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2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ink/ink3.xml" ContentType="application/inkml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ink/ink4.xml" ContentType="application/inkml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7"/>
  </p:notesMasterIdLst>
  <p:sldIdLst>
    <p:sldId id="275" r:id="rId2"/>
    <p:sldId id="546" r:id="rId3"/>
    <p:sldId id="697" r:id="rId4"/>
    <p:sldId id="739" r:id="rId5"/>
    <p:sldId id="740" r:id="rId6"/>
    <p:sldId id="741" r:id="rId7"/>
    <p:sldId id="742" r:id="rId8"/>
    <p:sldId id="744" r:id="rId9"/>
    <p:sldId id="748" r:id="rId10"/>
    <p:sldId id="749" r:id="rId11"/>
    <p:sldId id="750" r:id="rId12"/>
    <p:sldId id="751" r:id="rId13"/>
    <p:sldId id="752" r:id="rId14"/>
    <p:sldId id="753" r:id="rId15"/>
    <p:sldId id="754" r:id="rId16"/>
    <p:sldId id="755" r:id="rId17"/>
    <p:sldId id="756" r:id="rId18"/>
    <p:sldId id="766" r:id="rId19"/>
    <p:sldId id="768" r:id="rId20"/>
    <p:sldId id="761" r:id="rId21"/>
    <p:sldId id="701" r:id="rId22"/>
    <p:sldId id="702" r:id="rId23"/>
    <p:sldId id="703" r:id="rId24"/>
    <p:sldId id="704" r:id="rId25"/>
    <p:sldId id="705" r:id="rId26"/>
    <p:sldId id="706" r:id="rId27"/>
    <p:sldId id="707" r:id="rId28"/>
    <p:sldId id="708" r:id="rId29"/>
    <p:sldId id="709" r:id="rId30"/>
    <p:sldId id="710" r:id="rId31"/>
    <p:sldId id="711" r:id="rId32"/>
    <p:sldId id="712" r:id="rId33"/>
    <p:sldId id="713" r:id="rId34"/>
    <p:sldId id="714" r:id="rId35"/>
    <p:sldId id="715" r:id="rId36"/>
    <p:sldId id="716" r:id="rId37"/>
    <p:sldId id="717" r:id="rId38"/>
    <p:sldId id="718" r:id="rId39"/>
    <p:sldId id="719" r:id="rId40"/>
    <p:sldId id="720" r:id="rId41"/>
    <p:sldId id="721" r:id="rId42"/>
    <p:sldId id="722" r:id="rId43"/>
    <p:sldId id="723" r:id="rId44"/>
    <p:sldId id="724" r:id="rId45"/>
    <p:sldId id="725" r:id="rId46"/>
    <p:sldId id="726" r:id="rId47"/>
    <p:sldId id="727" r:id="rId48"/>
    <p:sldId id="728" r:id="rId49"/>
    <p:sldId id="729" r:id="rId50"/>
    <p:sldId id="730" r:id="rId51"/>
    <p:sldId id="731" r:id="rId52"/>
    <p:sldId id="732" r:id="rId53"/>
    <p:sldId id="733" r:id="rId54"/>
    <p:sldId id="734" r:id="rId55"/>
    <p:sldId id="735" r:id="rId56"/>
    <p:sldId id="736" r:id="rId57"/>
    <p:sldId id="737" r:id="rId58"/>
    <p:sldId id="698" r:id="rId59"/>
    <p:sldId id="699" r:id="rId60"/>
    <p:sldId id="700" r:id="rId61"/>
    <p:sldId id="745" r:id="rId62"/>
    <p:sldId id="769" r:id="rId63"/>
    <p:sldId id="747" r:id="rId64"/>
    <p:sldId id="757" r:id="rId65"/>
    <p:sldId id="758" r:id="rId66"/>
    <p:sldId id="759" r:id="rId67"/>
    <p:sldId id="760" r:id="rId68"/>
    <p:sldId id="762" r:id="rId69"/>
    <p:sldId id="763" r:id="rId70"/>
    <p:sldId id="764" r:id="rId71"/>
    <p:sldId id="765" r:id="rId72"/>
    <p:sldId id="683" r:id="rId73"/>
    <p:sldId id="684" r:id="rId74"/>
    <p:sldId id="685" r:id="rId75"/>
    <p:sldId id="686" r:id="rId76"/>
    <p:sldId id="687" r:id="rId77"/>
    <p:sldId id="688" r:id="rId78"/>
    <p:sldId id="689" r:id="rId79"/>
    <p:sldId id="690" r:id="rId80"/>
    <p:sldId id="691" r:id="rId81"/>
    <p:sldId id="692" r:id="rId82"/>
    <p:sldId id="693" r:id="rId83"/>
    <p:sldId id="694" r:id="rId84"/>
    <p:sldId id="695" r:id="rId85"/>
    <p:sldId id="696" r:id="rId86"/>
    <p:sldId id="309" r:id="rId87"/>
    <p:sldId id="294" r:id="rId88"/>
    <p:sldId id="295" r:id="rId89"/>
    <p:sldId id="296" r:id="rId90"/>
    <p:sldId id="297" r:id="rId91"/>
    <p:sldId id="298" r:id="rId92"/>
    <p:sldId id="299" r:id="rId93"/>
    <p:sldId id="300" r:id="rId94"/>
    <p:sldId id="301" r:id="rId95"/>
    <p:sldId id="302" r:id="rId96"/>
    <p:sldId id="303" r:id="rId97"/>
    <p:sldId id="304" r:id="rId98"/>
    <p:sldId id="305" r:id="rId99"/>
    <p:sldId id="306" r:id="rId100"/>
    <p:sldId id="307" r:id="rId101"/>
    <p:sldId id="308" r:id="rId102"/>
    <p:sldId id="437" r:id="rId103"/>
    <p:sldId id="438" r:id="rId104"/>
    <p:sldId id="439" r:id="rId105"/>
    <p:sldId id="440" r:id="rId106"/>
    <p:sldId id="441" r:id="rId107"/>
    <p:sldId id="442" r:id="rId108"/>
    <p:sldId id="443" r:id="rId109"/>
    <p:sldId id="444" r:id="rId110"/>
    <p:sldId id="445" r:id="rId111"/>
    <p:sldId id="446" r:id="rId112"/>
    <p:sldId id="447" r:id="rId113"/>
    <p:sldId id="448" r:id="rId114"/>
    <p:sldId id="449" r:id="rId115"/>
    <p:sldId id="682" r:id="rId116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9982B318-6277-4CEE-9A57-8DA2774C66A7}">
          <p14:sldIdLst>
            <p14:sldId id="275"/>
            <p14:sldId id="546"/>
            <p14:sldId id="697"/>
          </p14:sldIdLst>
        </p14:section>
        <p14:section name="Use it or Lose it" id="{DBBDD3E5-F495-4EAF-AEAD-F3CD9E69AF81}">
          <p14:sldIdLst>
            <p14:sldId id="739"/>
            <p14:sldId id="740"/>
            <p14:sldId id="741"/>
            <p14:sldId id="742"/>
            <p14:sldId id="744"/>
          </p14:sldIdLst>
        </p14:section>
        <p14:section name="Graphs" id="{5D7020AE-58BC-4270-92DB-0853CDF65DE3}">
          <p14:sldIdLst>
            <p14:sldId id="748"/>
            <p14:sldId id="749"/>
            <p14:sldId id="750"/>
            <p14:sldId id="751"/>
            <p14:sldId id="752"/>
            <p14:sldId id="753"/>
            <p14:sldId id="754"/>
            <p14:sldId id="755"/>
            <p14:sldId id="756"/>
            <p14:sldId id="766"/>
            <p14:sldId id="768"/>
            <p14:sldId id="761"/>
          </p14:sldIdLst>
        </p14:section>
        <p14:section name="Prolog" id="{BC1C67A8-C956-4504-81B1-8C9A2E751C9A}">
          <p14:sldIdLst>
            <p14:sldId id="701"/>
            <p14:sldId id="702"/>
            <p14:sldId id="703"/>
            <p14:sldId id="704"/>
            <p14:sldId id="705"/>
            <p14:sldId id="706"/>
            <p14:sldId id="707"/>
            <p14:sldId id="708"/>
            <p14:sldId id="709"/>
            <p14:sldId id="710"/>
            <p14:sldId id="711"/>
            <p14:sldId id="712"/>
            <p14:sldId id="713"/>
            <p14:sldId id="714"/>
            <p14:sldId id="715"/>
            <p14:sldId id="716"/>
            <p14:sldId id="717"/>
            <p14:sldId id="718"/>
            <p14:sldId id="719"/>
            <p14:sldId id="720"/>
            <p14:sldId id="721"/>
            <p14:sldId id="722"/>
            <p14:sldId id="723"/>
            <p14:sldId id="724"/>
            <p14:sldId id="725"/>
            <p14:sldId id="726"/>
            <p14:sldId id="727"/>
            <p14:sldId id="728"/>
            <p14:sldId id="729"/>
            <p14:sldId id="730"/>
            <p14:sldId id="731"/>
            <p14:sldId id="732"/>
            <p14:sldId id="733"/>
            <p14:sldId id="734"/>
            <p14:sldId id="735"/>
            <p14:sldId id="736"/>
            <p14:sldId id="737"/>
          </p14:sldIdLst>
        </p14:section>
        <p14:section name="Mutual Recursion" id="{85DC35D4-F990-48DC-9EBF-63DF4FD4234A}">
          <p14:sldIdLst>
            <p14:sldId id="698"/>
            <p14:sldId id="699"/>
            <p14:sldId id="700"/>
          </p14:sldIdLst>
        </p14:section>
        <p14:section name="Lambda" id="{CE928A4C-628B-4E14-BECF-6EA28650D476}">
          <p14:sldIdLst>
            <p14:sldId id="745"/>
          </p14:sldIdLst>
        </p14:section>
        <p14:section name="Graph - CUT" id="{A4BF117D-1EC6-44C7-AC9C-BBDBBB687910}">
          <p14:sldIdLst>
            <p14:sldId id="769"/>
            <p14:sldId id="747"/>
            <p14:sldId id="757"/>
            <p14:sldId id="758"/>
            <p14:sldId id="759"/>
            <p14:sldId id="760"/>
            <p14:sldId id="762"/>
            <p14:sldId id="763"/>
            <p14:sldId id="764"/>
            <p14:sldId id="765"/>
          </p14:sldIdLst>
        </p14:section>
        <p14:section name="Graph Representations" id="{185B2F68-F3F7-4E44-A465-AD95F27DA3FB}">
          <p14:sldIdLst>
            <p14:sldId id="683"/>
            <p14:sldId id="684"/>
            <p14:sldId id="685"/>
            <p14:sldId id="686"/>
            <p14:sldId id="687"/>
            <p14:sldId id="688"/>
            <p14:sldId id="689"/>
            <p14:sldId id="690"/>
            <p14:sldId id="691"/>
            <p14:sldId id="692"/>
            <p14:sldId id="693"/>
            <p14:sldId id="694"/>
            <p14:sldId id="695"/>
            <p14:sldId id="696"/>
          </p14:sldIdLst>
        </p14:section>
        <p14:section name="BONUS" id="{17A52B4B-DB09-4A7E-8F99-8A3EA76CEEDE}">
          <p14:sldIdLst>
            <p14:sldId id="309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49"/>
            <p14:sldId id="6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7" autoAdjust="0"/>
    <p:restoredTop sz="94660"/>
  </p:normalViewPr>
  <p:slideViewPr>
    <p:cSldViewPr>
      <p:cViewPr varScale="1">
        <p:scale>
          <a:sx n="76" d="100"/>
          <a:sy n="76" d="100"/>
        </p:scale>
        <p:origin x="96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77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B1F4CD-C298-4961-A0F6-534C34809AFB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A5E8D6A-D697-49EF-BA4C-D70AD183057C}">
      <dgm:prSet phldrT="[Text]"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Query:</a:t>
          </a:r>
        </a:p>
        <a:p>
          <a:r>
            <a:rPr lang="en-US" sz="2000" dirty="0" smtClean="0">
              <a:latin typeface="Courier New" pitchFamily="49" charset="0"/>
              <a:cs typeface="Courier New" pitchFamily="49" charset="0"/>
            </a:rPr>
            <a:t>awesome(42).</a:t>
          </a:r>
          <a:endParaRPr lang="en-US" sz="2000" dirty="0">
            <a:latin typeface="Courier New" pitchFamily="49" charset="0"/>
            <a:cs typeface="Courier New" pitchFamily="49" charset="0"/>
          </a:endParaRPr>
        </a:p>
      </dgm:t>
    </dgm:pt>
    <dgm:pt modelId="{4BA8DE2C-C076-4BB2-9240-45788F7D41BF}" type="parTrans" cxnId="{186DEBF2-0B47-4AFA-A45B-B63C2680ABEA}">
      <dgm:prSet/>
      <dgm:spPr/>
      <dgm:t>
        <a:bodyPr/>
        <a:lstStyle/>
        <a:p>
          <a:endParaRPr lang="en-US"/>
        </a:p>
      </dgm:t>
    </dgm:pt>
    <dgm:pt modelId="{3F50668B-44A1-43A0-94A3-B6279917B5F2}" type="sibTrans" cxnId="{186DEBF2-0B47-4AFA-A45B-B63C2680ABEA}">
      <dgm:prSet/>
      <dgm:spPr/>
      <dgm:t>
        <a:bodyPr/>
        <a:lstStyle/>
        <a:p>
          <a:endParaRPr lang="en-US"/>
        </a:p>
      </dgm:t>
    </dgm:pt>
    <dgm:pt modelId="{77CAC419-4592-45CC-85A9-0EFA5B9D346E}">
      <dgm:prSet phldrT="[Text]"/>
      <dgm:spPr/>
      <dgm:t>
        <a:bodyPr vert="horz"/>
        <a:lstStyle/>
        <a:p>
          <a:r>
            <a:rPr lang="en-US" b="1" dirty="0" smtClean="0">
              <a:latin typeface="+mj-lt"/>
              <a:cs typeface="Courier New" pitchFamily="49" charset="0"/>
            </a:rPr>
            <a:t>Fact:</a:t>
          </a:r>
        </a:p>
        <a:p>
          <a:r>
            <a:rPr lang="en-US" dirty="0" smtClean="0">
              <a:latin typeface="Courier New" pitchFamily="49" charset="0"/>
              <a:cs typeface="Courier New" pitchFamily="49" charset="0"/>
            </a:rPr>
            <a:t>awesome(spam).</a:t>
          </a:r>
          <a:endParaRPr lang="en-US" dirty="0"/>
        </a:p>
      </dgm:t>
    </dgm:pt>
    <dgm:pt modelId="{E3DC3008-A1EF-441F-8793-C9696205A1EE}" type="parTrans" cxnId="{03A25382-BE37-4573-8C12-C319AF79C2F2}">
      <dgm:prSet/>
      <dgm:spPr/>
      <dgm:t>
        <a:bodyPr/>
        <a:lstStyle/>
        <a:p>
          <a:endParaRPr lang="en-US"/>
        </a:p>
      </dgm:t>
    </dgm:pt>
    <dgm:pt modelId="{AE9DE6F6-0B81-4750-B605-D6C8E60792B1}" type="sibTrans" cxnId="{03A25382-BE37-4573-8C12-C319AF79C2F2}">
      <dgm:prSet/>
      <dgm:spPr/>
      <dgm:t>
        <a:bodyPr/>
        <a:lstStyle/>
        <a:p>
          <a:endParaRPr lang="en-US"/>
        </a:p>
      </dgm:t>
    </dgm:pt>
    <dgm:pt modelId="{385B112B-3E6B-43EA-8A12-796DB2F52CFA}">
      <dgm:prSet/>
      <dgm:spPr/>
      <dgm:t>
        <a:bodyPr vert="horz"/>
        <a:lstStyle/>
        <a:p>
          <a:r>
            <a:rPr lang="en-US" b="1" dirty="0" smtClean="0">
              <a:latin typeface="+mj-lt"/>
              <a:cs typeface="Courier New" pitchFamily="49" charset="0"/>
            </a:rPr>
            <a:t>Fact:</a:t>
          </a:r>
          <a:endParaRPr lang="en-US" dirty="0" smtClean="0">
            <a:latin typeface="+mj-lt"/>
            <a:cs typeface="Courier New" pitchFamily="49" charset="0"/>
          </a:endParaRPr>
        </a:p>
        <a:p>
          <a:r>
            <a:rPr lang="en-US" dirty="0" smtClean="0">
              <a:latin typeface="Courier New" pitchFamily="49" charset="0"/>
              <a:cs typeface="Courier New" pitchFamily="49" charset="0"/>
            </a:rPr>
            <a:t>awesome(42).</a:t>
          </a:r>
        </a:p>
      </dgm:t>
    </dgm:pt>
    <dgm:pt modelId="{F86E602B-BC7C-454B-AFA6-2F80AE680CC0}" type="parTrans" cxnId="{5EB0D00F-67DE-4656-A055-3A1A4A9A964E}">
      <dgm:prSet/>
      <dgm:spPr/>
      <dgm:t>
        <a:bodyPr/>
        <a:lstStyle/>
        <a:p>
          <a:endParaRPr lang="en-US"/>
        </a:p>
      </dgm:t>
    </dgm:pt>
    <dgm:pt modelId="{0768C739-DFD0-48A7-AEC8-425E772DA85F}" type="sibTrans" cxnId="{5EB0D00F-67DE-4656-A055-3A1A4A9A964E}">
      <dgm:prSet/>
      <dgm:spPr/>
      <dgm:t>
        <a:bodyPr/>
        <a:lstStyle/>
        <a:p>
          <a:endParaRPr lang="en-US"/>
        </a:p>
      </dgm:t>
    </dgm:pt>
    <dgm:pt modelId="{3B97FF89-0946-416F-8756-63F9CAB3A7FD}">
      <dgm:prSet/>
      <dgm:spPr/>
      <dgm:t>
        <a:bodyPr vert="horz"/>
        <a:lstStyle/>
        <a:p>
          <a:r>
            <a:rPr lang="en-US" b="1" dirty="0" smtClean="0">
              <a:latin typeface="+mj-lt"/>
              <a:cs typeface="Courier New" pitchFamily="49" charset="0"/>
            </a:rPr>
            <a:t>Fact:</a:t>
          </a:r>
          <a:endParaRPr lang="en-US" dirty="0" smtClean="0">
            <a:latin typeface="+mj-lt"/>
            <a:cs typeface="Courier New" pitchFamily="49" charset="0"/>
          </a:endParaRPr>
        </a:p>
        <a:p>
          <a:r>
            <a:rPr lang="en-US" dirty="0" smtClean="0">
              <a:latin typeface="Courier New" pitchFamily="49" charset="0"/>
              <a:cs typeface="Courier New" pitchFamily="49" charset="0"/>
            </a:rPr>
            <a:t>awesome(swimming).</a:t>
          </a:r>
        </a:p>
      </dgm:t>
    </dgm:pt>
    <dgm:pt modelId="{1C647ED6-B52D-48FA-9101-C443A0E362DF}" type="parTrans" cxnId="{589CCA9A-AD0D-4400-9D0D-9A4AA701BEE0}">
      <dgm:prSet/>
      <dgm:spPr/>
      <dgm:t>
        <a:bodyPr/>
        <a:lstStyle/>
        <a:p>
          <a:endParaRPr lang="en-US"/>
        </a:p>
      </dgm:t>
    </dgm:pt>
    <dgm:pt modelId="{6EDC24D7-6BB2-4654-800C-119DBFEAF8E4}" type="sibTrans" cxnId="{589CCA9A-AD0D-4400-9D0D-9A4AA701BEE0}">
      <dgm:prSet/>
      <dgm:spPr/>
      <dgm:t>
        <a:bodyPr/>
        <a:lstStyle/>
        <a:p>
          <a:endParaRPr lang="en-US"/>
        </a:p>
      </dgm:t>
    </dgm:pt>
    <dgm:pt modelId="{E040CF3F-08EB-456F-8D6D-FE6762C981FB}" type="pres">
      <dgm:prSet presAssocID="{0EB1F4CD-C298-4961-A0F6-534C34809A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E586C15-A937-477A-9EA1-6A8B1F5829E9}" type="pres">
      <dgm:prSet presAssocID="{FA5E8D6A-D697-49EF-BA4C-D70AD183057C}" presName="hierRoot1" presStyleCnt="0">
        <dgm:presLayoutVars>
          <dgm:hierBranch val="init"/>
        </dgm:presLayoutVars>
      </dgm:prSet>
      <dgm:spPr/>
    </dgm:pt>
    <dgm:pt modelId="{67AFC012-2B17-4F7F-9C64-35BF63C81387}" type="pres">
      <dgm:prSet presAssocID="{FA5E8D6A-D697-49EF-BA4C-D70AD183057C}" presName="rootComposite1" presStyleCnt="0"/>
      <dgm:spPr/>
    </dgm:pt>
    <dgm:pt modelId="{5578171E-187B-4B1D-A352-805E3D9A4EBD}" type="pres">
      <dgm:prSet presAssocID="{FA5E8D6A-D697-49EF-BA4C-D70AD183057C}" presName="rootText1" presStyleLbl="node0" presStyleIdx="0" presStyleCnt="1" custLinFactNeighborY="-349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FBD919-3957-4300-BC32-D9770BFCD55F}" type="pres">
      <dgm:prSet presAssocID="{FA5E8D6A-D697-49EF-BA4C-D70AD183057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CD409E6-0124-4887-BFB4-9846333A7881}" type="pres">
      <dgm:prSet presAssocID="{FA5E8D6A-D697-49EF-BA4C-D70AD183057C}" presName="hierChild2" presStyleCnt="0"/>
      <dgm:spPr/>
    </dgm:pt>
    <dgm:pt modelId="{188940F6-16D7-429B-AB03-1009E85FFDB9}" type="pres">
      <dgm:prSet presAssocID="{E3DC3008-A1EF-441F-8793-C9696205A1EE}" presName="Name37" presStyleLbl="parChTrans1D2" presStyleIdx="0" presStyleCnt="3"/>
      <dgm:spPr/>
      <dgm:t>
        <a:bodyPr/>
        <a:lstStyle/>
        <a:p>
          <a:endParaRPr lang="en-US"/>
        </a:p>
      </dgm:t>
    </dgm:pt>
    <dgm:pt modelId="{2B2C3537-4866-4356-AD80-AFD78F87F5DC}" type="pres">
      <dgm:prSet presAssocID="{77CAC419-4592-45CC-85A9-0EFA5B9D346E}" presName="hierRoot2" presStyleCnt="0">
        <dgm:presLayoutVars>
          <dgm:hierBranch val="init"/>
        </dgm:presLayoutVars>
      </dgm:prSet>
      <dgm:spPr/>
    </dgm:pt>
    <dgm:pt modelId="{8B3F57C7-6032-40D5-9390-AB7365589A05}" type="pres">
      <dgm:prSet presAssocID="{77CAC419-4592-45CC-85A9-0EFA5B9D346E}" presName="rootComposite" presStyleCnt="0"/>
      <dgm:spPr/>
    </dgm:pt>
    <dgm:pt modelId="{0B830650-17D3-416B-B0E8-E662BD7FA315}" type="pres">
      <dgm:prSet presAssocID="{77CAC419-4592-45CC-85A9-0EFA5B9D346E}" presName="rootText" presStyleLbl="node2" presStyleIdx="0" presStyleCnt="3" custScaleX="951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230E1F-376B-4B20-AD23-BAD7F5127F0B}" type="pres">
      <dgm:prSet presAssocID="{77CAC419-4592-45CC-85A9-0EFA5B9D346E}" presName="rootConnector" presStyleLbl="node2" presStyleIdx="0" presStyleCnt="3"/>
      <dgm:spPr/>
      <dgm:t>
        <a:bodyPr/>
        <a:lstStyle/>
        <a:p>
          <a:endParaRPr lang="en-US"/>
        </a:p>
      </dgm:t>
    </dgm:pt>
    <dgm:pt modelId="{58642FA5-5456-4610-ADB3-E3E44FBD5018}" type="pres">
      <dgm:prSet presAssocID="{77CAC419-4592-45CC-85A9-0EFA5B9D346E}" presName="hierChild4" presStyleCnt="0"/>
      <dgm:spPr/>
    </dgm:pt>
    <dgm:pt modelId="{97DA6F00-8D7C-463E-8B8F-65BC165EF657}" type="pres">
      <dgm:prSet presAssocID="{77CAC419-4592-45CC-85A9-0EFA5B9D346E}" presName="hierChild5" presStyleCnt="0"/>
      <dgm:spPr/>
    </dgm:pt>
    <dgm:pt modelId="{0D7C2D6C-8D84-4879-A348-4D1109BD7292}" type="pres">
      <dgm:prSet presAssocID="{F86E602B-BC7C-454B-AFA6-2F80AE680CC0}" presName="Name37" presStyleLbl="parChTrans1D2" presStyleIdx="1" presStyleCnt="3"/>
      <dgm:spPr/>
      <dgm:t>
        <a:bodyPr/>
        <a:lstStyle/>
        <a:p>
          <a:endParaRPr lang="en-US"/>
        </a:p>
      </dgm:t>
    </dgm:pt>
    <dgm:pt modelId="{365A58AD-AB9B-4759-9A23-F7EF807BBEC9}" type="pres">
      <dgm:prSet presAssocID="{385B112B-3E6B-43EA-8A12-796DB2F52CFA}" presName="hierRoot2" presStyleCnt="0">
        <dgm:presLayoutVars>
          <dgm:hierBranch val="init"/>
        </dgm:presLayoutVars>
      </dgm:prSet>
      <dgm:spPr/>
    </dgm:pt>
    <dgm:pt modelId="{5F366D19-6699-47A2-A9F9-407826AF0C97}" type="pres">
      <dgm:prSet presAssocID="{385B112B-3E6B-43EA-8A12-796DB2F52CFA}" presName="rootComposite" presStyleCnt="0"/>
      <dgm:spPr/>
    </dgm:pt>
    <dgm:pt modelId="{51666D6A-1CF9-43EB-9412-4041C720EAA0}" type="pres">
      <dgm:prSet presAssocID="{385B112B-3E6B-43EA-8A12-796DB2F52CFA}" presName="rootText" presStyleLbl="node2" presStyleIdx="1" presStyleCnt="3" custScaleX="951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FEAB62-7163-4593-9AEF-6B27E69B8D8D}" type="pres">
      <dgm:prSet presAssocID="{385B112B-3E6B-43EA-8A12-796DB2F52CFA}" presName="rootConnector" presStyleLbl="node2" presStyleIdx="1" presStyleCnt="3"/>
      <dgm:spPr/>
      <dgm:t>
        <a:bodyPr/>
        <a:lstStyle/>
        <a:p>
          <a:endParaRPr lang="en-US"/>
        </a:p>
      </dgm:t>
    </dgm:pt>
    <dgm:pt modelId="{750E3D33-9E43-4944-9483-1E68B032E995}" type="pres">
      <dgm:prSet presAssocID="{385B112B-3E6B-43EA-8A12-796DB2F52CFA}" presName="hierChild4" presStyleCnt="0"/>
      <dgm:spPr/>
    </dgm:pt>
    <dgm:pt modelId="{87A308C0-38E1-4EE6-BE82-5D356F751615}" type="pres">
      <dgm:prSet presAssocID="{385B112B-3E6B-43EA-8A12-796DB2F52CFA}" presName="hierChild5" presStyleCnt="0"/>
      <dgm:spPr/>
    </dgm:pt>
    <dgm:pt modelId="{A35E22F1-AA0B-4003-BA62-5E671FEE9C29}" type="pres">
      <dgm:prSet presAssocID="{1C647ED6-B52D-48FA-9101-C443A0E362DF}" presName="Name37" presStyleLbl="parChTrans1D2" presStyleIdx="2" presStyleCnt="3"/>
      <dgm:spPr/>
      <dgm:t>
        <a:bodyPr/>
        <a:lstStyle/>
        <a:p>
          <a:endParaRPr lang="en-US"/>
        </a:p>
      </dgm:t>
    </dgm:pt>
    <dgm:pt modelId="{3BF6C7DF-3402-4946-9874-22C077461737}" type="pres">
      <dgm:prSet presAssocID="{3B97FF89-0946-416F-8756-63F9CAB3A7FD}" presName="hierRoot2" presStyleCnt="0">
        <dgm:presLayoutVars>
          <dgm:hierBranch val="init"/>
        </dgm:presLayoutVars>
      </dgm:prSet>
      <dgm:spPr/>
    </dgm:pt>
    <dgm:pt modelId="{B897C423-87F9-45AD-99D2-7FA0E810E103}" type="pres">
      <dgm:prSet presAssocID="{3B97FF89-0946-416F-8756-63F9CAB3A7FD}" presName="rootComposite" presStyleCnt="0"/>
      <dgm:spPr/>
    </dgm:pt>
    <dgm:pt modelId="{FFE2F6E6-5A7F-494D-A9D9-27137C988240}" type="pres">
      <dgm:prSet presAssocID="{3B97FF89-0946-416F-8756-63F9CAB3A7FD}" presName="rootText" presStyleLbl="node2" presStyleIdx="2" presStyleCnt="3" custScaleX="951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75BC3-C19D-4CD2-AB8F-F3291AD2BF81}" type="pres">
      <dgm:prSet presAssocID="{3B97FF89-0946-416F-8756-63F9CAB3A7FD}" presName="rootConnector" presStyleLbl="node2" presStyleIdx="2" presStyleCnt="3"/>
      <dgm:spPr/>
      <dgm:t>
        <a:bodyPr/>
        <a:lstStyle/>
        <a:p>
          <a:endParaRPr lang="en-US"/>
        </a:p>
      </dgm:t>
    </dgm:pt>
    <dgm:pt modelId="{A54A3955-4947-49FF-883D-7562746F1B0A}" type="pres">
      <dgm:prSet presAssocID="{3B97FF89-0946-416F-8756-63F9CAB3A7FD}" presName="hierChild4" presStyleCnt="0"/>
      <dgm:spPr/>
    </dgm:pt>
    <dgm:pt modelId="{D76C282B-0FFB-4E63-A57C-B8804A795E8B}" type="pres">
      <dgm:prSet presAssocID="{3B97FF89-0946-416F-8756-63F9CAB3A7FD}" presName="hierChild5" presStyleCnt="0"/>
      <dgm:spPr/>
    </dgm:pt>
    <dgm:pt modelId="{E59AD44D-2778-42E5-9FB8-73E18EF25A57}" type="pres">
      <dgm:prSet presAssocID="{FA5E8D6A-D697-49EF-BA4C-D70AD183057C}" presName="hierChild3" presStyleCnt="0"/>
      <dgm:spPr/>
    </dgm:pt>
  </dgm:ptLst>
  <dgm:cxnLst>
    <dgm:cxn modelId="{7554F7EA-CAC0-4154-8F05-B5F60C489E9B}" type="presOf" srcId="{FA5E8D6A-D697-49EF-BA4C-D70AD183057C}" destId="{6CFBD919-3957-4300-BC32-D9770BFCD55F}" srcOrd="1" destOrd="0" presId="urn:microsoft.com/office/officeart/2005/8/layout/orgChart1"/>
    <dgm:cxn modelId="{B2D3DAC7-71AD-43D8-8674-82791CB9D11E}" type="presOf" srcId="{0EB1F4CD-C298-4961-A0F6-534C34809AFB}" destId="{E040CF3F-08EB-456F-8D6D-FE6762C981FB}" srcOrd="0" destOrd="0" presId="urn:microsoft.com/office/officeart/2005/8/layout/orgChart1"/>
    <dgm:cxn modelId="{6A28E97F-8642-47CF-8A41-3345F15D95F0}" type="presOf" srcId="{3B97FF89-0946-416F-8756-63F9CAB3A7FD}" destId="{FFE2F6E6-5A7F-494D-A9D9-27137C988240}" srcOrd="0" destOrd="0" presId="urn:microsoft.com/office/officeart/2005/8/layout/orgChart1"/>
    <dgm:cxn modelId="{07462F06-B212-4A5C-B7C3-3A5FC1843E6B}" type="presOf" srcId="{E3DC3008-A1EF-441F-8793-C9696205A1EE}" destId="{188940F6-16D7-429B-AB03-1009E85FFDB9}" srcOrd="0" destOrd="0" presId="urn:microsoft.com/office/officeart/2005/8/layout/orgChart1"/>
    <dgm:cxn modelId="{F89E8276-EBE4-4FD6-ACF3-A2ACE318B59A}" type="presOf" srcId="{3B97FF89-0946-416F-8756-63F9CAB3A7FD}" destId="{C0D75BC3-C19D-4CD2-AB8F-F3291AD2BF81}" srcOrd="1" destOrd="0" presId="urn:microsoft.com/office/officeart/2005/8/layout/orgChart1"/>
    <dgm:cxn modelId="{C26FF53E-C7B3-4ED9-834D-A55C42A31770}" type="presOf" srcId="{FA5E8D6A-D697-49EF-BA4C-D70AD183057C}" destId="{5578171E-187B-4B1D-A352-805E3D9A4EBD}" srcOrd="0" destOrd="0" presId="urn:microsoft.com/office/officeart/2005/8/layout/orgChart1"/>
    <dgm:cxn modelId="{5420E1E8-B4BB-4E36-8BEC-F2C96AE5D966}" type="presOf" srcId="{77CAC419-4592-45CC-85A9-0EFA5B9D346E}" destId="{B8230E1F-376B-4B20-AD23-BAD7F5127F0B}" srcOrd="1" destOrd="0" presId="urn:microsoft.com/office/officeart/2005/8/layout/orgChart1"/>
    <dgm:cxn modelId="{5C508100-0EF8-4339-AE7F-971BDB2F9E5D}" type="presOf" srcId="{385B112B-3E6B-43EA-8A12-796DB2F52CFA}" destId="{97FEAB62-7163-4593-9AEF-6B27E69B8D8D}" srcOrd="1" destOrd="0" presId="urn:microsoft.com/office/officeart/2005/8/layout/orgChart1"/>
    <dgm:cxn modelId="{589CCA9A-AD0D-4400-9D0D-9A4AA701BEE0}" srcId="{FA5E8D6A-D697-49EF-BA4C-D70AD183057C}" destId="{3B97FF89-0946-416F-8756-63F9CAB3A7FD}" srcOrd="2" destOrd="0" parTransId="{1C647ED6-B52D-48FA-9101-C443A0E362DF}" sibTransId="{6EDC24D7-6BB2-4654-800C-119DBFEAF8E4}"/>
    <dgm:cxn modelId="{D0E7981A-2E7A-433D-ACB0-5957BF4D3952}" type="presOf" srcId="{F86E602B-BC7C-454B-AFA6-2F80AE680CC0}" destId="{0D7C2D6C-8D84-4879-A348-4D1109BD7292}" srcOrd="0" destOrd="0" presId="urn:microsoft.com/office/officeart/2005/8/layout/orgChart1"/>
    <dgm:cxn modelId="{186DEBF2-0B47-4AFA-A45B-B63C2680ABEA}" srcId="{0EB1F4CD-C298-4961-A0F6-534C34809AFB}" destId="{FA5E8D6A-D697-49EF-BA4C-D70AD183057C}" srcOrd="0" destOrd="0" parTransId="{4BA8DE2C-C076-4BB2-9240-45788F7D41BF}" sibTransId="{3F50668B-44A1-43A0-94A3-B6279917B5F2}"/>
    <dgm:cxn modelId="{5EB0D00F-67DE-4656-A055-3A1A4A9A964E}" srcId="{FA5E8D6A-D697-49EF-BA4C-D70AD183057C}" destId="{385B112B-3E6B-43EA-8A12-796DB2F52CFA}" srcOrd="1" destOrd="0" parTransId="{F86E602B-BC7C-454B-AFA6-2F80AE680CC0}" sibTransId="{0768C739-DFD0-48A7-AEC8-425E772DA85F}"/>
    <dgm:cxn modelId="{C2A6BA54-2DF3-49EE-8B12-8D3F3C0C9BCB}" type="presOf" srcId="{77CAC419-4592-45CC-85A9-0EFA5B9D346E}" destId="{0B830650-17D3-416B-B0E8-E662BD7FA315}" srcOrd="0" destOrd="0" presId="urn:microsoft.com/office/officeart/2005/8/layout/orgChart1"/>
    <dgm:cxn modelId="{03A25382-BE37-4573-8C12-C319AF79C2F2}" srcId="{FA5E8D6A-D697-49EF-BA4C-D70AD183057C}" destId="{77CAC419-4592-45CC-85A9-0EFA5B9D346E}" srcOrd="0" destOrd="0" parTransId="{E3DC3008-A1EF-441F-8793-C9696205A1EE}" sibTransId="{AE9DE6F6-0B81-4750-B605-D6C8E60792B1}"/>
    <dgm:cxn modelId="{0641404C-7115-424F-8575-2B986B951AB5}" type="presOf" srcId="{385B112B-3E6B-43EA-8A12-796DB2F52CFA}" destId="{51666D6A-1CF9-43EB-9412-4041C720EAA0}" srcOrd="0" destOrd="0" presId="urn:microsoft.com/office/officeart/2005/8/layout/orgChart1"/>
    <dgm:cxn modelId="{2ED044E2-CE9C-43B2-8EC7-BF0DD2E25018}" type="presOf" srcId="{1C647ED6-B52D-48FA-9101-C443A0E362DF}" destId="{A35E22F1-AA0B-4003-BA62-5E671FEE9C29}" srcOrd="0" destOrd="0" presId="urn:microsoft.com/office/officeart/2005/8/layout/orgChart1"/>
    <dgm:cxn modelId="{C2A433E8-2F03-4A32-A722-8FABE7156B11}" type="presParOf" srcId="{E040CF3F-08EB-456F-8D6D-FE6762C981FB}" destId="{AE586C15-A937-477A-9EA1-6A8B1F5829E9}" srcOrd="0" destOrd="0" presId="urn:microsoft.com/office/officeart/2005/8/layout/orgChart1"/>
    <dgm:cxn modelId="{755A3008-978A-42CE-A4EA-87A1FBD7E2C1}" type="presParOf" srcId="{AE586C15-A937-477A-9EA1-6A8B1F5829E9}" destId="{67AFC012-2B17-4F7F-9C64-35BF63C81387}" srcOrd="0" destOrd="0" presId="urn:microsoft.com/office/officeart/2005/8/layout/orgChart1"/>
    <dgm:cxn modelId="{2A7BD9B3-CC19-4B96-8271-CEF85A28CBC2}" type="presParOf" srcId="{67AFC012-2B17-4F7F-9C64-35BF63C81387}" destId="{5578171E-187B-4B1D-A352-805E3D9A4EBD}" srcOrd="0" destOrd="0" presId="urn:microsoft.com/office/officeart/2005/8/layout/orgChart1"/>
    <dgm:cxn modelId="{DAAFC850-D42C-4B66-8E56-55E18DDA22DE}" type="presParOf" srcId="{67AFC012-2B17-4F7F-9C64-35BF63C81387}" destId="{6CFBD919-3957-4300-BC32-D9770BFCD55F}" srcOrd="1" destOrd="0" presId="urn:microsoft.com/office/officeart/2005/8/layout/orgChart1"/>
    <dgm:cxn modelId="{63F4C768-6601-4D75-B3D6-4D1D8DA86BDC}" type="presParOf" srcId="{AE586C15-A937-477A-9EA1-6A8B1F5829E9}" destId="{FCD409E6-0124-4887-BFB4-9846333A7881}" srcOrd="1" destOrd="0" presId="urn:microsoft.com/office/officeart/2005/8/layout/orgChart1"/>
    <dgm:cxn modelId="{522E94C7-6CE2-434E-902F-7C385A098494}" type="presParOf" srcId="{FCD409E6-0124-4887-BFB4-9846333A7881}" destId="{188940F6-16D7-429B-AB03-1009E85FFDB9}" srcOrd="0" destOrd="0" presId="urn:microsoft.com/office/officeart/2005/8/layout/orgChart1"/>
    <dgm:cxn modelId="{AEA184FE-3EE5-4BAD-9D2A-EBC4FF4F79BE}" type="presParOf" srcId="{FCD409E6-0124-4887-BFB4-9846333A7881}" destId="{2B2C3537-4866-4356-AD80-AFD78F87F5DC}" srcOrd="1" destOrd="0" presId="urn:microsoft.com/office/officeart/2005/8/layout/orgChart1"/>
    <dgm:cxn modelId="{9C0EBDA4-9810-46CD-BFF5-4257549EE1A1}" type="presParOf" srcId="{2B2C3537-4866-4356-AD80-AFD78F87F5DC}" destId="{8B3F57C7-6032-40D5-9390-AB7365589A05}" srcOrd="0" destOrd="0" presId="urn:microsoft.com/office/officeart/2005/8/layout/orgChart1"/>
    <dgm:cxn modelId="{9D19D397-859D-4458-9FC3-B88E41C651F2}" type="presParOf" srcId="{8B3F57C7-6032-40D5-9390-AB7365589A05}" destId="{0B830650-17D3-416B-B0E8-E662BD7FA315}" srcOrd="0" destOrd="0" presId="urn:microsoft.com/office/officeart/2005/8/layout/orgChart1"/>
    <dgm:cxn modelId="{8626AA23-3EBD-44F5-A261-5CDCECF16C80}" type="presParOf" srcId="{8B3F57C7-6032-40D5-9390-AB7365589A05}" destId="{B8230E1F-376B-4B20-AD23-BAD7F5127F0B}" srcOrd="1" destOrd="0" presId="urn:microsoft.com/office/officeart/2005/8/layout/orgChart1"/>
    <dgm:cxn modelId="{1EF2D38F-030C-4205-8EC3-1A749B662B64}" type="presParOf" srcId="{2B2C3537-4866-4356-AD80-AFD78F87F5DC}" destId="{58642FA5-5456-4610-ADB3-E3E44FBD5018}" srcOrd="1" destOrd="0" presId="urn:microsoft.com/office/officeart/2005/8/layout/orgChart1"/>
    <dgm:cxn modelId="{A8D0E5A5-099F-4426-BA1D-30491054BAF5}" type="presParOf" srcId="{2B2C3537-4866-4356-AD80-AFD78F87F5DC}" destId="{97DA6F00-8D7C-463E-8B8F-65BC165EF657}" srcOrd="2" destOrd="0" presId="urn:microsoft.com/office/officeart/2005/8/layout/orgChart1"/>
    <dgm:cxn modelId="{5FA7E8F8-1C65-46D8-9221-D4B2111662D4}" type="presParOf" srcId="{FCD409E6-0124-4887-BFB4-9846333A7881}" destId="{0D7C2D6C-8D84-4879-A348-4D1109BD7292}" srcOrd="2" destOrd="0" presId="urn:microsoft.com/office/officeart/2005/8/layout/orgChart1"/>
    <dgm:cxn modelId="{A5EAF8AB-C937-4785-BEF6-DD6DF2665B11}" type="presParOf" srcId="{FCD409E6-0124-4887-BFB4-9846333A7881}" destId="{365A58AD-AB9B-4759-9A23-F7EF807BBEC9}" srcOrd="3" destOrd="0" presId="urn:microsoft.com/office/officeart/2005/8/layout/orgChart1"/>
    <dgm:cxn modelId="{B97259ED-2789-4C24-8214-7C4C3499AA0E}" type="presParOf" srcId="{365A58AD-AB9B-4759-9A23-F7EF807BBEC9}" destId="{5F366D19-6699-47A2-A9F9-407826AF0C97}" srcOrd="0" destOrd="0" presId="urn:microsoft.com/office/officeart/2005/8/layout/orgChart1"/>
    <dgm:cxn modelId="{97E106E7-7C08-484C-AF7F-D34689C41F19}" type="presParOf" srcId="{5F366D19-6699-47A2-A9F9-407826AF0C97}" destId="{51666D6A-1CF9-43EB-9412-4041C720EAA0}" srcOrd="0" destOrd="0" presId="urn:microsoft.com/office/officeart/2005/8/layout/orgChart1"/>
    <dgm:cxn modelId="{417C8402-F751-45BA-B011-527A39C6C555}" type="presParOf" srcId="{5F366D19-6699-47A2-A9F9-407826AF0C97}" destId="{97FEAB62-7163-4593-9AEF-6B27E69B8D8D}" srcOrd="1" destOrd="0" presId="urn:microsoft.com/office/officeart/2005/8/layout/orgChart1"/>
    <dgm:cxn modelId="{5F0E5E4D-694F-4650-9297-B99A61E3D351}" type="presParOf" srcId="{365A58AD-AB9B-4759-9A23-F7EF807BBEC9}" destId="{750E3D33-9E43-4944-9483-1E68B032E995}" srcOrd="1" destOrd="0" presId="urn:microsoft.com/office/officeart/2005/8/layout/orgChart1"/>
    <dgm:cxn modelId="{77DEC821-240C-4D3E-8859-56B9A15C3871}" type="presParOf" srcId="{365A58AD-AB9B-4759-9A23-F7EF807BBEC9}" destId="{87A308C0-38E1-4EE6-BE82-5D356F751615}" srcOrd="2" destOrd="0" presId="urn:microsoft.com/office/officeart/2005/8/layout/orgChart1"/>
    <dgm:cxn modelId="{5172F1A1-F12C-4B5C-BC2E-B8EBF72F9C4F}" type="presParOf" srcId="{FCD409E6-0124-4887-BFB4-9846333A7881}" destId="{A35E22F1-AA0B-4003-BA62-5E671FEE9C29}" srcOrd="4" destOrd="0" presId="urn:microsoft.com/office/officeart/2005/8/layout/orgChart1"/>
    <dgm:cxn modelId="{5481CF1D-AFD3-4C4D-B8AA-74ED4F1042F9}" type="presParOf" srcId="{FCD409E6-0124-4887-BFB4-9846333A7881}" destId="{3BF6C7DF-3402-4946-9874-22C077461737}" srcOrd="5" destOrd="0" presId="urn:microsoft.com/office/officeart/2005/8/layout/orgChart1"/>
    <dgm:cxn modelId="{FCA4FA1B-C34F-4E11-B4B2-BA07A96C5191}" type="presParOf" srcId="{3BF6C7DF-3402-4946-9874-22C077461737}" destId="{B897C423-87F9-45AD-99D2-7FA0E810E103}" srcOrd="0" destOrd="0" presId="urn:microsoft.com/office/officeart/2005/8/layout/orgChart1"/>
    <dgm:cxn modelId="{A3D947BD-F772-4CEF-BE6D-8AA0E95475DE}" type="presParOf" srcId="{B897C423-87F9-45AD-99D2-7FA0E810E103}" destId="{FFE2F6E6-5A7F-494D-A9D9-27137C988240}" srcOrd="0" destOrd="0" presId="urn:microsoft.com/office/officeart/2005/8/layout/orgChart1"/>
    <dgm:cxn modelId="{C5120F5E-B29C-4B39-A33F-264094F3CAE7}" type="presParOf" srcId="{B897C423-87F9-45AD-99D2-7FA0E810E103}" destId="{C0D75BC3-C19D-4CD2-AB8F-F3291AD2BF81}" srcOrd="1" destOrd="0" presId="urn:microsoft.com/office/officeart/2005/8/layout/orgChart1"/>
    <dgm:cxn modelId="{FC057285-8430-43F9-8D47-EBD7F612AD9B}" type="presParOf" srcId="{3BF6C7DF-3402-4946-9874-22C077461737}" destId="{A54A3955-4947-49FF-883D-7562746F1B0A}" srcOrd="1" destOrd="0" presId="urn:microsoft.com/office/officeart/2005/8/layout/orgChart1"/>
    <dgm:cxn modelId="{C7E49B11-84D2-4A64-BB25-56612501BE3E}" type="presParOf" srcId="{3BF6C7DF-3402-4946-9874-22C077461737}" destId="{D76C282B-0FFB-4E63-A57C-B8804A795E8B}" srcOrd="2" destOrd="0" presId="urn:microsoft.com/office/officeart/2005/8/layout/orgChart1"/>
    <dgm:cxn modelId="{165344A2-CE30-4A52-ADC3-A80CA94546E2}" type="presParOf" srcId="{AE586C15-A937-477A-9EA1-6A8B1F5829E9}" destId="{E59AD44D-2778-42E5-9FB8-73E18EF25A5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EB1F4CD-C298-4961-A0F6-534C34809AFB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A5E8D6A-D697-49EF-BA4C-D70AD183057C}">
      <dgm:prSet phldrT="[Text]"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Query:</a:t>
          </a: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happy(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dirty="0">
            <a:latin typeface="Courier New" pitchFamily="49" charset="0"/>
            <a:cs typeface="Courier New" pitchFamily="49" charset="0"/>
          </a:endParaRPr>
        </a:p>
      </dgm:t>
    </dgm:pt>
    <dgm:pt modelId="{4BA8DE2C-C076-4BB2-9240-45788F7D41BF}" type="parTrans" cxnId="{186DEBF2-0B47-4AFA-A45B-B63C2680ABEA}">
      <dgm:prSet/>
      <dgm:spPr/>
      <dgm:t>
        <a:bodyPr/>
        <a:lstStyle/>
        <a:p>
          <a:endParaRPr lang="en-US"/>
        </a:p>
      </dgm:t>
    </dgm:pt>
    <dgm:pt modelId="{3F50668B-44A1-43A0-94A3-B6279917B5F2}" type="sibTrans" cxnId="{186DEBF2-0B47-4AFA-A45B-B63C2680ABEA}">
      <dgm:prSet/>
      <dgm:spPr/>
      <dgm:t>
        <a:bodyPr/>
        <a:lstStyle/>
        <a:p>
          <a:endParaRPr lang="en-US"/>
        </a:p>
      </dgm:t>
    </dgm:pt>
    <dgm:pt modelId="{3B97FF89-0946-416F-8756-63F9CAB3A7FD}">
      <dgm:prSet custT="1"/>
      <dgm:spPr/>
      <dgm:t>
        <a:bodyPr vert="horz"/>
        <a:lstStyle/>
        <a:p>
          <a:r>
            <a:rPr lang="en-US" sz="1700" b="1" dirty="0" smtClean="0">
              <a:latin typeface="+mj-lt"/>
              <a:cs typeface="Courier New" pitchFamily="49" charset="0"/>
            </a:rPr>
            <a:t>Rule:</a:t>
          </a:r>
          <a:endParaRPr lang="en-US" sz="17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happy(Person) :- swam(Person).</a:t>
          </a:r>
        </a:p>
        <a:p>
          <a:endParaRPr lang="en-US" sz="2400" dirty="0" smtClean="0">
            <a:latin typeface="Courier New" pitchFamily="49" charset="0"/>
            <a:cs typeface="Courier New" pitchFamily="49" charset="0"/>
          </a:endParaRPr>
        </a:p>
      </dgm:t>
    </dgm:pt>
    <dgm:pt modelId="{1C647ED6-B52D-48FA-9101-C443A0E362DF}" type="parTrans" cxnId="{589CCA9A-AD0D-4400-9D0D-9A4AA701BEE0}">
      <dgm:prSet/>
      <dgm:spPr/>
      <dgm:t>
        <a:bodyPr/>
        <a:lstStyle/>
        <a:p>
          <a:endParaRPr lang="en-US"/>
        </a:p>
      </dgm:t>
    </dgm:pt>
    <dgm:pt modelId="{6EDC24D7-6BB2-4654-800C-119DBFEAF8E4}" type="sibTrans" cxnId="{589CCA9A-AD0D-4400-9D0D-9A4AA701BEE0}">
      <dgm:prSet/>
      <dgm:spPr/>
      <dgm:t>
        <a:bodyPr/>
        <a:lstStyle/>
        <a:p>
          <a:endParaRPr lang="en-US"/>
        </a:p>
      </dgm:t>
    </dgm:pt>
    <dgm:pt modelId="{93230BEA-0C44-4BFE-8798-DADAF24015D5}">
      <dgm:prSet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Fact:</a:t>
          </a:r>
          <a:endParaRPr lang="en-US" sz="20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swam(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b="1" u="sng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gm:t>
    </dgm:pt>
    <dgm:pt modelId="{256A39C7-BD2C-4160-9B67-A6E1FB2C8876}" type="parTrans" cxnId="{6562EEB1-B88C-4163-BA01-318DA9BB1413}">
      <dgm:prSet/>
      <dgm:spPr/>
      <dgm:t>
        <a:bodyPr/>
        <a:lstStyle/>
        <a:p>
          <a:endParaRPr lang="en-US"/>
        </a:p>
      </dgm:t>
    </dgm:pt>
    <dgm:pt modelId="{7A7E2195-3BAF-40E9-933E-12BBDA4FED8E}" type="sibTrans" cxnId="{6562EEB1-B88C-4163-BA01-318DA9BB1413}">
      <dgm:prSet/>
      <dgm:spPr/>
      <dgm:t>
        <a:bodyPr/>
        <a:lstStyle/>
        <a:p>
          <a:endParaRPr lang="en-US"/>
        </a:p>
      </dgm:t>
    </dgm:pt>
    <dgm:pt modelId="{70928DEC-291D-4CA2-A42D-78024667FB84}">
      <dgm:prSet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Fact:</a:t>
          </a:r>
          <a:endParaRPr lang="en-US" sz="20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swam(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b="1" u="sng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gm:t>
    </dgm:pt>
    <dgm:pt modelId="{DEFC0A57-24F1-4CD1-90A9-E07A8C953CD3}" type="parTrans" cxnId="{DC02E050-2B82-4D62-9013-864F0F9D48DD}">
      <dgm:prSet/>
      <dgm:spPr/>
      <dgm:t>
        <a:bodyPr/>
        <a:lstStyle/>
        <a:p>
          <a:endParaRPr lang="en-US"/>
        </a:p>
      </dgm:t>
    </dgm:pt>
    <dgm:pt modelId="{34E30DB4-8483-480E-B66D-07DBE61ADDBF}" type="sibTrans" cxnId="{DC02E050-2B82-4D62-9013-864F0F9D48DD}">
      <dgm:prSet/>
      <dgm:spPr/>
      <dgm:t>
        <a:bodyPr/>
        <a:lstStyle/>
        <a:p>
          <a:endParaRPr lang="en-US"/>
        </a:p>
      </dgm:t>
    </dgm:pt>
    <dgm:pt modelId="{F5F21F8B-93C4-4D41-BDF8-E3BB09E9A9C3}">
      <dgm:prSet custT="1"/>
      <dgm:spPr/>
      <dgm:t>
        <a:bodyPr vert="horz"/>
        <a:lstStyle/>
        <a:p>
          <a:r>
            <a:rPr lang="en-US" sz="2400" b="1" dirty="0" smtClean="0">
              <a:latin typeface="+mj-lt"/>
              <a:cs typeface="Courier New" pitchFamily="49" charset="0"/>
            </a:rPr>
            <a:t>Rule:</a:t>
          </a:r>
          <a:endParaRPr lang="en-US" sz="24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happy(Person) :- ate(Person, skittles).</a:t>
          </a:r>
        </a:p>
        <a:p>
          <a:endParaRPr lang="en-US" sz="2400" dirty="0" smtClean="0">
            <a:latin typeface="Courier New" pitchFamily="49" charset="0"/>
            <a:cs typeface="Courier New" pitchFamily="49" charset="0"/>
          </a:endParaRPr>
        </a:p>
      </dgm:t>
    </dgm:pt>
    <dgm:pt modelId="{5AB768D9-2B6B-47F2-9390-18FA70275BE0}" type="parTrans" cxnId="{C3E6FF6C-44F6-446B-9636-FA212E1CDB5B}">
      <dgm:prSet/>
      <dgm:spPr/>
      <dgm:t>
        <a:bodyPr/>
        <a:lstStyle/>
        <a:p>
          <a:endParaRPr lang="en-US"/>
        </a:p>
      </dgm:t>
    </dgm:pt>
    <dgm:pt modelId="{685702DF-45EE-4FE5-9091-F76EB493D6CB}" type="sibTrans" cxnId="{C3E6FF6C-44F6-446B-9636-FA212E1CDB5B}">
      <dgm:prSet/>
      <dgm:spPr/>
      <dgm:t>
        <a:bodyPr/>
        <a:lstStyle/>
        <a:p>
          <a:endParaRPr lang="en-US"/>
        </a:p>
      </dgm:t>
    </dgm:pt>
    <dgm:pt modelId="{271E1E1B-CFE0-4035-9622-ABF3B01C215A}">
      <dgm:prSet custT="1"/>
      <dgm:spPr/>
      <dgm:t>
        <a:bodyPr vert="horz"/>
        <a:lstStyle/>
        <a:p>
          <a:r>
            <a:rPr lang="en-US" sz="2400" b="1" dirty="0" smtClean="0">
              <a:latin typeface="+mj-lt"/>
              <a:cs typeface="Courier New" pitchFamily="49" charset="0"/>
            </a:rPr>
            <a:t>Fact:</a:t>
          </a:r>
          <a:endParaRPr lang="en-US" sz="24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ate(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, skittles).</a:t>
          </a:r>
          <a:endParaRPr lang="en-US" sz="2400" b="1" u="sng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gm:t>
    </dgm:pt>
    <dgm:pt modelId="{BCD3BCFF-A900-451B-B600-7B4EC1876300}" type="parTrans" cxnId="{A02B1F12-CAB0-43D0-8343-A4EB9D30CCEC}">
      <dgm:prSet/>
      <dgm:spPr/>
      <dgm:t>
        <a:bodyPr/>
        <a:lstStyle/>
        <a:p>
          <a:endParaRPr lang="en-US"/>
        </a:p>
      </dgm:t>
    </dgm:pt>
    <dgm:pt modelId="{DFBD1FAD-E0F9-41C3-8889-152EBD63C4E9}" type="sibTrans" cxnId="{A02B1F12-CAB0-43D0-8343-A4EB9D30CCEC}">
      <dgm:prSet/>
      <dgm:spPr/>
      <dgm:t>
        <a:bodyPr/>
        <a:lstStyle/>
        <a:p>
          <a:endParaRPr lang="en-US"/>
        </a:p>
      </dgm:t>
    </dgm:pt>
    <dgm:pt modelId="{E040CF3F-08EB-456F-8D6D-FE6762C981FB}" type="pres">
      <dgm:prSet presAssocID="{0EB1F4CD-C298-4961-A0F6-534C34809A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E586C15-A937-477A-9EA1-6A8B1F5829E9}" type="pres">
      <dgm:prSet presAssocID="{FA5E8D6A-D697-49EF-BA4C-D70AD183057C}" presName="hierRoot1" presStyleCnt="0">
        <dgm:presLayoutVars>
          <dgm:hierBranch/>
        </dgm:presLayoutVars>
      </dgm:prSet>
      <dgm:spPr/>
    </dgm:pt>
    <dgm:pt modelId="{67AFC012-2B17-4F7F-9C64-35BF63C81387}" type="pres">
      <dgm:prSet presAssocID="{FA5E8D6A-D697-49EF-BA4C-D70AD183057C}" presName="rootComposite1" presStyleCnt="0"/>
      <dgm:spPr/>
    </dgm:pt>
    <dgm:pt modelId="{5578171E-187B-4B1D-A352-805E3D9A4EBD}" type="pres">
      <dgm:prSet presAssocID="{FA5E8D6A-D697-49EF-BA4C-D70AD183057C}" presName="rootText1" presStyleLbl="node0" presStyleIdx="0" presStyleCnt="1" custScaleX="145636" custLinFactNeighborY="-349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FBD919-3957-4300-BC32-D9770BFCD55F}" type="pres">
      <dgm:prSet presAssocID="{FA5E8D6A-D697-49EF-BA4C-D70AD183057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CD409E6-0124-4887-BFB4-9846333A7881}" type="pres">
      <dgm:prSet presAssocID="{FA5E8D6A-D697-49EF-BA4C-D70AD183057C}" presName="hierChild2" presStyleCnt="0"/>
      <dgm:spPr/>
    </dgm:pt>
    <dgm:pt modelId="{25667EBE-389B-42EA-8E76-73A6260531DF}" type="pres">
      <dgm:prSet presAssocID="{1C647ED6-B52D-48FA-9101-C443A0E362DF}" presName="Name35" presStyleLbl="parChTrans1D2" presStyleIdx="0" presStyleCnt="2"/>
      <dgm:spPr/>
      <dgm:t>
        <a:bodyPr/>
        <a:lstStyle/>
        <a:p>
          <a:endParaRPr lang="en-US"/>
        </a:p>
      </dgm:t>
    </dgm:pt>
    <dgm:pt modelId="{3BF6C7DF-3402-4946-9874-22C077461737}" type="pres">
      <dgm:prSet presAssocID="{3B97FF89-0946-416F-8756-63F9CAB3A7FD}" presName="hierRoot2" presStyleCnt="0">
        <dgm:presLayoutVars>
          <dgm:hierBranch/>
        </dgm:presLayoutVars>
      </dgm:prSet>
      <dgm:spPr/>
    </dgm:pt>
    <dgm:pt modelId="{B897C423-87F9-45AD-99D2-7FA0E810E103}" type="pres">
      <dgm:prSet presAssocID="{3B97FF89-0946-416F-8756-63F9CAB3A7FD}" presName="rootComposite" presStyleCnt="0"/>
      <dgm:spPr/>
    </dgm:pt>
    <dgm:pt modelId="{FFE2F6E6-5A7F-494D-A9D9-27137C988240}" type="pres">
      <dgm:prSet presAssocID="{3B97FF89-0946-416F-8756-63F9CAB3A7FD}" presName="rootText" presStyleLbl="node2" presStyleIdx="0" presStyleCnt="2" custScaleX="118983" custScaleY="140145" custLinFactNeighborY="-16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75BC3-C19D-4CD2-AB8F-F3291AD2BF81}" type="pres">
      <dgm:prSet presAssocID="{3B97FF89-0946-416F-8756-63F9CAB3A7FD}" presName="rootConnector" presStyleLbl="node2" presStyleIdx="0" presStyleCnt="2"/>
      <dgm:spPr/>
      <dgm:t>
        <a:bodyPr/>
        <a:lstStyle/>
        <a:p>
          <a:endParaRPr lang="en-US"/>
        </a:p>
      </dgm:t>
    </dgm:pt>
    <dgm:pt modelId="{A54A3955-4947-49FF-883D-7562746F1B0A}" type="pres">
      <dgm:prSet presAssocID="{3B97FF89-0946-416F-8756-63F9CAB3A7FD}" presName="hierChild4" presStyleCnt="0"/>
      <dgm:spPr/>
    </dgm:pt>
    <dgm:pt modelId="{A14F15B6-50D0-4BAF-A8AB-A7CE932477A2}" type="pres">
      <dgm:prSet presAssocID="{256A39C7-BD2C-4160-9B67-A6E1FB2C8876}" presName="Name35" presStyleLbl="parChTrans1D3" presStyleIdx="0" presStyleCnt="3"/>
      <dgm:spPr/>
      <dgm:t>
        <a:bodyPr/>
        <a:lstStyle/>
        <a:p>
          <a:endParaRPr lang="en-US"/>
        </a:p>
      </dgm:t>
    </dgm:pt>
    <dgm:pt modelId="{8BC8C109-FF62-405F-9094-EC1C9EB4467E}" type="pres">
      <dgm:prSet presAssocID="{93230BEA-0C44-4BFE-8798-DADAF24015D5}" presName="hierRoot2" presStyleCnt="0">
        <dgm:presLayoutVars>
          <dgm:hierBranch/>
        </dgm:presLayoutVars>
      </dgm:prSet>
      <dgm:spPr/>
    </dgm:pt>
    <dgm:pt modelId="{EEF91B25-39CC-4632-8CC9-A4916A58A605}" type="pres">
      <dgm:prSet presAssocID="{93230BEA-0C44-4BFE-8798-DADAF24015D5}" presName="rootComposite" presStyleCnt="0"/>
      <dgm:spPr/>
    </dgm:pt>
    <dgm:pt modelId="{F03C6604-B52C-40B8-82F2-63E0707361F4}" type="pres">
      <dgm:prSet presAssocID="{93230BEA-0C44-4BFE-8798-DADAF24015D5}" presName="rootText" presStyleLbl="node3" presStyleIdx="0" presStyleCnt="3" custLinFactNeighborY="170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22880F-6690-485D-B777-941704AD626C}" type="pres">
      <dgm:prSet presAssocID="{93230BEA-0C44-4BFE-8798-DADAF24015D5}" presName="rootConnector" presStyleLbl="node3" presStyleIdx="0" presStyleCnt="3"/>
      <dgm:spPr/>
      <dgm:t>
        <a:bodyPr/>
        <a:lstStyle/>
        <a:p>
          <a:endParaRPr lang="en-US"/>
        </a:p>
      </dgm:t>
    </dgm:pt>
    <dgm:pt modelId="{4464984C-407A-4D90-9F1A-B347405F8670}" type="pres">
      <dgm:prSet presAssocID="{93230BEA-0C44-4BFE-8798-DADAF24015D5}" presName="hierChild4" presStyleCnt="0"/>
      <dgm:spPr/>
    </dgm:pt>
    <dgm:pt modelId="{CB588F53-57F2-4109-908B-AFB2E74B556B}" type="pres">
      <dgm:prSet presAssocID="{93230BEA-0C44-4BFE-8798-DADAF24015D5}" presName="hierChild5" presStyleCnt="0"/>
      <dgm:spPr/>
    </dgm:pt>
    <dgm:pt modelId="{0E8E3872-3DD9-496A-92B7-178312A60E01}" type="pres">
      <dgm:prSet presAssocID="{DEFC0A57-24F1-4CD1-90A9-E07A8C953CD3}" presName="Name35" presStyleLbl="parChTrans1D3" presStyleIdx="1" presStyleCnt="3"/>
      <dgm:spPr/>
      <dgm:t>
        <a:bodyPr/>
        <a:lstStyle/>
        <a:p>
          <a:endParaRPr lang="en-US"/>
        </a:p>
      </dgm:t>
    </dgm:pt>
    <dgm:pt modelId="{54DF298F-1C7C-4D3B-B32F-4AA94C72AF00}" type="pres">
      <dgm:prSet presAssocID="{70928DEC-291D-4CA2-A42D-78024667FB84}" presName="hierRoot2" presStyleCnt="0">
        <dgm:presLayoutVars>
          <dgm:hierBranch/>
        </dgm:presLayoutVars>
      </dgm:prSet>
      <dgm:spPr/>
    </dgm:pt>
    <dgm:pt modelId="{8708DA80-2AD5-43E1-952F-164812364053}" type="pres">
      <dgm:prSet presAssocID="{70928DEC-291D-4CA2-A42D-78024667FB84}" presName="rootComposite" presStyleCnt="0"/>
      <dgm:spPr/>
    </dgm:pt>
    <dgm:pt modelId="{52E52DC6-E8B0-4C3B-8237-3BA7B04CE22F}" type="pres">
      <dgm:prSet presAssocID="{70928DEC-291D-4CA2-A42D-78024667FB84}" presName="rootText" presStyleLbl="node3" presStyleIdx="1" presStyleCnt="3" custLinFactNeighborY="170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C0279B-910C-4F6F-B2DF-6232F4A898DD}" type="pres">
      <dgm:prSet presAssocID="{70928DEC-291D-4CA2-A42D-78024667FB84}" presName="rootConnector" presStyleLbl="node3" presStyleIdx="1" presStyleCnt="3"/>
      <dgm:spPr/>
      <dgm:t>
        <a:bodyPr/>
        <a:lstStyle/>
        <a:p>
          <a:endParaRPr lang="en-US"/>
        </a:p>
      </dgm:t>
    </dgm:pt>
    <dgm:pt modelId="{90253382-E9E0-40DB-8CFA-DAA7EC9C0CD3}" type="pres">
      <dgm:prSet presAssocID="{70928DEC-291D-4CA2-A42D-78024667FB84}" presName="hierChild4" presStyleCnt="0"/>
      <dgm:spPr/>
    </dgm:pt>
    <dgm:pt modelId="{9A9F410F-4626-46BE-A30E-36E3DC804B63}" type="pres">
      <dgm:prSet presAssocID="{70928DEC-291D-4CA2-A42D-78024667FB84}" presName="hierChild5" presStyleCnt="0"/>
      <dgm:spPr/>
    </dgm:pt>
    <dgm:pt modelId="{D76C282B-0FFB-4E63-A57C-B8804A795E8B}" type="pres">
      <dgm:prSet presAssocID="{3B97FF89-0946-416F-8756-63F9CAB3A7FD}" presName="hierChild5" presStyleCnt="0"/>
      <dgm:spPr/>
    </dgm:pt>
    <dgm:pt modelId="{152DF418-A2BC-4650-AD8B-9197092623CC}" type="pres">
      <dgm:prSet presAssocID="{5AB768D9-2B6B-47F2-9390-18FA70275BE0}" presName="Name35" presStyleLbl="parChTrans1D2" presStyleIdx="1" presStyleCnt="2"/>
      <dgm:spPr/>
      <dgm:t>
        <a:bodyPr/>
        <a:lstStyle/>
        <a:p>
          <a:endParaRPr lang="en-US"/>
        </a:p>
      </dgm:t>
    </dgm:pt>
    <dgm:pt modelId="{72083023-EDB4-4754-8A8E-43AE3D46E6DA}" type="pres">
      <dgm:prSet presAssocID="{F5F21F8B-93C4-4D41-BDF8-E3BB09E9A9C3}" presName="hierRoot2" presStyleCnt="0">
        <dgm:presLayoutVars>
          <dgm:hierBranch/>
        </dgm:presLayoutVars>
      </dgm:prSet>
      <dgm:spPr/>
    </dgm:pt>
    <dgm:pt modelId="{FC824DD0-48C6-4744-8F73-E1DEEDECA2E4}" type="pres">
      <dgm:prSet presAssocID="{F5F21F8B-93C4-4D41-BDF8-E3BB09E9A9C3}" presName="rootComposite" presStyleCnt="0"/>
      <dgm:spPr/>
    </dgm:pt>
    <dgm:pt modelId="{E2419E6C-97C2-4AE1-A6BD-F1CDA85A4964}" type="pres">
      <dgm:prSet presAssocID="{F5F21F8B-93C4-4D41-BDF8-E3BB09E9A9C3}" presName="rootText" presStyleLbl="node2" presStyleIdx="1" presStyleCnt="2" custScaleX="118983" custScaleY="140145" custLinFactNeighborY="-16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B05F77-1119-43CA-9C49-5D50B86127F3}" type="pres">
      <dgm:prSet presAssocID="{F5F21F8B-93C4-4D41-BDF8-E3BB09E9A9C3}" presName="rootConnector" presStyleLbl="node2" presStyleIdx="1" presStyleCnt="2"/>
      <dgm:spPr/>
      <dgm:t>
        <a:bodyPr/>
        <a:lstStyle/>
        <a:p>
          <a:endParaRPr lang="en-US"/>
        </a:p>
      </dgm:t>
    </dgm:pt>
    <dgm:pt modelId="{2A122BBE-96EC-46F1-83D7-604F6EEBDE76}" type="pres">
      <dgm:prSet presAssocID="{F5F21F8B-93C4-4D41-BDF8-E3BB09E9A9C3}" presName="hierChild4" presStyleCnt="0"/>
      <dgm:spPr/>
    </dgm:pt>
    <dgm:pt modelId="{7314CDB3-6E27-489B-97AA-CA8B0F963BCE}" type="pres">
      <dgm:prSet presAssocID="{BCD3BCFF-A900-451B-B600-7B4EC1876300}" presName="Name35" presStyleLbl="parChTrans1D3" presStyleIdx="2" presStyleCnt="3"/>
      <dgm:spPr/>
      <dgm:t>
        <a:bodyPr/>
        <a:lstStyle/>
        <a:p>
          <a:endParaRPr lang="en-US"/>
        </a:p>
      </dgm:t>
    </dgm:pt>
    <dgm:pt modelId="{98EF7791-284E-4778-A4ED-ACBFBBB55EF8}" type="pres">
      <dgm:prSet presAssocID="{271E1E1B-CFE0-4035-9622-ABF3B01C215A}" presName="hierRoot2" presStyleCnt="0">
        <dgm:presLayoutVars>
          <dgm:hierBranch/>
        </dgm:presLayoutVars>
      </dgm:prSet>
      <dgm:spPr/>
    </dgm:pt>
    <dgm:pt modelId="{91FFDF3A-6790-4ED8-BFDC-F0B05D74EC14}" type="pres">
      <dgm:prSet presAssocID="{271E1E1B-CFE0-4035-9622-ABF3B01C215A}" presName="rootComposite" presStyleCnt="0"/>
      <dgm:spPr/>
    </dgm:pt>
    <dgm:pt modelId="{DEBD77AE-B7B2-416A-BA68-4C714F094CF4}" type="pres">
      <dgm:prSet presAssocID="{271E1E1B-CFE0-4035-9622-ABF3B01C215A}" presName="rootText" presStyleLbl="node3" presStyleIdx="2" presStyleCnt="3" custLinFactNeighborY="170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171003-6349-4F9F-9382-12F5EC95F4BB}" type="pres">
      <dgm:prSet presAssocID="{271E1E1B-CFE0-4035-9622-ABF3B01C215A}" presName="rootConnector" presStyleLbl="node3" presStyleIdx="2" presStyleCnt="3"/>
      <dgm:spPr/>
      <dgm:t>
        <a:bodyPr/>
        <a:lstStyle/>
        <a:p>
          <a:endParaRPr lang="en-US"/>
        </a:p>
      </dgm:t>
    </dgm:pt>
    <dgm:pt modelId="{EA45BD8A-7F2D-4A58-87C6-6DD2F0DA2A42}" type="pres">
      <dgm:prSet presAssocID="{271E1E1B-CFE0-4035-9622-ABF3B01C215A}" presName="hierChild4" presStyleCnt="0"/>
      <dgm:spPr/>
    </dgm:pt>
    <dgm:pt modelId="{EA847056-316F-4BF1-9AD4-B0B69BF831E7}" type="pres">
      <dgm:prSet presAssocID="{271E1E1B-CFE0-4035-9622-ABF3B01C215A}" presName="hierChild5" presStyleCnt="0"/>
      <dgm:spPr/>
    </dgm:pt>
    <dgm:pt modelId="{C38CF572-3FD7-4756-B95D-FF317DD2B5DB}" type="pres">
      <dgm:prSet presAssocID="{F5F21F8B-93C4-4D41-BDF8-E3BB09E9A9C3}" presName="hierChild5" presStyleCnt="0"/>
      <dgm:spPr/>
    </dgm:pt>
    <dgm:pt modelId="{E59AD44D-2778-42E5-9FB8-73E18EF25A57}" type="pres">
      <dgm:prSet presAssocID="{FA5E8D6A-D697-49EF-BA4C-D70AD183057C}" presName="hierChild3" presStyleCnt="0"/>
      <dgm:spPr/>
    </dgm:pt>
  </dgm:ptLst>
  <dgm:cxnLst>
    <dgm:cxn modelId="{25C76A87-E5D3-4CE3-9E42-5A441C6BF2EC}" type="presOf" srcId="{5AB768D9-2B6B-47F2-9390-18FA70275BE0}" destId="{152DF418-A2BC-4650-AD8B-9197092623CC}" srcOrd="0" destOrd="0" presId="urn:microsoft.com/office/officeart/2005/8/layout/orgChart1"/>
    <dgm:cxn modelId="{DC02E050-2B82-4D62-9013-864F0F9D48DD}" srcId="{3B97FF89-0946-416F-8756-63F9CAB3A7FD}" destId="{70928DEC-291D-4CA2-A42D-78024667FB84}" srcOrd="1" destOrd="0" parTransId="{DEFC0A57-24F1-4CD1-90A9-E07A8C953CD3}" sibTransId="{34E30DB4-8483-480E-B66D-07DBE61ADDBF}"/>
    <dgm:cxn modelId="{262BA75C-1E41-48EF-A25F-5BAAC88DC2BD}" type="presOf" srcId="{93230BEA-0C44-4BFE-8798-DADAF24015D5}" destId="{C422880F-6690-485D-B777-941704AD626C}" srcOrd="1" destOrd="0" presId="urn:microsoft.com/office/officeart/2005/8/layout/orgChart1"/>
    <dgm:cxn modelId="{3DC36890-601E-4F8D-938C-218C676973EB}" type="presOf" srcId="{70928DEC-291D-4CA2-A42D-78024667FB84}" destId="{A0C0279B-910C-4F6F-B2DF-6232F4A898DD}" srcOrd="1" destOrd="0" presId="urn:microsoft.com/office/officeart/2005/8/layout/orgChart1"/>
    <dgm:cxn modelId="{5C65A473-7B7B-4564-867C-BA5664B16DDC}" type="presOf" srcId="{3B97FF89-0946-416F-8756-63F9CAB3A7FD}" destId="{C0D75BC3-C19D-4CD2-AB8F-F3291AD2BF81}" srcOrd="1" destOrd="0" presId="urn:microsoft.com/office/officeart/2005/8/layout/orgChart1"/>
    <dgm:cxn modelId="{C3E6FF6C-44F6-446B-9636-FA212E1CDB5B}" srcId="{FA5E8D6A-D697-49EF-BA4C-D70AD183057C}" destId="{F5F21F8B-93C4-4D41-BDF8-E3BB09E9A9C3}" srcOrd="1" destOrd="0" parTransId="{5AB768D9-2B6B-47F2-9390-18FA70275BE0}" sibTransId="{685702DF-45EE-4FE5-9091-F76EB493D6CB}"/>
    <dgm:cxn modelId="{B53284F4-E32C-46DE-948F-C0156AE9EB74}" type="presOf" srcId="{70928DEC-291D-4CA2-A42D-78024667FB84}" destId="{52E52DC6-E8B0-4C3B-8237-3BA7B04CE22F}" srcOrd="0" destOrd="0" presId="urn:microsoft.com/office/officeart/2005/8/layout/orgChart1"/>
    <dgm:cxn modelId="{1390331B-D3FC-4AC8-B228-480FE6B33E6A}" type="presOf" srcId="{3B97FF89-0946-416F-8756-63F9CAB3A7FD}" destId="{FFE2F6E6-5A7F-494D-A9D9-27137C988240}" srcOrd="0" destOrd="0" presId="urn:microsoft.com/office/officeart/2005/8/layout/orgChart1"/>
    <dgm:cxn modelId="{808EF1AB-472D-4C61-B80C-E351A5A601DD}" type="presOf" srcId="{256A39C7-BD2C-4160-9B67-A6E1FB2C8876}" destId="{A14F15B6-50D0-4BAF-A8AB-A7CE932477A2}" srcOrd="0" destOrd="0" presId="urn:microsoft.com/office/officeart/2005/8/layout/orgChart1"/>
    <dgm:cxn modelId="{6562EEB1-B88C-4163-BA01-318DA9BB1413}" srcId="{3B97FF89-0946-416F-8756-63F9CAB3A7FD}" destId="{93230BEA-0C44-4BFE-8798-DADAF24015D5}" srcOrd="0" destOrd="0" parTransId="{256A39C7-BD2C-4160-9B67-A6E1FB2C8876}" sibTransId="{7A7E2195-3BAF-40E9-933E-12BBDA4FED8E}"/>
    <dgm:cxn modelId="{186DEBF2-0B47-4AFA-A45B-B63C2680ABEA}" srcId="{0EB1F4CD-C298-4961-A0F6-534C34809AFB}" destId="{FA5E8D6A-D697-49EF-BA4C-D70AD183057C}" srcOrd="0" destOrd="0" parTransId="{4BA8DE2C-C076-4BB2-9240-45788F7D41BF}" sibTransId="{3F50668B-44A1-43A0-94A3-B6279917B5F2}"/>
    <dgm:cxn modelId="{167DFAA1-AAFC-454F-9ADF-AE015DA61DFF}" type="presOf" srcId="{F5F21F8B-93C4-4D41-BDF8-E3BB09E9A9C3}" destId="{E2419E6C-97C2-4AE1-A6BD-F1CDA85A4964}" srcOrd="0" destOrd="0" presId="urn:microsoft.com/office/officeart/2005/8/layout/orgChart1"/>
    <dgm:cxn modelId="{B52D54D9-976C-4C5F-AEB5-88ADAB67D548}" type="presOf" srcId="{1C647ED6-B52D-48FA-9101-C443A0E362DF}" destId="{25667EBE-389B-42EA-8E76-73A6260531DF}" srcOrd="0" destOrd="0" presId="urn:microsoft.com/office/officeart/2005/8/layout/orgChart1"/>
    <dgm:cxn modelId="{AFEF65F6-A9CD-4056-A695-1D7E46FF7FC1}" type="presOf" srcId="{F5F21F8B-93C4-4D41-BDF8-E3BB09E9A9C3}" destId="{75B05F77-1119-43CA-9C49-5D50B86127F3}" srcOrd="1" destOrd="0" presId="urn:microsoft.com/office/officeart/2005/8/layout/orgChart1"/>
    <dgm:cxn modelId="{8213BDB7-D5DE-4EEF-863E-E7ADE2F88196}" type="presOf" srcId="{93230BEA-0C44-4BFE-8798-DADAF24015D5}" destId="{F03C6604-B52C-40B8-82F2-63E0707361F4}" srcOrd="0" destOrd="0" presId="urn:microsoft.com/office/officeart/2005/8/layout/orgChart1"/>
    <dgm:cxn modelId="{237C1FD7-A28C-4C21-9A93-956AC3247ED3}" type="presOf" srcId="{0EB1F4CD-C298-4961-A0F6-534C34809AFB}" destId="{E040CF3F-08EB-456F-8D6D-FE6762C981FB}" srcOrd="0" destOrd="0" presId="urn:microsoft.com/office/officeart/2005/8/layout/orgChart1"/>
    <dgm:cxn modelId="{AA225D52-ADD5-4007-9C4F-BE88EBE71F9E}" type="presOf" srcId="{FA5E8D6A-D697-49EF-BA4C-D70AD183057C}" destId="{5578171E-187B-4B1D-A352-805E3D9A4EBD}" srcOrd="0" destOrd="0" presId="urn:microsoft.com/office/officeart/2005/8/layout/orgChart1"/>
    <dgm:cxn modelId="{52E94547-B5C6-44D1-A135-56E506FB7C62}" type="presOf" srcId="{FA5E8D6A-D697-49EF-BA4C-D70AD183057C}" destId="{6CFBD919-3957-4300-BC32-D9770BFCD55F}" srcOrd="1" destOrd="0" presId="urn:microsoft.com/office/officeart/2005/8/layout/orgChart1"/>
    <dgm:cxn modelId="{21E1F3E9-BB61-4509-9EB7-5BE9665DA4CD}" type="presOf" srcId="{271E1E1B-CFE0-4035-9622-ABF3B01C215A}" destId="{2F171003-6349-4F9F-9382-12F5EC95F4BB}" srcOrd="1" destOrd="0" presId="urn:microsoft.com/office/officeart/2005/8/layout/orgChart1"/>
    <dgm:cxn modelId="{0A2E0066-EAA4-4357-B211-C1FF45A2C7AF}" type="presOf" srcId="{DEFC0A57-24F1-4CD1-90A9-E07A8C953CD3}" destId="{0E8E3872-3DD9-496A-92B7-178312A60E01}" srcOrd="0" destOrd="0" presId="urn:microsoft.com/office/officeart/2005/8/layout/orgChart1"/>
    <dgm:cxn modelId="{D1FC6ADA-383D-4A33-8A2C-BAD44F682511}" type="presOf" srcId="{271E1E1B-CFE0-4035-9622-ABF3B01C215A}" destId="{DEBD77AE-B7B2-416A-BA68-4C714F094CF4}" srcOrd="0" destOrd="0" presId="urn:microsoft.com/office/officeart/2005/8/layout/orgChart1"/>
    <dgm:cxn modelId="{589CCA9A-AD0D-4400-9D0D-9A4AA701BEE0}" srcId="{FA5E8D6A-D697-49EF-BA4C-D70AD183057C}" destId="{3B97FF89-0946-416F-8756-63F9CAB3A7FD}" srcOrd="0" destOrd="0" parTransId="{1C647ED6-B52D-48FA-9101-C443A0E362DF}" sibTransId="{6EDC24D7-6BB2-4654-800C-119DBFEAF8E4}"/>
    <dgm:cxn modelId="{A02B1F12-CAB0-43D0-8343-A4EB9D30CCEC}" srcId="{F5F21F8B-93C4-4D41-BDF8-E3BB09E9A9C3}" destId="{271E1E1B-CFE0-4035-9622-ABF3B01C215A}" srcOrd="0" destOrd="0" parTransId="{BCD3BCFF-A900-451B-B600-7B4EC1876300}" sibTransId="{DFBD1FAD-E0F9-41C3-8889-152EBD63C4E9}"/>
    <dgm:cxn modelId="{F6945E2D-BCCD-4ED2-8AEA-0446E7FB8429}" type="presOf" srcId="{BCD3BCFF-A900-451B-B600-7B4EC1876300}" destId="{7314CDB3-6E27-489B-97AA-CA8B0F963BCE}" srcOrd="0" destOrd="0" presId="urn:microsoft.com/office/officeart/2005/8/layout/orgChart1"/>
    <dgm:cxn modelId="{BCDDFC17-FDBB-4203-B05D-7E49D4F086F3}" type="presParOf" srcId="{E040CF3F-08EB-456F-8D6D-FE6762C981FB}" destId="{AE586C15-A937-477A-9EA1-6A8B1F5829E9}" srcOrd="0" destOrd="0" presId="urn:microsoft.com/office/officeart/2005/8/layout/orgChart1"/>
    <dgm:cxn modelId="{F2966E56-EFF6-4B6C-9624-DCC42C79019E}" type="presParOf" srcId="{AE586C15-A937-477A-9EA1-6A8B1F5829E9}" destId="{67AFC012-2B17-4F7F-9C64-35BF63C81387}" srcOrd="0" destOrd="0" presId="urn:microsoft.com/office/officeart/2005/8/layout/orgChart1"/>
    <dgm:cxn modelId="{5F6BD041-C125-4330-9B51-20B27A302C7F}" type="presParOf" srcId="{67AFC012-2B17-4F7F-9C64-35BF63C81387}" destId="{5578171E-187B-4B1D-A352-805E3D9A4EBD}" srcOrd="0" destOrd="0" presId="urn:microsoft.com/office/officeart/2005/8/layout/orgChart1"/>
    <dgm:cxn modelId="{23ACF70C-8A9C-4186-9570-1D785CDFB9BD}" type="presParOf" srcId="{67AFC012-2B17-4F7F-9C64-35BF63C81387}" destId="{6CFBD919-3957-4300-BC32-D9770BFCD55F}" srcOrd="1" destOrd="0" presId="urn:microsoft.com/office/officeart/2005/8/layout/orgChart1"/>
    <dgm:cxn modelId="{E382AD26-711B-4354-98A9-06690468119C}" type="presParOf" srcId="{AE586C15-A937-477A-9EA1-6A8B1F5829E9}" destId="{FCD409E6-0124-4887-BFB4-9846333A7881}" srcOrd="1" destOrd="0" presId="urn:microsoft.com/office/officeart/2005/8/layout/orgChart1"/>
    <dgm:cxn modelId="{C46C2AB9-A9EC-479B-9547-52A56EA14013}" type="presParOf" srcId="{FCD409E6-0124-4887-BFB4-9846333A7881}" destId="{25667EBE-389B-42EA-8E76-73A6260531DF}" srcOrd="0" destOrd="0" presId="urn:microsoft.com/office/officeart/2005/8/layout/orgChart1"/>
    <dgm:cxn modelId="{B38A69C6-A23F-4EDB-8340-98A23A49E7FF}" type="presParOf" srcId="{FCD409E6-0124-4887-BFB4-9846333A7881}" destId="{3BF6C7DF-3402-4946-9874-22C077461737}" srcOrd="1" destOrd="0" presId="urn:microsoft.com/office/officeart/2005/8/layout/orgChart1"/>
    <dgm:cxn modelId="{515B9712-5555-427B-8A4C-D315D1E0E5B3}" type="presParOf" srcId="{3BF6C7DF-3402-4946-9874-22C077461737}" destId="{B897C423-87F9-45AD-99D2-7FA0E810E103}" srcOrd="0" destOrd="0" presId="urn:microsoft.com/office/officeart/2005/8/layout/orgChart1"/>
    <dgm:cxn modelId="{C782B234-D18D-4914-8A7A-8775E1A21FF7}" type="presParOf" srcId="{B897C423-87F9-45AD-99D2-7FA0E810E103}" destId="{FFE2F6E6-5A7F-494D-A9D9-27137C988240}" srcOrd="0" destOrd="0" presId="urn:microsoft.com/office/officeart/2005/8/layout/orgChart1"/>
    <dgm:cxn modelId="{58E67FA7-961D-470D-A0B0-F4CC5BF636F1}" type="presParOf" srcId="{B897C423-87F9-45AD-99D2-7FA0E810E103}" destId="{C0D75BC3-C19D-4CD2-AB8F-F3291AD2BF81}" srcOrd="1" destOrd="0" presId="urn:microsoft.com/office/officeart/2005/8/layout/orgChart1"/>
    <dgm:cxn modelId="{479A0265-3908-476A-BA16-BA74F24E1668}" type="presParOf" srcId="{3BF6C7DF-3402-4946-9874-22C077461737}" destId="{A54A3955-4947-49FF-883D-7562746F1B0A}" srcOrd="1" destOrd="0" presId="urn:microsoft.com/office/officeart/2005/8/layout/orgChart1"/>
    <dgm:cxn modelId="{421A7B97-6AAE-486B-B6B8-2CF3EFCC2600}" type="presParOf" srcId="{A54A3955-4947-49FF-883D-7562746F1B0A}" destId="{A14F15B6-50D0-4BAF-A8AB-A7CE932477A2}" srcOrd="0" destOrd="0" presId="urn:microsoft.com/office/officeart/2005/8/layout/orgChart1"/>
    <dgm:cxn modelId="{33A2B753-6080-462F-95CD-BB434EB61C2F}" type="presParOf" srcId="{A54A3955-4947-49FF-883D-7562746F1B0A}" destId="{8BC8C109-FF62-405F-9094-EC1C9EB4467E}" srcOrd="1" destOrd="0" presId="urn:microsoft.com/office/officeart/2005/8/layout/orgChart1"/>
    <dgm:cxn modelId="{C80933D1-3577-40C3-8C24-211873F98A91}" type="presParOf" srcId="{8BC8C109-FF62-405F-9094-EC1C9EB4467E}" destId="{EEF91B25-39CC-4632-8CC9-A4916A58A605}" srcOrd="0" destOrd="0" presId="urn:microsoft.com/office/officeart/2005/8/layout/orgChart1"/>
    <dgm:cxn modelId="{0DF36996-5038-45B6-AC5E-065DB2C2FE94}" type="presParOf" srcId="{EEF91B25-39CC-4632-8CC9-A4916A58A605}" destId="{F03C6604-B52C-40B8-82F2-63E0707361F4}" srcOrd="0" destOrd="0" presId="urn:microsoft.com/office/officeart/2005/8/layout/orgChart1"/>
    <dgm:cxn modelId="{1ADD2ED5-17A5-439D-98EF-805018D4F56C}" type="presParOf" srcId="{EEF91B25-39CC-4632-8CC9-A4916A58A605}" destId="{C422880F-6690-485D-B777-941704AD626C}" srcOrd="1" destOrd="0" presId="urn:microsoft.com/office/officeart/2005/8/layout/orgChart1"/>
    <dgm:cxn modelId="{48FCE0A7-8DD4-4A18-A43C-EFB34EB1A731}" type="presParOf" srcId="{8BC8C109-FF62-405F-9094-EC1C9EB4467E}" destId="{4464984C-407A-4D90-9F1A-B347405F8670}" srcOrd="1" destOrd="0" presId="urn:microsoft.com/office/officeart/2005/8/layout/orgChart1"/>
    <dgm:cxn modelId="{857E7DF2-ECC6-4A1F-9105-42BFDF741F6D}" type="presParOf" srcId="{8BC8C109-FF62-405F-9094-EC1C9EB4467E}" destId="{CB588F53-57F2-4109-908B-AFB2E74B556B}" srcOrd="2" destOrd="0" presId="urn:microsoft.com/office/officeart/2005/8/layout/orgChart1"/>
    <dgm:cxn modelId="{256F7250-072F-4FE2-A61E-D6376E3D493E}" type="presParOf" srcId="{A54A3955-4947-49FF-883D-7562746F1B0A}" destId="{0E8E3872-3DD9-496A-92B7-178312A60E01}" srcOrd="2" destOrd="0" presId="urn:microsoft.com/office/officeart/2005/8/layout/orgChart1"/>
    <dgm:cxn modelId="{E39B51C0-412A-4098-BE28-702FCFEB7F1B}" type="presParOf" srcId="{A54A3955-4947-49FF-883D-7562746F1B0A}" destId="{54DF298F-1C7C-4D3B-B32F-4AA94C72AF00}" srcOrd="3" destOrd="0" presId="urn:microsoft.com/office/officeart/2005/8/layout/orgChart1"/>
    <dgm:cxn modelId="{67BA0FA3-FD69-41A3-9E88-84F22564DD00}" type="presParOf" srcId="{54DF298F-1C7C-4D3B-B32F-4AA94C72AF00}" destId="{8708DA80-2AD5-43E1-952F-164812364053}" srcOrd="0" destOrd="0" presId="urn:microsoft.com/office/officeart/2005/8/layout/orgChart1"/>
    <dgm:cxn modelId="{8794E251-12D2-46DF-8FEE-1C6718E412D0}" type="presParOf" srcId="{8708DA80-2AD5-43E1-952F-164812364053}" destId="{52E52DC6-E8B0-4C3B-8237-3BA7B04CE22F}" srcOrd="0" destOrd="0" presId="urn:microsoft.com/office/officeart/2005/8/layout/orgChart1"/>
    <dgm:cxn modelId="{E91A4791-6799-4B63-A953-96C4B10E6669}" type="presParOf" srcId="{8708DA80-2AD5-43E1-952F-164812364053}" destId="{A0C0279B-910C-4F6F-B2DF-6232F4A898DD}" srcOrd="1" destOrd="0" presId="urn:microsoft.com/office/officeart/2005/8/layout/orgChart1"/>
    <dgm:cxn modelId="{C58C0D11-8AC0-4FC7-BF5C-3159824B5C49}" type="presParOf" srcId="{54DF298F-1C7C-4D3B-B32F-4AA94C72AF00}" destId="{90253382-E9E0-40DB-8CFA-DAA7EC9C0CD3}" srcOrd="1" destOrd="0" presId="urn:microsoft.com/office/officeart/2005/8/layout/orgChart1"/>
    <dgm:cxn modelId="{E294D006-D7CF-4818-AA5A-9B264E8BA2FC}" type="presParOf" srcId="{54DF298F-1C7C-4D3B-B32F-4AA94C72AF00}" destId="{9A9F410F-4626-46BE-A30E-36E3DC804B63}" srcOrd="2" destOrd="0" presId="urn:microsoft.com/office/officeart/2005/8/layout/orgChart1"/>
    <dgm:cxn modelId="{158EFB38-7929-4ADD-9658-79B0ED2D465E}" type="presParOf" srcId="{3BF6C7DF-3402-4946-9874-22C077461737}" destId="{D76C282B-0FFB-4E63-A57C-B8804A795E8B}" srcOrd="2" destOrd="0" presId="urn:microsoft.com/office/officeart/2005/8/layout/orgChart1"/>
    <dgm:cxn modelId="{1735291B-5F4D-4947-B406-44FE47B44D4A}" type="presParOf" srcId="{FCD409E6-0124-4887-BFB4-9846333A7881}" destId="{152DF418-A2BC-4650-AD8B-9197092623CC}" srcOrd="2" destOrd="0" presId="urn:microsoft.com/office/officeart/2005/8/layout/orgChart1"/>
    <dgm:cxn modelId="{01A44DB1-33E3-4D54-9DAD-EE484ECD4F7F}" type="presParOf" srcId="{FCD409E6-0124-4887-BFB4-9846333A7881}" destId="{72083023-EDB4-4754-8A8E-43AE3D46E6DA}" srcOrd="3" destOrd="0" presId="urn:microsoft.com/office/officeart/2005/8/layout/orgChart1"/>
    <dgm:cxn modelId="{809DE648-8E3B-405A-AC00-296C97CE5067}" type="presParOf" srcId="{72083023-EDB4-4754-8A8E-43AE3D46E6DA}" destId="{FC824DD0-48C6-4744-8F73-E1DEEDECA2E4}" srcOrd="0" destOrd="0" presId="urn:microsoft.com/office/officeart/2005/8/layout/orgChart1"/>
    <dgm:cxn modelId="{B6D264C9-A1A2-49D6-983B-CF43BC2AB11A}" type="presParOf" srcId="{FC824DD0-48C6-4744-8F73-E1DEEDECA2E4}" destId="{E2419E6C-97C2-4AE1-A6BD-F1CDA85A4964}" srcOrd="0" destOrd="0" presId="urn:microsoft.com/office/officeart/2005/8/layout/orgChart1"/>
    <dgm:cxn modelId="{E1AA834F-6DE1-4137-B44E-BB0EC8EA9436}" type="presParOf" srcId="{FC824DD0-48C6-4744-8F73-E1DEEDECA2E4}" destId="{75B05F77-1119-43CA-9C49-5D50B86127F3}" srcOrd="1" destOrd="0" presId="urn:microsoft.com/office/officeart/2005/8/layout/orgChart1"/>
    <dgm:cxn modelId="{44DC7E42-FF2C-476E-B36A-C711B18D81D5}" type="presParOf" srcId="{72083023-EDB4-4754-8A8E-43AE3D46E6DA}" destId="{2A122BBE-96EC-46F1-83D7-604F6EEBDE76}" srcOrd="1" destOrd="0" presId="urn:microsoft.com/office/officeart/2005/8/layout/orgChart1"/>
    <dgm:cxn modelId="{24A099AF-3C3E-4E79-B305-044B3C6C1B90}" type="presParOf" srcId="{2A122BBE-96EC-46F1-83D7-604F6EEBDE76}" destId="{7314CDB3-6E27-489B-97AA-CA8B0F963BCE}" srcOrd="0" destOrd="0" presId="urn:microsoft.com/office/officeart/2005/8/layout/orgChart1"/>
    <dgm:cxn modelId="{852D7C44-B4A3-458A-BF1D-C439E5221EC6}" type="presParOf" srcId="{2A122BBE-96EC-46F1-83D7-604F6EEBDE76}" destId="{98EF7791-284E-4778-A4ED-ACBFBBB55EF8}" srcOrd="1" destOrd="0" presId="urn:microsoft.com/office/officeart/2005/8/layout/orgChart1"/>
    <dgm:cxn modelId="{A40E176C-320E-4FB6-86C8-ECE4353D7B00}" type="presParOf" srcId="{98EF7791-284E-4778-A4ED-ACBFBBB55EF8}" destId="{91FFDF3A-6790-4ED8-BFDC-F0B05D74EC14}" srcOrd="0" destOrd="0" presId="urn:microsoft.com/office/officeart/2005/8/layout/orgChart1"/>
    <dgm:cxn modelId="{EFC8AB28-80D3-4627-90EB-C84A5BEB69F2}" type="presParOf" srcId="{91FFDF3A-6790-4ED8-BFDC-F0B05D74EC14}" destId="{DEBD77AE-B7B2-416A-BA68-4C714F094CF4}" srcOrd="0" destOrd="0" presId="urn:microsoft.com/office/officeart/2005/8/layout/orgChart1"/>
    <dgm:cxn modelId="{117A4A2B-406A-4F76-9108-95E37DA3F98E}" type="presParOf" srcId="{91FFDF3A-6790-4ED8-BFDC-F0B05D74EC14}" destId="{2F171003-6349-4F9F-9382-12F5EC95F4BB}" srcOrd="1" destOrd="0" presId="urn:microsoft.com/office/officeart/2005/8/layout/orgChart1"/>
    <dgm:cxn modelId="{A7ABDE36-2C8E-4D8E-8D51-FEC3C8F5D46B}" type="presParOf" srcId="{98EF7791-284E-4778-A4ED-ACBFBBB55EF8}" destId="{EA45BD8A-7F2D-4A58-87C6-6DD2F0DA2A42}" srcOrd="1" destOrd="0" presId="urn:microsoft.com/office/officeart/2005/8/layout/orgChart1"/>
    <dgm:cxn modelId="{F1AE6AC9-B6F7-4DF5-B8EE-4F96FC2FA396}" type="presParOf" srcId="{98EF7791-284E-4778-A4ED-ACBFBBB55EF8}" destId="{EA847056-316F-4BF1-9AD4-B0B69BF831E7}" srcOrd="2" destOrd="0" presId="urn:microsoft.com/office/officeart/2005/8/layout/orgChart1"/>
    <dgm:cxn modelId="{7F3A5286-52F8-4D73-B3C8-684572CEC3E2}" type="presParOf" srcId="{72083023-EDB4-4754-8A8E-43AE3D46E6DA}" destId="{C38CF572-3FD7-4756-B95D-FF317DD2B5DB}" srcOrd="2" destOrd="0" presId="urn:microsoft.com/office/officeart/2005/8/layout/orgChart1"/>
    <dgm:cxn modelId="{AAEDFE5A-ED34-4E4B-BFE7-BB9BCA2275D7}" type="presParOf" srcId="{AE586C15-A937-477A-9EA1-6A8B1F5829E9}" destId="{E59AD44D-2778-42E5-9FB8-73E18EF25A5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EB1F4CD-C298-4961-A0F6-534C34809AFB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A5E8D6A-D697-49EF-BA4C-D70AD183057C}">
      <dgm:prSet phldrT="[Text]"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Query:</a:t>
          </a: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happy(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dirty="0">
            <a:latin typeface="Courier New" pitchFamily="49" charset="0"/>
            <a:cs typeface="Courier New" pitchFamily="49" charset="0"/>
          </a:endParaRPr>
        </a:p>
      </dgm:t>
    </dgm:pt>
    <dgm:pt modelId="{4BA8DE2C-C076-4BB2-9240-45788F7D41BF}" type="parTrans" cxnId="{186DEBF2-0B47-4AFA-A45B-B63C2680ABEA}">
      <dgm:prSet/>
      <dgm:spPr/>
      <dgm:t>
        <a:bodyPr/>
        <a:lstStyle/>
        <a:p>
          <a:endParaRPr lang="en-US"/>
        </a:p>
      </dgm:t>
    </dgm:pt>
    <dgm:pt modelId="{3F50668B-44A1-43A0-94A3-B6279917B5F2}" type="sibTrans" cxnId="{186DEBF2-0B47-4AFA-A45B-B63C2680ABEA}">
      <dgm:prSet/>
      <dgm:spPr/>
      <dgm:t>
        <a:bodyPr/>
        <a:lstStyle/>
        <a:p>
          <a:endParaRPr lang="en-US"/>
        </a:p>
      </dgm:t>
    </dgm:pt>
    <dgm:pt modelId="{3B97FF89-0946-416F-8756-63F9CAB3A7FD}">
      <dgm:prSet custT="1"/>
      <dgm:spPr/>
      <dgm:t>
        <a:bodyPr vert="horz"/>
        <a:lstStyle/>
        <a:p>
          <a:r>
            <a:rPr lang="en-US" sz="1700" b="1" dirty="0" smtClean="0">
              <a:latin typeface="+mj-lt"/>
              <a:cs typeface="Courier New" pitchFamily="49" charset="0"/>
            </a:rPr>
            <a:t>Rule:</a:t>
          </a:r>
          <a:endParaRPr lang="en-US" sz="17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happy(Person) :- </a:t>
          </a: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swam(Person), ate(Person, skittles)</a:t>
          </a:r>
        </a:p>
        <a:p>
          <a:endParaRPr lang="en-US" sz="2400" dirty="0" smtClean="0">
            <a:latin typeface="Courier New" pitchFamily="49" charset="0"/>
            <a:cs typeface="Courier New" pitchFamily="49" charset="0"/>
          </a:endParaRPr>
        </a:p>
      </dgm:t>
    </dgm:pt>
    <dgm:pt modelId="{1C647ED6-B52D-48FA-9101-C443A0E362DF}" type="parTrans" cxnId="{589CCA9A-AD0D-4400-9D0D-9A4AA701BEE0}">
      <dgm:prSet/>
      <dgm:spPr/>
      <dgm:t>
        <a:bodyPr/>
        <a:lstStyle/>
        <a:p>
          <a:endParaRPr lang="en-US"/>
        </a:p>
      </dgm:t>
    </dgm:pt>
    <dgm:pt modelId="{6EDC24D7-6BB2-4654-800C-119DBFEAF8E4}" type="sibTrans" cxnId="{589CCA9A-AD0D-4400-9D0D-9A4AA701BEE0}">
      <dgm:prSet/>
      <dgm:spPr/>
      <dgm:t>
        <a:bodyPr/>
        <a:lstStyle/>
        <a:p>
          <a:endParaRPr lang="en-US"/>
        </a:p>
      </dgm:t>
    </dgm:pt>
    <dgm:pt modelId="{93230BEA-0C44-4BFE-8798-DADAF24015D5}">
      <dgm:prSet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Fact:</a:t>
          </a:r>
          <a:endParaRPr lang="en-US" sz="20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swam(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b="1" u="sng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gm:t>
    </dgm:pt>
    <dgm:pt modelId="{256A39C7-BD2C-4160-9B67-A6E1FB2C8876}" type="parTrans" cxnId="{6562EEB1-B88C-4163-BA01-318DA9BB1413}">
      <dgm:prSet/>
      <dgm:spPr/>
      <dgm:t>
        <a:bodyPr/>
        <a:lstStyle/>
        <a:p>
          <a:endParaRPr lang="en-US"/>
        </a:p>
      </dgm:t>
    </dgm:pt>
    <dgm:pt modelId="{7A7E2195-3BAF-40E9-933E-12BBDA4FED8E}" type="sibTrans" cxnId="{6562EEB1-B88C-4163-BA01-318DA9BB1413}">
      <dgm:prSet/>
      <dgm:spPr/>
      <dgm:t>
        <a:bodyPr/>
        <a:lstStyle/>
        <a:p>
          <a:endParaRPr lang="en-US"/>
        </a:p>
      </dgm:t>
    </dgm:pt>
    <dgm:pt modelId="{70928DEC-291D-4CA2-A42D-78024667FB84}">
      <dgm:prSet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Fact:</a:t>
          </a:r>
          <a:endParaRPr lang="en-US" sz="20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swam(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b="1" u="sng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gm:t>
    </dgm:pt>
    <dgm:pt modelId="{DEFC0A57-24F1-4CD1-90A9-E07A8C953CD3}" type="parTrans" cxnId="{DC02E050-2B82-4D62-9013-864F0F9D48DD}">
      <dgm:prSet/>
      <dgm:spPr/>
      <dgm:t>
        <a:bodyPr/>
        <a:lstStyle/>
        <a:p>
          <a:endParaRPr lang="en-US"/>
        </a:p>
      </dgm:t>
    </dgm:pt>
    <dgm:pt modelId="{34E30DB4-8483-480E-B66D-07DBE61ADDBF}" type="sibTrans" cxnId="{DC02E050-2B82-4D62-9013-864F0F9D48DD}">
      <dgm:prSet/>
      <dgm:spPr/>
      <dgm:t>
        <a:bodyPr/>
        <a:lstStyle/>
        <a:p>
          <a:endParaRPr lang="en-US"/>
        </a:p>
      </dgm:t>
    </dgm:pt>
    <dgm:pt modelId="{ADBF4947-B4CC-4283-B505-A7E2C2039346}">
      <dgm:prSet custT="1"/>
      <dgm:spPr/>
      <dgm:t>
        <a:bodyPr vert="horz"/>
        <a:lstStyle/>
        <a:p>
          <a:r>
            <a:rPr lang="en-US" sz="2400" b="1" smtClean="0">
              <a:latin typeface="+mj-lt"/>
              <a:cs typeface="Courier New" pitchFamily="49" charset="0"/>
            </a:rPr>
            <a:t>Fact:</a:t>
          </a:r>
          <a:endParaRPr lang="en-US" sz="2400" smtClean="0">
            <a:latin typeface="+mj-lt"/>
            <a:cs typeface="Courier New" pitchFamily="49" charset="0"/>
          </a:endParaRPr>
        </a:p>
        <a:p>
          <a:r>
            <a:rPr lang="en-US" sz="2400" smtClean="0">
              <a:latin typeface="Courier New" pitchFamily="49" charset="0"/>
              <a:cs typeface="Courier New" pitchFamily="49" charset="0"/>
            </a:rPr>
            <a:t>ate(lewis, skittles).</a:t>
          </a:r>
          <a:endParaRPr lang="en-US" sz="2400" b="1" u="sng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gm:t>
    </dgm:pt>
    <dgm:pt modelId="{6DB28E41-48E3-4AFD-8D54-495DE3124683}" type="parTrans" cxnId="{35A80BC7-71D8-4DE9-9AED-48100B2C9E03}">
      <dgm:prSet/>
      <dgm:spPr/>
      <dgm:t>
        <a:bodyPr/>
        <a:lstStyle/>
        <a:p>
          <a:endParaRPr lang="en-US"/>
        </a:p>
      </dgm:t>
    </dgm:pt>
    <dgm:pt modelId="{6D901BFF-0B30-451E-9F60-EF202EBF9F45}" type="sibTrans" cxnId="{35A80BC7-71D8-4DE9-9AED-48100B2C9E03}">
      <dgm:prSet/>
      <dgm:spPr/>
      <dgm:t>
        <a:bodyPr/>
        <a:lstStyle/>
        <a:p>
          <a:endParaRPr lang="en-US"/>
        </a:p>
      </dgm:t>
    </dgm:pt>
    <dgm:pt modelId="{E040CF3F-08EB-456F-8D6D-FE6762C981FB}" type="pres">
      <dgm:prSet presAssocID="{0EB1F4CD-C298-4961-A0F6-534C34809A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E586C15-A937-477A-9EA1-6A8B1F5829E9}" type="pres">
      <dgm:prSet presAssocID="{FA5E8D6A-D697-49EF-BA4C-D70AD183057C}" presName="hierRoot1" presStyleCnt="0">
        <dgm:presLayoutVars>
          <dgm:hierBranch/>
        </dgm:presLayoutVars>
      </dgm:prSet>
      <dgm:spPr/>
    </dgm:pt>
    <dgm:pt modelId="{67AFC012-2B17-4F7F-9C64-35BF63C81387}" type="pres">
      <dgm:prSet presAssocID="{FA5E8D6A-D697-49EF-BA4C-D70AD183057C}" presName="rootComposite1" presStyleCnt="0"/>
      <dgm:spPr/>
    </dgm:pt>
    <dgm:pt modelId="{5578171E-187B-4B1D-A352-805E3D9A4EBD}" type="pres">
      <dgm:prSet presAssocID="{FA5E8D6A-D697-49EF-BA4C-D70AD183057C}" presName="rootText1" presStyleLbl="node0" presStyleIdx="0" presStyleCnt="1" custScaleX="145636" custLinFactNeighborY="-349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FBD919-3957-4300-BC32-D9770BFCD55F}" type="pres">
      <dgm:prSet presAssocID="{FA5E8D6A-D697-49EF-BA4C-D70AD183057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CD409E6-0124-4887-BFB4-9846333A7881}" type="pres">
      <dgm:prSet presAssocID="{FA5E8D6A-D697-49EF-BA4C-D70AD183057C}" presName="hierChild2" presStyleCnt="0"/>
      <dgm:spPr/>
    </dgm:pt>
    <dgm:pt modelId="{25667EBE-389B-42EA-8E76-73A6260531DF}" type="pres">
      <dgm:prSet presAssocID="{1C647ED6-B52D-48FA-9101-C443A0E362DF}" presName="Name35" presStyleLbl="parChTrans1D2" presStyleIdx="0" presStyleCnt="1"/>
      <dgm:spPr/>
      <dgm:t>
        <a:bodyPr/>
        <a:lstStyle/>
        <a:p>
          <a:endParaRPr lang="en-US"/>
        </a:p>
      </dgm:t>
    </dgm:pt>
    <dgm:pt modelId="{3BF6C7DF-3402-4946-9874-22C077461737}" type="pres">
      <dgm:prSet presAssocID="{3B97FF89-0946-416F-8756-63F9CAB3A7FD}" presName="hierRoot2" presStyleCnt="0">
        <dgm:presLayoutVars>
          <dgm:hierBranch/>
        </dgm:presLayoutVars>
      </dgm:prSet>
      <dgm:spPr/>
    </dgm:pt>
    <dgm:pt modelId="{B897C423-87F9-45AD-99D2-7FA0E810E103}" type="pres">
      <dgm:prSet presAssocID="{3B97FF89-0946-416F-8756-63F9CAB3A7FD}" presName="rootComposite" presStyleCnt="0"/>
      <dgm:spPr/>
    </dgm:pt>
    <dgm:pt modelId="{FFE2F6E6-5A7F-494D-A9D9-27137C988240}" type="pres">
      <dgm:prSet presAssocID="{3B97FF89-0946-416F-8756-63F9CAB3A7FD}" presName="rootText" presStyleLbl="node2" presStyleIdx="0" presStyleCnt="1" custScaleX="327932" custScaleY="140145" custLinFactNeighborY="-109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75BC3-C19D-4CD2-AB8F-F3291AD2BF81}" type="pres">
      <dgm:prSet presAssocID="{3B97FF89-0946-416F-8756-63F9CAB3A7FD}" presName="rootConnector" presStyleLbl="node2" presStyleIdx="0" presStyleCnt="1"/>
      <dgm:spPr/>
      <dgm:t>
        <a:bodyPr/>
        <a:lstStyle/>
        <a:p>
          <a:endParaRPr lang="en-US"/>
        </a:p>
      </dgm:t>
    </dgm:pt>
    <dgm:pt modelId="{A54A3955-4947-49FF-883D-7562746F1B0A}" type="pres">
      <dgm:prSet presAssocID="{3B97FF89-0946-416F-8756-63F9CAB3A7FD}" presName="hierChild4" presStyleCnt="0"/>
      <dgm:spPr/>
    </dgm:pt>
    <dgm:pt modelId="{A14F15B6-50D0-4BAF-A8AB-A7CE932477A2}" type="pres">
      <dgm:prSet presAssocID="{256A39C7-BD2C-4160-9B67-A6E1FB2C8876}" presName="Name35" presStyleLbl="parChTrans1D3" presStyleIdx="0" presStyleCnt="2"/>
      <dgm:spPr/>
      <dgm:t>
        <a:bodyPr/>
        <a:lstStyle/>
        <a:p>
          <a:endParaRPr lang="en-US"/>
        </a:p>
      </dgm:t>
    </dgm:pt>
    <dgm:pt modelId="{8BC8C109-FF62-405F-9094-EC1C9EB4467E}" type="pres">
      <dgm:prSet presAssocID="{93230BEA-0C44-4BFE-8798-DADAF24015D5}" presName="hierRoot2" presStyleCnt="0">
        <dgm:presLayoutVars>
          <dgm:hierBranch/>
        </dgm:presLayoutVars>
      </dgm:prSet>
      <dgm:spPr/>
    </dgm:pt>
    <dgm:pt modelId="{EEF91B25-39CC-4632-8CC9-A4916A58A605}" type="pres">
      <dgm:prSet presAssocID="{93230BEA-0C44-4BFE-8798-DADAF24015D5}" presName="rootComposite" presStyleCnt="0"/>
      <dgm:spPr/>
    </dgm:pt>
    <dgm:pt modelId="{F03C6604-B52C-40B8-82F2-63E0707361F4}" type="pres">
      <dgm:prSet presAssocID="{93230BEA-0C44-4BFE-8798-DADAF24015D5}" presName="rootText" presStyleLbl="node3" presStyleIdx="0" presStyleCnt="2" custLinFactNeighborY="87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22880F-6690-485D-B777-941704AD626C}" type="pres">
      <dgm:prSet presAssocID="{93230BEA-0C44-4BFE-8798-DADAF24015D5}" presName="rootConnector" presStyleLbl="node3" presStyleIdx="0" presStyleCnt="2"/>
      <dgm:spPr/>
      <dgm:t>
        <a:bodyPr/>
        <a:lstStyle/>
        <a:p>
          <a:endParaRPr lang="en-US"/>
        </a:p>
      </dgm:t>
    </dgm:pt>
    <dgm:pt modelId="{4464984C-407A-4D90-9F1A-B347405F8670}" type="pres">
      <dgm:prSet presAssocID="{93230BEA-0C44-4BFE-8798-DADAF24015D5}" presName="hierChild4" presStyleCnt="0"/>
      <dgm:spPr/>
    </dgm:pt>
    <dgm:pt modelId="{CB588F53-57F2-4109-908B-AFB2E74B556B}" type="pres">
      <dgm:prSet presAssocID="{93230BEA-0C44-4BFE-8798-DADAF24015D5}" presName="hierChild5" presStyleCnt="0"/>
      <dgm:spPr/>
    </dgm:pt>
    <dgm:pt modelId="{0E8E3872-3DD9-496A-92B7-178312A60E01}" type="pres">
      <dgm:prSet presAssocID="{DEFC0A57-24F1-4CD1-90A9-E07A8C953CD3}" presName="Name35" presStyleLbl="parChTrans1D3" presStyleIdx="1" presStyleCnt="2"/>
      <dgm:spPr/>
      <dgm:t>
        <a:bodyPr/>
        <a:lstStyle/>
        <a:p>
          <a:endParaRPr lang="en-US"/>
        </a:p>
      </dgm:t>
    </dgm:pt>
    <dgm:pt modelId="{54DF298F-1C7C-4D3B-B32F-4AA94C72AF00}" type="pres">
      <dgm:prSet presAssocID="{70928DEC-291D-4CA2-A42D-78024667FB84}" presName="hierRoot2" presStyleCnt="0">
        <dgm:presLayoutVars>
          <dgm:hierBranch/>
        </dgm:presLayoutVars>
      </dgm:prSet>
      <dgm:spPr/>
    </dgm:pt>
    <dgm:pt modelId="{8708DA80-2AD5-43E1-952F-164812364053}" type="pres">
      <dgm:prSet presAssocID="{70928DEC-291D-4CA2-A42D-78024667FB84}" presName="rootComposite" presStyleCnt="0"/>
      <dgm:spPr/>
    </dgm:pt>
    <dgm:pt modelId="{52E52DC6-E8B0-4C3B-8237-3BA7B04CE22F}" type="pres">
      <dgm:prSet presAssocID="{70928DEC-291D-4CA2-A42D-78024667FB84}" presName="rootText" presStyleLbl="node3" presStyleIdx="1" presStyleCnt="2" custLinFactNeighborY="87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C0279B-910C-4F6F-B2DF-6232F4A898DD}" type="pres">
      <dgm:prSet presAssocID="{70928DEC-291D-4CA2-A42D-78024667FB84}" presName="rootConnector" presStyleLbl="node3" presStyleIdx="1" presStyleCnt="2"/>
      <dgm:spPr/>
      <dgm:t>
        <a:bodyPr/>
        <a:lstStyle/>
        <a:p>
          <a:endParaRPr lang="en-US"/>
        </a:p>
      </dgm:t>
    </dgm:pt>
    <dgm:pt modelId="{90253382-E9E0-40DB-8CFA-DAA7EC9C0CD3}" type="pres">
      <dgm:prSet presAssocID="{70928DEC-291D-4CA2-A42D-78024667FB84}" presName="hierChild4" presStyleCnt="0"/>
      <dgm:spPr/>
    </dgm:pt>
    <dgm:pt modelId="{18F31601-C650-4605-87AD-8490EF315E49}" type="pres">
      <dgm:prSet presAssocID="{6DB28E41-48E3-4AFD-8D54-495DE3124683}" presName="Name35" presStyleLbl="parChTrans1D4" presStyleIdx="0" presStyleCnt="1"/>
      <dgm:spPr/>
      <dgm:t>
        <a:bodyPr/>
        <a:lstStyle/>
        <a:p>
          <a:endParaRPr lang="en-US"/>
        </a:p>
      </dgm:t>
    </dgm:pt>
    <dgm:pt modelId="{49858B1B-7B8C-4103-AF77-E3253DB099A4}" type="pres">
      <dgm:prSet presAssocID="{ADBF4947-B4CC-4283-B505-A7E2C2039346}" presName="hierRoot2" presStyleCnt="0">
        <dgm:presLayoutVars>
          <dgm:hierBranch val="init"/>
        </dgm:presLayoutVars>
      </dgm:prSet>
      <dgm:spPr/>
    </dgm:pt>
    <dgm:pt modelId="{C9D49159-79F6-4C7C-B6BC-DD373A67CC46}" type="pres">
      <dgm:prSet presAssocID="{ADBF4947-B4CC-4283-B505-A7E2C2039346}" presName="rootComposite" presStyleCnt="0"/>
      <dgm:spPr/>
    </dgm:pt>
    <dgm:pt modelId="{6C8B0349-0F74-4D3F-A47E-1A997A982BFF}" type="pres">
      <dgm:prSet presAssocID="{ADBF4947-B4CC-4283-B505-A7E2C2039346}" presName="rootText" presStyleLbl="node4" presStyleIdx="0" presStyleCnt="1" custLinFactNeighborY="170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C8311F-0E41-4F7D-9758-E9C21BE30660}" type="pres">
      <dgm:prSet presAssocID="{ADBF4947-B4CC-4283-B505-A7E2C2039346}" presName="rootConnector" presStyleLbl="node4" presStyleIdx="0" presStyleCnt="1"/>
      <dgm:spPr/>
      <dgm:t>
        <a:bodyPr/>
        <a:lstStyle/>
        <a:p>
          <a:endParaRPr lang="en-US"/>
        </a:p>
      </dgm:t>
    </dgm:pt>
    <dgm:pt modelId="{851D6222-23A7-4CF7-9779-CFCB0C288C9C}" type="pres">
      <dgm:prSet presAssocID="{ADBF4947-B4CC-4283-B505-A7E2C2039346}" presName="hierChild4" presStyleCnt="0"/>
      <dgm:spPr/>
    </dgm:pt>
    <dgm:pt modelId="{D92CA6C4-2DB3-4C75-9930-0556E913C48C}" type="pres">
      <dgm:prSet presAssocID="{ADBF4947-B4CC-4283-B505-A7E2C2039346}" presName="hierChild5" presStyleCnt="0"/>
      <dgm:spPr/>
    </dgm:pt>
    <dgm:pt modelId="{9A9F410F-4626-46BE-A30E-36E3DC804B63}" type="pres">
      <dgm:prSet presAssocID="{70928DEC-291D-4CA2-A42D-78024667FB84}" presName="hierChild5" presStyleCnt="0"/>
      <dgm:spPr/>
    </dgm:pt>
    <dgm:pt modelId="{D76C282B-0FFB-4E63-A57C-B8804A795E8B}" type="pres">
      <dgm:prSet presAssocID="{3B97FF89-0946-416F-8756-63F9CAB3A7FD}" presName="hierChild5" presStyleCnt="0"/>
      <dgm:spPr/>
    </dgm:pt>
    <dgm:pt modelId="{E59AD44D-2778-42E5-9FB8-73E18EF25A57}" type="pres">
      <dgm:prSet presAssocID="{FA5E8D6A-D697-49EF-BA4C-D70AD183057C}" presName="hierChild3" presStyleCnt="0"/>
      <dgm:spPr/>
    </dgm:pt>
  </dgm:ptLst>
  <dgm:cxnLst>
    <dgm:cxn modelId="{E0305077-BD1F-46EE-AAA7-92461E92982A}" type="presOf" srcId="{256A39C7-BD2C-4160-9B67-A6E1FB2C8876}" destId="{A14F15B6-50D0-4BAF-A8AB-A7CE932477A2}" srcOrd="0" destOrd="0" presId="urn:microsoft.com/office/officeart/2005/8/layout/orgChart1"/>
    <dgm:cxn modelId="{6562EEB1-B88C-4163-BA01-318DA9BB1413}" srcId="{3B97FF89-0946-416F-8756-63F9CAB3A7FD}" destId="{93230BEA-0C44-4BFE-8798-DADAF24015D5}" srcOrd="0" destOrd="0" parTransId="{256A39C7-BD2C-4160-9B67-A6E1FB2C8876}" sibTransId="{7A7E2195-3BAF-40E9-933E-12BBDA4FED8E}"/>
    <dgm:cxn modelId="{F760063C-2756-4D94-8342-E9D8E5BCD8C7}" type="presOf" srcId="{1C647ED6-B52D-48FA-9101-C443A0E362DF}" destId="{25667EBE-389B-42EA-8E76-73A6260531DF}" srcOrd="0" destOrd="0" presId="urn:microsoft.com/office/officeart/2005/8/layout/orgChart1"/>
    <dgm:cxn modelId="{C0E25E91-9CC6-485D-A159-1C00081FB3AC}" type="presOf" srcId="{FA5E8D6A-D697-49EF-BA4C-D70AD183057C}" destId="{5578171E-187B-4B1D-A352-805E3D9A4EBD}" srcOrd="0" destOrd="0" presId="urn:microsoft.com/office/officeart/2005/8/layout/orgChart1"/>
    <dgm:cxn modelId="{566906D8-C3B7-4819-91B1-8E880F5E162B}" type="presOf" srcId="{ADBF4947-B4CC-4283-B505-A7E2C2039346}" destId="{A3C8311F-0E41-4F7D-9758-E9C21BE30660}" srcOrd="1" destOrd="0" presId="urn:microsoft.com/office/officeart/2005/8/layout/orgChart1"/>
    <dgm:cxn modelId="{52E82AA1-D68D-4DD8-8E6C-38159533DFAF}" type="presOf" srcId="{93230BEA-0C44-4BFE-8798-DADAF24015D5}" destId="{F03C6604-B52C-40B8-82F2-63E0707361F4}" srcOrd="0" destOrd="0" presId="urn:microsoft.com/office/officeart/2005/8/layout/orgChart1"/>
    <dgm:cxn modelId="{20030A53-2DFA-4A84-BBB2-56FA1850435C}" type="presOf" srcId="{FA5E8D6A-D697-49EF-BA4C-D70AD183057C}" destId="{6CFBD919-3957-4300-BC32-D9770BFCD55F}" srcOrd="1" destOrd="0" presId="urn:microsoft.com/office/officeart/2005/8/layout/orgChart1"/>
    <dgm:cxn modelId="{1FE47B06-E7DD-4018-A01A-CDA2665F42E0}" type="presOf" srcId="{ADBF4947-B4CC-4283-B505-A7E2C2039346}" destId="{6C8B0349-0F74-4D3F-A47E-1A997A982BFF}" srcOrd="0" destOrd="0" presId="urn:microsoft.com/office/officeart/2005/8/layout/orgChart1"/>
    <dgm:cxn modelId="{74412C64-8B2F-4BE4-A38B-85DEF627A709}" type="presOf" srcId="{6DB28E41-48E3-4AFD-8D54-495DE3124683}" destId="{18F31601-C650-4605-87AD-8490EF315E49}" srcOrd="0" destOrd="0" presId="urn:microsoft.com/office/officeart/2005/8/layout/orgChart1"/>
    <dgm:cxn modelId="{DC02E050-2B82-4D62-9013-864F0F9D48DD}" srcId="{3B97FF89-0946-416F-8756-63F9CAB3A7FD}" destId="{70928DEC-291D-4CA2-A42D-78024667FB84}" srcOrd="1" destOrd="0" parTransId="{DEFC0A57-24F1-4CD1-90A9-E07A8C953CD3}" sibTransId="{34E30DB4-8483-480E-B66D-07DBE61ADDBF}"/>
    <dgm:cxn modelId="{61E74CFE-01A3-4659-B5C5-4CE7AC2D6231}" type="presOf" srcId="{70928DEC-291D-4CA2-A42D-78024667FB84}" destId="{52E52DC6-E8B0-4C3B-8237-3BA7B04CE22F}" srcOrd="0" destOrd="0" presId="urn:microsoft.com/office/officeart/2005/8/layout/orgChart1"/>
    <dgm:cxn modelId="{4F12258D-956C-405F-8735-F1ECF82A31E4}" type="presOf" srcId="{3B97FF89-0946-416F-8756-63F9CAB3A7FD}" destId="{FFE2F6E6-5A7F-494D-A9D9-27137C988240}" srcOrd="0" destOrd="0" presId="urn:microsoft.com/office/officeart/2005/8/layout/orgChart1"/>
    <dgm:cxn modelId="{9FEFC6C9-9431-477F-BB61-949F64BC903B}" type="presOf" srcId="{93230BEA-0C44-4BFE-8798-DADAF24015D5}" destId="{C422880F-6690-485D-B777-941704AD626C}" srcOrd="1" destOrd="0" presId="urn:microsoft.com/office/officeart/2005/8/layout/orgChart1"/>
    <dgm:cxn modelId="{46CAFA2F-0EAB-4A68-B2F8-A5ED232DC526}" type="presOf" srcId="{3B97FF89-0946-416F-8756-63F9CAB3A7FD}" destId="{C0D75BC3-C19D-4CD2-AB8F-F3291AD2BF81}" srcOrd="1" destOrd="0" presId="urn:microsoft.com/office/officeart/2005/8/layout/orgChart1"/>
    <dgm:cxn modelId="{D8114D47-90DD-48ED-B38A-8C53D270A248}" type="presOf" srcId="{DEFC0A57-24F1-4CD1-90A9-E07A8C953CD3}" destId="{0E8E3872-3DD9-496A-92B7-178312A60E01}" srcOrd="0" destOrd="0" presId="urn:microsoft.com/office/officeart/2005/8/layout/orgChart1"/>
    <dgm:cxn modelId="{BB400823-EA23-4541-B124-0621175D7238}" type="presOf" srcId="{0EB1F4CD-C298-4961-A0F6-534C34809AFB}" destId="{E040CF3F-08EB-456F-8D6D-FE6762C981FB}" srcOrd="0" destOrd="0" presId="urn:microsoft.com/office/officeart/2005/8/layout/orgChart1"/>
    <dgm:cxn modelId="{35A80BC7-71D8-4DE9-9AED-48100B2C9E03}" srcId="{70928DEC-291D-4CA2-A42D-78024667FB84}" destId="{ADBF4947-B4CC-4283-B505-A7E2C2039346}" srcOrd="0" destOrd="0" parTransId="{6DB28E41-48E3-4AFD-8D54-495DE3124683}" sibTransId="{6D901BFF-0B30-451E-9F60-EF202EBF9F45}"/>
    <dgm:cxn modelId="{F8720E8D-4390-4042-AAFF-7025C7B2ABB6}" type="presOf" srcId="{70928DEC-291D-4CA2-A42D-78024667FB84}" destId="{A0C0279B-910C-4F6F-B2DF-6232F4A898DD}" srcOrd="1" destOrd="0" presId="urn:microsoft.com/office/officeart/2005/8/layout/orgChart1"/>
    <dgm:cxn modelId="{186DEBF2-0B47-4AFA-A45B-B63C2680ABEA}" srcId="{0EB1F4CD-C298-4961-A0F6-534C34809AFB}" destId="{FA5E8D6A-D697-49EF-BA4C-D70AD183057C}" srcOrd="0" destOrd="0" parTransId="{4BA8DE2C-C076-4BB2-9240-45788F7D41BF}" sibTransId="{3F50668B-44A1-43A0-94A3-B6279917B5F2}"/>
    <dgm:cxn modelId="{589CCA9A-AD0D-4400-9D0D-9A4AA701BEE0}" srcId="{FA5E8D6A-D697-49EF-BA4C-D70AD183057C}" destId="{3B97FF89-0946-416F-8756-63F9CAB3A7FD}" srcOrd="0" destOrd="0" parTransId="{1C647ED6-B52D-48FA-9101-C443A0E362DF}" sibTransId="{6EDC24D7-6BB2-4654-800C-119DBFEAF8E4}"/>
    <dgm:cxn modelId="{A31E4048-8DA5-4FB9-9D2E-B70FB3E83D8A}" type="presParOf" srcId="{E040CF3F-08EB-456F-8D6D-FE6762C981FB}" destId="{AE586C15-A937-477A-9EA1-6A8B1F5829E9}" srcOrd="0" destOrd="0" presId="urn:microsoft.com/office/officeart/2005/8/layout/orgChart1"/>
    <dgm:cxn modelId="{82E5BDA1-CD84-487B-BCD4-7C1F6FB37DDF}" type="presParOf" srcId="{AE586C15-A937-477A-9EA1-6A8B1F5829E9}" destId="{67AFC012-2B17-4F7F-9C64-35BF63C81387}" srcOrd="0" destOrd="0" presId="urn:microsoft.com/office/officeart/2005/8/layout/orgChart1"/>
    <dgm:cxn modelId="{692B4305-63D5-4AD8-BA7F-DF9EEF5E13D7}" type="presParOf" srcId="{67AFC012-2B17-4F7F-9C64-35BF63C81387}" destId="{5578171E-187B-4B1D-A352-805E3D9A4EBD}" srcOrd="0" destOrd="0" presId="urn:microsoft.com/office/officeart/2005/8/layout/orgChart1"/>
    <dgm:cxn modelId="{23391E15-5431-409A-9F86-A28E7F3BB558}" type="presParOf" srcId="{67AFC012-2B17-4F7F-9C64-35BF63C81387}" destId="{6CFBD919-3957-4300-BC32-D9770BFCD55F}" srcOrd="1" destOrd="0" presId="urn:microsoft.com/office/officeart/2005/8/layout/orgChart1"/>
    <dgm:cxn modelId="{70DADDDC-9D8F-42FD-AB29-3006D6A56F16}" type="presParOf" srcId="{AE586C15-A937-477A-9EA1-6A8B1F5829E9}" destId="{FCD409E6-0124-4887-BFB4-9846333A7881}" srcOrd="1" destOrd="0" presId="urn:microsoft.com/office/officeart/2005/8/layout/orgChart1"/>
    <dgm:cxn modelId="{7968E8AF-9A04-4796-9BB1-3D61CE62A036}" type="presParOf" srcId="{FCD409E6-0124-4887-BFB4-9846333A7881}" destId="{25667EBE-389B-42EA-8E76-73A6260531DF}" srcOrd="0" destOrd="0" presId="urn:microsoft.com/office/officeart/2005/8/layout/orgChart1"/>
    <dgm:cxn modelId="{3207DB49-41A7-4267-B139-F4A1360905C9}" type="presParOf" srcId="{FCD409E6-0124-4887-BFB4-9846333A7881}" destId="{3BF6C7DF-3402-4946-9874-22C077461737}" srcOrd="1" destOrd="0" presId="urn:microsoft.com/office/officeart/2005/8/layout/orgChart1"/>
    <dgm:cxn modelId="{0FD726DC-7EBB-4333-BE2E-1AD2FA52CE42}" type="presParOf" srcId="{3BF6C7DF-3402-4946-9874-22C077461737}" destId="{B897C423-87F9-45AD-99D2-7FA0E810E103}" srcOrd="0" destOrd="0" presId="urn:microsoft.com/office/officeart/2005/8/layout/orgChart1"/>
    <dgm:cxn modelId="{A0026CD5-42B8-4131-AF3D-E89C3A0878D9}" type="presParOf" srcId="{B897C423-87F9-45AD-99D2-7FA0E810E103}" destId="{FFE2F6E6-5A7F-494D-A9D9-27137C988240}" srcOrd="0" destOrd="0" presId="urn:microsoft.com/office/officeart/2005/8/layout/orgChart1"/>
    <dgm:cxn modelId="{9A1DECC4-D2D3-4709-A968-E6D02B4AEE0C}" type="presParOf" srcId="{B897C423-87F9-45AD-99D2-7FA0E810E103}" destId="{C0D75BC3-C19D-4CD2-AB8F-F3291AD2BF81}" srcOrd="1" destOrd="0" presId="urn:microsoft.com/office/officeart/2005/8/layout/orgChart1"/>
    <dgm:cxn modelId="{443A3171-B017-4841-AF7A-AE680B2AA53A}" type="presParOf" srcId="{3BF6C7DF-3402-4946-9874-22C077461737}" destId="{A54A3955-4947-49FF-883D-7562746F1B0A}" srcOrd="1" destOrd="0" presId="urn:microsoft.com/office/officeart/2005/8/layout/orgChart1"/>
    <dgm:cxn modelId="{AF694C1C-6400-469D-A7C0-647342976B8F}" type="presParOf" srcId="{A54A3955-4947-49FF-883D-7562746F1B0A}" destId="{A14F15B6-50D0-4BAF-A8AB-A7CE932477A2}" srcOrd="0" destOrd="0" presId="urn:microsoft.com/office/officeart/2005/8/layout/orgChart1"/>
    <dgm:cxn modelId="{E03A7635-E425-491A-8DF3-0C1A4327263F}" type="presParOf" srcId="{A54A3955-4947-49FF-883D-7562746F1B0A}" destId="{8BC8C109-FF62-405F-9094-EC1C9EB4467E}" srcOrd="1" destOrd="0" presId="urn:microsoft.com/office/officeart/2005/8/layout/orgChart1"/>
    <dgm:cxn modelId="{A52651AA-81C2-4D0A-8F8A-77D9FAE8A2AC}" type="presParOf" srcId="{8BC8C109-FF62-405F-9094-EC1C9EB4467E}" destId="{EEF91B25-39CC-4632-8CC9-A4916A58A605}" srcOrd="0" destOrd="0" presId="urn:microsoft.com/office/officeart/2005/8/layout/orgChart1"/>
    <dgm:cxn modelId="{B8ABE407-A404-4939-955D-18868E2274C5}" type="presParOf" srcId="{EEF91B25-39CC-4632-8CC9-A4916A58A605}" destId="{F03C6604-B52C-40B8-82F2-63E0707361F4}" srcOrd="0" destOrd="0" presId="urn:microsoft.com/office/officeart/2005/8/layout/orgChart1"/>
    <dgm:cxn modelId="{FCEF0B02-10F8-4450-A5BC-F138E0A0B95B}" type="presParOf" srcId="{EEF91B25-39CC-4632-8CC9-A4916A58A605}" destId="{C422880F-6690-485D-B777-941704AD626C}" srcOrd="1" destOrd="0" presId="urn:microsoft.com/office/officeart/2005/8/layout/orgChart1"/>
    <dgm:cxn modelId="{671A63B0-6EAD-4B77-BF10-C5ADDA7C5C28}" type="presParOf" srcId="{8BC8C109-FF62-405F-9094-EC1C9EB4467E}" destId="{4464984C-407A-4D90-9F1A-B347405F8670}" srcOrd="1" destOrd="0" presId="urn:microsoft.com/office/officeart/2005/8/layout/orgChart1"/>
    <dgm:cxn modelId="{FBB9C037-D365-4846-85BB-F3E3F2C05D77}" type="presParOf" srcId="{8BC8C109-FF62-405F-9094-EC1C9EB4467E}" destId="{CB588F53-57F2-4109-908B-AFB2E74B556B}" srcOrd="2" destOrd="0" presId="urn:microsoft.com/office/officeart/2005/8/layout/orgChart1"/>
    <dgm:cxn modelId="{AB605485-87ED-4B32-B204-9F908215082D}" type="presParOf" srcId="{A54A3955-4947-49FF-883D-7562746F1B0A}" destId="{0E8E3872-3DD9-496A-92B7-178312A60E01}" srcOrd="2" destOrd="0" presId="urn:microsoft.com/office/officeart/2005/8/layout/orgChart1"/>
    <dgm:cxn modelId="{CB131EB1-D448-48B7-AB56-71FB323135CA}" type="presParOf" srcId="{A54A3955-4947-49FF-883D-7562746F1B0A}" destId="{54DF298F-1C7C-4D3B-B32F-4AA94C72AF00}" srcOrd="3" destOrd="0" presId="urn:microsoft.com/office/officeart/2005/8/layout/orgChart1"/>
    <dgm:cxn modelId="{4D9D9F90-3548-42AC-A830-E24EC60A00D0}" type="presParOf" srcId="{54DF298F-1C7C-4D3B-B32F-4AA94C72AF00}" destId="{8708DA80-2AD5-43E1-952F-164812364053}" srcOrd="0" destOrd="0" presId="urn:microsoft.com/office/officeart/2005/8/layout/orgChart1"/>
    <dgm:cxn modelId="{8DD39E02-D604-4403-A77C-5C174AEC0322}" type="presParOf" srcId="{8708DA80-2AD5-43E1-952F-164812364053}" destId="{52E52DC6-E8B0-4C3B-8237-3BA7B04CE22F}" srcOrd="0" destOrd="0" presId="urn:microsoft.com/office/officeart/2005/8/layout/orgChart1"/>
    <dgm:cxn modelId="{98101A6B-B09D-4A36-AE6D-49C0DB5D9CAA}" type="presParOf" srcId="{8708DA80-2AD5-43E1-952F-164812364053}" destId="{A0C0279B-910C-4F6F-B2DF-6232F4A898DD}" srcOrd="1" destOrd="0" presId="urn:microsoft.com/office/officeart/2005/8/layout/orgChart1"/>
    <dgm:cxn modelId="{6677E578-662C-47A7-BD84-ABB124C6C6D9}" type="presParOf" srcId="{54DF298F-1C7C-4D3B-B32F-4AA94C72AF00}" destId="{90253382-E9E0-40DB-8CFA-DAA7EC9C0CD3}" srcOrd="1" destOrd="0" presId="urn:microsoft.com/office/officeart/2005/8/layout/orgChart1"/>
    <dgm:cxn modelId="{B5F02766-F968-470C-8324-A5D49744AE8B}" type="presParOf" srcId="{90253382-E9E0-40DB-8CFA-DAA7EC9C0CD3}" destId="{18F31601-C650-4605-87AD-8490EF315E49}" srcOrd="0" destOrd="0" presId="urn:microsoft.com/office/officeart/2005/8/layout/orgChart1"/>
    <dgm:cxn modelId="{D70E1A1B-B538-4743-AF39-763DBA64656F}" type="presParOf" srcId="{90253382-E9E0-40DB-8CFA-DAA7EC9C0CD3}" destId="{49858B1B-7B8C-4103-AF77-E3253DB099A4}" srcOrd="1" destOrd="0" presId="urn:microsoft.com/office/officeart/2005/8/layout/orgChart1"/>
    <dgm:cxn modelId="{DE6E8C79-0E2E-4FD7-8FC4-BF122678215E}" type="presParOf" srcId="{49858B1B-7B8C-4103-AF77-E3253DB099A4}" destId="{C9D49159-79F6-4C7C-B6BC-DD373A67CC46}" srcOrd="0" destOrd="0" presId="urn:microsoft.com/office/officeart/2005/8/layout/orgChart1"/>
    <dgm:cxn modelId="{C8776927-5E4D-4902-AF3E-9B6D59B22C21}" type="presParOf" srcId="{C9D49159-79F6-4C7C-B6BC-DD373A67CC46}" destId="{6C8B0349-0F74-4D3F-A47E-1A997A982BFF}" srcOrd="0" destOrd="0" presId="urn:microsoft.com/office/officeart/2005/8/layout/orgChart1"/>
    <dgm:cxn modelId="{F3D69CCB-0333-4FD2-875F-4E5C86D52481}" type="presParOf" srcId="{C9D49159-79F6-4C7C-B6BC-DD373A67CC46}" destId="{A3C8311F-0E41-4F7D-9758-E9C21BE30660}" srcOrd="1" destOrd="0" presId="urn:microsoft.com/office/officeart/2005/8/layout/orgChart1"/>
    <dgm:cxn modelId="{AE955126-A3B0-418F-9E7D-52AA6A61D9FB}" type="presParOf" srcId="{49858B1B-7B8C-4103-AF77-E3253DB099A4}" destId="{851D6222-23A7-4CF7-9779-CFCB0C288C9C}" srcOrd="1" destOrd="0" presId="urn:microsoft.com/office/officeart/2005/8/layout/orgChart1"/>
    <dgm:cxn modelId="{243177D8-815E-4858-82C5-A62310B21258}" type="presParOf" srcId="{49858B1B-7B8C-4103-AF77-E3253DB099A4}" destId="{D92CA6C4-2DB3-4C75-9930-0556E913C48C}" srcOrd="2" destOrd="0" presId="urn:microsoft.com/office/officeart/2005/8/layout/orgChart1"/>
    <dgm:cxn modelId="{B1FC5033-229F-406C-B519-2A9CD8C9BD34}" type="presParOf" srcId="{54DF298F-1C7C-4D3B-B32F-4AA94C72AF00}" destId="{9A9F410F-4626-46BE-A30E-36E3DC804B63}" srcOrd="2" destOrd="0" presId="urn:microsoft.com/office/officeart/2005/8/layout/orgChart1"/>
    <dgm:cxn modelId="{1D8BF89F-7940-42D6-9A43-F787DF2D619B}" type="presParOf" srcId="{3BF6C7DF-3402-4946-9874-22C077461737}" destId="{D76C282B-0FFB-4E63-A57C-B8804A795E8B}" srcOrd="2" destOrd="0" presId="urn:microsoft.com/office/officeart/2005/8/layout/orgChart1"/>
    <dgm:cxn modelId="{9D231548-6474-479C-9E26-E0FD717CD82C}" type="presParOf" srcId="{AE586C15-A937-477A-9EA1-6A8B1F5829E9}" destId="{E59AD44D-2778-42E5-9FB8-73E18EF25A5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B1F4CD-C298-4961-A0F6-534C34809AFB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A5E8D6A-D697-49EF-BA4C-D70AD183057C}">
      <dgm:prSet phldrT="[Text]"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Query:</a:t>
          </a:r>
        </a:p>
        <a:p>
          <a:r>
            <a:rPr lang="en-US" sz="2000" dirty="0" smtClean="0">
              <a:latin typeface="Courier New" pitchFamily="49" charset="0"/>
              <a:cs typeface="Courier New" pitchFamily="49" charset="0"/>
            </a:rPr>
            <a:t>awesome(What).</a:t>
          </a:r>
          <a:endParaRPr lang="en-US" sz="2000" dirty="0">
            <a:latin typeface="Courier New" pitchFamily="49" charset="0"/>
            <a:cs typeface="Courier New" pitchFamily="49" charset="0"/>
          </a:endParaRPr>
        </a:p>
      </dgm:t>
    </dgm:pt>
    <dgm:pt modelId="{4BA8DE2C-C076-4BB2-9240-45788F7D41BF}" type="parTrans" cxnId="{186DEBF2-0B47-4AFA-A45B-B63C2680ABEA}">
      <dgm:prSet/>
      <dgm:spPr/>
      <dgm:t>
        <a:bodyPr/>
        <a:lstStyle/>
        <a:p>
          <a:endParaRPr lang="en-US"/>
        </a:p>
      </dgm:t>
    </dgm:pt>
    <dgm:pt modelId="{3F50668B-44A1-43A0-94A3-B6279917B5F2}" type="sibTrans" cxnId="{186DEBF2-0B47-4AFA-A45B-B63C2680ABEA}">
      <dgm:prSet/>
      <dgm:spPr/>
      <dgm:t>
        <a:bodyPr/>
        <a:lstStyle/>
        <a:p>
          <a:endParaRPr lang="en-US"/>
        </a:p>
      </dgm:t>
    </dgm:pt>
    <dgm:pt modelId="{77CAC419-4592-45CC-85A9-0EFA5B9D346E}">
      <dgm:prSet phldrT="[Text]"/>
      <dgm:spPr/>
      <dgm:t>
        <a:bodyPr vert="horz"/>
        <a:lstStyle/>
        <a:p>
          <a:r>
            <a:rPr lang="en-US" b="1" dirty="0" smtClean="0">
              <a:latin typeface="+mj-lt"/>
              <a:cs typeface="Courier New" pitchFamily="49" charset="0"/>
            </a:rPr>
            <a:t>Fact:</a:t>
          </a:r>
        </a:p>
        <a:p>
          <a:r>
            <a:rPr lang="en-US" dirty="0" smtClean="0">
              <a:latin typeface="Courier New" pitchFamily="49" charset="0"/>
              <a:cs typeface="Courier New" pitchFamily="49" charset="0"/>
            </a:rPr>
            <a:t>awesome(spam).</a:t>
          </a:r>
        </a:p>
        <a:p>
          <a:endParaRPr lang="en-US" dirty="0" smtClean="0">
            <a:latin typeface="Courier New" pitchFamily="49" charset="0"/>
            <a:cs typeface="Courier New" pitchFamily="49" charset="0"/>
          </a:endParaRPr>
        </a:p>
      </dgm:t>
    </dgm:pt>
    <dgm:pt modelId="{E3DC3008-A1EF-441F-8793-C9696205A1EE}" type="parTrans" cxnId="{03A25382-BE37-4573-8C12-C319AF79C2F2}">
      <dgm:prSet/>
      <dgm:spPr/>
      <dgm:t>
        <a:bodyPr/>
        <a:lstStyle/>
        <a:p>
          <a:endParaRPr lang="en-US"/>
        </a:p>
      </dgm:t>
    </dgm:pt>
    <dgm:pt modelId="{AE9DE6F6-0B81-4750-B605-D6C8E60792B1}" type="sibTrans" cxnId="{03A25382-BE37-4573-8C12-C319AF79C2F2}">
      <dgm:prSet/>
      <dgm:spPr/>
      <dgm:t>
        <a:bodyPr/>
        <a:lstStyle/>
        <a:p>
          <a:endParaRPr lang="en-US"/>
        </a:p>
      </dgm:t>
    </dgm:pt>
    <dgm:pt modelId="{385B112B-3E6B-43EA-8A12-796DB2F52CFA}">
      <dgm:prSet/>
      <dgm:spPr/>
      <dgm:t>
        <a:bodyPr vert="horz"/>
        <a:lstStyle/>
        <a:p>
          <a:r>
            <a:rPr lang="en-US" b="1" dirty="0" smtClean="0">
              <a:latin typeface="+mj-lt"/>
              <a:cs typeface="Courier New" pitchFamily="49" charset="0"/>
            </a:rPr>
            <a:t>Fact:</a:t>
          </a:r>
          <a:endParaRPr lang="en-US" dirty="0" smtClean="0">
            <a:latin typeface="+mj-lt"/>
            <a:cs typeface="Courier New" pitchFamily="49" charset="0"/>
          </a:endParaRPr>
        </a:p>
        <a:p>
          <a:r>
            <a:rPr lang="en-US" dirty="0" smtClean="0">
              <a:latin typeface="Courier New" pitchFamily="49" charset="0"/>
              <a:cs typeface="Courier New" pitchFamily="49" charset="0"/>
            </a:rPr>
            <a:t>awesome(42).</a:t>
          </a:r>
        </a:p>
        <a:p>
          <a:endParaRPr lang="en-US" dirty="0" smtClean="0">
            <a:latin typeface="Courier New" pitchFamily="49" charset="0"/>
            <a:cs typeface="Courier New" pitchFamily="49" charset="0"/>
          </a:endParaRPr>
        </a:p>
      </dgm:t>
    </dgm:pt>
    <dgm:pt modelId="{F86E602B-BC7C-454B-AFA6-2F80AE680CC0}" type="parTrans" cxnId="{5EB0D00F-67DE-4656-A055-3A1A4A9A964E}">
      <dgm:prSet/>
      <dgm:spPr/>
      <dgm:t>
        <a:bodyPr/>
        <a:lstStyle/>
        <a:p>
          <a:endParaRPr lang="en-US"/>
        </a:p>
      </dgm:t>
    </dgm:pt>
    <dgm:pt modelId="{0768C739-DFD0-48A7-AEC8-425E772DA85F}" type="sibTrans" cxnId="{5EB0D00F-67DE-4656-A055-3A1A4A9A964E}">
      <dgm:prSet/>
      <dgm:spPr/>
      <dgm:t>
        <a:bodyPr/>
        <a:lstStyle/>
        <a:p>
          <a:endParaRPr lang="en-US"/>
        </a:p>
      </dgm:t>
    </dgm:pt>
    <dgm:pt modelId="{3B97FF89-0946-416F-8756-63F9CAB3A7FD}">
      <dgm:prSet custT="1"/>
      <dgm:spPr/>
      <dgm:t>
        <a:bodyPr vert="horz"/>
        <a:lstStyle/>
        <a:p>
          <a:r>
            <a:rPr lang="en-US" sz="1700" b="1" dirty="0" smtClean="0">
              <a:latin typeface="+mj-lt"/>
              <a:cs typeface="Courier New" pitchFamily="49" charset="0"/>
            </a:rPr>
            <a:t>Fact:</a:t>
          </a:r>
          <a:endParaRPr lang="en-US" sz="1700" dirty="0" smtClean="0">
            <a:latin typeface="+mj-lt"/>
            <a:cs typeface="Courier New" pitchFamily="49" charset="0"/>
          </a:endParaRPr>
        </a:p>
        <a:p>
          <a:r>
            <a:rPr lang="en-US" sz="1700" dirty="0" smtClean="0">
              <a:latin typeface="Courier New" pitchFamily="49" charset="0"/>
              <a:cs typeface="Courier New" pitchFamily="49" charset="0"/>
            </a:rPr>
            <a:t>awesome(swimming).</a:t>
          </a:r>
        </a:p>
        <a:p>
          <a:endParaRPr lang="en-US" sz="1700" b="1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  <a:p>
          <a:endParaRPr lang="en-US" sz="1700" b="1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gm:t>
    </dgm:pt>
    <dgm:pt modelId="{1C647ED6-B52D-48FA-9101-C443A0E362DF}" type="parTrans" cxnId="{589CCA9A-AD0D-4400-9D0D-9A4AA701BEE0}">
      <dgm:prSet/>
      <dgm:spPr/>
      <dgm:t>
        <a:bodyPr/>
        <a:lstStyle/>
        <a:p>
          <a:endParaRPr lang="en-US"/>
        </a:p>
      </dgm:t>
    </dgm:pt>
    <dgm:pt modelId="{6EDC24D7-6BB2-4654-800C-119DBFEAF8E4}" type="sibTrans" cxnId="{589CCA9A-AD0D-4400-9D0D-9A4AA701BEE0}">
      <dgm:prSet/>
      <dgm:spPr/>
      <dgm:t>
        <a:bodyPr/>
        <a:lstStyle/>
        <a:p>
          <a:endParaRPr lang="en-US"/>
        </a:p>
      </dgm:t>
    </dgm:pt>
    <dgm:pt modelId="{E040CF3F-08EB-456F-8D6D-FE6762C981FB}" type="pres">
      <dgm:prSet presAssocID="{0EB1F4CD-C298-4961-A0F6-534C34809A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E586C15-A937-477A-9EA1-6A8B1F5829E9}" type="pres">
      <dgm:prSet presAssocID="{FA5E8D6A-D697-49EF-BA4C-D70AD183057C}" presName="hierRoot1" presStyleCnt="0">
        <dgm:presLayoutVars>
          <dgm:hierBranch val="init"/>
        </dgm:presLayoutVars>
      </dgm:prSet>
      <dgm:spPr/>
    </dgm:pt>
    <dgm:pt modelId="{67AFC012-2B17-4F7F-9C64-35BF63C81387}" type="pres">
      <dgm:prSet presAssocID="{FA5E8D6A-D697-49EF-BA4C-D70AD183057C}" presName="rootComposite1" presStyleCnt="0"/>
      <dgm:spPr/>
    </dgm:pt>
    <dgm:pt modelId="{5578171E-187B-4B1D-A352-805E3D9A4EBD}" type="pres">
      <dgm:prSet presAssocID="{FA5E8D6A-D697-49EF-BA4C-D70AD183057C}" presName="rootText1" presStyleLbl="node0" presStyleIdx="0" presStyleCnt="1" custLinFactNeighborY="-349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FBD919-3957-4300-BC32-D9770BFCD55F}" type="pres">
      <dgm:prSet presAssocID="{FA5E8D6A-D697-49EF-BA4C-D70AD183057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CD409E6-0124-4887-BFB4-9846333A7881}" type="pres">
      <dgm:prSet presAssocID="{FA5E8D6A-D697-49EF-BA4C-D70AD183057C}" presName="hierChild2" presStyleCnt="0"/>
      <dgm:spPr/>
    </dgm:pt>
    <dgm:pt modelId="{188940F6-16D7-429B-AB03-1009E85FFDB9}" type="pres">
      <dgm:prSet presAssocID="{E3DC3008-A1EF-441F-8793-C9696205A1EE}" presName="Name37" presStyleLbl="parChTrans1D2" presStyleIdx="0" presStyleCnt="3"/>
      <dgm:spPr/>
      <dgm:t>
        <a:bodyPr/>
        <a:lstStyle/>
        <a:p>
          <a:endParaRPr lang="en-US"/>
        </a:p>
      </dgm:t>
    </dgm:pt>
    <dgm:pt modelId="{2B2C3537-4866-4356-AD80-AFD78F87F5DC}" type="pres">
      <dgm:prSet presAssocID="{77CAC419-4592-45CC-85A9-0EFA5B9D346E}" presName="hierRoot2" presStyleCnt="0">
        <dgm:presLayoutVars>
          <dgm:hierBranch val="init"/>
        </dgm:presLayoutVars>
      </dgm:prSet>
      <dgm:spPr/>
    </dgm:pt>
    <dgm:pt modelId="{8B3F57C7-6032-40D5-9390-AB7365589A05}" type="pres">
      <dgm:prSet presAssocID="{77CAC419-4592-45CC-85A9-0EFA5B9D346E}" presName="rootComposite" presStyleCnt="0"/>
      <dgm:spPr/>
    </dgm:pt>
    <dgm:pt modelId="{0B830650-17D3-416B-B0E8-E662BD7FA315}" type="pres">
      <dgm:prSet presAssocID="{77CAC419-4592-45CC-85A9-0EFA5B9D346E}" presName="rootText" presStyleLbl="node2" presStyleIdx="0" presStyleCnt="3" custScaleX="95147" custScaleY="128665" custLinFactNeighborY="242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230E1F-376B-4B20-AD23-BAD7F5127F0B}" type="pres">
      <dgm:prSet presAssocID="{77CAC419-4592-45CC-85A9-0EFA5B9D346E}" presName="rootConnector" presStyleLbl="node2" presStyleIdx="0" presStyleCnt="3"/>
      <dgm:spPr/>
      <dgm:t>
        <a:bodyPr/>
        <a:lstStyle/>
        <a:p>
          <a:endParaRPr lang="en-US"/>
        </a:p>
      </dgm:t>
    </dgm:pt>
    <dgm:pt modelId="{58642FA5-5456-4610-ADB3-E3E44FBD5018}" type="pres">
      <dgm:prSet presAssocID="{77CAC419-4592-45CC-85A9-0EFA5B9D346E}" presName="hierChild4" presStyleCnt="0"/>
      <dgm:spPr/>
    </dgm:pt>
    <dgm:pt modelId="{97DA6F00-8D7C-463E-8B8F-65BC165EF657}" type="pres">
      <dgm:prSet presAssocID="{77CAC419-4592-45CC-85A9-0EFA5B9D346E}" presName="hierChild5" presStyleCnt="0"/>
      <dgm:spPr/>
    </dgm:pt>
    <dgm:pt modelId="{0D7C2D6C-8D84-4879-A348-4D1109BD7292}" type="pres">
      <dgm:prSet presAssocID="{F86E602B-BC7C-454B-AFA6-2F80AE680CC0}" presName="Name37" presStyleLbl="parChTrans1D2" presStyleIdx="1" presStyleCnt="3"/>
      <dgm:spPr/>
      <dgm:t>
        <a:bodyPr/>
        <a:lstStyle/>
        <a:p>
          <a:endParaRPr lang="en-US"/>
        </a:p>
      </dgm:t>
    </dgm:pt>
    <dgm:pt modelId="{365A58AD-AB9B-4759-9A23-F7EF807BBEC9}" type="pres">
      <dgm:prSet presAssocID="{385B112B-3E6B-43EA-8A12-796DB2F52CFA}" presName="hierRoot2" presStyleCnt="0">
        <dgm:presLayoutVars>
          <dgm:hierBranch val="init"/>
        </dgm:presLayoutVars>
      </dgm:prSet>
      <dgm:spPr/>
    </dgm:pt>
    <dgm:pt modelId="{5F366D19-6699-47A2-A9F9-407826AF0C97}" type="pres">
      <dgm:prSet presAssocID="{385B112B-3E6B-43EA-8A12-796DB2F52CFA}" presName="rootComposite" presStyleCnt="0"/>
      <dgm:spPr/>
    </dgm:pt>
    <dgm:pt modelId="{51666D6A-1CF9-43EB-9412-4041C720EAA0}" type="pres">
      <dgm:prSet presAssocID="{385B112B-3E6B-43EA-8A12-796DB2F52CFA}" presName="rootText" presStyleLbl="node2" presStyleIdx="1" presStyleCnt="3" custScaleX="95147" custScaleY="128665" custLinFactNeighborY="242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FEAB62-7163-4593-9AEF-6B27E69B8D8D}" type="pres">
      <dgm:prSet presAssocID="{385B112B-3E6B-43EA-8A12-796DB2F52CFA}" presName="rootConnector" presStyleLbl="node2" presStyleIdx="1" presStyleCnt="3"/>
      <dgm:spPr/>
      <dgm:t>
        <a:bodyPr/>
        <a:lstStyle/>
        <a:p>
          <a:endParaRPr lang="en-US"/>
        </a:p>
      </dgm:t>
    </dgm:pt>
    <dgm:pt modelId="{750E3D33-9E43-4944-9483-1E68B032E995}" type="pres">
      <dgm:prSet presAssocID="{385B112B-3E6B-43EA-8A12-796DB2F52CFA}" presName="hierChild4" presStyleCnt="0"/>
      <dgm:spPr/>
    </dgm:pt>
    <dgm:pt modelId="{87A308C0-38E1-4EE6-BE82-5D356F751615}" type="pres">
      <dgm:prSet presAssocID="{385B112B-3E6B-43EA-8A12-796DB2F52CFA}" presName="hierChild5" presStyleCnt="0"/>
      <dgm:spPr/>
    </dgm:pt>
    <dgm:pt modelId="{A35E22F1-AA0B-4003-BA62-5E671FEE9C29}" type="pres">
      <dgm:prSet presAssocID="{1C647ED6-B52D-48FA-9101-C443A0E362DF}" presName="Name37" presStyleLbl="parChTrans1D2" presStyleIdx="2" presStyleCnt="3"/>
      <dgm:spPr/>
      <dgm:t>
        <a:bodyPr/>
        <a:lstStyle/>
        <a:p>
          <a:endParaRPr lang="en-US"/>
        </a:p>
      </dgm:t>
    </dgm:pt>
    <dgm:pt modelId="{3BF6C7DF-3402-4946-9874-22C077461737}" type="pres">
      <dgm:prSet presAssocID="{3B97FF89-0946-416F-8756-63F9CAB3A7FD}" presName="hierRoot2" presStyleCnt="0">
        <dgm:presLayoutVars>
          <dgm:hierBranch val="init"/>
        </dgm:presLayoutVars>
      </dgm:prSet>
      <dgm:spPr/>
    </dgm:pt>
    <dgm:pt modelId="{B897C423-87F9-45AD-99D2-7FA0E810E103}" type="pres">
      <dgm:prSet presAssocID="{3B97FF89-0946-416F-8756-63F9CAB3A7FD}" presName="rootComposite" presStyleCnt="0"/>
      <dgm:spPr/>
    </dgm:pt>
    <dgm:pt modelId="{FFE2F6E6-5A7F-494D-A9D9-27137C988240}" type="pres">
      <dgm:prSet presAssocID="{3B97FF89-0946-416F-8756-63F9CAB3A7FD}" presName="rootText" presStyleLbl="node2" presStyleIdx="2" presStyleCnt="3" custScaleX="95147" custScaleY="128665" custLinFactNeighborY="242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75BC3-C19D-4CD2-AB8F-F3291AD2BF81}" type="pres">
      <dgm:prSet presAssocID="{3B97FF89-0946-416F-8756-63F9CAB3A7FD}" presName="rootConnector" presStyleLbl="node2" presStyleIdx="2" presStyleCnt="3"/>
      <dgm:spPr/>
      <dgm:t>
        <a:bodyPr/>
        <a:lstStyle/>
        <a:p>
          <a:endParaRPr lang="en-US"/>
        </a:p>
      </dgm:t>
    </dgm:pt>
    <dgm:pt modelId="{A54A3955-4947-49FF-883D-7562746F1B0A}" type="pres">
      <dgm:prSet presAssocID="{3B97FF89-0946-416F-8756-63F9CAB3A7FD}" presName="hierChild4" presStyleCnt="0"/>
      <dgm:spPr/>
    </dgm:pt>
    <dgm:pt modelId="{D76C282B-0FFB-4E63-A57C-B8804A795E8B}" type="pres">
      <dgm:prSet presAssocID="{3B97FF89-0946-416F-8756-63F9CAB3A7FD}" presName="hierChild5" presStyleCnt="0"/>
      <dgm:spPr/>
    </dgm:pt>
    <dgm:pt modelId="{E59AD44D-2778-42E5-9FB8-73E18EF25A57}" type="pres">
      <dgm:prSet presAssocID="{FA5E8D6A-D697-49EF-BA4C-D70AD183057C}" presName="hierChild3" presStyleCnt="0"/>
      <dgm:spPr/>
    </dgm:pt>
  </dgm:ptLst>
  <dgm:cxnLst>
    <dgm:cxn modelId="{71C2A721-2AAF-48D8-BA35-1FF51CA50465}" type="presOf" srcId="{77CAC419-4592-45CC-85A9-0EFA5B9D346E}" destId="{B8230E1F-376B-4B20-AD23-BAD7F5127F0B}" srcOrd="1" destOrd="0" presId="urn:microsoft.com/office/officeart/2005/8/layout/orgChart1"/>
    <dgm:cxn modelId="{E3DC3D9F-D3C4-4B15-AC16-9994DF8994A1}" type="presOf" srcId="{E3DC3008-A1EF-441F-8793-C9696205A1EE}" destId="{188940F6-16D7-429B-AB03-1009E85FFDB9}" srcOrd="0" destOrd="0" presId="urn:microsoft.com/office/officeart/2005/8/layout/orgChart1"/>
    <dgm:cxn modelId="{7056A7F6-E2D3-4B39-ADBE-7F5C6ED97106}" type="presOf" srcId="{385B112B-3E6B-43EA-8A12-796DB2F52CFA}" destId="{51666D6A-1CF9-43EB-9412-4041C720EAA0}" srcOrd="0" destOrd="0" presId="urn:microsoft.com/office/officeart/2005/8/layout/orgChart1"/>
    <dgm:cxn modelId="{589CCA9A-AD0D-4400-9D0D-9A4AA701BEE0}" srcId="{FA5E8D6A-D697-49EF-BA4C-D70AD183057C}" destId="{3B97FF89-0946-416F-8756-63F9CAB3A7FD}" srcOrd="2" destOrd="0" parTransId="{1C647ED6-B52D-48FA-9101-C443A0E362DF}" sibTransId="{6EDC24D7-6BB2-4654-800C-119DBFEAF8E4}"/>
    <dgm:cxn modelId="{186DEBF2-0B47-4AFA-A45B-B63C2680ABEA}" srcId="{0EB1F4CD-C298-4961-A0F6-534C34809AFB}" destId="{FA5E8D6A-D697-49EF-BA4C-D70AD183057C}" srcOrd="0" destOrd="0" parTransId="{4BA8DE2C-C076-4BB2-9240-45788F7D41BF}" sibTransId="{3F50668B-44A1-43A0-94A3-B6279917B5F2}"/>
    <dgm:cxn modelId="{D4BE6983-813F-48A7-BB58-6E49F64D641C}" type="presOf" srcId="{3B97FF89-0946-416F-8756-63F9CAB3A7FD}" destId="{FFE2F6E6-5A7F-494D-A9D9-27137C988240}" srcOrd="0" destOrd="0" presId="urn:microsoft.com/office/officeart/2005/8/layout/orgChart1"/>
    <dgm:cxn modelId="{1E5B19F8-1B0C-4A45-A84F-054465F2C539}" type="presOf" srcId="{FA5E8D6A-D697-49EF-BA4C-D70AD183057C}" destId="{6CFBD919-3957-4300-BC32-D9770BFCD55F}" srcOrd="1" destOrd="0" presId="urn:microsoft.com/office/officeart/2005/8/layout/orgChart1"/>
    <dgm:cxn modelId="{BBB949C0-AF45-4D55-BA41-311AE6F39ED7}" type="presOf" srcId="{385B112B-3E6B-43EA-8A12-796DB2F52CFA}" destId="{97FEAB62-7163-4593-9AEF-6B27E69B8D8D}" srcOrd="1" destOrd="0" presId="urn:microsoft.com/office/officeart/2005/8/layout/orgChart1"/>
    <dgm:cxn modelId="{5EB0D00F-67DE-4656-A055-3A1A4A9A964E}" srcId="{FA5E8D6A-D697-49EF-BA4C-D70AD183057C}" destId="{385B112B-3E6B-43EA-8A12-796DB2F52CFA}" srcOrd="1" destOrd="0" parTransId="{F86E602B-BC7C-454B-AFA6-2F80AE680CC0}" sibTransId="{0768C739-DFD0-48A7-AEC8-425E772DA85F}"/>
    <dgm:cxn modelId="{770CFA8C-4176-47F4-AC3C-028BFC8960DF}" type="presOf" srcId="{3B97FF89-0946-416F-8756-63F9CAB3A7FD}" destId="{C0D75BC3-C19D-4CD2-AB8F-F3291AD2BF81}" srcOrd="1" destOrd="0" presId="urn:microsoft.com/office/officeart/2005/8/layout/orgChart1"/>
    <dgm:cxn modelId="{03A25382-BE37-4573-8C12-C319AF79C2F2}" srcId="{FA5E8D6A-D697-49EF-BA4C-D70AD183057C}" destId="{77CAC419-4592-45CC-85A9-0EFA5B9D346E}" srcOrd="0" destOrd="0" parTransId="{E3DC3008-A1EF-441F-8793-C9696205A1EE}" sibTransId="{AE9DE6F6-0B81-4750-B605-D6C8E60792B1}"/>
    <dgm:cxn modelId="{3EA1489B-2FEF-4A04-9653-8A831777D0EB}" type="presOf" srcId="{FA5E8D6A-D697-49EF-BA4C-D70AD183057C}" destId="{5578171E-187B-4B1D-A352-805E3D9A4EBD}" srcOrd="0" destOrd="0" presId="urn:microsoft.com/office/officeart/2005/8/layout/orgChart1"/>
    <dgm:cxn modelId="{43680F8C-7DF3-4C66-A197-1BB4D1720FF1}" type="presOf" srcId="{0EB1F4CD-C298-4961-A0F6-534C34809AFB}" destId="{E040CF3F-08EB-456F-8D6D-FE6762C981FB}" srcOrd="0" destOrd="0" presId="urn:microsoft.com/office/officeart/2005/8/layout/orgChart1"/>
    <dgm:cxn modelId="{402EF249-C27A-40AC-B1A3-245BB47D231E}" type="presOf" srcId="{F86E602B-BC7C-454B-AFA6-2F80AE680CC0}" destId="{0D7C2D6C-8D84-4879-A348-4D1109BD7292}" srcOrd="0" destOrd="0" presId="urn:microsoft.com/office/officeart/2005/8/layout/orgChart1"/>
    <dgm:cxn modelId="{7B47E67E-C60A-48DA-951D-93496507B954}" type="presOf" srcId="{1C647ED6-B52D-48FA-9101-C443A0E362DF}" destId="{A35E22F1-AA0B-4003-BA62-5E671FEE9C29}" srcOrd="0" destOrd="0" presId="urn:microsoft.com/office/officeart/2005/8/layout/orgChart1"/>
    <dgm:cxn modelId="{18E7524C-7155-43F1-8150-36CD2FF572E1}" type="presOf" srcId="{77CAC419-4592-45CC-85A9-0EFA5B9D346E}" destId="{0B830650-17D3-416B-B0E8-E662BD7FA315}" srcOrd="0" destOrd="0" presId="urn:microsoft.com/office/officeart/2005/8/layout/orgChart1"/>
    <dgm:cxn modelId="{7B837C2B-02B1-4873-9CE4-1EAF8466A8C2}" type="presParOf" srcId="{E040CF3F-08EB-456F-8D6D-FE6762C981FB}" destId="{AE586C15-A937-477A-9EA1-6A8B1F5829E9}" srcOrd="0" destOrd="0" presId="urn:microsoft.com/office/officeart/2005/8/layout/orgChart1"/>
    <dgm:cxn modelId="{E978560B-E023-4BD6-80D5-ED61300577ED}" type="presParOf" srcId="{AE586C15-A937-477A-9EA1-6A8B1F5829E9}" destId="{67AFC012-2B17-4F7F-9C64-35BF63C81387}" srcOrd="0" destOrd="0" presId="urn:microsoft.com/office/officeart/2005/8/layout/orgChart1"/>
    <dgm:cxn modelId="{FED7108A-72E1-445C-9977-08ED8DC2C394}" type="presParOf" srcId="{67AFC012-2B17-4F7F-9C64-35BF63C81387}" destId="{5578171E-187B-4B1D-A352-805E3D9A4EBD}" srcOrd="0" destOrd="0" presId="urn:microsoft.com/office/officeart/2005/8/layout/orgChart1"/>
    <dgm:cxn modelId="{61BD3CF4-6A8A-4508-97F8-CC4313AD8DD0}" type="presParOf" srcId="{67AFC012-2B17-4F7F-9C64-35BF63C81387}" destId="{6CFBD919-3957-4300-BC32-D9770BFCD55F}" srcOrd="1" destOrd="0" presId="urn:microsoft.com/office/officeart/2005/8/layout/orgChart1"/>
    <dgm:cxn modelId="{8BB1D01E-B647-43EA-9474-D26E6A15B1C4}" type="presParOf" srcId="{AE586C15-A937-477A-9EA1-6A8B1F5829E9}" destId="{FCD409E6-0124-4887-BFB4-9846333A7881}" srcOrd="1" destOrd="0" presId="urn:microsoft.com/office/officeart/2005/8/layout/orgChart1"/>
    <dgm:cxn modelId="{7F5B05A4-B430-46F7-89BA-5D5FF44081B6}" type="presParOf" srcId="{FCD409E6-0124-4887-BFB4-9846333A7881}" destId="{188940F6-16D7-429B-AB03-1009E85FFDB9}" srcOrd="0" destOrd="0" presId="urn:microsoft.com/office/officeart/2005/8/layout/orgChart1"/>
    <dgm:cxn modelId="{CEB46640-A349-4DEA-B4AD-E180BE720998}" type="presParOf" srcId="{FCD409E6-0124-4887-BFB4-9846333A7881}" destId="{2B2C3537-4866-4356-AD80-AFD78F87F5DC}" srcOrd="1" destOrd="0" presId="urn:microsoft.com/office/officeart/2005/8/layout/orgChart1"/>
    <dgm:cxn modelId="{CDA4C750-7E94-43B5-B713-489B68E76ADA}" type="presParOf" srcId="{2B2C3537-4866-4356-AD80-AFD78F87F5DC}" destId="{8B3F57C7-6032-40D5-9390-AB7365589A05}" srcOrd="0" destOrd="0" presId="urn:microsoft.com/office/officeart/2005/8/layout/orgChart1"/>
    <dgm:cxn modelId="{3AB7B86C-35EE-4099-9165-B664439714BF}" type="presParOf" srcId="{8B3F57C7-6032-40D5-9390-AB7365589A05}" destId="{0B830650-17D3-416B-B0E8-E662BD7FA315}" srcOrd="0" destOrd="0" presId="urn:microsoft.com/office/officeart/2005/8/layout/orgChart1"/>
    <dgm:cxn modelId="{E1E3E181-7811-41D6-869F-665B8D3B1B1A}" type="presParOf" srcId="{8B3F57C7-6032-40D5-9390-AB7365589A05}" destId="{B8230E1F-376B-4B20-AD23-BAD7F5127F0B}" srcOrd="1" destOrd="0" presId="urn:microsoft.com/office/officeart/2005/8/layout/orgChart1"/>
    <dgm:cxn modelId="{3C6CAE0E-436A-4441-860A-B8DD369F15D8}" type="presParOf" srcId="{2B2C3537-4866-4356-AD80-AFD78F87F5DC}" destId="{58642FA5-5456-4610-ADB3-E3E44FBD5018}" srcOrd="1" destOrd="0" presId="urn:microsoft.com/office/officeart/2005/8/layout/orgChart1"/>
    <dgm:cxn modelId="{D0412380-610B-4A8A-AF4F-607B5A474624}" type="presParOf" srcId="{2B2C3537-4866-4356-AD80-AFD78F87F5DC}" destId="{97DA6F00-8D7C-463E-8B8F-65BC165EF657}" srcOrd="2" destOrd="0" presId="urn:microsoft.com/office/officeart/2005/8/layout/orgChart1"/>
    <dgm:cxn modelId="{FC48BCA9-1AA6-4D50-B482-EEEA75EAD32A}" type="presParOf" srcId="{FCD409E6-0124-4887-BFB4-9846333A7881}" destId="{0D7C2D6C-8D84-4879-A348-4D1109BD7292}" srcOrd="2" destOrd="0" presId="urn:microsoft.com/office/officeart/2005/8/layout/orgChart1"/>
    <dgm:cxn modelId="{9F0E6D7F-2253-4E95-B213-41D37E100F53}" type="presParOf" srcId="{FCD409E6-0124-4887-BFB4-9846333A7881}" destId="{365A58AD-AB9B-4759-9A23-F7EF807BBEC9}" srcOrd="3" destOrd="0" presId="urn:microsoft.com/office/officeart/2005/8/layout/orgChart1"/>
    <dgm:cxn modelId="{A888195F-3D7F-4638-9B5D-EB5A4283FA11}" type="presParOf" srcId="{365A58AD-AB9B-4759-9A23-F7EF807BBEC9}" destId="{5F366D19-6699-47A2-A9F9-407826AF0C97}" srcOrd="0" destOrd="0" presId="urn:microsoft.com/office/officeart/2005/8/layout/orgChart1"/>
    <dgm:cxn modelId="{D5425C3A-7971-4FB8-A953-645D6E8A838A}" type="presParOf" srcId="{5F366D19-6699-47A2-A9F9-407826AF0C97}" destId="{51666D6A-1CF9-43EB-9412-4041C720EAA0}" srcOrd="0" destOrd="0" presId="urn:microsoft.com/office/officeart/2005/8/layout/orgChart1"/>
    <dgm:cxn modelId="{0644AF8C-A4C7-4A1F-96A0-265C18EC543E}" type="presParOf" srcId="{5F366D19-6699-47A2-A9F9-407826AF0C97}" destId="{97FEAB62-7163-4593-9AEF-6B27E69B8D8D}" srcOrd="1" destOrd="0" presId="urn:microsoft.com/office/officeart/2005/8/layout/orgChart1"/>
    <dgm:cxn modelId="{C97C8EF2-F3F2-4AE9-9394-A3B6F0A127F3}" type="presParOf" srcId="{365A58AD-AB9B-4759-9A23-F7EF807BBEC9}" destId="{750E3D33-9E43-4944-9483-1E68B032E995}" srcOrd="1" destOrd="0" presId="urn:microsoft.com/office/officeart/2005/8/layout/orgChart1"/>
    <dgm:cxn modelId="{25F4D1F0-9A1A-40B1-B84E-9F7838CF37F7}" type="presParOf" srcId="{365A58AD-AB9B-4759-9A23-F7EF807BBEC9}" destId="{87A308C0-38E1-4EE6-BE82-5D356F751615}" srcOrd="2" destOrd="0" presId="urn:microsoft.com/office/officeart/2005/8/layout/orgChart1"/>
    <dgm:cxn modelId="{1C20BB9C-A950-47B8-9943-878AC5CFE96A}" type="presParOf" srcId="{FCD409E6-0124-4887-BFB4-9846333A7881}" destId="{A35E22F1-AA0B-4003-BA62-5E671FEE9C29}" srcOrd="4" destOrd="0" presId="urn:microsoft.com/office/officeart/2005/8/layout/orgChart1"/>
    <dgm:cxn modelId="{D9DBC21D-8E31-4AE6-9076-3E0354C4D04A}" type="presParOf" srcId="{FCD409E6-0124-4887-BFB4-9846333A7881}" destId="{3BF6C7DF-3402-4946-9874-22C077461737}" srcOrd="5" destOrd="0" presId="urn:microsoft.com/office/officeart/2005/8/layout/orgChart1"/>
    <dgm:cxn modelId="{A8681060-79E9-4C72-B228-2524D9C4F078}" type="presParOf" srcId="{3BF6C7DF-3402-4946-9874-22C077461737}" destId="{B897C423-87F9-45AD-99D2-7FA0E810E103}" srcOrd="0" destOrd="0" presId="urn:microsoft.com/office/officeart/2005/8/layout/orgChart1"/>
    <dgm:cxn modelId="{1588B7E6-49CE-4F7B-AC56-26685558BE82}" type="presParOf" srcId="{B897C423-87F9-45AD-99D2-7FA0E810E103}" destId="{FFE2F6E6-5A7F-494D-A9D9-27137C988240}" srcOrd="0" destOrd="0" presId="urn:microsoft.com/office/officeart/2005/8/layout/orgChart1"/>
    <dgm:cxn modelId="{7D5F61A7-5283-464D-8088-6A9AABED24B9}" type="presParOf" srcId="{B897C423-87F9-45AD-99D2-7FA0E810E103}" destId="{C0D75BC3-C19D-4CD2-AB8F-F3291AD2BF81}" srcOrd="1" destOrd="0" presId="urn:microsoft.com/office/officeart/2005/8/layout/orgChart1"/>
    <dgm:cxn modelId="{C68D88A0-987B-4C06-9E3A-D9A12D44FFFA}" type="presParOf" srcId="{3BF6C7DF-3402-4946-9874-22C077461737}" destId="{A54A3955-4947-49FF-883D-7562746F1B0A}" srcOrd="1" destOrd="0" presId="urn:microsoft.com/office/officeart/2005/8/layout/orgChart1"/>
    <dgm:cxn modelId="{E0B8E096-C670-4287-A844-CA6BAC913D6F}" type="presParOf" srcId="{3BF6C7DF-3402-4946-9874-22C077461737}" destId="{D76C282B-0FFB-4E63-A57C-B8804A795E8B}" srcOrd="2" destOrd="0" presId="urn:microsoft.com/office/officeart/2005/8/layout/orgChart1"/>
    <dgm:cxn modelId="{9DDD0D4D-D5E6-472B-9EB7-C0CF6CE013F8}" type="presParOf" srcId="{AE586C15-A937-477A-9EA1-6A8B1F5829E9}" destId="{E59AD44D-2778-42E5-9FB8-73E18EF25A5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B1F4CD-C298-4961-A0F6-534C34809AFB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A5E8D6A-D697-49EF-BA4C-D70AD183057C}">
      <dgm:prSet phldrT="[Text]"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Query:</a:t>
          </a:r>
        </a:p>
        <a:p>
          <a:r>
            <a:rPr lang="en-US" sz="2000" dirty="0" smtClean="0">
              <a:latin typeface="Courier New" pitchFamily="49" charset="0"/>
              <a:cs typeface="Courier New" pitchFamily="49" charset="0"/>
            </a:rPr>
            <a:t>likes(</a:t>
          </a:r>
          <a:r>
            <a:rPr lang="en-US" sz="20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2000" dirty="0" smtClean="0">
              <a:latin typeface="Courier New" pitchFamily="49" charset="0"/>
              <a:cs typeface="Courier New" pitchFamily="49" charset="0"/>
            </a:rPr>
            <a:t>, 42).</a:t>
          </a:r>
          <a:endParaRPr lang="en-US" sz="2000" dirty="0">
            <a:latin typeface="Courier New" pitchFamily="49" charset="0"/>
            <a:cs typeface="Courier New" pitchFamily="49" charset="0"/>
          </a:endParaRPr>
        </a:p>
      </dgm:t>
    </dgm:pt>
    <dgm:pt modelId="{4BA8DE2C-C076-4BB2-9240-45788F7D41BF}" type="parTrans" cxnId="{186DEBF2-0B47-4AFA-A45B-B63C2680ABEA}">
      <dgm:prSet/>
      <dgm:spPr/>
      <dgm:t>
        <a:bodyPr/>
        <a:lstStyle/>
        <a:p>
          <a:endParaRPr lang="en-US"/>
        </a:p>
      </dgm:t>
    </dgm:pt>
    <dgm:pt modelId="{3F50668B-44A1-43A0-94A3-B6279917B5F2}" type="sibTrans" cxnId="{186DEBF2-0B47-4AFA-A45B-B63C2680ABEA}">
      <dgm:prSet/>
      <dgm:spPr/>
      <dgm:t>
        <a:bodyPr/>
        <a:lstStyle/>
        <a:p>
          <a:endParaRPr lang="en-US"/>
        </a:p>
      </dgm:t>
    </dgm:pt>
    <dgm:pt modelId="{77CAC419-4592-45CC-85A9-0EFA5B9D346E}">
      <dgm:prSet phldrT="[Text]"/>
      <dgm:spPr/>
      <dgm:t>
        <a:bodyPr vert="horz"/>
        <a:lstStyle/>
        <a:p>
          <a:r>
            <a:rPr lang="en-US" b="1" dirty="0" smtClean="0">
              <a:latin typeface="+mj-lt"/>
              <a:cs typeface="Courier New" pitchFamily="49" charset="0"/>
            </a:rPr>
            <a:t>Fact:</a:t>
          </a:r>
        </a:p>
        <a:p>
          <a:r>
            <a:rPr lang="en-US" dirty="0" smtClean="0">
              <a:latin typeface="Courier New" pitchFamily="49" charset="0"/>
              <a:cs typeface="Courier New" pitchFamily="49" charset="0"/>
            </a:rPr>
            <a:t>likes(</a:t>
          </a:r>
          <a:r>
            <a:rPr lang="en-US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dirty="0" smtClean="0">
              <a:latin typeface="Courier New" pitchFamily="49" charset="0"/>
              <a:cs typeface="Courier New" pitchFamily="49" charset="0"/>
            </a:rPr>
            <a:t>, 42).</a:t>
          </a:r>
        </a:p>
      </dgm:t>
    </dgm:pt>
    <dgm:pt modelId="{E3DC3008-A1EF-441F-8793-C9696205A1EE}" type="parTrans" cxnId="{03A25382-BE37-4573-8C12-C319AF79C2F2}">
      <dgm:prSet/>
      <dgm:spPr/>
      <dgm:t>
        <a:bodyPr/>
        <a:lstStyle/>
        <a:p>
          <a:endParaRPr lang="en-US"/>
        </a:p>
      </dgm:t>
    </dgm:pt>
    <dgm:pt modelId="{AE9DE6F6-0B81-4750-B605-D6C8E60792B1}" type="sibTrans" cxnId="{03A25382-BE37-4573-8C12-C319AF79C2F2}">
      <dgm:prSet/>
      <dgm:spPr/>
      <dgm:t>
        <a:bodyPr/>
        <a:lstStyle/>
        <a:p>
          <a:endParaRPr lang="en-US"/>
        </a:p>
      </dgm:t>
    </dgm:pt>
    <dgm:pt modelId="{385B112B-3E6B-43EA-8A12-796DB2F52CFA}">
      <dgm:prSet/>
      <dgm:spPr/>
      <dgm:t>
        <a:bodyPr vert="horz"/>
        <a:lstStyle/>
        <a:p>
          <a:r>
            <a:rPr lang="en-US" b="1" dirty="0" smtClean="0">
              <a:latin typeface="+mj-lt"/>
              <a:cs typeface="Courier New" pitchFamily="49" charset="0"/>
            </a:rPr>
            <a:t>Fact:</a:t>
          </a:r>
          <a:endParaRPr lang="en-US" dirty="0" smtClean="0">
            <a:latin typeface="+mj-lt"/>
            <a:cs typeface="Courier New" pitchFamily="49" charset="0"/>
          </a:endParaRPr>
        </a:p>
        <a:p>
          <a:r>
            <a:rPr lang="en-US" dirty="0" smtClean="0">
              <a:latin typeface="Courier New" pitchFamily="49" charset="0"/>
              <a:cs typeface="Courier New" pitchFamily="49" charset="0"/>
            </a:rPr>
            <a:t>likes(</a:t>
          </a:r>
          <a:r>
            <a:rPr lang="en-US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dirty="0" smtClean="0">
              <a:latin typeface="Courier New" pitchFamily="49" charset="0"/>
              <a:cs typeface="Courier New" pitchFamily="49" charset="0"/>
            </a:rPr>
            <a:t>, spam).</a:t>
          </a:r>
        </a:p>
      </dgm:t>
    </dgm:pt>
    <dgm:pt modelId="{F86E602B-BC7C-454B-AFA6-2F80AE680CC0}" type="parTrans" cxnId="{5EB0D00F-67DE-4656-A055-3A1A4A9A964E}">
      <dgm:prSet/>
      <dgm:spPr/>
      <dgm:t>
        <a:bodyPr/>
        <a:lstStyle/>
        <a:p>
          <a:endParaRPr lang="en-US"/>
        </a:p>
      </dgm:t>
    </dgm:pt>
    <dgm:pt modelId="{0768C739-DFD0-48A7-AEC8-425E772DA85F}" type="sibTrans" cxnId="{5EB0D00F-67DE-4656-A055-3A1A4A9A964E}">
      <dgm:prSet/>
      <dgm:spPr/>
      <dgm:t>
        <a:bodyPr/>
        <a:lstStyle/>
        <a:p>
          <a:endParaRPr lang="en-US"/>
        </a:p>
      </dgm:t>
    </dgm:pt>
    <dgm:pt modelId="{3B97FF89-0946-416F-8756-63F9CAB3A7FD}">
      <dgm:prSet custT="1"/>
      <dgm:spPr/>
      <dgm:t>
        <a:bodyPr vert="horz"/>
        <a:lstStyle/>
        <a:p>
          <a:r>
            <a:rPr lang="en-US" sz="2700" b="1" dirty="0" smtClean="0">
              <a:latin typeface="+mj-lt"/>
              <a:cs typeface="Courier New" pitchFamily="49" charset="0"/>
            </a:rPr>
            <a:t>Fact:</a:t>
          </a:r>
          <a:endParaRPr lang="en-US" sz="27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likes(colleen, swimming).</a:t>
          </a:r>
          <a:endParaRPr lang="en-US" sz="2400" b="1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gm:t>
    </dgm:pt>
    <dgm:pt modelId="{1C647ED6-B52D-48FA-9101-C443A0E362DF}" type="parTrans" cxnId="{589CCA9A-AD0D-4400-9D0D-9A4AA701BEE0}">
      <dgm:prSet/>
      <dgm:spPr/>
      <dgm:t>
        <a:bodyPr/>
        <a:lstStyle/>
        <a:p>
          <a:endParaRPr lang="en-US"/>
        </a:p>
      </dgm:t>
    </dgm:pt>
    <dgm:pt modelId="{6EDC24D7-6BB2-4654-800C-119DBFEAF8E4}" type="sibTrans" cxnId="{589CCA9A-AD0D-4400-9D0D-9A4AA701BEE0}">
      <dgm:prSet/>
      <dgm:spPr/>
      <dgm:t>
        <a:bodyPr/>
        <a:lstStyle/>
        <a:p>
          <a:endParaRPr lang="en-US"/>
        </a:p>
      </dgm:t>
    </dgm:pt>
    <dgm:pt modelId="{E040CF3F-08EB-456F-8D6D-FE6762C981FB}" type="pres">
      <dgm:prSet presAssocID="{0EB1F4CD-C298-4961-A0F6-534C34809A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E586C15-A937-477A-9EA1-6A8B1F5829E9}" type="pres">
      <dgm:prSet presAssocID="{FA5E8D6A-D697-49EF-BA4C-D70AD183057C}" presName="hierRoot1" presStyleCnt="0">
        <dgm:presLayoutVars>
          <dgm:hierBranch val="init"/>
        </dgm:presLayoutVars>
      </dgm:prSet>
      <dgm:spPr/>
    </dgm:pt>
    <dgm:pt modelId="{67AFC012-2B17-4F7F-9C64-35BF63C81387}" type="pres">
      <dgm:prSet presAssocID="{FA5E8D6A-D697-49EF-BA4C-D70AD183057C}" presName="rootComposite1" presStyleCnt="0"/>
      <dgm:spPr/>
    </dgm:pt>
    <dgm:pt modelId="{5578171E-187B-4B1D-A352-805E3D9A4EBD}" type="pres">
      <dgm:prSet presAssocID="{FA5E8D6A-D697-49EF-BA4C-D70AD183057C}" presName="rootText1" presStyleLbl="node0" presStyleIdx="0" presStyleCnt="1" custScaleX="109227" custLinFactNeighborY="-349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FBD919-3957-4300-BC32-D9770BFCD55F}" type="pres">
      <dgm:prSet presAssocID="{FA5E8D6A-D697-49EF-BA4C-D70AD183057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CD409E6-0124-4887-BFB4-9846333A7881}" type="pres">
      <dgm:prSet presAssocID="{FA5E8D6A-D697-49EF-BA4C-D70AD183057C}" presName="hierChild2" presStyleCnt="0"/>
      <dgm:spPr/>
    </dgm:pt>
    <dgm:pt modelId="{188940F6-16D7-429B-AB03-1009E85FFDB9}" type="pres">
      <dgm:prSet presAssocID="{E3DC3008-A1EF-441F-8793-C9696205A1EE}" presName="Name37" presStyleLbl="parChTrans1D2" presStyleIdx="0" presStyleCnt="3"/>
      <dgm:spPr/>
      <dgm:t>
        <a:bodyPr/>
        <a:lstStyle/>
        <a:p>
          <a:endParaRPr lang="en-US"/>
        </a:p>
      </dgm:t>
    </dgm:pt>
    <dgm:pt modelId="{2B2C3537-4866-4356-AD80-AFD78F87F5DC}" type="pres">
      <dgm:prSet presAssocID="{77CAC419-4592-45CC-85A9-0EFA5B9D346E}" presName="hierRoot2" presStyleCnt="0">
        <dgm:presLayoutVars>
          <dgm:hierBranch val="init"/>
        </dgm:presLayoutVars>
      </dgm:prSet>
      <dgm:spPr/>
    </dgm:pt>
    <dgm:pt modelId="{8B3F57C7-6032-40D5-9390-AB7365589A05}" type="pres">
      <dgm:prSet presAssocID="{77CAC419-4592-45CC-85A9-0EFA5B9D346E}" presName="rootComposite" presStyleCnt="0"/>
      <dgm:spPr/>
    </dgm:pt>
    <dgm:pt modelId="{0B830650-17D3-416B-B0E8-E662BD7FA315}" type="pres">
      <dgm:prSet presAssocID="{77CAC419-4592-45CC-85A9-0EFA5B9D346E}" presName="rootText" presStyleLbl="node2" presStyleIdx="0" presStyleCnt="3" custScaleX="95147" custScaleY="128665" custLinFactNeighborY="242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230E1F-376B-4B20-AD23-BAD7F5127F0B}" type="pres">
      <dgm:prSet presAssocID="{77CAC419-4592-45CC-85A9-0EFA5B9D346E}" presName="rootConnector" presStyleLbl="node2" presStyleIdx="0" presStyleCnt="3"/>
      <dgm:spPr/>
      <dgm:t>
        <a:bodyPr/>
        <a:lstStyle/>
        <a:p>
          <a:endParaRPr lang="en-US"/>
        </a:p>
      </dgm:t>
    </dgm:pt>
    <dgm:pt modelId="{58642FA5-5456-4610-ADB3-E3E44FBD5018}" type="pres">
      <dgm:prSet presAssocID="{77CAC419-4592-45CC-85A9-0EFA5B9D346E}" presName="hierChild4" presStyleCnt="0"/>
      <dgm:spPr/>
    </dgm:pt>
    <dgm:pt modelId="{97DA6F00-8D7C-463E-8B8F-65BC165EF657}" type="pres">
      <dgm:prSet presAssocID="{77CAC419-4592-45CC-85A9-0EFA5B9D346E}" presName="hierChild5" presStyleCnt="0"/>
      <dgm:spPr/>
    </dgm:pt>
    <dgm:pt modelId="{0D7C2D6C-8D84-4879-A348-4D1109BD7292}" type="pres">
      <dgm:prSet presAssocID="{F86E602B-BC7C-454B-AFA6-2F80AE680CC0}" presName="Name37" presStyleLbl="parChTrans1D2" presStyleIdx="1" presStyleCnt="3"/>
      <dgm:spPr/>
      <dgm:t>
        <a:bodyPr/>
        <a:lstStyle/>
        <a:p>
          <a:endParaRPr lang="en-US"/>
        </a:p>
      </dgm:t>
    </dgm:pt>
    <dgm:pt modelId="{365A58AD-AB9B-4759-9A23-F7EF807BBEC9}" type="pres">
      <dgm:prSet presAssocID="{385B112B-3E6B-43EA-8A12-796DB2F52CFA}" presName="hierRoot2" presStyleCnt="0">
        <dgm:presLayoutVars>
          <dgm:hierBranch val="init"/>
        </dgm:presLayoutVars>
      </dgm:prSet>
      <dgm:spPr/>
    </dgm:pt>
    <dgm:pt modelId="{5F366D19-6699-47A2-A9F9-407826AF0C97}" type="pres">
      <dgm:prSet presAssocID="{385B112B-3E6B-43EA-8A12-796DB2F52CFA}" presName="rootComposite" presStyleCnt="0"/>
      <dgm:spPr/>
    </dgm:pt>
    <dgm:pt modelId="{51666D6A-1CF9-43EB-9412-4041C720EAA0}" type="pres">
      <dgm:prSet presAssocID="{385B112B-3E6B-43EA-8A12-796DB2F52CFA}" presName="rootText" presStyleLbl="node2" presStyleIdx="1" presStyleCnt="3" custScaleX="95147" custScaleY="128665" custLinFactNeighborY="242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FEAB62-7163-4593-9AEF-6B27E69B8D8D}" type="pres">
      <dgm:prSet presAssocID="{385B112B-3E6B-43EA-8A12-796DB2F52CFA}" presName="rootConnector" presStyleLbl="node2" presStyleIdx="1" presStyleCnt="3"/>
      <dgm:spPr/>
      <dgm:t>
        <a:bodyPr/>
        <a:lstStyle/>
        <a:p>
          <a:endParaRPr lang="en-US"/>
        </a:p>
      </dgm:t>
    </dgm:pt>
    <dgm:pt modelId="{750E3D33-9E43-4944-9483-1E68B032E995}" type="pres">
      <dgm:prSet presAssocID="{385B112B-3E6B-43EA-8A12-796DB2F52CFA}" presName="hierChild4" presStyleCnt="0"/>
      <dgm:spPr/>
    </dgm:pt>
    <dgm:pt modelId="{87A308C0-38E1-4EE6-BE82-5D356F751615}" type="pres">
      <dgm:prSet presAssocID="{385B112B-3E6B-43EA-8A12-796DB2F52CFA}" presName="hierChild5" presStyleCnt="0"/>
      <dgm:spPr/>
    </dgm:pt>
    <dgm:pt modelId="{A35E22F1-AA0B-4003-BA62-5E671FEE9C29}" type="pres">
      <dgm:prSet presAssocID="{1C647ED6-B52D-48FA-9101-C443A0E362DF}" presName="Name37" presStyleLbl="parChTrans1D2" presStyleIdx="2" presStyleCnt="3"/>
      <dgm:spPr/>
      <dgm:t>
        <a:bodyPr/>
        <a:lstStyle/>
        <a:p>
          <a:endParaRPr lang="en-US"/>
        </a:p>
      </dgm:t>
    </dgm:pt>
    <dgm:pt modelId="{3BF6C7DF-3402-4946-9874-22C077461737}" type="pres">
      <dgm:prSet presAssocID="{3B97FF89-0946-416F-8756-63F9CAB3A7FD}" presName="hierRoot2" presStyleCnt="0">
        <dgm:presLayoutVars>
          <dgm:hierBranch val="init"/>
        </dgm:presLayoutVars>
      </dgm:prSet>
      <dgm:spPr/>
    </dgm:pt>
    <dgm:pt modelId="{B897C423-87F9-45AD-99D2-7FA0E810E103}" type="pres">
      <dgm:prSet presAssocID="{3B97FF89-0946-416F-8756-63F9CAB3A7FD}" presName="rootComposite" presStyleCnt="0"/>
      <dgm:spPr/>
    </dgm:pt>
    <dgm:pt modelId="{FFE2F6E6-5A7F-494D-A9D9-27137C988240}" type="pres">
      <dgm:prSet presAssocID="{3B97FF89-0946-416F-8756-63F9CAB3A7FD}" presName="rootText" presStyleLbl="node2" presStyleIdx="2" presStyleCnt="3" custScaleX="118251" custScaleY="128665" custLinFactNeighborY="242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75BC3-C19D-4CD2-AB8F-F3291AD2BF81}" type="pres">
      <dgm:prSet presAssocID="{3B97FF89-0946-416F-8756-63F9CAB3A7FD}" presName="rootConnector" presStyleLbl="node2" presStyleIdx="2" presStyleCnt="3"/>
      <dgm:spPr/>
      <dgm:t>
        <a:bodyPr/>
        <a:lstStyle/>
        <a:p>
          <a:endParaRPr lang="en-US"/>
        </a:p>
      </dgm:t>
    </dgm:pt>
    <dgm:pt modelId="{A54A3955-4947-49FF-883D-7562746F1B0A}" type="pres">
      <dgm:prSet presAssocID="{3B97FF89-0946-416F-8756-63F9CAB3A7FD}" presName="hierChild4" presStyleCnt="0"/>
      <dgm:spPr/>
    </dgm:pt>
    <dgm:pt modelId="{D76C282B-0FFB-4E63-A57C-B8804A795E8B}" type="pres">
      <dgm:prSet presAssocID="{3B97FF89-0946-416F-8756-63F9CAB3A7FD}" presName="hierChild5" presStyleCnt="0"/>
      <dgm:spPr/>
    </dgm:pt>
    <dgm:pt modelId="{E59AD44D-2778-42E5-9FB8-73E18EF25A57}" type="pres">
      <dgm:prSet presAssocID="{FA5E8D6A-D697-49EF-BA4C-D70AD183057C}" presName="hierChild3" presStyleCnt="0"/>
      <dgm:spPr/>
    </dgm:pt>
  </dgm:ptLst>
  <dgm:cxnLst>
    <dgm:cxn modelId="{7D844E96-7E15-4176-B962-40FCC9BE8206}" type="presOf" srcId="{77CAC419-4592-45CC-85A9-0EFA5B9D346E}" destId="{0B830650-17D3-416B-B0E8-E662BD7FA315}" srcOrd="0" destOrd="0" presId="urn:microsoft.com/office/officeart/2005/8/layout/orgChart1"/>
    <dgm:cxn modelId="{1D6C957E-9EBF-4F8C-BF83-2670F8B7C28E}" type="presOf" srcId="{3B97FF89-0946-416F-8756-63F9CAB3A7FD}" destId="{FFE2F6E6-5A7F-494D-A9D9-27137C988240}" srcOrd="0" destOrd="0" presId="urn:microsoft.com/office/officeart/2005/8/layout/orgChart1"/>
    <dgm:cxn modelId="{4551254E-4C4B-444F-83FA-FE530CFB9833}" type="presOf" srcId="{0EB1F4CD-C298-4961-A0F6-534C34809AFB}" destId="{E040CF3F-08EB-456F-8D6D-FE6762C981FB}" srcOrd="0" destOrd="0" presId="urn:microsoft.com/office/officeart/2005/8/layout/orgChart1"/>
    <dgm:cxn modelId="{D14B8307-5F09-44A3-B3CB-0EB9F5A84FA3}" type="presOf" srcId="{77CAC419-4592-45CC-85A9-0EFA5B9D346E}" destId="{B8230E1F-376B-4B20-AD23-BAD7F5127F0B}" srcOrd="1" destOrd="0" presId="urn:microsoft.com/office/officeart/2005/8/layout/orgChart1"/>
    <dgm:cxn modelId="{41D654EC-F8D2-449C-9DF4-6847224666AC}" type="presOf" srcId="{FA5E8D6A-D697-49EF-BA4C-D70AD183057C}" destId="{5578171E-187B-4B1D-A352-805E3D9A4EBD}" srcOrd="0" destOrd="0" presId="urn:microsoft.com/office/officeart/2005/8/layout/orgChart1"/>
    <dgm:cxn modelId="{03A25382-BE37-4573-8C12-C319AF79C2F2}" srcId="{FA5E8D6A-D697-49EF-BA4C-D70AD183057C}" destId="{77CAC419-4592-45CC-85A9-0EFA5B9D346E}" srcOrd="0" destOrd="0" parTransId="{E3DC3008-A1EF-441F-8793-C9696205A1EE}" sibTransId="{AE9DE6F6-0B81-4750-B605-D6C8E60792B1}"/>
    <dgm:cxn modelId="{5EB0D00F-67DE-4656-A055-3A1A4A9A964E}" srcId="{FA5E8D6A-D697-49EF-BA4C-D70AD183057C}" destId="{385B112B-3E6B-43EA-8A12-796DB2F52CFA}" srcOrd="1" destOrd="0" parTransId="{F86E602B-BC7C-454B-AFA6-2F80AE680CC0}" sibTransId="{0768C739-DFD0-48A7-AEC8-425E772DA85F}"/>
    <dgm:cxn modelId="{AB127446-C73D-42B4-B72D-6359C4E5D9F8}" type="presOf" srcId="{1C647ED6-B52D-48FA-9101-C443A0E362DF}" destId="{A35E22F1-AA0B-4003-BA62-5E671FEE9C29}" srcOrd="0" destOrd="0" presId="urn:microsoft.com/office/officeart/2005/8/layout/orgChart1"/>
    <dgm:cxn modelId="{08E962D8-748D-4566-B21C-1DE495818A4E}" type="presOf" srcId="{385B112B-3E6B-43EA-8A12-796DB2F52CFA}" destId="{97FEAB62-7163-4593-9AEF-6B27E69B8D8D}" srcOrd="1" destOrd="0" presId="urn:microsoft.com/office/officeart/2005/8/layout/orgChart1"/>
    <dgm:cxn modelId="{E6C3F984-243D-4B27-A10F-80A6947F1CC2}" type="presOf" srcId="{385B112B-3E6B-43EA-8A12-796DB2F52CFA}" destId="{51666D6A-1CF9-43EB-9412-4041C720EAA0}" srcOrd="0" destOrd="0" presId="urn:microsoft.com/office/officeart/2005/8/layout/orgChart1"/>
    <dgm:cxn modelId="{37AC5319-0316-4390-BA1E-6BAB63ABB020}" type="presOf" srcId="{F86E602B-BC7C-454B-AFA6-2F80AE680CC0}" destId="{0D7C2D6C-8D84-4879-A348-4D1109BD7292}" srcOrd="0" destOrd="0" presId="urn:microsoft.com/office/officeart/2005/8/layout/orgChart1"/>
    <dgm:cxn modelId="{5AE9C014-B1E4-478A-8574-97EB299076CB}" type="presOf" srcId="{FA5E8D6A-D697-49EF-BA4C-D70AD183057C}" destId="{6CFBD919-3957-4300-BC32-D9770BFCD55F}" srcOrd="1" destOrd="0" presId="urn:microsoft.com/office/officeart/2005/8/layout/orgChart1"/>
    <dgm:cxn modelId="{5CF69A08-0CB6-413E-A4CA-A559CA04E83D}" type="presOf" srcId="{3B97FF89-0946-416F-8756-63F9CAB3A7FD}" destId="{C0D75BC3-C19D-4CD2-AB8F-F3291AD2BF81}" srcOrd="1" destOrd="0" presId="urn:microsoft.com/office/officeart/2005/8/layout/orgChart1"/>
    <dgm:cxn modelId="{186DEBF2-0B47-4AFA-A45B-B63C2680ABEA}" srcId="{0EB1F4CD-C298-4961-A0F6-534C34809AFB}" destId="{FA5E8D6A-D697-49EF-BA4C-D70AD183057C}" srcOrd="0" destOrd="0" parTransId="{4BA8DE2C-C076-4BB2-9240-45788F7D41BF}" sibTransId="{3F50668B-44A1-43A0-94A3-B6279917B5F2}"/>
    <dgm:cxn modelId="{AE6E639D-5813-4B7B-BF77-EDE8A038F614}" type="presOf" srcId="{E3DC3008-A1EF-441F-8793-C9696205A1EE}" destId="{188940F6-16D7-429B-AB03-1009E85FFDB9}" srcOrd="0" destOrd="0" presId="urn:microsoft.com/office/officeart/2005/8/layout/orgChart1"/>
    <dgm:cxn modelId="{589CCA9A-AD0D-4400-9D0D-9A4AA701BEE0}" srcId="{FA5E8D6A-D697-49EF-BA4C-D70AD183057C}" destId="{3B97FF89-0946-416F-8756-63F9CAB3A7FD}" srcOrd="2" destOrd="0" parTransId="{1C647ED6-B52D-48FA-9101-C443A0E362DF}" sibTransId="{6EDC24D7-6BB2-4654-800C-119DBFEAF8E4}"/>
    <dgm:cxn modelId="{2169AE75-557F-4A82-938B-3AE90B8DA989}" type="presParOf" srcId="{E040CF3F-08EB-456F-8D6D-FE6762C981FB}" destId="{AE586C15-A937-477A-9EA1-6A8B1F5829E9}" srcOrd="0" destOrd="0" presId="urn:microsoft.com/office/officeart/2005/8/layout/orgChart1"/>
    <dgm:cxn modelId="{5B7F7AD7-41F0-4006-9532-2211A3695C45}" type="presParOf" srcId="{AE586C15-A937-477A-9EA1-6A8B1F5829E9}" destId="{67AFC012-2B17-4F7F-9C64-35BF63C81387}" srcOrd="0" destOrd="0" presId="urn:microsoft.com/office/officeart/2005/8/layout/orgChart1"/>
    <dgm:cxn modelId="{E0826F9B-8395-4A7A-BD72-0E2921C8CD61}" type="presParOf" srcId="{67AFC012-2B17-4F7F-9C64-35BF63C81387}" destId="{5578171E-187B-4B1D-A352-805E3D9A4EBD}" srcOrd="0" destOrd="0" presId="urn:microsoft.com/office/officeart/2005/8/layout/orgChart1"/>
    <dgm:cxn modelId="{D57002A4-8914-4EE8-BF09-E347BE4D12DB}" type="presParOf" srcId="{67AFC012-2B17-4F7F-9C64-35BF63C81387}" destId="{6CFBD919-3957-4300-BC32-D9770BFCD55F}" srcOrd="1" destOrd="0" presId="urn:microsoft.com/office/officeart/2005/8/layout/orgChart1"/>
    <dgm:cxn modelId="{9D2E9E32-AC63-4EFA-837B-C007CD194D4E}" type="presParOf" srcId="{AE586C15-A937-477A-9EA1-6A8B1F5829E9}" destId="{FCD409E6-0124-4887-BFB4-9846333A7881}" srcOrd="1" destOrd="0" presId="urn:microsoft.com/office/officeart/2005/8/layout/orgChart1"/>
    <dgm:cxn modelId="{0EB33399-039C-49F0-8C5A-EDD93C64BD16}" type="presParOf" srcId="{FCD409E6-0124-4887-BFB4-9846333A7881}" destId="{188940F6-16D7-429B-AB03-1009E85FFDB9}" srcOrd="0" destOrd="0" presId="urn:microsoft.com/office/officeart/2005/8/layout/orgChart1"/>
    <dgm:cxn modelId="{424EFB1D-E37F-4488-B601-251D274D6706}" type="presParOf" srcId="{FCD409E6-0124-4887-BFB4-9846333A7881}" destId="{2B2C3537-4866-4356-AD80-AFD78F87F5DC}" srcOrd="1" destOrd="0" presId="urn:microsoft.com/office/officeart/2005/8/layout/orgChart1"/>
    <dgm:cxn modelId="{C6B2C120-6EFF-4A34-8BBE-DA33D50E17B5}" type="presParOf" srcId="{2B2C3537-4866-4356-AD80-AFD78F87F5DC}" destId="{8B3F57C7-6032-40D5-9390-AB7365589A05}" srcOrd="0" destOrd="0" presId="urn:microsoft.com/office/officeart/2005/8/layout/orgChart1"/>
    <dgm:cxn modelId="{EE520C17-A319-4243-86AF-84F105F1659A}" type="presParOf" srcId="{8B3F57C7-6032-40D5-9390-AB7365589A05}" destId="{0B830650-17D3-416B-B0E8-E662BD7FA315}" srcOrd="0" destOrd="0" presId="urn:microsoft.com/office/officeart/2005/8/layout/orgChart1"/>
    <dgm:cxn modelId="{8EBA4CB1-A7B0-4C25-B86B-D597D567DFDC}" type="presParOf" srcId="{8B3F57C7-6032-40D5-9390-AB7365589A05}" destId="{B8230E1F-376B-4B20-AD23-BAD7F5127F0B}" srcOrd="1" destOrd="0" presId="urn:microsoft.com/office/officeart/2005/8/layout/orgChart1"/>
    <dgm:cxn modelId="{1F54BEF0-DF51-4502-950A-561B329F9621}" type="presParOf" srcId="{2B2C3537-4866-4356-AD80-AFD78F87F5DC}" destId="{58642FA5-5456-4610-ADB3-E3E44FBD5018}" srcOrd="1" destOrd="0" presId="urn:microsoft.com/office/officeart/2005/8/layout/orgChart1"/>
    <dgm:cxn modelId="{5EFEC620-409C-4F07-908F-BAA39CCAC741}" type="presParOf" srcId="{2B2C3537-4866-4356-AD80-AFD78F87F5DC}" destId="{97DA6F00-8D7C-463E-8B8F-65BC165EF657}" srcOrd="2" destOrd="0" presId="urn:microsoft.com/office/officeart/2005/8/layout/orgChart1"/>
    <dgm:cxn modelId="{B4281DBC-8B0B-4CE9-B684-12A819A8A41B}" type="presParOf" srcId="{FCD409E6-0124-4887-BFB4-9846333A7881}" destId="{0D7C2D6C-8D84-4879-A348-4D1109BD7292}" srcOrd="2" destOrd="0" presId="urn:microsoft.com/office/officeart/2005/8/layout/orgChart1"/>
    <dgm:cxn modelId="{F4BE6042-7C27-46F5-BAA1-F145FBDDA55F}" type="presParOf" srcId="{FCD409E6-0124-4887-BFB4-9846333A7881}" destId="{365A58AD-AB9B-4759-9A23-F7EF807BBEC9}" srcOrd="3" destOrd="0" presId="urn:microsoft.com/office/officeart/2005/8/layout/orgChart1"/>
    <dgm:cxn modelId="{4B091C49-84C6-44F9-8664-C379EBDD6579}" type="presParOf" srcId="{365A58AD-AB9B-4759-9A23-F7EF807BBEC9}" destId="{5F366D19-6699-47A2-A9F9-407826AF0C97}" srcOrd="0" destOrd="0" presId="urn:microsoft.com/office/officeart/2005/8/layout/orgChart1"/>
    <dgm:cxn modelId="{0609CC8D-DF82-49A5-A91C-B66CD6DFE03B}" type="presParOf" srcId="{5F366D19-6699-47A2-A9F9-407826AF0C97}" destId="{51666D6A-1CF9-43EB-9412-4041C720EAA0}" srcOrd="0" destOrd="0" presId="urn:microsoft.com/office/officeart/2005/8/layout/orgChart1"/>
    <dgm:cxn modelId="{29834E0A-806B-4B21-A05D-0C28D1347A4E}" type="presParOf" srcId="{5F366D19-6699-47A2-A9F9-407826AF0C97}" destId="{97FEAB62-7163-4593-9AEF-6B27E69B8D8D}" srcOrd="1" destOrd="0" presId="urn:microsoft.com/office/officeart/2005/8/layout/orgChart1"/>
    <dgm:cxn modelId="{7FB16C73-3EF3-446F-9E56-833BF018E4F2}" type="presParOf" srcId="{365A58AD-AB9B-4759-9A23-F7EF807BBEC9}" destId="{750E3D33-9E43-4944-9483-1E68B032E995}" srcOrd="1" destOrd="0" presId="urn:microsoft.com/office/officeart/2005/8/layout/orgChart1"/>
    <dgm:cxn modelId="{A7F67BAB-03FE-49D3-9527-4DF37BD8F437}" type="presParOf" srcId="{365A58AD-AB9B-4759-9A23-F7EF807BBEC9}" destId="{87A308C0-38E1-4EE6-BE82-5D356F751615}" srcOrd="2" destOrd="0" presId="urn:microsoft.com/office/officeart/2005/8/layout/orgChart1"/>
    <dgm:cxn modelId="{7FCE2786-1F30-41B2-9486-8C6206C8A2A0}" type="presParOf" srcId="{FCD409E6-0124-4887-BFB4-9846333A7881}" destId="{A35E22F1-AA0B-4003-BA62-5E671FEE9C29}" srcOrd="4" destOrd="0" presId="urn:microsoft.com/office/officeart/2005/8/layout/orgChart1"/>
    <dgm:cxn modelId="{E9F8D32E-EE99-46C7-A6C5-A2EF51E6FF46}" type="presParOf" srcId="{FCD409E6-0124-4887-BFB4-9846333A7881}" destId="{3BF6C7DF-3402-4946-9874-22C077461737}" srcOrd="5" destOrd="0" presId="urn:microsoft.com/office/officeart/2005/8/layout/orgChart1"/>
    <dgm:cxn modelId="{B3346CD5-3626-4AF4-AB21-A2DB28C4262C}" type="presParOf" srcId="{3BF6C7DF-3402-4946-9874-22C077461737}" destId="{B897C423-87F9-45AD-99D2-7FA0E810E103}" srcOrd="0" destOrd="0" presId="urn:microsoft.com/office/officeart/2005/8/layout/orgChart1"/>
    <dgm:cxn modelId="{4EE62F45-5783-489C-B623-5FDF2932390C}" type="presParOf" srcId="{B897C423-87F9-45AD-99D2-7FA0E810E103}" destId="{FFE2F6E6-5A7F-494D-A9D9-27137C988240}" srcOrd="0" destOrd="0" presId="urn:microsoft.com/office/officeart/2005/8/layout/orgChart1"/>
    <dgm:cxn modelId="{CF2BA8EA-AB06-401E-8A1E-A2947B6644B6}" type="presParOf" srcId="{B897C423-87F9-45AD-99D2-7FA0E810E103}" destId="{C0D75BC3-C19D-4CD2-AB8F-F3291AD2BF81}" srcOrd="1" destOrd="0" presId="urn:microsoft.com/office/officeart/2005/8/layout/orgChart1"/>
    <dgm:cxn modelId="{6538ED59-75F8-4C7B-AAB0-021918BD1D8A}" type="presParOf" srcId="{3BF6C7DF-3402-4946-9874-22C077461737}" destId="{A54A3955-4947-49FF-883D-7562746F1B0A}" srcOrd="1" destOrd="0" presId="urn:microsoft.com/office/officeart/2005/8/layout/orgChart1"/>
    <dgm:cxn modelId="{3B921C16-8E8F-4E83-A79E-30DCF938ECE2}" type="presParOf" srcId="{3BF6C7DF-3402-4946-9874-22C077461737}" destId="{D76C282B-0FFB-4E63-A57C-B8804A795E8B}" srcOrd="2" destOrd="0" presId="urn:microsoft.com/office/officeart/2005/8/layout/orgChart1"/>
    <dgm:cxn modelId="{C6571829-44DE-4131-A746-1FAA709844E3}" type="presParOf" srcId="{AE586C15-A937-477A-9EA1-6A8B1F5829E9}" destId="{E59AD44D-2778-42E5-9FB8-73E18EF25A5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B1F4CD-C298-4961-A0F6-534C34809AFB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A5E8D6A-D697-49EF-BA4C-D70AD183057C}">
      <dgm:prSet phldrT="[Text]"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Query:</a:t>
          </a:r>
        </a:p>
        <a:p>
          <a:r>
            <a:rPr lang="en-US" sz="2000" dirty="0" smtClean="0">
              <a:latin typeface="Courier New" pitchFamily="49" charset="0"/>
              <a:cs typeface="Courier New" pitchFamily="49" charset="0"/>
            </a:rPr>
            <a:t>likes(</a:t>
          </a:r>
          <a:r>
            <a:rPr lang="en-US" sz="20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2000" dirty="0" smtClean="0">
              <a:latin typeface="Courier New" pitchFamily="49" charset="0"/>
              <a:cs typeface="Courier New" pitchFamily="49" charset="0"/>
            </a:rPr>
            <a:t>, W).</a:t>
          </a:r>
          <a:endParaRPr lang="en-US" sz="2000" dirty="0">
            <a:latin typeface="Courier New" pitchFamily="49" charset="0"/>
            <a:cs typeface="Courier New" pitchFamily="49" charset="0"/>
          </a:endParaRPr>
        </a:p>
      </dgm:t>
    </dgm:pt>
    <dgm:pt modelId="{4BA8DE2C-C076-4BB2-9240-45788F7D41BF}" type="parTrans" cxnId="{186DEBF2-0B47-4AFA-A45B-B63C2680ABEA}">
      <dgm:prSet/>
      <dgm:spPr/>
      <dgm:t>
        <a:bodyPr/>
        <a:lstStyle/>
        <a:p>
          <a:endParaRPr lang="en-US"/>
        </a:p>
      </dgm:t>
    </dgm:pt>
    <dgm:pt modelId="{3F50668B-44A1-43A0-94A3-B6279917B5F2}" type="sibTrans" cxnId="{186DEBF2-0B47-4AFA-A45B-B63C2680ABEA}">
      <dgm:prSet/>
      <dgm:spPr/>
      <dgm:t>
        <a:bodyPr/>
        <a:lstStyle/>
        <a:p>
          <a:endParaRPr lang="en-US"/>
        </a:p>
      </dgm:t>
    </dgm:pt>
    <dgm:pt modelId="{77CAC419-4592-45CC-85A9-0EFA5B9D346E}">
      <dgm:prSet phldrT="[Text]"/>
      <dgm:spPr/>
      <dgm:t>
        <a:bodyPr vert="horz"/>
        <a:lstStyle/>
        <a:p>
          <a:r>
            <a:rPr lang="en-US" b="1" dirty="0" smtClean="0">
              <a:latin typeface="+mj-lt"/>
              <a:cs typeface="Courier New" pitchFamily="49" charset="0"/>
            </a:rPr>
            <a:t>Fact:</a:t>
          </a:r>
        </a:p>
        <a:p>
          <a:r>
            <a:rPr lang="en-US" dirty="0" smtClean="0">
              <a:latin typeface="Courier New" pitchFamily="49" charset="0"/>
              <a:cs typeface="Courier New" pitchFamily="49" charset="0"/>
            </a:rPr>
            <a:t>likes(</a:t>
          </a:r>
          <a:r>
            <a:rPr lang="en-US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dirty="0" smtClean="0">
              <a:latin typeface="Courier New" pitchFamily="49" charset="0"/>
              <a:cs typeface="Courier New" pitchFamily="49" charset="0"/>
            </a:rPr>
            <a:t>, 42).</a:t>
          </a:r>
        </a:p>
        <a:p>
          <a:endParaRPr lang="en-US" dirty="0" smtClean="0">
            <a:latin typeface="Courier New" pitchFamily="49" charset="0"/>
            <a:cs typeface="Courier New" pitchFamily="49" charset="0"/>
          </a:endParaRPr>
        </a:p>
      </dgm:t>
    </dgm:pt>
    <dgm:pt modelId="{E3DC3008-A1EF-441F-8793-C9696205A1EE}" type="parTrans" cxnId="{03A25382-BE37-4573-8C12-C319AF79C2F2}">
      <dgm:prSet/>
      <dgm:spPr/>
      <dgm:t>
        <a:bodyPr/>
        <a:lstStyle/>
        <a:p>
          <a:endParaRPr lang="en-US"/>
        </a:p>
      </dgm:t>
    </dgm:pt>
    <dgm:pt modelId="{AE9DE6F6-0B81-4750-B605-D6C8E60792B1}" type="sibTrans" cxnId="{03A25382-BE37-4573-8C12-C319AF79C2F2}">
      <dgm:prSet/>
      <dgm:spPr/>
      <dgm:t>
        <a:bodyPr/>
        <a:lstStyle/>
        <a:p>
          <a:endParaRPr lang="en-US"/>
        </a:p>
      </dgm:t>
    </dgm:pt>
    <dgm:pt modelId="{385B112B-3E6B-43EA-8A12-796DB2F52CFA}">
      <dgm:prSet/>
      <dgm:spPr/>
      <dgm:t>
        <a:bodyPr vert="horz"/>
        <a:lstStyle/>
        <a:p>
          <a:r>
            <a:rPr lang="en-US" b="1" dirty="0" smtClean="0">
              <a:latin typeface="+mj-lt"/>
              <a:cs typeface="Courier New" pitchFamily="49" charset="0"/>
            </a:rPr>
            <a:t>Fact:</a:t>
          </a:r>
          <a:endParaRPr lang="en-US" dirty="0" smtClean="0">
            <a:latin typeface="+mj-lt"/>
            <a:cs typeface="Courier New" pitchFamily="49" charset="0"/>
          </a:endParaRPr>
        </a:p>
        <a:p>
          <a:r>
            <a:rPr lang="en-US" dirty="0" smtClean="0">
              <a:latin typeface="Courier New" pitchFamily="49" charset="0"/>
              <a:cs typeface="Courier New" pitchFamily="49" charset="0"/>
            </a:rPr>
            <a:t>likes(</a:t>
          </a:r>
          <a:r>
            <a:rPr lang="en-US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dirty="0" smtClean="0">
              <a:latin typeface="Courier New" pitchFamily="49" charset="0"/>
              <a:cs typeface="Courier New" pitchFamily="49" charset="0"/>
            </a:rPr>
            <a:t>, spam).</a:t>
          </a:r>
        </a:p>
        <a:p>
          <a:endParaRPr lang="en-US" dirty="0" smtClean="0">
            <a:latin typeface="Courier New" pitchFamily="49" charset="0"/>
            <a:cs typeface="Courier New" pitchFamily="49" charset="0"/>
          </a:endParaRPr>
        </a:p>
      </dgm:t>
    </dgm:pt>
    <dgm:pt modelId="{F86E602B-BC7C-454B-AFA6-2F80AE680CC0}" type="parTrans" cxnId="{5EB0D00F-67DE-4656-A055-3A1A4A9A964E}">
      <dgm:prSet/>
      <dgm:spPr/>
      <dgm:t>
        <a:bodyPr/>
        <a:lstStyle/>
        <a:p>
          <a:endParaRPr lang="en-US"/>
        </a:p>
      </dgm:t>
    </dgm:pt>
    <dgm:pt modelId="{0768C739-DFD0-48A7-AEC8-425E772DA85F}" type="sibTrans" cxnId="{5EB0D00F-67DE-4656-A055-3A1A4A9A964E}">
      <dgm:prSet/>
      <dgm:spPr/>
      <dgm:t>
        <a:bodyPr/>
        <a:lstStyle/>
        <a:p>
          <a:endParaRPr lang="en-US"/>
        </a:p>
      </dgm:t>
    </dgm:pt>
    <dgm:pt modelId="{3B97FF89-0946-416F-8756-63F9CAB3A7FD}">
      <dgm:prSet custT="1"/>
      <dgm:spPr/>
      <dgm:t>
        <a:bodyPr vert="horz"/>
        <a:lstStyle/>
        <a:p>
          <a:r>
            <a:rPr lang="en-US" sz="2700" b="1" dirty="0" smtClean="0">
              <a:latin typeface="+mj-lt"/>
              <a:cs typeface="Courier New" pitchFamily="49" charset="0"/>
            </a:rPr>
            <a:t>Fact:</a:t>
          </a:r>
          <a:endParaRPr lang="en-US" sz="27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likes(colleen, swimming).</a:t>
          </a:r>
          <a:endParaRPr lang="en-US" sz="2400" b="1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gm:t>
    </dgm:pt>
    <dgm:pt modelId="{1C647ED6-B52D-48FA-9101-C443A0E362DF}" type="parTrans" cxnId="{589CCA9A-AD0D-4400-9D0D-9A4AA701BEE0}">
      <dgm:prSet/>
      <dgm:spPr/>
      <dgm:t>
        <a:bodyPr/>
        <a:lstStyle/>
        <a:p>
          <a:endParaRPr lang="en-US"/>
        </a:p>
      </dgm:t>
    </dgm:pt>
    <dgm:pt modelId="{6EDC24D7-6BB2-4654-800C-119DBFEAF8E4}" type="sibTrans" cxnId="{589CCA9A-AD0D-4400-9D0D-9A4AA701BEE0}">
      <dgm:prSet/>
      <dgm:spPr/>
      <dgm:t>
        <a:bodyPr/>
        <a:lstStyle/>
        <a:p>
          <a:endParaRPr lang="en-US"/>
        </a:p>
      </dgm:t>
    </dgm:pt>
    <dgm:pt modelId="{E040CF3F-08EB-456F-8D6D-FE6762C981FB}" type="pres">
      <dgm:prSet presAssocID="{0EB1F4CD-C298-4961-A0F6-534C34809A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E586C15-A937-477A-9EA1-6A8B1F5829E9}" type="pres">
      <dgm:prSet presAssocID="{FA5E8D6A-D697-49EF-BA4C-D70AD183057C}" presName="hierRoot1" presStyleCnt="0">
        <dgm:presLayoutVars>
          <dgm:hierBranch val="init"/>
        </dgm:presLayoutVars>
      </dgm:prSet>
      <dgm:spPr/>
    </dgm:pt>
    <dgm:pt modelId="{67AFC012-2B17-4F7F-9C64-35BF63C81387}" type="pres">
      <dgm:prSet presAssocID="{FA5E8D6A-D697-49EF-BA4C-D70AD183057C}" presName="rootComposite1" presStyleCnt="0"/>
      <dgm:spPr/>
    </dgm:pt>
    <dgm:pt modelId="{5578171E-187B-4B1D-A352-805E3D9A4EBD}" type="pres">
      <dgm:prSet presAssocID="{FA5E8D6A-D697-49EF-BA4C-D70AD183057C}" presName="rootText1" presStyleLbl="node0" presStyleIdx="0" presStyleCnt="1" custScaleX="109227" custLinFactNeighborY="-349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FBD919-3957-4300-BC32-D9770BFCD55F}" type="pres">
      <dgm:prSet presAssocID="{FA5E8D6A-D697-49EF-BA4C-D70AD183057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CD409E6-0124-4887-BFB4-9846333A7881}" type="pres">
      <dgm:prSet presAssocID="{FA5E8D6A-D697-49EF-BA4C-D70AD183057C}" presName="hierChild2" presStyleCnt="0"/>
      <dgm:spPr/>
    </dgm:pt>
    <dgm:pt modelId="{188940F6-16D7-429B-AB03-1009E85FFDB9}" type="pres">
      <dgm:prSet presAssocID="{E3DC3008-A1EF-441F-8793-C9696205A1EE}" presName="Name37" presStyleLbl="parChTrans1D2" presStyleIdx="0" presStyleCnt="3"/>
      <dgm:spPr/>
      <dgm:t>
        <a:bodyPr/>
        <a:lstStyle/>
        <a:p>
          <a:endParaRPr lang="en-US"/>
        </a:p>
      </dgm:t>
    </dgm:pt>
    <dgm:pt modelId="{2B2C3537-4866-4356-AD80-AFD78F87F5DC}" type="pres">
      <dgm:prSet presAssocID="{77CAC419-4592-45CC-85A9-0EFA5B9D346E}" presName="hierRoot2" presStyleCnt="0">
        <dgm:presLayoutVars>
          <dgm:hierBranch val="init"/>
        </dgm:presLayoutVars>
      </dgm:prSet>
      <dgm:spPr/>
    </dgm:pt>
    <dgm:pt modelId="{8B3F57C7-6032-40D5-9390-AB7365589A05}" type="pres">
      <dgm:prSet presAssocID="{77CAC419-4592-45CC-85A9-0EFA5B9D346E}" presName="rootComposite" presStyleCnt="0"/>
      <dgm:spPr/>
    </dgm:pt>
    <dgm:pt modelId="{0B830650-17D3-416B-B0E8-E662BD7FA315}" type="pres">
      <dgm:prSet presAssocID="{77CAC419-4592-45CC-85A9-0EFA5B9D346E}" presName="rootText" presStyleLbl="node2" presStyleIdx="0" presStyleCnt="3" custScaleX="95147" custScaleY="128665" custLinFactNeighborY="242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230E1F-376B-4B20-AD23-BAD7F5127F0B}" type="pres">
      <dgm:prSet presAssocID="{77CAC419-4592-45CC-85A9-0EFA5B9D346E}" presName="rootConnector" presStyleLbl="node2" presStyleIdx="0" presStyleCnt="3"/>
      <dgm:spPr/>
      <dgm:t>
        <a:bodyPr/>
        <a:lstStyle/>
        <a:p>
          <a:endParaRPr lang="en-US"/>
        </a:p>
      </dgm:t>
    </dgm:pt>
    <dgm:pt modelId="{58642FA5-5456-4610-ADB3-E3E44FBD5018}" type="pres">
      <dgm:prSet presAssocID="{77CAC419-4592-45CC-85A9-0EFA5B9D346E}" presName="hierChild4" presStyleCnt="0"/>
      <dgm:spPr/>
    </dgm:pt>
    <dgm:pt modelId="{97DA6F00-8D7C-463E-8B8F-65BC165EF657}" type="pres">
      <dgm:prSet presAssocID="{77CAC419-4592-45CC-85A9-0EFA5B9D346E}" presName="hierChild5" presStyleCnt="0"/>
      <dgm:spPr/>
    </dgm:pt>
    <dgm:pt modelId="{0D7C2D6C-8D84-4879-A348-4D1109BD7292}" type="pres">
      <dgm:prSet presAssocID="{F86E602B-BC7C-454B-AFA6-2F80AE680CC0}" presName="Name37" presStyleLbl="parChTrans1D2" presStyleIdx="1" presStyleCnt="3"/>
      <dgm:spPr/>
      <dgm:t>
        <a:bodyPr/>
        <a:lstStyle/>
        <a:p>
          <a:endParaRPr lang="en-US"/>
        </a:p>
      </dgm:t>
    </dgm:pt>
    <dgm:pt modelId="{365A58AD-AB9B-4759-9A23-F7EF807BBEC9}" type="pres">
      <dgm:prSet presAssocID="{385B112B-3E6B-43EA-8A12-796DB2F52CFA}" presName="hierRoot2" presStyleCnt="0">
        <dgm:presLayoutVars>
          <dgm:hierBranch val="init"/>
        </dgm:presLayoutVars>
      </dgm:prSet>
      <dgm:spPr/>
    </dgm:pt>
    <dgm:pt modelId="{5F366D19-6699-47A2-A9F9-407826AF0C97}" type="pres">
      <dgm:prSet presAssocID="{385B112B-3E6B-43EA-8A12-796DB2F52CFA}" presName="rootComposite" presStyleCnt="0"/>
      <dgm:spPr/>
    </dgm:pt>
    <dgm:pt modelId="{51666D6A-1CF9-43EB-9412-4041C720EAA0}" type="pres">
      <dgm:prSet presAssocID="{385B112B-3E6B-43EA-8A12-796DB2F52CFA}" presName="rootText" presStyleLbl="node2" presStyleIdx="1" presStyleCnt="3" custScaleX="95147" custScaleY="128665" custLinFactNeighborY="242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FEAB62-7163-4593-9AEF-6B27E69B8D8D}" type="pres">
      <dgm:prSet presAssocID="{385B112B-3E6B-43EA-8A12-796DB2F52CFA}" presName="rootConnector" presStyleLbl="node2" presStyleIdx="1" presStyleCnt="3"/>
      <dgm:spPr/>
      <dgm:t>
        <a:bodyPr/>
        <a:lstStyle/>
        <a:p>
          <a:endParaRPr lang="en-US"/>
        </a:p>
      </dgm:t>
    </dgm:pt>
    <dgm:pt modelId="{750E3D33-9E43-4944-9483-1E68B032E995}" type="pres">
      <dgm:prSet presAssocID="{385B112B-3E6B-43EA-8A12-796DB2F52CFA}" presName="hierChild4" presStyleCnt="0"/>
      <dgm:spPr/>
    </dgm:pt>
    <dgm:pt modelId="{87A308C0-38E1-4EE6-BE82-5D356F751615}" type="pres">
      <dgm:prSet presAssocID="{385B112B-3E6B-43EA-8A12-796DB2F52CFA}" presName="hierChild5" presStyleCnt="0"/>
      <dgm:spPr/>
    </dgm:pt>
    <dgm:pt modelId="{A35E22F1-AA0B-4003-BA62-5E671FEE9C29}" type="pres">
      <dgm:prSet presAssocID="{1C647ED6-B52D-48FA-9101-C443A0E362DF}" presName="Name37" presStyleLbl="parChTrans1D2" presStyleIdx="2" presStyleCnt="3"/>
      <dgm:spPr/>
      <dgm:t>
        <a:bodyPr/>
        <a:lstStyle/>
        <a:p>
          <a:endParaRPr lang="en-US"/>
        </a:p>
      </dgm:t>
    </dgm:pt>
    <dgm:pt modelId="{3BF6C7DF-3402-4946-9874-22C077461737}" type="pres">
      <dgm:prSet presAssocID="{3B97FF89-0946-416F-8756-63F9CAB3A7FD}" presName="hierRoot2" presStyleCnt="0">
        <dgm:presLayoutVars>
          <dgm:hierBranch val="init"/>
        </dgm:presLayoutVars>
      </dgm:prSet>
      <dgm:spPr/>
    </dgm:pt>
    <dgm:pt modelId="{B897C423-87F9-45AD-99D2-7FA0E810E103}" type="pres">
      <dgm:prSet presAssocID="{3B97FF89-0946-416F-8756-63F9CAB3A7FD}" presName="rootComposite" presStyleCnt="0"/>
      <dgm:spPr/>
    </dgm:pt>
    <dgm:pt modelId="{FFE2F6E6-5A7F-494D-A9D9-27137C988240}" type="pres">
      <dgm:prSet presAssocID="{3B97FF89-0946-416F-8756-63F9CAB3A7FD}" presName="rootText" presStyleLbl="node2" presStyleIdx="2" presStyleCnt="3" custScaleX="118251" custScaleY="128665" custLinFactNeighborY="242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75BC3-C19D-4CD2-AB8F-F3291AD2BF81}" type="pres">
      <dgm:prSet presAssocID="{3B97FF89-0946-416F-8756-63F9CAB3A7FD}" presName="rootConnector" presStyleLbl="node2" presStyleIdx="2" presStyleCnt="3"/>
      <dgm:spPr/>
      <dgm:t>
        <a:bodyPr/>
        <a:lstStyle/>
        <a:p>
          <a:endParaRPr lang="en-US"/>
        </a:p>
      </dgm:t>
    </dgm:pt>
    <dgm:pt modelId="{A54A3955-4947-49FF-883D-7562746F1B0A}" type="pres">
      <dgm:prSet presAssocID="{3B97FF89-0946-416F-8756-63F9CAB3A7FD}" presName="hierChild4" presStyleCnt="0"/>
      <dgm:spPr/>
    </dgm:pt>
    <dgm:pt modelId="{D76C282B-0FFB-4E63-A57C-B8804A795E8B}" type="pres">
      <dgm:prSet presAssocID="{3B97FF89-0946-416F-8756-63F9CAB3A7FD}" presName="hierChild5" presStyleCnt="0"/>
      <dgm:spPr/>
    </dgm:pt>
    <dgm:pt modelId="{E59AD44D-2778-42E5-9FB8-73E18EF25A57}" type="pres">
      <dgm:prSet presAssocID="{FA5E8D6A-D697-49EF-BA4C-D70AD183057C}" presName="hierChild3" presStyleCnt="0"/>
      <dgm:spPr/>
    </dgm:pt>
  </dgm:ptLst>
  <dgm:cxnLst>
    <dgm:cxn modelId="{0035D860-97AC-4592-A3B5-2EE509AFCFF1}" type="presOf" srcId="{1C647ED6-B52D-48FA-9101-C443A0E362DF}" destId="{A35E22F1-AA0B-4003-BA62-5E671FEE9C29}" srcOrd="0" destOrd="0" presId="urn:microsoft.com/office/officeart/2005/8/layout/orgChart1"/>
    <dgm:cxn modelId="{D235881A-232B-46AC-BF3A-18BA9EBBEC09}" type="presOf" srcId="{77CAC419-4592-45CC-85A9-0EFA5B9D346E}" destId="{B8230E1F-376B-4B20-AD23-BAD7F5127F0B}" srcOrd="1" destOrd="0" presId="urn:microsoft.com/office/officeart/2005/8/layout/orgChart1"/>
    <dgm:cxn modelId="{E1CCDC3B-6C95-4225-A6C8-659078A1341D}" type="presOf" srcId="{F86E602B-BC7C-454B-AFA6-2F80AE680CC0}" destId="{0D7C2D6C-8D84-4879-A348-4D1109BD7292}" srcOrd="0" destOrd="0" presId="urn:microsoft.com/office/officeart/2005/8/layout/orgChart1"/>
    <dgm:cxn modelId="{589CCA9A-AD0D-4400-9D0D-9A4AA701BEE0}" srcId="{FA5E8D6A-D697-49EF-BA4C-D70AD183057C}" destId="{3B97FF89-0946-416F-8756-63F9CAB3A7FD}" srcOrd="2" destOrd="0" parTransId="{1C647ED6-B52D-48FA-9101-C443A0E362DF}" sibTransId="{6EDC24D7-6BB2-4654-800C-119DBFEAF8E4}"/>
    <dgm:cxn modelId="{2884589B-56B2-4CCA-980D-A64DFE4296A1}" type="presOf" srcId="{E3DC3008-A1EF-441F-8793-C9696205A1EE}" destId="{188940F6-16D7-429B-AB03-1009E85FFDB9}" srcOrd="0" destOrd="0" presId="urn:microsoft.com/office/officeart/2005/8/layout/orgChart1"/>
    <dgm:cxn modelId="{93AB50EE-78CF-46B0-A78B-8B3DC8D1DC3A}" type="presOf" srcId="{77CAC419-4592-45CC-85A9-0EFA5B9D346E}" destId="{0B830650-17D3-416B-B0E8-E662BD7FA315}" srcOrd="0" destOrd="0" presId="urn:microsoft.com/office/officeart/2005/8/layout/orgChart1"/>
    <dgm:cxn modelId="{186DEBF2-0B47-4AFA-A45B-B63C2680ABEA}" srcId="{0EB1F4CD-C298-4961-A0F6-534C34809AFB}" destId="{FA5E8D6A-D697-49EF-BA4C-D70AD183057C}" srcOrd="0" destOrd="0" parTransId="{4BA8DE2C-C076-4BB2-9240-45788F7D41BF}" sibTransId="{3F50668B-44A1-43A0-94A3-B6279917B5F2}"/>
    <dgm:cxn modelId="{B0BE181C-85C1-43A5-B65B-85812D7C2303}" type="presOf" srcId="{385B112B-3E6B-43EA-8A12-796DB2F52CFA}" destId="{51666D6A-1CF9-43EB-9412-4041C720EAA0}" srcOrd="0" destOrd="0" presId="urn:microsoft.com/office/officeart/2005/8/layout/orgChart1"/>
    <dgm:cxn modelId="{4DF16834-0410-445B-91A7-0A3769F22FE0}" type="presOf" srcId="{3B97FF89-0946-416F-8756-63F9CAB3A7FD}" destId="{FFE2F6E6-5A7F-494D-A9D9-27137C988240}" srcOrd="0" destOrd="0" presId="urn:microsoft.com/office/officeart/2005/8/layout/orgChart1"/>
    <dgm:cxn modelId="{93B3F647-B83F-4109-B281-037617B180C2}" type="presOf" srcId="{FA5E8D6A-D697-49EF-BA4C-D70AD183057C}" destId="{6CFBD919-3957-4300-BC32-D9770BFCD55F}" srcOrd="1" destOrd="0" presId="urn:microsoft.com/office/officeart/2005/8/layout/orgChart1"/>
    <dgm:cxn modelId="{5EB0D00F-67DE-4656-A055-3A1A4A9A964E}" srcId="{FA5E8D6A-D697-49EF-BA4C-D70AD183057C}" destId="{385B112B-3E6B-43EA-8A12-796DB2F52CFA}" srcOrd="1" destOrd="0" parTransId="{F86E602B-BC7C-454B-AFA6-2F80AE680CC0}" sibTransId="{0768C739-DFD0-48A7-AEC8-425E772DA85F}"/>
    <dgm:cxn modelId="{03A25382-BE37-4573-8C12-C319AF79C2F2}" srcId="{FA5E8D6A-D697-49EF-BA4C-D70AD183057C}" destId="{77CAC419-4592-45CC-85A9-0EFA5B9D346E}" srcOrd="0" destOrd="0" parTransId="{E3DC3008-A1EF-441F-8793-C9696205A1EE}" sibTransId="{AE9DE6F6-0B81-4750-B605-D6C8E60792B1}"/>
    <dgm:cxn modelId="{059EDDE4-4E6E-45B9-A940-19905FF3B6BF}" type="presOf" srcId="{385B112B-3E6B-43EA-8A12-796DB2F52CFA}" destId="{97FEAB62-7163-4593-9AEF-6B27E69B8D8D}" srcOrd="1" destOrd="0" presId="urn:microsoft.com/office/officeart/2005/8/layout/orgChart1"/>
    <dgm:cxn modelId="{23598B6B-CF18-48A1-AC8A-A63CC4CB3943}" type="presOf" srcId="{3B97FF89-0946-416F-8756-63F9CAB3A7FD}" destId="{C0D75BC3-C19D-4CD2-AB8F-F3291AD2BF81}" srcOrd="1" destOrd="0" presId="urn:microsoft.com/office/officeart/2005/8/layout/orgChart1"/>
    <dgm:cxn modelId="{8306DF80-D3C1-463F-9161-9C66BEE0BB33}" type="presOf" srcId="{FA5E8D6A-D697-49EF-BA4C-D70AD183057C}" destId="{5578171E-187B-4B1D-A352-805E3D9A4EBD}" srcOrd="0" destOrd="0" presId="urn:microsoft.com/office/officeart/2005/8/layout/orgChart1"/>
    <dgm:cxn modelId="{77D21B74-F670-4915-8950-5A7B23E18F37}" type="presOf" srcId="{0EB1F4CD-C298-4961-A0F6-534C34809AFB}" destId="{E040CF3F-08EB-456F-8D6D-FE6762C981FB}" srcOrd="0" destOrd="0" presId="urn:microsoft.com/office/officeart/2005/8/layout/orgChart1"/>
    <dgm:cxn modelId="{877705EA-CCCA-4B58-BC8E-A0A8B8767923}" type="presParOf" srcId="{E040CF3F-08EB-456F-8D6D-FE6762C981FB}" destId="{AE586C15-A937-477A-9EA1-6A8B1F5829E9}" srcOrd="0" destOrd="0" presId="urn:microsoft.com/office/officeart/2005/8/layout/orgChart1"/>
    <dgm:cxn modelId="{E78A3126-5FF2-41A6-A98A-6EE3383ECF61}" type="presParOf" srcId="{AE586C15-A937-477A-9EA1-6A8B1F5829E9}" destId="{67AFC012-2B17-4F7F-9C64-35BF63C81387}" srcOrd="0" destOrd="0" presId="urn:microsoft.com/office/officeart/2005/8/layout/orgChart1"/>
    <dgm:cxn modelId="{E17B47C9-473D-47AE-9D58-AE25F3340280}" type="presParOf" srcId="{67AFC012-2B17-4F7F-9C64-35BF63C81387}" destId="{5578171E-187B-4B1D-A352-805E3D9A4EBD}" srcOrd="0" destOrd="0" presId="urn:microsoft.com/office/officeart/2005/8/layout/orgChart1"/>
    <dgm:cxn modelId="{5CB14408-11EE-4977-9205-C5DC25FF6E71}" type="presParOf" srcId="{67AFC012-2B17-4F7F-9C64-35BF63C81387}" destId="{6CFBD919-3957-4300-BC32-D9770BFCD55F}" srcOrd="1" destOrd="0" presId="urn:microsoft.com/office/officeart/2005/8/layout/orgChart1"/>
    <dgm:cxn modelId="{C9FF78C0-BFB3-4345-A815-512E1FB1A448}" type="presParOf" srcId="{AE586C15-A937-477A-9EA1-6A8B1F5829E9}" destId="{FCD409E6-0124-4887-BFB4-9846333A7881}" srcOrd="1" destOrd="0" presId="urn:microsoft.com/office/officeart/2005/8/layout/orgChart1"/>
    <dgm:cxn modelId="{38F7321E-6832-4179-BDBE-94876B778BFF}" type="presParOf" srcId="{FCD409E6-0124-4887-BFB4-9846333A7881}" destId="{188940F6-16D7-429B-AB03-1009E85FFDB9}" srcOrd="0" destOrd="0" presId="urn:microsoft.com/office/officeart/2005/8/layout/orgChart1"/>
    <dgm:cxn modelId="{C00F3BC8-7274-45DA-9C60-67D29E7ACA1E}" type="presParOf" srcId="{FCD409E6-0124-4887-BFB4-9846333A7881}" destId="{2B2C3537-4866-4356-AD80-AFD78F87F5DC}" srcOrd="1" destOrd="0" presId="urn:microsoft.com/office/officeart/2005/8/layout/orgChart1"/>
    <dgm:cxn modelId="{A21EE674-C48A-4DE5-B74B-F38A2BFCA242}" type="presParOf" srcId="{2B2C3537-4866-4356-AD80-AFD78F87F5DC}" destId="{8B3F57C7-6032-40D5-9390-AB7365589A05}" srcOrd="0" destOrd="0" presId="urn:microsoft.com/office/officeart/2005/8/layout/orgChart1"/>
    <dgm:cxn modelId="{BAEFC3F5-4A26-4AC3-805F-58D0EC137FF8}" type="presParOf" srcId="{8B3F57C7-6032-40D5-9390-AB7365589A05}" destId="{0B830650-17D3-416B-B0E8-E662BD7FA315}" srcOrd="0" destOrd="0" presId="urn:microsoft.com/office/officeart/2005/8/layout/orgChart1"/>
    <dgm:cxn modelId="{ACCFF5C5-2814-4B43-AF20-1171346FEEA1}" type="presParOf" srcId="{8B3F57C7-6032-40D5-9390-AB7365589A05}" destId="{B8230E1F-376B-4B20-AD23-BAD7F5127F0B}" srcOrd="1" destOrd="0" presId="urn:microsoft.com/office/officeart/2005/8/layout/orgChart1"/>
    <dgm:cxn modelId="{7BF75992-7E51-4337-8878-ED4C15E0F5BE}" type="presParOf" srcId="{2B2C3537-4866-4356-AD80-AFD78F87F5DC}" destId="{58642FA5-5456-4610-ADB3-E3E44FBD5018}" srcOrd="1" destOrd="0" presId="urn:microsoft.com/office/officeart/2005/8/layout/orgChart1"/>
    <dgm:cxn modelId="{DBB78F62-B0BA-4462-9CC3-003242C1AF2A}" type="presParOf" srcId="{2B2C3537-4866-4356-AD80-AFD78F87F5DC}" destId="{97DA6F00-8D7C-463E-8B8F-65BC165EF657}" srcOrd="2" destOrd="0" presId="urn:microsoft.com/office/officeart/2005/8/layout/orgChart1"/>
    <dgm:cxn modelId="{FC3668CF-1F6F-4547-9B18-4BEF1B0B54D4}" type="presParOf" srcId="{FCD409E6-0124-4887-BFB4-9846333A7881}" destId="{0D7C2D6C-8D84-4879-A348-4D1109BD7292}" srcOrd="2" destOrd="0" presId="urn:microsoft.com/office/officeart/2005/8/layout/orgChart1"/>
    <dgm:cxn modelId="{2FA89543-6C56-492C-94E0-308D6450AEF8}" type="presParOf" srcId="{FCD409E6-0124-4887-BFB4-9846333A7881}" destId="{365A58AD-AB9B-4759-9A23-F7EF807BBEC9}" srcOrd="3" destOrd="0" presId="urn:microsoft.com/office/officeart/2005/8/layout/orgChart1"/>
    <dgm:cxn modelId="{153EBFD3-9777-4800-B689-09A4F3873B83}" type="presParOf" srcId="{365A58AD-AB9B-4759-9A23-F7EF807BBEC9}" destId="{5F366D19-6699-47A2-A9F9-407826AF0C97}" srcOrd="0" destOrd="0" presId="urn:microsoft.com/office/officeart/2005/8/layout/orgChart1"/>
    <dgm:cxn modelId="{4B13AC71-9E7A-45CB-AC09-5780219CE792}" type="presParOf" srcId="{5F366D19-6699-47A2-A9F9-407826AF0C97}" destId="{51666D6A-1CF9-43EB-9412-4041C720EAA0}" srcOrd="0" destOrd="0" presId="urn:microsoft.com/office/officeart/2005/8/layout/orgChart1"/>
    <dgm:cxn modelId="{56EBE8ED-8464-4524-B1AE-080332E4D9FC}" type="presParOf" srcId="{5F366D19-6699-47A2-A9F9-407826AF0C97}" destId="{97FEAB62-7163-4593-9AEF-6B27E69B8D8D}" srcOrd="1" destOrd="0" presId="urn:microsoft.com/office/officeart/2005/8/layout/orgChart1"/>
    <dgm:cxn modelId="{6F9DDC4E-2CED-4C49-87DD-8A4135E3AE6A}" type="presParOf" srcId="{365A58AD-AB9B-4759-9A23-F7EF807BBEC9}" destId="{750E3D33-9E43-4944-9483-1E68B032E995}" srcOrd="1" destOrd="0" presId="urn:microsoft.com/office/officeart/2005/8/layout/orgChart1"/>
    <dgm:cxn modelId="{C95E0A07-2564-4C20-BA0A-39817EE8A69D}" type="presParOf" srcId="{365A58AD-AB9B-4759-9A23-F7EF807BBEC9}" destId="{87A308C0-38E1-4EE6-BE82-5D356F751615}" srcOrd="2" destOrd="0" presId="urn:microsoft.com/office/officeart/2005/8/layout/orgChart1"/>
    <dgm:cxn modelId="{7FF56C14-952D-4FC8-8F88-06207DD2966B}" type="presParOf" srcId="{FCD409E6-0124-4887-BFB4-9846333A7881}" destId="{A35E22F1-AA0B-4003-BA62-5E671FEE9C29}" srcOrd="4" destOrd="0" presId="urn:microsoft.com/office/officeart/2005/8/layout/orgChart1"/>
    <dgm:cxn modelId="{CAF560A1-41E9-4DCF-A559-443232E8AA6C}" type="presParOf" srcId="{FCD409E6-0124-4887-BFB4-9846333A7881}" destId="{3BF6C7DF-3402-4946-9874-22C077461737}" srcOrd="5" destOrd="0" presId="urn:microsoft.com/office/officeart/2005/8/layout/orgChart1"/>
    <dgm:cxn modelId="{C32CDBC0-A752-48C1-BFB5-1BD8ABF335CE}" type="presParOf" srcId="{3BF6C7DF-3402-4946-9874-22C077461737}" destId="{B897C423-87F9-45AD-99D2-7FA0E810E103}" srcOrd="0" destOrd="0" presId="urn:microsoft.com/office/officeart/2005/8/layout/orgChart1"/>
    <dgm:cxn modelId="{090AD0D9-4F0F-475D-9C73-33747D368894}" type="presParOf" srcId="{B897C423-87F9-45AD-99D2-7FA0E810E103}" destId="{FFE2F6E6-5A7F-494D-A9D9-27137C988240}" srcOrd="0" destOrd="0" presId="urn:microsoft.com/office/officeart/2005/8/layout/orgChart1"/>
    <dgm:cxn modelId="{96D0AED9-493A-4F99-AE47-E2CC3EBC08DB}" type="presParOf" srcId="{B897C423-87F9-45AD-99D2-7FA0E810E103}" destId="{C0D75BC3-C19D-4CD2-AB8F-F3291AD2BF81}" srcOrd="1" destOrd="0" presId="urn:microsoft.com/office/officeart/2005/8/layout/orgChart1"/>
    <dgm:cxn modelId="{171A881F-2176-4B58-B7CC-22D4880B5CEE}" type="presParOf" srcId="{3BF6C7DF-3402-4946-9874-22C077461737}" destId="{A54A3955-4947-49FF-883D-7562746F1B0A}" srcOrd="1" destOrd="0" presId="urn:microsoft.com/office/officeart/2005/8/layout/orgChart1"/>
    <dgm:cxn modelId="{BA0563E3-8AB4-4E76-9EAD-A9680424B7F1}" type="presParOf" srcId="{3BF6C7DF-3402-4946-9874-22C077461737}" destId="{D76C282B-0FFB-4E63-A57C-B8804A795E8B}" srcOrd="2" destOrd="0" presId="urn:microsoft.com/office/officeart/2005/8/layout/orgChart1"/>
    <dgm:cxn modelId="{64D191D6-3C97-40C9-943E-8D2AAE5D8B8A}" type="presParOf" srcId="{AE586C15-A937-477A-9EA1-6A8B1F5829E9}" destId="{E59AD44D-2778-42E5-9FB8-73E18EF25A5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B1F4CD-C298-4961-A0F6-534C34809AFB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A5E8D6A-D697-49EF-BA4C-D70AD183057C}">
      <dgm:prSet phldrT="[Text]"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Query:</a:t>
          </a:r>
        </a:p>
        <a:p>
          <a:r>
            <a:rPr lang="en-US" sz="2000" dirty="0" smtClean="0">
              <a:latin typeface="Courier New" pitchFamily="49" charset="0"/>
              <a:cs typeface="Courier New" pitchFamily="49" charset="0"/>
            </a:rPr>
            <a:t>likes(Who, What).</a:t>
          </a:r>
          <a:endParaRPr lang="en-US" sz="2000" dirty="0">
            <a:latin typeface="Courier New" pitchFamily="49" charset="0"/>
            <a:cs typeface="Courier New" pitchFamily="49" charset="0"/>
          </a:endParaRPr>
        </a:p>
      </dgm:t>
    </dgm:pt>
    <dgm:pt modelId="{4BA8DE2C-C076-4BB2-9240-45788F7D41BF}" type="parTrans" cxnId="{186DEBF2-0B47-4AFA-A45B-B63C2680ABEA}">
      <dgm:prSet/>
      <dgm:spPr/>
      <dgm:t>
        <a:bodyPr/>
        <a:lstStyle/>
        <a:p>
          <a:endParaRPr lang="en-US"/>
        </a:p>
      </dgm:t>
    </dgm:pt>
    <dgm:pt modelId="{3F50668B-44A1-43A0-94A3-B6279917B5F2}" type="sibTrans" cxnId="{186DEBF2-0B47-4AFA-A45B-B63C2680ABEA}">
      <dgm:prSet/>
      <dgm:spPr/>
      <dgm:t>
        <a:bodyPr/>
        <a:lstStyle/>
        <a:p>
          <a:endParaRPr lang="en-US"/>
        </a:p>
      </dgm:t>
    </dgm:pt>
    <dgm:pt modelId="{77CAC419-4592-45CC-85A9-0EFA5B9D346E}">
      <dgm:prSet phldrT="[Text]" custT="1"/>
      <dgm:spPr/>
      <dgm:t>
        <a:bodyPr vert="horz"/>
        <a:lstStyle/>
        <a:p>
          <a:r>
            <a:rPr lang="en-US" sz="1900" b="1" dirty="0" smtClean="0">
              <a:latin typeface="+mj-lt"/>
              <a:cs typeface="Courier New" pitchFamily="49" charset="0"/>
            </a:rPr>
            <a:t>Fact:</a:t>
          </a:r>
        </a:p>
        <a:p>
          <a:r>
            <a:rPr lang="en-US" sz="1900" dirty="0" smtClean="0">
              <a:latin typeface="Courier New" pitchFamily="49" charset="0"/>
              <a:cs typeface="Courier New" pitchFamily="49" charset="0"/>
            </a:rPr>
            <a:t>likes(</a:t>
          </a:r>
          <a:r>
            <a:rPr lang="en-US" sz="19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1900" dirty="0" smtClean="0">
              <a:latin typeface="Courier New" pitchFamily="49" charset="0"/>
              <a:cs typeface="Courier New" pitchFamily="49" charset="0"/>
            </a:rPr>
            <a:t>, 42).</a:t>
          </a:r>
        </a:p>
        <a:p>
          <a:endParaRPr lang="en-US" sz="1900" dirty="0" smtClean="0">
            <a:latin typeface="Courier New" pitchFamily="49" charset="0"/>
            <a:cs typeface="Courier New" pitchFamily="49" charset="0"/>
          </a:endParaRPr>
        </a:p>
        <a:p>
          <a:endParaRPr lang="en-US" sz="1900" dirty="0" smtClean="0">
            <a:latin typeface="Courier New" pitchFamily="49" charset="0"/>
            <a:cs typeface="Courier New" pitchFamily="49" charset="0"/>
          </a:endParaRPr>
        </a:p>
      </dgm:t>
    </dgm:pt>
    <dgm:pt modelId="{E3DC3008-A1EF-441F-8793-C9696205A1EE}" type="parTrans" cxnId="{03A25382-BE37-4573-8C12-C319AF79C2F2}">
      <dgm:prSet/>
      <dgm:spPr/>
      <dgm:t>
        <a:bodyPr/>
        <a:lstStyle/>
        <a:p>
          <a:endParaRPr lang="en-US"/>
        </a:p>
      </dgm:t>
    </dgm:pt>
    <dgm:pt modelId="{AE9DE6F6-0B81-4750-B605-D6C8E60792B1}" type="sibTrans" cxnId="{03A25382-BE37-4573-8C12-C319AF79C2F2}">
      <dgm:prSet/>
      <dgm:spPr/>
      <dgm:t>
        <a:bodyPr/>
        <a:lstStyle/>
        <a:p>
          <a:endParaRPr lang="en-US"/>
        </a:p>
      </dgm:t>
    </dgm:pt>
    <dgm:pt modelId="{385B112B-3E6B-43EA-8A12-796DB2F52CFA}">
      <dgm:prSet custT="1"/>
      <dgm:spPr/>
      <dgm:t>
        <a:bodyPr vert="horz"/>
        <a:lstStyle/>
        <a:p>
          <a:r>
            <a:rPr lang="en-US" sz="1900" b="1" dirty="0" smtClean="0">
              <a:latin typeface="+mj-lt"/>
              <a:cs typeface="Courier New" pitchFamily="49" charset="0"/>
            </a:rPr>
            <a:t>Fact:</a:t>
          </a:r>
          <a:endParaRPr lang="en-US" sz="1900" dirty="0" smtClean="0">
            <a:latin typeface="+mj-lt"/>
            <a:cs typeface="Courier New" pitchFamily="49" charset="0"/>
          </a:endParaRPr>
        </a:p>
        <a:p>
          <a:r>
            <a:rPr lang="en-US" sz="1900" dirty="0" smtClean="0">
              <a:latin typeface="Courier New" pitchFamily="49" charset="0"/>
              <a:cs typeface="Courier New" pitchFamily="49" charset="0"/>
            </a:rPr>
            <a:t>likes(</a:t>
          </a:r>
          <a:r>
            <a:rPr lang="en-US" sz="19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1900" dirty="0" smtClean="0">
              <a:latin typeface="Courier New" pitchFamily="49" charset="0"/>
              <a:cs typeface="Courier New" pitchFamily="49" charset="0"/>
            </a:rPr>
            <a:t>, spam).</a:t>
          </a:r>
        </a:p>
        <a:p>
          <a:endParaRPr lang="en-US" sz="1900" dirty="0" smtClean="0">
            <a:latin typeface="Courier New" pitchFamily="49" charset="0"/>
            <a:cs typeface="Courier New" pitchFamily="49" charset="0"/>
          </a:endParaRPr>
        </a:p>
        <a:p>
          <a:endParaRPr lang="en-US" sz="1900" dirty="0" smtClean="0">
            <a:latin typeface="Courier New" pitchFamily="49" charset="0"/>
            <a:cs typeface="Courier New" pitchFamily="49" charset="0"/>
          </a:endParaRPr>
        </a:p>
      </dgm:t>
    </dgm:pt>
    <dgm:pt modelId="{F86E602B-BC7C-454B-AFA6-2F80AE680CC0}" type="parTrans" cxnId="{5EB0D00F-67DE-4656-A055-3A1A4A9A964E}">
      <dgm:prSet/>
      <dgm:spPr/>
      <dgm:t>
        <a:bodyPr/>
        <a:lstStyle/>
        <a:p>
          <a:endParaRPr lang="en-US"/>
        </a:p>
      </dgm:t>
    </dgm:pt>
    <dgm:pt modelId="{0768C739-DFD0-48A7-AEC8-425E772DA85F}" type="sibTrans" cxnId="{5EB0D00F-67DE-4656-A055-3A1A4A9A964E}">
      <dgm:prSet/>
      <dgm:spPr/>
      <dgm:t>
        <a:bodyPr/>
        <a:lstStyle/>
        <a:p>
          <a:endParaRPr lang="en-US"/>
        </a:p>
      </dgm:t>
    </dgm:pt>
    <dgm:pt modelId="{3B97FF89-0946-416F-8756-63F9CAB3A7FD}">
      <dgm:prSet custT="1"/>
      <dgm:spPr/>
      <dgm:t>
        <a:bodyPr vert="horz"/>
        <a:lstStyle/>
        <a:p>
          <a:r>
            <a:rPr lang="en-US" sz="1700" b="1" dirty="0" smtClean="0">
              <a:latin typeface="+mj-lt"/>
              <a:cs typeface="Courier New" pitchFamily="49" charset="0"/>
            </a:rPr>
            <a:t>Fact:</a:t>
          </a:r>
          <a:endParaRPr lang="en-US" sz="1700" dirty="0" smtClean="0">
            <a:latin typeface="+mj-lt"/>
            <a:cs typeface="Courier New" pitchFamily="49" charset="0"/>
          </a:endParaRPr>
        </a:p>
        <a:p>
          <a:r>
            <a:rPr lang="en-US" sz="1700" dirty="0" smtClean="0">
              <a:latin typeface="Courier New" pitchFamily="49" charset="0"/>
              <a:cs typeface="Courier New" pitchFamily="49" charset="0"/>
            </a:rPr>
            <a:t>likes(colleen, swimming).</a:t>
          </a:r>
          <a:endParaRPr lang="en-US" sz="1700" b="1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  <a:p>
          <a:endParaRPr lang="en-US" sz="2000" b="1" u="sng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  <a:p>
          <a:endParaRPr lang="en-US" sz="2000" b="1" u="sng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gm:t>
    </dgm:pt>
    <dgm:pt modelId="{1C647ED6-B52D-48FA-9101-C443A0E362DF}" type="parTrans" cxnId="{589CCA9A-AD0D-4400-9D0D-9A4AA701BEE0}">
      <dgm:prSet/>
      <dgm:spPr/>
      <dgm:t>
        <a:bodyPr/>
        <a:lstStyle/>
        <a:p>
          <a:endParaRPr lang="en-US"/>
        </a:p>
      </dgm:t>
    </dgm:pt>
    <dgm:pt modelId="{6EDC24D7-6BB2-4654-800C-119DBFEAF8E4}" type="sibTrans" cxnId="{589CCA9A-AD0D-4400-9D0D-9A4AA701BEE0}">
      <dgm:prSet/>
      <dgm:spPr/>
      <dgm:t>
        <a:bodyPr/>
        <a:lstStyle/>
        <a:p>
          <a:endParaRPr lang="en-US"/>
        </a:p>
      </dgm:t>
    </dgm:pt>
    <dgm:pt modelId="{E040CF3F-08EB-456F-8D6D-FE6762C981FB}" type="pres">
      <dgm:prSet presAssocID="{0EB1F4CD-C298-4961-A0F6-534C34809A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E586C15-A937-477A-9EA1-6A8B1F5829E9}" type="pres">
      <dgm:prSet presAssocID="{FA5E8D6A-D697-49EF-BA4C-D70AD183057C}" presName="hierRoot1" presStyleCnt="0">
        <dgm:presLayoutVars>
          <dgm:hierBranch val="init"/>
        </dgm:presLayoutVars>
      </dgm:prSet>
      <dgm:spPr/>
    </dgm:pt>
    <dgm:pt modelId="{67AFC012-2B17-4F7F-9C64-35BF63C81387}" type="pres">
      <dgm:prSet presAssocID="{FA5E8D6A-D697-49EF-BA4C-D70AD183057C}" presName="rootComposite1" presStyleCnt="0"/>
      <dgm:spPr/>
    </dgm:pt>
    <dgm:pt modelId="{5578171E-187B-4B1D-A352-805E3D9A4EBD}" type="pres">
      <dgm:prSet presAssocID="{FA5E8D6A-D697-49EF-BA4C-D70AD183057C}" presName="rootText1" presStyleLbl="node0" presStyleIdx="0" presStyleCnt="1" custScaleX="145636" custLinFactNeighborY="-349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FBD919-3957-4300-BC32-D9770BFCD55F}" type="pres">
      <dgm:prSet presAssocID="{FA5E8D6A-D697-49EF-BA4C-D70AD183057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CD409E6-0124-4887-BFB4-9846333A7881}" type="pres">
      <dgm:prSet presAssocID="{FA5E8D6A-D697-49EF-BA4C-D70AD183057C}" presName="hierChild2" presStyleCnt="0"/>
      <dgm:spPr/>
    </dgm:pt>
    <dgm:pt modelId="{188940F6-16D7-429B-AB03-1009E85FFDB9}" type="pres">
      <dgm:prSet presAssocID="{E3DC3008-A1EF-441F-8793-C9696205A1EE}" presName="Name37" presStyleLbl="parChTrans1D2" presStyleIdx="0" presStyleCnt="3"/>
      <dgm:spPr/>
      <dgm:t>
        <a:bodyPr/>
        <a:lstStyle/>
        <a:p>
          <a:endParaRPr lang="en-US"/>
        </a:p>
      </dgm:t>
    </dgm:pt>
    <dgm:pt modelId="{2B2C3537-4866-4356-AD80-AFD78F87F5DC}" type="pres">
      <dgm:prSet presAssocID="{77CAC419-4592-45CC-85A9-0EFA5B9D346E}" presName="hierRoot2" presStyleCnt="0">
        <dgm:presLayoutVars>
          <dgm:hierBranch val="init"/>
        </dgm:presLayoutVars>
      </dgm:prSet>
      <dgm:spPr/>
    </dgm:pt>
    <dgm:pt modelId="{8B3F57C7-6032-40D5-9390-AB7365589A05}" type="pres">
      <dgm:prSet presAssocID="{77CAC419-4592-45CC-85A9-0EFA5B9D346E}" presName="rootComposite" presStyleCnt="0"/>
      <dgm:spPr/>
    </dgm:pt>
    <dgm:pt modelId="{0B830650-17D3-416B-B0E8-E662BD7FA315}" type="pres">
      <dgm:prSet presAssocID="{77CAC419-4592-45CC-85A9-0EFA5B9D346E}" presName="rootText" presStyleLbl="node2" presStyleIdx="0" presStyleCnt="3" custScaleX="95147" custScaleY="128665" custLinFactNeighborY="242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230E1F-376B-4B20-AD23-BAD7F5127F0B}" type="pres">
      <dgm:prSet presAssocID="{77CAC419-4592-45CC-85A9-0EFA5B9D346E}" presName="rootConnector" presStyleLbl="node2" presStyleIdx="0" presStyleCnt="3"/>
      <dgm:spPr/>
      <dgm:t>
        <a:bodyPr/>
        <a:lstStyle/>
        <a:p>
          <a:endParaRPr lang="en-US"/>
        </a:p>
      </dgm:t>
    </dgm:pt>
    <dgm:pt modelId="{58642FA5-5456-4610-ADB3-E3E44FBD5018}" type="pres">
      <dgm:prSet presAssocID="{77CAC419-4592-45CC-85A9-0EFA5B9D346E}" presName="hierChild4" presStyleCnt="0"/>
      <dgm:spPr/>
    </dgm:pt>
    <dgm:pt modelId="{97DA6F00-8D7C-463E-8B8F-65BC165EF657}" type="pres">
      <dgm:prSet presAssocID="{77CAC419-4592-45CC-85A9-0EFA5B9D346E}" presName="hierChild5" presStyleCnt="0"/>
      <dgm:spPr/>
    </dgm:pt>
    <dgm:pt modelId="{0D7C2D6C-8D84-4879-A348-4D1109BD7292}" type="pres">
      <dgm:prSet presAssocID="{F86E602B-BC7C-454B-AFA6-2F80AE680CC0}" presName="Name37" presStyleLbl="parChTrans1D2" presStyleIdx="1" presStyleCnt="3"/>
      <dgm:spPr/>
      <dgm:t>
        <a:bodyPr/>
        <a:lstStyle/>
        <a:p>
          <a:endParaRPr lang="en-US"/>
        </a:p>
      </dgm:t>
    </dgm:pt>
    <dgm:pt modelId="{365A58AD-AB9B-4759-9A23-F7EF807BBEC9}" type="pres">
      <dgm:prSet presAssocID="{385B112B-3E6B-43EA-8A12-796DB2F52CFA}" presName="hierRoot2" presStyleCnt="0">
        <dgm:presLayoutVars>
          <dgm:hierBranch val="init"/>
        </dgm:presLayoutVars>
      </dgm:prSet>
      <dgm:spPr/>
    </dgm:pt>
    <dgm:pt modelId="{5F366D19-6699-47A2-A9F9-407826AF0C97}" type="pres">
      <dgm:prSet presAssocID="{385B112B-3E6B-43EA-8A12-796DB2F52CFA}" presName="rootComposite" presStyleCnt="0"/>
      <dgm:spPr/>
    </dgm:pt>
    <dgm:pt modelId="{51666D6A-1CF9-43EB-9412-4041C720EAA0}" type="pres">
      <dgm:prSet presAssocID="{385B112B-3E6B-43EA-8A12-796DB2F52CFA}" presName="rootText" presStyleLbl="node2" presStyleIdx="1" presStyleCnt="3" custScaleX="95147" custScaleY="128665" custLinFactNeighborY="242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FEAB62-7163-4593-9AEF-6B27E69B8D8D}" type="pres">
      <dgm:prSet presAssocID="{385B112B-3E6B-43EA-8A12-796DB2F52CFA}" presName="rootConnector" presStyleLbl="node2" presStyleIdx="1" presStyleCnt="3"/>
      <dgm:spPr/>
      <dgm:t>
        <a:bodyPr/>
        <a:lstStyle/>
        <a:p>
          <a:endParaRPr lang="en-US"/>
        </a:p>
      </dgm:t>
    </dgm:pt>
    <dgm:pt modelId="{750E3D33-9E43-4944-9483-1E68B032E995}" type="pres">
      <dgm:prSet presAssocID="{385B112B-3E6B-43EA-8A12-796DB2F52CFA}" presName="hierChild4" presStyleCnt="0"/>
      <dgm:spPr/>
    </dgm:pt>
    <dgm:pt modelId="{87A308C0-38E1-4EE6-BE82-5D356F751615}" type="pres">
      <dgm:prSet presAssocID="{385B112B-3E6B-43EA-8A12-796DB2F52CFA}" presName="hierChild5" presStyleCnt="0"/>
      <dgm:spPr/>
    </dgm:pt>
    <dgm:pt modelId="{A35E22F1-AA0B-4003-BA62-5E671FEE9C29}" type="pres">
      <dgm:prSet presAssocID="{1C647ED6-B52D-48FA-9101-C443A0E362DF}" presName="Name37" presStyleLbl="parChTrans1D2" presStyleIdx="2" presStyleCnt="3"/>
      <dgm:spPr/>
      <dgm:t>
        <a:bodyPr/>
        <a:lstStyle/>
        <a:p>
          <a:endParaRPr lang="en-US"/>
        </a:p>
      </dgm:t>
    </dgm:pt>
    <dgm:pt modelId="{3BF6C7DF-3402-4946-9874-22C077461737}" type="pres">
      <dgm:prSet presAssocID="{3B97FF89-0946-416F-8756-63F9CAB3A7FD}" presName="hierRoot2" presStyleCnt="0">
        <dgm:presLayoutVars>
          <dgm:hierBranch val="init"/>
        </dgm:presLayoutVars>
      </dgm:prSet>
      <dgm:spPr/>
    </dgm:pt>
    <dgm:pt modelId="{B897C423-87F9-45AD-99D2-7FA0E810E103}" type="pres">
      <dgm:prSet presAssocID="{3B97FF89-0946-416F-8756-63F9CAB3A7FD}" presName="rootComposite" presStyleCnt="0"/>
      <dgm:spPr/>
    </dgm:pt>
    <dgm:pt modelId="{FFE2F6E6-5A7F-494D-A9D9-27137C988240}" type="pres">
      <dgm:prSet presAssocID="{3B97FF89-0946-416F-8756-63F9CAB3A7FD}" presName="rootText" presStyleLbl="node2" presStyleIdx="2" presStyleCnt="3" custScaleX="95147" custScaleY="128665" custLinFactNeighborY="242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75BC3-C19D-4CD2-AB8F-F3291AD2BF81}" type="pres">
      <dgm:prSet presAssocID="{3B97FF89-0946-416F-8756-63F9CAB3A7FD}" presName="rootConnector" presStyleLbl="node2" presStyleIdx="2" presStyleCnt="3"/>
      <dgm:spPr/>
      <dgm:t>
        <a:bodyPr/>
        <a:lstStyle/>
        <a:p>
          <a:endParaRPr lang="en-US"/>
        </a:p>
      </dgm:t>
    </dgm:pt>
    <dgm:pt modelId="{A54A3955-4947-49FF-883D-7562746F1B0A}" type="pres">
      <dgm:prSet presAssocID="{3B97FF89-0946-416F-8756-63F9CAB3A7FD}" presName="hierChild4" presStyleCnt="0"/>
      <dgm:spPr/>
    </dgm:pt>
    <dgm:pt modelId="{D76C282B-0FFB-4E63-A57C-B8804A795E8B}" type="pres">
      <dgm:prSet presAssocID="{3B97FF89-0946-416F-8756-63F9CAB3A7FD}" presName="hierChild5" presStyleCnt="0"/>
      <dgm:spPr/>
    </dgm:pt>
    <dgm:pt modelId="{E59AD44D-2778-42E5-9FB8-73E18EF25A57}" type="pres">
      <dgm:prSet presAssocID="{FA5E8D6A-D697-49EF-BA4C-D70AD183057C}" presName="hierChild3" presStyleCnt="0"/>
      <dgm:spPr/>
    </dgm:pt>
  </dgm:ptLst>
  <dgm:cxnLst>
    <dgm:cxn modelId="{17A3F430-99A4-4E8F-99DB-4BB17B5D0303}" type="presOf" srcId="{F86E602B-BC7C-454B-AFA6-2F80AE680CC0}" destId="{0D7C2D6C-8D84-4879-A348-4D1109BD7292}" srcOrd="0" destOrd="0" presId="urn:microsoft.com/office/officeart/2005/8/layout/orgChart1"/>
    <dgm:cxn modelId="{D08C22EF-82E1-4BEE-9B88-957BC854AA31}" type="presOf" srcId="{77CAC419-4592-45CC-85A9-0EFA5B9D346E}" destId="{B8230E1F-376B-4B20-AD23-BAD7F5127F0B}" srcOrd="1" destOrd="0" presId="urn:microsoft.com/office/officeart/2005/8/layout/orgChart1"/>
    <dgm:cxn modelId="{1186A917-D5E6-4680-A9A4-549252B135C6}" type="presOf" srcId="{77CAC419-4592-45CC-85A9-0EFA5B9D346E}" destId="{0B830650-17D3-416B-B0E8-E662BD7FA315}" srcOrd="0" destOrd="0" presId="urn:microsoft.com/office/officeart/2005/8/layout/orgChart1"/>
    <dgm:cxn modelId="{D6498D3B-78A9-4F04-8340-FF42EA1D46E4}" type="presOf" srcId="{385B112B-3E6B-43EA-8A12-796DB2F52CFA}" destId="{97FEAB62-7163-4593-9AEF-6B27E69B8D8D}" srcOrd="1" destOrd="0" presId="urn:microsoft.com/office/officeart/2005/8/layout/orgChart1"/>
    <dgm:cxn modelId="{A291F2B1-EB97-4755-8EB0-00B560CD2244}" type="presOf" srcId="{0EB1F4CD-C298-4961-A0F6-534C34809AFB}" destId="{E040CF3F-08EB-456F-8D6D-FE6762C981FB}" srcOrd="0" destOrd="0" presId="urn:microsoft.com/office/officeart/2005/8/layout/orgChart1"/>
    <dgm:cxn modelId="{03A25382-BE37-4573-8C12-C319AF79C2F2}" srcId="{FA5E8D6A-D697-49EF-BA4C-D70AD183057C}" destId="{77CAC419-4592-45CC-85A9-0EFA5B9D346E}" srcOrd="0" destOrd="0" parTransId="{E3DC3008-A1EF-441F-8793-C9696205A1EE}" sibTransId="{AE9DE6F6-0B81-4750-B605-D6C8E60792B1}"/>
    <dgm:cxn modelId="{4C8EEF24-23B5-4758-96F3-0DC9AB70AA17}" type="presOf" srcId="{E3DC3008-A1EF-441F-8793-C9696205A1EE}" destId="{188940F6-16D7-429B-AB03-1009E85FFDB9}" srcOrd="0" destOrd="0" presId="urn:microsoft.com/office/officeart/2005/8/layout/orgChart1"/>
    <dgm:cxn modelId="{186DEBF2-0B47-4AFA-A45B-B63C2680ABEA}" srcId="{0EB1F4CD-C298-4961-A0F6-534C34809AFB}" destId="{FA5E8D6A-D697-49EF-BA4C-D70AD183057C}" srcOrd="0" destOrd="0" parTransId="{4BA8DE2C-C076-4BB2-9240-45788F7D41BF}" sibTransId="{3F50668B-44A1-43A0-94A3-B6279917B5F2}"/>
    <dgm:cxn modelId="{C6B0DF85-F5A3-40C1-9905-563A54405756}" type="presOf" srcId="{3B97FF89-0946-416F-8756-63F9CAB3A7FD}" destId="{C0D75BC3-C19D-4CD2-AB8F-F3291AD2BF81}" srcOrd="1" destOrd="0" presId="urn:microsoft.com/office/officeart/2005/8/layout/orgChart1"/>
    <dgm:cxn modelId="{589B1363-490A-4A18-9198-048471B2485C}" type="presOf" srcId="{FA5E8D6A-D697-49EF-BA4C-D70AD183057C}" destId="{6CFBD919-3957-4300-BC32-D9770BFCD55F}" srcOrd="1" destOrd="0" presId="urn:microsoft.com/office/officeart/2005/8/layout/orgChart1"/>
    <dgm:cxn modelId="{54B52CDC-1839-4209-86AD-C49AF39EBC1A}" type="presOf" srcId="{3B97FF89-0946-416F-8756-63F9CAB3A7FD}" destId="{FFE2F6E6-5A7F-494D-A9D9-27137C988240}" srcOrd="0" destOrd="0" presId="urn:microsoft.com/office/officeart/2005/8/layout/orgChart1"/>
    <dgm:cxn modelId="{09385945-DB27-4BB2-9F94-605CC4ECEE88}" type="presOf" srcId="{385B112B-3E6B-43EA-8A12-796DB2F52CFA}" destId="{51666D6A-1CF9-43EB-9412-4041C720EAA0}" srcOrd="0" destOrd="0" presId="urn:microsoft.com/office/officeart/2005/8/layout/orgChart1"/>
    <dgm:cxn modelId="{6B2F2817-BACC-428F-A137-C65792787790}" type="presOf" srcId="{1C647ED6-B52D-48FA-9101-C443A0E362DF}" destId="{A35E22F1-AA0B-4003-BA62-5E671FEE9C29}" srcOrd="0" destOrd="0" presId="urn:microsoft.com/office/officeart/2005/8/layout/orgChart1"/>
    <dgm:cxn modelId="{589CCA9A-AD0D-4400-9D0D-9A4AA701BEE0}" srcId="{FA5E8D6A-D697-49EF-BA4C-D70AD183057C}" destId="{3B97FF89-0946-416F-8756-63F9CAB3A7FD}" srcOrd="2" destOrd="0" parTransId="{1C647ED6-B52D-48FA-9101-C443A0E362DF}" sibTransId="{6EDC24D7-6BB2-4654-800C-119DBFEAF8E4}"/>
    <dgm:cxn modelId="{5EB0D00F-67DE-4656-A055-3A1A4A9A964E}" srcId="{FA5E8D6A-D697-49EF-BA4C-D70AD183057C}" destId="{385B112B-3E6B-43EA-8A12-796DB2F52CFA}" srcOrd="1" destOrd="0" parTransId="{F86E602B-BC7C-454B-AFA6-2F80AE680CC0}" sibTransId="{0768C739-DFD0-48A7-AEC8-425E772DA85F}"/>
    <dgm:cxn modelId="{A171F732-84E2-4DB2-91C2-D2D820B33A4E}" type="presOf" srcId="{FA5E8D6A-D697-49EF-BA4C-D70AD183057C}" destId="{5578171E-187B-4B1D-A352-805E3D9A4EBD}" srcOrd="0" destOrd="0" presId="urn:microsoft.com/office/officeart/2005/8/layout/orgChart1"/>
    <dgm:cxn modelId="{723D879A-DD75-4B8A-B379-362955B6BC0D}" type="presParOf" srcId="{E040CF3F-08EB-456F-8D6D-FE6762C981FB}" destId="{AE586C15-A937-477A-9EA1-6A8B1F5829E9}" srcOrd="0" destOrd="0" presId="urn:microsoft.com/office/officeart/2005/8/layout/orgChart1"/>
    <dgm:cxn modelId="{2622BEB3-A85B-4877-88B3-A2217FB2FFA4}" type="presParOf" srcId="{AE586C15-A937-477A-9EA1-6A8B1F5829E9}" destId="{67AFC012-2B17-4F7F-9C64-35BF63C81387}" srcOrd="0" destOrd="0" presId="urn:microsoft.com/office/officeart/2005/8/layout/orgChart1"/>
    <dgm:cxn modelId="{656F5EA2-7F5B-4B71-9F38-1B7385A2249B}" type="presParOf" srcId="{67AFC012-2B17-4F7F-9C64-35BF63C81387}" destId="{5578171E-187B-4B1D-A352-805E3D9A4EBD}" srcOrd="0" destOrd="0" presId="urn:microsoft.com/office/officeart/2005/8/layout/orgChart1"/>
    <dgm:cxn modelId="{8882CD04-3F17-46F4-A99D-6C1AD3609305}" type="presParOf" srcId="{67AFC012-2B17-4F7F-9C64-35BF63C81387}" destId="{6CFBD919-3957-4300-BC32-D9770BFCD55F}" srcOrd="1" destOrd="0" presId="urn:microsoft.com/office/officeart/2005/8/layout/orgChart1"/>
    <dgm:cxn modelId="{AE4C4B35-63EE-413C-AA2B-701CBD219254}" type="presParOf" srcId="{AE586C15-A937-477A-9EA1-6A8B1F5829E9}" destId="{FCD409E6-0124-4887-BFB4-9846333A7881}" srcOrd="1" destOrd="0" presId="urn:microsoft.com/office/officeart/2005/8/layout/orgChart1"/>
    <dgm:cxn modelId="{E9CBCD37-8E4D-46F3-BEF7-440FB70D1FE8}" type="presParOf" srcId="{FCD409E6-0124-4887-BFB4-9846333A7881}" destId="{188940F6-16D7-429B-AB03-1009E85FFDB9}" srcOrd="0" destOrd="0" presId="urn:microsoft.com/office/officeart/2005/8/layout/orgChart1"/>
    <dgm:cxn modelId="{66F523B2-7BED-430D-8A77-1675AD2977D5}" type="presParOf" srcId="{FCD409E6-0124-4887-BFB4-9846333A7881}" destId="{2B2C3537-4866-4356-AD80-AFD78F87F5DC}" srcOrd="1" destOrd="0" presId="urn:microsoft.com/office/officeart/2005/8/layout/orgChart1"/>
    <dgm:cxn modelId="{E09A6318-5556-475E-871B-A9D6D35FFCC3}" type="presParOf" srcId="{2B2C3537-4866-4356-AD80-AFD78F87F5DC}" destId="{8B3F57C7-6032-40D5-9390-AB7365589A05}" srcOrd="0" destOrd="0" presId="urn:microsoft.com/office/officeart/2005/8/layout/orgChart1"/>
    <dgm:cxn modelId="{E72DB916-8A9B-4353-8351-9EC5F7EC52DB}" type="presParOf" srcId="{8B3F57C7-6032-40D5-9390-AB7365589A05}" destId="{0B830650-17D3-416B-B0E8-E662BD7FA315}" srcOrd="0" destOrd="0" presId="urn:microsoft.com/office/officeart/2005/8/layout/orgChart1"/>
    <dgm:cxn modelId="{DA9D69BD-8C5F-4CD9-9736-C1D54BC3FDEF}" type="presParOf" srcId="{8B3F57C7-6032-40D5-9390-AB7365589A05}" destId="{B8230E1F-376B-4B20-AD23-BAD7F5127F0B}" srcOrd="1" destOrd="0" presId="urn:microsoft.com/office/officeart/2005/8/layout/orgChart1"/>
    <dgm:cxn modelId="{EBBB8BBB-0A09-45DF-8974-6753CD3DF356}" type="presParOf" srcId="{2B2C3537-4866-4356-AD80-AFD78F87F5DC}" destId="{58642FA5-5456-4610-ADB3-E3E44FBD5018}" srcOrd="1" destOrd="0" presId="urn:microsoft.com/office/officeart/2005/8/layout/orgChart1"/>
    <dgm:cxn modelId="{F06E7B08-638E-40A9-9C38-9E59BAC812CC}" type="presParOf" srcId="{2B2C3537-4866-4356-AD80-AFD78F87F5DC}" destId="{97DA6F00-8D7C-463E-8B8F-65BC165EF657}" srcOrd="2" destOrd="0" presId="urn:microsoft.com/office/officeart/2005/8/layout/orgChart1"/>
    <dgm:cxn modelId="{7B53C7C7-F082-4DB8-B8EB-6C1A773BCD78}" type="presParOf" srcId="{FCD409E6-0124-4887-BFB4-9846333A7881}" destId="{0D7C2D6C-8D84-4879-A348-4D1109BD7292}" srcOrd="2" destOrd="0" presId="urn:microsoft.com/office/officeart/2005/8/layout/orgChart1"/>
    <dgm:cxn modelId="{7BE87238-88F2-4A09-A8FE-0A8CD2171F92}" type="presParOf" srcId="{FCD409E6-0124-4887-BFB4-9846333A7881}" destId="{365A58AD-AB9B-4759-9A23-F7EF807BBEC9}" srcOrd="3" destOrd="0" presId="urn:microsoft.com/office/officeart/2005/8/layout/orgChart1"/>
    <dgm:cxn modelId="{84CCD637-D044-4D68-9BB8-D828C347CC45}" type="presParOf" srcId="{365A58AD-AB9B-4759-9A23-F7EF807BBEC9}" destId="{5F366D19-6699-47A2-A9F9-407826AF0C97}" srcOrd="0" destOrd="0" presId="urn:microsoft.com/office/officeart/2005/8/layout/orgChart1"/>
    <dgm:cxn modelId="{353E2486-F8BA-47D6-B97A-0292C3EAF1FC}" type="presParOf" srcId="{5F366D19-6699-47A2-A9F9-407826AF0C97}" destId="{51666D6A-1CF9-43EB-9412-4041C720EAA0}" srcOrd="0" destOrd="0" presId="urn:microsoft.com/office/officeart/2005/8/layout/orgChart1"/>
    <dgm:cxn modelId="{70E0E8CA-CF1D-40A9-9AB9-0C3515C22579}" type="presParOf" srcId="{5F366D19-6699-47A2-A9F9-407826AF0C97}" destId="{97FEAB62-7163-4593-9AEF-6B27E69B8D8D}" srcOrd="1" destOrd="0" presId="urn:microsoft.com/office/officeart/2005/8/layout/orgChart1"/>
    <dgm:cxn modelId="{DB267711-AA21-4CD9-9800-A7A42527E23E}" type="presParOf" srcId="{365A58AD-AB9B-4759-9A23-F7EF807BBEC9}" destId="{750E3D33-9E43-4944-9483-1E68B032E995}" srcOrd="1" destOrd="0" presId="urn:microsoft.com/office/officeart/2005/8/layout/orgChart1"/>
    <dgm:cxn modelId="{49C02C17-2A86-4BF8-8241-9CA7F02E9CB4}" type="presParOf" srcId="{365A58AD-AB9B-4759-9A23-F7EF807BBEC9}" destId="{87A308C0-38E1-4EE6-BE82-5D356F751615}" srcOrd="2" destOrd="0" presId="urn:microsoft.com/office/officeart/2005/8/layout/orgChart1"/>
    <dgm:cxn modelId="{B14E388E-A383-4467-BF7C-C62CF0E46DE9}" type="presParOf" srcId="{FCD409E6-0124-4887-BFB4-9846333A7881}" destId="{A35E22F1-AA0B-4003-BA62-5E671FEE9C29}" srcOrd="4" destOrd="0" presId="urn:microsoft.com/office/officeart/2005/8/layout/orgChart1"/>
    <dgm:cxn modelId="{BCB175F8-2FB4-47E1-BAC5-8A28293B62A8}" type="presParOf" srcId="{FCD409E6-0124-4887-BFB4-9846333A7881}" destId="{3BF6C7DF-3402-4946-9874-22C077461737}" srcOrd="5" destOrd="0" presId="urn:microsoft.com/office/officeart/2005/8/layout/orgChart1"/>
    <dgm:cxn modelId="{E4EA54FD-B130-4621-8495-65CD3CA13742}" type="presParOf" srcId="{3BF6C7DF-3402-4946-9874-22C077461737}" destId="{B897C423-87F9-45AD-99D2-7FA0E810E103}" srcOrd="0" destOrd="0" presId="urn:microsoft.com/office/officeart/2005/8/layout/orgChart1"/>
    <dgm:cxn modelId="{FC5B12D7-2C3B-4338-BEAC-41C48E005525}" type="presParOf" srcId="{B897C423-87F9-45AD-99D2-7FA0E810E103}" destId="{FFE2F6E6-5A7F-494D-A9D9-27137C988240}" srcOrd="0" destOrd="0" presId="urn:microsoft.com/office/officeart/2005/8/layout/orgChart1"/>
    <dgm:cxn modelId="{F5DB0557-0D96-4FC0-A67D-84BB45BDECEC}" type="presParOf" srcId="{B897C423-87F9-45AD-99D2-7FA0E810E103}" destId="{C0D75BC3-C19D-4CD2-AB8F-F3291AD2BF81}" srcOrd="1" destOrd="0" presId="urn:microsoft.com/office/officeart/2005/8/layout/orgChart1"/>
    <dgm:cxn modelId="{AE89CA15-65E9-4E48-9B0A-83DC832A8A7C}" type="presParOf" srcId="{3BF6C7DF-3402-4946-9874-22C077461737}" destId="{A54A3955-4947-49FF-883D-7562746F1B0A}" srcOrd="1" destOrd="0" presId="urn:microsoft.com/office/officeart/2005/8/layout/orgChart1"/>
    <dgm:cxn modelId="{AE397D8D-EF74-4EAD-A46F-71BA4AB0C26B}" type="presParOf" srcId="{3BF6C7DF-3402-4946-9874-22C077461737}" destId="{D76C282B-0FFB-4E63-A57C-B8804A795E8B}" srcOrd="2" destOrd="0" presId="urn:microsoft.com/office/officeart/2005/8/layout/orgChart1"/>
    <dgm:cxn modelId="{7F7E55FC-6DCB-4D32-8BF6-795469991F30}" type="presParOf" srcId="{AE586C15-A937-477A-9EA1-6A8B1F5829E9}" destId="{E59AD44D-2778-42E5-9FB8-73E18EF25A5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EB1F4CD-C298-4961-A0F6-534C34809AFB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A5E8D6A-D697-49EF-BA4C-D70AD183057C}">
      <dgm:prSet phldrT="[Text]"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Query:</a:t>
          </a: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happy(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dirty="0">
            <a:latin typeface="Courier New" pitchFamily="49" charset="0"/>
            <a:cs typeface="Courier New" pitchFamily="49" charset="0"/>
          </a:endParaRPr>
        </a:p>
      </dgm:t>
    </dgm:pt>
    <dgm:pt modelId="{4BA8DE2C-C076-4BB2-9240-45788F7D41BF}" type="parTrans" cxnId="{186DEBF2-0B47-4AFA-A45B-B63C2680ABEA}">
      <dgm:prSet/>
      <dgm:spPr/>
      <dgm:t>
        <a:bodyPr/>
        <a:lstStyle/>
        <a:p>
          <a:endParaRPr lang="en-US"/>
        </a:p>
      </dgm:t>
    </dgm:pt>
    <dgm:pt modelId="{3F50668B-44A1-43A0-94A3-B6279917B5F2}" type="sibTrans" cxnId="{186DEBF2-0B47-4AFA-A45B-B63C2680ABEA}">
      <dgm:prSet/>
      <dgm:spPr/>
      <dgm:t>
        <a:bodyPr/>
        <a:lstStyle/>
        <a:p>
          <a:endParaRPr lang="en-US"/>
        </a:p>
      </dgm:t>
    </dgm:pt>
    <dgm:pt modelId="{3B97FF89-0946-416F-8756-63F9CAB3A7FD}">
      <dgm:prSet custT="1"/>
      <dgm:spPr/>
      <dgm:t>
        <a:bodyPr vert="horz"/>
        <a:lstStyle/>
        <a:p>
          <a:r>
            <a:rPr lang="en-US" sz="1700" b="1" dirty="0" smtClean="0">
              <a:latin typeface="+mj-lt"/>
              <a:cs typeface="Courier New" pitchFamily="49" charset="0"/>
            </a:rPr>
            <a:t>Rule:</a:t>
          </a:r>
          <a:endParaRPr lang="en-US" sz="17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happy(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 :- swam(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b="1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gm:t>
    </dgm:pt>
    <dgm:pt modelId="{1C647ED6-B52D-48FA-9101-C443A0E362DF}" type="parTrans" cxnId="{589CCA9A-AD0D-4400-9D0D-9A4AA701BEE0}">
      <dgm:prSet/>
      <dgm:spPr/>
      <dgm:t>
        <a:bodyPr/>
        <a:lstStyle/>
        <a:p>
          <a:endParaRPr lang="en-US"/>
        </a:p>
      </dgm:t>
    </dgm:pt>
    <dgm:pt modelId="{6EDC24D7-6BB2-4654-800C-119DBFEAF8E4}" type="sibTrans" cxnId="{589CCA9A-AD0D-4400-9D0D-9A4AA701BEE0}">
      <dgm:prSet/>
      <dgm:spPr/>
      <dgm:t>
        <a:bodyPr/>
        <a:lstStyle/>
        <a:p>
          <a:endParaRPr lang="en-US"/>
        </a:p>
      </dgm:t>
    </dgm:pt>
    <dgm:pt modelId="{93230BEA-0C44-4BFE-8798-DADAF24015D5}">
      <dgm:prSet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Fact:</a:t>
          </a:r>
          <a:endParaRPr lang="en-US" sz="20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swam(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b="1" u="sng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gm:t>
    </dgm:pt>
    <dgm:pt modelId="{256A39C7-BD2C-4160-9B67-A6E1FB2C8876}" type="parTrans" cxnId="{6562EEB1-B88C-4163-BA01-318DA9BB1413}">
      <dgm:prSet/>
      <dgm:spPr/>
      <dgm:t>
        <a:bodyPr/>
        <a:lstStyle/>
        <a:p>
          <a:endParaRPr lang="en-US"/>
        </a:p>
      </dgm:t>
    </dgm:pt>
    <dgm:pt modelId="{7A7E2195-3BAF-40E9-933E-12BBDA4FED8E}" type="sibTrans" cxnId="{6562EEB1-B88C-4163-BA01-318DA9BB1413}">
      <dgm:prSet/>
      <dgm:spPr/>
      <dgm:t>
        <a:bodyPr/>
        <a:lstStyle/>
        <a:p>
          <a:endParaRPr lang="en-US"/>
        </a:p>
      </dgm:t>
    </dgm:pt>
    <dgm:pt modelId="{70928DEC-291D-4CA2-A42D-78024667FB84}">
      <dgm:prSet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Fact:</a:t>
          </a:r>
          <a:endParaRPr lang="en-US" sz="20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swam(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b="1" u="sng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gm:t>
    </dgm:pt>
    <dgm:pt modelId="{DEFC0A57-24F1-4CD1-90A9-E07A8C953CD3}" type="parTrans" cxnId="{DC02E050-2B82-4D62-9013-864F0F9D48DD}">
      <dgm:prSet/>
      <dgm:spPr/>
      <dgm:t>
        <a:bodyPr/>
        <a:lstStyle/>
        <a:p>
          <a:endParaRPr lang="en-US"/>
        </a:p>
      </dgm:t>
    </dgm:pt>
    <dgm:pt modelId="{34E30DB4-8483-480E-B66D-07DBE61ADDBF}" type="sibTrans" cxnId="{DC02E050-2B82-4D62-9013-864F0F9D48DD}">
      <dgm:prSet/>
      <dgm:spPr/>
      <dgm:t>
        <a:bodyPr/>
        <a:lstStyle/>
        <a:p>
          <a:endParaRPr lang="en-US"/>
        </a:p>
      </dgm:t>
    </dgm:pt>
    <dgm:pt modelId="{E040CF3F-08EB-456F-8D6D-FE6762C981FB}" type="pres">
      <dgm:prSet presAssocID="{0EB1F4CD-C298-4961-A0F6-534C34809A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E586C15-A937-477A-9EA1-6A8B1F5829E9}" type="pres">
      <dgm:prSet presAssocID="{FA5E8D6A-D697-49EF-BA4C-D70AD183057C}" presName="hierRoot1" presStyleCnt="0">
        <dgm:presLayoutVars>
          <dgm:hierBranch/>
        </dgm:presLayoutVars>
      </dgm:prSet>
      <dgm:spPr/>
    </dgm:pt>
    <dgm:pt modelId="{67AFC012-2B17-4F7F-9C64-35BF63C81387}" type="pres">
      <dgm:prSet presAssocID="{FA5E8D6A-D697-49EF-BA4C-D70AD183057C}" presName="rootComposite1" presStyleCnt="0"/>
      <dgm:spPr/>
    </dgm:pt>
    <dgm:pt modelId="{5578171E-187B-4B1D-A352-805E3D9A4EBD}" type="pres">
      <dgm:prSet presAssocID="{FA5E8D6A-D697-49EF-BA4C-D70AD183057C}" presName="rootText1" presStyleLbl="node0" presStyleIdx="0" presStyleCnt="1" custScaleX="145636" custLinFactNeighborY="-349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FBD919-3957-4300-BC32-D9770BFCD55F}" type="pres">
      <dgm:prSet presAssocID="{FA5E8D6A-D697-49EF-BA4C-D70AD183057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CD409E6-0124-4887-BFB4-9846333A7881}" type="pres">
      <dgm:prSet presAssocID="{FA5E8D6A-D697-49EF-BA4C-D70AD183057C}" presName="hierChild2" presStyleCnt="0"/>
      <dgm:spPr/>
    </dgm:pt>
    <dgm:pt modelId="{25667EBE-389B-42EA-8E76-73A6260531DF}" type="pres">
      <dgm:prSet presAssocID="{1C647ED6-B52D-48FA-9101-C443A0E362DF}" presName="Name35" presStyleLbl="parChTrans1D2" presStyleIdx="0" presStyleCnt="1"/>
      <dgm:spPr/>
      <dgm:t>
        <a:bodyPr/>
        <a:lstStyle/>
        <a:p>
          <a:endParaRPr lang="en-US"/>
        </a:p>
      </dgm:t>
    </dgm:pt>
    <dgm:pt modelId="{3BF6C7DF-3402-4946-9874-22C077461737}" type="pres">
      <dgm:prSet presAssocID="{3B97FF89-0946-416F-8756-63F9CAB3A7FD}" presName="hierRoot2" presStyleCnt="0">
        <dgm:presLayoutVars>
          <dgm:hierBranch/>
        </dgm:presLayoutVars>
      </dgm:prSet>
      <dgm:spPr/>
    </dgm:pt>
    <dgm:pt modelId="{B897C423-87F9-45AD-99D2-7FA0E810E103}" type="pres">
      <dgm:prSet presAssocID="{3B97FF89-0946-416F-8756-63F9CAB3A7FD}" presName="rootComposite" presStyleCnt="0"/>
      <dgm:spPr/>
    </dgm:pt>
    <dgm:pt modelId="{FFE2F6E6-5A7F-494D-A9D9-27137C988240}" type="pres">
      <dgm:prSet presAssocID="{3B97FF89-0946-416F-8756-63F9CAB3A7FD}" presName="rootText" presStyleLbl="node2" presStyleIdx="0" presStyleCnt="1" custScaleX="118983" custScaleY="128665" custLinFactNeighborY="-16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75BC3-C19D-4CD2-AB8F-F3291AD2BF81}" type="pres">
      <dgm:prSet presAssocID="{3B97FF89-0946-416F-8756-63F9CAB3A7FD}" presName="rootConnector" presStyleLbl="node2" presStyleIdx="0" presStyleCnt="1"/>
      <dgm:spPr/>
      <dgm:t>
        <a:bodyPr/>
        <a:lstStyle/>
        <a:p>
          <a:endParaRPr lang="en-US"/>
        </a:p>
      </dgm:t>
    </dgm:pt>
    <dgm:pt modelId="{A54A3955-4947-49FF-883D-7562746F1B0A}" type="pres">
      <dgm:prSet presAssocID="{3B97FF89-0946-416F-8756-63F9CAB3A7FD}" presName="hierChild4" presStyleCnt="0"/>
      <dgm:spPr/>
    </dgm:pt>
    <dgm:pt modelId="{A14F15B6-50D0-4BAF-A8AB-A7CE932477A2}" type="pres">
      <dgm:prSet presAssocID="{256A39C7-BD2C-4160-9B67-A6E1FB2C8876}" presName="Name35" presStyleLbl="parChTrans1D3" presStyleIdx="0" presStyleCnt="2"/>
      <dgm:spPr/>
      <dgm:t>
        <a:bodyPr/>
        <a:lstStyle/>
        <a:p>
          <a:endParaRPr lang="en-US"/>
        </a:p>
      </dgm:t>
    </dgm:pt>
    <dgm:pt modelId="{8BC8C109-FF62-405F-9094-EC1C9EB4467E}" type="pres">
      <dgm:prSet presAssocID="{93230BEA-0C44-4BFE-8798-DADAF24015D5}" presName="hierRoot2" presStyleCnt="0">
        <dgm:presLayoutVars>
          <dgm:hierBranch/>
        </dgm:presLayoutVars>
      </dgm:prSet>
      <dgm:spPr/>
    </dgm:pt>
    <dgm:pt modelId="{EEF91B25-39CC-4632-8CC9-A4916A58A605}" type="pres">
      <dgm:prSet presAssocID="{93230BEA-0C44-4BFE-8798-DADAF24015D5}" presName="rootComposite" presStyleCnt="0"/>
      <dgm:spPr/>
    </dgm:pt>
    <dgm:pt modelId="{F03C6604-B52C-40B8-82F2-63E0707361F4}" type="pres">
      <dgm:prSet presAssocID="{93230BEA-0C44-4BFE-8798-DADAF24015D5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22880F-6690-485D-B777-941704AD626C}" type="pres">
      <dgm:prSet presAssocID="{93230BEA-0C44-4BFE-8798-DADAF24015D5}" presName="rootConnector" presStyleLbl="node3" presStyleIdx="0" presStyleCnt="2"/>
      <dgm:spPr/>
      <dgm:t>
        <a:bodyPr/>
        <a:lstStyle/>
        <a:p>
          <a:endParaRPr lang="en-US"/>
        </a:p>
      </dgm:t>
    </dgm:pt>
    <dgm:pt modelId="{4464984C-407A-4D90-9F1A-B347405F8670}" type="pres">
      <dgm:prSet presAssocID="{93230BEA-0C44-4BFE-8798-DADAF24015D5}" presName="hierChild4" presStyleCnt="0"/>
      <dgm:spPr/>
    </dgm:pt>
    <dgm:pt modelId="{CB588F53-57F2-4109-908B-AFB2E74B556B}" type="pres">
      <dgm:prSet presAssocID="{93230BEA-0C44-4BFE-8798-DADAF24015D5}" presName="hierChild5" presStyleCnt="0"/>
      <dgm:spPr/>
    </dgm:pt>
    <dgm:pt modelId="{0E8E3872-3DD9-496A-92B7-178312A60E01}" type="pres">
      <dgm:prSet presAssocID="{DEFC0A57-24F1-4CD1-90A9-E07A8C953CD3}" presName="Name35" presStyleLbl="parChTrans1D3" presStyleIdx="1" presStyleCnt="2"/>
      <dgm:spPr/>
      <dgm:t>
        <a:bodyPr/>
        <a:lstStyle/>
        <a:p>
          <a:endParaRPr lang="en-US"/>
        </a:p>
      </dgm:t>
    </dgm:pt>
    <dgm:pt modelId="{54DF298F-1C7C-4D3B-B32F-4AA94C72AF00}" type="pres">
      <dgm:prSet presAssocID="{70928DEC-291D-4CA2-A42D-78024667FB84}" presName="hierRoot2" presStyleCnt="0">
        <dgm:presLayoutVars>
          <dgm:hierBranch/>
        </dgm:presLayoutVars>
      </dgm:prSet>
      <dgm:spPr/>
    </dgm:pt>
    <dgm:pt modelId="{8708DA80-2AD5-43E1-952F-164812364053}" type="pres">
      <dgm:prSet presAssocID="{70928DEC-291D-4CA2-A42D-78024667FB84}" presName="rootComposite" presStyleCnt="0"/>
      <dgm:spPr/>
    </dgm:pt>
    <dgm:pt modelId="{52E52DC6-E8B0-4C3B-8237-3BA7B04CE22F}" type="pres">
      <dgm:prSet presAssocID="{70928DEC-291D-4CA2-A42D-78024667FB84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C0279B-910C-4F6F-B2DF-6232F4A898DD}" type="pres">
      <dgm:prSet presAssocID="{70928DEC-291D-4CA2-A42D-78024667FB84}" presName="rootConnector" presStyleLbl="node3" presStyleIdx="1" presStyleCnt="2"/>
      <dgm:spPr/>
      <dgm:t>
        <a:bodyPr/>
        <a:lstStyle/>
        <a:p>
          <a:endParaRPr lang="en-US"/>
        </a:p>
      </dgm:t>
    </dgm:pt>
    <dgm:pt modelId="{90253382-E9E0-40DB-8CFA-DAA7EC9C0CD3}" type="pres">
      <dgm:prSet presAssocID="{70928DEC-291D-4CA2-A42D-78024667FB84}" presName="hierChild4" presStyleCnt="0"/>
      <dgm:spPr/>
    </dgm:pt>
    <dgm:pt modelId="{9A9F410F-4626-46BE-A30E-36E3DC804B63}" type="pres">
      <dgm:prSet presAssocID="{70928DEC-291D-4CA2-A42D-78024667FB84}" presName="hierChild5" presStyleCnt="0"/>
      <dgm:spPr/>
    </dgm:pt>
    <dgm:pt modelId="{D76C282B-0FFB-4E63-A57C-B8804A795E8B}" type="pres">
      <dgm:prSet presAssocID="{3B97FF89-0946-416F-8756-63F9CAB3A7FD}" presName="hierChild5" presStyleCnt="0"/>
      <dgm:spPr/>
    </dgm:pt>
    <dgm:pt modelId="{E59AD44D-2778-42E5-9FB8-73E18EF25A57}" type="pres">
      <dgm:prSet presAssocID="{FA5E8D6A-D697-49EF-BA4C-D70AD183057C}" presName="hierChild3" presStyleCnt="0"/>
      <dgm:spPr/>
    </dgm:pt>
  </dgm:ptLst>
  <dgm:cxnLst>
    <dgm:cxn modelId="{3CA30DE7-F989-4C89-ABC9-075114BD4881}" type="presOf" srcId="{1C647ED6-B52D-48FA-9101-C443A0E362DF}" destId="{25667EBE-389B-42EA-8E76-73A6260531DF}" srcOrd="0" destOrd="0" presId="urn:microsoft.com/office/officeart/2005/8/layout/orgChart1"/>
    <dgm:cxn modelId="{0E7D3E3B-E40A-4023-9F97-0C7A4F98008C}" type="presOf" srcId="{FA5E8D6A-D697-49EF-BA4C-D70AD183057C}" destId="{5578171E-187B-4B1D-A352-805E3D9A4EBD}" srcOrd="0" destOrd="0" presId="urn:microsoft.com/office/officeart/2005/8/layout/orgChart1"/>
    <dgm:cxn modelId="{4C8AF4F4-A430-43DD-8BF7-B9179CCE2562}" type="presOf" srcId="{FA5E8D6A-D697-49EF-BA4C-D70AD183057C}" destId="{6CFBD919-3957-4300-BC32-D9770BFCD55F}" srcOrd="1" destOrd="0" presId="urn:microsoft.com/office/officeart/2005/8/layout/orgChart1"/>
    <dgm:cxn modelId="{C0C545EA-A3BB-47FB-98D9-91F0500C23AF}" type="presOf" srcId="{0EB1F4CD-C298-4961-A0F6-534C34809AFB}" destId="{E040CF3F-08EB-456F-8D6D-FE6762C981FB}" srcOrd="0" destOrd="0" presId="urn:microsoft.com/office/officeart/2005/8/layout/orgChart1"/>
    <dgm:cxn modelId="{531A697F-9D9C-49FB-B5FF-E7251ED14772}" type="presOf" srcId="{3B97FF89-0946-416F-8756-63F9CAB3A7FD}" destId="{C0D75BC3-C19D-4CD2-AB8F-F3291AD2BF81}" srcOrd="1" destOrd="0" presId="urn:microsoft.com/office/officeart/2005/8/layout/orgChart1"/>
    <dgm:cxn modelId="{6562EEB1-B88C-4163-BA01-318DA9BB1413}" srcId="{3B97FF89-0946-416F-8756-63F9CAB3A7FD}" destId="{93230BEA-0C44-4BFE-8798-DADAF24015D5}" srcOrd="0" destOrd="0" parTransId="{256A39C7-BD2C-4160-9B67-A6E1FB2C8876}" sibTransId="{7A7E2195-3BAF-40E9-933E-12BBDA4FED8E}"/>
    <dgm:cxn modelId="{3AB963DF-3FB0-4D19-B1BC-3B295116B8EA}" type="presOf" srcId="{256A39C7-BD2C-4160-9B67-A6E1FB2C8876}" destId="{A14F15B6-50D0-4BAF-A8AB-A7CE932477A2}" srcOrd="0" destOrd="0" presId="urn:microsoft.com/office/officeart/2005/8/layout/orgChart1"/>
    <dgm:cxn modelId="{DC02E050-2B82-4D62-9013-864F0F9D48DD}" srcId="{3B97FF89-0946-416F-8756-63F9CAB3A7FD}" destId="{70928DEC-291D-4CA2-A42D-78024667FB84}" srcOrd="1" destOrd="0" parTransId="{DEFC0A57-24F1-4CD1-90A9-E07A8C953CD3}" sibTransId="{34E30DB4-8483-480E-B66D-07DBE61ADDBF}"/>
    <dgm:cxn modelId="{9B17E299-F8F5-49EC-BE74-E5D1A6B692DB}" type="presOf" srcId="{3B97FF89-0946-416F-8756-63F9CAB3A7FD}" destId="{FFE2F6E6-5A7F-494D-A9D9-27137C988240}" srcOrd="0" destOrd="0" presId="urn:microsoft.com/office/officeart/2005/8/layout/orgChart1"/>
    <dgm:cxn modelId="{D0A37D09-F9B2-4DB0-9F5E-8D8EFF910C06}" type="presOf" srcId="{DEFC0A57-24F1-4CD1-90A9-E07A8C953CD3}" destId="{0E8E3872-3DD9-496A-92B7-178312A60E01}" srcOrd="0" destOrd="0" presId="urn:microsoft.com/office/officeart/2005/8/layout/orgChart1"/>
    <dgm:cxn modelId="{E3292670-3E80-4432-B476-C2E94AC40D9D}" type="presOf" srcId="{70928DEC-291D-4CA2-A42D-78024667FB84}" destId="{A0C0279B-910C-4F6F-B2DF-6232F4A898DD}" srcOrd="1" destOrd="0" presId="urn:microsoft.com/office/officeart/2005/8/layout/orgChart1"/>
    <dgm:cxn modelId="{3541357A-ADDA-42FD-A9C3-2EE2BC802642}" type="presOf" srcId="{93230BEA-0C44-4BFE-8798-DADAF24015D5}" destId="{F03C6604-B52C-40B8-82F2-63E0707361F4}" srcOrd="0" destOrd="0" presId="urn:microsoft.com/office/officeart/2005/8/layout/orgChart1"/>
    <dgm:cxn modelId="{10AC667E-4603-44B9-9C3C-5F01B2CE8F71}" type="presOf" srcId="{93230BEA-0C44-4BFE-8798-DADAF24015D5}" destId="{C422880F-6690-485D-B777-941704AD626C}" srcOrd="1" destOrd="0" presId="urn:microsoft.com/office/officeart/2005/8/layout/orgChart1"/>
    <dgm:cxn modelId="{186DEBF2-0B47-4AFA-A45B-B63C2680ABEA}" srcId="{0EB1F4CD-C298-4961-A0F6-534C34809AFB}" destId="{FA5E8D6A-D697-49EF-BA4C-D70AD183057C}" srcOrd="0" destOrd="0" parTransId="{4BA8DE2C-C076-4BB2-9240-45788F7D41BF}" sibTransId="{3F50668B-44A1-43A0-94A3-B6279917B5F2}"/>
    <dgm:cxn modelId="{589CCA9A-AD0D-4400-9D0D-9A4AA701BEE0}" srcId="{FA5E8D6A-D697-49EF-BA4C-D70AD183057C}" destId="{3B97FF89-0946-416F-8756-63F9CAB3A7FD}" srcOrd="0" destOrd="0" parTransId="{1C647ED6-B52D-48FA-9101-C443A0E362DF}" sibTransId="{6EDC24D7-6BB2-4654-800C-119DBFEAF8E4}"/>
    <dgm:cxn modelId="{C667CE97-D7E9-4A32-AEEF-F4ECCEF703D9}" type="presOf" srcId="{70928DEC-291D-4CA2-A42D-78024667FB84}" destId="{52E52DC6-E8B0-4C3B-8237-3BA7B04CE22F}" srcOrd="0" destOrd="0" presId="urn:microsoft.com/office/officeart/2005/8/layout/orgChart1"/>
    <dgm:cxn modelId="{CC940E21-0B26-4101-AADC-DAFC9A006957}" type="presParOf" srcId="{E040CF3F-08EB-456F-8D6D-FE6762C981FB}" destId="{AE586C15-A937-477A-9EA1-6A8B1F5829E9}" srcOrd="0" destOrd="0" presId="urn:microsoft.com/office/officeart/2005/8/layout/orgChart1"/>
    <dgm:cxn modelId="{2A3DBF71-2FB6-402D-AFD8-F96D5268C7BD}" type="presParOf" srcId="{AE586C15-A937-477A-9EA1-6A8B1F5829E9}" destId="{67AFC012-2B17-4F7F-9C64-35BF63C81387}" srcOrd="0" destOrd="0" presId="urn:microsoft.com/office/officeart/2005/8/layout/orgChart1"/>
    <dgm:cxn modelId="{C85CED4F-844C-4830-ACFF-2F1F09B036CC}" type="presParOf" srcId="{67AFC012-2B17-4F7F-9C64-35BF63C81387}" destId="{5578171E-187B-4B1D-A352-805E3D9A4EBD}" srcOrd="0" destOrd="0" presId="urn:microsoft.com/office/officeart/2005/8/layout/orgChart1"/>
    <dgm:cxn modelId="{6B338DDF-B925-4839-B7A0-80F28DC6B80C}" type="presParOf" srcId="{67AFC012-2B17-4F7F-9C64-35BF63C81387}" destId="{6CFBD919-3957-4300-BC32-D9770BFCD55F}" srcOrd="1" destOrd="0" presId="urn:microsoft.com/office/officeart/2005/8/layout/orgChart1"/>
    <dgm:cxn modelId="{0615D524-49D6-4965-8A7B-69074D208B1D}" type="presParOf" srcId="{AE586C15-A937-477A-9EA1-6A8B1F5829E9}" destId="{FCD409E6-0124-4887-BFB4-9846333A7881}" srcOrd="1" destOrd="0" presId="urn:microsoft.com/office/officeart/2005/8/layout/orgChart1"/>
    <dgm:cxn modelId="{16808952-07BD-42B2-9810-FE9C77831E0F}" type="presParOf" srcId="{FCD409E6-0124-4887-BFB4-9846333A7881}" destId="{25667EBE-389B-42EA-8E76-73A6260531DF}" srcOrd="0" destOrd="0" presId="urn:microsoft.com/office/officeart/2005/8/layout/orgChart1"/>
    <dgm:cxn modelId="{0E822162-2993-4DBF-9A1C-CC0F1E909830}" type="presParOf" srcId="{FCD409E6-0124-4887-BFB4-9846333A7881}" destId="{3BF6C7DF-3402-4946-9874-22C077461737}" srcOrd="1" destOrd="0" presId="urn:microsoft.com/office/officeart/2005/8/layout/orgChart1"/>
    <dgm:cxn modelId="{9C86B804-C3DD-4AC4-ADDA-E47917874492}" type="presParOf" srcId="{3BF6C7DF-3402-4946-9874-22C077461737}" destId="{B897C423-87F9-45AD-99D2-7FA0E810E103}" srcOrd="0" destOrd="0" presId="urn:microsoft.com/office/officeart/2005/8/layout/orgChart1"/>
    <dgm:cxn modelId="{CE2F2343-5FE6-4A30-9AD4-372E2C1941D3}" type="presParOf" srcId="{B897C423-87F9-45AD-99D2-7FA0E810E103}" destId="{FFE2F6E6-5A7F-494D-A9D9-27137C988240}" srcOrd="0" destOrd="0" presId="urn:microsoft.com/office/officeart/2005/8/layout/orgChart1"/>
    <dgm:cxn modelId="{34CADCE3-B285-4482-94B0-1F44D4743C1D}" type="presParOf" srcId="{B897C423-87F9-45AD-99D2-7FA0E810E103}" destId="{C0D75BC3-C19D-4CD2-AB8F-F3291AD2BF81}" srcOrd="1" destOrd="0" presId="urn:microsoft.com/office/officeart/2005/8/layout/orgChart1"/>
    <dgm:cxn modelId="{8799D32C-29C2-4146-BA91-CC07E08FFD54}" type="presParOf" srcId="{3BF6C7DF-3402-4946-9874-22C077461737}" destId="{A54A3955-4947-49FF-883D-7562746F1B0A}" srcOrd="1" destOrd="0" presId="urn:microsoft.com/office/officeart/2005/8/layout/orgChart1"/>
    <dgm:cxn modelId="{E7028643-7883-48D3-B805-0398A4E865EF}" type="presParOf" srcId="{A54A3955-4947-49FF-883D-7562746F1B0A}" destId="{A14F15B6-50D0-4BAF-A8AB-A7CE932477A2}" srcOrd="0" destOrd="0" presId="urn:microsoft.com/office/officeart/2005/8/layout/orgChart1"/>
    <dgm:cxn modelId="{6E3F9608-4DC6-4C1D-A121-A5AE5EFD06C9}" type="presParOf" srcId="{A54A3955-4947-49FF-883D-7562746F1B0A}" destId="{8BC8C109-FF62-405F-9094-EC1C9EB4467E}" srcOrd="1" destOrd="0" presId="urn:microsoft.com/office/officeart/2005/8/layout/orgChart1"/>
    <dgm:cxn modelId="{9A36D00F-BBCD-41A8-97DF-7C46C5ECEC5E}" type="presParOf" srcId="{8BC8C109-FF62-405F-9094-EC1C9EB4467E}" destId="{EEF91B25-39CC-4632-8CC9-A4916A58A605}" srcOrd="0" destOrd="0" presId="urn:microsoft.com/office/officeart/2005/8/layout/orgChart1"/>
    <dgm:cxn modelId="{4290F8E5-2553-49EC-8944-45B1FADEBF60}" type="presParOf" srcId="{EEF91B25-39CC-4632-8CC9-A4916A58A605}" destId="{F03C6604-B52C-40B8-82F2-63E0707361F4}" srcOrd="0" destOrd="0" presId="urn:microsoft.com/office/officeart/2005/8/layout/orgChart1"/>
    <dgm:cxn modelId="{2489EA67-5E03-42C0-8DAD-FEBFAB7CFB0C}" type="presParOf" srcId="{EEF91B25-39CC-4632-8CC9-A4916A58A605}" destId="{C422880F-6690-485D-B777-941704AD626C}" srcOrd="1" destOrd="0" presId="urn:microsoft.com/office/officeart/2005/8/layout/orgChart1"/>
    <dgm:cxn modelId="{5B841E40-63FA-4553-B2F6-8A34A748F400}" type="presParOf" srcId="{8BC8C109-FF62-405F-9094-EC1C9EB4467E}" destId="{4464984C-407A-4D90-9F1A-B347405F8670}" srcOrd="1" destOrd="0" presId="urn:microsoft.com/office/officeart/2005/8/layout/orgChart1"/>
    <dgm:cxn modelId="{D403A1ED-5340-4164-8AC7-7FFF296278BA}" type="presParOf" srcId="{8BC8C109-FF62-405F-9094-EC1C9EB4467E}" destId="{CB588F53-57F2-4109-908B-AFB2E74B556B}" srcOrd="2" destOrd="0" presId="urn:microsoft.com/office/officeart/2005/8/layout/orgChart1"/>
    <dgm:cxn modelId="{A034E88F-3CEE-474F-9A3B-B3CABF24C039}" type="presParOf" srcId="{A54A3955-4947-49FF-883D-7562746F1B0A}" destId="{0E8E3872-3DD9-496A-92B7-178312A60E01}" srcOrd="2" destOrd="0" presId="urn:microsoft.com/office/officeart/2005/8/layout/orgChart1"/>
    <dgm:cxn modelId="{80A8E41F-D74E-4383-A2BC-D0A299E0D918}" type="presParOf" srcId="{A54A3955-4947-49FF-883D-7562746F1B0A}" destId="{54DF298F-1C7C-4D3B-B32F-4AA94C72AF00}" srcOrd="3" destOrd="0" presId="urn:microsoft.com/office/officeart/2005/8/layout/orgChart1"/>
    <dgm:cxn modelId="{3B3B1B48-6C49-48DD-A543-64637FBE21E2}" type="presParOf" srcId="{54DF298F-1C7C-4D3B-B32F-4AA94C72AF00}" destId="{8708DA80-2AD5-43E1-952F-164812364053}" srcOrd="0" destOrd="0" presId="urn:microsoft.com/office/officeart/2005/8/layout/orgChart1"/>
    <dgm:cxn modelId="{E970FC0E-B7B6-499D-837F-DBF758DE7147}" type="presParOf" srcId="{8708DA80-2AD5-43E1-952F-164812364053}" destId="{52E52DC6-E8B0-4C3B-8237-3BA7B04CE22F}" srcOrd="0" destOrd="0" presId="urn:microsoft.com/office/officeart/2005/8/layout/orgChart1"/>
    <dgm:cxn modelId="{ACAA4AD7-D2C9-41F8-8BB0-0A0FA1CB2064}" type="presParOf" srcId="{8708DA80-2AD5-43E1-952F-164812364053}" destId="{A0C0279B-910C-4F6F-B2DF-6232F4A898DD}" srcOrd="1" destOrd="0" presId="urn:microsoft.com/office/officeart/2005/8/layout/orgChart1"/>
    <dgm:cxn modelId="{D91EF801-96DF-4C54-9668-FCB807A1EB67}" type="presParOf" srcId="{54DF298F-1C7C-4D3B-B32F-4AA94C72AF00}" destId="{90253382-E9E0-40DB-8CFA-DAA7EC9C0CD3}" srcOrd="1" destOrd="0" presId="urn:microsoft.com/office/officeart/2005/8/layout/orgChart1"/>
    <dgm:cxn modelId="{72282A5D-F549-4D3F-BFD5-C77DE48CD80A}" type="presParOf" srcId="{54DF298F-1C7C-4D3B-B32F-4AA94C72AF00}" destId="{9A9F410F-4626-46BE-A30E-36E3DC804B63}" srcOrd="2" destOrd="0" presId="urn:microsoft.com/office/officeart/2005/8/layout/orgChart1"/>
    <dgm:cxn modelId="{32CA4FF1-6E70-43CA-8138-ECB642676F59}" type="presParOf" srcId="{3BF6C7DF-3402-4946-9874-22C077461737}" destId="{D76C282B-0FFB-4E63-A57C-B8804A795E8B}" srcOrd="2" destOrd="0" presId="urn:microsoft.com/office/officeart/2005/8/layout/orgChart1"/>
    <dgm:cxn modelId="{632A48D6-5CA1-4EA5-BD46-C47CA96F00BA}" type="presParOf" srcId="{AE586C15-A937-477A-9EA1-6A8B1F5829E9}" destId="{E59AD44D-2778-42E5-9FB8-73E18EF25A5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EB1F4CD-C298-4961-A0F6-534C34809AFB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A5E8D6A-D697-49EF-BA4C-D70AD183057C}">
      <dgm:prSet phldrT="[Text]"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Query:</a:t>
          </a: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happy(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dirty="0">
            <a:latin typeface="Courier New" pitchFamily="49" charset="0"/>
            <a:cs typeface="Courier New" pitchFamily="49" charset="0"/>
          </a:endParaRPr>
        </a:p>
      </dgm:t>
    </dgm:pt>
    <dgm:pt modelId="{4BA8DE2C-C076-4BB2-9240-45788F7D41BF}" type="parTrans" cxnId="{186DEBF2-0B47-4AFA-A45B-B63C2680ABEA}">
      <dgm:prSet/>
      <dgm:spPr/>
      <dgm:t>
        <a:bodyPr/>
        <a:lstStyle/>
        <a:p>
          <a:endParaRPr lang="en-US"/>
        </a:p>
      </dgm:t>
    </dgm:pt>
    <dgm:pt modelId="{3F50668B-44A1-43A0-94A3-B6279917B5F2}" type="sibTrans" cxnId="{186DEBF2-0B47-4AFA-A45B-B63C2680ABEA}">
      <dgm:prSet/>
      <dgm:spPr/>
      <dgm:t>
        <a:bodyPr/>
        <a:lstStyle/>
        <a:p>
          <a:endParaRPr lang="en-US"/>
        </a:p>
      </dgm:t>
    </dgm:pt>
    <dgm:pt modelId="{3B97FF89-0946-416F-8756-63F9CAB3A7FD}">
      <dgm:prSet custT="1"/>
      <dgm:spPr/>
      <dgm:t>
        <a:bodyPr vert="horz"/>
        <a:lstStyle/>
        <a:p>
          <a:r>
            <a:rPr lang="en-US" sz="1700" b="1" dirty="0" smtClean="0">
              <a:latin typeface="+mj-lt"/>
              <a:cs typeface="Courier New" pitchFamily="49" charset="0"/>
            </a:rPr>
            <a:t>Rule:</a:t>
          </a:r>
          <a:endParaRPr lang="en-US" sz="17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happy(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 :- swam(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b="1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gm:t>
    </dgm:pt>
    <dgm:pt modelId="{1C647ED6-B52D-48FA-9101-C443A0E362DF}" type="parTrans" cxnId="{589CCA9A-AD0D-4400-9D0D-9A4AA701BEE0}">
      <dgm:prSet/>
      <dgm:spPr/>
      <dgm:t>
        <a:bodyPr/>
        <a:lstStyle/>
        <a:p>
          <a:endParaRPr lang="en-US"/>
        </a:p>
      </dgm:t>
    </dgm:pt>
    <dgm:pt modelId="{6EDC24D7-6BB2-4654-800C-119DBFEAF8E4}" type="sibTrans" cxnId="{589CCA9A-AD0D-4400-9D0D-9A4AA701BEE0}">
      <dgm:prSet/>
      <dgm:spPr/>
      <dgm:t>
        <a:bodyPr/>
        <a:lstStyle/>
        <a:p>
          <a:endParaRPr lang="en-US"/>
        </a:p>
      </dgm:t>
    </dgm:pt>
    <dgm:pt modelId="{93230BEA-0C44-4BFE-8798-DADAF24015D5}">
      <dgm:prSet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Fact:</a:t>
          </a:r>
          <a:endParaRPr lang="en-US" sz="20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swam(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b="1" u="sng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gm:t>
    </dgm:pt>
    <dgm:pt modelId="{256A39C7-BD2C-4160-9B67-A6E1FB2C8876}" type="parTrans" cxnId="{6562EEB1-B88C-4163-BA01-318DA9BB1413}">
      <dgm:prSet/>
      <dgm:spPr/>
      <dgm:t>
        <a:bodyPr/>
        <a:lstStyle/>
        <a:p>
          <a:endParaRPr lang="en-US"/>
        </a:p>
      </dgm:t>
    </dgm:pt>
    <dgm:pt modelId="{7A7E2195-3BAF-40E9-933E-12BBDA4FED8E}" type="sibTrans" cxnId="{6562EEB1-B88C-4163-BA01-318DA9BB1413}">
      <dgm:prSet/>
      <dgm:spPr/>
      <dgm:t>
        <a:bodyPr/>
        <a:lstStyle/>
        <a:p>
          <a:endParaRPr lang="en-US"/>
        </a:p>
      </dgm:t>
    </dgm:pt>
    <dgm:pt modelId="{70928DEC-291D-4CA2-A42D-78024667FB84}">
      <dgm:prSet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Fact:</a:t>
          </a:r>
          <a:endParaRPr lang="en-US" sz="20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swam(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b="1" u="sng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gm:t>
    </dgm:pt>
    <dgm:pt modelId="{DEFC0A57-24F1-4CD1-90A9-E07A8C953CD3}" type="parTrans" cxnId="{DC02E050-2B82-4D62-9013-864F0F9D48DD}">
      <dgm:prSet/>
      <dgm:spPr/>
      <dgm:t>
        <a:bodyPr/>
        <a:lstStyle/>
        <a:p>
          <a:endParaRPr lang="en-US"/>
        </a:p>
      </dgm:t>
    </dgm:pt>
    <dgm:pt modelId="{34E30DB4-8483-480E-B66D-07DBE61ADDBF}" type="sibTrans" cxnId="{DC02E050-2B82-4D62-9013-864F0F9D48DD}">
      <dgm:prSet/>
      <dgm:spPr/>
      <dgm:t>
        <a:bodyPr/>
        <a:lstStyle/>
        <a:p>
          <a:endParaRPr lang="en-US"/>
        </a:p>
      </dgm:t>
    </dgm:pt>
    <dgm:pt modelId="{E040CF3F-08EB-456F-8D6D-FE6762C981FB}" type="pres">
      <dgm:prSet presAssocID="{0EB1F4CD-C298-4961-A0F6-534C34809A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E586C15-A937-477A-9EA1-6A8B1F5829E9}" type="pres">
      <dgm:prSet presAssocID="{FA5E8D6A-D697-49EF-BA4C-D70AD183057C}" presName="hierRoot1" presStyleCnt="0">
        <dgm:presLayoutVars>
          <dgm:hierBranch/>
        </dgm:presLayoutVars>
      </dgm:prSet>
      <dgm:spPr/>
    </dgm:pt>
    <dgm:pt modelId="{67AFC012-2B17-4F7F-9C64-35BF63C81387}" type="pres">
      <dgm:prSet presAssocID="{FA5E8D6A-D697-49EF-BA4C-D70AD183057C}" presName="rootComposite1" presStyleCnt="0"/>
      <dgm:spPr/>
    </dgm:pt>
    <dgm:pt modelId="{5578171E-187B-4B1D-A352-805E3D9A4EBD}" type="pres">
      <dgm:prSet presAssocID="{FA5E8D6A-D697-49EF-BA4C-D70AD183057C}" presName="rootText1" presStyleLbl="node0" presStyleIdx="0" presStyleCnt="1" custScaleX="145636" custLinFactNeighborY="-349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FBD919-3957-4300-BC32-D9770BFCD55F}" type="pres">
      <dgm:prSet presAssocID="{FA5E8D6A-D697-49EF-BA4C-D70AD183057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CD409E6-0124-4887-BFB4-9846333A7881}" type="pres">
      <dgm:prSet presAssocID="{FA5E8D6A-D697-49EF-BA4C-D70AD183057C}" presName="hierChild2" presStyleCnt="0"/>
      <dgm:spPr/>
    </dgm:pt>
    <dgm:pt modelId="{25667EBE-389B-42EA-8E76-73A6260531DF}" type="pres">
      <dgm:prSet presAssocID="{1C647ED6-B52D-48FA-9101-C443A0E362DF}" presName="Name35" presStyleLbl="parChTrans1D2" presStyleIdx="0" presStyleCnt="1"/>
      <dgm:spPr/>
      <dgm:t>
        <a:bodyPr/>
        <a:lstStyle/>
        <a:p>
          <a:endParaRPr lang="en-US"/>
        </a:p>
      </dgm:t>
    </dgm:pt>
    <dgm:pt modelId="{3BF6C7DF-3402-4946-9874-22C077461737}" type="pres">
      <dgm:prSet presAssocID="{3B97FF89-0946-416F-8756-63F9CAB3A7FD}" presName="hierRoot2" presStyleCnt="0">
        <dgm:presLayoutVars>
          <dgm:hierBranch/>
        </dgm:presLayoutVars>
      </dgm:prSet>
      <dgm:spPr/>
    </dgm:pt>
    <dgm:pt modelId="{B897C423-87F9-45AD-99D2-7FA0E810E103}" type="pres">
      <dgm:prSet presAssocID="{3B97FF89-0946-416F-8756-63F9CAB3A7FD}" presName="rootComposite" presStyleCnt="0"/>
      <dgm:spPr/>
    </dgm:pt>
    <dgm:pt modelId="{FFE2F6E6-5A7F-494D-A9D9-27137C988240}" type="pres">
      <dgm:prSet presAssocID="{3B97FF89-0946-416F-8756-63F9CAB3A7FD}" presName="rootText" presStyleLbl="node2" presStyleIdx="0" presStyleCnt="1" custScaleX="118983" custScaleY="128665" custLinFactNeighborY="-16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75BC3-C19D-4CD2-AB8F-F3291AD2BF81}" type="pres">
      <dgm:prSet presAssocID="{3B97FF89-0946-416F-8756-63F9CAB3A7FD}" presName="rootConnector" presStyleLbl="node2" presStyleIdx="0" presStyleCnt="1"/>
      <dgm:spPr/>
      <dgm:t>
        <a:bodyPr/>
        <a:lstStyle/>
        <a:p>
          <a:endParaRPr lang="en-US"/>
        </a:p>
      </dgm:t>
    </dgm:pt>
    <dgm:pt modelId="{A54A3955-4947-49FF-883D-7562746F1B0A}" type="pres">
      <dgm:prSet presAssocID="{3B97FF89-0946-416F-8756-63F9CAB3A7FD}" presName="hierChild4" presStyleCnt="0"/>
      <dgm:spPr/>
    </dgm:pt>
    <dgm:pt modelId="{A14F15B6-50D0-4BAF-A8AB-A7CE932477A2}" type="pres">
      <dgm:prSet presAssocID="{256A39C7-BD2C-4160-9B67-A6E1FB2C8876}" presName="Name35" presStyleLbl="parChTrans1D3" presStyleIdx="0" presStyleCnt="2"/>
      <dgm:spPr/>
      <dgm:t>
        <a:bodyPr/>
        <a:lstStyle/>
        <a:p>
          <a:endParaRPr lang="en-US"/>
        </a:p>
      </dgm:t>
    </dgm:pt>
    <dgm:pt modelId="{8BC8C109-FF62-405F-9094-EC1C9EB4467E}" type="pres">
      <dgm:prSet presAssocID="{93230BEA-0C44-4BFE-8798-DADAF24015D5}" presName="hierRoot2" presStyleCnt="0">
        <dgm:presLayoutVars>
          <dgm:hierBranch/>
        </dgm:presLayoutVars>
      </dgm:prSet>
      <dgm:spPr/>
    </dgm:pt>
    <dgm:pt modelId="{EEF91B25-39CC-4632-8CC9-A4916A58A605}" type="pres">
      <dgm:prSet presAssocID="{93230BEA-0C44-4BFE-8798-DADAF24015D5}" presName="rootComposite" presStyleCnt="0"/>
      <dgm:spPr/>
    </dgm:pt>
    <dgm:pt modelId="{F03C6604-B52C-40B8-82F2-63E0707361F4}" type="pres">
      <dgm:prSet presAssocID="{93230BEA-0C44-4BFE-8798-DADAF24015D5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22880F-6690-485D-B777-941704AD626C}" type="pres">
      <dgm:prSet presAssocID="{93230BEA-0C44-4BFE-8798-DADAF24015D5}" presName="rootConnector" presStyleLbl="node3" presStyleIdx="0" presStyleCnt="2"/>
      <dgm:spPr/>
      <dgm:t>
        <a:bodyPr/>
        <a:lstStyle/>
        <a:p>
          <a:endParaRPr lang="en-US"/>
        </a:p>
      </dgm:t>
    </dgm:pt>
    <dgm:pt modelId="{4464984C-407A-4D90-9F1A-B347405F8670}" type="pres">
      <dgm:prSet presAssocID="{93230BEA-0C44-4BFE-8798-DADAF24015D5}" presName="hierChild4" presStyleCnt="0"/>
      <dgm:spPr/>
    </dgm:pt>
    <dgm:pt modelId="{CB588F53-57F2-4109-908B-AFB2E74B556B}" type="pres">
      <dgm:prSet presAssocID="{93230BEA-0C44-4BFE-8798-DADAF24015D5}" presName="hierChild5" presStyleCnt="0"/>
      <dgm:spPr/>
    </dgm:pt>
    <dgm:pt modelId="{0E8E3872-3DD9-496A-92B7-178312A60E01}" type="pres">
      <dgm:prSet presAssocID="{DEFC0A57-24F1-4CD1-90A9-E07A8C953CD3}" presName="Name35" presStyleLbl="parChTrans1D3" presStyleIdx="1" presStyleCnt="2"/>
      <dgm:spPr/>
      <dgm:t>
        <a:bodyPr/>
        <a:lstStyle/>
        <a:p>
          <a:endParaRPr lang="en-US"/>
        </a:p>
      </dgm:t>
    </dgm:pt>
    <dgm:pt modelId="{54DF298F-1C7C-4D3B-B32F-4AA94C72AF00}" type="pres">
      <dgm:prSet presAssocID="{70928DEC-291D-4CA2-A42D-78024667FB84}" presName="hierRoot2" presStyleCnt="0">
        <dgm:presLayoutVars>
          <dgm:hierBranch/>
        </dgm:presLayoutVars>
      </dgm:prSet>
      <dgm:spPr/>
    </dgm:pt>
    <dgm:pt modelId="{8708DA80-2AD5-43E1-952F-164812364053}" type="pres">
      <dgm:prSet presAssocID="{70928DEC-291D-4CA2-A42D-78024667FB84}" presName="rootComposite" presStyleCnt="0"/>
      <dgm:spPr/>
    </dgm:pt>
    <dgm:pt modelId="{52E52DC6-E8B0-4C3B-8237-3BA7B04CE22F}" type="pres">
      <dgm:prSet presAssocID="{70928DEC-291D-4CA2-A42D-78024667FB84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C0279B-910C-4F6F-B2DF-6232F4A898DD}" type="pres">
      <dgm:prSet presAssocID="{70928DEC-291D-4CA2-A42D-78024667FB84}" presName="rootConnector" presStyleLbl="node3" presStyleIdx="1" presStyleCnt="2"/>
      <dgm:spPr/>
      <dgm:t>
        <a:bodyPr/>
        <a:lstStyle/>
        <a:p>
          <a:endParaRPr lang="en-US"/>
        </a:p>
      </dgm:t>
    </dgm:pt>
    <dgm:pt modelId="{90253382-E9E0-40DB-8CFA-DAA7EC9C0CD3}" type="pres">
      <dgm:prSet presAssocID="{70928DEC-291D-4CA2-A42D-78024667FB84}" presName="hierChild4" presStyleCnt="0"/>
      <dgm:spPr/>
    </dgm:pt>
    <dgm:pt modelId="{9A9F410F-4626-46BE-A30E-36E3DC804B63}" type="pres">
      <dgm:prSet presAssocID="{70928DEC-291D-4CA2-A42D-78024667FB84}" presName="hierChild5" presStyleCnt="0"/>
      <dgm:spPr/>
    </dgm:pt>
    <dgm:pt modelId="{D76C282B-0FFB-4E63-A57C-B8804A795E8B}" type="pres">
      <dgm:prSet presAssocID="{3B97FF89-0946-416F-8756-63F9CAB3A7FD}" presName="hierChild5" presStyleCnt="0"/>
      <dgm:spPr/>
    </dgm:pt>
    <dgm:pt modelId="{E59AD44D-2778-42E5-9FB8-73E18EF25A57}" type="pres">
      <dgm:prSet presAssocID="{FA5E8D6A-D697-49EF-BA4C-D70AD183057C}" presName="hierChild3" presStyleCnt="0"/>
      <dgm:spPr/>
    </dgm:pt>
  </dgm:ptLst>
  <dgm:cxnLst>
    <dgm:cxn modelId="{CE1EB001-FCF9-44BB-B65E-DE9C83131FF2}" type="presOf" srcId="{3B97FF89-0946-416F-8756-63F9CAB3A7FD}" destId="{C0D75BC3-C19D-4CD2-AB8F-F3291AD2BF81}" srcOrd="1" destOrd="0" presId="urn:microsoft.com/office/officeart/2005/8/layout/orgChart1"/>
    <dgm:cxn modelId="{6562EEB1-B88C-4163-BA01-318DA9BB1413}" srcId="{3B97FF89-0946-416F-8756-63F9CAB3A7FD}" destId="{93230BEA-0C44-4BFE-8798-DADAF24015D5}" srcOrd="0" destOrd="0" parTransId="{256A39C7-BD2C-4160-9B67-A6E1FB2C8876}" sibTransId="{7A7E2195-3BAF-40E9-933E-12BBDA4FED8E}"/>
    <dgm:cxn modelId="{0EF9F1F1-688D-4C57-9ADA-6CEA0695D30F}" type="presOf" srcId="{70928DEC-291D-4CA2-A42D-78024667FB84}" destId="{A0C0279B-910C-4F6F-B2DF-6232F4A898DD}" srcOrd="1" destOrd="0" presId="urn:microsoft.com/office/officeart/2005/8/layout/orgChart1"/>
    <dgm:cxn modelId="{5ED1A7FE-1CA5-4127-99A9-1D70B2392E55}" type="presOf" srcId="{DEFC0A57-24F1-4CD1-90A9-E07A8C953CD3}" destId="{0E8E3872-3DD9-496A-92B7-178312A60E01}" srcOrd="0" destOrd="0" presId="urn:microsoft.com/office/officeart/2005/8/layout/orgChart1"/>
    <dgm:cxn modelId="{8202AC47-9940-4D60-B225-B4E5F460F71A}" type="presOf" srcId="{93230BEA-0C44-4BFE-8798-DADAF24015D5}" destId="{C422880F-6690-485D-B777-941704AD626C}" srcOrd="1" destOrd="0" presId="urn:microsoft.com/office/officeart/2005/8/layout/orgChart1"/>
    <dgm:cxn modelId="{0DC95ACC-FAE4-4AE4-88BF-05E80E009E11}" type="presOf" srcId="{1C647ED6-B52D-48FA-9101-C443A0E362DF}" destId="{25667EBE-389B-42EA-8E76-73A6260531DF}" srcOrd="0" destOrd="0" presId="urn:microsoft.com/office/officeart/2005/8/layout/orgChart1"/>
    <dgm:cxn modelId="{DC02E050-2B82-4D62-9013-864F0F9D48DD}" srcId="{3B97FF89-0946-416F-8756-63F9CAB3A7FD}" destId="{70928DEC-291D-4CA2-A42D-78024667FB84}" srcOrd="1" destOrd="0" parTransId="{DEFC0A57-24F1-4CD1-90A9-E07A8C953CD3}" sibTransId="{34E30DB4-8483-480E-B66D-07DBE61ADDBF}"/>
    <dgm:cxn modelId="{BCC8DCF3-129B-49A5-AA2D-F54CEAE9EBDD}" type="presOf" srcId="{256A39C7-BD2C-4160-9B67-A6E1FB2C8876}" destId="{A14F15B6-50D0-4BAF-A8AB-A7CE932477A2}" srcOrd="0" destOrd="0" presId="urn:microsoft.com/office/officeart/2005/8/layout/orgChart1"/>
    <dgm:cxn modelId="{64111AFC-2796-4561-9B7A-83B2102E452C}" type="presOf" srcId="{0EB1F4CD-C298-4961-A0F6-534C34809AFB}" destId="{E040CF3F-08EB-456F-8D6D-FE6762C981FB}" srcOrd="0" destOrd="0" presId="urn:microsoft.com/office/officeart/2005/8/layout/orgChart1"/>
    <dgm:cxn modelId="{EE8EEFBC-ECB4-4B17-AC96-C2EC5D41C8A7}" type="presOf" srcId="{70928DEC-291D-4CA2-A42D-78024667FB84}" destId="{52E52DC6-E8B0-4C3B-8237-3BA7B04CE22F}" srcOrd="0" destOrd="0" presId="urn:microsoft.com/office/officeart/2005/8/layout/orgChart1"/>
    <dgm:cxn modelId="{26EBE85F-DB09-487B-A150-9C5274E2E72D}" type="presOf" srcId="{93230BEA-0C44-4BFE-8798-DADAF24015D5}" destId="{F03C6604-B52C-40B8-82F2-63E0707361F4}" srcOrd="0" destOrd="0" presId="urn:microsoft.com/office/officeart/2005/8/layout/orgChart1"/>
    <dgm:cxn modelId="{F3F2ED2A-5614-4112-9C63-BB165B498A17}" type="presOf" srcId="{3B97FF89-0946-416F-8756-63F9CAB3A7FD}" destId="{FFE2F6E6-5A7F-494D-A9D9-27137C988240}" srcOrd="0" destOrd="0" presId="urn:microsoft.com/office/officeart/2005/8/layout/orgChart1"/>
    <dgm:cxn modelId="{AF0F685F-3876-4943-A6C0-5C67D6B95C59}" type="presOf" srcId="{FA5E8D6A-D697-49EF-BA4C-D70AD183057C}" destId="{6CFBD919-3957-4300-BC32-D9770BFCD55F}" srcOrd="1" destOrd="0" presId="urn:microsoft.com/office/officeart/2005/8/layout/orgChart1"/>
    <dgm:cxn modelId="{186DEBF2-0B47-4AFA-A45B-B63C2680ABEA}" srcId="{0EB1F4CD-C298-4961-A0F6-534C34809AFB}" destId="{FA5E8D6A-D697-49EF-BA4C-D70AD183057C}" srcOrd="0" destOrd="0" parTransId="{4BA8DE2C-C076-4BB2-9240-45788F7D41BF}" sibTransId="{3F50668B-44A1-43A0-94A3-B6279917B5F2}"/>
    <dgm:cxn modelId="{06513B41-5E14-4300-9C61-1B6993822C9E}" type="presOf" srcId="{FA5E8D6A-D697-49EF-BA4C-D70AD183057C}" destId="{5578171E-187B-4B1D-A352-805E3D9A4EBD}" srcOrd="0" destOrd="0" presId="urn:microsoft.com/office/officeart/2005/8/layout/orgChart1"/>
    <dgm:cxn modelId="{589CCA9A-AD0D-4400-9D0D-9A4AA701BEE0}" srcId="{FA5E8D6A-D697-49EF-BA4C-D70AD183057C}" destId="{3B97FF89-0946-416F-8756-63F9CAB3A7FD}" srcOrd="0" destOrd="0" parTransId="{1C647ED6-B52D-48FA-9101-C443A0E362DF}" sibTransId="{6EDC24D7-6BB2-4654-800C-119DBFEAF8E4}"/>
    <dgm:cxn modelId="{04202161-9477-445A-9F30-8720E46B95CA}" type="presParOf" srcId="{E040CF3F-08EB-456F-8D6D-FE6762C981FB}" destId="{AE586C15-A937-477A-9EA1-6A8B1F5829E9}" srcOrd="0" destOrd="0" presId="urn:microsoft.com/office/officeart/2005/8/layout/orgChart1"/>
    <dgm:cxn modelId="{C907B8FE-3E4C-41CE-B76D-A174453E3D2E}" type="presParOf" srcId="{AE586C15-A937-477A-9EA1-6A8B1F5829E9}" destId="{67AFC012-2B17-4F7F-9C64-35BF63C81387}" srcOrd="0" destOrd="0" presId="urn:microsoft.com/office/officeart/2005/8/layout/orgChart1"/>
    <dgm:cxn modelId="{E53FFE38-699E-4D6D-9BB2-25C9F2D514F7}" type="presParOf" srcId="{67AFC012-2B17-4F7F-9C64-35BF63C81387}" destId="{5578171E-187B-4B1D-A352-805E3D9A4EBD}" srcOrd="0" destOrd="0" presId="urn:microsoft.com/office/officeart/2005/8/layout/orgChart1"/>
    <dgm:cxn modelId="{891373DE-989A-409A-B25B-369A572DB5F2}" type="presParOf" srcId="{67AFC012-2B17-4F7F-9C64-35BF63C81387}" destId="{6CFBD919-3957-4300-BC32-D9770BFCD55F}" srcOrd="1" destOrd="0" presId="urn:microsoft.com/office/officeart/2005/8/layout/orgChart1"/>
    <dgm:cxn modelId="{26C29F5F-4B20-4ADC-BF49-CA272DCED700}" type="presParOf" srcId="{AE586C15-A937-477A-9EA1-6A8B1F5829E9}" destId="{FCD409E6-0124-4887-BFB4-9846333A7881}" srcOrd="1" destOrd="0" presId="urn:microsoft.com/office/officeart/2005/8/layout/orgChart1"/>
    <dgm:cxn modelId="{980ED992-7FC6-472F-B777-75AA702DBA9E}" type="presParOf" srcId="{FCD409E6-0124-4887-BFB4-9846333A7881}" destId="{25667EBE-389B-42EA-8E76-73A6260531DF}" srcOrd="0" destOrd="0" presId="urn:microsoft.com/office/officeart/2005/8/layout/orgChart1"/>
    <dgm:cxn modelId="{40A44D7A-64D4-45A6-AF00-2D0AAB8A3CE3}" type="presParOf" srcId="{FCD409E6-0124-4887-BFB4-9846333A7881}" destId="{3BF6C7DF-3402-4946-9874-22C077461737}" srcOrd="1" destOrd="0" presId="urn:microsoft.com/office/officeart/2005/8/layout/orgChart1"/>
    <dgm:cxn modelId="{4FAC07E8-AEA4-4287-9404-0AE65DFBC966}" type="presParOf" srcId="{3BF6C7DF-3402-4946-9874-22C077461737}" destId="{B897C423-87F9-45AD-99D2-7FA0E810E103}" srcOrd="0" destOrd="0" presId="urn:microsoft.com/office/officeart/2005/8/layout/orgChart1"/>
    <dgm:cxn modelId="{B7AA89D0-1C30-4185-81A1-12D957B17DD1}" type="presParOf" srcId="{B897C423-87F9-45AD-99D2-7FA0E810E103}" destId="{FFE2F6E6-5A7F-494D-A9D9-27137C988240}" srcOrd="0" destOrd="0" presId="urn:microsoft.com/office/officeart/2005/8/layout/orgChart1"/>
    <dgm:cxn modelId="{994B2B1F-4AA0-4A7A-9995-3ED63EA13535}" type="presParOf" srcId="{B897C423-87F9-45AD-99D2-7FA0E810E103}" destId="{C0D75BC3-C19D-4CD2-AB8F-F3291AD2BF81}" srcOrd="1" destOrd="0" presId="urn:microsoft.com/office/officeart/2005/8/layout/orgChart1"/>
    <dgm:cxn modelId="{045A32C4-DCDD-4CDC-8629-62614D644A11}" type="presParOf" srcId="{3BF6C7DF-3402-4946-9874-22C077461737}" destId="{A54A3955-4947-49FF-883D-7562746F1B0A}" srcOrd="1" destOrd="0" presId="urn:microsoft.com/office/officeart/2005/8/layout/orgChart1"/>
    <dgm:cxn modelId="{5C70277A-8053-4384-97A0-5E5C86F1749C}" type="presParOf" srcId="{A54A3955-4947-49FF-883D-7562746F1B0A}" destId="{A14F15B6-50D0-4BAF-A8AB-A7CE932477A2}" srcOrd="0" destOrd="0" presId="urn:microsoft.com/office/officeart/2005/8/layout/orgChart1"/>
    <dgm:cxn modelId="{9A9E8535-DF04-4A3D-9CE5-3CE97018A575}" type="presParOf" srcId="{A54A3955-4947-49FF-883D-7562746F1B0A}" destId="{8BC8C109-FF62-405F-9094-EC1C9EB4467E}" srcOrd="1" destOrd="0" presId="urn:microsoft.com/office/officeart/2005/8/layout/orgChart1"/>
    <dgm:cxn modelId="{6D175931-79B6-43F8-9E2B-DD6717D588AC}" type="presParOf" srcId="{8BC8C109-FF62-405F-9094-EC1C9EB4467E}" destId="{EEF91B25-39CC-4632-8CC9-A4916A58A605}" srcOrd="0" destOrd="0" presId="urn:microsoft.com/office/officeart/2005/8/layout/orgChart1"/>
    <dgm:cxn modelId="{78E36475-EF6A-493B-85DB-C62DFB39EC4E}" type="presParOf" srcId="{EEF91B25-39CC-4632-8CC9-A4916A58A605}" destId="{F03C6604-B52C-40B8-82F2-63E0707361F4}" srcOrd="0" destOrd="0" presId="urn:microsoft.com/office/officeart/2005/8/layout/orgChart1"/>
    <dgm:cxn modelId="{7A1A55BE-42DB-4776-8C17-5714E1587D67}" type="presParOf" srcId="{EEF91B25-39CC-4632-8CC9-A4916A58A605}" destId="{C422880F-6690-485D-B777-941704AD626C}" srcOrd="1" destOrd="0" presId="urn:microsoft.com/office/officeart/2005/8/layout/orgChart1"/>
    <dgm:cxn modelId="{2C66BCF3-C04C-4A13-BE2D-B28AAFDE6E70}" type="presParOf" srcId="{8BC8C109-FF62-405F-9094-EC1C9EB4467E}" destId="{4464984C-407A-4D90-9F1A-B347405F8670}" srcOrd="1" destOrd="0" presId="urn:microsoft.com/office/officeart/2005/8/layout/orgChart1"/>
    <dgm:cxn modelId="{47E9B183-F98F-4D16-A5A4-809BF7F2B98B}" type="presParOf" srcId="{8BC8C109-FF62-405F-9094-EC1C9EB4467E}" destId="{CB588F53-57F2-4109-908B-AFB2E74B556B}" srcOrd="2" destOrd="0" presId="urn:microsoft.com/office/officeart/2005/8/layout/orgChart1"/>
    <dgm:cxn modelId="{5699ED9B-E5DA-441D-8E66-30C20080F845}" type="presParOf" srcId="{A54A3955-4947-49FF-883D-7562746F1B0A}" destId="{0E8E3872-3DD9-496A-92B7-178312A60E01}" srcOrd="2" destOrd="0" presId="urn:microsoft.com/office/officeart/2005/8/layout/orgChart1"/>
    <dgm:cxn modelId="{764C7635-87AA-45D9-B0FF-9080B7AA4055}" type="presParOf" srcId="{A54A3955-4947-49FF-883D-7562746F1B0A}" destId="{54DF298F-1C7C-4D3B-B32F-4AA94C72AF00}" srcOrd="3" destOrd="0" presId="urn:microsoft.com/office/officeart/2005/8/layout/orgChart1"/>
    <dgm:cxn modelId="{ABCAB87B-756B-45F8-BFDC-E1EF0BD7A2F7}" type="presParOf" srcId="{54DF298F-1C7C-4D3B-B32F-4AA94C72AF00}" destId="{8708DA80-2AD5-43E1-952F-164812364053}" srcOrd="0" destOrd="0" presId="urn:microsoft.com/office/officeart/2005/8/layout/orgChart1"/>
    <dgm:cxn modelId="{1E85A6AA-2DD6-4529-90AC-62A8DB2529F1}" type="presParOf" srcId="{8708DA80-2AD5-43E1-952F-164812364053}" destId="{52E52DC6-E8B0-4C3B-8237-3BA7B04CE22F}" srcOrd="0" destOrd="0" presId="urn:microsoft.com/office/officeart/2005/8/layout/orgChart1"/>
    <dgm:cxn modelId="{AD32489A-F072-4C62-A040-D32E39F092B1}" type="presParOf" srcId="{8708DA80-2AD5-43E1-952F-164812364053}" destId="{A0C0279B-910C-4F6F-B2DF-6232F4A898DD}" srcOrd="1" destOrd="0" presId="urn:microsoft.com/office/officeart/2005/8/layout/orgChart1"/>
    <dgm:cxn modelId="{860DC11D-D681-4EB9-8AC4-2ACBB1C97079}" type="presParOf" srcId="{54DF298F-1C7C-4D3B-B32F-4AA94C72AF00}" destId="{90253382-E9E0-40DB-8CFA-DAA7EC9C0CD3}" srcOrd="1" destOrd="0" presId="urn:microsoft.com/office/officeart/2005/8/layout/orgChart1"/>
    <dgm:cxn modelId="{6FE31BDE-5E33-43D0-B6C7-B0D8CDF278A2}" type="presParOf" srcId="{54DF298F-1C7C-4D3B-B32F-4AA94C72AF00}" destId="{9A9F410F-4626-46BE-A30E-36E3DC804B63}" srcOrd="2" destOrd="0" presId="urn:microsoft.com/office/officeart/2005/8/layout/orgChart1"/>
    <dgm:cxn modelId="{91BFA70B-08EB-4608-91F0-8C36A0030B73}" type="presParOf" srcId="{3BF6C7DF-3402-4946-9874-22C077461737}" destId="{D76C282B-0FFB-4E63-A57C-B8804A795E8B}" srcOrd="2" destOrd="0" presId="urn:microsoft.com/office/officeart/2005/8/layout/orgChart1"/>
    <dgm:cxn modelId="{4F5272D2-D11A-4B00-A1A1-B4FF6E8CB9B2}" type="presParOf" srcId="{AE586C15-A937-477A-9EA1-6A8B1F5829E9}" destId="{E59AD44D-2778-42E5-9FB8-73E18EF25A5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EB1F4CD-C298-4961-A0F6-534C34809AFB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A5E8D6A-D697-49EF-BA4C-D70AD183057C}">
      <dgm:prSet phldrT="[Text]"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Query:</a:t>
          </a: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happy(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dirty="0">
            <a:latin typeface="Courier New" pitchFamily="49" charset="0"/>
            <a:cs typeface="Courier New" pitchFamily="49" charset="0"/>
          </a:endParaRPr>
        </a:p>
      </dgm:t>
    </dgm:pt>
    <dgm:pt modelId="{4BA8DE2C-C076-4BB2-9240-45788F7D41BF}" type="parTrans" cxnId="{186DEBF2-0B47-4AFA-A45B-B63C2680ABEA}">
      <dgm:prSet/>
      <dgm:spPr/>
      <dgm:t>
        <a:bodyPr/>
        <a:lstStyle/>
        <a:p>
          <a:endParaRPr lang="en-US"/>
        </a:p>
      </dgm:t>
    </dgm:pt>
    <dgm:pt modelId="{3F50668B-44A1-43A0-94A3-B6279917B5F2}" type="sibTrans" cxnId="{186DEBF2-0B47-4AFA-A45B-B63C2680ABEA}">
      <dgm:prSet/>
      <dgm:spPr/>
      <dgm:t>
        <a:bodyPr/>
        <a:lstStyle/>
        <a:p>
          <a:endParaRPr lang="en-US"/>
        </a:p>
      </dgm:t>
    </dgm:pt>
    <dgm:pt modelId="{3B97FF89-0946-416F-8756-63F9CAB3A7FD}">
      <dgm:prSet custT="1"/>
      <dgm:spPr/>
      <dgm:t>
        <a:bodyPr vert="horz"/>
        <a:lstStyle/>
        <a:p>
          <a:r>
            <a:rPr lang="en-US" sz="1700" b="1" dirty="0" smtClean="0">
              <a:latin typeface="+mj-lt"/>
              <a:cs typeface="Courier New" pitchFamily="49" charset="0"/>
            </a:rPr>
            <a:t>Rule:</a:t>
          </a:r>
          <a:endParaRPr lang="en-US" sz="17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happy(Person) :- swam(Person).</a:t>
          </a:r>
        </a:p>
        <a:p>
          <a:endParaRPr lang="en-US" sz="2400" dirty="0" smtClean="0">
            <a:latin typeface="Courier New" pitchFamily="49" charset="0"/>
            <a:cs typeface="Courier New" pitchFamily="49" charset="0"/>
          </a:endParaRPr>
        </a:p>
      </dgm:t>
    </dgm:pt>
    <dgm:pt modelId="{1C647ED6-B52D-48FA-9101-C443A0E362DF}" type="parTrans" cxnId="{589CCA9A-AD0D-4400-9D0D-9A4AA701BEE0}">
      <dgm:prSet/>
      <dgm:spPr/>
      <dgm:t>
        <a:bodyPr/>
        <a:lstStyle/>
        <a:p>
          <a:endParaRPr lang="en-US"/>
        </a:p>
      </dgm:t>
    </dgm:pt>
    <dgm:pt modelId="{6EDC24D7-6BB2-4654-800C-119DBFEAF8E4}" type="sibTrans" cxnId="{589CCA9A-AD0D-4400-9D0D-9A4AA701BEE0}">
      <dgm:prSet/>
      <dgm:spPr/>
      <dgm:t>
        <a:bodyPr/>
        <a:lstStyle/>
        <a:p>
          <a:endParaRPr lang="en-US"/>
        </a:p>
      </dgm:t>
    </dgm:pt>
    <dgm:pt modelId="{93230BEA-0C44-4BFE-8798-DADAF24015D5}">
      <dgm:prSet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Fact:</a:t>
          </a:r>
          <a:endParaRPr lang="en-US" sz="20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swam(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b="1" u="sng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gm:t>
    </dgm:pt>
    <dgm:pt modelId="{256A39C7-BD2C-4160-9B67-A6E1FB2C8876}" type="parTrans" cxnId="{6562EEB1-B88C-4163-BA01-318DA9BB1413}">
      <dgm:prSet/>
      <dgm:spPr/>
      <dgm:t>
        <a:bodyPr/>
        <a:lstStyle/>
        <a:p>
          <a:endParaRPr lang="en-US"/>
        </a:p>
      </dgm:t>
    </dgm:pt>
    <dgm:pt modelId="{7A7E2195-3BAF-40E9-933E-12BBDA4FED8E}" type="sibTrans" cxnId="{6562EEB1-B88C-4163-BA01-318DA9BB1413}">
      <dgm:prSet/>
      <dgm:spPr/>
      <dgm:t>
        <a:bodyPr/>
        <a:lstStyle/>
        <a:p>
          <a:endParaRPr lang="en-US"/>
        </a:p>
      </dgm:t>
    </dgm:pt>
    <dgm:pt modelId="{70928DEC-291D-4CA2-A42D-78024667FB84}">
      <dgm:prSet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Fact:</a:t>
          </a:r>
          <a:endParaRPr lang="en-US" sz="20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swam(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b="1" u="sng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gm:t>
    </dgm:pt>
    <dgm:pt modelId="{DEFC0A57-24F1-4CD1-90A9-E07A8C953CD3}" type="parTrans" cxnId="{DC02E050-2B82-4D62-9013-864F0F9D48DD}">
      <dgm:prSet/>
      <dgm:spPr/>
      <dgm:t>
        <a:bodyPr/>
        <a:lstStyle/>
        <a:p>
          <a:endParaRPr lang="en-US"/>
        </a:p>
      </dgm:t>
    </dgm:pt>
    <dgm:pt modelId="{34E30DB4-8483-480E-B66D-07DBE61ADDBF}" type="sibTrans" cxnId="{DC02E050-2B82-4D62-9013-864F0F9D48DD}">
      <dgm:prSet/>
      <dgm:spPr/>
      <dgm:t>
        <a:bodyPr/>
        <a:lstStyle/>
        <a:p>
          <a:endParaRPr lang="en-US"/>
        </a:p>
      </dgm:t>
    </dgm:pt>
    <dgm:pt modelId="{E040CF3F-08EB-456F-8D6D-FE6762C981FB}" type="pres">
      <dgm:prSet presAssocID="{0EB1F4CD-C298-4961-A0F6-534C34809A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E586C15-A937-477A-9EA1-6A8B1F5829E9}" type="pres">
      <dgm:prSet presAssocID="{FA5E8D6A-D697-49EF-BA4C-D70AD183057C}" presName="hierRoot1" presStyleCnt="0">
        <dgm:presLayoutVars>
          <dgm:hierBranch/>
        </dgm:presLayoutVars>
      </dgm:prSet>
      <dgm:spPr/>
    </dgm:pt>
    <dgm:pt modelId="{67AFC012-2B17-4F7F-9C64-35BF63C81387}" type="pres">
      <dgm:prSet presAssocID="{FA5E8D6A-D697-49EF-BA4C-D70AD183057C}" presName="rootComposite1" presStyleCnt="0"/>
      <dgm:spPr/>
    </dgm:pt>
    <dgm:pt modelId="{5578171E-187B-4B1D-A352-805E3D9A4EBD}" type="pres">
      <dgm:prSet presAssocID="{FA5E8D6A-D697-49EF-BA4C-D70AD183057C}" presName="rootText1" presStyleLbl="node0" presStyleIdx="0" presStyleCnt="1" custScaleX="145636" custLinFactNeighborY="-349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FBD919-3957-4300-BC32-D9770BFCD55F}" type="pres">
      <dgm:prSet presAssocID="{FA5E8D6A-D697-49EF-BA4C-D70AD183057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CD409E6-0124-4887-BFB4-9846333A7881}" type="pres">
      <dgm:prSet presAssocID="{FA5E8D6A-D697-49EF-BA4C-D70AD183057C}" presName="hierChild2" presStyleCnt="0"/>
      <dgm:spPr/>
    </dgm:pt>
    <dgm:pt modelId="{25667EBE-389B-42EA-8E76-73A6260531DF}" type="pres">
      <dgm:prSet presAssocID="{1C647ED6-B52D-48FA-9101-C443A0E362DF}" presName="Name35" presStyleLbl="parChTrans1D2" presStyleIdx="0" presStyleCnt="1"/>
      <dgm:spPr/>
      <dgm:t>
        <a:bodyPr/>
        <a:lstStyle/>
        <a:p>
          <a:endParaRPr lang="en-US"/>
        </a:p>
      </dgm:t>
    </dgm:pt>
    <dgm:pt modelId="{3BF6C7DF-3402-4946-9874-22C077461737}" type="pres">
      <dgm:prSet presAssocID="{3B97FF89-0946-416F-8756-63F9CAB3A7FD}" presName="hierRoot2" presStyleCnt="0">
        <dgm:presLayoutVars>
          <dgm:hierBranch/>
        </dgm:presLayoutVars>
      </dgm:prSet>
      <dgm:spPr/>
    </dgm:pt>
    <dgm:pt modelId="{B897C423-87F9-45AD-99D2-7FA0E810E103}" type="pres">
      <dgm:prSet presAssocID="{3B97FF89-0946-416F-8756-63F9CAB3A7FD}" presName="rootComposite" presStyleCnt="0"/>
      <dgm:spPr/>
    </dgm:pt>
    <dgm:pt modelId="{FFE2F6E6-5A7F-494D-A9D9-27137C988240}" type="pres">
      <dgm:prSet presAssocID="{3B97FF89-0946-416F-8756-63F9CAB3A7FD}" presName="rootText" presStyleLbl="node2" presStyleIdx="0" presStyleCnt="1" custScaleX="118983" custScaleY="128665" custLinFactNeighborY="-16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75BC3-C19D-4CD2-AB8F-F3291AD2BF81}" type="pres">
      <dgm:prSet presAssocID="{3B97FF89-0946-416F-8756-63F9CAB3A7FD}" presName="rootConnector" presStyleLbl="node2" presStyleIdx="0" presStyleCnt="1"/>
      <dgm:spPr/>
      <dgm:t>
        <a:bodyPr/>
        <a:lstStyle/>
        <a:p>
          <a:endParaRPr lang="en-US"/>
        </a:p>
      </dgm:t>
    </dgm:pt>
    <dgm:pt modelId="{A54A3955-4947-49FF-883D-7562746F1B0A}" type="pres">
      <dgm:prSet presAssocID="{3B97FF89-0946-416F-8756-63F9CAB3A7FD}" presName="hierChild4" presStyleCnt="0"/>
      <dgm:spPr/>
    </dgm:pt>
    <dgm:pt modelId="{A14F15B6-50D0-4BAF-A8AB-A7CE932477A2}" type="pres">
      <dgm:prSet presAssocID="{256A39C7-BD2C-4160-9B67-A6E1FB2C8876}" presName="Name35" presStyleLbl="parChTrans1D3" presStyleIdx="0" presStyleCnt="2"/>
      <dgm:spPr/>
      <dgm:t>
        <a:bodyPr/>
        <a:lstStyle/>
        <a:p>
          <a:endParaRPr lang="en-US"/>
        </a:p>
      </dgm:t>
    </dgm:pt>
    <dgm:pt modelId="{8BC8C109-FF62-405F-9094-EC1C9EB4467E}" type="pres">
      <dgm:prSet presAssocID="{93230BEA-0C44-4BFE-8798-DADAF24015D5}" presName="hierRoot2" presStyleCnt="0">
        <dgm:presLayoutVars>
          <dgm:hierBranch/>
        </dgm:presLayoutVars>
      </dgm:prSet>
      <dgm:spPr/>
    </dgm:pt>
    <dgm:pt modelId="{EEF91B25-39CC-4632-8CC9-A4916A58A605}" type="pres">
      <dgm:prSet presAssocID="{93230BEA-0C44-4BFE-8798-DADAF24015D5}" presName="rootComposite" presStyleCnt="0"/>
      <dgm:spPr/>
    </dgm:pt>
    <dgm:pt modelId="{F03C6604-B52C-40B8-82F2-63E0707361F4}" type="pres">
      <dgm:prSet presAssocID="{93230BEA-0C44-4BFE-8798-DADAF24015D5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22880F-6690-485D-B777-941704AD626C}" type="pres">
      <dgm:prSet presAssocID="{93230BEA-0C44-4BFE-8798-DADAF24015D5}" presName="rootConnector" presStyleLbl="node3" presStyleIdx="0" presStyleCnt="2"/>
      <dgm:spPr/>
      <dgm:t>
        <a:bodyPr/>
        <a:lstStyle/>
        <a:p>
          <a:endParaRPr lang="en-US"/>
        </a:p>
      </dgm:t>
    </dgm:pt>
    <dgm:pt modelId="{4464984C-407A-4D90-9F1A-B347405F8670}" type="pres">
      <dgm:prSet presAssocID="{93230BEA-0C44-4BFE-8798-DADAF24015D5}" presName="hierChild4" presStyleCnt="0"/>
      <dgm:spPr/>
    </dgm:pt>
    <dgm:pt modelId="{CB588F53-57F2-4109-908B-AFB2E74B556B}" type="pres">
      <dgm:prSet presAssocID="{93230BEA-0C44-4BFE-8798-DADAF24015D5}" presName="hierChild5" presStyleCnt="0"/>
      <dgm:spPr/>
    </dgm:pt>
    <dgm:pt modelId="{0E8E3872-3DD9-496A-92B7-178312A60E01}" type="pres">
      <dgm:prSet presAssocID="{DEFC0A57-24F1-4CD1-90A9-E07A8C953CD3}" presName="Name35" presStyleLbl="parChTrans1D3" presStyleIdx="1" presStyleCnt="2"/>
      <dgm:spPr/>
      <dgm:t>
        <a:bodyPr/>
        <a:lstStyle/>
        <a:p>
          <a:endParaRPr lang="en-US"/>
        </a:p>
      </dgm:t>
    </dgm:pt>
    <dgm:pt modelId="{54DF298F-1C7C-4D3B-B32F-4AA94C72AF00}" type="pres">
      <dgm:prSet presAssocID="{70928DEC-291D-4CA2-A42D-78024667FB84}" presName="hierRoot2" presStyleCnt="0">
        <dgm:presLayoutVars>
          <dgm:hierBranch/>
        </dgm:presLayoutVars>
      </dgm:prSet>
      <dgm:spPr/>
    </dgm:pt>
    <dgm:pt modelId="{8708DA80-2AD5-43E1-952F-164812364053}" type="pres">
      <dgm:prSet presAssocID="{70928DEC-291D-4CA2-A42D-78024667FB84}" presName="rootComposite" presStyleCnt="0"/>
      <dgm:spPr/>
    </dgm:pt>
    <dgm:pt modelId="{52E52DC6-E8B0-4C3B-8237-3BA7B04CE22F}" type="pres">
      <dgm:prSet presAssocID="{70928DEC-291D-4CA2-A42D-78024667FB84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C0279B-910C-4F6F-B2DF-6232F4A898DD}" type="pres">
      <dgm:prSet presAssocID="{70928DEC-291D-4CA2-A42D-78024667FB84}" presName="rootConnector" presStyleLbl="node3" presStyleIdx="1" presStyleCnt="2"/>
      <dgm:spPr/>
      <dgm:t>
        <a:bodyPr/>
        <a:lstStyle/>
        <a:p>
          <a:endParaRPr lang="en-US"/>
        </a:p>
      </dgm:t>
    </dgm:pt>
    <dgm:pt modelId="{90253382-E9E0-40DB-8CFA-DAA7EC9C0CD3}" type="pres">
      <dgm:prSet presAssocID="{70928DEC-291D-4CA2-A42D-78024667FB84}" presName="hierChild4" presStyleCnt="0"/>
      <dgm:spPr/>
    </dgm:pt>
    <dgm:pt modelId="{9A9F410F-4626-46BE-A30E-36E3DC804B63}" type="pres">
      <dgm:prSet presAssocID="{70928DEC-291D-4CA2-A42D-78024667FB84}" presName="hierChild5" presStyleCnt="0"/>
      <dgm:spPr/>
    </dgm:pt>
    <dgm:pt modelId="{D76C282B-0FFB-4E63-A57C-B8804A795E8B}" type="pres">
      <dgm:prSet presAssocID="{3B97FF89-0946-416F-8756-63F9CAB3A7FD}" presName="hierChild5" presStyleCnt="0"/>
      <dgm:spPr/>
    </dgm:pt>
    <dgm:pt modelId="{E59AD44D-2778-42E5-9FB8-73E18EF25A57}" type="pres">
      <dgm:prSet presAssocID="{FA5E8D6A-D697-49EF-BA4C-D70AD183057C}" presName="hierChild3" presStyleCnt="0"/>
      <dgm:spPr/>
    </dgm:pt>
  </dgm:ptLst>
  <dgm:cxnLst>
    <dgm:cxn modelId="{2B3CD17E-5E46-443F-8601-AB52944374BB}" type="presOf" srcId="{93230BEA-0C44-4BFE-8798-DADAF24015D5}" destId="{F03C6604-B52C-40B8-82F2-63E0707361F4}" srcOrd="0" destOrd="0" presId="urn:microsoft.com/office/officeart/2005/8/layout/orgChart1"/>
    <dgm:cxn modelId="{48A20F1F-CED8-4FD5-BA92-734A9BDF75E6}" type="presOf" srcId="{3B97FF89-0946-416F-8756-63F9CAB3A7FD}" destId="{C0D75BC3-C19D-4CD2-AB8F-F3291AD2BF81}" srcOrd="1" destOrd="0" presId="urn:microsoft.com/office/officeart/2005/8/layout/orgChart1"/>
    <dgm:cxn modelId="{6562EEB1-B88C-4163-BA01-318DA9BB1413}" srcId="{3B97FF89-0946-416F-8756-63F9CAB3A7FD}" destId="{93230BEA-0C44-4BFE-8798-DADAF24015D5}" srcOrd="0" destOrd="0" parTransId="{256A39C7-BD2C-4160-9B67-A6E1FB2C8876}" sibTransId="{7A7E2195-3BAF-40E9-933E-12BBDA4FED8E}"/>
    <dgm:cxn modelId="{8CD4016A-BA7F-4F5E-A982-8620746558D3}" type="presOf" srcId="{FA5E8D6A-D697-49EF-BA4C-D70AD183057C}" destId="{5578171E-187B-4B1D-A352-805E3D9A4EBD}" srcOrd="0" destOrd="0" presId="urn:microsoft.com/office/officeart/2005/8/layout/orgChart1"/>
    <dgm:cxn modelId="{AB9F6F7F-DA48-46A8-ACC6-893E4D78EAD5}" type="presOf" srcId="{1C647ED6-B52D-48FA-9101-C443A0E362DF}" destId="{25667EBE-389B-42EA-8E76-73A6260531DF}" srcOrd="0" destOrd="0" presId="urn:microsoft.com/office/officeart/2005/8/layout/orgChart1"/>
    <dgm:cxn modelId="{630A83CB-1AF6-4D80-9DB8-D1939A15B8CB}" type="presOf" srcId="{0EB1F4CD-C298-4961-A0F6-534C34809AFB}" destId="{E040CF3F-08EB-456F-8D6D-FE6762C981FB}" srcOrd="0" destOrd="0" presId="urn:microsoft.com/office/officeart/2005/8/layout/orgChart1"/>
    <dgm:cxn modelId="{E298993A-D583-40C5-A58B-ECD0E02C3075}" type="presOf" srcId="{DEFC0A57-24F1-4CD1-90A9-E07A8C953CD3}" destId="{0E8E3872-3DD9-496A-92B7-178312A60E01}" srcOrd="0" destOrd="0" presId="urn:microsoft.com/office/officeart/2005/8/layout/orgChart1"/>
    <dgm:cxn modelId="{DC02E050-2B82-4D62-9013-864F0F9D48DD}" srcId="{3B97FF89-0946-416F-8756-63F9CAB3A7FD}" destId="{70928DEC-291D-4CA2-A42D-78024667FB84}" srcOrd="1" destOrd="0" parTransId="{DEFC0A57-24F1-4CD1-90A9-E07A8C953CD3}" sibTransId="{34E30DB4-8483-480E-B66D-07DBE61ADDBF}"/>
    <dgm:cxn modelId="{47A53AB8-5926-4750-B22B-0D112568D274}" type="presOf" srcId="{256A39C7-BD2C-4160-9B67-A6E1FB2C8876}" destId="{A14F15B6-50D0-4BAF-A8AB-A7CE932477A2}" srcOrd="0" destOrd="0" presId="urn:microsoft.com/office/officeart/2005/8/layout/orgChart1"/>
    <dgm:cxn modelId="{DA7C1EED-E477-453C-9C4E-492442BFD675}" type="presOf" srcId="{FA5E8D6A-D697-49EF-BA4C-D70AD183057C}" destId="{6CFBD919-3957-4300-BC32-D9770BFCD55F}" srcOrd="1" destOrd="0" presId="urn:microsoft.com/office/officeart/2005/8/layout/orgChart1"/>
    <dgm:cxn modelId="{26E7120B-7E45-4B9D-AB5F-DA3CB511C7D6}" type="presOf" srcId="{70928DEC-291D-4CA2-A42D-78024667FB84}" destId="{52E52DC6-E8B0-4C3B-8237-3BA7B04CE22F}" srcOrd="0" destOrd="0" presId="urn:microsoft.com/office/officeart/2005/8/layout/orgChart1"/>
    <dgm:cxn modelId="{CBBCFBDB-2C2E-4720-9AE6-1F37A9812FFC}" type="presOf" srcId="{93230BEA-0C44-4BFE-8798-DADAF24015D5}" destId="{C422880F-6690-485D-B777-941704AD626C}" srcOrd="1" destOrd="0" presId="urn:microsoft.com/office/officeart/2005/8/layout/orgChart1"/>
    <dgm:cxn modelId="{15997682-7008-45B2-9A42-AF8CC20C936D}" type="presOf" srcId="{70928DEC-291D-4CA2-A42D-78024667FB84}" destId="{A0C0279B-910C-4F6F-B2DF-6232F4A898DD}" srcOrd="1" destOrd="0" presId="urn:microsoft.com/office/officeart/2005/8/layout/orgChart1"/>
    <dgm:cxn modelId="{186DEBF2-0B47-4AFA-A45B-B63C2680ABEA}" srcId="{0EB1F4CD-C298-4961-A0F6-534C34809AFB}" destId="{FA5E8D6A-D697-49EF-BA4C-D70AD183057C}" srcOrd="0" destOrd="0" parTransId="{4BA8DE2C-C076-4BB2-9240-45788F7D41BF}" sibTransId="{3F50668B-44A1-43A0-94A3-B6279917B5F2}"/>
    <dgm:cxn modelId="{808350F3-2FA1-446D-97AC-D363455933BD}" type="presOf" srcId="{3B97FF89-0946-416F-8756-63F9CAB3A7FD}" destId="{FFE2F6E6-5A7F-494D-A9D9-27137C988240}" srcOrd="0" destOrd="0" presId="urn:microsoft.com/office/officeart/2005/8/layout/orgChart1"/>
    <dgm:cxn modelId="{589CCA9A-AD0D-4400-9D0D-9A4AA701BEE0}" srcId="{FA5E8D6A-D697-49EF-BA4C-D70AD183057C}" destId="{3B97FF89-0946-416F-8756-63F9CAB3A7FD}" srcOrd="0" destOrd="0" parTransId="{1C647ED6-B52D-48FA-9101-C443A0E362DF}" sibTransId="{6EDC24D7-6BB2-4654-800C-119DBFEAF8E4}"/>
    <dgm:cxn modelId="{2435F7F4-AF56-4C37-BAE4-C3F1F80EB7B9}" type="presParOf" srcId="{E040CF3F-08EB-456F-8D6D-FE6762C981FB}" destId="{AE586C15-A937-477A-9EA1-6A8B1F5829E9}" srcOrd="0" destOrd="0" presId="urn:microsoft.com/office/officeart/2005/8/layout/orgChart1"/>
    <dgm:cxn modelId="{0EBE9A02-D3D2-4B45-BE92-FEAB92989D9F}" type="presParOf" srcId="{AE586C15-A937-477A-9EA1-6A8B1F5829E9}" destId="{67AFC012-2B17-4F7F-9C64-35BF63C81387}" srcOrd="0" destOrd="0" presId="urn:microsoft.com/office/officeart/2005/8/layout/orgChart1"/>
    <dgm:cxn modelId="{6695BED8-3A43-4B05-83C6-31D704423088}" type="presParOf" srcId="{67AFC012-2B17-4F7F-9C64-35BF63C81387}" destId="{5578171E-187B-4B1D-A352-805E3D9A4EBD}" srcOrd="0" destOrd="0" presId="urn:microsoft.com/office/officeart/2005/8/layout/orgChart1"/>
    <dgm:cxn modelId="{46010306-2D91-44EB-9656-D4BB35571C24}" type="presParOf" srcId="{67AFC012-2B17-4F7F-9C64-35BF63C81387}" destId="{6CFBD919-3957-4300-BC32-D9770BFCD55F}" srcOrd="1" destOrd="0" presId="urn:microsoft.com/office/officeart/2005/8/layout/orgChart1"/>
    <dgm:cxn modelId="{E3F8F13C-E8E3-4942-A151-6F1F9C52DD98}" type="presParOf" srcId="{AE586C15-A937-477A-9EA1-6A8B1F5829E9}" destId="{FCD409E6-0124-4887-BFB4-9846333A7881}" srcOrd="1" destOrd="0" presId="urn:microsoft.com/office/officeart/2005/8/layout/orgChart1"/>
    <dgm:cxn modelId="{C14C40B2-EE78-4717-8945-2E7ADF5FB9A0}" type="presParOf" srcId="{FCD409E6-0124-4887-BFB4-9846333A7881}" destId="{25667EBE-389B-42EA-8E76-73A6260531DF}" srcOrd="0" destOrd="0" presId="urn:microsoft.com/office/officeart/2005/8/layout/orgChart1"/>
    <dgm:cxn modelId="{5F0816A8-3553-4A1D-A9C5-E75EAB1C19EF}" type="presParOf" srcId="{FCD409E6-0124-4887-BFB4-9846333A7881}" destId="{3BF6C7DF-3402-4946-9874-22C077461737}" srcOrd="1" destOrd="0" presId="urn:microsoft.com/office/officeart/2005/8/layout/orgChart1"/>
    <dgm:cxn modelId="{B4B8F0EA-728E-4F93-BF9A-228A2C8AC9F7}" type="presParOf" srcId="{3BF6C7DF-3402-4946-9874-22C077461737}" destId="{B897C423-87F9-45AD-99D2-7FA0E810E103}" srcOrd="0" destOrd="0" presId="urn:microsoft.com/office/officeart/2005/8/layout/orgChart1"/>
    <dgm:cxn modelId="{9A9300AF-3A32-4296-9A4D-724CBA953274}" type="presParOf" srcId="{B897C423-87F9-45AD-99D2-7FA0E810E103}" destId="{FFE2F6E6-5A7F-494D-A9D9-27137C988240}" srcOrd="0" destOrd="0" presId="urn:microsoft.com/office/officeart/2005/8/layout/orgChart1"/>
    <dgm:cxn modelId="{4BF76F94-F43D-4A1A-B6FC-846D6258BBBC}" type="presParOf" srcId="{B897C423-87F9-45AD-99D2-7FA0E810E103}" destId="{C0D75BC3-C19D-4CD2-AB8F-F3291AD2BF81}" srcOrd="1" destOrd="0" presId="urn:microsoft.com/office/officeart/2005/8/layout/orgChart1"/>
    <dgm:cxn modelId="{4C7AF136-9758-47BE-B388-2C48129B9E54}" type="presParOf" srcId="{3BF6C7DF-3402-4946-9874-22C077461737}" destId="{A54A3955-4947-49FF-883D-7562746F1B0A}" srcOrd="1" destOrd="0" presId="urn:microsoft.com/office/officeart/2005/8/layout/orgChart1"/>
    <dgm:cxn modelId="{818DB07C-D8D8-4979-A840-67078FF8B794}" type="presParOf" srcId="{A54A3955-4947-49FF-883D-7562746F1B0A}" destId="{A14F15B6-50D0-4BAF-A8AB-A7CE932477A2}" srcOrd="0" destOrd="0" presId="urn:microsoft.com/office/officeart/2005/8/layout/orgChart1"/>
    <dgm:cxn modelId="{8E628D57-4186-4F5B-87B1-3F9CBBBB18C6}" type="presParOf" srcId="{A54A3955-4947-49FF-883D-7562746F1B0A}" destId="{8BC8C109-FF62-405F-9094-EC1C9EB4467E}" srcOrd="1" destOrd="0" presId="urn:microsoft.com/office/officeart/2005/8/layout/orgChart1"/>
    <dgm:cxn modelId="{24F0C335-67EE-426D-A88C-58D72CFC77AD}" type="presParOf" srcId="{8BC8C109-FF62-405F-9094-EC1C9EB4467E}" destId="{EEF91B25-39CC-4632-8CC9-A4916A58A605}" srcOrd="0" destOrd="0" presId="urn:microsoft.com/office/officeart/2005/8/layout/orgChart1"/>
    <dgm:cxn modelId="{25F03901-7DDF-439D-8D9A-05C25D23B1CF}" type="presParOf" srcId="{EEF91B25-39CC-4632-8CC9-A4916A58A605}" destId="{F03C6604-B52C-40B8-82F2-63E0707361F4}" srcOrd="0" destOrd="0" presId="urn:microsoft.com/office/officeart/2005/8/layout/orgChart1"/>
    <dgm:cxn modelId="{F2447222-F4D4-4BF5-B282-5A8100E533BB}" type="presParOf" srcId="{EEF91B25-39CC-4632-8CC9-A4916A58A605}" destId="{C422880F-6690-485D-B777-941704AD626C}" srcOrd="1" destOrd="0" presId="urn:microsoft.com/office/officeart/2005/8/layout/orgChart1"/>
    <dgm:cxn modelId="{3986F1D5-0A56-49B9-BDC4-CDF027F155E9}" type="presParOf" srcId="{8BC8C109-FF62-405F-9094-EC1C9EB4467E}" destId="{4464984C-407A-4D90-9F1A-B347405F8670}" srcOrd="1" destOrd="0" presId="urn:microsoft.com/office/officeart/2005/8/layout/orgChart1"/>
    <dgm:cxn modelId="{FB7022AC-7C76-4AE0-A6F1-F473E997695F}" type="presParOf" srcId="{8BC8C109-FF62-405F-9094-EC1C9EB4467E}" destId="{CB588F53-57F2-4109-908B-AFB2E74B556B}" srcOrd="2" destOrd="0" presId="urn:microsoft.com/office/officeart/2005/8/layout/orgChart1"/>
    <dgm:cxn modelId="{CD5B9EB9-F081-45C4-81F0-4B6FE11C9F7E}" type="presParOf" srcId="{A54A3955-4947-49FF-883D-7562746F1B0A}" destId="{0E8E3872-3DD9-496A-92B7-178312A60E01}" srcOrd="2" destOrd="0" presId="urn:microsoft.com/office/officeart/2005/8/layout/orgChart1"/>
    <dgm:cxn modelId="{C9E97187-13E6-485A-A602-E9701DE5F519}" type="presParOf" srcId="{A54A3955-4947-49FF-883D-7562746F1B0A}" destId="{54DF298F-1C7C-4D3B-B32F-4AA94C72AF00}" srcOrd="3" destOrd="0" presId="urn:microsoft.com/office/officeart/2005/8/layout/orgChart1"/>
    <dgm:cxn modelId="{E5A3EC26-59C1-48DB-B7F3-657E32101824}" type="presParOf" srcId="{54DF298F-1C7C-4D3B-B32F-4AA94C72AF00}" destId="{8708DA80-2AD5-43E1-952F-164812364053}" srcOrd="0" destOrd="0" presId="urn:microsoft.com/office/officeart/2005/8/layout/orgChart1"/>
    <dgm:cxn modelId="{EBCF8F79-924D-474E-A3CF-84894C0DF0D4}" type="presParOf" srcId="{8708DA80-2AD5-43E1-952F-164812364053}" destId="{52E52DC6-E8B0-4C3B-8237-3BA7B04CE22F}" srcOrd="0" destOrd="0" presId="urn:microsoft.com/office/officeart/2005/8/layout/orgChart1"/>
    <dgm:cxn modelId="{012F6F7D-0E38-4BD4-8BDA-93C920E04EC9}" type="presParOf" srcId="{8708DA80-2AD5-43E1-952F-164812364053}" destId="{A0C0279B-910C-4F6F-B2DF-6232F4A898DD}" srcOrd="1" destOrd="0" presId="urn:microsoft.com/office/officeart/2005/8/layout/orgChart1"/>
    <dgm:cxn modelId="{8C052B1D-154D-4384-B3F6-0855BB628DE8}" type="presParOf" srcId="{54DF298F-1C7C-4D3B-B32F-4AA94C72AF00}" destId="{90253382-E9E0-40DB-8CFA-DAA7EC9C0CD3}" srcOrd="1" destOrd="0" presId="urn:microsoft.com/office/officeart/2005/8/layout/orgChart1"/>
    <dgm:cxn modelId="{C63CE616-C94A-46C9-8FDF-6D0FE9712F1A}" type="presParOf" srcId="{54DF298F-1C7C-4D3B-B32F-4AA94C72AF00}" destId="{9A9F410F-4626-46BE-A30E-36E3DC804B63}" srcOrd="2" destOrd="0" presId="urn:microsoft.com/office/officeart/2005/8/layout/orgChart1"/>
    <dgm:cxn modelId="{E100BE56-2252-4F42-8786-70DF22E289BF}" type="presParOf" srcId="{3BF6C7DF-3402-4946-9874-22C077461737}" destId="{D76C282B-0FFB-4E63-A57C-B8804A795E8B}" srcOrd="2" destOrd="0" presId="urn:microsoft.com/office/officeart/2005/8/layout/orgChart1"/>
    <dgm:cxn modelId="{F5CBFF24-95DA-4503-A9F1-E9785F1BA7C8}" type="presParOf" srcId="{AE586C15-A937-477A-9EA1-6A8B1F5829E9}" destId="{E59AD44D-2778-42E5-9FB8-73E18EF25A5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EB1F4CD-C298-4961-A0F6-534C34809AFB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A5E8D6A-D697-49EF-BA4C-D70AD183057C}">
      <dgm:prSet phldrT="[Text]"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Query:</a:t>
          </a: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happy(Who).</a:t>
          </a:r>
          <a:endParaRPr lang="en-US" sz="2400" dirty="0">
            <a:latin typeface="Courier New" pitchFamily="49" charset="0"/>
            <a:cs typeface="Courier New" pitchFamily="49" charset="0"/>
          </a:endParaRPr>
        </a:p>
      </dgm:t>
    </dgm:pt>
    <dgm:pt modelId="{4BA8DE2C-C076-4BB2-9240-45788F7D41BF}" type="parTrans" cxnId="{186DEBF2-0B47-4AFA-A45B-B63C2680ABEA}">
      <dgm:prSet/>
      <dgm:spPr/>
      <dgm:t>
        <a:bodyPr/>
        <a:lstStyle/>
        <a:p>
          <a:endParaRPr lang="en-US"/>
        </a:p>
      </dgm:t>
    </dgm:pt>
    <dgm:pt modelId="{3F50668B-44A1-43A0-94A3-B6279917B5F2}" type="sibTrans" cxnId="{186DEBF2-0B47-4AFA-A45B-B63C2680ABEA}">
      <dgm:prSet/>
      <dgm:spPr/>
      <dgm:t>
        <a:bodyPr/>
        <a:lstStyle/>
        <a:p>
          <a:endParaRPr lang="en-US"/>
        </a:p>
      </dgm:t>
    </dgm:pt>
    <dgm:pt modelId="{3B97FF89-0946-416F-8756-63F9CAB3A7FD}">
      <dgm:prSet custT="1"/>
      <dgm:spPr/>
      <dgm:t>
        <a:bodyPr vert="horz"/>
        <a:lstStyle/>
        <a:p>
          <a:r>
            <a:rPr lang="en-US" sz="1700" b="1" dirty="0" smtClean="0">
              <a:latin typeface="+mj-lt"/>
              <a:cs typeface="Courier New" pitchFamily="49" charset="0"/>
            </a:rPr>
            <a:t>Rule:</a:t>
          </a:r>
          <a:endParaRPr lang="en-US" sz="17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happy(Person) :- swam(Person).</a:t>
          </a:r>
        </a:p>
        <a:p>
          <a:endParaRPr lang="en-US" sz="2400" dirty="0" smtClean="0">
            <a:latin typeface="Courier New" pitchFamily="49" charset="0"/>
            <a:cs typeface="Courier New" pitchFamily="49" charset="0"/>
          </a:endParaRPr>
        </a:p>
      </dgm:t>
    </dgm:pt>
    <dgm:pt modelId="{1C647ED6-B52D-48FA-9101-C443A0E362DF}" type="parTrans" cxnId="{589CCA9A-AD0D-4400-9D0D-9A4AA701BEE0}">
      <dgm:prSet/>
      <dgm:spPr/>
      <dgm:t>
        <a:bodyPr/>
        <a:lstStyle/>
        <a:p>
          <a:endParaRPr lang="en-US"/>
        </a:p>
      </dgm:t>
    </dgm:pt>
    <dgm:pt modelId="{6EDC24D7-6BB2-4654-800C-119DBFEAF8E4}" type="sibTrans" cxnId="{589CCA9A-AD0D-4400-9D0D-9A4AA701BEE0}">
      <dgm:prSet/>
      <dgm:spPr/>
      <dgm:t>
        <a:bodyPr/>
        <a:lstStyle/>
        <a:p>
          <a:endParaRPr lang="en-US"/>
        </a:p>
      </dgm:t>
    </dgm:pt>
    <dgm:pt modelId="{93230BEA-0C44-4BFE-8798-DADAF24015D5}">
      <dgm:prSet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Fact:</a:t>
          </a:r>
          <a:endParaRPr lang="en-US" sz="20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swam(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).</a:t>
          </a:r>
        </a:p>
        <a:p>
          <a:endParaRPr lang="en-US" sz="2400" dirty="0" smtClean="0">
            <a:latin typeface="Courier New" pitchFamily="49" charset="0"/>
            <a:cs typeface="Courier New" pitchFamily="49" charset="0"/>
          </a:endParaRPr>
        </a:p>
      </dgm:t>
    </dgm:pt>
    <dgm:pt modelId="{256A39C7-BD2C-4160-9B67-A6E1FB2C8876}" type="parTrans" cxnId="{6562EEB1-B88C-4163-BA01-318DA9BB1413}">
      <dgm:prSet/>
      <dgm:spPr/>
      <dgm:t>
        <a:bodyPr/>
        <a:lstStyle/>
        <a:p>
          <a:endParaRPr lang="en-US"/>
        </a:p>
      </dgm:t>
    </dgm:pt>
    <dgm:pt modelId="{7A7E2195-3BAF-40E9-933E-12BBDA4FED8E}" type="sibTrans" cxnId="{6562EEB1-B88C-4163-BA01-318DA9BB1413}">
      <dgm:prSet/>
      <dgm:spPr/>
      <dgm:t>
        <a:bodyPr/>
        <a:lstStyle/>
        <a:p>
          <a:endParaRPr lang="en-US"/>
        </a:p>
      </dgm:t>
    </dgm:pt>
    <dgm:pt modelId="{70928DEC-291D-4CA2-A42D-78024667FB84}">
      <dgm:prSet custT="1"/>
      <dgm:spPr/>
      <dgm:t>
        <a:bodyPr vert="horz"/>
        <a:lstStyle/>
        <a:p>
          <a:r>
            <a:rPr lang="en-US" sz="2000" b="1" dirty="0" smtClean="0">
              <a:latin typeface="+mj-lt"/>
              <a:cs typeface="Courier New" pitchFamily="49" charset="0"/>
            </a:rPr>
            <a:t>Fact:</a:t>
          </a:r>
          <a:endParaRPr lang="en-US" sz="2000" dirty="0" smtClean="0">
            <a:latin typeface="+mj-lt"/>
            <a:cs typeface="Courier New" pitchFamily="49" charset="0"/>
          </a:endParaRPr>
        </a:p>
        <a:p>
          <a:r>
            <a:rPr lang="en-US" sz="2400" dirty="0" smtClean="0">
              <a:latin typeface="Courier New" pitchFamily="49" charset="0"/>
              <a:cs typeface="Courier New" pitchFamily="49" charset="0"/>
            </a:rPr>
            <a:t>swam(</a:t>
          </a:r>
          <a:r>
            <a:rPr lang="en-US" sz="24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dirty="0" smtClean="0">
              <a:latin typeface="Courier New" pitchFamily="49" charset="0"/>
              <a:cs typeface="Courier New" pitchFamily="49" charset="0"/>
            </a:rPr>
            <a:t>).</a:t>
          </a:r>
        </a:p>
        <a:p>
          <a:endParaRPr lang="en-US" sz="2400" dirty="0" smtClean="0">
            <a:latin typeface="Courier New" pitchFamily="49" charset="0"/>
            <a:cs typeface="Courier New" pitchFamily="49" charset="0"/>
          </a:endParaRPr>
        </a:p>
      </dgm:t>
    </dgm:pt>
    <dgm:pt modelId="{DEFC0A57-24F1-4CD1-90A9-E07A8C953CD3}" type="parTrans" cxnId="{DC02E050-2B82-4D62-9013-864F0F9D48DD}">
      <dgm:prSet/>
      <dgm:spPr/>
      <dgm:t>
        <a:bodyPr/>
        <a:lstStyle/>
        <a:p>
          <a:endParaRPr lang="en-US"/>
        </a:p>
      </dgm:t>
    </dgm:pt>
    <dgm:pt modelId="{34E30DB4-8483-480E-B66D-07DBE61ADDBF}" type="sibTrans" cxnId="{DC02E050-2B82-4D62-9013-864F0F9D48DD}">
      <dgm:prSet/>
      <dgm:spPr/>
      <dgm:t>
        <a:bodyPr/>
        <a:lstStyle/>
        <a:p>
          <a:endParaRPr lang="en-US"/>
        </a:p>
      </dgm:t>
    </dgm:pt>
    <dgm:pt modelId="{E040CF3F-08EB-456F-8D6D-FE6762C981FB}" type="pres">
      <dgm:prSet presAssocID="{0EB1F4CD-C298-4961-A0F6-534C34809A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E586C15-A937-477A-9EA1-6A8B1F5829E9}" type="pres">
      <dgm:prSet presAssocID="{FA5E8D6A-D697-49EF-BA4C-D70AD183057C}" presName="hierRoot1" presStyleCnt="0">
        <dgm:presLayoutVars>
          <dgm:hierBranch/>
        </dgm:presLayoutVars>
      </dgm:prSet>
      <dgm:spPr/>
    </dgm:pt>
    <dgm:pt modelId="{67AFC012-2B17-4F7F-9C64-35BF63C81387}" type="pres">
      <dgm:prSet presAssocID="{FA5E8D6A-D697-49EF-BA4C-D70AD183057C}" presName="rootComposite1" presStyleCnt="0"/>
      <dgm:spPr/>
    </dgm:pt>
    <dgm:pt modelId="{5578171E-187B-4B1D-A352-805E3D9A4EBD}" type="pres">
      <dgm:prSet presAssocID="{FA5E8D6A-D697-49EF-BA4C-D70AD183057C}" presName="rootText1" presStyleLbl="node0" presStyleIdx="0" presStyleCnt="1" custScaleX="145636" custLinFactNeighborY="-349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FBD919-3957-4300-BC32-D9770BFCD55F}" type="pres">
      <dgm:prSet presAssocID="{FA5E8D6A-D697-49EF-BA4C-D70AD183057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CD409E6-0124-4887-BFB4-9846333A7881}" type="pres">
      <dgm:prSet presAssocID="{FA5E8D6A-D697-49EF-BA4C-D70AD183057C}" presName="hierChild2" presStyleCnt="0"/>
      <dgm:spPr/>
    </dgm:pt>
    <dgm:pt modelId="{25667EBE-389B-42EA-8E76-73A6260531DF}" type="pres">
      <dgm:prSet presAssocID="{1C647ED6-B52D-48FA-9101-C443A0E362DF}" presName="Name35" presStyleLbl="parChTrans1D2" presStyleIdx="0" presStyleCnt="1"/>
      <dgm:spPr/>
      <dgm:t>
        <a:bodyPr/>
        <a:lstStyle/>
        <a:p>
          <a:endParaRPr lang="en-US"/>
        </a:p>
      </dgm:t>
    </dgm:pt>
    <dgm:pt modelId="{3BF6C7DF-3402-4946-9874-22C077461737}" type="pres">
      <dgm:prSet presAssocID="{3B97FF89-0946-416F-8756-63F9CAB3A7FD}" presName="hierRoot2" presStyleCnt="0">
        <dgm:presLayoutVars>
          <dgm:hierBranch/>
        </dgm:presLayoutVars>
      </dgm:prSet>
      <dgm:spPr/>
    </dgm:pt>
    <dgm:pt modelId="{B897C423-87F9-45AD-99D2-7FA0E810E103}" type="pres">
      <dgm:prSet presAssocID="{3B97FF89-0946-416F-8756-63F9CAB3A7FD}" presName="rootComposite" presStyleCnt="0"/>
      <dgm:spPr/>
    </dgm:pt>
    <dgm:pt modelId="{FFE2F6E6-5A7F-494D-A9D9-27137C988240}" type="pres">
      <dgm:prSet presAssocID="{3B97FF89-0946-416F-8756-63F9CAB3A7FD}" presName="rootText" presStyleLbl="node2" presStyleIdx="0" presStyleCnt="1" custScaleX="118983" custScaleY="128665" custLinFactNeighborY="-16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75BC3-C19D-4CD2-AB8F-F3291AD2BF81}" type="pres">
      <dgm:prSet presAssocID="{3B97FF89-0946-416F-8756-63F9CAB3A7FD}" presName="rootConnector" presStyleLbl="node2" presStyleIdx="0" presStyleCnt="1"/>
      <dgm:spPr/>
      <dgm:t>
        <a:bodyPr/>
        <a:lstStyle/>
        <a:p>
          <a:endParaRPr lang="en-US"/>
        </a:p>
      </dgm:t>
    </dgm:pt>
    <dgm:pt modelId="{A54A3955-4947-49FF-883D-7562746F1B0A}" type="pres">
      <dgm:prSet presAssocID="{3B97FF89-0946-416F-8756-63F9CAB3A7FD}" presName="hierChild4" presStyleCnt="0"/>
      <dgm:spPr/>
    </dgm:pt>
    <dgm:pt modelId="{A14F15B6-50D0-4BAF-A8AB-A7CE932477A2}" type="pres">
      <dgm:prSet presAssocID="{256A39C7-BD2C-4160-9B67-A6E1FB2C8876}" presName="Name35" presStyleLbl="parChTrans1D3" presStyleIdx="0" presStyleCnt="2"/>
      <dgm:spPr/>
      <dgm:t>
        <a:bodyPr/>
        <a:lstStyle/>
        <a:p>
          <a:endParaRPr lang="en-US"/>
        </a:p>
      </dgm:t>
    </dgm:pt>
    <dgm:pt modelId="{8BC8C109-FF62-405F-9094-EC1C9EB4467E}" type="pres">
      <dgm:prSet presAssocID="{93230BEA-0C44-4BFE-8798-DADAF24015D5}" presName="hierRoot2" presStyleCnt="0">
        <dgm:presLayoutVars>
          <dgm:hierBranch/>
        </dgm:presLayoutVars>
      </dgm:prSet>
      <dgm:spPr/>
    </dgm:pt>
    <dgm:pt modelId="{EEF91B25-39CC-4632-8CC9-A4916A58A605}" type="pres">
      <dgm:prSet presAssocID="{93230BEA-0C44-4BFE-8798-DADAF24015D5}" presName="rootComposite" presStyleCnt="0"/>
      <dgm:spPr/>
    </dgm:pt>
    <dgm:pt modelId="{F03C6604-B52C-40B8-82F2-63E0707361F4}" type="pres">
      <dgm:prSet presAssocID="{93230BEA-0C44-4BFE-8798-DADAF24015D5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22880F-6690-485D-B777-941704AD626C}" type="pres">
      <dgm:prSet presAssocID="{93230BEA-0C44-4BFE-8798-DADAF24015D5}" presName="rootConnector" presStyleLbl="node3" presStyleIdx="0" presStyleCnt="2"/>
      <dgm:spPr/>
      <dgm:t>
        <a:bodyPr/>
        <a:lstStyle/>
        <a:p>
          <a:endParaRPr lang="en-US"/>
        </a:p>
      </dgm:t>
    </dgm:pt>
    <dgm:pt modelId="{4464984C-407A-4D90-9F1A-B347405F8670}" type="pres">
      <dgm:prSet presAssocID="{93230BEA-0C44-4BFE-8798-DADAF24015D5}" presName="hierChild4" presStyleCnt="0"/>
      <dgm:spPr/>
    </dgm:pt>
    <dgm:pt modelId="{CB588F53-57F2-4109-908B-AFB2E74B556B}" type="pres">
      <dgm:prSet presAssocID="{93230BEA-0C44-4BFE-8798-DADAF24015D5}" presName="hierChild5" presStyleCnt="0"/>
      <dgm:spPr/>
    </dgm:pt>
    <dgm:pt modelId="{0E8E3872-3DD9-496A-92B7-178312A60E01}" type="pres">
      <dgm:prSet presAssocID="{DEFC0A57-24F1-4CD1-90A9-E07A8C953CD3}" presName="Name35" presStyleLbl="parChTrans1D3" presStyleIdx="1" presStyleCnt="2"/>
      <dgm:spPr/>
      <dgm:t>
        <a:bodyPr/>
        <a:lstStyle/>
        <a:p>
          <a:endParaRPr lang="en-US"/>
        </a:p>
      </dgm:t>
    </dgm:pt>
    <dgm:pt modelId="{54DF298F-1C7C-4D3B-B32F-4AA94C72AF00}" type="pres">
      <dgm:prSet presAssocID="{70928DEC-291D-4CA2-A42D-78024667FB84}" presName="hierRoot2" presStyleCnt="0">
        <dgm:presLayoutVars>
          <dgm:hierBranch/>
        </dgm:presLayoutVars>
      </dgm:prSet>
      <dgm:spPr/>
    </dgm:pt>
    <dgm:pt modelId="{8708DA80-2AD5-43E1-952F-164812364053}" type="pres">
      <dgm:prSet presAssocID="{70928DEC-291D-4CA2-A42D-78024667FB84}" presName="rootComposite" presStyleCnt="0"/>
      <dgm:spPr/>
    </dgm:pt>
    <dgm:pt modelId="{52E52DC6-E8B0-4C3B-8237-3BA7B04CE22F}" type="pres">
      <dgm:prSet presAssocID="{70928DEC-291D-4CA2-A42D-78024667FB84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C0279B-910C-4F6F-B2DF-6232F4A898DD}" type="pres">
      <dgm:prSet presAssocID="{70928DEC-291D-4CA2-A42D-78024667FB84}" presName="rootConnector" presStyleLbl="node3" presStyleIdx="1" presStyleCnt="2"/>
      <dgm:spPr/>
      <dgm:t>
        <a:bodyPr/>
        <a:lstStyle/>
        <a:p>
          <a:endParaRPr lang="en-US"/>
        </a:p>
      </dgm:t>
    </dgm:pt>
    <dgm:pt modelId="{90253382-E9E0-40DB-8CFA-DAA7EC9C0CD3}" type="pres">
      <dgm:prSet presAssocID="{70928DEC-291D-4CA2-A42D-78024667FB84}" presName="hierChild4" presStyleCnt="0"/>
      <dgm:spPr/>
    </dgm:pt>
    <dgm:pt modelId="{9A9F410F-4626-46BE-A30E-36E3DC804B63}" type="pres">
      <dgm:prSet presAssocID="{70928DEC-291D-4CA2-A42D-78024667FB84}" presName="hierChild5" presStyleCnt="0"/>
      <dgm:spPr/>
    </dgm:pt>
    <dgm:pt modelId="{D76C282B-0FFB-4E63-A57C-B8804A795E8B}" type="pres">
      <dgm:prSet presAssocID="{3B97FF89-0946-416F-8756-63F9CAB3A7FD}" presName="hierChild5" presStyleCnt="0"/>
      <dgm:spPr/>
    </dgm:pt>
    <dgm:pt modelId="{E59AD44D-2778-42E5-9FB8-73E18EF25A57}" type="pres">
      <dgm:prSet presAssocID="{FA5E8D6A-D697-49EF-BA4C-D70AD183057C}" presName="hierChild3" presStyleCnt="0"/>
      <dgm:spPr/>
    </dgm:pt>
  </dgm:ptLst>
  <dgm:cxnLst>
    <dgm:cxn modelId="{094897A0-A85A-4F31-A8A2-13D851BD9F03}" type="presOf" srcId="{3B97FF89-0946-416F-8756-63F9CAB3A7FD}" destId="{C0D75BC3-C19D-4CD2-AB8F-F3291AD2BF81}" srcOrd="1" destOrd="0" presId="urn:microsoft.com/office/officeart/2005/8/layout/orgChart1"/>
    <dgm:cxn modelId="{6562EEB1-B88C-4163-BA01-318DA9BB1413}" srcId="{3B97FF89-0946-416F-8756-63F9CAB3A7FD}" destId="{93230BEA-0C44-4BFE-8798-DADAF24015D5}" srcOrd="0" destOrd="0" parTransId="{256A39C7-BD2C-4160-9B67-A6E1FB2C8876}" sibTransId="{7A7E2195-3BAF-40E9-933E-12BBDA4FED8E}"/>
    <dgm:cxn modelId="{16E474AC-2D42-44B3-855F-A67520865F66}" type="presOf" srcId="{256A39C7-BD2C-4160-9B67-A6E1FB2C8876}" destId="{A14F15B6-50D0-4BAF-A8AB-A7CE932477A2}" srcOrd="0" destOrd="0" presId="urn:microsoft.com/office/officeart/2005/8/layout/orgChart1"/>
    <dgm:cxn modelId="{DBF4DA92-8284-4748-AC23-01D179916F91}" type="presOf" srcId="{DEFC0A57-24F1-4CD1-90A9-E07A8C953CD3}" destId="{0E8E3872-3DD9-496A-92B7-178312A60E01}" srcOrd="0" destOrd="0" presId="urn:microsoft.com/office/officeart/2005/8/layout/orgChart1"/>
    <dgm:cxn modelId="{E0E1C2A8-669E-4F9F-A88F-3EC429F18BC7}" type="presOf" srcId="{70928DEC-291D-4CA2-A42D-78024667FB84}" destId="{A0C0279B-910C-4F6F-B2DF-6232F4A898DD}" srcOrd="1" destOrd="0" presId="urn:microsoft.com/office/officeart/2005/8/layout/orgChart1"/>
    <dgm:cxn modelId="{12563C78-1BF4-43E9-8DAF-D6B577BF2EE4}" type="presOf" srcId="{93230BEA-0C44-4BFE-8798-DADAF24015D5}" destId="{F03C6604-B52C-40B8-82F2-63E0707361F4}" srcOrd="0" destOrd="0" presId="urn:microsoft.com/office/officeart/2005/8/layout/orgChart1"/>
    <dgm:cxn modelId="{87B69361-8A1B-4F8E-94F9-F98A43F9FE47}" type="presOf" srcId="{3B97FF89-0946-416F-8756-63F9CAB3A7FD}" destId="{FFE2F6E6-5A7F-494D-A9D9-27137C988240}" srcOrd="0" destOrd="0" presId="urn:microsoft.com/office/officeart/2005/8/layout/orgChart1"/>
    <dgm:cxn modelId="{724D63E1-F070-42CB-B248-8F81EFE5CC5B}" type="presOf" srcId="{70928DEC-291D-4CA2-A42D-78024667FB84}" destId="{52E52DC6-E8B0-4C3B-8237-3BA7B04CE22F}" srcOrd="0" destOrd="0" presId="urn:microsoft.com/office/officeart/2005/8/layout/orgChart1"/>
    <dgm:cxn modelId="{DC02E050-2B82-4D62-9013-864F0F9D48DD}" srcId="{3B97FF89-0946-416F-8756-63F9CAB3A7FD}" destId="{70928DEC-291D-4CA2-A42D-78024667FB84}" srcOrd="1" destOrd="0" parTransId="{DEFC0A57-24F1-4CD1-90A9-E07A8C953CD3}" sibTransId="{34E30DB4-8483-480E-B66D-07DBE61ADDBF}"/>
    <dgm:cxn modelId="{45F4342B-43D0-4F63-944C-717CB8ABEA99}" type="presOf" srcId="{FA5E8D6A-D697-49EF-BA4C-D70AD183057C}" destId="{5578171E-187B-4B1D-A352-805E3D9A4EBD}" srcOrd="0" destOrd="0" presId="urn:microsoft.com/office/officeart/2005/8/layout/orgChart1"/>
    <dgm:cxn modelId="{4FE74388-E650-4490-B6A0-A35036B5D94F}" type="presOf" srcId="{FA5E8D6A-D697-49EF-BA4C-D70AD183057C}" destId="{6CFBD919-3957-4300-BC32-D9770BFCD55F}" srcOrd="1" destOrd="0" presId="urn:microsoft.com/office/officeart/2005/8/layout/orgChart1"/>
    <dgm:cxn modelId="{6ECED17A-7977-49F2-9967-E694C16AC020}" type="presOf" srcId="{93230BEA-0C44-4BFE-8798-DADAF24015D5}" destId="{C422880F-6690-485D-B777-941704AD626C}" srcOrd="1" destOrd="0" presId="urn:microsoft.com/office/officeart/2005/8/layout/orgChart1"/>
    <dgm:cxn modelId="{4B5F9A1A-A847-4AA6-A145-84CA3B2E06D1}" type="presOf" srcId="{1C647ED6-B52D-48FA-9101-C443A0E362DF}" destId="{25667EBE-389B-42EA-8E76-73A6260531DF}" srcOrd="0" destOrd="0" presId="urn:microsoft.com/office/officeart/2005/8/layout/orgChart1"/>
    <dgm:cxn modelId="{186DEBF2-0B47-4AFA-A45B-B63C2680ABEA}" srcId="{0EB1F4CD-C298-4961-A0F6-534C34809AFB}" destId="{FA5E8D6A-D697-49EF-BA4C-D70AD183057C}" srcOrd="0" destOrd="0" parTransId="{4BA8DE2C-C076-4BB2-9240-45788F7D41BF}" sibTransId="{3F50668B-44A1-43A0-94A3-B6279917B5F2}"/>
    <dgm:cxn modelId="{3E1A8106-3E3F-4C2B-860D-F736AC4A9F26}" type="presOf" srcId="{0EB1F4CD-C298-4961-A0F6-534C34809AFB}" destId="{E040CF3F-08EB-456F-8D6D-FE6762C981FB}" srcOrd="0" destOrd="0" presId="urn:microsoft.com/office/officeart/2005/8/layout/orgChart1"/>
    <dgm:cxn modelId="{589CCA9A-AD0D-4400-9D0D-9A4AA701BEE0}" srcId="{FA5E8D6A-D697-49EF-BA4C-D70AD183057C}" destId="{3B97FF89-0946-416F-8756-63F9CAB3A7FD}" srcOrd="0" destOrd="0" parTransId="{1C647ED6-B52D-48FA-9101-C443A0E362DF}" sibTransId="{6EDC24D7-6BB2-4654-800C-119DBFEAF8E4}"/>
    <dgm:cxn modelId="{0A74A381-9F22-42B1-B661-AEF5FA828A78}" type="presParOf" srcId="{E040CF3F-08EB-456F-8D6D-FE6762C981FB}" destId="{AE586C15-A937-477A-9EA1-6A8B1F5829E9}" srcOrd="0" destOrd="0" presId="urn:microsoft.com/office/officeart/2005/8/layout/orgChart1"/>
    <dgm:cxn modelId="{14DCED14-B425-4FAB-A317-CE34FAF567D5}" type="presParOf" srcId="{AE586C15-A937-477A-9EA1-6A8B1F5829E9}" destId="{67AFC012-2B17-4F7F-9C64-35BF63C81387}" srcOrd="0" destOrd="0" presId="urn:microsoft.com/office/officeart/2005/8/layout/orgChart1"/>
    <dgm:cxn modelId="{1B4C3C4E-53D7-433A-B687-EAD4E2274DC5}" type="presParOf" srcId="{67AFC012-2B17-4F7F-9C64-35BF63C81387}" destId="{5578171E-187B-4B1D-A352-805E3D9A4EBD}" srcOrd="0" destOrd="0" presId="urn:microsoft.com/office/officeart/2005/8/layout/orgChart1"/>
    <dgm:cxn modelId="{74DCF4F8-EA67-4592-AC04-4F59D03CC4B6}" type="presParOf" srcId="{67AFC012-2B17-4F7F-9C64-35BF63C81387}" destId="{6CFBD919-3957-4300-BC32-D9770BFCD55F}" srcOrd="1" destOrd="0" presId="urn:microsoft.com/office/officeart/2005/8/layout/orgChart1"/>
    <dgm:cxn modelId="{E3FE626A-B401-4A24-8AE0-5CD99C5FF2AB}" type="presParOf" srcId="{AE586C15-A937-477A-9EA1-6A8B1F5829E9}" destId="{FCD409E6-0124-4887-BFB4-9846333A7881}" srcOrd="1" destOrd="0" presId="urn:microsoft.com/office/officeart/2005/8/layout/orgChart1"/>
    <dgm:cxn modelId="{A7A7EF73-2384-4BBE-858B-7BC1E19F9DDE}" type="presParOf" srcId="{FCD409E6-0124-4887-BFB4-9846333A7881}" destId="{25667EBE-389B-42EA-8E76-73A6260531DF}" srcOrd="0" destOrd="0" presId="urn:microsoft.com/office/officeart/2005/8/layout/orgChart1"/>
    <dgm:cxn modelId="{91A78512-8872-4431-A492-04CBD4500021}" type="presParOf" srcId="{FCD409E6-0124-4887-BFB4-9846333A7881}" destId="{3BF6C7DF-3402-4946-9874-22C077461737}" srcOrd="1" destOrd="0" presId="urn:microsoft.com/office/officeart/2005/8/layout/orgChart1"/>
    <dgm:cxn modelId="{17F4348B-9691-4DDB-AC67-ECB80C8BC0D2}" type="presParOf" srcId="{3BF6C7DF-3402-4946-9874-22C077461737}" destId="{B897C423-87F9-45AD-99D2-7FA0E810E103}" srcOrd="0" destOrd="0" presId="urn:microsoft.com/office/officeart/2005/8/layout/orgChart1"/>
    <dgm:cxn modelId="{19C5E85A-DF9A-4FDF-B81C-501225726853}" type="presParOf" srcId="{B897C423-87F9-45AD-99D2-7FA0E810E103}" destId="{FFE2F6E6-5A7F-494D-A9D9-27137C988240}" srcOrd="0" destOrd="0" presId="urn:microsoft.com/office/officeart/2005/8/layout/orgChart1"/>
    <dgm:cxn modelId="{AA0C5184-82B8-492D-9D36-1E7D0442FE0C}" type="presParOf" srcId="{B897C423-87F9-45AD-99D2-7FA0E810E103}" destId="{C0D75BC3-C19D-4CD2-AB8F-F3291AD2BF81}" srcOrd="1" destOrd="0" presId="urn:microsoft.com/office/officeart/2005/8/layout/orgChart1"/>
    <dgm:cxn modelId="{A2135AF3-DCFD-4756-A7DE-B816CEF2DDC5}" type="presParOf" srcId="{3BF6C7DF-3402-4946-9874-22C077461737}" destId="{A54A3955-4947-49FF-883D-7562746F1B0A}" srcOrd="1" destOrd="0" presId="urn:microsoft.com/office/officeart/2005/8/layout/orgChart1"/>
    <dgm:cxn modelId="{B10E81ED-1096-4C9F-B342-A4FE4E239603}" type="presParOf" srcId="{A54A3955-4947-49FF-883D-7562746F1B0A}" destId="{A14F15B6-50D0-4BAF-A8AB-A7CE932477A2}" srcOrd="0" destOrd="0" presId="urn:microsoft.com/office/officeart/2005/8/layout/orgChart1"/>
    <dgm:cxn modelId="{A376C9D7-B16F-4E0D-AA42-528FB57D4A65}" type="presParOf" srcId="{A54A3955-4947-49FF-883D-7562746F1B0A}" destId="{8BC8C109-FF62-405F-9094-EC1C9EB4467E}" srcOrd="1" destOrd="0" presId="urn:microsoft.com/office/officeart/2005/8/layout/orgChart1"/>
    <dgm:cxn modelId="{A6BA21B0-9019-4364-8971-94594F61610A}" type="presParOf" srcId="{8BC8C109-FF62-405F-9094-EC1C9EB4467E}" destId="{EEF91B25-39CC-4632-8CC9-A4916A58A605}" srcOrd="0" destOrd="0" presId="urn:microsoft.com/office/officeart/2005/8/layout/orgChart1"/>
    <dgm:cxn modelId="{2078C75C-1685-454A-91AB-C7399684B68F}" type="presParOf" srcId="{EEF91B25-39CC-4632-8CC9-A4916A58A605}" destId="{F03C6604-B52C-40B8-82F2-63E0707361F4}" srcOrd="0" destOrd="0" presId="urn:microsoft.com/office/officeart/2005/8/layout/orgChart1"/>
    <dgm:cxn modelId="{E929AC44-6F52-4F36-A263-32387396E2B0}" type="presParOf" srcId="{EEF91B25-39CC-4632-8CC9-A4916A58A605}" destId="{C422880F-6690-485D-B777-941704AD626C}" srcOrd="1" destOrd="0" presId="urn:microsoft.com/office/officeart/2005/8/layout/orgChart1"/>
    <dgm:cxn modelId="{5A5DD89D-B38E-41DD-8707-74D0788AA284}" type="presParOf" srcId="{8BC8C109-FF62-405F-9094-EC1C9EB4467E}" destId="{4464984C-407A-4D90-9F1A-B347405F8670}" srcOrd="1" destOrd="0" presId="urn:microsoft.com/office/officeart/2005/8/layout/orgChart1"/>
    <dgm:cxn modelId="{7C0C75C0-AC2E-441C-AECE-5847DB6122A8}" type="presParOf" srcId="{8BC8C109-FF62-405F-9094-EC1C9EB4467E}" destId="{CB588F53-57F2-4109-908B-AFB2E74B556B}" srcOrd="2" destOrd="0" presId="urn:microsoft.com/office/officeart/2005/8/layout/orgChart1"/>
    <dgm:cxn modelId="{02C3C266-260B-48EA-A811-D7779C7944A6}" type="presParOf" srcId="{A54A3955-4947-49FF-883D-7562746F1B0A}" destId="{0E8E3872-3DD9-496A-92B7-178312A60E01}" srcOrd="2" destOrd="0" presId="urn:microsoft.com/office/officeart/2005/8/layout/orgChart1"/>
    <dgm:cxn modelId="{2DD648FB-68A2-4F05-AFCE-D44CC194BC7B}" type="presParOf" srcId="{A54A3955-4947-49FF-883D-7562746F1B0A}" destId="{54DF298F-1C7C-4D3B-B32F-4AA94C72AF00}" srcOrd="3" destOrd="0" presId="urn:microsoft.com/office/officeart/2005/8/layout/orgChart1"/>
    <dgm:cxn modelId="{8FCD92C0-73AE-4926-85CE-98291B004FE7}" type="presParOf" srcId="{54DF298F-1C7C-4D3B-B32F-4AA94C72AF00}" destId="{8708DA80-2AD5-43E1-952F-164812364053}" srcOrd="0" destOrd="0" presId="urn:microsoft.com/office/officeart/2005/8/layout/orgChart1"/>
    <dgm:cxn modelId="{49A698EE-D10C-48FA-8A83-1FFE1F09D57C}" type="presParOf" srcId="{8708DA80-2AD5-43E1-952F-164812364053}" destId="{52E52DC6-E8B0-4C3B-8237-3BA7B04CE22F}" srcOrd="0" destOrd="0" presId="urn:microsoft.com/office/officeart/2005/8/layout/orgChart1"/>
    <dgm:cxn modelId="{2D005CB0-879E-4772-934E-AB78AABC9654}" type="presParOf" srcId="{8708DA80-2AD5-43E1-952F-164812364053}" destId="{A0C0279B-910C-4F6F-B2DF-6232F4A898DD}" srcOrd="1" destOrd="0" presId="urn:microsoft.com/office/officeart/2005/8/layout/orgChart1"/>
    <dgm:cxn modelId="{D207D71D-74C7-4D64-AD89-15C79C1BFFE0}" type="presParOf" srcId="{54DF298F-1C7C-4D3B-B32F-4AA94C72AF00}" destId="{90253382-E9E0-40DB-8CFA-DAA7EC9C0CD3}" srcOrd="1" destOrd="0" presId="urn:microsoft.com/office/officeart/2005/8/layout/orgChart1"/>
    <dgm:cxn modelId="{AAFE96D4-FF2D-4B1A-BED4-8F3E79F26A61}" type="presParOf" srcId="{54DF298F-1C7C-4D3B-B32F-4AA94C72AF00}" destId="{9A9F410F-4626-46BE-A30E-36E3DC804B63}" srcOrd="2" destOrd="0" presId="urn:microsoft.com/office/officeart/2005/8/layout/orgChart1"/>
    <dgm:cxn modelId="{30D14A40-D0DA-4EC9-8CD3-B4F0C845443E}" type="presParOf" srcId="{3BF6C7DF-3402-4946-9874-22C077461737}" destId="{D76C282B-0FFB-4E63-A57C-B8804A795E8B}" srcOrd="2" destOrd="0" presId="urn:microsoft.com/office/officeart/2005/8/layout/orgChart1"/>
    <dgm:cxn modelId="{8B57BEA0-6932-4F93-B1DA-861629E94201}" type="presParOf" srcId="{AE586C15-A937-477A-9EA1-6A8B1F5829E9}" destId="{E59AD44D-2778-42E5-9FB8-73E18EF25A5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E22F1-AA0B-4003-BA62-5E671FEE9C29}">
      <dsp:nvSpPr>
        <dsp:cNvPr id="0" name=""/>
        <dsp:cNvSpPr/>
      </dsp:nvSpPr>
      <dsp:spPr>
        <a:xfrm>
          <a:off x="4114800" y="1560534"/>
          <a:ext cx="2917002" cy="9661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2446"/>
              </a:lnTo>
              <a:lnTo>
                <a:pt x="2917002" y="702446"/>
              </a:lnTo>
              <a:lnTo>
                <a:pt x="2917002" y="96615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7C2D6C-8D84-4879-A348-4D1109BD7292}">
      <dsp:nvSpPr>
        <dsp:cNvPr id="0" name=""/>
        <dsp:cNvSpPr/>
      </dsp:nvSpPr>
      <dsp:spPr>
        <a:xfrm>
          <a:off x="4069079" y="1560534"/>
          <a:ext cx="91440" cy="9661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6615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8940F6-16D7-429B-AB03-1009E85FFDB9}">
      <dsp:nvSpPr>
        <dsp:cNvPr id="0" name=""/>
        <dsp:cNvSpPr/>
      </dsp:nvSpPr>
      <dsp:spPr>
        <a:xfrm>
          <a:off x="1197797" y="1560534"/>
          <a:ext cx="2917002" cy="966151"/>
        </a:xfrm>
        <a:custGeom>
          <a:avLst/>
          <a:gdLst/>
          <a:ahLst/>
          <a:cxnLst/>
          <a:rect l="0" t="0" r="0" b="0"/>
          <a:pathLst>
            <a:path>
              <a:moveTo>
                <a:pt x="2917002" y="0"/>
              </a:moveTo>
              <a:lnTo>
                <a:pt x="2917002" y="702446"/>
              </a:lnTo>
              <a:lnTo>
                <a:pt x="0" y="702446"/>
              </a:lnTo>
              <a:lnTo>
                <a:pt x="0" y="96615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78171E-187B-4B1D-A352-805E3D9A4EBD}">
      <dsp:nvSpPr>
        <dsp:cNvPr id="0" name=""/>
        <dsp:cNvSpPr/>
      </dsp:nvSpPr>
      <dsp:spPr>
        <a:xfrm>
          <a:off x="2859062" y="304797"/>
          <a:ext cx="2511474" cy="12557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  <a:cs typeface="Courier New" pitchFamily="49" charset="0"/>
            </a:rPr>
            <a:t>Query: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ourier New" pitchFamily="49" charset="0"/>
              <a:cs typeface="Courier New" pitchFamily="49" charset="0"/>
            </a:rPr>
            <a:t>awesome(42).</a:t>
          </a:r>
          <a:endParaRPr lang="en-US" sz="2000" kern="1200" dirty="0">
            <a:latin typeface="Courier New" pitchFamily="49" charset="0"/>
            <a:cs typeface="Courier New" pitchFamily="49" charset="0"/>
          </a:endParaRPr>
        </a:p>
      </dsp:txBody>
      <dsp:txXfrm>
        <a:off x="2859062" y="304797"/>
        <a:ext cx="2511474" cy="1255737"/>
      </dsp:txXfrm>
    </dsp:sp>
    <dsp:sp modelId="{0B830650-17D3-416B-B0E8-E662BD7FA315}">
      <dsp:nvSpPr>
        <dsp:cNvPr id="0" name=""/>
        <dsp:cNvSpPr/>
      </dsp:nvSpPr>
      <dsp:spPr>
        <a:xfrm>
          <a:off x="3001" y="2526686"/>
          <a:ext cx="2389592" cy="12557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latin typeface="+mj-lt"/>
              <a:cs typeface="Courier New" pitchFamily="49" charset="0"/>
            </a:rPr>
            <a:t>Fact: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Courier New" pitchFamily="49" charset="0"/>
              <a:cs typeface="Courier New" pitchFamily="49" charset="0"/>
            </a:rPr>
            <a:t>awesome(spam).</a:t>
          </a:r>
          <a:endParaRPr lang="en-US" sz="1700" kern="1200" dirty="0"/>
        </a:p>
      </dsp:txBody>
      <dsp:txXfrm>
        <a:off x="3001" y="2526686"/>
        <a:ext cx="2389592" cy="1255737"/>
      </dsp:txXfrm>
    </dsp:sp>
    <dsp:sp modelId="{51666D6A-1CF9-43EB-9412-4041C720EAA0}">
      <dsp:nvSpPr>
        <dsp:cNvPr id="0" name=""/>
        <dsp:cNvSpPr/>
      </dsp:nvSpPr>
      <dsp:spPr>
        <a:xfrm>
          <a:off x="2920003" y="2526686"/>
          <a:ext cx="2389592" cy="12557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latin typeface="+mj-lt"/>
              <a:cs typeface="Courier New" pitchFamily="49" charset="0"/>
            </a:rPr>
            <a:t>Fact:</a:t>
          </a:r>
          <a:endParaRPr lang="en-US" sz="1700" kern="1200" dirty="0" smtClean="0">
            <a:latin typeface="+mj-lt"/>
            <a:cs typeface="Courier New" pitchFamily="49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Courier New" pitchFamily="49" charset="0"/>
              <a:cs typeface="Courier New" pitchFamily="49" charset="0"/>
            </a:rPr>
            <a:t>awesome(42).</a:t>
          </a:r>
        </a:p>
      </dsp:txBody>
      <dsp:txXfrm>
        <a:off x="2920003" y="2526686"/>
        <a:ext cx="2389592" cy="1255737"/>
      </dsp:txXfrm>
    </dsp:sp>
    <dsp:sp modelId="{FFE2F6E6-5A7F-494D-A9D9-27137C988240}">
      <dsp:nvSpPr>
        <dsp:cNvPr id="0" name=""/>
        <dsp:cNvSpPr/>
      </dsp:nvSpPr>
      <dsp:spPr>
        <a:xfrm>
          <a:off x="5837006" y="2526686"/>
          <a:ext cx="2389592" cy="12557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latin typeface="+mj-lt"/>
              <a:cs typeface="Courier New" pitchFamily="49" charset="0"/>
            </a:rPr>
            <a:t>Fact:</a:t>
          </a:r>
          <a:endParaRPr lang="en-US" sz="1700" kern="1200" dirty="0" smtClean="0">
            <a:latin typeface="+mj-lt"/>
            <a:cs typeface="Courier New" pitchFamily="49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Courier New" pitchFamily="49" charset="0"/>
              <a:cs typeface="Courier New" pitchFamily="49" charset="0"/>
            </a:rPr>
            <a:t>awesome(swimming).</a:t>
          </a:r>
        </a:p>
      </dsp:txBody>
      <dsp:txXfrm>
        <a:off x="5837006" y="2526686"/>
        <a:ext cx="2389592" cy="125573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E22F1-AA0B-4003-BA62-5E671FEE9C29}">
      <dsp:nvSpPr>
        <dsp:cNvPr id="0" name=""/>
        <dsp:cNvSpPr/>
      </dsp:nvSpPr>
      <dsp:spPr>
        <a:xfrm>
          <a:off x="4114800" y="1380556"/>
          <a:ext cx="2917002" cy="1270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7239"/>
              </a:lnTo>
              <a:lnTo>
                <a:pt x="2917002" y="1007239"/>
              </a:lnTo>
              <a:lnTo>
                <a:pt x="2917002" y="127094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7C2D6C-8D84-4879-A348-4D1109BD7292}">
      <dsp:nvSpPr>
        <dsp:cNvPr id="0" name=""/>
        <dsp:cNvSpPr/>
      </dsp:nvSpPr>
      <dsp:spPr>
        <a:xfrm>
          <a:off x="4069079" y="1380556"/>
          <a:ext cx="91440" cy="12709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7094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8940F6-16D7-429B-AB03-1009E85FFDB9}">
      <dsp:nvSpPr>
        <dsp:cNvPr id="0" name=""/>
        <dsp:cNvSpPr/>
      </dsp:nvSpPr>
      <dsp:spPr>
        <a:xfrm>
          <a:off x="1197797" y="1380556"/>
          <a:ext cx="2917002" cy="1270944"/>
        </a:xfrm>
        <a:custGeom>
          <a:avLst/>
          <a:gdLst/>
          <a:ahLst/>
          <a:cxnLst/>
          <a:rect l="0" t="0" r="0" b="0"/>
          <a:pathLst>
            <a:path>
              <a:moveTo>
                <a:pt x="2917002" y="0"/>
              </a:moveTo>
              <a:lnTo>
                <a:pt x="2917002" y="1007239"/>
              </a:lnTo>
              <a:lnTo>
                <a:pt x="0" y="1007239"/>
              </a:lnTo>
              <a:lnTo>
                <a:pt x="0" y="127094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78171E-187B-4B1D-A352-805E3D9A4EBD}">
      <dsp:nvSpPr>
        <dsp:cNvPr id="0" name=""/>
        <dsp:cNvSpPr/>
      </dsp:nvSpPr>
      <dsp:spPr>
        <a:xfrm>
          <a:off x="2859062" y="124818"/>
          <a:ext cx="2511474" cy="12557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  <a:cs typeface="Courier New" pitchFamily="49" charset="0"/>
            </a:rPr>
            <a:t>Query: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ourier New" pitchFamily="49" charset="0"/>
              <a:cs typeface="Courier New" pitchFamily="49" charset="0"/>
            </a:rPr>
            <a:t>awesome(What).</a:t>
          </a:r>
          <a:endParaRPr lang="en-US" sz="2000" kern="1200" dirty="0">
            <a:latin typeface="Courier New" pitchFamily="49" charset="0"/>
            <a:cs typeface="Courier New" pitchFamily="49" charset="0"/>
          </a:endParaRPr>
        </a:p>
      </dsp:txBody>
      <dsp:txXfrm>
        <a:off x="2859062" y="124818"/>
        <a:ext cx="2511474" cy="1255737"/>
      </dsp:txXfrm>
    </dsp:sp>
    <dsp:sp modelId="{0B830650-17D3-416B-B0E8-E662BD7FA315}">
      <dsp:nvSpPr>
        <dsp:cNvPr id="0" name=""/>
        <dsp:cNvSpPr/>
      </dsp:nvSpPr>
      <dsp:spPr>
        <a:xfrm>
          <a:off x="3001" y="2651500"/>
          <a:ext cx="2389592" cy="16156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+mj-lt"/>
              <a:cs typeface="Courier New" pitchFamily="49" charset="0"/>
            </a:rPr>
            <a:t>Fact: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Courier New" pitchFamily="49" charset="0"/>
              <a:cs typeface="Courier New" pitchFamily="49" charset="0"/>
            </a:rPr>
            <a:t>awesome(spam).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 smtClean="0">
            <a:latin typeface="Courier New" pitchFamily="49" charset="0"/>
            <a:cs typeface="Courier New" pitchFamily="49" charset="0"/>
          </a:endParaRPr>
        </a:p>
      </dsp:txBody>
      <dsp:txXfrm>
        <a:off x="3001" y="2651500"/>
        <a:ext cx="2389592" cy="1615694"/>
      </dsp:txXfrm>
    </dsp:sp>
    <dsp:sp modelId="{51666D6A-1CF9-43EB-9412-4041C720EAA0}">
      <dsp:nvSpPr>
        <dsp:cNvPr id="0" name=""/>
        <dsp:cNvSpPr/>
      </dsp:nvSpPr>
      <dsp:spPr>
        <a:xfrm>
          <a:off x="2920003" y="2651500"/>
          <a:ext cx="2389592" cy="16156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+mj-lt"/>
              <a:cs typeface="Courier New" pitchFamily="49" charset="0"/>
            </a:rPr>
            <a:t>Fact:</a:t>
          </a:r>
          <a:endParaRPr lang="en-US" sz="2200" kern="1200" dirty="0" smtClean="0">
            <a:latin typeface="+mj-lt"/>
            <a:cs typeface="Courier New" pitchFamily="49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Courier New" pitchFamily="49" charset="0"/>
              <a:cs typeface="Courier New" pitchFamily="49" charset="0"/>
            </a:rPr>
            <a:t>awesome(42).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 smtClean="0">
            <a:latin typeface="Courier New" pitchFamily="49" charset="0"/>
            <a:cs typeface="Courier New" pitchFamily="49" charset="0"/>
          </a:endParaRPr>
        </a:p>
      </dsp:txBody>
      <dsp:txXfrm>
        <a:off x="2920003" y="2651500"/>
        <a:ext cx="2389592" cy="1615694"/>
      </dsp:txXfrm>
    </dsp:sp>
    <dsp:sp modelId="{FFE2F6E6-5A7F-494D-A9D9-27137C988240}">
      <dsp:nvSpPr>
        <dsp:cNvPr id="0" name=""/>
        <dsp:cNvSpPr/>
      </dsp:nvSpPr>
      <dsp:spPr>
        <a:xfrm>
          <a:off x="5837006" y="2651500"/>
          <a:ext cx="2389592" cy="16156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latin typeface="+mj-lt"/>
              <a:cs typeface="Courier New" pitchFamily="49" charset="0"/>
            </a:rPr>
            <a:t>Fact:</a:t>
          </a:r>
          <a:endParaRPr lang="en-US" sz="1700" kern="1200" dirty="0" smtClean="0">
            <a:latin typeface="+mj-lt"/>
            <a:cs typeface="Courier New" pitchFamily="49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Courier New" pitchFamily="49" charset="0"/>
              <a:cs typeface="Courier New" pitchFamily="49" charset="0"/>
            </a:rPr>
            <a:t>awesome(swimming).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b="1" kern="1200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b="1" kern="1200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sp:txBody>
      <dsp:txXfrm>
        <a:off x="5837006" y="2651500"/>
        <a:ext cx="2389592" cy="16156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E22F1-AA0B-4003-BA62-5E671FEE9C29}">
      <dsp:nvSpPr>
        <dsp:cNvPr id="0" name=""/>
        <dsp:cNvSpPr/>
      </dsp:nvSpPr>
      <dsp:spPr>
        <a:xfrm>
          <a:off x="4495800" y="1362482"/>
          <a:ext cx="2976746" cy="12969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7869"/>
              </a:lnTo>
              <a:lnTo>
                <a:pt x="2976746" y="1027869"/>
              </a:lnTo>
              <a:lnTo>
                <a:pt x="2976746" y="129697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7C2D6C-8D84-4879-A348-4D1109BD7292}">
      <dsp:nvSpPr>
        <dsp:cNvPr id="0" name=""/>
        <dsp:cNvSpPr/>
      </dsp:nvSpPr>
      <dsp:spPr>
        <a:xfrm>
          <a:off x="4199732" y="1362482"/>
          <a:ext cx="296067" cy="1296975"/>
        </a:xfrm>
        <a:custGeom>
          <a:avLst/>
          <a:gdLst/>
          <a:ahLst/>
          <a:cxnLst/>
          <a:rect l="0" t="0" r="0" b="0"/>
          <a:pathLst>
            <a:path>
              <a:moveTo>
                <a:pt x="296067" y="0"/>
              </a:moveTo>
              <a:lnTo>
                <a:pt x="296067" y="1027869"/>
              </a:lnTo>
              <a:lnTo>
                <a:pt x="0" y="1027869"/>
              </a:lnTo>
              <a:lnTo>
                <a:pt x="0" y="129697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8940F6-16D7-429B-AB03-1009E85FFDB9}">
      <dsp:nvSpPr>
        <dsp:cNvPr id="0" name=""/>
        <dsp:cNvSpPr/>
      </dsp:nvSpPr>
      <dsp:spPr>
        <a:xfrm>
          <a:off x="1222985" y="1362482"/>
          <a:ext cx="3272814" cy="1296975"/>
        </a:xfrm>
        <a:custGeom>
          <a:avLst/>
          <a:gdLst/>
          <a:ahLst/>
          <a:cxnLst/>
          <a:rect l="0" t="0" r="0" b="0"/>
          <a:pathLst>
            <a:path>
              <a:moveTo>
                <a:pt x="3272814" y="0"/>
              </a:moveTo>
              <a:lnTo>
                <a:pt x="3272814" y="1027869"/>
              </a:lnTo>
              <a:lnTo>
                <a:pt x="0" y="1027869"/>
              </a:lnTo>
              <a:lnTo>
                <a:pt x="0" y="129697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78171E-187B-4B1D-A352-805E3D9A4EBD}">
      <dsp:nvSpPr>
        <dsp:cNvPr id="0" name=""/>
        <dsp:cNvSpPr/>
      </dsp:nvSpPr>
      <dsp:spPr>
        <a:xfrm>
          <a:off x="3096103" y="81026"/>
          <a:ext cx="2799393" cy="12814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  <a:cs typeface="Courier New" pitchFamily="49" charset="0"/>
            </a:rPr>
            <a:t>Query: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ourier New" pitchFamily="49" charset="0"/>
              <a:cs typeface="Courier New" pitchFamily="49" charset="0"/>
            </a:rPr>
            <a:t>likes(</a:t>
          </a:r>
          <a:r>
            <a:rPr lang="en-US" sz="2000" kern="12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2000" kern="1200" dirty="0" smtClean="0">
              <a:latin typeface="Courier New" pitchFamily="49" charset="0"/>
              <a:cs typeface="Courier New" pitchFamily="49" charset="0"/>
            </a:rPr>
            <a:t>, 42).</a:t>
          </a:r>
          <a:endParaRPr lang="en-US" sz="2000" kern="1200" dirty="0">
            <a:latin typeface="Courier New" pitchFamily="49" charset="0"/>
            <a:cs typeface="Courier New" pitchFamily="49" charset="0"/>
          </a:endParaRPr>
        </a:p>
      </dsp:txBody>
      <dsp:txXfrm>
        <a:off x="3096103" y="81026"/>
        <a:ext cx="2799393" cy="1281456"/>
      </dsp:txXfrm>
    </dsp:sp>
    <dsp:sp modelId="{0B830650-17D3-416B-B0E8-E662BD7FA315}">
      <dsp:nvSpPr>
        <dsp:cNvPr id="0" name=""/>
        <dsp:cNvSpPr/>
      </dsp:nvSpPr>
      <dsp:spPr>
        <a:xfrm>
          <a:off x="3717" y="2659457"/>
          <a:ext cx="2438535" cy="16487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latin typeface="+mj-lt"/>
              <a:cs typeface="Courier New" pitchFamily="49" charset="0"/>
            </a:rPr>
            <a:t>Fact: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Courier New" pitchFamily="49" charset="0"/>
              <a:cs typeface="Courier New" pitchFamily="49" charset="0"/>
            </a:rPr>
            <a:t>likes(</a:t>
          </a:r>
          <a:r>
            <a:rPr lang="en-US" sz="2600" kern="12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2600" kern="1200" dirty="0" smtClean="0">
              <a:latin typeface="Courier New" pitchFamily="49" charset="0"/>
              <a:cs typeface="Courier New" pitchFamily="49" charset="0"/>
            </a:rPr>
            <a:t>, 42).</a:t>
          </a:r>
        </a:p>
      </dsp:txBody>
      <dsp:txXfrm>
        <a:off x="3717" y="2659457"/>
        <a:ext cx="2438535" cy="1648786"/>
      </dsp:txXfrm>
    </dsp:sp>
    <dsp:sp modelId="{51666D6A-1CF9-43EB-9412-4041C720EAA0}">
      <dsp:nvSpPr>
        <dsp:cNvPr id="0" name=""/>
        <dsp:cNvSpPr/>
      </dsp:nvSpPr>
      <dsp:spPr>
        <a:xfrm>
          <a:off x="2980464" y="2659457"/>
          <a:ext cx="2438535" cy="16487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latin typeface="+mj-lt"/>
              <a:cs typeface="Courier New" pitchFamily="49" charset="0"/>
            </a:rPr>
            <a:t>Fact:</a:t>
          </a:r>
          <a:endParaRPr lang="en-US" sz="2600" kern="1200" dirty="0" smtClean="0">
            <a:latin typeface="+mj-lt"/>
            <a:cs typeface="Courier New" pitchFamily="49" charset="0"/>
          </a:endParaRP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Courier New" pitchFamily="49" charset="0"/>
              <a:cs typeface="Courier New" pitchFamily="49" charset="0"/>
            </a:rPr>
            <a:t>likes(</a:t>
          </a:r>
          <a:r>
            <a:rPr lang="en-US" sz="2600" kern="12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2600" kern="1200" dirty="0" smtClean="0">
              <a:latin typeface="Courier New" pitchFamily="49" charset="0"/>
              <a:cs typeface="Courier New" pitchFamily="49" charset="0"/>
            </a:rPr>
            <a:t>, spam).</a:t>
          </a:r>
        </a:p>
      </dsp:txBody>
      <dsp:txXfrm>
        <a:off x="2980464" y="2659457"/>
        <a:ext cx="2438535" cy="1648786"/>
      </dsp:txXfrm>
    </dsp:sp>
    <dsp:sp modelId="{FFE2F6E6-5A7F-494D-A9D9-27137C988240}">
      <dsp:nvSpPr>
        <dsp:cNvPr id="0" name=""/>
        <dsp:cNvSpPr/>
      </dsp:nvSpPr>
      <dsp:spPr>
        <a:xfrm>
          <a:off x="5957211" y="2659457"/>
          <a:ext cx="3030670" cy="16487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latin typeface="+mj-lt"/>
              <a:cs typeface="Courier New" pitchFamily="49" charset="0"/>
            </a:rPr>
            <a:t>Fact:</a:t>
          </a:r>
          <a:endParaRPr lang="en-US" sz="2700" kern="1200" dirty="0" smtClean="0">
            <a:latin typeface="+mj-lt"/>
            <a:cs typeface="Courier New" pitchFamily="49" charset="0"/>
          </a:endParaRP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likes(colleen, swimming).</a:t>
          </a:r>
          <a:endParaRPr lang="en-US" sz="2400" b="1" kern="1200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sp:txBody>
      <dsp:txXfrm>
        <a:off x="5957211" y="2659457"/>
        <a:ext cx="3030670" cy="16487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E22F1-AA0B-4003-BA62-5E671FEE9C29}">
      <dsp:nvSpPr>
        <dsp:cNvPr id="0" name=""/>
        <dsp:cNvSpPr/>
      </dsp:nvSpPr>
      <dsp:spPr>
        <a:xfrm>
          <a:off x="4495800" y="1362482"/>
          <a:ext cx="2976746" cy="12969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7869"/>
              </a:lnTo>
              <a:lnTo>
                <a:pt x="2976746" y="1027869"/>
              </a:lnTo>
              <a:lnTo>
                <a:pt x="2976746" y="129697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7C2D6C-8D84-4879-A348-4D1109BD7292}">
      <dsp:nvSpPr>
        <dsp:cNvPr id="0" name=""/>
        <dsp:cNvSpPr/>
      </dsp:nvSpPr>
      <dsp:spPr>
        <a:xfrm>
          <a:off x="4199732" y="1362482"/>
          <a:ext cx="296067" cy="1296975"/>
        </a:xfrm>
        <a:custGeom>
          <a:avLst/>
          <a:gdLst/>
          <a:ahLst/>
          <a:cxnLst/>
          <a:rect l="0" t="0" r="0" b="0"/>
          <a:pathLst>
            <a:path>
              <a:moveTo>
                <a:pt x="296067" y="0"/>
              </a:moveTo>
              <a:lnTo>
                <a:pt x="296067" y="1027869"/>
              </a:lnTo>
              <a:lnTo>
                <a:pt x="0" y="1027869"/>
              </a:lnTo>
              <a:lnTo>
                <a:pt x="0" y="129697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8940F6-16D7-429B-AB03-1009E85FFDB9}">
      <dsp:nvSpPr>
        <dsp:cNvPr id="0" name=""/>
        <dsp:cNvSpPr/>
      </dsp:nvSpPr>
      <dsp:spPr>
        <a:xfrm>
          <a:off x="1222985" y="1362482"/>
          <a:ext cx="3272814" cy="1296975"/>
        </a:xfrm>
        <a:custGeom>
          <a:avLst/>
          <a:gdLst/>
          <a:ahLst/>
          <a:cxnLst/>
          <a:rect l="0" t="0" r="0" b="0"/>
          <a:pathLst>
            <a:path>
              <a:moveTo>
                <a:pt x="3272814" y="0"/>
              </a:moveTo>
              <a:lnTo>
                <a:pt x="3272814" y="1027869"/>
              </a:lnTo>
              <a:lnTo>
                <a:pt x="0" y="1027869"/>
              </a:lnTo>
              <a:lnTo>
                <a:pt x="0" y="129697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78171E-187B-4B1D-A352-805E3D9A4EBD}">
      <dsp:nvSpPr>
        <dsp:cNvPr id="0" name=""/>
        <dsp:cNvSpPr/>
      </dsp:nvSpPr>
      <dsp:spPr>
        <a:xfrm>
          <a:off x="3096103" y="81026"/>
          <a:ext cx="2799393" cy="12814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  <a:cs typeface="Courier New" pitchFamily="49" charset="0"/>
            </a:rPr>
            <a:t>Query: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ourier New" pitchFamily="49" charset="0"/>
              <a:cs typeface="Courier New" pitchFamily="49" charset="0"/>
            </a:rPr>
            <a:t>likes(</a:t>
          </a:r>
          <a:r>
            <a:rPr lang="en-US" sz="2000" kern="12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2000" kern="1200" dirty="0" smtClean="0">
              <a:latin typeface="Courier New" pitchFamily="49" charset="0"/>
              <a:cs typeface="Courier New" pitchFamily="49" charset="0"/>
            </a:rPr>
            <a:t>, W).</a:t>
          </a:r>
          <a:endParaRPr lang="en-US" sz="2000" kern="1200" dirty="0">
            <a:latin typeface="Courier New" pitchFamily="49" charset="0"/>
            <a:cs typeface="Courier New" pitchFamily="49" charset="0"/>
          </a:endParaRPr>
        </a:p>
      </dsp:txBody>
      <dsp:txXfrm>
        <a:off x="3096103" y="81026"/>
        <a:ext cx="2799393" cy="1281456"/>
      </dsp:txXfrm>
    </dsp:sp>
    <dsp:sp modelId="{0B830650-17D3-416B-B0E8-E662BD7FA315}">
      <dsp:nvSpPr>
        <dsp:cNvPr id="0" name=""/>
        <dsp:cNvSpPr/>
      </dsp:nvSpPr>
      <dsp:spPr>
        <a:xfrm>
          <a:off x="3717" y="2659457"/>
          <a:ext cx="2438535" cy="16487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latin typeface="+mj-lt"/>
              <a:cs typeface="Courier New" pitchFamily="49" charset="0"/>
            </a:rPr>
            <a:t>Fact: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latin typeface="Courier New" pitchFamily="49" charset="0"/>
              <a:cs typeface="Courier New" pitchFamily="49" charset="0"/>
            </a:rPr>
            <a:t>likes(</a:t>
          </a:r>
          <a:r>
            <a:rPr lang="en-US" sz="2500" kern="12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2500" kern="1200" dirty="0" smtClean="0">
              <a:latin typeface="Courier New" pitchFamily="49" charset="0"/>
              <a:cs typeface="Courier New" pitchFamily="49" charset="0"/>
            </a:rPr>
            <a:t>, 42).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 smtClean="0">
            <a:latin typeface="Courier New" pitchFamily="49" charset="0"/>
            <a:cs typeface="Courier New" pitchFamily="49" charset="0"/>
          </a:endParaRPr>
        </a:p>
      </dsp:txBody>
      <dsp:txXfrm>
        <a:off x="3717" y="2659457"/>
        <a:ext cx="2438535" cy="1648786"/>
      </dsp:txXfrm>
    </dsp:sp>
    <dsp:sp modelId="{51666D6A-1CF9-43EB-9412-4041C720EAA0}">
      <dsp:nvSpPr>
        <dsp:cNvPr id="0" name=""/>
        <dsp:cNvSpPr/>
      </dsp:nvSpPr>
      <dsp:spPr>
        <a:xfrm>
          <a:off x="2980464" y="2659457"/>
          <a:ext cx="2438535" cy="16487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latin typeface="+mj-lt"/>
              <a:cs typeface="Courier New" pitchFamily="49" charset="0"/>
            </a:rPr>
            <a:t>Fact:</a:t>
          </a:r>
          <a:endParaRPr lang="en-US" sz="2500" kern="1200" dirty="0" smtClean="0">
            <a:latin typeface="+mj-lt"/>
            <a:cs typeface="Courier New" pitchFamily="49" charset="0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latin typeface="Courier New" pitchFamily="49" charset="0"/>
              <a:cs typeface="Courier New" pitchFamily="49" charset="0"/>
            </a:rPr>
            <a:t>likes(</a:t>
          </a:r>
          <a:r>
            <a:rPr lang="en-US" sz="2500" kern="12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2500" kern="1200" dirty="0" smtClean="0">
              <a:latin typeface="Courier New" pitchFamily="49" charset="0"/>
              <a:cs typeface="Courier New" pitchFamily="49" charset="0"/>
            </a:rPr>
            <a:t>, spam).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 smtClean="0">
            <a:latin typeface="Courier New" pitchFamily="49" charset="0"/>
            <a:cs typeface="Courier New" pitchFamily="49" charset="0"/>
          </a:endParaRPr>
        </a:p>
      </dsp:txBody>
      <dsp:txXfrm>
        <a:off x="2980464" y="2659457"/>
        <a:ext cx="2438535" cy="1648786"/>
      </dsp:txXfrm>
    </dsp:sp>
    <dsp:sp modelId="{FFE2F6E6-5A7F-494D-A9D9-27137C988240}">
      <dsp:nvSpPr>
        <dsp:cNvPr id="0" name=""/>
        <dsp:cNvSpPr/>
      </dsp:nvSpPr>
      <dsp:spPr>
        <a:xfrm>
          <a:off x="5957211" y="2659457"/>
          <a:ext cx="3030670" cy="16487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latin typeface="+mj-lt"/>
              <a:cs typeface="Courier New" pitchFamily="49" charset="0"/>
            </a:rPr>
            <a:t>Fact:</a:t>
          </a:r>
          <a:endParaRPr lang="en-US" sz="2700" kern="1200" dirty="0" smtClean="0">
            <a:latin typeface="+mj-lt"/>
            <a:cs typeface="Courier New" pitchFamily="49" charset="0"/>
          </a:endParaRP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likes(colleen, swimming).</a:t>
          </a:r>
          <a:endParaRPr lang="en-US" sz="2400" b="1" kern="1200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sp:txBody>
      <dsp:txXfrm>
        <a:off x="5957211" y="2659457"/>
        <a:ext cx="3030670" cy="16487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E22F1-AA0B-4003-BA62-5E671FEE9C29}">
      <dsp:nvSpPr>
        <dsp:cNvPr id="0" name=""/>
        <dsp:cNvSpPr/>
      </dsp:nvSpPr>
      <dsp:spPr>
        <a:xfrm>
          <a:off x="4114800" y="1380556"/>
          <a:ext cx="2917002" cy="1270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7239"/>
              </a:lnTo>
              <a:lnTo>
                <a:pt x="2917002" y="1007239"/>
              </a:lnTo>
              <a:lnTo>
                <a:pt x="2917002" y="127094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7C2D6C-8D84-4879-A348-4D1109BD7292}">
      <dsp:nvSpPr>
        <dsp:cNvPr id="0" name=""/>
        <dsp:cNvSpPr/>
      </dsp:nvSpPr>
      <dsp:spPr>
        <a:xfrm>
          <a:off x="4069079" y="1380556"/>
          <a:ext cx="91440" cy="12709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7094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8940F6-16D7-429B-AB03-1009E85FFDB9}">
      <dsp:nvSpPr>
        <dsp:cNvPr id="0" name=""/>
        <dsp:cNvSpPr/>
      </dsp:nvSpPr>
      <dsp:spPr>
        <a:xfrm>
          <a:off x="1197797" y="1380556"/>
          <a:ext cx="2917002" cy="1270944"/>
        </a:xfrm>
        <a:custGeom>
          <a:avLst/>
          <a:gdLst/>
          <a:ahLst/>
          <a:cxnLst/>
          <a:rect l="0" t="0" r="0" b="0"/>
          <a:pathLst>
            <a:path>
              <a:moveTo>
                <a:pt x="2917002" y="0"/>
              </a:moveTo>
              <a:lnTo>
                <a:pt x="2917002" y="1007239"/>
              </a:lnTo>
              <a:lnTo>
                <a:pt x="0" y="1007239"/>
              </a:lnTo>
              <a:lnTo>
                <a:pt x="0" y="127094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78171E-187B-4B1D-A352-805E3D9A4EBD}">
      <dsp:nvSpPr>
        <dsp:cNvPr id="0" name=""/>
        <dsp:cNvSpPr/>
      </dsp:nvSpPr>
      <dsp:spPr>
        <a:xfrm>
          <a:off x="2285994" y="124818"/>
          <a:ext cx="3657611" cy="12557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  <a:cs typeface="Courier New" pitchFamily="49" charset="0"/>
            </a:rPr>
            <a:t>Query: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ourier New" pitchFamily="49" charset="0"/>
              <a:cs typeface="Courier New" pitchFamily="49" charset="0"/>
            </a:rPr>
            <a:t>likes(Who, What).</a:t>
          </a:r>
          <a:endParaRPr lang="en-US" sz="2000" kern="1200" dirty="0">
            <a:latin typeface="Courier New" pitchFamily="49" charset="0"/>
            <a:cs typeface="Courier New" pitchFamily="49" charset="0"/>
          </a:endParaRPr>
        </a:p>
      </dsp:txBody>
      <dsp:txXfrm>
        <a:off x="2285994" y="124818"/>
        <a:ext cx="3657611" cy="1255737"/>
      </dsp:txXfrm>
    </dsp:sp>
    <dsp:sp modelId="{0B830650-17D3-416B-B0E8-E662BD7FA315}">
      <dsp:nvSpPr>
        <dsp:cNvPr id="0" name=""/>
        <dsp:cNvSpPr/>
      </dsp:nvSpPr>
      <dsp:spPr>
        <a:xfrm>
          <a:off x="3001" y="2651500"/>
          <a:ext cx="2389592" cy="16156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+mj-lt"/>
              <a:cs typeface="Courier New" pitchFamily="49" charset="0"/>
            </a:rPr>
            <a:t>Fact: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Courier New" pitchFamily="49" charset="0"/>
              <a:cs typeface="Courier New" pitchFamily="49" charset="0"/>
            </a:rPr>
            <a:t>likes(</a:t>
          </a:r>
          <a:r>
            <a:rPr lang="en-US" sz="1900" kern="12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1900" kern="1200" dirty="0" smtClean="0">
              <a:latin typeface="Courier New" pitchFamily="49" charset="0"/>
              <a:cs typeface="Courier New" pitchFamily="49" charset="0"/>
            </a:rPr>
            <a:t>, 42).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 smtClean="0">
            <a:latin typeface="Courier New" pitchFamily="49" charset="0"/>
            <a:cs typeface="Courier New" pitchFamily="49" charset="0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 smtClean="0">
            <a:latin typeface="Courier New" pitchFamily="49" charset="0"/>
            <a:cs typeface="Courier New" pitchFamily="49" charset="0"/>
          </a:endParaRPr>
        </a:p>
      </dsp:txBody>
      <dsp:txXfrm>
        <a:off x="3001" y="2651500"/>
        <a:ext cx="2389592" cy="1615694"/>
      </dsp:txXfrm>
    </dsp:sp>
    <dsp:sp modelId="{51666D6A-1CF9-43EB-9412-4041C720EAA0}">
      <dsp:nvSpPr>
        <dsp:cNvPr id="0" name=""/>
        <dsp:cNvSpPr/>
      </dsp:nvSpPr>
      <dsp:spPr>
        <a:xfrm>
          <a:off x="2920003" y="2651500"/>
          <a:ext cx="2389592" cy="16156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+mj-lt"/>
              <a:cs typeface="Courier New" pitchFamily="49" charset="0"/>
            </a:rPr>
            <a:t>Fact:</a:t>
          </a:r>
          <a:endParaRPr lang="en-US" sz="1900" kern="1200" dirty="0" smtClean="0">
            <a:latin typeface="+mj-lt"/>
            <a:cs typeface="Courier New" pitchFamily="49" charset="0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Courier New" pitchFamily="49" charset="0"/>
              <a:cs typeface="Courier New" pitchFamily="49" charset="0"/>
            </a:rPr>
            <a:t>likes(</a:t>
          </a:r>
          <a:r>
            <a:rPr lang="en-US" sz="1900" kern="12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1900" kern="1200" dirty="0" smtClean="0">
              <a:latin typeface="Courier New" pitchFamily="49" charset="0"/>
              <a:cs typeface="Courier New" pitchFamily="49" charset="0"/>
            </a:rPr>
            <a:t>, spam).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 smtClean="0">
            <a:latin typeface="Courier New" pitchFamily="49" charset="0"/>
            <a:cs typeface="Courier New" pitchFamily="49" charset="0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 smtClean="0">
            <a:latin typeface="Courier New" pitchFamily="49" charset="0"/>
            <a:cs typeface="Courier New" pitchFamily="49" charset="0"/>
          </a:endParaRPr>
        </a:p>
      </dsp:txBody>
      <dsp:txXfrm>
        <a:off x="2920003" y="2651500"/>
        <a:ext cx="2389592" cy="1615694"/>
      </dsp:txXfrm>
    </dsp:sp>
    <dsp:sp modelId="{FFE2F6E6-5A7F-494D-A9D9-27137C988240}">
      <dsp:nvSpPr>
        <dsp:cNvPr id="0" name=""/>
        <dsp:cNvSpPr/>
      </dsp:nvSpPr>
      <dsp:spPr>
        <a:xfrm>
          <a:off x="5837006" y="2651500"/>
          <a:ext cx="2389592" cy="16156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latin typeface="+mj-lt"/>
              <a:cs typeface="Courier New" pitchFamily="49" charset="0"/>
            </a:rPr>
            <a:t>Fact:</a:t>
          </a:r>
          <a:endParaRPr lang="en-US" sz="1700" kern="1200" dirty="0" smtClean="0">
            <a:latin typeface="+mj-lt"/>
            <a:cs typeface="Courier New" pitchFamily="49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Courier New" pitchFamily="49" charset="0"/>
              <a:cs typeface="Courier New" pitchFamily="49" charset="0"/>
            </a:rPr>
            <a:t>likes(colleen, swimming).</a:t>
          </a:r>
          <a:endParaRPr lang="en-US" sz="1700" b="1" kern="1200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u="sng" kern="1200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u="sng" kern="1200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sp:txBody>
      <dsp:txXfrm>
        <a:off x="5837006" y="2651500"/>
        <a:ext cx="2389592" cy="16156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E3872-3DD9-496A-92B7-178312A60E01}">
      <dsp:nvSpPr>
        <dsp:cNvPr id="0" name=""/>
        <dsp:cNvSpPr/>
      </dsp:nvSpPr>
      <dsp:spPr>
        <a:xfrm>
          <a:off x="4114799" y="3581399"/>
          <a:ext cx="1704814" cy="827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1563"/>
              </a:lnTo>
              <a:lnTo>
                <a:pt x="1704814" y="531563"/>
              </a:lnTo>
              <a:lnTo>
                <a:pt x="1704814" y="82744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4F15B6-50D0-4BAF-A8AB-A7CE932477A2}">
      <dsp:nvSpPr>
        <dsp:cNvPr id="0" name=""/>
        <dsp:cNvSpPr/>
      </dsp:nvSpPr>
      <dsp:spPr>
        <a:xfrm>
          <a:off x="2409985" y="3581399"/>
          <a:ext cx="1704814" cy="827440"/>
        </a:xfrm>
        <a:custGeom>
          <a:avLst/>
          <a:gdLst/>
          <a:ahLst/>
          <a:cxnLst/>
          <a:rect l="0" t="0" r="0" b="0"/>
          <a:pathLst>
            <a:path>
              <a:moveTo>
                <a:pt x="1704814" y="0"/>
              </a:moveTo>
              <a:lnTo>
                <a:pt x="1704814" y="531563"/>
              </a:lnTo>
              <a:lnTo>
                <a:pt x="0" y="531563"/>
              </a:lnTo>
              <a:lnTo>
                <a:pt x="0" y="82744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667EBE-389B-42EA-8E76-73A6260531DF}">
      <dsp:nvSpPr>
        <dsp:cNvPr id="0" name=""/>
        <dsp:cNvSpPr/>
      </dsp:nvSpPr>
      <dsp:spPr>
        <a:xfrm>
          <a:off x="4069079" y="1408937"/>
          <a:ext cx="91440" cy="3596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965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78171E-187B-4B1D-A352-805E3D9A4EBD}">
      <dsp:nvSpPr>
        <dsp:cNvPr id="0" name=""/>
        <dsp:cNvSpPr/>
      </dsp:nvSpPr>
      <dsp:spPr>
        <a:xfrm>
          <a:off x="2062880" y="0"/>
          <a:ext cx="4103839" cy="1408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  <a:cs typeface="Courier New" pitchFamily="49" charset="0"/>
            </a:rPr>
            <a:t>Query: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happy(</a:t>
          </a:r>
          <a:r>
            <a:rPr lang="en-US" sz="2400" kern="12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kern="1200" dirty="0">
            <a:latin typeface="Courier New" pitchFamily="49" charset="0"/>
            <a:cs typeface="Courier New" pitchFamily="49" charset="0"/>
          </a:endParaRPr>
        </a:p>
      </dsp:txBody>
      <dsp:txXfrm>
        <a:off x="2062880" y="0"/>
        <a:ext cx="4103839" cy="1408937"/>
      </dsp:txXfrm>
    </dsp:sp>
    <dsp:sp modelId="{FFE2F6E6-5A7F-494D-A9D9-27137C988240}">
      <dsp:nvSpPr>
        <dsp:cNvPr id="0" name=""/>
        <dsp:cNvSpPr/>
      </dsp:nvSpPr>
      <dsp:spPr>
        <a:xfrm>
          <a:off x="2438404" y="1768589"/>
          <a:ext cx="3352791" cy="18128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latin typeface="+mj-lt"/>
              <a:cs typeface="Courier New" pitchFamily="49" charset="0"/>
            </a:rPr>
            <a:t>Rule:</a:t>
          </a:r>
          <a:endParaRPr lang="en-US" sz="1700" kern="1200" dirty="0" smtClean="0">
            <a:latin typeface="+mj-lt"/>
            <a:cs typeface="Courier New" pitchFamily="49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happy(</a:t>
          </a:r>
          <a:r>
            <a:rPr lang="en-US" sz="2400" kern="12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) :- swam(</a:t>
          </a:r>
          <a:r>
            <a:rPr lang="en-US" sz="2400" kern="12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b="1" kern="1200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sp:txBody>
      <dsp:txXfrm>
        <a:off x="2438404" y="1768589"/>
        <a:ext cx="3352791" cy="1812809"/>
      </dsp:txXfrm>
    </dsp:sp>
    <dsp:sp modelId="{F03C6604-B52C-40B8-82F2-63E0707361F4}">
      <dsp:nvSpPr>
        <dsp:cNvPr id="0" name=""/>
        <dsp:cNvSpPr/>
      </dsp:nvSpPr>
      <dsp:spPr>
        <a:xfrm>
          <a:off x="1001048" y="4408839"/>
          <a:ext cx="2817874" cy="1408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  <a:cs typeface="Courier New" pitchFamily="49" charset="0"/>
            </a:rPr>
            <a:t>Fact:</a:t>
          </a:r>
          <a:endParaRPr lang="en-US" sz="2000" kern="1200" dirty="0" smtClean="0">
            <a:latin typeface="+mj-lt"/>
            <a:cs typeface="Courier New" pitchFamily="49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swam(</a:t>
          </a:r>
          <a:r>
            <a:rPr lang="en-US" sz="2400" kern="12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b="1" u="sng" kern="1200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sp:txBody>
      <dsp:txXfrm>
        <a:off x="1001048" y="4408839"/>
        <a:ext cx="2817874" cy="1408937"/>
      </dsp:txXfrm>
    </dsp:sp>
    <dsp:sp modelId="{52E52DC6-E8B0-4C3B-8237-3BA7B04CE22F}">
      <dsp:nvSpPr>
        <dsp:cNvPr id="0" name=""/>
        <dsp:cNvSpPr/>
      </dsp:nvSpPr>
      <dsp:spPr>
        <a:xfrm>
          <a:off x="4410676" y="4408839"/>
          <a:ext cx="2817874" cy="1408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  <a:cs typeface="Courier New" pitchFamily="49" charset="0"/>
            </a:rPr>
            <a:t>Fact:</a:t>
          </a:r>
          <a:endParaRPr lang="en-US" sz="2000" kern="1200" dirty="0" smtClean="0">
            <a:latin typeface="+mj-lt"/>
            <a:cs typeface="Courier New" pitchFamily="49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swam(</a:t>
          </a:r>
          <a:r>
            <a:rPr lang="en-US" sz="2400" kern="12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b="1" u="sng" kern="1200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sp:txBody>
      <dsp:txXfrm>
        <a:off x="4410676" y="4408839"/>
        <a:ext cx="2817874" cy="14089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E3872-3DD9-496A-92B7-178312A60E01}">
      <dsp:nvSpPr>
        <dsp:cNvPr id="0" name=""/>
        <dsp:cNvSpPr/>
      </dsp:nvSpPr>
      <dsp:spPr>
        <a:xfrm>
          <a:off x="3238499" y="3581587"/>
          <a:ext cx="1705292" cy="827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1712"/>
              </a:lnTo>
              <a:lnTo>
                <a:pt x="1705292" y="531712"/>
              </a:lnTo>
              <a:lnTo>
                <a:pt x="1705292" y="82767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4F15B6-50D0-4BAF-A8AB-A7CE932477A2}">
      <dsp:nvSpPr>
        <dsp:cNvPr id="0" name=""/>
        <dsp:cNvSpPr/>
      </dsp:nvSpPr>
      <dsp:spPr>
        <a:xfrm>
          <a:off x="1533207" y="3581587"/>
          <a:ext cx="1705292" cy="827672"/>
        </a:xfrm>
        <a:custGeom>
          <a:avLst/>
          <a:gdLst/>
          <a:ahLst/>
          <a:cxnLst/>
          <a:rect l="0" t="0" r="0" b="0"/>
          <a:pathLst>
            <a:path>
              <a:moveTo>
                <a:pt x="1705292" y="0"/>
              </a:moveTo>
              <a:lnTo>
                <a:pt x="1705292" y="531712"/>
              </a:lnTo>
              <a:lnTo>
                <a:pt x="0" y="531712"/>
              </a:lnTo>
              <a:lnTo>
                <a:pt x="0" y="82767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667EBE-389B-42EA-8E76-73A6260531DF}">
      <dsp:nvSpPr>
        <dsp:cNvPr id="0" name=""/>
        <dsp:cNvSpPr/>
      </dsp:nvSpPr>
      <dsp:spPr>
        <a:xfrm>
          <a:off x="3192779" y="1409332"/>
          <a:ext cx="91440" cy="3589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893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78171E-187B-4B1D-A352-805E3D9A4EBD}">
      <dsp:nvSpPr>
        <dsp:cNvPr id="0" name=""/>
        <dsp:cNvSpPr/>
      </dsp:nvSpPr>
      <dsp:spPr>
        <a:xfrm>
          <a:off x="1186004" y="0"/>
          <a:ext cx="4104991" cy="14093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  <a:cs typeface="Courier New" pitchFamily="49" charset="0"/>
            </a:rPr>
            <a:t>Query: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happy(</a:t>
          </a:r>
          <a:r>
            <a:rPr lang="en-US" sz="2400" kern="12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kern="1200" dirty="0">
            <a:latin typeface="Courier New" pitchFamily="49" charset="0"/>
            <a:cs typeface="Courier New" pitchFamily="49" charset="0"/>
          </a:endParaRPr>
        </a:p>
      </dsp:txBody>
      <dsp:txXfrm>
        <a:off x="1186004" y="0"/>
        <a:ext cx="4104991" cy="1409332"/>
      </dsp:txXfrm>
    </dsp:sp>
    <dsp:sp modelId="{FFE2F6E6-5A7F-494D-A9D9-27137C988240}">
      <dsp:nvSpPr>
        <dsp:cNvPr id="0" name=""/>
        <dsp:cNvSpPr/>
      </dsp:nvSpPr>
      <dsp:spPr>
        <a:xfrm>
          <a:off x="1561633" y="1768269"/>
          <a:ext cx="3353732" cy="18133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latin typeface="+mj-lt"/>
              <a:cs typeface="Courier New" pitchFamily="49" charset="0"/>
            </a:rPr>
            <a:t>Rule:</a:t>
          </a:r>
          <a:endParaRPr lang="en-US" sz="1700" kern="1200" dirty="0" smtClean="0">
            <a:latin typeface="+mj-lt"/>
            <a:cs typeface="Courier New" pitchFamily="49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happy(</a:t>
          </a:r>
          <a:r>
            <a:rPr lang="en-US" sz="2400" kern="12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) :- swam(</a:t>
          </a:r>
          <a:r>
            <a:rPr lang="en-US" sz="2400" kern="12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b="1" kern="1200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sp:txBody>
      <dsp:txXfrm>
        <a:off x="1561633" y="1768269"/>
        <a:ext cx="3353732" cy="1813317"/>
      </dsp:txXfrm>
    </dsp:sp>
    <dsp:sp modelId="{F03C6604-B52C-40B8-82F2-63E0707361F4}">
      <dsp:nvSpPr>
        <dsp:cNvPr id="0" name=""/>
        <dsp:cNvSpPr/>
      </dsp:nvSpPr>
      <dsp:spPr>
        <a:xfrm>
          <a:off x="123874" y="4409260"/>
          <a:ext cx="2818665" cy="14093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  <a:cs typeface="Courier New" pitchFamily="49" charset="0"/>
            </a:rPr>
            <a:t>Fact:</a:t>
          </a:r>
          <a:endParaRPr lang="en-US" sz="2000" kern="1200" dirty="0" smtClean="0">
            <a:latin typeface="+mj-lt"/>
            <a:cs typeface="Courier New" pitchFamily="49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swam(</a:t>
          </a:r>
          <a:r>
            <a:rPr lang="en-US" sz="2400" kern="12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b="1" u="sng" kern="1200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sp:txBody>
      <dsp:txXfrm>
        <a:off x="123874" y="4409260"/>
        <a:ext cx="2818665" cy="1409332"/>
      </dsp:txXfrm>
    </dsp:sp>
    <dsp:sp modelId="{52E52DC6-E8B0-4C3B-8237-3BA7B04CE22F}">
      <dsp:nvSpPr>
        <dsp:cNvPr id="0" name=""/>
        <dsp:cNvSpPr/>
      </dsp:nvSpPr>
      <dsp:spPr>
        <a:xfrm>
          <a:off x="3534459" y="4409260"/>
          <a:ext cx="2818665" cy="14093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  <a:cs typeface="Courier New" pitchFamily="49" charset="0"/>
            </a:rPr>
            <a:t>Fact:</a:t>
          </a:r>
          <a:endParaRPr lang="en-US" sz="2000" kern="1200" dirty="0" smtClean="0">
            <a:latin typeface="+mj-lt"/>
            <a:cs typeface="Courier New" pitchFamily="49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swam(</a:t>
          </a:r>
          <a:r>
            <a:rPr lang="en-US" sz="2400" kern="12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b="1" u="sng" kern="1200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sp:txBody>
      <dsp:txXfrm>
        <a:off x="3534459" y="4409260"/>
        <a:ext cx="2818665" cy="14093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E3872-3DD9-496A-92B7-178312A60E01}">
      <dsp:nvSpPr>
        <dsp:cNvPr id="0" name=""/>
        <dsp:cNvSpPr/>
      </dsp:nvSpPr>
      <dsp:spPr>
        <a:xfrm>
          <a:off x="4114799" y="3581399"/>
          <a:ext cx="1704814" cy="827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1563"/>
              </a:lnTo>
              <a:lnTo>
                <a:pt x="1704814" y="531563"/>
              </a:lnTo>
              <a:lnTo>
                <a:pt x="1704814" y="82744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4F15B6-50D0-4BAF-A8AB-A7CE932477A2}">
      <dsp:nvSpPr>
        <dsp:cNvPr id="0" name=""/>
        <dsp:cNvSpPr/>
      </dsp:nvSpPr>
      <dsp:spPr>
        <a:xfrm>
          <a:off x="2409985" y="3581399"/>
          <a:ext cx="1704814" cy="827440"/>
        </a:xfrm>
        <a:custGeom>
          <a:avLst/>
          <a:gdLst/>
          <a:ahLst/>
          <a:cxnLst/>
          <a:rect l="0" t="0" r="0" b="0"/>
          <a:pathLst>
            <a:path>
              <a:moveTo>
                <a:pt x="1704814" y="0"/>
              </a:moveTo>
              <a:lnTo>
                <a:pt x="1704814" y="531563"/>
              </a:lnTo>
              <a:lnTo>
                <a:pt x="0" y="531563"/>
              </a:lnTo>
              <a:lnTo>
                <a:pt x="0" y="82744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667EBE-389B-42EA-8E76-73A6260531DF}">
      <dsp:nvSpPr>
        <dsp:cNvPr id="0" name=""/>
        <dsp:cNvSpPr/>
      </dsp:nvSpPr>
      <dsp:spPr>
        <a:xfrm>
          <a:off x="4069079" y="1408937"/>
          <a:ext cx="91440" cy="3596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965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78171E-187B-4B1D-A352-805E3D9A4EBD}">
      <dsp:nvSpPr>
        <dsp:cNvPr id="0" name=""/>
        <dsp:cNvSpPr/>
      </dsp:nvSpPr>
      <dsp:spPr>
        <a:xfrm>
          <a:off x="2062880" y="0"/>
          <a:ext cx="4103839" cy="1408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  <a:cs typeface="Courier New" pitchFamily="49" charset="0"/>
            </a:rPr>
            <a:t>Query: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happy(</a:t>
          </a:r>
          <a:r>
            <a:rPr lang="en-US" sz="2400" kern="12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kern="1200" dirty="0">
            <a:latin typeface="Courier New" pitchFamily="49" charset="0"/>
            <a:cs typeface="Courier New" pitchFamily="49" charset="0"/>
          </a:endParaRPr>
        </a:p>
      </dsp:txBody>
      <dsp:txXfrm>
        <a:off x="2062880" y="0"/>
        <a:ext cx="4103839" cy="1408937"/>
      </dsp:txXfrm>
    </dsp:sp>
    <dsp:sp modelId="{FFE2F6E6-5A7F-494D-A9D9-27137C988240}">
      <dsp:nvSpPr>
        <dsp:cNvPr id="0" name=""/>
        <dsp:cNvSpPr/>
      </dsp:nvSpPr>
      <dsp:spPr>
        <a:xfrm>
          <a:off x="2438404" y="1768589"/>
          <a:ext cx="3352791" cy="18128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latin typeface="+mj-lt"/>
              <a:cs typeface="Courier New" pitchFamily="49" charset="0"/>
            </a:rPr>
            <a:t>Rule:</a:t>
          </a:r>
          <a:endParaRPr lang="en-US" sz="1700" kern="1200" dirty="0" smtClean="0">
            <a:latin typeface="+mj-lt"/>
            <a:cs typeface="Courier New" pitchFamily="49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happy(Person) :- swam(Person).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 smtClean="0">
            <a:latin typeface="Courier New" pitchFamily="49" charset="0"/>
            <a:cs typeface="Courier New" pitchFamily="49" charset="0"/>
          </a:endParaRPr>
        </a:p>
      </dsp:txBody>
      <dsp:txXfrm>
        <a:off x="2438404" y="1768589"/>
        <a:ext cx="3352791" cy="1812809"/>
      </dsp:txXfrm>
    </dsp:sp>
    <dsp:sp modelId="{F03C6604-B52C-40B8-82F2-63E0707361F4}">
      <dsp:nvSpPr>
        <dsp:cNvPr id="0" name=""/>
        <dsp:cNvSpPr/>
      </dsp:nvSpPr>
      <dsp:spPr>
        <a:xfrm>
          <a:off x="1001048" y="4408839"/>
          <a:ext cx="2817874" cy="1408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  <a:cs typeface="Courier New" pitchFamily="49" charset="0"/>
            </a:rPr>
            <a:t>Fact:</a:t>
          </a:r>
          <a:endParaRPr lang="en-US" sz="2000" kern="1200" dirty="0" smtClean="0">
            <a:latin typeface="+mj-lt"/>
            <a:cs typeface="Courier New" pitchFamily="49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swam(</a:t>
          </a:r>
          <a:r>
            <a:rPr lang="en-US" sz="2400" kern="12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b="1" u="sng" kern="1200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sp:txBody>
      <dsp:txXfrm>
        <a:off x="1001048" y="4408839"/>
        <a:ext cx="2817874" cy="1408937"/>
      </dsp:txXfrm>
    </dsp:sp>
    <dsp:sp modelId="{52E52DC6-E8B0-4C3B-8237-3BA7B04CE22F}">
      <dsp:nvSpPr>
        <dsp:cNvPr id="0" name=""/>
        <dsp:cNvSpPr/>
      </dsp:nvSpPr>
      <dsp:spPr>
        <a:xfrm>
          <a:off x="4410676" y="4408839"/>
          <a:ext cx="2817874" cy="1408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  <a:cs typeface="Courier New" pitchFamily="49" charset="0"/>
            </a:rPr>
            <a:t>Fact:</a:t>
          </a:r>
          <a:endParaRPr lang="en-US" sz="2000" kern="1200" dirty="0" smtClean="0">
            <a:latin typeface="+mj-lt"/>
            <a:cs typeface="Courier New" pitchFamily="49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swam(</a:t>
          </a:r>
          <a:r>
            <a:rPr lang="en-US" sz="2400" kern="12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).</a:t>
          </a:r>
          <a:endParaRPr lang="en-US" sz="2400" b="1" u="sng" kern="1200" dirty="0" smtClean="0">
            <a:solidFill>
              <a:srgbClr val="7030A0"/>
            </a:solidFill>
            <a:latin typeface="Courier New" pitchFamily="49" charset="0"/>
            <a:cs typeface="Courier New" pitchFamily="49" charset="0"/>
          </a:endParaRPr>
        </a:p>
      </dsp:txBody>
      <dsp:txXfrm>
        <a:off x="4410676" y="4408839"/>
        <a:ext cx="2817874" cy="14089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E3872-3DD9-496A-92B7-178312A60E01}">
      <dsp:nvSpPr>
        <dsp:cNvPr id="0" name=""/>
        <dsp:cNvSpPr/>
      </dsp:nvSpPr>
      <dsp:spPr>
        <a:xfrm>
          <a:off x="4114799" y="3581399"/>
          <a:ext cx="1704814" cy="827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1563"/>
              </a:lnTo>
              <a:lnTo>
                <a:pt x="1704814" y="531563"/>
              </a:lnTo>
              <a:lnTo>
                <a:pt x="1704814" y="82744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4F15B6-50D0-4BAF-A8AB-A7CE932477A2}">
      <dsp:nvSpPr>
        <dsp:cNvPr id="0" name=""/>
        <dsp:cNvSpPr/>
      </dsp:nvSpPr>
      <dsp:spPr>
        <a:xfrm>
          <a:off x="2409985" y="3581399"/>
          <a:ext cx="1704814" cy="827440"/>
        </a:xfrm>
        <a:custGeom>
          <a:avLst/>
          <a:gdLst/>
          <a:ahLst/>
          <a:cxnLst/>
          <a:rect l="0" t="0" r="0" b="0"/>
          <a:pathLst>
            <a:path>
              <a:moveTo>
                <a:pt x="1704814" y="0"/>
              </a:moveTo>
              <a:lnTo>
                <a:pt x="1704814" y="531563"/>
              </a:lnTo>
              <a:lnTo>
                <a:pt x="0" y="531563"/>
              </a:lnTo>
              <a:lnTo>
                <a:pt x="0" y="82744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667EBE-389B-42EA-8E76-73A6260531DF}">
      <dsp:nvSpPr>
        <dsp:cNvPr id="0" name=""/>
        <dsp:cNvSpPr/>
      </dsp:nvSpPr>
      <dsp:spPr>
        <a:xfrm>
          <a:off x="4069079" y="1408937"/>
          <a:ext cx="91440" cy="3596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965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78171E-187B-4B1D-A352-805E3D9A4EBD}">
      <dsp:nvSpPr>
        <dsp:cNvPr id="0" name=""/>
        <dsp:cNvSpPr/>
      </dsp:nvSpPr>
      <dsp:spPr>
        <a:xfrm>
          <a:off x="2062880" y="0"/>
          <a:ext cx="4103839" cy="1408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  <a:cs typeface="Courier New" pitchFamily="49" charset="0"/>
            </a:rPr>
            <a:t>Query: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happy(Who).</a:t>
          </a:r>
          <a:endParaRPr lang="en-US" sz="2400" kern="1200" dirty="0">
            <a:latin typeface="Courier New" pitchFamily="49" charset="0"/>
            <a:cs typeface="Courier New" pitchFamily="49" charset="0"/>
          </a:endParaRPr>
        </a:p>
      </dsp:txBody>
      <dsp:txXfrm>
        <a:off x="2062880" y="0"/>
        <a:ext cx="4103839" cy="1408937"/>
      </dsp:txXfrm>
    </dsp:sp>
    <dsp:sp modelId="{FFE2F6E6-5A7F-494D-A9D9-27137C988240}">
      <dsp:nvSpPr>
        <dsp:cNvPr id="0" name=""/>
        <dsp:cNvSpPr/>
      </dsp:nvSpPr>
      <dsp:spPr>
        <a:xfrm>
          <a:off x="2438404" y="1768589"/>
          <a:ext cx="3352791" cy="18128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latin typeface="+mj-lt"/>
              <a:cs typeface="Courier New" pitchFamily="49" charset="0"/>
            </a:rPr>
            <a:t>Rule:</a:t>
          </a:r>
          <a:endParaRPr lang="en-US" sz="1700" kern="1200" dirty="0" smtClean="0">
            <a:latin typeface="+mj-lt"/>
            <a:cs typeface="Courier New" pitchFamily="49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happy(Person) :- swam(Person).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 smtClean="0">
            <a:latin typeface="Courier New" pitchFamily="49" charset="0"/>
            <a:cs typeface="Courier New" pitchFamily="49" charset="0"/>
          </a:endParaRPr>
        </a:p>
      </dsp:txBody>
      <dsp:txXfrm>
        <a:off x="2438404" y="1768589"/>
        <a:ext cx="3352791" cy="1812809"/>
      </dsp:txXfrm>
    </dsp:sp>
    <dsp:sp modelId="{F03C6604-B52C-40B8-82F2-63E0707361F4}">
      <dsp:nvSpPr>
        <dsp:cNvPr id="0" name=""/>
        <dsp:cNvSpPr/>
      </dsp:nvSpPr>
      <dsp:spPr>
        <a:xfrm>
          <a:off x="1001048" y="4408839"/>
          <a:ext cx="2817874" cy="1408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  <a:cs typeface="Courier New" pitchFamily="49" charset="0"/>
            </a:rPr>
            <a:t>Fact:</a:t>
          </a:r>
          <a:endParaRPr lang="en-US" sz="2000" kern="1200" dirty="0" smtClean="0">
            <a:latin typeface="+mj-lt"/>
            <a:cs typeface="Courier New" pitchFamily="49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swam(</a:t>
          </a:r>
          <a:r>
            <a:rPr lang="en-US" sz="2400" kern="1200" dirty="0" err="1" smtClean="0">
              <a:latin typeface="Courier New" pitchFamily="49" charset="0"/>
              <a:cs typeface="Courier New" pitchFamily="49" charset="0"/>
            </a:rPr>
            <a:t>dodds</a:t>
          </a: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).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 smtClean="0">
            <a:latin typeface="Courier New" pitchFamily="49" charset="0"/>
            <a:cs typeface="Courier New" pitchFamily="49" charset="0"/>
          </a:endParaRPr>
        </a:p>
      </dsp:txBody>
      <dsp:txXfrm>
        <a:off x="1001048" y="4408839"/>
        <a:ext cx="2817874" cy="1408937"/>
      </dsp:txXfrm>
    </dsp:sp>
    <dsp:sp modelId="{52E52DC6-E8B0-4C3B-8237-3BA7B04CE22F}">
      <dsp:nvSpPr>
        <dsp:cNvPr id="0" name=""/>
        <dsp:cNvSpPr/>
      </dsp:nvSpPr>
      <dsp:spPr>
        <a:xfrm>
          <a:off x="4410676" y="4408839"/>
          <a:ext cx="2817874" cy="1408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  <a:cs typeface="Courier New" pitchFamily="49" charset="0"/>
            </a:rPr>
            <a:t>Fact:</a:t>
          </a:r>
          <a:endParaRPr lang="en-US" sz="2000" kern="1200" dirty="0" smtClean="0">
            <a:latin typeface="+mj-lt"/>
            <a:cs typeface="Courier New" pitchFamily="49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swam(</a:t>
          </a:r>
          <a:r>
            <a:rPr lang="en-US" sz="2400" kern="1200" dirty="0" err="1" smtClean="0">
              <a:latin typeface="Courier New" pitchFamily="49" charset="0"/>
              <a:cs typeface="Courier New" pitchFamily="49" charset="0"/>
            </a:rPr>
            <a:t>lewis</a:t>
          </a:r>
          <a:r>
            <a:rPr lang="en-US" sz="2400" kern="1200" dirty="0" smtClean="0">
              <a:latin typeface="Courier New" pitchFamily="49" charset="0"/>
              <a:cs typeface="Courier New" pitchFamily="49" charset="0"/>
            </a:rPr>
            <a:t>).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 smtClean="0">
            <a:latin typeface="Courier New" pitchFamily="49" charset="0"/>
            <a:cs typeface="Courier New" pitchFamily="49" charset="0"/>
          </a:endParaRPr>
        </a:p>
      </dsp:txBody>
      <dsp:txXfrm>
        <a:off x="4410676" y="4408839"/>
        <a:ext cx="2817874" cy="1408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3-09-23T20:34:35.073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5296 5068 6 0,'0'0'30'16,"0"0"0"-16,-7-12-21 16,7 12-3-16,0 0 1 15,0 0-1-15,0 0-2 16,11 23-1-16,-11-10-1 15,6 4 0-15,-3 2 0 0,0 8-1 16,0-4 0-16,-1 4 0 16,1-5 0-16,-3-3-1 15,1-1 0 1,-1-2-1-16,0-1 0 0,0-15 0 15,1 20-3-15,-1-20-7 16,0 0-21-16,0 0 0 16,0 0 4-16,0 0 28 15,0 0 0-15</inkml:trace>
  <inkml:trace contextRef="#ctx0" brushRef="#br0" timeOffset="842.4015">5737 4963 37 0,'0'0'16'0,"11"0"-3"0,-11 0-4 16,0 0-2-16,0 0-2 16,-5 15-2-1,5-15 0-15,-6 21-1 16,1-4-1-16,0 4 1 0,-5 1-1 15,4 7 1-15,-6-4 0 16,5 7 0-16,-7-4 0 16,6 5 1-16,-6-4-2 15,6 0 1-15,-2 2 0 16,4 0-1-16,-3 2 1 15,5 1-1-15,-1-2 1 16,2 3-1-16,2-1 2 0,3 6-2 16,0-5 1-16,4 0-1 15,1-1 0 1,4-1 1-16,0 1-2 15,6 1 1-15,-1-2 0 16,2-3-1-16,1-1 0 0,-1 2 1 16,0-1-2-16,-1-1 1 15,0-3-1-15,-2-6 0 16,0 1-1-16,-3-9-2 15,7 10-14-15,-4-15-17 16,1-3 1-16,-3-8-2 16,1-3 34-16</inkml:trace>
  <inkml:trace contextRef="#ctx0" brushRef="#br0" timeOffset="1450.8026">6318 5092 34 0,'0'0'33'0,"-13"11"1"16,-1-13-28-16,14 2-1 15,-12 3 0-15,12-3-1 16,-12 11-1-16,12-11-1 15,-16 18 0-15,9-1 0 16,-3 3-1-16,1 5 1 16,1 3-1-16,0 5 1 15,0 3 0-15,3 4-1 0,1 3 1 16,4 2-1-16,1-3 1 15,4 1-1 1,4-3 1-16,2 2-1 16,2-4-1-16,3-3 1 0,1-3-2 15,-1-3 1-15,1-5 0 16,-2-1-1-16,0-2 0 15,-3-9-2-15,4 4-5 16,-16-16-28-16,18 2 0 16,-7-12-1-16,4 2 12 15,-4-8 25-15</inkml:trace>
  <inkml:trace contextRef="#ctx0" brushRef="#br0" timeOffset="2043.6036">6741 4972 39 0,'0'0'34'0,"0"0"0"16,0 0-27-16,7 12 0 16,5 7-1-16,-2 2-2 15,7 8 0-15,-1 2-1 16,5 5-1-16,0-2 0 15,4 4 0-15,-3 0-2 16,0 4 1-16,-5-1 1 16,-4 1-2-16,-3 1 2 0,-5 3-1 15,-5 1-1-15,-4 3 0 16,-3-2 1-1,-4-7 0-15,0-2-1 16,-1-1 0-16,1-4-1 16,0-2 1-16,2-8-1 0,-2-9-2 15,5 4-2-15,-9-18-9 16,13 10-23-16,2-11 0 15,-14-9-1-15,8-6 23 16,6-5 15-16</inkml:trace>
  <inkml:trace contextRef="#ctx0" brushRef="#br0" timeOffset="2698.8048">7094 4837 36 0,'0'0'34'0,"0"0"0"16,-14-6-27-16,14 6-2 15,0 0 1-15,0 0-1 16,12 7-2-16,-12-7-1 16,18 19 0-16,-4-5 1 15,-2 2-1-15,4 7 0 16,-1 0-1-16,3 3 0 15,0-1 0-15,1 4 0 16,3 2 0-16,0 0 0 16,2-2-2-16,0 2 1 0,0 3 0 15,0-2 0-15,-1 4 0 16,-4-5 0-16,-3 7 2 15,-2 2-2 1,-5 3 2-16,-3 2-1 0,-2 5 0 16,-4 2 0-16,-5 4 1 15,-1 6-2-15,-2-1 0 16,-3-1 1-16,-2 1-1 15,-1 1 1-15,-3-5-2 16,-7-3-3-16,7 9-19 16,-8-14-14-16,-2-4 0 15,-4-6-1-15,0-7 22 16</inkml:trace>
  <inkml:trace contextRef="#ctx0" brushRef="#br0" timeOffset="13369.2235">12680 8317 28 0,'0'0'31'0,"0"0"-15"16,0 0-8-16,13 6 1 0,0-2-2 15,-13-4-2-15,22-4-2 16,-9 3-1-16,4 1 0 16,-4-1 0-16,2 0-1 15,-3-3 1-15,1 3-1 16,-13 1 0-16,22-1 0 15,-22 1 0-15,17-5 0 16,-17 5-1-16,16 0 1 16,-16 0-1-16,15 2 0 15,-15-2 0-15,11 3 1 16,-11-3-1-16,12 3 0 15,-12-3 0-15,12 3 0 16,-12-3 0-16,11 0 0 0,-11 0 0 16,11 1 0-16,-11-1 0 15,0 0 0-15,13 1 0 16,-13-1 0-16,0 0 1 15,0 0-1-15,11 5 0 16,-11-5 0-16,0 0 1 16,0 0-2-16,12-2 1 15,-12 2 0-15,0 0 0 16,12-5 0-16,-12 5-1 15,0 0 1-15,15 1 0 16,-15-1 0-16,12 0 0 16,-12 0 0-16,13 0 0 15,-13 0 0-15,12-1 1 0,-12 1-2 16,11-2 1-16,-11 2 0 15,0 0 0 1,11 4 1-16,-11-4-1 16,0 0 0-16,0 0 0 0,0 0 1 15,0 0 0-15,0 0-1 16,0 0 1-16,0 0 0 15,-7 12-1-15,7-12 1 16,0 0-1-16,-10 12 0 16,10-12 0-16,0 0 0 15,-11 12-1-15,11-12 2 16,-6 15-2-16,6-15 2 15,-7 13-1-15,3-2 0 16,4-11 0-16,-7 20 0 16,4-9 1-16,3-11-1 15,-4 18 0-15,1-5-1 16,3-13 3-16,-2 20-2 0,2-6 1 15,0 0-1-15,-1-2 1 16,1 2-1-16,0 1 2 16,0-2-2-16,-2 2 1 15,1-2 0-15,1-13-1 16,-2 22 1-16,-1-11-1 15,3-11 1-15,-2 19-1 16,2-8 0-16,-1 0 0 16,-1 0 0-16,2-11 1 15,-1 20-1-15,1-20 0 16,-1 19 1-16,1-7-1 15,0 1 0-15,1-2 0 16,-1 0 0-16,1 0-1 0,1 3 2 16,-1-1-2-16,0 0 2 15,-1-13-1-15,2 17 0 16,1-5 0-16,-2 1 1 15,0-3-1-15,1 1 0 16,-1 0 0-16,-1 0 1 16,1 1-1-16,0 4 0 15,0-1 0-15,1-3 0 16,-2 0 1-16,0 0-1 15,0 0-1-15,0 2 2 16,1-2-1-16,-1-12 0 16,0 17 0-16,0-6-1 15,0-11 1-15,1 19 1 0,-1-19-1 16,0 18 0-1,0-7 0-15,1 0 0 16,-1-11 0-16,1 18 1 16,-1-18-1-16,0 17 0 0,0-17 0 15,2 15 0-15,-2-15 0 16,1 14 0-16,-1-14 0 15,0 15 0-15,0-15 0 16,1 16-1-16,-1-16 2 16,0 13-1-16,0-13 0 15,0 0 1-15,1 12-1 16,-1-12 0-16,0 0 1 0,0 0 0 15,0 0-1 1,0 0 0-16,0 0 0 16,0 0 0-16,0 0 0 15,0 0 0-15,0 0 0 0,0 0 0 16,0 0 1-16,0 0-1 15,-2-12 0-15,2 12-1 16,0 0 2-16,0-14-1 16,0 14 0-16,0 0-1 15,0-13 1-15,0 13 0 16,0 0 0-16,0 0 1 15,0 0-1-15,0 0 0 16,-5-10 0-16,5 10 1 16,0 0-1-16,-12-7 0 15,12 7 0-15,-15 3 0 16,15-3 1-16,-18 1-2 15,6-1 1-15,-1 0 0 0,-1 1 0 16,0 3 0-16,-1-2 0 16,-1-3 0-16,-1 4 0 15,1-2 0-15,-3 2 0 16,4 2 0-16,-1-2 0 15,1 0 1-15,3 0-1 16,1-2 0-16,11-1-1 16,-17 6 1-16,17-6 0 15,0 0-1-15,0 0 1 16,0 0 0-16,0 0 0 15,0 0 0-15,0 0 0 16,12-2 0-16,-1-1 0 16,2 2 1-16,4-1-2 0,2-1 2 15,3 0-1-15,1-4 0 16,0 1 0-16,-1 3 0 15,0-1 0 1,-1-2 0-16,-2 2 1 0,0 6-1 16,-3-5 0-16,-2 4 0 15,-2-2 0-15,-1 1 1 16,-11 0-1-16,17-1 0 15,-17 1 0-15,13-6 0 16,-13 6 0-16,0 0 0 16,13-9 0-16,-13 9 0 15,0 0 0-15,5-10 0 16,-5 10 0-16,0-13 0 0,0 13 0 15,-4-15 0 1,3 2 0-16,-1-1-1 16,-1-3 2-16,0-7-1 15,1 1 0-15,1-7 0 0,0 2 0 16,1-3 0-16,1-2 1 15,-1-2-1-15,3 2 0 16,-2 3 0-16,1-3 0 16,-1 4 0-16,1-3 1 15,-2 2-2-15,1 3 1 16,-2 3 0-16,-1-1 1 15,0-2-1-15,0 4 0 16,-2 0 0-16,1 2-1 16,0 0 0-16,0-2 0 15,0 0 0-15,-1 3 0 16,2 3 2-16,-1 0-3 15,-1 2 3-15,2-1-1 0,-2 3 2 16,2 2-2-16,2 11 0 16,-5-14 0-16,5 14 0 15,-5-15 0-15,5 15 0 16,0 0 0-16,-4-12 0 15,4 12 0-15,0 0 0 16,0 0 0-16,0 0 0 16,0 0 0-16,0 0 0 15,-1 14 0-15,4 3-1 16,-1 4 1-16,2 6 0 15,-1 7 0-15,2 3 0 16,0 3 1-16,-1 3-1 16,0 3 1-16,-1 1 0 0,1 1-1 15,-2-2 1-15,0-4-2 16,-1 2 2-16,0-3-2 15,0-1 2 1,0-6-2-16,1 0 1 0,-1-6 0 16,-1 1 1-16,-1-3-2 15,-1-6 1-15,1-1 0 16,-1-1 0-16,-2-4 0 15,2 0 0-15,-2-2-1 16,4-12 1-16,-6 16 0 16,6-16 0-16,-5 11-1 15,5-11 2-15,0 0-1 0,0 0 0 16,-2-21 0-16,2 0-1 15,2-8 1 1,0-10 0-16,2-10 1 16,0-12-2-16,1-3 1 0,0-4 0 15,-1-5-1-15,0 2 2 16,-1 7-2-16,-3 3 0 15,0 9 0-15,-4 8 1 16,0 8-2-16,1 7 2 16,-2 8 0-16,0 4-1 15,1 5 1-15,4 12 0 16,-7-11 0-16,7 11 0 15,0 0 0-15,-6 21 0 16,4-2 0-16,1 9-1 16,1 9 2-16,0 5-1 15,0 5 1-15,3 6-1 16,-1 2 1-16,3 0-1 0,-1-1 1 15,2-6 0-15,0-2-1 16,0-2 1-16,0-5-2 16,-1-2 1-16,0-10 0 15,-1-4-1-15,-1-2 1 16,-2-2 0-16,2-5 0 15,-3-14 0-15,1 14 0 16,-1-14 0-16,0 0-1 16,0 0 2-16,0 0-1 15,-5-16 0-15,3-4 0 16,-1-6 0-16,2-5-1 15,0-9 1-15,1-7 0 16,-1-7-2-16,1-2 1 0,-2-6-1 16,2 7 0-16,-1 4 0 15,0 4 0-15,-3 3 0 16,2 10 0-16,-2 8 3 15,3 6-1-15,1 20 0 16,-4-17 0-16,4 17 1 16,0 0-1-16,0 0 0 15,2 11 1-15,0 6-1 16,0 9 0-16,3 8 1 15,-1 6 1-15,0 10-1 16,1 4 0-16,-3 2 0 16,2 2-1-16,-2 1 1 15,-1-4-1-15,2-4 0 0,-3-2 0 16,0-7 0-16,-2-3-1 15,0-1 1 1,0-8 0-16,-1-2 0 16,1-6 0-16,-2-1 0 0,2-7 0 15,-1-2 0-15,3-12 0 16,-3 11 0-16,3-11 1 15,0 0-1-15,0 0 0 16,0 0 0-16,-11-18 0 16,11 18 1-16,-7-21-1 15,7 21 0-15,-6-18 0 16,6 18 0-16,-7-18 0 15,7 18 0-15,-9-11-1 16,9 11 1-16,-11-5 0 16,11 5 0-16,-14 0 0 15,3 8 1-15,0-4-1 16,-3 5 1-16,0-2 0 0,-2 4-1 15,0-1 1-15,-1 1-1 16,-1 0 0-16,-1-4 0 16,2 3 1-16,-2-2-2 15,2-1 2-15,1-1-1 16,1-2 0-16,2 1 0 15,13-5 0-15,-20 6 1 16,20-6-1-16,0 0-1 16,-12 1 1-16,12-1 0 15,0 0 0-15,12-6 1 16,-12 6-1-16,23-3-1 15,-6 0 1-15,3-2 1 0,3 0-1 16,3 3 0-16,1-3 0 16,0 3 0-16,-2-4 0 15,1-2 0-15,-3 1 0 16,-1 2 0-16,-4 2 0 15,-1-4 0-15,-4 3 1 16,-2 0-2-16,-11 4 1 16,14-4 1-16,-14 4-1 15,0 0 1-15,0 0-1 16,11-11-1-16,-11 11 1 15,1-11 1-15,-1 11-1 16,-1-16-1-16,1 16 1 16,-4-26 0-16,2 8 0 0,-2-5 0 15,2-5-1-15,-2-6 1 16,1-7 0-16,-1-3 0 15,2-6 0 1,-1-1 0-16,1 1 0 0,0-2 0 16,2 1 1-16,-1 3-1 15,0 4-1-15,1 5 2 16,-1 3-2-16,0 2 1 15,-1 2-1-15,0 4 1 16,-1 3 0-16,2 2 0 16,-1 0 0-16,-1 0 0 15,1 3 1-15,1 1-1 16,-2 0 0-16,2 2 0 0,-1 3-1 15,-1 2 2 1,1 1-1-16,2 11 0 16,-6-14 0-16,6 14 0 15,0 0 0-15,-14-6 0 0,14 6 1 16,-12 4-1-16,12-4 0 15,-17 5 0-15,6 1 0 16,-3 1 1-16,1 2-1 16,-3-3 1-16,-1-1-1 15,0 0 1-15,-1-1-1 16,-3 0 1-16,0-2-1 15,0 0 0-15,1-2 0 16,-1 1 0-16,1 1 0 16,1 2 1-16,1-2-1 15,3 0 0-15,0 0 0 16,3 2 0-16,1-1 0 15,11-3 0-15,-17 5 0 0,17-5-1 16,0 0 0-16,0 0 1 16,0 0-1-16,0 0 1 15,12 1 0-15,2-2-1 16,5 1 1-16,4 3 0 15,5-2 0-15,2-2 0 16,0 3 0-16,1 2 0 16,-2-1 0-16,-2 1 0 15,-3-2 0-15,-5 0 1 16,-5 1-2-16,-3 1 1 15,-11-4 1-15,12 2-1 16,-12-2 0-16,0 0 1 16,0 0-1-16,-19 0 0 0,5-1 1 15,-4 0 0-15,-6 0-1 16,-3-4 0-16,-2 6 0 15,-1-2 0 1,-1 1 0-16,3-1 0 0,1-2 1 16,6 1-1-16,4 2 0 15,5 2-1-15,12-2 1 16,0 0 0-16,-6-14 0 15,16 9 0-15,8 0 0 16,4-4 0-16,6-2 0 16,2-1 0-16,2 3 0 15,1 1 0-15,-3 1 0 16,-3 1 0-16,-5-1 1 0,-5 1-1 15,-3 1 0 1,-14 5 0-16,13-3 1 16,-13 3-1-16,0 0 0 15,-11-6-1-15,0 7 2 0,-4 3-1 16,-3-1 0-16,-4-1 0 15,-1 0 0-15,0 4 0 16,1-1 1-16,4 3-1 16,2-4 0-16,5-1 0 15,11-3-1-15,0 0 0 16,23 11-3-16,-5-23-9 15,20 6-23-15,-4-11-2 16,8 1 0-16,2-7 13 16,3-8 25-16</inkml:trace>
  <inkml:trace contextRef="#ctx0" brushRef="#br0" timeOffset="16270.8286">11490 9889 36 0,'0'0'32'0,"-16"3"0"16,16-3-26-16,-25 3-1 0,25-3 1 16,-25 3-2-16,12 0-1 15,-2-1-1-15,1-1 0 16,-1 0-1-16,3 0 0 15,-1 0-1-15,1 3 1 16,-1-2-1-16,2 2 0 16,11-4 0-16,-17 4-1 15,17-4 1-15,0 0 1 16,0 0-1-16,3 12 0 0,8-2 0 15,2 0 0 1,2 5 1-16,3 4 0 16,0 0 0-16,2 4 0 15,-3 1 1-15,-2 3-1 0,-5-4 1 16,-1-1 0-16,-5-1 0 15,-2-1 0-15,-5-1 0 16,-2-3-1-16,-4-4 0 16,0-1-1-16,-5-4 1 15,-1 1-1-15,0-5 0 16,-4-1 0-16,0-4 0 15,-6 0 0-15,2-3 0 16,0-1-1-16,0 1 1 16,2 0 0-16,3-2-1 15,-1 1 1-15,6 0-1 16,2 0 0-16,11 6 0 0,-12-7-1 15,12 7-1-15,0 0-2 16,0 0-4-16,-4-19-18 16,4 19-8-16,16-8-1 15,-1-1 8-15,2 0 28 16</inkml:trace>
  <inkml:trace contextRef="#ctx0" brushRef="#br0" timeOffset="16692.0293">11647 9944 43 0,'5'-16'33'16,"-5"16"0"-16,0 0-27 15,0 0 1-15,0 0-1 16,-1 18-2-16,-1-1-2 16,6 4 0-16,1 3 0 15,2 3-2-15,3 1 2 16,3 1-1-16,2-10 0 15,2-2-1-15,3-6 1 16,-1-1-1-16,0-8 1 16,-1-3-1-16,-2-5 1 15,-2-5-1-15,-1-3 0 0,-4-2 0 16,-3-1 0-16,-1-3 0 15,-5 1-1 1,-2 1 1-16,-2-3-1 16,-2 0 0-16,1 6-2 0,-4-4-2 15,9 19-13-15,-4-15-18 16,4 4 2-16,2-4-1 15,6 3 25-15,-8 12 10 16</inkml:trace>
  <inkml:trace contextRef="#ctx0" brushRef="#br0" timeOffset="17175.6302">12020 9739 47 0,'0'0'34'0,"3"18"0"16,-4-1-26-16,4 12-4 0,-3 0 1 15,8 14-1-15,-6-1-1 16,5 4 0-16,-2-2-1 16,1-2 0-16,-1-9 0 15,-1-3-2-15,-2-5 1 16,1-8 0-16,-1-5-1 15,-2-12-1-15,0 0 1 16,0 0-1-16,0 0 0 16,9-24-1-16,-2 4 1 15,1-3-1-15,2 0 1 16,4-2 0-16,4 4 0 15,-1 6 2-15,3 3-2 16,-1 11 1-16,-2 6 2 0,-1 7-2 16,-5 3 2-16,-2 4-1 15,-9 3 1-15,-1 1-1 16,-8 4 0-16,-4-4 1 15,-4-4-2-15,-7 3 0 16,-1-5 0-16,-5-5-1 16,-1 0-1-16,-2-9-2 15,5-1-2-15,-6-13-3 16,18 6-19-16,-4-14-7 15,9-1-1-15,6-1 8 16,10-6 28-16</inkml:trace>
  <inkml:trace contextRef="#ctx0" brushRef="#br0" timeOffset="17815.2313">12399 9627 32 0,'0'0'33'15,"-7"16"1"-15,-2-5-26 16,15 20 1-16,-7-4-2 15,9 14-2-15,-3 3-1 16,5 8-1-16,-3-1-1 16,4-1-1-16,-3-3-1 15,-1-7-1-15,0-5-1 16,-3-9-2-16,3-1-3 15,-7-25-10-15,4 19-18 16,-4-19 2-16,0 0-1 16,13 1 30-16,-6-12 4 0</inkml:trace>
  <inkml:trace contextRef="#ctx0" brushRef="#br0" timeOffset="18064.8317">12627 9843 45 0,'-1'26'32'0,"0"-5"2"16,-2 1-29-16,8 12-1 15,-5-3 0-15,7 5-1 16,0-4-1-16,2-1-3 0,1-5 0 15,-1-7-3 1,6 5-6-16,-10-13-17 16,9-6-7-16,0-3 2 15,0-6 13-15,3-6 19 0</inkml:trace>
  <inkml:trace contextRef="#ctx0" brushRef="#br0" timeOffset="18439.2324">12942 9869 81 0,'-16'3'36'0,"-2"-11"-16"16,0 14-19-16,-1 0 1 15,3 1-1-15,2 3 0 16,2 2-1-16,5 6 0 15,5-1-1-15,6 0 2 0,5 0-1 16,8 0 0-16,8 0 0 16,4-4 1-16,5 4 0 15,1-3 0-15,-1 2 0 16,-4 1 1-16,-5 3 0 15,-11 0-1-15,-6 5 1 16,-12 2-1-16,-5-2 0 16,-8-3 0-16,-2 0-1 15,-4-6-1-15,-2-5-1 16,6-5-2-16,-5-16-3 15,24 10-11-15,-23-27-18 16,17 2 0-16,3-13-1 0,6 2 23 16,6-11 14-16</inkml:trace>
  <inkml:trace contextRef="#ctx0" brushRef="#br0" timeOffset="18688.8328">13208 9662 71 0,'0'0'37'15,"3"27"-1"-15,-3 0-33 16,8 13 1-16,-3 5-1 16,6 4-2-16,-1 7 0 15,1-1 0-15,0-1-1 0,-3-5-1 16,-2-7 0-16,-2-8-2 15,2 0-5 1,-12-19-12-16,5 7-16 16,-5-5 0-16,1-5-1 0,-6-7 23 15</inkml:trace>
  <inkml:trace contextRef="#ctx0" brushRef="#br0" timeOffset="18860.4331">13014 10112 51 0,'0'0'32'15,"22"-15"2"-15,0 1-26 16,8 2-10-16,8-10-2 16,11 9-23-16,0 0-6 15,0-4 0-15,0 1 8 16,-3 0 25-16</inkml:trace>
  <inkml:trace contextRef="#ctx0" brushRef="#br0" timeOffset="19203.6337">13678 9895 55 0,'-11'1'33'0,"0"-1"-1"16,-4 10-29-16,-2-4-3 15,-1-2 0-15,-3-1 0 16,1 5 0-16,0 4-1 15,3 5 1-15,6 1-1 16,4 3 1-16,10-5 0 0,9 8 2 16,6 0 0-16,5 4 0 15,2-7 1-15,5 2-1 16,-8-5 2-16,1 3 0 15,-11-3-1-15,-6 5 0 16,-11-6-1-16,-5 0-1 16,-7 1-1-16,-8-7 0 15,-6-1-3-15,-8-12-4 16,7 2-22-16,-13-14-7 15,1-4-1-15,-4-10 1 16,-1-10 36-16</inkml:trace>
  <inkml:trace contextRef="#ctx0" brushRef="#br0" timeOffset="19390.8341">12616 9621 60 0,'-21'0'33'0,"21"0"-4"16,-17-6-51-16,17 6-11 16,27-5 0-16,-6-5 0 15,8 1 33-15</inkml:trace>
  <inkml:trace contextRef="#ctx0" brushRef="#br0" timeOffset="21699.6381">14834 9688 38 0,'-21'13'30'0,"2"9"1"15,-2 6-31-15,-10 3 3 16,1 17 2-16,-9-5 1 0,7 13 0 15,-7-6 0-15,12 9 0 16,-3-5-1-16,10 8-1 16,1-3 0-16,11 1 0 15,3-4-2-15,8-1 0 16,5 0-1-16,7-8 0 15,6-5 0-15,3-5 1 16,3-6-2-16,1-8 1 16,1-3-2-16,-3-5 0 15,1-4-1-15,-10-6-5 16,7 8-10-16,-10-15-19 15,0 0-1-15,-14 2 0 16,21-14 18-16,-12-1 19 0</inkml:trace>
  <inkml:trace contextRef="#ctx0" brushRef="#br0" timeOffset="22354.8393">14978 10143 52 0,'-4'-11'34'16,"4"11"-1"-16,0 0-28 16,0 0-1-16,-5 13 1 0,13 10-1 15,-2 4-2-15,5 6 1 16,-1 0-1-16,2 5 0 15,0-1-1 1,0-3 0-16,-3-7 0 16,-1-4 0-16,-3-6-1 0,-5-17 1 15,4 13-1-15,-4-13-1 16,-7-19 0-16,-2-1-1 15,2-4 0-15,-6-10-1 16,5 1 0-16,-4-3-1 16,6 2 1-16,-1 2 0 15,9 7 0-15,0 3 2 16,9 12-1-16,6 6 2 0,5 7 0 15,6 4 1 1,4 3 0-16,6 4 0 16,2-5 1-16,6 2 0 15,-4-9 0-15,1-3 0 0,-4-4 0 16,-3-2-1-16,-4-6 1 15,-4-3-2-15,-8 0 1 16,-8-2 0-16,-6 0 0 16,-5 2-1-16,-6-6 0 15,-8 5 0-15,-4 4-1 16,-5 3 1-16,-4 4 0 15,-2 8 0-15,-1 8 0 16,0 5 0-16,-3 14 1 16,7 3-1-16,3 7 2 15,7 9-1-15,5-2 0 16,10-1 0-16,6 1 0 15,10-5-1-15,7-8-1 0,5-9-3 16,16 3-14-16,-6-24-18 16,6-3 2-16,-4-10-2 15,3-9 18-15,-4-5 18 16</inkml:trace>
  <inkml:trace contextRef="#ctx0" brushRef="#br0" timeOffset="22698.0399">15797 10125 66 0,'1'-19'34'15,"-6"4"1"-15,2 3-33 16,-11 4-1-16,-2 8 0 16,-4 4 0-16,-4 4-1 0,0 6 0 15,2 5 1-15,4 1-1 16,7 0 1-16,9 0 1 15,15-1 0 1,7-1 0-16,15 2 0 0,2-5 0 16,7 4 0-16,-1-1 0 15,-3 5-1-15,-8-2 1 16,-9 6-1-16,-13-2 0 15,-12 1-1-15,-11 0 0 16,-7-4-1-16,-8-4-1 16,-8-9-3-16,7 7-12 15,-10-24-20-15,10 0 0 16,1-17-1-16,10-6 15 0,5-6 23 15</inkml:trace>
  <inkml:trace contextRef="#ctx0" brushRef="#br0" timeOffset="22947.6403">15996 9769 67 0,'0'0'36'0,"17"24"1"15,-11 8-32-15,6 15 0 16,2 9-1-16,6 13 0 15,0 0-2-15,6 7 0 16,-1-6-1-16,-2-1 0 16,1-13-1-16,-4-6-2 15,0-8-3-15,-13-22-7 16,12-1-25-16,-19-19 0 15,3 14 0-15,-3-14 4 0,-14-24 33 16</inkml:trace>
  <inkml:trace contextRef="#ctx0" brushRef="#br0" timeOffset="23103.6406">15897 10270 75 0,'27'-15'33'0,"11"-2"-15"15,8 1-20-15,16 1-9 16,4-7-21-16,5-4-1 15,2-7 0-15,-2-4 19 16,-1 3 14-16</inkml:trace>
  <inkml:trace contextRef="#ctx0" brushRef="#br0" timeOffset="23602.8415">17159 9794 78 0,'0'0'36'0,"0"0"1"0,17 9-36 15,-8 23 1-15,-1 9 0 16,1 11 0-16,-6 7 0 15,2 6 0-15,-6 4 0 16,1-1 0-16,-4-4-1 16,0-8 0-16,0-10 0 15,2-8-1-15,3-5 1 16,5-8-1-16,7-10 1 15,9-9-1-15,10-12 0 16,6-4 0-16,5 0-1 16,5-5 1-16,4-5 0 15,-1 1-2-15,0 3 1 16,-4 3 0-16,-6 4-2 0,-4-2-1 15,-2 0-2-15,-11-9-13 16,5 6-19-16,-8-3 1 16,3-2-1-16,-6-7 18 15,-1 1 20-15</inkml:trace>
  <inkml:trace contextRef="#ctx0" brushRef="#br0" timeOffset="24086.4423">17622 9353 69 0,'7'11'36'0,"5"4"1"16,11 13-33-16,7 1 0 16,11 14 1-16,3 4-1 15,10 8 0-15,-2 6-2 0,6 3 0 16,-6-3-1-16,-1 4 0 15,-9 2 0 1,-9 0 0-16,-10-2 0 16,-9 3-1-16,-12-1 0 0,-8 2 0 15,-10 3 0-15,-7-6 0 16,-5-4-1-16,-3-7 1 15,1-5-2-15,-4-10 0 16,3-3-3-16,-3-13-2 16,11 2-14-16,-7-17-17 15,10-3 0-15,-1-9 0 16,9-5 19-16,6-10 19 15</inkml:trace>
  <inkml:trace contextRef="#ctx0" brushRef="#br0" timeOffset="24679.2434">17861 9232 60 0,'0'0'37'0,"16"16"-1"0,17 0-30 16,-8-1 0-16,18 14 0 16,2 0 0-16,14 12-2 15,2 3-1-15,10 4-1 16,-2 9 0-16,0 4 1 15,-3 6-3-15,-4 4-1 16,-12 1 2-16,-10 2-1 16,-12-1 1-16,-12 5 0 15,-10-7 0-15,-10 0-1 16,-7-1 1-16,-7-8 1 15,-1-4-2-15,-1-3 1 16,3-4-2-16,0-7 0 16,1-7 0-16,4-5 1 0,0-6-2 15,-1-5 2-15,2-3-2 16,-2-3 1-16,2-4 0 15,-4 0-1 1,0 1 1-16,-1-1 1 0,-1 0-1 16,0-3-1-16,2 3 1 15,-1-4-2-15,16-7-3 16,-24 8-8-16,24-8-24 15,0 0 0-15,0 0 2 16,-10-11 10-16,13-3 26 16</inkml:trace>
  <inkml:trace contextRef="#ctx0" brushRef="#br0" timeOffset="26161.246">18458 9299 37 0,'19'1'34'0,"9"-2"-1"16,5-5-25-16,20 10 0 16,-3-11 0-16,15 5-1 15,-4-4-4-15,5 5 0 16,-5-5-2-16,-3 1 1 15,-9-2 0-15,-5 3 0 16,-9-2-2-16,-5 2 0 16,-8 2 1-16,-5 0-2 15,-5 0 1-15,-12 2 0 16,12 2 0-16,-12-2-1 15,0 0 1-15,0 0-1 16,0 12 2-16,0-12 0 0,-4 18-1 16,2-3-1-16,0 8 2 15,-1 6-1-15,2 8 0 16,-3 14 1-16,3 14-1 15,-1 10 1-15,2 6-2 16,1 10 2-16,1 3 1 16,3 2-1-16,0 1 0 15,2-1 0-15,1-5 0 16,3-3 0-16,-2-8 0 15,2-6 0-15,-3-7-1 16,0-5 1-16,-2-10-1 16,0-9 0-16,-2-12 1 15,-3-5-1-15,1-4 1 0,-4-8-2 16,2-14 3-16,-5 20-2 15,5-20 0 1,-12 12 0-16,12-12 1 16,-18 16 0-16,3-13-1 0,-1 2 0 15,-3 0 1-15,-6 5-1 16,-5-5 1-16,-5 4-1 15,-8 2 1-15,-8-7-1 16,-9 6 1-16,-7-1-1 16,-4 1-1-16,-2-4 0 15,2 5-1-15,0-10-3 16,14 10-14-16,0-11-18 15,16 1-2-15,8-4 0 16,12-11 14-16,13-6 25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3-09-23T21:11:03.4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3306 7820 38 0,'2'-15'29'16,"-11"-8"0"-16,5 1-34 15,-11-2 3-15,0 0 0 16,-3-2 3-16,-8-2-1 16,-4 4 1-16,-10-2 0 0,-4 8 0 15,-9 4 2-15,-2 9 0 16,-5 4-1-16,1 10 0 15,-4 15 1-15,2 15-1 16,2 12 0-16,5 21-1 16,1 21 1-16,4 14-1 15,2 13 2-15,4 10-1 16,2 1 0-16,8-4 1 15,6-1-1-15,11-7 1 16,12-23 0-16,17-14 0 16,11-13-2-16,19-15 1 15,9-18 0-15,13-9-1 16,2-22 1-16,5-19-1 0,-1-17 0 15,-5-10 0-15,-5-20-1 16,-5-11 0 0,-6-14 0-16,-5-9-1 15,-3-8 1-15,-5-4-2 0,-5 4 2 16,-1 1-1-16,-7 6 1 15,-2 9-1-15,-7 14 1 16,-3 11 1-16,-5 16-1 16,-2 16 0-16,-1 8 0 15,-3 11 0-15,-1 11 0 16,0 12 1-16,0 12-1 15,1 19 0-15,2 14 0 16,2 16 0-16,-1 12 1 16,6 13-1-16,1 8 0 15,4-2 2-15,3-3-1 16,2-13 0-16,5-13-1 15,2-12 1-15,1-18-1 0,4-15 2 16,1-17-2-16,5-19-1 16,2-17 1-16,2-18 0 15,0-20-1-15,5-19 0 16,-1-9 0-16,-3-13-1 15,-4-4 2-15,-5 5-1 16,-7 7 1-16,-5 16-1 16,-6 18 1-16,-7 16 0 15,-1 20 1-15,-8 24-1 16,12 30 0-16,-6 24 0 15,1 22 1-15,3 19 0 16,1 14 0-16,4 11 0 16,1 4 0-16,3-1 0 0,7-15 0 15,3-15-1-15,4-19 0 16,4-20 1-16,3-29-1 15,5-17-1-15,4-27 1 16,2-21 0-16,-3-25 1 16,-1-21 1-16,-1-21-3 15,-4-17 1-15,-4-11-1 16,-6-6 0-16,-9 2 1 15,-6 8-1-15,-6 20-1 16,-4 20 0-16,-3 23 3 16,-4 29-2-16,0 39 1 15,-1 28 0-15,3 40-1 16,6 27 2-16,5 18 1 0,8 13-2 15,4 11 1-15,8 4 0 16,9-10-1 0,8-13 1-16,2-27 1 15,5-21-2-15,-1-21 0 0,4-27 0 16,-2-23 1-16,4-26-1 15,-2-27 1-15,-5-25 1 16,-4-15-3-16,-7-22 1 16,-10-16 0-16,-10-3 0 15,-13-2-2-15,-14 9 2 16,-11 14-2-16,-10 18 1 15,-6 19 0-15,-2 23 1 0,3 20-1 16,1 14 1 0,6 16 0-16,7 11-1 15,8 10 1-15,8 6-1 16,11 11 1-16,11 7-1 0,10 12 2 15,13 4-1-15,12 5 1 16,14 1-1-16,14-2 0 16,10-5 1-16,11-11-1 15,7-15 1-15,-1-18-1 16,-3-11 1-16,-5-13-1 15,-8-17 1-15,-13-17-1 16,-16-15 0-16,-18-10 0 16,-17-6 1-16,-19-2-1 15,-17 3 1-15,-17 4-1 16,-21 12 1-16,-20 21-2 15,-12 19 2-15,-10 29-1 16,-5 22-1-16,1 25 1 0,2 24 0 16,4 26 1-16,11 24-2 15,12 17 3-15,13 14-2 16,13 5 2-16,18 3-1 15,13-3 1-15,10-13 0 16,16-14 0-16,9-19 0 16,10-27-1-16,6-23-1 15,7-27 0-15,3-26-1 16,5-26-5-16,-5-40-8 15,13-20-22-15,-11-33-2 16,5-11 0-16,-3-18 6 16,3-5 32-16</inkml:trace>
  <inkml:trace contextRef="#ctx0" brushRef="#br0" timeOffset="1638.0029">7435 7804 70 0,'-22'-12'37'16,"-14"8"-3"-16,-21 6-34 16,-10 1-1-16,-9-1 2 15,-6 3-1-15,-1 5 1 16,7 3-1-16,8 8 0 15,16 8 1-15,19 1 0 0,26 7-1 16,27 8 1 0,27 7-1-16,20 6 1 15,18 2-1-15,12-2 0 16,7-5 1-16,-1-1 0 0,-5-2 0 15,-16-4 0-15,-16-4-1 16,-21-5 2-16,-21 1-2 16,-23-1 1-16,-16 2 0 15,-22-1-1-15,-18-2 1 16,-13-5-1-16,-9-3-1 15,-6-9 1-15,1-9-1 16,3-15 1-16,9-13-1 16,18-10 1-16,21-16 0 15,26-11-1-15,20-6 2 16,23-9-3-16,20 0 2 15,19-3 0-15,18 2 0 16,9 4 0-16,2 6-2 0,1 10 3 16,-6 6-1-16,-8 14 1 15,-14 12-1-15,-12 16 0 16,-17 15 1-16,-15 17 0 15,-11 17-1-15,-11 11 0 16,-3 11 0-16,-2 6 1 16,6 4 0-16,7 1 0 15,9-5 0-15,15-7 0 16,13-10 0-16,12-17 2 15,12-14-1-15,7-17 1 16,7-15-1-16,0-26-1 16,2-20 0-16,-8-22 1 15,-8-16-2-15,-16-8 1 0,-19-3-1 16,-20-2 1-16,-23 3-1 15,-29 14 0-15,-26 15 0 16,-32 15 0 0,-24 19 0-16,-18 13 0 0,-7 13-1 15,4 10 0-15,10 6 0 16,18 6-1-16,24 2 2 15,41 0-1-15,35-13 0 16,41 13 1-16,36-18 0 16,28-1-1-16,23 0 2 15,21 0 0-15,12 4-1 16,3 8 1-16,-6 16-1 0,-7 12 0 15,-18 21 1-15,-21 10-1 16,-21 13 0 0,-21 7-1-16,-21 5 1 15,-20-1 1-15,-12-7 0 0,-12-7 0 16,-6-10 0-16,-5-13 0 15,0-8-1-15,1-15 1 16,1-18 0-16,4-11-1 16,5-38 2-16,7-17-3 15,9-22 0-15,8-20 1 16,9-13 0-16,7-3-1 15,10 3 1-15,6 12 0 16,3 20-2-16,0 25 3 16,-1 29-1-16,-7 39 0 15,-6 26-1-15,-8 25 1 16,-6 15 0-16,-13 14 0 15,-8 9 0-15,-9 2 0 0,-6-5 1 16,-6-19-1-16,-3-16 0 16,1-18 1-16,-3-11-1 15,11-37 1-15,0 0 0 16,17-53-1-16,8-21-1 15,13-25 1-15,13-25-1 16,13-18 1-16,10-11 0 16,6 6-1-16,-1 17 0 15,0 24 0-15,-3 36 2 16,-9 41-2-16,-9 41 0 15,-13 41 1-15,-9 32-1 16,-10 26 1-16,-3 14 0 16,-9 14 1-16,-3-7-1 0,-7-6 0 15,6-12 1-15,1-13-1 16,1-20 1-16,7-22 0 15,1-17-2-15,11-21 2 16,7-15-1-16,11-21 1 16,7-18-1-16,10-21-1 15,6-15 1-15,5-16-1 16,4-12 1-16,0-14 0 15,-4-3 0-15,-9-3-1 16,-9 5 1-16,-15 10 0 16,-14 11 0-16,-14 15 0 15,-21 19 0-15,-19 26 0 16,-19 26 0-16,-17 32 0 0,-8 26 0 15,-7 26 0-15,3 23 0 16,4 20 1 0,16 16-1-16,19 4 2 15,24-2 0-15,26-6-1 0,21-14 1 16,22-18-1-16,11-16-1 15,13-21 0-15,7-23 1 16,2-18-1-16,-2-20-1 16,-6-13 1-16,-7-12-1 15,-11-7 0-15,-12-11-2 16,-10 0-1-16,-22-13-8 15,3 15-23-15,-27-6-3 16,-5 3-2-16,-15-5 2 16,0-4 30-16</inkml:trace>
  <inkml:trace contextRef="#ctx0" brushRef="#br0" timeOffset="2262.004">13901 6426 70 0,'-31'24'35'0,"-8"8"0"15,-19 7-39-15,-5 6 2 16,-6 10 3-16,-1 16 0 16,-13 10 0-16,-3 20 2 15,-3 20-1-15,4 18 1 0,2 14 0 16,11 21-1-16,9 15 0 15,13 8 0-15,17-2 0 16,22-2-1-16,19-16 1 16,20-11-1-16,17-19 1 15,15-21 0-15,8-21 0 16,8-23-1-16,-1-15-1 15,0-16 1-15,-8-16 0 16,-8-12 0-16,-12-8-2 16,-9-7 1-16,-10-4 0 15,-10-4-1-15,-7-5-1 16,-12-8 0-16,-1 2-5 15,-14-12-3-15,12 8-20 0,-13-15-8 16,6 1 1 0,-2-11-1-16,8 0 35 15</inkml:trace>
  <inkml:trace contextRef="#ctx0" brushRef="#br0" timeOffset="2839.205">15048 7465 66 0,'-44'-11'36'0,"-16"0"-2"15,-1 2-35-15,-12 7 2 16,2 11 0-16,-4 8 0 16,-3 14 1-16,0 16 0 15,7 13-1-15,10 15 0 0,11 18 0 16,12 9 0-16,14 4 0 15,14 1 0-15,22-2 0 16,19-13 0 0,16-6 0-16,21-17 1 0,12-15-1 15,10-21 1-15,8-19-2 16,6-13 0-16,-6-12-1 15,-3-9-3-15,-15-17-2 16,-2 5-6-16,-28-21-9 16,3 12-16-16,-23 1 0 15,-6 7 2-15,-13-3 33 16</inkml:trace>
  <inkml:trace contextRef="#ctx0" brushRef="#br0" timeOffset="3291.6058">15720 7722 39 0,'-19'4'32'15,"-10"11"-1"-15,1 0-17 16,-5 13-18-16,4 14 5 16,6 5 0-16,2 6 1 15,10 12-1-15,9-5 1 16,15 5 1-16,9-9 0 15,16-1 0-15,5-13 0 0,13-8 0 16,1-16-1-16,8-13 0 16,-3-19 0-16,-1-10-1 15,-8-14 1-15,-7-5-2 16,-12-8 1-16,-13-4-1 15,-15-3 1-15,-16 3 0 16,-17 7-1-16,-13 8 0 16,-10 8 1-16,-5 7-2 15,-3 8 1-15,0 6-2 16,8 12-1-16,3-1-2 15,21 12-6-15,-2-14-12 16,28 2-12-16,0 0 1 16,28-20 2-16,9-3 32 0</inkml:trace>
  <inkml:trace contextRef="#ctx0" brushRef="#br0" timeOffset="3759.6066">16480 6879 54 0,'14'19'33'0,"1"8"-1"16,-2 9-29-16,5 24-1 15,-3 20 1-15,1 22 1 16,-5 14 0-16,-1 18-3 15,-6 7 2-15,-1 9 0 16,-4 0-2-16,-2-12 1 16,0-20-1-16,-1-18-2 15,3-18 1-15,-1-15-1 16,9-15 0-16,-4-26-3 15,13-6-10-15,-16-20-21 0,27-35 0 16,-8-14 0-16,5-19 16 16,0-23 19-16</inkml:trace>
  <inkml:trace contextRef="#ctx0" brushRef="#br0" timeOffset="4071.6072">17002 6569 81 0,'11'36'36'0,"-8"13"0"0,2 11-38 15,0 43 0-15,1 24 2 16,2 21-1-16,-2 18 1 15,-3 2 1-15,-2 2-1 16,-1-11 1-16,0-9 0 16,2-19-1-16,-2-23-1 15,1-17 3-15,1-21-2 16,6-12-2-16,-3-19-2 15,12-7-5-15,-17-32-18 16,20-9-8-16,-3-17-1 16,3-13-1-16,-2-17 36 15</inkml:trace>
  <inkml:trace contextRef="#ctx0" brushRef="#br0" timeOffset="4539.608">17425 7816 67 0,'34'23'35'16,"9"-7"-1"-16,14-9-36 15,6-2 1-15,6-8 1 16,3-6 0-16,0-14 0 15,-5-6 0-15,-4-9 0 0,-12-3 1 16,-12-8 0-16,-11-1 0 16,-17-3-1-1,-11 2 2-15,-15 5-1 16,-14 8-1-16,-15 5 2 0,-7 10-2 15,-6 10 1-15,-1 12 0 16,0 14-1-16,4 15 1 16,6 21 1-16,8 20-2 15,10 21 1-15,6 16-1 16,7 15 1-16,6 6-1 15,6 4 2-15,8-5-2 16,7-13 0-16,7-20 1 16,11-22-1-16,6-26-1 15,12-29-1-15,7-25-2 16,9-16-2-16,-3-30-1 15,10-4-3-15,-13-25-3 16,11 9-5-16,-19-14-3 0,5 18-2 16,-17 0-6-16,-7 8 13 15,0 18 16-15</inkml:trace>
  <inkml:trace contextRef="#ctx0" brushRef="#br0" timeOffset="4898.4086">18304 7850 26 0,'5'14'30'0,"7"3"-6"15,14 9-10-15,-2-13-4 16,26 4-2-16,6-8-2 15,16-1-1-15,6-14-3 16,8 0 1-16,-3-14-1 16,1-12 0-16,-8-8-2 15,-9-4 1-15,-16-8-1 0,-15-6 0 16,-17 1 0-16,-15-5 0 15,-18 6-1-15,-19 10 0 16,-19 8 3 0,-15 16-2-16,-13 17 2 0,-3 22-1 15,-2 20-1-15,4 21 0 16,6 21 2-16,15 16 0 15,16 15-1-15,21 8 0 16,17 0 0-16,18-2-1 16,20-10 2-16,15-10-1 15,16-17-1-15,9-21-3 16,13-18-3-16,-4-39-14 15,11-15-14-15,-1-28 0 0,-3-20-1 16,-8-20 22 0</inkml:trace>
  <inkml:trace contextRef="#ctx0" brushRef="#br0" timeOffset="5366.4095">19544 7695 86 0,'-4'98'38'16,"6"11"-1"-16,-1 5-38 16,3 2 0-16,2-10 2 15,0-15-2-15,-1-15 2 16,0-17 0-16,-3-26 0 15,-2-33-1-15,0 0 1 16,2-52 1-16,3-14-2 0,9-22 1 16,8-23-3-16,8-20 1 15,12-10 0-15,9-3 0 16,9 13-1-16,4 17 2 15,2 20-1-15,-1 31 1 16,-4 36 0-16,-6 37 1 16,-7 30-1-16,-7 30 1 15,-8 14 1-15,-7 19-1 16,-4 3-1-16,-5 4 1 15,-4-9-1-15,-3-12 0 16,0-13 1-16,-3-18-1 16,0-10-2-16,-2-21 0 15,3-12-3-15,-6-28-4 0,11-9-16 16,-9-28-11-16,3-10-1 15,-3-22 1-15,2-12 24 16</inkml:trace>
  <inkml:trace contextRef="#ctx0" brushRef="#br0" timeOffset="5740.8101">20311 6169 80 0,'19'1'37'0,"6"9"-1"0,-3 13-38 16,20 18 2-16,12 23 1 15,7 25 0-15,10 21 1 16,0 24 0-16,2 19 0 16,-4 10-1-16,-3 5 1 15,-11 11 0-15,-12 0 1 16,-19-3-1-16,-16 2 0 15,-17-10 0-15,-18-1-2 16,-17-1 1-16,-14 3-1 0,-17-7-2 16,-10-11-3-1,-7 2-5-15,-25-19-27 16,-4-4-2-16,-11-14 0 15,-9-12 0-15,-17-19 37 0</inkml:trace>
  <inkml:trace contextRef="#ctx0" brushRef="#br0" timeOffset="7222.8127">20937 9400 61 0,'-12'-7'33'0,"-2"2"1"15,1 10-35-15,-1 1-1 16,5 6 1-16,2 4 0 15,0 2 1-15,3 3 0 16,2-2 0-16,4 0 0 16,6-4 1-16,-8-15 1 15,24 10-2-15,-8-16 1 16,5-9-1-16,2-8 1 15,0-3-2-15,-1-6 1 0,-6-5 0 16,-3 3-1 0,-5 6 0-16,-11 0 1 15,-8 8 0-15,-8 8 0 16,-9 8 0-16,-6 8 0 0,-3 13 0 15,-5 6 1-15,3 2 0 16,4 9-1-16,4 4 0 16,6-1-1-16,9 0 2 15,7-4 0-15,11-5-1 16,7-9 1-16,11-4 1 15,6-13-2-15,5-4 1 16,4-13 1-16,0-3-2 16,-1-8 1-16,-3-3 0 15,-8-4 0-15,-7 1-2 16,-11 1 2-16,-9 0 0 15,-8 6-1-15,-10 6 1 16,-9 7 0-16,-2 7-1 0,-3 7 0 16,-1 9 1-16,3 6-1 15,3 11 0-15,6-1 0 16,9 3 0-16,8 1 1 15,10-5-1-15,6-3 0 16,9-1 1-16,5-12-1 16,6-9 1-16,3-7-1 15,2-6 1-15,-1-9 0 16,-4 0 0-16,-6-7-1 15,-7-3 0-15,-7 5 1 16,-7 0-1-16,-8 4 0 16,-8 6 0-16,-7 9 0 15,-6 5-1-15,-1 9 1 0,-2 8-1 16,2 4 1-16,1 4-1 15,3 4 0-15,7-2 1 16,6 0-1-16,9-6 2 16,10-8-1-16,7-5 0 15,8-8 0-15,5-6 1 16,2-1-1-16,1-6 0 15,-4-3 0-15,-2 1 0 16,-8 5-1-16,-16 12 0 16,0 0-1-16,-20-6-5 15,5 21-23-15,-11 1-5 16,-5 6 0-16,-4-1 2 15,-1-3 33-15</inkml:trace>
  <inkml:trace contextRef="#ctx0" brushRef="#br0" timeOffset="10218.018">14943 7568 1 0,'-11'20'0'15,"-11"-11"19"-15,9 5-17 16,4 2 0-16,-1-4 2 16,5 0 1-16,5-12 1 15,-10 14 1-15,10-14 0 16,-11 4 1-16,11-4-1 15,-12-5 0-15,12 5-2 16,-15-16-1-16,4 5-1 0,2 1 0 16,-5-4-1-1,1 3-1-15,-4 0 0 16,0 0-1-16,-4 3 1 15,-4 3-1-15,-4 5-1 0,-3 4 1 16,-4 2 0-16,-1 2 0 16,-1 6 0-16,-4 4 0 15,0 7 1-15,3 7-2 16,2 2 2-16,6 6-2 15,3 6 2-15,6 4-2 16,6 4 1-16,10 4 0 16,11 0 0-16,9-2 2 15,9-3-2-15,12-3 1 16,6-7 0-16,9-5 1 15,3-10 0-15,8-6-1 16,0-15 1-16,2-2-1 16,-1-9 0-16,-2-3 0 0,-5-5 0 15,-5-1 0-15,-5-2-1 16,-8 3 0-16,-9 2 0 15,-6 3 0-15,-7 1 0 16,-15 6 0-16,16 1 0 16,-16-1 0-16,0 15-1 15,0-15 1-15,-13 23-1 16,4-10 1-16,-4 3 0 15,-3 0 0-15,-1-3 0 16,-3 0 0-16,-1-2-1 16,-2 0 1-16,-3-5 1 15,-2-3-2-15,-1-5 1 16,-4-5 0-16,-1-3 0 0,-3-2-1 15,-2-5 1-15,-1-5 0 16,-1-2 1 0,3-3-1-16,1 0 0 15,4-4 0-15,3-2 0 0,7-3 1 16,7-5-1-16,8 1 0 15,7 1 0-15,8 0 0 16,11-1 1-16,9-1 0 16,6 4 0-16,10 1 0 15,7 7-2-15,5 2 2 16,3 5-2-16,0 5 2 15,-3 11-1-15,-3 9-2 0,-4 3 2 16,-9 9-1-16,-4 4 2 16,-8 2-1-1,-6 2 1-15,-7 1-1 16,-3-9 1-16,-6 1 0 0,-5-16 0 15,3 15-1-15,-3-15 1 16,-17-5 0-16,1-7-1 16,0-7 1-16,-7-2-2 15,-3-5 2-15,-8-2-2 16,-3-1 2-16,-5-2-1 15,-4 0 0-15,-2 4 0 16,-6 8 0-16,-1 6 0 16,-1 5 0-16,0 11 0 15,-1 5-1-15,4 15 2 16,0 9-2-16,6 8 1 15,5 5-1-15,8 8 1 16,8 3-1-16,10 5 2 0,14 3-2 16,14 1 1-16,14-4 1 15,12-1-1-15,13-2 1 16,11-6-1-16,11-5 1 15,9-14 0-15,5-5 0 16,0-14 0-16,2-7 0 16,-5-8-1-16,-5-10 1 15,-8-7 0-15,-9-2-1 16,-12-3 0-16,-7 1 1 15,-12 2 0-15,-9 2-1 16,-9 2 1-16,-6 5-1 16,-7 11 0-16,0 0 0 15,0 0 0-15,0 0 0 0,-20 7-1 16,6 0 1-16,-2 3 0 15,-2 1 0-15,-5-1 0 16,-7-4 0-16,-4-5 0 16,-2-1 0-16,-6-5 0 15,-4-5 0-15,-7 0 0 16,-5-10 0-16,-3-3 0 15,-3-4 0-15,1-4 0 16,-1-7 0-16,3-6 1 16,5 1-1-16,7-5 0 15,11 2 0-15,9-6 0 16,12 0 0-16,11 2 0 15,12 3 0-15,12 2 0 0,13 2 1 16,10 6-1-16,12 4 1 16,5 12-1-1,7 9 0-15,1 7 1 16,-1 8-2-16,-5 7 0 0,-8 3 1 15,-8 4 0-15,-11 1 1 16,-10-1-1-16,-6-4 1 16,-17-13 0-16,12 17 0 15,-12-17 1-15,-12 6-1 16,-2-8-1-16,-7-3 1 15,-7-3-1-15,-6-1 0 16,-8 1 0-16,-3-3 0 16,-6 0-1-16,-4 6 1 15,-3 6 0-15,0 11 0 16,2 13 1-16,3 9-1 15,6 13 0-15,4 14-1 16,9 11 1-16,8 12 0 0,13 5 0 16,9-2-1-16,12 1 2 15,10-3-3-15,17-5 2 16,8-12-6-16,26-6-23 15,2-16-5-15,7-18 0 16,1-13 6-16,3-15 28 16</inkml:trace>
  <inkml:trace contextRef="#ctx0" brushRef="#br0" timeOffset="13182.0232">1571 12305 67 0,'34'-63'35'15,"22"-5"-2"-15,24-4-32 0,26 3 0 16,18 3 0-16,16 7 0 16,5 10 0-1,0 20 0-15,-7 17 0 16,-15 17 0-16,-20 15 1 0,-16 19-1 15,-25 7 1-15,-20 11 0 16,-21 5 0-16,-18 5 0 16,-22 2 0-16,-11 9-1 15,-18 0 1-15,-12 2 0 16,-12 7 0-16,-6 3-1 15,-3-1 1-15,2 2 0 16,5-11-1-16,12-1 1 16,4-5-1-16,13-5-1 15,13-11 0-15,10-7-1 16,10-4 1-16,7-4-1 15,7-1 1-15,0-6-1 16,9-2 1-16,5-3 0 0,2-2-1 16,2-2 1-16,0-4-1 15,4-1 0-15,-2-1-2 16,-5-8-1-16,5 9-5 15,-22-22-14-15,19 20-15 16,-11-9 1-16,0 9 0 16,-7-3 23-16</inkml:trace>
  <inkml:trace contextRef="#ctx0" brushRef="#br0" timeOffset="13852.8244">2368 14588 62 0,'5'16'35'16,"-5"-16"-2"-16,0 0-32 16,16-27 0-16,-6 0 0 15,-2-8-1-15,0-5 1 16,-7-4 1-16,-2-1-1 15,-8 2 0-15,-3 5-1 16,-9 11 2-16,-3 14-1 16,-9 5 0-16,1 10 0 15,-2 8-1-15,2 10 1 16,3 2-1-16,7 6 0 15,6-4 0-15,9 1-1 0,10-2 1 16,11-4 0-16,10-9 1 16,10-10-1-1,4-7 2-15,2-6-1 16,1-7 0-16,-2-9 0 0,-5-8 0 15,-7 0 0-15,-11-3 0 16,-9 2 0-16,-10 4 0 16,-6 5 0-16,-11 8 0 15,-5 11-1-15,-10 17 1 16,-2 6 0-16,0 12-1 15,2 7 0-15,3 2 0 16,6 5 1-16,9 1-2 0,9-3 2 16,10-7-2-1,11-5 1-15,6-9 0 16,6-8 1-16,3-3-2 15,3-5 2-15,-1-10-1 0,0-7 1 16,-7-3 0-16,-7-3 0 16,-9 2-1-16,-7 5 0 15,-8 2 1-15,-6 0-1 16,-8 11 1-16,-3 13-2 15,0 20-6-15,-11 0-25 16,11 9-6-16,-5-7-2 16,-7-11-1-16,-6-5 37 15</inkml:trace>
  <inkml:trace contextRef="#ctx0" brushRef="#br0" timeOffset="15412.8271">4701 12586 80 0,'-23'-14'37'0,"-6"-6"-2"16,-10 2-37-16,-9 1-2 15,-4 16 2-15,0 13 0 16,-4 15 0-16,-5 18 2 16,0 20-1-16,3 15 1 15,8 17-1-15,12 7 1 0,13-1 0 16,13-6 0-16,14-9 0 15,16-13-1-15,14-18 1 16,13-22 1 0,11-24 0-16,9-21-2 15,7-23 2-15,1-19 0 0,-1-21-1 16,-5-17 0-16,-7-16 1 15,-9-1 0-15,-10 1 0 16,-10 13 0-16,-11 11 0 16,-3 22-1-16,-6 17 2 15,-11 43-1-15,17 15-1 16,-7 42 2-16,0 29-3 15,4 17 1-15,2 17 0 0,4 10 0 16,-1 4-1-16,2-6 0 16,2-9-3-1,-3-28-2-15,14-12-22 16,-10-30-7-16,2-25 0 0,-2-24-1 15,4-27 34-15</inkml:trace>
  <inkml:trace contextRef="#ctx0" brushRef="#br0" timeOffset="16239.6286">5609 12923 72 0,'16'99'35'0,"-2"13"1"15,-3-12-36-15,4 21 0 16,6-1-1-16,3-13 0 0,5-18 0 16,1-17 1-16,3-29 0 15,3-29-1-15,6-32 2 16,-1-23-1-16,1-27 0 15,-3-17 0-15,-4-21 1 16,-3-14 0-16,-6-9 0 16,-6 13-1-16,-5 17 0 15,-2 22 1-15,-3 27 0 16,2 32-1-16,1 36 1 15,9 32 0-15,4 27-1 16,9 17 2-16,4 5-1 16,7 3 1-16,4-6-1 15,5-11 1-15,0-22 0 0,1-14 0 16,-5-26 0-16,1-27-1 15,-6-26 0-15,-7-25 0 16,-8-22-1-16,-12-26 0 16,-10-16-2-16,-12-17 1 15,-9-2-1-15,-9 7 1 16,-2 20-1-16,-5 16 1 15,2 23-1-15,3 27 1 16,7 33 0-16,10 29 0 16,10 23-1-16,10 17 2 15,12 14-2-15,10 4 2 16,11 5 0-16,14 3 1 15,10-10-1-15,9-9 1 0,8-12 0 16,6-13 1-16,2-16-1 16,1-12 1-1,-5-12-2-15,-8-16 1 16,-10-10-1-16,-11-9 0 0,-17-14-1 15,-18-7 1-15,-18-4 0 16,-17 0-1-16,-19 4 2 16,-14 9-1-16,-15 10 1 15,-11 18 0-15,-9 15 0 16,1 27 0-16,2 22 0 15,6 18-1-15,11 20 2 16,16 11-2-16,18 10 1 16,20 5 0-16,19 2-2 15,17-8 2-15,13-13-1 16,15-8 0-16,10-18-2 15,5-16 0-15,9-18-3 16,-7-31-6-16,15-8-18 0,-9-30-9 16,-1-17 1-16,-4-17 1 15,3-15 34-15</inkml:trace>
  <inkml:trace contextRef="#ctx0" brushRef="#br0" timeOffset="17721.6312">8560 12558 36 0,'-41'4'33'15,"-13"12"1"-15,3 12-24 16,-16-3-2-16,10 16-1 16,0 1-1-16,18 14-2 0,12 1-1 15,25 6 0-15,18 0-1 16,23 0-1-16,14 0 1 15,13-5-1-15,5-3 1 16,3-4-1-16,-5-11 1 16,-8-4-2-16,-12-8 1 15,-16 0-1-15,-16 0 0 16,-16-1 1-16,-16-8-1 15,-14 0 0-15,-16-4 0 16,-6 1 0-16,-7 4-1 16,-2-8 0-16,5-4-1 15,5-3 0-15,14 1-2 16,13-8 1-16,23 2 0 0,12-19-1 15,22-5 2-15,14-12-1 16,15-4 1-16,16-11 1 16,8-4 0-1,5-4 0-15,-2 0 0 0,-1 1 2 16,-8 8-2-16,-8 9 1 15,-13 7-1-15,-16 10 3 16,-14 9 0-16,-8 14 0 16,-22 1-1-16,1 32 1 15,-14 4 2-15,-1 13-2 16,5 9 0-16,5 12-1 15,10 4 0-15,12 5-1 16,15-8 2-16,15-8-2 0,17-17 1 16,12-19-1-1,6-26 2-15,4-23-1 16,1-25-1-16,-6-23 0 15,-9-15 0-15,-12-14 0 0,-17-10 0 16,-24 3 0-16,-21 8-1 16,-21 10 1-16,-25 18 0 15,-15 15 0-15,-20 19 1 16,-11 18-2-16,-1 20 0 15,5 11 0-15,11 12 0 16,14 4-1-16,22 5 1 16,24-3 0-16,29 3-1 15,24-5 1-15,25-1 1 16,16-2 0-16,13 1 1 15,11 4-1-15,7 9 1 16,-3 9-1-16,-6 9 2 16,-8 8-2-16,-13 8 0 0,-14 3-1 15,-16 2 2-15,-14-2 0 16,-21-13 0-16,-10-9 0 15,-13-15 1-15,-5-11-1 16,-6-23 1-16,2-23-1 16,1-22-1-16,7-23 0 15,9-19-2-15,10-16 2 16,12-16 0-16,13-4 0 15,8 4 1-15,10 19-1 16,5 20 0-16,5 30 1 16,2 34 0-16,-1 31 0 15,-1 37-1-15,-10 24-1 16,-8 21 1-16,-9 11 0 0,-10 5 1 15,-8-6-1-15,-9-14 0 16,-5-11 0-16,-7-23-1 16,2-15 2-1,4-25-1-15,0-25 0 0,22-20-1 16,3-24 0-16,9-25 2 15,4-21-2-15,9-20 1 16,7-17-1-16,7-1 2 16,1 6-1-16,2 19 0 15,2 18 0-15,-2 33 1 16,2 35 0-16,-4 35-1 15,2 32-1-15,-4 24 1 0,-2 13 0 16,1 8 0-16,1 3 0 16,-3-2 1-1,4-12-1-15,4-17 1 16,4-15-1-16,7-23 1 15,8-19-1-15,5-24 1 0,3-21 0 16,1-21-1-16,-4-18 0 16,-7-18 0-16,-14-13 1 15,-16-8 0-15,-19 0-1 16,-23 10 0-16,-20 12 0 15,-23 20-1-15,-18 25 1 16,-12 29-1-16,-9 33 1 16,0 34 0-16,4 25 0 15,16 17 0-15,18 17 0 16,28 5 1-16,30 0 0 15,27-3 1-15,25-12-1 16,18-17 0-16,16-15 0 0,5-16 0 16,2-17 0-16,-9-15-1 15,-10-12 0-15,-15-9 0 16,-16-10-2-16,-13-9 1 15,-19-7-3-15,-8 4-2 16,-23-23-17-16,3 4-15 16,-14-8 0-16,-2-4-1 15,-2-14 24-15</inkml:trace>
  <inkml:trace contextRef="#ctx0" brushRef="#br0" timeOffset="18189.632">14860 11535 73 0,'-61'54'36'0,"-18"9"-1"16,-7 13-36-16,-23 18 0 15,-9 18 2-15,-2 18-1 0,-1 17 2 16,13 22 0-16,16 6 0 16,23 9 0-1,20-2 0-15,24 0 0 16,25-12 0-16,23-9 0 0,18-21 0 15,11-18-1-15,7-19 1 16,3-17-1-16,0-19 1 16,-3-16-2-16,-9-15 0 15,-9-13-1-15,-9-11 1 16,-11-12-2-16,-8-4-4 15,-20-26-12-15,2 6-20 16,-16-11-1-16,1-3 2 16,-7-9 12-16,1-6 25 15</inkml:trace>
  <inkml:trace contextRef="#ctx0" brushRef="#br0" timeOffset="18579.6327">14932 12687 74 0,'-61'33'36'0,"2"1"-1"15,9-4-38-15,7-1 1 16,25 4 0-16,17-3 1 16,23 2 0-16,23-2 0 15,21 1 1-15,15 1 0 0,11 5 1 16,8 2 0-16,-2 1 0 15,-7 5 0-15,-16-2-1 16,-19 10 0-16,-27 0 1 16,-26 0-1-16,-27-4 0 15,-23-2 0-15,-25-1-1 16,-17-4 1-16,-13-7-2 15,-1-16 1-15,6-9-4 16,4-26-9-16,25-7-21 16,13-18 0-16,22-15 0 15,23-11 24-15,23-14 11 16</inkml:trace>
  <inkml:trace contextRef="#ctx0" brushRef="#br0" timeOffset="18907.2332">15815 12352 82 0,'-8'44'38'15,"-7"14"-2"-15,4 16-37 16,5 27 1-16,2 24 0 0,3 19 0 16,5 15 3-1,2 5-2-15,5 4 0 16,0-15 1-16,2-13-1 15,1-17-1-15,2-22 0 0,-1-24-2 16,-7-24-6-16,14-13-18 16,-22-40-11-16,25-8 0 15,-11-32-2-15,8-18 26 16</inkml:trace>
  <inkml:trace contextRef="#ctx0" brushRef="#br0" timeOffset="19297.2339">16710 12495 79 0,'-45'37'37'0,"-13"12"-1"16,-12 8-38-16,-10 5 0 15,-3 8 1-15,-6-2 1 16,-2-4-1-16,-5 0 1 16,9-12-1-16,10-9 1 15,11-12 0-15,14-6 0 16,13-9 0-16,16-6 0 15,23-10 0-15,0 0 0 16,28 7 1-16,10-10 0 16,6 4-1-16,16 7 1 15,11 0 0-15,10 9 0 16,9 9 0-16,1 11 0 0,8 7-1 15,-5 7 0-15,4 1-1 16,-11-2-2-16,0 8-5 16,-20-21-20-1,2-10-7-15,-12-13-1 0,-5-19 0 16,-6-16 32-16</inkml:trace>
  <inkml:trace contextRef="#ctx0" brushRef="#br0" timeOffset="19531.2343">17328 12575 85 0,'1'56'37'0,"0"17"0"16,-1 16-37-16,10 15-1 15,4 10 1-15,5 6-1 0,0 0 1 16,3-7-3-16,-2-22-3 16,8-6-15-16,-9-30-14 15,0-21-1-15,-5-23-1 16,-1-18 19-16</inkml:trace>
  <inkml:trace contextRef="#ctx0" brushRef="#br0" timeOffset="19827.6349">17935 11862 91 0,'17'83'38'0,"-8"23"0"16,-3 28-38-16,0 33 0 16,2 32 0-16,0 21 0 15,-2 8 0-15,0-5 0 16,3-13 1-16,-1-24-1 15,3-28 0-15,3-31-3 16,-7-36-7-16,11-21-25 16,-8-36-2-16,2-30-1 15,-3-29 0-15,-2-31 32 0</inkml:trace>
  <inkml:trace contextRef="#ctx0" brushRef="#br0" timeOffset="20155.2354">18370 11341 88 0,'27'45'39'15,"-10"12"-6"-15,-2 39-33 0,0 47 1 16,4 40 0 0,-1 39 1-16,-2 25 0 15,0 16 0-15,2 4 0 16,4-13-1-16,9-19 0 0,0-37-1 15,3-34 0-15,2-35 0 16,-4-37-2-16,4-23-6 16,-20-41-21-16,4-19-7 15,-13-38-2-15,-7-30 0 16,-15-29 18-16</inkml:trace>
  <inkml:trace contextRef="#ctx0" brushRef="#br0" timeOffset="20872.8367">17652 12483 90 0,'66'37'39'0,"27"-8"0"15,17-20-40-15,23-4-1 16,25-4 1-16,15-8 1 16,1-12-1-16,-2-15 2 15,-2-9-2-15,-10-11 1 16,-10-14 0-16,-15-6 1 15,-15-10-1-15,-14-6 1 16,-12-2-1-16,-16-5-1 16,-19-4 0-16,-20-5 0 15,-20 8 0-15,-19 5 0 0,-18 11-1 16,-15 20 0-16,-13 17 0 15,-12 30 1-15,-5 45 2 16,-5 50 0-16,2 55 1 16,6 43-2-16,9 41 2 15,12 24-1-15,13 20 1 16,17 9 1-16,19-9-3 15,21-24 2-15,16-35-1 16,16-31 0-16,12-39-1 16,12-33 2-16,12-33-2 15,5-34-1-15,4-39 1 16,1-30-1-16,-2-29 0 15,-3-27 1-15,-6-23-1 0,-9-18 0 16,-12-12 1-16,-15-11-1 16,-15 3 1-1,-12 11-1-15,-18 11 2 16,-14 21-1-16,-14 23 2 0,-11 28-2 15,-11 31 1-15,-7 38 0 16,-7 31-1-16,-2 32 2 16,0 29-1-16,6 24 1 15,8 12-2-15,9 12 2 16,13 1-1-16,10-9 0 15,17-10-1-15,10-16-1 16,15-20-2-16,4-29-4 16,13-15-5-16,-7-39-20 15,17-19-5-15,0-26-1 16,4-23 1-16,4-27 27 15</inkml:trace>
  <inkml:trace contextRef="#ctx0" brushRef="#br0" timeOffset="21184.8372">21432 12560 87 0,'-70'45'37'15,"4"13"-1"-15,5 7-36 16,15 11 2-16,22 6 0 15,22 3 0-15,21-2-1 16,21-8 1-16,12 1 0 16,9-5 0-16,0-13 0 0,-1-3-1 15,-13-12 0-15,-10 0 1 16,-20-7-2-16,-21 4 0 15,-19-4 0-15,-22-6-1 16,-17 3-2-16,-25-10-2 16,-9 6-7-16,-28-16-24 15,0-7-1-15,-12-18-2 16,-4-9 1-16,-11-10 31 15</inkml:trace>
  <inkml:trace contextRef="#ctx0" brushRef="#br0" timeOffset="21964.8386">21698 11711 100 0,'52'1'40'0,"10"5"-2"0,4-2-38 15,17 7 1-15,13 16-1 16,15 10 2-16,0 13-1 15,1 16 0-15,-3 19-1 16,-5 7 0-16,-10 17 0 16,-13 11-1-16,-22 5 2 15,-18 9-1-15,-21 7-1 16,-13 1 0-16,-23-2 1 15,-15 4 0-15,-15-5 1 16,-13-5-1-16,-10-12 1 16,-7-3-2-16,-8-13 1 15,-3-10-1-15,2-12 1 16,2-10-1-16,5-10 0 0,6-9 1 15,8-12-1-15,5-12 0 16,13-7 0-16,5-12-1 16,15-3-4-1,2-18-2-15,24 9-20 0,-2-29-11 16,16 5 2-16,5-7-2 15,15-4 23-15</inkml:trace>
  <inkml:trace contextRef="#ctx0" brushRef="#br0" timeOffset="22620.0398">23262 13902 80 0,'-2'33'35'0,"-1"-8"0"16,-4-8-38-16,13 0 2 15,4-5 0-15,4-7 0 16,1-11 1-16,6-11 0 15,-1-6 0-15,-1-5 0 16,-2-2 2-16,-6-4-2 16,-5-2 1-16,-7 5-1 15,-7 5 0-15,-7 9 1 16,-5 7 0-16,-6 11-1 15,1 5 0-15,-1 7 0 16,3 6 0-16,3 1 0 0,6 0 1 16,5 0-1-16,7-1-1 15,5-9 2-15,-3-10-2 16,26 8 1-16,-8-14 0 15,6-9 1-15,-1-3-2 16,-1-8 1-16,-3-1 0 16,-2-6 0-16,-6-1 0 15,-7 2 1-15,-6 5-2 16,-8 9 1-16,-7 7 0 15,-5 8 0-15,-5 11 0 16,-2 10 1-16,0 12-1 16,5 6 0-16,6 4 0 15,6-4 1-15,7 1-1 0,11-2 0 16,4-9-1-16,9-11 1 15,4-9 1-15,3-10-1 16,-2-6-1-16,-2-6 1 16,-1-3 0-16,-8-3-1 15,-2 2 2-15,-8 5-1 16,-3 15-1-16,-16-7-3 15,-8 7-9-15,3 15-22 16,-10 3-1-16,-4 3 0 16,-8 4 12-16,-8-11 24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3-09-23T21:20:44.8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2577 7057 22 0,'0'0'29'16,"0"-16"0"-16,0 16-29 15,-5 11 2 1,-2 9 0-16,4 14 2 0,-4 11 0 16,4 13 0-16,-4 9-1 15,6 12 2-15,-3 7 0 16,7 7 0-16,-5-2 0 15,5 6-2-15,-3 1 1 16,4 0-1-16,-4-5 0 16,1 1-1-16,-1-8-1 15,2-1 0-15,-1-5 0 0,2-7 2 16,-2-15-1-16,3-2-1 15,-2-10 0 1,2-6 1-16,0-8-1 16,-1-7 2-16,-2-5-3 15,1-8-1-15,-1-1-1 0,-1-11-3 16,0 0-8-16,0 0-21 15,-1-28-1-15,-1 1 0 16,6-4 11-16,0-6 24 16</inkml:trace>
  <inkml:trace contextRef="#ctx0" brushRef="#br0" timeOffset="343.2006">2981 7771 19 0,'0'0'32'15,"-4"13"0"-15,1 8-17 16,3 19-8-16,-7 1 1 15,11 27-2-15,-8-3 0 16,8 11-1-16,-1-3-2 16,3 3 1-16,0-10-2 15,2-3-2-15,1-10 2 16,-2-12-1-16,2-6 1 15,-2-9-2-15,0-1 0 16,-3-8-1-16,2-2-3 0,-6-15-5 16,0 0-23-16,0 0-2 15,3-21-2-15,-8-1 9 16,2-16 27-16</inkml:trace>
  <inkml:trace contextRef="#ctx0" brushRef="#br0" timeOffset="592.801">3048 7480 12 0,'0'0'30'15,"-10"-21"1"1,10 21-21-16,0 0-6 16,-12-10 0-16,12 10-3 0,0 0-5 15,0 0-21-15,-2 11-4 16,10 1-2-16,-8-12 29 15,23 25 2-15</inkml:trace>
  <inkml:trace contextRef="#ctx0" brushRef="#br0" timeOffset="1045.2018">3530 7196 46 0,'0'0'33'0,"-6"43"0"16,2 5-31-16,6 21 2 15,-5 11 2-15,6 20-1 16,-3 9 0-16,3 13-1 0,-2-1 0 16,3-3-2-16,1-7 1 15,0-8-3-15,0-9 2 16,-2-12-2-16,1-8 2 15,-3-13-3-15,1-8 0 16,-5-13-2-16,7 2-8 16,-12-25-21-16,8-17-4 15,0 0-1-15,2-33 8 16,1-11 29-16</inkml:trace>
  <inkml:trace contextRef="#ctx0" brushRef="#br0" timeOffset="1482.0026">4093 7446 65 0,'13'-4'37'0,"-13"4"-1"0,-16 22-36 15,-4 5 1-15,-6 4 1 16,-12 4-1-16,-7 9 0 15,-6 2 1-15,-5-1-3 16,-2-4 3-16,1-2-2 16,2-2 1-16,1-6-2 15,8-2 2-15,7-8-1 16,6-4-1-16,7-4 1 0,8-1-1 15,7-3 0 1,11-9 1-16,-1 16-1 16,12-5 1-16,6 7 1 15,6 7-1-15,9 9 1 0,6 11 0 16,4 6 0-16,7 7 0 15,4 7-1-15,3 2 2 16,0-3-2-16,-1-2 1 16,-3-8 0-16,-2-9-1 15,-3-7-3-15,-3-5-1 16,-11-20-4-16,6-2-22 15,-12-17-7-15,-3-11 0 16,-6-12 5-16,-1-9 32 16</inkml:trace>
  <inkml:trace contextRef="#ctx0" brushRef="#br0" timeOffset="1918.8033">4288 7971 51 0,'-7'14'36'0,"14"9"0"16,5-1-33-16,13 5 1 15,6-1 0-15,16 2 1 16,2-12 0-16,8-4-2 16,0-12-1-16,3-10 0 15,-2-11 0-15,-3-4-2 16,-7-10 1-16,-5-5-1 15,-10-3 0-15,-6 0 0 16,-11 0-1-16,-6-2 2 16,-12 6-2-16,-7 5 1 0,-13 8-1 15,-10 5 1-15,-11 16 0 16,-8 10 0-16,-4 13 1 15,-4 14-3 1,3 17 3-16,4 15 0 0,5 11 0 16,11 11 0-16,10 0 0 15,14-1 0-15,9-2 1 16,12-2 0-16,8-15 0 15,7-12-1-15,11-14 0 16,5-15-3-16,10-7-2 16,-2-24-11-16,13-4-23 15,-6-13-2-15,10-9 1 16,-1-17 13-16,3-7 26 0</inkml:trace>
  <inkml:trace contextRef="#ctx0" brushRef="#br0" timeOffset="2308.804">5561 7696 68 0,'-10'-20'36'0,"-4"7"1"16,-16-4-34-16,-2 15-3 15,-8 5 1-15,-3 3 0 16,-5 14 0-16,2 5-1 15,5 9 1-15,10 5-2 16,12 6 2-16,18 2-1 16,18-2 1-16,18 5-1 15,17-8 1-15,9 0 0 16,6-6 0-16,1 1-1 15,-2-7 1-15,-7 0 0 0,-13 1 0 16,-14 0 1-16,-16-3-1 16,-13 0 0-16,-11 0 0 15,-8 1 1-15,-13-2-2 16,-8-3 1-16,-8-2 0 15,-3-4-1-15,1-3-1 16,-1-3-1-16,4-5 0 16,0-9-5-16,15 5-6 15,-6-17-23-15,21-1-2 16,2-9-1-16,12-3 14 15,7-7 25-15</inkml:trace>
  <inkml:trace contextRef="#ctx0" brushRef="#br0" timeOffset="3057.6053">7192 6609 22 0,'19'-35'31'16,"-4"7"1"-16,-8 5-26 0,-7 23 0 15,0 0 0-15,-7 21 1 16,-16 9-3-16,-3 15 0 16,-14 13-1-16,-6 18-1 15,-13 18 0-15,-2 22 2 16,-6 10-1-16,3 17 0 15,0 6 1-15,10 16-1 16,4 1 0-16,15 2 1 16,8-9-1-16,12-11-1 15,9-13 0-15,10-11 0 16,4-16-1-16,7-11 0 15,4-22 0-15,2-9 0 16,1-13 0-16,-1-7-1 0,0-8 0 16,-2-11 0-16,-3-7 1 15,-1-10-1-15,-4 1 0 16,-11-11-1-16,17 6-1 15,-17-6 1-15,0 0-2 16,8-24-5-16,6 21-20 16,-14-16-9-16,8 0 0 15,-5-5-1-15,6-2 30 16</inkml:trace>
  <inkml:trace contextRef="#ctx0" brushRef="#br0" timeOffset="4165.2073">7996 7775 28 0,'0'0'32'0,"-16"-12"2"0,16 12-24 15,-30-10-1 1,14 11 1-16,-16-3-3 16,4 10-4-16,-7-2 0 15,-2 9 0-15,-3 4-1 0,2 14 0 16,0 7-1-16,4 12-1 15,2 4 1-15,8 7 0 16,6 1-1-16,9 1 1 16,8-6-1-16,9-9 0 15,6-7 0-15,9-12 1 16,9-8-1-16,6-10-1 15,3-6-1-15,-1-12-3 16,8 3-4-16,-14-16-19 16,13 4-7-16,-10-12-1 15,4 3 5-15,-8-7 31 16</inkml:trace>
  <inkml:trace contextRef="#ctx0" brushRef="#br0" timeOffset="4555.208">8229 8011 39 0,'-15'9'31'16,"-3"4"1"-16,1 4-26 15,5 7-4-15,0 1 2 16,8 5 0-16,2-2-1 15,9 2 0-15,5-4-1 16,9-3 0-16,5-11 0 16,7-3 0-16,3-12 0 0,6-3-1 15,-1-10 1-15,2-1-1 16,-4-7 1-16,-4-2-1 15,-8 2-1 1,-5-2 1-16,-11-4 1 0,-9 4-2 16,-11-1 1-16,-8 3-1 15,-9 4 1-15,-4 4-1 16,-4 1 0-16,-3 5 0 15,0 9-2-15,1 2-1 16,9 12-2-16,-5-8-4 16,21 10-21-16,-4-7-4 15,15-8-2-15,0 0 10 0,0 0 26 16</inkml:trace>
  <inkml:trace contextRef="#ctx0" brushRef="#br0" timeOffset="4914.0086">8795 7033 45 0,'0'0'34'16,"0"0"-1"-16,0 0-30 15,7 44 0-15,-7 13 4 16,8 26-1-16,-5 11 0 0,8 20-2 15,-3 5-1-15,7 8 0 16,-3 1-1-16,4-7 0 16,-1-11-1-16,2-17-1 15,-4-12 0-15,-2-13 0 16,3-9-3-16,-8-17-2 15,8-4-7-15,-14-23-22 16,0-15-1-16,14-3-2 16,-7-19 12-16,-1-21 25 15</inkml:trace>
  <inkml:trace contextRef="#ctx0" brushRef="#br0" timeOffset="5194.8091">9199 7068 48 0,'0'0'33'16,"-5"17"0"-16,-3 18-28 16,10 27 1-16,-9 10 0 15,12 24-1-15,-3 9-2 16,5 14 1-16,-1-1-1 15,6 1-1-15,-1-7-1 16,3-10 0-16,-1-12-1 16,-1-14 0-16,2-7-4 15,-6-20-2-15,10 2-19 0,-7-20-10 16,2-9 0-16,-13-22-2 15,20 7 30 1</inkml:trace>
  <inkml:trace contextRef="#ctx0" brushRef="#br0" timeOffset="5647.2099">9498 8028 36 0,'0'0'30'16,"22"6"1"-16,1-4-27 16,4-7-1-16,10 1 3 15,0-9-1-15,7-1-2 16,-1-4-1-16,3 0 0 0,-4-3 0 15,-1 2-1-15,-7-5 0 16,-1 1 0-16,-10 0-1 16,-6-4 1-16,-7 0-3 15,-11 2 2-15,-10 2-2 16,-7 6 3-16,-9 7-1 15,-5 10 1-15,-6 7 1 16,0 20 0-16,-2 9 4 16,6 15-3-16,0 9 2 15,12 9-2-15,5-1 0 16,13 0 0-16,9-5-2 15,13-10 0-15,10-9-1 16,8-14-1-16,13-13-4 0,-5-24-11 16,18-5-19-16,-6-16-1 15,5-3 0-15,-6-11 11 16,-1-9 25-16</inkml:trace>
  <inkml:trace contextRef="#ctx0" brushRef="#br0" timeOffset="6068.4106">10231 7975 58 0,'4'19'34'0,"12"4"-9"0,8-14-20 15,16 1 2-15,-1-19 0 16,13 3-2-16,-1-17-1 15,6-3-2 1,-3-4 0-16,-2 0-1 16,-9-3 0-16,-9-6 0 0,-6 3-1 15,-9 1 0-15,-11 4-1 16,-11 5 2-16,-11 1-2 15,-9 7 1-15,-7 6 0 16,-7 17-2-16,-9 11 3 16,-2 13-1-16,-1 8 1 15,4 14-1-15,2 10 2 16,8 9-2-16,8 4 1 0,11-2 1 15,11-5-2 1,13-8 1-16,9-5-2 16,7-14-1-16,11-7-3 15,0-24-8-15,15-3-22 0,-6-15-2 16,6-10 1-16,-8-11 9 15,5-5 27-15</inkml:trace>
  <inkml:trace contextRef="#ctx0" brushRef="#br0" timeOffset="6458.4113">10935 7686 77 0,'5'11'37'16,"-7"7"0"-16,1 15-34 15,2 12 1-15,4 8 0 16,-2 3-1-16,3 11-1 15,1-2 0-15,0 0-1 0,1-11 0 16,0-8-1-16,-1-12 0 16,0-8 0-16,-2-4 0 15,-1-10 0-15,-4-12 0 16,0 0 0-16,16-32 1 15,-5-2-1-15,5-13 0 16,6-11-1-16,9-15-1 16,7-6 2-16,4 3-1 15,4 8 1-15,0 13-1 16,2 14 0-16,-4 24 2 15,-4 20-1-15,-9 28 1 16,-4 15 0-16,-7 15 0 16,-1 10 0-16,-5 4 0 0,-3 1-1 15,-2-6-2-15,-1-8-1 16,7-5-6-16,-14-23-21 15,15-2-7 1,-6-20-3-16,8-7 2 0,-1-11 26 16</inkml:trace>
  <inkml:trace contextRef="#ctx0" brushRef="#br0" timeOffset="6848.412">12006 8337 72 0,'5'26'36'0,"-4"10"1"16,10 6-38-16,-11 7 3 16,-1 3-1-16,-4 0 1 15,-5-2-1-15,-2-3-2 16,-8-10-5-16,8-5-25 15,-12-14-5-15,3-5 0 0,-2-12 0 16,4-10 33-16</inkml:trace>
  <inkml:trace contextRef="#ctx0" brushRef="#br0" timeOffset="7550.4132">13108 7620 50 0,'11'-9'37'0,"-6"-3"-2"0,-5 12-28 15,6-21-1-15,-6 21-1 16,-21-16-1-16,0 13-1 15,-9 3-2-15,-7 2 0 16,-8 3 0-16,-2 2-2 16,-3 5 1-16,1 2 0 15,4 4 0-15,7 0-2 16,10 5 3-16,11 3-3 15,17 0 3-15,15 5-2 16,18-2 1-16,16 2-1 16,12 1 2-16,11-1-1 15,5 0 0-15,-1-1 0 16,-8-3 1-16,-12 0-1 0,-18 3 1 15,-18-3-1-15,-20 1 1 16,-19-2 0-16,-15-3 0 16,-12-1-1-16,-9 0 0 15,-7-3-1-15,-2-6-1 16,-2-10-4-16,17 6-18 15,-3-20-13-15,15-5 1 16,9-14-1-16,21-7 30 16</inkml:trace>
  <inkml:trace contextRef="#ctx0" brushRef="#br0" timeOffset="8065.2141">13394 7631 70 0,'18'33'38'16,"-12"11"-1"-16,12 18-33 15,-13 13 0-15,5 16-1 16,-4 9-1-16,0 4-1 16,-1 0 1-16,0-5-2 15,0-11 2-15,-3-10-2 16,1-15 1-16,-3-12-1 15,0-12 1-15,-3-10-1 16,2-11 0-16,-3-7-1 16,4-11-1-16,0 0 1 15,-13-24-1-15,6-12 0 0,2-14-1 16,-1-18 0-16,2-15 0 15,-2-15 1 1,3-9 0-16,2-12 1 16,2 5-2-16,4 6 3 0,9 5 1 15,5 14 0-15,7 15 0 16,8 17 1-16,4 17-1 15,7 23 0-15,-1 17 1 16,2 17 0-16,-9 18-1 16,-4 10 0-16,-11 11 1 15,-11 11-1-15,-13-5 0 16,-11 0-1-16,-11-5 1 0,-10-6-2 15,-10-10 0 1,-10-5-1-16,-2-8-1 16,-6-19-6-16,17 3-20 15,-9-22-8-15,11-9 0 16,6-14-1-16,20-7 38 0</inkml:trace>
  <inkml:trace contextRef="#ctx0" brushRef="#br0" timeOffset="8564.415">14459 7528 37 0,'0'0'33'0,"-3"-14"2"16,-21 2-23-16,0 10-4 15,-18-5-1-15,3 11-3 0,-11 2-1 16,2 13-1-16,-5 8-1 16,3 10-1-16,6 8 1 15,7 8 0-15,9 0 0 16,12 2 0-16,13-6 1 15,11-5-1-15,12-7 0 16,9-12 0-16,5-10 0 16,5-11-1-16,2-10 1 15,0-8-1-15,-2-8 0 16,-5-13 0-16,-3-8-1 15,-5-5 1-15,-4-4-1 16,-5-2 0-16,-5 6 1 16,-6 5-1-16,-2 10 1 0,-4 16 0 15,0 17 0-15,-4 20 0 16,2 16 0-16,2 16 1 15,2 7-1 1,5 4 1-16,7 0-1 0,2-5-2 16,8-2-2-16,-1-20-1 15,14-2-10-15,-14-23-17 16,9-6-5-16,-5-16 1 15,1-3 17-15,-6-14 19 16</inkml:trace>
  <inkml:trace contextRef="#ctx0" brushRef="#br0" timeOffset="9110.416">14740 7597 47 0,'-4'-36'35'15,"4"20"0"1,-11 13-26-16,13 22-1 16,-11 11-1-16,11 20-3 15,-2 5-1-15,5 12-1 0,3-1 0 16,3 0 0-16,0-8 0 15,1-7-2-15,1-12 0 16,-2-12 1-16,-2-14-1 16,-9-13 0-16,12-2-1 15,-8-15 0-15,0-9 0 16,3-9 0-16,2-16-1 15,2-6 1-15,6-3-1 16,2-4 1-16,4 5-1 16,0 6 2-16,3 16-1 15,-3 18 3-15,-2 28-1 16,-1 20 1-16,-5 17 0 16,2 16-1-16,-3 4 1 0,0 8-1 15,-2-5 0-15,-1-7-1 16,0-15 0-16,-1-10 1 15,-1-13-1-15,-4-13 1 16,-5-11-2-16,7-11 1 16,-2-16 0-16,3-13-1 15,7-10-1-15,5-14 1 16,8-8-1-16,5-3 1 15,4 2 0-15,2 11 1 16,1 11 0-16,-1 22 1 16,-4 21 1-16,-4 30-1 15,-6 16 2-15,-2 17-2 16,-3 7 1-16,2 8 0 0,-3 0-2 15,0-10-1-15,-1-9-1 16,-5-19-4-16,12-2-22 16,-25-30-10-1,22 4 0-15,-16-26 0 0,2-12 29 16</inkml:trace>
  <inkml:trace contextRef="#ctx0" brushRef="#br0" timeOffset="9594.0168">15544 6620 34 0,'-17'-34'33'16,"5"9"1"-16,3 4-19 15,9 21-10-15,7-11 2 0,12 26 1 16,-2 4-1-16,15 16-1 16,3 9-2-16,12 13 1 15,6 6-1-15,10 9-1 16,-2 0 0-16,6 3 0 15,-1 2-2-15,-2 5 1 16,-3-2-1-16,-2 0 0 16,-11 4-1-16,-7 8 1 15,-7 0-1-15,-6 7 1 16,-7-2-1-16,-5-1 1 15,-9-2-1-15,-5 6 1 16,-9-5 0-16,-1-6-1 0,-4 0 1 16,-4-8 0-16,-2-7 0 15,-3-6 0-15,-1-7 0 16,1-11-1-16,0-5 0 15,1-16-2-15,0-3-2 16,-2-15-2-16,11 6-12 16,-13-23-21-16,24 6-1 15,-19-23 0-15,21 5 4 16,0-7 36-16</inkml:trace>
  <inkml:trace contextRef="#ctx0" brushRef="#br0" timeOffset="10218.0179">16886 8350 60 0,'-19'22'35'16,"8"-2"1"-16,0-3-33 16,9 0-1-1,2-17 3-15,10 15-3 16,-10-15 0-16,23-6-1 0,-7-6 0 15,1-4-1-15,-5-2 0 16,-2-4-1-16,-5 3-1 16,-6-1 1-16,-7 9 0 15,-4 8 1-15,-5 6-1 16,-1 7 1-16,1 5 0 15,2 1 0-15,5 4 0 16,6 2 0-16,7-5-1 16,-3-17 0-16,24 17 0 15,-5-18 0-15,4-4 0 16,0-4 0-16,-2-3 0 15,-5-5 0-15,-3-1 0 16,-7 2 1-16,-6 2 0 0,-7 1 1 16,-8 10-1-16,-3 4 1 15,-2 6 0-15,0 8 0 16,0 3-1-16,4 1 1 15,4 4-2-15,2-3-2 16,16 5-19-16,-3-14-12 16,-3-11 0-16,21 2-1 15,-6-11 28-15</inkml:trace>
  <inkml:trace contextRef="#ctx0" brushRef="#br0" timeOffset="12230.4214">835 12401 66 0,'0'0'36'0,"-10"-16"-3"15,8 5-32-15,1-2 3 16,1 13 0-16,7-27 1 15,8 10 0-15,-1-7-2 16,10-7-2-16,5-9 0 16,10 0 0-16,4-2 0 15,4-1-1-15,1 3 0 16,1 4 1-16,-5 7-1 0,-3 9 0 15,-4 10 0-15,-3 10 0 16,-4 6 1-16,1 9-1 16,-3 6 0-1,-1 7 0-15,-3 2 1 0,1 4-1 16,-7 1 0-16,-5 2 1 15,-4 0-1-15,-5 1 1 16,-8 2 0-16,-6-1-1 16,-3 0 1-16,-6 2-1 15,0-4 0-15,-6 1 0 16,0 0 0-16,-3-3 0 15,-3-2 0-15,3 2 0 16,-2-5 0-16,2 1 1 0,2 1-1 16,3 1 0-1,3 1 0-15,3 1 0 16,4 3 0-16,4-2 1 15,4 4-1-15,4 0 1 0,5 1-1 16,3-3 0-16,4 0 0 16,4-4 0-16,2-4 0 15,1-7-1-15,-1 0 1 16,-1-3-2-16,1-3 0 15,-17-17-6-15,31 22-17 16,-31-22-12-16,16 8-1 16,-16-8 0-16,10 4 19 15</inkml:trace>
  <inkml:trace contextRef="#ctx0" brushRef="#br0" timeOffset="12714.0223">1350 13703 42 0,'0'0'33'0,"-10"11"0"16,6-23-23-16,4 12-5 15,-5-15 1-15,5 15-1 16,-3-22-1-16,2 10-2 16,-3 0-1-16,4 12 1 15,-8-13 0-15,8 13-1 0,0 0 0 16,-16 20-1-16,11-1 1 15,1 4 0-15,2 0 0 16,2 1-1-16,2-5 1 16,3-2 0-16,4-3-1 15,2-6 0-15,1-8 1 16,1-5-1-16,1-4-1 15,-1-3 1-15,-2-3 0 16,-3-1-1-16,-6-3 1 16,-3-1 0-16,-5 6 0 15,6 14 1-15,-23-16-1 16,8 15 1-16,-2 4 0 15,2 4 0-15,3 5-1 0,2 1-1 16,8 8-4-16,2-21-11 16,6 14-19-1,5-10-2-15,7-4 1 16,3-9 12-16,8-8 24 0</inkml:trace>
  <inkml:trace contextRef="#ctx0" brushRef="#br0" timeOffset="13384.8235">1832 12997 73 0,'0'0'37'0,"-20"9"-1"15,20-9-25-15,0 0-10 16,0 0 1-16,-11 11-1 16,11-11 1-16,0 0-1 15,0 0 1-15,0 0 0 16,0 0-1-16,13 7 0 15,-13-7 1-15,11-1-1 16,-11 1-1-16,16-3 1 16,-4 3-1-16,3-4 0 15,2 3 0-15,4-2 0 0,4-1 0 16,6-1 1-16,3-1-1 15,7 0 0-15,2-5 0 16,2-2 1-16,3 5-1 16,1-7 1-16,0 3-1 15,-3 0 0-15,-5-2 1 16,-3 4 0-16,-4 3-1 15,-6 2 0-15,-4-1 1 16,-6 3 0-16,-3 2-1 16,-4 2 0-16,-11-1 0 15,15 4 0-15,-15-4 1 16,11 2 0-16,-11-2-1 15,0 0 0-15,0 0-1 0,13 4 2 16,-13-4-2-16,0 0 0 16,0 0-1-1,0 0 0-15,0 0-3 16,0 0-6-16,0 0-21 0,0 0-7 15,-3-18 0-15,4 6 0 16,-2-13 28-16</inkml:trace>
  <inkml:trace contextRef="#ctx0" brushRef="#br0" timeOffset="15475.2271">3581 12189 64 0,'-6'32'34'16,"3"29"-4"-16,0 8-28 16,7 28 3-1,-3 11 0-15,5 15-1 16,-2 3 0-16,6 5-1 0,-1-12-1 15,4-3 0-15,-4-16-1 16,2-15-1-16,0-11-1 16,-1-11 1-16,2-13-1 15,-4-13-1-15,4 0-6 16,-12-37-18-16,8 14-10 15,-8-14-1-15,20-31 0 16,-12-8 30-16</inkml:trace>
  <inkml:trace contextRef="#ctx0" brushRef="#br0" timeOffset="15740.4276">4068 12668 69 0,'-6'38'36'0,"3"21"1"16,-5 1-34-16,6 13 0 16,-1 1 0-16,8 6 0 15,-2-7-1-15,4-5-2 16,2-11 0-16,0-11 0 15,2-7-3-15,-2-14-4 16,8 7-16-16,-8-21-14 16,2-6 0-16,-11-5 1 0,14-27 24 15</inkml:trace>
  <inkml:trace contextRef="#ctx0" brushRef="#br0" timeOffset="16036.8281">4363 12045 59 0,'0'0'36'0,"12"35"1"15,-7 14-29-15,-5 14-3 16,9 24 1-16,-4 9-1 0,6 18-1 15,-1 3-1-15,2 3-1 16,-3-6-1-16,4-7 0 16,2-13-2-1,-4-12-2-15,1-11-1 0,-7-18-5 16,13-2-23-16,-13-20-5 15,7-10-1-15,-12-21 0 16,13-4 34-16</inkml:trace>
  <inkml:trace contextRef="#ctx0" brushRef="#br0" timeOffset="16629.6292">4863 12418 67 0,'-15'24'35'0,"-5"9"0"0,-8 1-35 16,-4 6 2-16,-5-1 0 16,-2-2 0-16,-2 2-1 15,-1 0 0-15,1-3-2 16,0-7 1-16,4-1-1 15,2-5 1-15,9-6 0 16,2-2-1-16,7-4-1 16,4-8 1-16,13-3 0 15,-6 11 0-15,6-11 1 16,22 16-1-16,1 0 1 15,10 6 0-15,10 5 1 16,9 4 0-16,5 1-1 16,9 0 1-16,5-1-1 0,1-3 0 15,-1-9 1-15,-4-7-1 16,-4-9 0-16,-8-7 1 15,-6-9-1-15,-8-3 1 16,-10-5 0-16,-4-2 0 16,-10-5 0-16,-5-2 1 15,-10-2-1-15,-4-2 0 16,-5-2 0-16,-5 0 1 15,-5-2 0-15,-2 2-1 16,-4 11 0-16,0 8 0 16,-4 14 0-16,3 14 0 15,1 12 0-15,2 12 0 16,4 11-1-16,2 12 0 0,9 0 0 15,7 3 0-15,9-4-1 16,6-6-1-16,13 0-3 16,2-22-7-16,20 0-22 15,-1-15-2-15,5-11-2 16,0-14 6-16,5-8 32 15</inkml:trace>
  <inkml:trace contextRef="#ctx0" brushRef="#br0" timeOffset="16941.6297">5724 12709 87 0,'-31'0'38'16,"-7"-1"-2"-1,-3 8-36-15,3 5 0 16,7 6 0-16,3 8 0 15,11 5 1-15,11 3-1 0,12 2 1 16,12 1-1-16,11 2 2 16,7 0-2-16,2 1 1 15,4-6-1-15,-8 1 0 16,-7-2 2-16,-8 1-2 15,-12 0 0-15,-8-4 1 16,-13-1 0-16,-6-2-2 16,-14 2 0-16,-6-13-1 15,-6 6-6-15,-17-19-7 16,7 7-23-16,-16-9 0 15,1-4-1-15,-5-11 12 16,3-4 27-16</inkml:trace>
  <inkml:trace contextRef="#ctx0" brushRef="#br0" timeOffset="17160.0301">4060 12379 48 0,'-25'-23'4'0,"25"23"-4"15,-1-17-31-15,1 17 11 0,21-15 20 16</inkml:trace>
  <inkml:trace contextRef="#ctx0" brushRef="#br0" timeOffset="17815.2313">7249 11709 69 0,'-22'13'35'0,"-6"19"-2"16,-10 15-36-16,-7 21 4 15,-8 13-1-15,-9 18 3 16,-3 17-1-16,1 24 2 15,-2 14 0-15,5 15 1 16,7 3-1-16,14 3 1 16,11-3-2-16,15-2 1 15,12-18-2-15,12-15-1 16,11-17 0-16,10-20-1 15,5-19 1-15,1-15-1 16,1-13 0-16,-2-9 0 16,-5-12 0-16,-2-4-1 15,-7-12 0-15,-5-7-2 0,-2-1-4 16,-15-8-18-16,11-18-14 15,-11-6 0-15,4-4-2 16,-4-20 24-16</inkml:trace>
  <inkml:trace contextRef="#ctx0" brushRef="#br0" timeOffset="19047.6334">7412 12000 38 0,'-7'-16'33'0,"4"4"1"0,-2 1-24 16,5 11-6-16,0 0 0 16,-6 18 0-16,2 12-1 15,5 13 0-15,-1 9-1 16,4 15 1-16,0 11 1 15,7 17-1-15,-2 10 0 16,9 12 0-16,-1 2-2 16,5 3 1-16,1 0 1 15,5-3-1-15,-5-5-2 16,1-10 2-16,0-14-1 15,-2-12-1-15,-3-13 1 16,-1-10-1-16,-3-12 0 16,-3-9 1-16,-1-11-1 0,-1-6 0 15,-1-6 0-15,-9-11 1 16,14-6-1-16,-9-16 1 15,0-13 0-15,-1-13-1 16,2-13 0-16,0-15 0 16,1-15-1-16,1-13 1 15,0-6-1-15,1-3 1 16,2 3-2-16,-2-1 1 15,5 3 0-15,-3 6 0 16,1 6 1-16,0 10-1 16,2 5 1-16,-1 7-1 15,1 3 0-15,-2 8 1 16,-3 11 0-16,1 6-2 0,-1 9 2 15,-2 11-1-15,-1 7 1 16,-6 19-1-16,0 0 1 16,14 25 0-1,-9 6 0-15,2 12 0 0,1 13 0 16,1 12 1-16,2 13-1 15,5 11 1-15,0 5 0 16,1 5 0-16,1 5 1 16,4 5 0-16,-1-4 0 15,6 0-1-15,-1-6 0 16,4-5 1-16,1-7-1 15,2-9 0-15,-1-7 0 16,2-8-1-16,1-7 1 0,-4-9-1 16,-3-8 1-16,-4-6-1 15,-5-11 0 1,1-3 0-16,-6-10 1 15,-3-8 0-15,-11-4-1 0,16-26 1 16,-9-8 0-16,-2-13-1 16,-1-15 1-16,2-19-2 15,-1-14 0-15,0-20 0 16,2-18 0-16,0-7 0 15,3-7 0-15,2-5 0 16,3-5 1-16,-1 8 0 16,3 5 0-16,1 12 0 15,-1 18 0-15,-1 12 1 16,-1 17-1-16,-4 17 0 15,-2 17 0-15,-3 10 0 16,-1 15-1-16,-2 7 0 16,0 8-1-16,-3 11-3 0,6 14-15 15,-6-14-15-15,-2 25-3 16,3-9-1-16,7 3 10 15,-1 4 29-15</inkml:trace>
  <inkml:trace contextRef="#ctx0" brushRef="#br0" timeOffset="19812.0348">8948 12626 38 0,'-3'48'32'0,"0"9"-12"15,8 24-8-15,-12-3 0 16,15 15-1-16,-9-8-4 15,10 6-1-15,-4-12-2 16,4-1 0-16,-4-17-2 16,4-12 0-16,-2-9-1 0,-2-9 0 15,-1-11 0 1,-1-4 0-16,-3-16-1 15,0 0 0-15,4-12 0 16,-3-11 0-16,2-10-1 0,-1-12 0 16,5-7-2-16,1-15 1 15,3-1 0-15,0-1 1 16,4 7-1-16,3 9 1 15,0 10 1-15,1 14 0 16,-2 19 2-16,1 20-1 16,-1 13 1-16,0 14 0 15,-3 6 0-15,3 7-1 16,-2 4 0-16,1 0 0 15,-1-3 0-15,-2-6-3 16,1-2-1-16,-7-18-4 16,9 9-18-16,-13-22-11 15,5 0 0-15,-8-12 0 0,0 0 28 16</inkml:trace>
  <inkml:trace contextRef="#ctx0" brushRef="#br0" timeOffset="20202.0354">9410 13090 38 0,'-16'9'33'0,"8"4"0"15,6 14-28-15,-3-6 3 16,11 13-2-16,-2-1 0 15,11 6-3-15,0-7 1 0,9-1-1 16,1-10-2-16,6-7 1 16,3-9 0-1,3-5-1-15,-2-12 1 16,-1 0-1-16,-5-9 1 0,0-3-1 15,-9-4 0-15,-4-1 0 16,-10-3-1-16,-6-2 0 16,-6-1 0-16,-9 0 0 15,-5 5-1-15,-3 3 1 16,-3 5 0-16,-5 5-1 15,0 7 1-15,-1 7-1 16,0 5-1-16,2 2-2 16,10 13-15-16,-8-9-17 15,11 3 0-15,1-7-1 16,16-4 22-16</inkml:trace>
  <inkml:trace contextRef="#ctx0" brushRef="#br0" timeOffset="20857.2366">10476 13441 46 0,'5'44'34'16,"0"4"1"-16,-6-1-29 15,6 13 0-15,-9-10 0 16,4 3-1-16,-8-2-3 0,-3-10-2 16,-4-3-1-1,-3-8-4-15,3 3-9 16,-12-15-20-16,4-8-2 15,-1-11-1-15,3-11 25 0,5-5 12 16</inkml:trace>
  <inkml:trace contextRef="#ctx0" brushRef="#br0" timeOffset="21418.8376">11876 12935 31 0,'-15'-12'31'16,"-4"2"0"-16,-4 0-26 15,5 10 2-15,-13-2 0 16,3 10-1-16,-10-2-1 16,4 12-1-16,-5 1-2 15,4 6 0-15,2-1-2 16,6 2 0-16,7 1 0 0,14-1 0 15,17 3-1-15,12-2 0 16,18 0 1-16,9-3-1 16,10 0 2-1,4 1-1-15,0-3 1 0,-4-2 0 16,-14-4 1-16,-9 3 1 15,-18-3-1-15,-12 5 1 16,-16-2-1-16,-11 2 0 16,-12-2 0-16,-5 3-1 15,-10-2-1-15,-3-7-1 16,0 1-1-16,0-10-4 15,21 2-19-15,-5-14-10 16,15-6-1-16,7-9 0 0,18-5 30 16</inkml:trace>
  <inkml:trace contextRef="#ctx0" brushRef="#br0" timeOffset="21933.6385">12067 12976 68 0,'16'22'37'0,"-16"3"-1"15,6 13-33-15,-4 13 0 16,9 17 0-16,-1 8 0 16,5 13-1-16,1 3 1 0,3 0-1 15,-2-4-1 1,-3-4 1-16,-3-10-1 15,-5-11 0-15,-5-11 0 16,-2-10-1-16,-5-11 1 0,-4-9-2 16,-4-8 2-16,0-10-2 15,-3-11 0-15,-4-15 0 16,1-13 0-16,-2-18 0 15,4-16-1-15,0-15 1 16,4-14-1-16,5-11 0 16,6-3 1-16,10 3 1 15,11 8-1-15,11 8 2 16,6 17-1-16,8 19 1 15,3 20 1-15,4 19 0 16,-1 18-1-16,-5 12 0 16,-8 13 0-16,-12 14 0 15,-14 8 1-15,-11 6-1 0,-12-4 0 16,-9 2-1-16,-11-3 0 15,-6-3 0-15,-5-10 0 16,0-10-1-16,5-9-1 16,-1-15-4-16,13 4-13 15,-6-26-18-15,20-4 0 16,2-13-2-16,15-2 14 15,5-9 25-15</inkml:trace>
  <inkml:trace contextRef="#ctx0" brushRef="#br0" timeOffset="22994.4403">12808 12998 58 0,'11'-10'35'0,"-11"10"-3"16,-11-16-29-16,-6 5-2 0,-3 2 1 15,-7-3-1-15,2 4 0 16,-5 3 0-16,1 11 0 16,-1 7 0-16,1 7 0 15,1 7 0-15,9 12 1 16,5 2 0-16,10 8-1 15,5-7 1-15,11-3-2 16,5-8 2-16,11-7-2 16,4-10 1-16,3-11 0 0,-1-11 0 15,1-5 0 1,-5-9-1-16,-4-3 0 15,-5-7 0-15,-9 0 0 16,-5 1 0-16,-4 3 0 0,-3 7-1 16,-5 6 1-16,5 15 1 15,-11 2-1-15,7 17 1 16,4 7-1-16,6 7 0 15,4 1 0-15,6-2 0 16,4 0-1-16,9-7-1 16,1-12-2-16,7-6-1 15,-6-17-1-15,10 3-2 16,-12-17 0-16,8 2 0 15,-14-11 3-15,0 1 1 16,-7 0 4-16,-6-7 2 16,-1 8 3-16,-10-7 1 15,5 11 1-15,-12 0 0 0,11 11-1 16,-9-1-1-16,6 17-1 15,0 0-2-15,5 25 1 16,-2 0-2-16,6 7 1 16,-1 4 0-16,3 3-2 15,0 1 1-15,2-2 0 16,-1-8 0-16,-1-4-1 15,-1-6 1-15,-2-4 0 16,-8-16-1-16,16 4 0 16,-9-15 0-16,-1-8 1 15,1-7-1-15,2-8 0 16,4-7-1-16,0-6 1 0,3 4-1 15,1 3 0-15,0 8 1 16,5 14-1-16,-1 12 1 16,-2 13 1-16,-2 13 0 15,-2 11-1 1,-2 7 2-16,0 3-2 0,-2-1 1 15,-4-7 0-15,-1-3-1 16,0-7 0-16,-1-5 0 16,-5-18 0-16,12 6 0 15,-12-6 0-15,14-26-1 16,-6 4 0-16,3-11 0 15,4-9 0-15,2-8 0 16,4-6 0-16,4 4 0 0,5 1 0 16,1 8 1-16,5 8 0 15,-3 16 1 1,2 16 0-16,-4 18 0 15,-2 14 0-15,-6 10 0 0,-2 5 1 16,-7 3-2-16,-5 3 0 16,-2-3 0-16,-3-6 0 15,-3-7 0-15,-2-7-2 16,0-4 0-16,1-23-4 15,-4 21-3-15,-4-33-20 16,8 12-7-16,3-30-1 16,6 5 0-16,-2-9 36 15</inkml:trace>
  <inkml:trace contextRef="#ctx0" brushRef="#br0" timeOffset="23743.2417">14042 11423 38 0,'-8'11'34'16,"8"2"0"-16,7 10-21 16,-3 1-5-16,15 16-1 15,-3 1 1-15,12 15-2 16,-3 6-1-16,13 14-1 15,0 0-1-15,7 6 0 16,-2 0-1-16,3 4 0 0,-2-5-1 16,0-1 1-1,-5-6-2-15,-3-2 1 16,-5 1 0-16,-4-1 0 15,-5-2 0-15,-2-1 0 0,-4-1 0 16,-4 0 0-16,-2 1 0 16,-4 0 0-16,-3-6 0 15,-3 2-1-15,-5-2 1 16,-1 0-1-16,-6 5 1 15,-5-3-1-15,-4 0 1 16,-3-1-1-16,-7 3 1 16,-2-2-1-16,-3 2 0 15,-6-1 0-15,0-7 1 16,-2 1-1-16,0-5 0 15,3-10 0-15,4-3 0 16,2 0 0-16,7-13 1 16,5-4-2-16,7-8-1 0,4-5-1 15,12-12-4-15,-15 5-12 16,15-5-21-16,8-19 0 15,1 7-1-15,-2-12 9 16,7 0 32-16</inkml:trace>
  <inkml:trace contextRef="#ctx0" brushRef="#br0" timeOffset="24351.6427">15132 13614 33 0,'-6'20'32'0,"3"-2"0"0,2 4-24 16,1-22-3-16,7 13 0 16,-7-13 0-1,14-11-2-15,-8-3 0 16,2-4-1-16,-3-1 0 0,0 1-1 15,-4 0-1-15,-1 1 1 16,-3 5-1-16,-3 1 0 16,6 11-1-16,-15 1 1 15,15-1-1-15,-12 17 1 16,9-5 0-16,1 2-1 15,4-1 0-15,-2-13 0 16,9 18 0-16,-9-18 0 16,14 0 0-16,-14 0 0 15,16-16 0-15,-10 4 2 16,-1-4-1-16,-2 3 1 15,-4-3 0-15,1 16 1 16,-8-18-1-16,8 18 0 0,-13 4-3 16,13-4-10-16,-11 12-20 15,8-1-1-15,7 0-2 16,-4-11 21-16,27-1 14 15</inkml:trace>
  <inkml:trace contextRef="#ctx0" brushRef="#br0" timeOffset="121555.4135">3103 14187 36 0,'0'0'33'15,"21"-11"-1"-15,2 3-33 0,6-4 0 16,16-4 3-16,18 0-1 15,14 0 1-15,18 4-1 16,16-2 1 0,13 4-1-16,14 3 0 15,14-1 0-15,5 2 0 0,3 3 0 16,-3-3-1-16,-7 0 0 15,-7-2 1-15,-6 0-1 16,-10-6 0-16,-9 0 0 16,-16-1-1-16,-8 0 1 15,-19 2 0-15,-9 4 1 16,-18-1-1-16,-14 3 0 15,-23 2 0-15,-11 5 1 0,-35-4 0 16,-12 7 0 0,-20-2 0-16,-15 1-2 15,-17 2 1-15,-18 2 1 16,-13 3-1-16,-14-1 0 0,-9-3 0 15,-7 2 0-15,-8-1-1 16,-8 2 2-16,-1 0-1 16,1 2 0-16,5-5-1 15,10 3 2-15,14 2-2 16,15 1 1-16,23-2-1 15,22-1 0-15,25-1-1 16,19-2 1-16,26 1 0 16,17-6 0-16,37 6 0 15,15-7 1-15,24-2 1 16,23 0-1-16,27-1 2 15,23 3-1-15,20 2 0 16,17 4 0-16,10 5-1 0,4 3 0 16,-2 6 0-16,-9 4 1 15,-16-3-1-15,-20-3 0 16,-21-3 1-16,-24 1-1 15,-27-11 1-15,-18 2 1 16,-26-10-1-16,-18-2 0 16,-19 6 0-16,-33-18 0 15,-16 3-1-15,-23 3 0 16,-22 0 0-16,-24 2 0 15,-19 1-1-15,-15 0 1 16,-9-1 0-16,-8 3 0 16,-3 1-1-16,3-3 1 15,10 2 0-15,14-4 0 0,16 4 0 16,18-3 0-16,22 5-1 15,23 1 1 1,29 5-1-16,37-1 1 16,17 0 0-16,43 0-1 0,35 2 1 15,29 2 0-15,31-2 1 16,24-1 0-16,19-4 0 15,9-2 0-15,2-1 0 16,-6-1 0-16,-17-4 0 16,-15-4-1-16,-29 2 1 15,-26 2 0-15,-31 0 0 16,-26 1 0-16,-37 1-1 15,-37 0 1-15,-39 4-1 0,-37 9 1 16,-31 1 0 0,-33 7-1-16,-25 4 0 15,-19 9 0-15,-12 7 0 16,1 8-1-16,11 5-2 0,13-7-4 15,32 18-20-15,20-10-8 16,24-1-1-16,27-7 14 16,25-15 22-16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3-09-23T21:25:11.3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3733 5699 70 0,'-22'-29'37'0,"-14"-8"-1"15,-6 3-38-15,-10 0 0 16,-7 3 1-16,-1 8 0 15,-7 13 0-15,-5 15 0 16,-4 17 1-16,4 18-2 16,5 13 1-16,12 13-1 15,16 4 1-15,23 5 0 0,21 1 0 16,28-6 1-16,25-6 0 15,22-8 1-15,16-2-1 16,10-6 1-16,3 1 0 16,-6-2 0-16,-11-2 0 15,-15 7 0-15,-21 5 0 16,-21 5-1-16,-21 1 2 15,-20 2-2-15,-16 0 1 16,-13 1 0-16,-12-7-2 16,-8-9 0-16,-6-14-1 15,-2-15-1-15,-4-21 0 16,7-7-2-16,-1-20-2 15,15-2-9-15,-5-14-17 0,17-9-1 16,10-5 2-16,10-1 32 16,13 1 0-16</inkml:trace>
  <inkml:trace contextRef="#ctx0" brushRef="#br0" timeOffset="483.6009">4035 5968 71 0,'22'65'38'0,"-8"5"0"0,2 5-36 15,1 16-3-15,2 5 0 16,6 3 0-1,0-6 1-15,3-20 0 16,3-16-1-16,4-21 0 0,4-23 0 16,1-26 0-16,-1-17 1 15,-3-20 0-15,-3-12 0 16,-1-9 1-16,-5-4-2 15,-5 7 1-15,-5 7-1 16,-5 17 0-16,0 21 1 16,4 26 0-16,2 22 0 15,7 24 0-15,5 13 0 16,7 8 1-16,7 5 0 15,8 0 0-15,4-7-1 16,4-14 0-16,4-20 1 16,-1-21-1-16,-1-20 1 15,-4-21-1-15,-6-19 0 0,-10-19 0 16,-9-14 0-16,-10-11-2 15,-13-6 0-15,-8 0-2 16,-14-2-4-16,6 23-13 16,-17-1-15-16,3 20 0 15,-1 10 1-15,8 18 35 16</inkml:trace>
  <inkml:trace contextRef="#ctx0" brushRef="#br0" timeOffset="1450.8026">6132 5993 53 0,'-18'-5'33'15,"-15"-5"0"-15,-18-2-34 16,-9 7 0-16,-8 10 1 15,-10 14 0-15,-4 15 2 16,3 17-1-16,5 20 1 16,12 16-1-16,18 13 0 15,23 0 0-15,23 0 1 16,24-14-1-16,20-13-1 15,16-21 0-15,11-21 0 16,9-31 1-16,1-23-1 16,2-21 0-16,-5-19-1 0,-10-16 2 15,-6-12-2-15,-8-4 1 16,-10 2-1-1,-8 13 0-15,-7 12 0 16,-8 17 0-16,-6 23 1 0,-1 30 0 16,-4 24 0-16,2 26 0 15,-1 12 0-15,8 19-2 16,-1-1 0-16,9 8-3 15,-4-12-2-15,14-8-4 16,-7-25-2-16,17-12-4 16,-13-33 0-16,16-12 3 15,-15-32 3-15,10-7 6 0,-12-22 3 16,3-13 6-1,0-3 4-15,-12-8 6 16,7 18 1-16,-16 2 1 16,12 33-3-16,-14 8-2 0,14 38-2 15,-14 22-1-15,6 34-2 16,-6 21-1-16,3 20-2 15,-3 3-1-15,-1 1 0 16,-2-5-1-16,-1-7 0 16,-3-18-2-16,1-18 1 15,3-23-1-15,1-21 0 16,11-22 0-16,4-24 0 15,7-22 1-15,5-18-2 16,9-16 2-16,6-7 0 16,2-1-1-16,3 11 2 15,-6 18-1-15,2 27 1 16,-3 32 1-16,-2 28-1 0,-7 29 2 15,-1 26-2-15,-7 9 0 16,0 10 1-16,-5-1-2 16,0-7 1-16,-2-13-1 15,0-16-1-15,2-17 1 16,4-25-1-16,9-19 0 15,5-24 0-15,11-22 1 16,5-21-1-16,8-16-1 16,5-11 2-16,2 3 0 15,-1 4 0-15,-6 14 1 16,-2 22 0-16,-9 28-1 15,-6 31 1-15,-10 32 1 16,-2 25 0-16,-6 15-1 0,-4 11 0 16,-1 8-3-16,-5-7-3 15,11 1-15-15,-7-24-14 16,5-22-2-1,1-22 0-15,6-26 27 0</inkml:trace>
  <inkml:trace contextRef="#ctx0" brushRef="#br0" timeOffset="1809.6032">10981 4962 67 0,'-14'15'36'0,"-20"18"-1"16,-31 17-36-16,-13 22 0 0,-17 26 2 15,-16 21 1-15,-11 19 0 16,1 17 0-16,6 6 1 15,19 8 0-15,20-3 0 16,25-7-1-16,28-12-1 16,30-11 1-16,22-14 0 15,18-13 0-15,12-21-2 16,11-15 1-16,6-16-2 15,1-14-1-15,3-14-2 16,-10-28-8-16,10-7-23 16,-13-19-2-16,1-11 0 15,-9-10 4-15,0-6 33 16</inkml:trace>
  <inkml:trace contextRef="#ctx0" brushRef="#br0" timeOffset="2106.0037">11618 5879 58 0,'-39'-3'35'15,"-18"17"-1"-15,-11 17-33 16,-4 13 1-16,1 15 0 15,1 8 1-15,6 6-2 16,12 2 0-16,16-1 0 0,19-8 0 16,20-8-1-16,21-9-2 15,13-14-1-15,17-5-2 16,5-23-5-1,23-2-14-15,-3-22-11 0,4-9 0 16,-1-13 11-16,-6-7 24 16</inkml:trace>
  <inkml:trace contextRef="#ctx0" brushRef="#br0" timeOffset="2402.4043">11933 6010 33 0,'-27'19'33'0,"-4"19"-1"0,-3 21-23 15,0 10-5-15,8 13 0 16,-1 2 0-1,12 7-1-15,4-10 1 16,13-3-2-16,8-19 1 0,15-12 1 16,7-26-1-16,11-15 1 15,2-24-2-15,7-12 0 16,-3-20 0-16,0-11-2 15,-10-6 1-15,-11-4-2 16,-13-3 0-16,-15 4 0 16,-15 11-1-16,-18 7 0 15,-11 14-1-15,-12 4-2 16,3 21-9-16,-13-5-21 15,13 7 1-15,7 1-2 16,16 0 22-16,18-2 14 16</inkml:trace>
  <inkml:trace contextRef="#ctx0" brushRef="#br0" timeOffset="2683.2048">12434 5612 79 0,'-18'43'37'0,"-6"20"0"15,-7 26-38-15,14 30 1 16,5 23 0-16,4 12-1 15,2 6-2-15,10 2-2 0,-3-20-3 16,14-14-3-16,-13-40-8 16,21-21-16-16,-5-35-1 15,7-24 3-15,1-31 33 16,2-31 0-16</inkml:trace>
  <inkml:trace contextRef="#ctx0" brushRef="#br0" timeOffset="2901.6051">12703 5302 63 0,'14'33'34'0,"-9"54"0"16,-2 41-32-16,0 32-1 0,1 26 0 15,2 13-1-15,3 6 0 16,-2-7-3-1,5-14-3-15,-12-35-6 16,16-19-18-16,-9-35-3 0,4-34-2 16,-2-30 20-16,-9-31 15 15</inkml:trace>
  <inkml:trace contextRef="#ctx0" brushRef="#br0" timeOffset="3276.0058">13257 6533 54 0,'54'33'33'0,"4"-10"-1"16,3-11-33-16,10-2 0 15,4-12 0-15,0-9 0 0,-5-13 0 16,-4-10 0-16,-13-11-1 15,-9-3 2-15,-14-2-1 16,-17 0 2-16,-15 8 2 16,-18 0-1-16,-8 14 1 15,-15 13 0-15,-3 16 1 16,-7 12 0-16,0 19-1 15,-1 10 0-15,11 13-2 16,7 9 1-16,15 12 0 16,10-5-1-16,16 2-1 15,13-3 0-15,14-10-1 16,14-7-4-16,4-20-3 15,21-12-23-15,-9-19-4 0,5-10 0 16,-4-19 9-16,-5-10 26 16</inkml:trace>
  <inkml:trace contextRef="#ctx0" brushRef="#br0" timeOffset="3650.4065">14089 6589 53 0,'19'29'36'15,"11"-4"-1"-15,10-14-19 16,11-2-18-16,10-4 1 0,6-14 0 16,2-5-1-16,0-14 0 15,-3-10 1-15,-10-7-2 16,-12-5 3-1,-15-1 0-15,-12 2 0 0,-15 4 1 16,-15 2 1-16,-14 13-1 16,-16 9 0-16,-3 15 1 15,-10 13-1-15,2 16 0 16,-2 15 0-16,6 14-1 15,6 11 0-15,12 8 1 16,10 3-1-16,13 5 0 16,15 1-1-16,11-7-1 15,18-4-3-15,9-27-10 0,23-6-19 16,8-24-1-1,10-18 1-15,2-20 22 16,-1-20 12-16</inkml:trace>
  <inkml:trace contextRef="#ctx0" brushRef="#br0" timeOffset="4024.8071">15060 6266 66 0,'-9'35'34'0,"-3"16"1"15,11 16-34-15,-4 10-1 16,4 12 1-16,-1-2 0 15,5-2-1-15,-1-8 1 16,6-19-2-16,3-17 1 16,4-17 1-16,9-26-1 15,4-20 0-15,6-20 1 16,9-14-1-16,8-22 1 0,5-7-1 15,8-6 1-15,-1 4-2 16,0 15 3-16,0 15-1 16,-3 26 0-16,-4 22 0 15,-5 30-1-15,-5 20 1 16,-7 19-1-16,-3 8 1 15,-7 1-3-15,-7-1 1 16,-5-5-3-16,-10-18-2 16,4 3-9-16,-17-29-19 15,6-19-1-15,-7-20 0 16,3-17 20-16,2-20 15 15</inkml:trace>
  <inkml:trace contextRef="#ctx0" brushRef="#br0" timeOffset="4336.8077">15996 4809 74 0,'51'21'38'15,"21"26"-1"-15,11 25-35 16,20 16 0-16,14 24 2 15,13 26-2-15,2 18 0 16,-6 11-1-16,-15 5 1 16,-18 2-1-16,-24-4 0 15,-23-7 0-15,-34-13-1 0,-34-15 0 16,-31-17 1-1,-26-15 0-15,-22-11-1 16,-16-13-1-16,-9-12 0 16,-4-17 0-16,11-9-2 0,11-19-1 15,25-5-6-15,11-28-17 16,38-1-11-16,26-16 1 15,31-2 0-15,22-9 28 16</inkml:trace>
  <inkml:trace contextRef="#ctx0" brushRef="#br0" timeOffset="4695.6083">17525 6771 78 0,'-12'41'35'16,"2"-6"0"-16,3-3-39 16,2-5 2-16,8-13 1 15,-3-14-1-15,11-1 1 16,-5-10-1-16,1-6 3 15,-2-4-1-15,-5-4 2 16,0 1 0-16,-4 4-1 16,-1 6 1-16,-3 1-1 15,8 13 1-15,-21-7-2 16,21 7-1-16,-18 10-1 15,7-4-3-15,7 9-12 0,4-15-18 16,-18 7 0-16,4-8-1 16,-4-4 21-16,-8-1 15 15</inkml:trace>
  <inkml:trace contextRef="#ctx0" brushRef="#br0" timeOffset="6832.812">1808 10420 59 0,'23'47'32'15,"-1"16"-2"-15,-2 26-30 16,-1 25-1-16,3 23 1 0,1 17 0 16,-8 12 0-16,-5 3 1 15,-5-3 0-15,-4-8 1 16,-4-16-1-1,3-22 1-15,-3-24 0 0,-2-18 0 16,1-21-1-16,4-16 0 16,0-18 0-16,0-23-2 15,0 0 1-15,20-42-1 16,-7-12-1-16,2-20 1 15,4-15-1-15,8-17 0 16,11-9 0-16,5-7 1 16,10 8 0-16,4 18 0 15,8 21 1-15,5 24 0 0,1 33 0 16,-2 31 1-1,-4 33-1-15,-6 27 1 16,-7 23-1-16,-5 13 0 16,-11 7 0-16,-5-1-1 0,-2-6-3 15,-9-23-10-15,3-14-17 16,7-20-1-16,4-31-1 15,9-25 27-15,4-26 6 16</inkml:trace>
  <inkml:trace contextRef="#ctx0" brushRef="#br0" timeOffset="7659.6135">3608 11332 56 0,'-18'-12'32'0,"-13"15"0"16,-11 16-30-16,-10 11-1 0,2 26 2 15,-2 17-1-15,7 19 1 16,7 13 0-16,16 6 0 16,15-4-1-16,23-5 0 15,14-14-3-15,15-24 2 16,10-28-1-16,7-25 1 15,1-28-1-15,-1-19 0 16,-11-19 1-16,-8-14-1 16,-13-10 1-16,-8-8-1 15,-8 3 0-15,-9 8 0 16,-8 12-1-16,-3 13 0 15,0 21 1-15,6 30 0 16,-11 9 0-16,11 39 0 0,2 18 0 16,11 10 0-16,7 9 0 15,10 3 0-15,10-6-2 16,5-18 1-1,15-15-3-15,-1-37 0 0,6-19 0 16,-4-26 0-16,-2-17 0 16,-11-18 1-16,-8-12 1 15,-10-12 0-15,-11-6 3 16,-7 13 2-16,-12 6 1 15,-1 18 0-15,-8 20 0 16,4 29 0-16,-6 26 1 16,8 42 0-16,-2 33-1 15,6 34 0-15,-1 29-1 0,9 21 2 16,2 12-2-1,4 6 0-15,0-10-2 16,3-14-1-16,-2-26 0 16,-2-27 0-16,-2-31-2 0,-6-35-1 15,-6-48 1-15,-1-30 0 16,-2-48 0-16,-3-43 0 15,3-39-1-15,-1-41 0 16,9-23 1-16,6-21 1 16,7 5 1-16,14 23-1 15,9 31 2-15,9 42-1 16,4 51 2-16,3 60 0 15,-7 46 0-15,-9 51-1 16,-21 29 0-16,-18 20 1 16,-25 12-1-16,-23 7 1 15,-20-6-1-15,-15-15 0 0,-13-16-1 16,-5-23 0-16,5-20-4 15,4-29-1-15,20-14-9 16,4-37-21-16,29-22-2 16,18-24 1-16,27-13 10 15,23-9 26-15</inkml:trace>
  <inkml:trace contextRef="#ctx0" brushRef="#br0" timeOffset="8158.8144">5392 11241 80 0,'13'67'37'0,"-3"19"1"16,-21 20-37-16,11 31 1 15,-3 34-1-15,6 23 1 16,-4 16 0-16,-1 10-1 15,4 2 0-15,-2-9-1 16,-3-23 0-16,-1-22 0 16,-2-32-1-16,-6-36 1 15,-1-33 0-15,-4-32-1 16,-5-33 0-16,-3-38-1 15,4-38 1-15,-4-51-2 16,8-43 0-16,0-53-2 16,15-35 1-16,10-36-1 0,20-5 4 15,16 3-2-15,13 31 3 16,20 41 0-1,8 50 1-15,12 62 1 16,-4 59 1-16,-2 60 0 0,-16 46-2 16,-19 38 1-16,-22 23-2 15,-28 19 2-15,-30 2-1 16,-28 4 1-16,-26-12-2 15,-18-14 0-15,-13-23-1 16,-3-26-2-16,5-24-2 16,4-39-6-16,30-14-19 15,7-37-5-15,26-18-1 16,18-23 6-16,23-17 30 15</inkml:trace>
  <inkml:trace contextRef="#ctx0" brushRef="#br0" timeOffset="8626.8152">6410 11125 77 0,'9'105'37'0,"-1"10"-2"16,-4-16-34-16,3 12-2 15,8 1-1-15,7-14 0 16,9-22 0-16,3-27 1 16,15-26-1-16,5-26 0 15,7-26 0-15,2-23 2 16,-2-26 0-16,-2-16-1 15,-3-15 2-15,-6-3-1 0,-7 7 1 16,-8 14 0-16,-12 11 0 16,-4 17-1-16,-4 22 2 15,4 29 0-15,1 32-1 16,6 40 1-16,2 28-1 15,8 30 0-15,5 29-1 16,4 25 2-16,3 22-2 16,-4 13 1-16,-10 5 0 15,-11-8-1-15,-14-10 2 16,-17-12-1-16,-18-13 0 15,-21-15 1-15,-20-19-1 16,-22-21 0-16,-20-24-2 0,-15-26-1 16,-8-28-5-16,-19-45-6 15,13-27-20-15,-5-48-5 16,12-36 1-1,19-33 9-15,30-27 28 16</inkml:trace>
  <inkml:trace contextRef="#ctx0" brushRef="#br0" timeOffset="9048.0159">9614 9474 86 0,'-115'123'37'16,"-13"37"0"-16,-14 35-37 15,-8 87 1-15,3-5 0 16,16 14 0-16,21 6 0 15,32 1 0-15,37-11 1 16,36-13-1-16,37-27 0 16,28-71-1-16,27 1-1 15,16-29 1-15,15-29-2 16,-4-28-2-16,7-27-7 0,-20-49-25 15,8-30-2-15,-15-38-1 16,-7-21 2-16,-15-22 37 16</inkml:trace>
  <inkml:trace contextRef="#ctx0" brushRef="#br0" timeOffset="10374.0183">9723 11228 78 0,'-11'75'36'0,"6"5"-1"16,3 8-37-1,23 4 0-15,11-6 0 0,11-15 1 16,8-23-1-16,6-28 0 16,1-26 1-16,7-25 0 15,-3-23 0-15,-3-25 0 16,-7-15 1-16,-4-8 0 15,-6-5 1-15,-7 1-1 16,-4 8 0-16,-8 16 0 16,-9 15 1-16,-3 30 0 15,-2 23-1-15,-2 28 1 0,1 26 0 16,3 32-1-1,2 23 1-15,9 20 1 16,4 25-1-16,4 14 0 16,8 10 0-16,2 2 0 0,-2-2 1 15,-5-8-1-15,-5-7 0 16,-15-11 0-16,-8-14 0 15,-14-20-1-15,-17-14 0 16,-14-18 0-16,-14-16 0 16,-13-23-1-16,-8-25 0 15,-2-27-1-15,-2-29 0 16,7-20 1-16,10-26 0 15,19-18 0-15,22-18 0 16,26-5 1-16,22-1 0 16,24 2 1-16,18 11 0 15,16 11-1-15,10 15 1 16,2 17-1-16,-2 15 1 0,-7 10-2 15,-9 17 2-15,-13 16-1 16,-10 10 1-16,-13 9 0 16,-11 9-2-16,-10 13 2 15,-9 13-1-15,-6 13 0 16,0 7 0-16,-1 10 0 15,1 3 0-15,4 3 0 16,4 3 1-16,5-8-1 16,8-10 1-16,7-16 0 15,5-16 1-15,5-22-1 16,8-16 0-16,-2-19 0 15,1-20 0-15,-7-18 0 0,-4-11 0 16,-13-4-1-16,-12 6 1 16,-19 0-2-16,-15 13 2 15,-16 8-1-15,-20 16 0 16,-12 18 1-1,-10 17-1-15,-4 6 0 0,1 7-1 16,3 12 2-16,9-1-2 16,12 4 1-16,19-2-1 15,23-4 0-15,13-11 0 16,37 1 0-16,11-13 1 15,20-3-2-15,11-8 2 16,11 0-1-16,7-1 1 16,2 1 1-16,-4 9-2 0,-6 13 2 15,-7 16-1-15,-9 14 0 16,-10 17 1-1,-7 12 0-15,-8 11-1 16,-8 7 1-16,-3 0 0 0,-4-6 0 16,-3-4-2-16,1-9 2 15,2-13-1-15,-3-15 0 16,3-17 0-16,0-13 0 15,0-17-1-15,0-15 1 16,1-22 0-16,-3-15 0 16,-4-15 0-16,-3-15 0 15,-5 1 0-15,-5 4 0 16,-3 10 1-16,-5 14 0 15,-2 18 0-15,-2 24 0 16,-2 29 0-16,13 27-1 16,-1 20 1-16,4 9 0 15,4 12-1-15,4 6 1 0,4 3-1 16,2-6 1-16,2-5 0 15,-2-13 1-15,-2-7-3 16,-3-12 1-16,-6-9 0 16,0-8-1-16,-19-17-1 15,18 8-2-15,-19-24-4 16,1 16-11-16,-5-34-16 15,-1 10-3-15,-1-8 2 16,-1-3 11-16,-2-5 25 16</inkml:trace>
  <inkml:trace contextRef="#ctx0" brushRef="#br0" timeOffset="10935.6193">12644 9467 59 0,'39'16'37'0,"11"19"-1"16,4 2-18-16,8 24-19 15,13 29 1-15,10 22 1 16,5 26 0-16,2 15 0 16,-2 17 2-16,1 8-1 15,-6 3 1-15,-4 10 0 16,-15-7 0-16,-10-4-1 15,-16-18 1-15,-11-4-1 16,-14-11-1-16,-15-5 0 16,-15-11 0-16,-13-13 0 15,-13-12-2-15,-11-11 0 0,-10-10-1 16,-9-9 0-16,-4-12-2 15,-9-17-1-15,2 3-5 16,-11-22-14-16,11 5-13 16,-4-9 0-16,5-1-2 15,0-6 25-15</inkml:trace>
  <inkml:trace contextRef="#ctx0" brushRef="#br0" timeOffset="12838.8226">14543 10654 75 0,'7'11'36'0,"-7"-11"0"15,0 0-38-15,0 0 0 16,0 0 0-16,21-9 0 16,-11-8-1-16,2 0 1 15,-2-12-1-15,2 5 1 16,-7-2-1-16,0 1 2 15,-8 1 0-15,-7 8 1 16,-7 7 1-16,-7 6 0 16,0 14 0-16,-4 2-1 0,2 6 1 15,1 4 0-15,3 7 0 16,6-2 0-1,7 1 0-15,7-5 0 16,7-3-1-16,6-8 1 0,6-6-1 16,4-7 1-16,-1-6 0 15,-1-6 0-15,-6-9-1 16,-4-2 0-16,-9-1 0 15,-8 2 0-15,-6 2-2 16,-5 9 0-16,-6 3-4 16,6 23-11-16,-3 7-16 15,5 12 0-15,6 6-1 16,5 12 25-16,9 6 9 15</inkml:trace>
  <inkml:trace contextRef="#ctx0" brushRef="#br0" timeOffset="13353.6235">14646 11710 70 0,'-6'28'34'0,"0"-5"1"15,2-4-36-15,3 1 1 16,7-3 0-16,-6-17 0 16,22 6 0-16,-6-17 0 15,2-6 0-15,-1-11 0 16,-3-2 1-16,-3-7-1 15,-7 0 1-15,-6 1 0 0,-6 8 1 16,-11 9-2-16,-4 11 3 16,-8 9-2-16,1 8 0 15,-2 8 0-15,5 5-1 16,3 4 1-16,7 2-2 15,8-4 3-15,14-5-3 16,14-8 2-16,12-6-1 16,12-12 0-16,6-4 1 15,2-8-2-15,-2-8 3 16,-4-3-3-16,-10 2 3 15,-13-3-2-15,-14 8 1 16,-16 7 0-16,-10 8-1 0,-10 8 1 16,-4 8-1-16,-2 8 1 15,1 5-2-15,5 8-1 16,5-1-1-1,14 9-2-15,1-16-15 16,22 3-15-16,4-9-2 0,12-7 0 16,4-9 20-16,9-10 17 15</inkml:trace>
  <inkml:trace contextRef="#ctx0" brushRef="#br0" timeOffset="13681.2241">15109 11076 85 0,'40'9'39'0,"22"-4"-2"16,14-9-37-16,14-2 0 16,20-5 0-16,11-6 0 15,6 0 0-15,5-1 0 16,-6-4 0-16,-8 3-1 15,-15 3 1-15,-12 1-1 16,-17 4-1-16,-19 3-3 16,-10 9-5-16,-29-8-20 15,0 9-8-15,-16-2 1 16,0 0 1-16,-13 5 36 0</inkml:trace>
  <inkml:trace contextRef="#ctx0" brushRef="#br0" timeOffset="14976.0263">17813 10901 61 0,'-24'-1'35'0,"-15"1"-1"16,-11 4-35-16,-8 4 0 15,-3 9 0-15,-2 6-1 16,1 1 1-16,7-1 1 15,16 5-1-15,17 1 1 16,22 2-1-16,23 0 2 16,27 0 0-16,23 7 0 15,19 5 0-15,13 11 1 16,0-2-1-16,-6 1 0 15,-19 2 3-15,-21 3-3 16,-31-2 1-16,-36-2-1 16,-32-9 1-16,-28-12-3 15,-19-1 0-15,-18-13-3 0,-1-6-3 16,-7-23-5-16,21-6-18 15,13-17-5-15,24-12 0 16,21-9 21-16,23-13 14 16</inkml:trace>
  <inkml:trace contextRef="#ctx0" brushRef="#br0" timeOffset="15459.6272">18324 10899 67 0,'8'72'36'15,"-3"16"1"-15,-9 15-32 0,3 13-3 16,0 4 1-16,2-2 0 16,5-14-1-16,5-13-1 15,6-30 1-15,8-28-2 16,5-33 0-16,6-30-1 15,3-22-1-15,-3-25 1 16,1-17 0-16,-4-11-1 16,-4 4 0-16,-8 7 1 15,-4 19-1-15,-5 18 2 16,-1 23 1-16,4 28-1 15,4 29 0-15,6 21 1 16,6 8-1-16,9 1 1 16,6 7-1-16,5-3 1 0,7-9-1 15,1-8 2-15,0-18-1 16,-2-11 0-1,-7-13 0-15,-4-6 0 16,-11-18 1-16,-7-14-2 0,-13-14 2 16,-10-11-3-16,-13-10 2 15,-9-14-1-15,-7 2-3 16,-13 0 0-16,-1 21-4 15,-13 10-2-15,13 39-13 16,-7 12-14-16,13 23-1 16,10 21 0-16,19 14 32 15</inkml:trace>
  <inkml:trace contextRef="#ctx0" brushRef="#br0" timeOffset="16395.6288">20114 11016 78 0,'-54'-14'34'16,"-14"5"-10"-16,-6 23-23 15,-8 19 0-15,0 24-1 16,4 17-1-16,7 10 1 15,16 6 1-15,17 1 0 16,23-8 2-16,16-7-2 16,18-17 2-16,14-23-2 15,12-22 2-15,8-18-2 16,-1-19-2-16,0-14 1 0,-6-19-1 15,-6-11 1-15,-6-14-1 16,-3-6 0-16,-9 9 0 16,-6 8 1-16,-5 11 0 15,-4 14 0-15,-4 27 1 16,-3 18 0-16,4 40-1 15,0 23 1-15,1 11-1 16,2 8 0-16,9 8 2 16,4 0-2-16,9-7 0 15,6-12 1-15,6-21-1 16,0-26-1-16,4-14 1 15,2-22 0-15,-6-15-3 16,-3-15 3-16,-6-18-2 0,-8-16 1 16,-2-9 0-16,-4-3 2 15,-4 1 0-15,-4 11-1 16,-2 8 1-1,0 14 0-15,-4 24 0 0,-4 30 1 16,15 22-1-16,-6 29 0 16,-2 23-1-16,0 14 1 15,3 8 1-15,0 4-1 16,1-3 0-16,1-10 0 15,-2-14 0-15,0-18-1 16,-2-23 1-16,3-24-2 16,2-25-1-16,-2-20 1 15,2-23-1-15,-1-24 1 0,0-16-1 16,3-14 2-1,1-7 0-15,1 6 0 16,-4 15 2-16,3 19-2 16,-1 25 1-16,3 35 0 0,1 35 0 15,2 34 1-15,-2 27-2 16,1 21 0-16,0 9 1 15,1-1 0-15,3-4-1 16,-2-14 1-16,2-21-1 16,1-19 0-16,2-25 1 15,2-23-1-15,4-25 0 16,3-19 0-16,-1-22 0 15,0-17 0-15,4-13 1 16,1-6-1-16,-5 10 1 16,-1 10-1-16,-5 23 1 15,0 30-1-15,-3 33 1 16,-3 36 0-16,-3 26-2 0,-4 21 1 15,4 10-4-15,-1-7-4 16,11 2-23-16,-4-24-4 16,3-25 0-16,2-30-2 15,6-29 21-15</inkml:trace>
  <inkml:trace contextRef="#ctx0" brushRef="#br0" timeOffset="16754.4295">22381 9888 89 0,'-23'1'37'16,"-6"32"0"-16,-14 19-35 15,-8 25-1-15,-8 22 1 16,-11 26 0-1,-7 18 1-15,2 15 0 0,7 10 0 16,10 10 0-16,14-7-1 16,17-7 0-16,22-17 0 15,21-12 0-15,19-19-2 16,14-15 1-16,6-20-1 15,5-22 1-15,3-12-2 16,-4-14 0-16,-5-9-1 16,-9-17-2-16,-5-5-1 0,-13-19-4 15,5 3-4-15,-22-22-15 16,4 3-10-1,-5-7 1-15,-1-4 0 16,-4-1 21-16</inkml:trace>
  <inkml:trace contextRef="#ctx0" brushRef="#br0" timeOffset="17940.0316">22308 10995 88 0,'0'0'34'16,"-9"35"-9"-16,14 21-24 15,5 10 0-15,5 5 1 16,6 6-2-16,5-5 1 16,4-8-1-16,7-17 1 15,1-22 0-15,2-19 0 0,0-24-1 16,1-13 0-16,-5-14 1 15,-3-18-1-15,-6-11 1 16,-6-8-2-16,-7-1-1 16,-5 7 2-16,-7 13-1 15,-2 12 0-15,-3 14 2 16,3 37-1-16,0 0 0 15,1 54 2-15,10 20 0 16,7 20 0-16,3 20 0 16,7 23 0-16,3 12-2 15,3 10 3-15,-5 3-4 16,-2-3 2-16,-12-14-1 15,-9-6-1-15,-11-15 1 0,-16-16 0 16,-12-26 0-16,-12-19-1 16,-10-29 1-16,-10-25-1 15,-1-26 0-15,-1-35 0 16,8-31 0-16,12-33-1 15,17-23 2-15,15-22-1 16,21-9 2-16,17 0 0 16,15 8 0-16,11 24-1 15,8 23 1-15,2 31 0 16,-4 28 0-16,-5 26-1 15,-7 32-1-15,-7 30 1 16,-5 17 0-16,-4 11 0 16,-7 10 0-16,0 10 0 0,1-3 0 15,-1 1 1-15,2-13-1 16,5-16 1-1,4-14-1-15,4-12 2 16,3-19-2-16,2-20 1 0,-2-12 0 16,-1-17 0-16,-9-22 1 15,-6-14-2-15,-11-8 1 16,-11-3 0-16,-14-4 0 15,-11 3-1-15,-12 7 0 16,-9 13-1-16,-7 19 1 16,-4 22-1-16,-4 10 1 15,0 10-1-15,3 16 0 16,8 9 1-16,12 7-2 15,12 3 2-15,18 6-1 16,16-3 0-16,20 1 0 16,14-6 0-16,15-2 0 15,7-8 1-15,6-5 1 0,1-8-2 16,-7-1 0-16,-6-5 2 15,-11 4-1-15,-10 8 0 16,-11 6 0-16,-11 17 0 16,-10 15 0-16,-6 15 1 15,-3 5-1-15,1 9-1 16,-1 2 1-16,4-4-1 15,4-2 1-15,4-14 0 16,6-19 0-16,3-12 0 16,5-15 1-16,2-14 0 15,2-14 0-15,4-12-1 16,3-18 2-16,0-14-2 15,3-9 2-15,0-9-2 0,0 4 1 16,-3 9-1-16,-3 7 1 16,-3 13 0-16,-1 28-1 15,0 28 1-15,0 23 0 16,2 27 1-16,0 12-2 15,8 7 0-15,0 8-1 16,5 1 2-16,-1-10-2 16,1-10 1-16,-3-13-2 15,-5-14 0-15,0-11-2 16,-13-18-2-16,6-2-21 15,-17-23-10-15,-3-5 1 16,-10-10-2-16,0-5 16 0</inkml:trace>
  <inkml:trace contextRef="#ctx0" brushRef="#br0" timeOffset="18564.0327">24042 9887 82 0,'19'5'37'0,"3"2"-2"16,8 0-36-16,3 21 0 15,5 16 1-15,3 15 1 16,-1 21 0-16,3 21 0 16,0 19 0-16,-1 17 2 15,-2 14-1-15,-6 9 2 16,-6 5-2-16,-5-5 1 0,-5-5 0 15,-10-13-1-15,-7-5 1 16,-12-15-3-16,-3-9 1 16,-8-16-1-16,-4-9 1 15,-7-9-2-15,-3-10 1 16,-5-11 0-16,-6-15 0 15,0-8 0-15,-6-8 0 16,2-7 0-16,0-2 0 16,4-8-1-16,3-7 0 15,8-1-2-15,3-6-1 16,17 3-5-16,-4-18-12 15,22 5-16-15,0-11-1 16,13 2 1-16,4-8 10 0,12-3 27 16</inkml:trace>
  <inkml:trace contextRef="#ctx0" brushRef="#br0" timeOffset="19110.0336">24834 11649 87 0,'-8'27'36'0,"-6"-5"-2"0,1-4-34 16,8 4-1-1,0-5 2-15,6-3-2 16,4-3 1-16,6-9 0 16,4-10 0-16,2-3 0 0,1-2 0 15,-1-5 0-15,-1-2 0 16,-6-2 1-16,-2 2-1 15,-8 2 1-15,-3 4-1 16,-8 5 0-16,-4 4 1 16,-1 8-2-16,-2 7 1 15,2 7 0-15,-2 5 0 16,4 3-1-16,3 1 0 15,6 1 1-15,3-3-1 16,3-6 1-16,3-7-1 16,-4-11 1-16,21-6-1 15,-9-10 1-15,-1-7 1 16,-5-7 0-16,-6-4-1 0,-1-4 2 15,-3 1-2-15,-7 3 2 16,-5 7 0-16,-6 5-1 16,-3 10-1-16,-2 12 0 15,5 8 0-15,0 12-1 16,-1 4-1-16,7 10-5 15,-6-8-19-15,17 6-9 16,5-7-1-16,11-11-1 16,2-7 20-16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8650" cy="479425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4963" y="0"/>
            <a:ext cx="3168650" cy="479425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5D4B7B5-066E-45AE-BAE6-6BF8B53AF8D7}" type="datetimeFigureOut">
              <a:rPr lang="en-US"/>
              <a:pPr>
                <a:defRPr/>
              </a:pPr>
              <a:t>9/23/2013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6" rIns="96651" bIns="48326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0250" y="4559300"/>
            <a:ext cx="5854700" cy="4321175"/>
          </a:xfrm>
          <a:prstGeom prst="rect">
            <a:avLst/>
          </a:prstGeom>
        </p:spPr>
        <p:txBody>
          <a:bodyPr vert="horz" lIns="96651" tIns="48326" rIns="96651" bIns="48326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68650" cy="479425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4963" y="9120188"/>
            <a:ext cx="3168650" cy="479425"/>
          </a:xfrm>
          <a:prstGeom prst="rect">
            <a:avLst/>
          </a:prstGeom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9DCBFFF-93C1-4666-919F-5E406A66D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03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A graph G is a set V of vertices (sometimes called nodes), and a set E of edges (sometimes called arcs) that each connect two vertices together.</a:t>
            </a:r>
          </a:p>
          <a:p>
            <a:endParaRPr lang="en-US" smtClean="0"/>
          </a:p>
          <a:p>
            <a:r>
              <a:rPr lang="en-US" smtClean="0"/>
              <a:t>This is just like the trees – but with the trees we had the requirements and now any node can reference any other type of node. </a:t>
            </a:r>
          </a:p>
          <a:p>
            <a:r>
              <a:rPr lang="en-US" smtClean="0"/>
              <a:t>Really we could think about any tree as a graph and really even any linked list as a tree and any linked list as a graph. It is just based upon the relationships of nodes. </a:t>
            </a:r>
          </a:p>
          <a:p>
            <a:endParaRPr lang="en-US" smtClean="0"/>
          </a:p>
          <a:p>
            <a:r>
              <a:rPr lang="en-US" smtClean="0"/>
              <a:t>Introduce E here and N!!</a:t>
            </a:r>
          </a:p>
          <a:p>
            <a:r>
              <a:rPr lang="en-US" smtClean="0"/>
              <a:t>Point out potential infinite loop here!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3ABFCE-698E-4254-8CA7-1831E0ADC66B}" type="slidenum">
              <a:rPr lang="en-US" sz="1300">
                <a:latin typeface="Times" panose="02020603050405020304" pitchFamily="18" charset="0"/>
                <a:ea typeface="MS PGothic" panose="020B0600070205080204" pitchFamily="34" charset="-128"/>
              </a:rPr>
              <a:pPr eaLnBrk="1" hangingPunct="1"/>
              <a:t>10</a:t>
            </a:fld>
            <a:endParaRPr lang="en-US" sz="1300"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011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770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453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765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Times" panose="02020603050405020304" pitchFamily="18" charset="0"/>
              </a:rPr>
              <a:t>big-O:  could be edges or nodes!</a:t>
            </a:r>
          </a:p>
        </p:txBody>
      </p:sp>
    </p:spTree>
    <p:extLst>
      <p:ext uri="{BB962C8B-B14F-4D97-AF65-F5344CB8AC3E}">
        <p14:creationId xmlns:p14="http://schemas.microsoft.com/office/powerpoint/2010/main" val="1043194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Times" panose="02020603050405020304" pitchFamily="18" charset="0"/>
              </a:rPr>
              <a:t>I don</a:t>
            </a:r>
            <a:r>
              <a:rPr lang="ja-JP" altLang="en-US" smtClean="0">
                <a:latin typeface="Times" panose="02020603050405020304" pitchFamily="18" charset="0"/>
              </a:rPr>
              <a:t>’</a:t>
            </a:r>
            <a:r>
              <a:rPr lang="en-US" altLang="ja-JP" smtClean="0">
                <a:latin typeface="Times" panose="02020603050405020304" pitchFamily="18" charset="0"/>
              </a:rPr>
              <a:t>t know if this really works...</a:t>
            </a:r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93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16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741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656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712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472DB0-D8C3-4FAE-9FB1-23AC3C4D37C4}" type="slidenum">
              <a:rPr lang="en-US"/>
              <a:pPr>
                <a:spcBef>
                  <a:spcPct val="0"/>
                </a:spcBef>
              </a:pPr>
              <a:t>89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70664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Times" panose="02020603050405020304" pitchFamily="18" charset="0"/>
              </a:rPr>
              <a:t>Two types of graphs. Directed – which is using directional arrows and undirected. Which is just as if there is an arrow in each direction for a given edge. </a:t>
            </a:r>
          </a:p>
          <a:p>
            <a:endParaRPr lang="en-US" smtClean="0">
              <a:latin typeface="Times" panose="02020603050405020304" pitchFamily="18" charset="0"/>
            </a:endParaRPr>
          </a:p>
          <a:p>
            <a:r>
              <a:rPr lang="en-US" smtClean="0">
                <a:latin typeface="Times" panose="02020603050405020304" pitchFamily="18" charset="0"/>
              </a:rPr>
              <a:t>Define undirected and directed here.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F1E2E0-C336-4479-88E9-692E97A0646E}" type="slidenum">
              <a:rPr lang="en-US" sz="1300">
                <a:latin typeface="Times" panose="02020603050405020304" pitchFamily="18" charset="0"/>
                <a:ea typeface="MS PGothic" panose="020B0600070205080204" pitchFamily="34" charset="-128"/>
              </a:rPr>
              <a:pPr eaLnBrk="1" hangingPunct="1"/>
              <a:t>11</a:t>
            </a:fld>
            <a:endParaRPr lang="en-US" sz="1300"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0156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7C77E7-6A31-4CDA-9832-87E8C799D174}" type="slidenum">
              <a:rPr lang="en-US"/>
              <a:pPr>
                <a:spcBef>
                  <a:spcPct val="0"/>
                </a:spcBef>
              </a:pPr>
              <a:t>91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48824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ABC8D4-EEE4-4CBF-A798-4A368A3C1EC4}" type="slidenum">
              <a:rPr lang="en-US"/>
              <a:pPr>
                <a:spcBef>
                  <a:spcPct val="0"/>
                </a:spcBef>
              </a:pPr>
              <a:t>92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9859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849BB1-1B4F-4643-AA9F-E123C98959DF}" type="slidenum">
              <a:rPr lang="en-US"/>
              <a:pPr>
                <a:spcBef>
                  <a:spcPct val="0"/>
                </a:spcBef>
              </a:pPr>
              <a:t>96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107847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1D6B5B-6CD1-4746-9A86-F6E5D17827A4}" type="slidenum">
              <a:rPr lang="en-US"/>
              <a:pPr>
                <a:spcBef>
                  <a:spcPct val="0"/>
                </a:spcBef>
              </a:pPr>
              <a:t>100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0598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46DCFB-5960-463D-9901-830E0F866D08}" type="slidenum">
              <a:rPr lang="en-US"/>
              <a:pPr>
                <a:spcBef>
                  <a:spcPct val="0"/>
                </a:spcBef>
              </a:pPr>
              <a:t>101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649254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B3A190-9A5A-492F-AECF-78CCEC458E64}" type="slidenum">
              <a:rPr 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106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88067" name="Rectangle 8"/>
          <p:cNvSpPr txBox="1">
            <a:spLocks noGrp="1" noChangeArrowheads="1"/>
          </p:cNvSpPr>
          <p:nvPr/>
        </p:nvSpPr>
        <p:spPr bwMode="auto">
          <a:xfrm>
            <a:off x="4143375" y="9120188"/>
            <a:ext cx="31670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121" tIns="49463" rIns="95121" bIns="49463" anchor="b"/>
          <a:lstStyle>
            <a:lvl1pPr defTabSz="482600">
              <a:spcBef>
                <a:spcPct val="30000"/>
              </a:spcBef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Font typeface="StarSymbol"/>
              <a:buNone/>
            </a:pPr>
            <a:fld id="{10A196D5-F280-4A27-8028-F17DF6D59D55}" type="slidenum">
              <a:rPr lang="en-GB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  <a:buFont typeface="StarSymbol"/>
                <a:buNone/>
              </a:pPr>
              <a:t>106</a:t>
            </a:fld>
            <a:endParaRPr lang="en-GB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8068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43" tIns="48321" rIns="96643" bIns="48321" anchor="ctr"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7000"/>
              </a:lnSpc>
              <a:spcBef>
                <a:spcPct val="0"/>
              </a:spcBef>
              <a:buClr>
                <a:srgbClr val="000000"/>
              </a:buClr>
            </a:pPr>
            <a:endParaRPr 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8069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31838" y="4560888"/>
            <a:ext cx="5849937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121" tIns="49463" rIns="95121" bIns="49463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57881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59C5C4-4BFA-4F4E-BA0D-A35D5FECD561}" type="slidenum">
              <a:rPr 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110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93187" name="Rectangle 8"/>
          <p:cNvSpPr txBox="1">
            <a:spLocks noGrp="1" noChangeArrowheads="1"/>
          </p:cNvSpPr>
          <p:nvPr/>
        </p:nvSpPr>
        <p:spPr bwMode="auto">
          <a:xfrm>
            <a:off x="4143375" y="9120188"/>
            <a:ext cx="31670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121" tIns="49463" rIns="95121" bIns="49463" anchor="b"/>
          <a:lstStyle>
            <a:lvl1pPr defTabSz="482600">
              <a:spcBef>
                <a:spcPct val="30000"/>
              </a:spcBef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Font typeface="StarSymbol"/>
              <a:buNone/>
            </a:pPr>
            <a:fld id="{D878BB1B-C634-46DA-BDA5-FA3E2015BE63}" type="slidenum">
              <a:rPr lang="en-GB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  <a:buFont typeface="StarSymbol"/>
                <a:buNone/>
              </a:pPr>
              <a:t>110</a:t>
            </a:fld>
            <a:endParaRPr lang="en-GB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3188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43" tIns="48321" rIns="96643" bIns="48321" anchor="ctr"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7000"/>
              </a:lnSpc>
              <a:spcBef>
                <a:spcPct val="0"/>
              </a:spcBef>
              <a:buClr>
                <a:srgbClr val="000000"/>
              </a:buClr>
            </a:pPr>
            <a:endParaRPr 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3189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31838" y="4560888"/>
            <a:ext cx="5849937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121" tIns="49463" rIns="95121" bIns="49463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8842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Times" panose="02020603050405020304" pitchFamily="18" charset="0"/>
              </a:rPr>
              <a:t>Obama is the third most followed person on twitter. </a:t>
            </a:r>
          </a:p>
          <a:p>
            <a:r>
              <a:rPr lang="en-US" smtClean="0">
                <a:latin typeface="Times" panose="02020603050405020304" pitchFamily="18" charset="0"/>
              </a:rPr>
              <a:t>This shows the arrows – just because you follow obama doesn’t mean that he follows you – although Obama COULD follow you and another obama follower could follow other obama followers. (ANIMATION)</a:t>
            </a:r>
          </a:p>
          <a:p>
            <a:endParaRPr lang="en-US" smtClean="0">
              <a:latin typeface="Times" panose="02020603050405020304" pitchFamily="18" charset="0"/>
            </a:endParaRPr>
          </a:p>
          <a:p>
            <a:r>
              <a:rPr lang="en-US" smtClean="0">
                <a:latin typeface="Times" panose="02020603050405020304" pitchFamily="18" charset="0"/>
              </a:rPr>
              <a:t>If every arrow went in both direction it would just be a undirected graph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146A59D-3872-4F29-8913-F0B06A229C6C}" type="slidenum">
              <a:rPr lang="en-US" sz="1300">
                <a:latin typeface="Times" panose="02020603050405020304" pitchFamily="18" charset="0"/>
                <a:ea typeface="MS PGothic" panose="020B0600070205080204" pitchFamily="34" charset="-128"/>
              </a:rPr>
              <a:pPr eaLnBrk="1" hangingPunct="1"/>
              <a:t>12</a:t>
            </a:fld>
            <a:endParaRPr lang="en-US" sz="1300"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7971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Times" panose="02020603050405020304" pitchFamily="18" charset="0"/>
              </a:rPr>
              <a:t>This is FB’s friend wheel. It shows which of my friends are friends with each other. And it is clustered. </a:t>
            </a:r>
          </a:p>
          <a:p>
            <a:r>
              <a:rPr lang="en-US" smtClean="0">
                <a:latin typeface="Times" panose="02020603050405020304" pitchFamily="18" charset="0"/>
              </a:rPr>
              <a:t>This is undirected – if I’m friends with someone they are also friends with me. </a:t>
            </a:r>
          </a:p>
          <a:p>
            <a:endParaRPr lang="en-US" smtClean="0">
              <a:latin typeface="Times" panose="02020603050405020304" pitchFamily="18" charset="0"/>
            </a:endParaRPr>
          </a:p>
          <a:p>
            <a:r>
              <a:rPr lang="en-US" smtClean="0">
                <a:latin typeface="Times" panose="02020603050405020304" pitchFamily="18" charset="0"/>
              </a:rPr>
              <a:t>We could think of facebook as a directed graph – where most edges are bi-directional. However, maybe when you create a friend request – that is like creating a directional arrow. 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EAF54A-8F20-4FCE-9476-8EF2044A65FC}" type="slidenum">
              <a:rPr lang="en-US" sz="1300">
                <a:latin typeface="Times" panose="02020603050405020304" pitchFamily="18" charset="0"/>
                <a:ea typeface="MS PGothic" panose="020B0600070205080204" pitchFamily="34" charset="-128"/>
              </a:rPr>
              <a:pPr eaLnBrk="1" hangingPunct="1"/>
              <a:t>13</a:t>
            </a:fld>
            <a:endParaRPr lang="en-US" sz="1300"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1876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Times" panose="02020603050405020304" pitchFamily="18" charset="0"/>
              </a:rPr>
              <a:t>A map is a graph. Here we have southwest’s direct flights from SD. 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5760946-1533-4F81-918C-664E3584FE00}" type="slidenum">
              <a:rPr lang="en-US" sz="1300">
                <a:latin typeface="Times" panose="02020603050405020304" pitchFamily="18" charset="0"/>
                <a:ea typeface="MS PGothic" panose="020B0600070205080204" pitchFamily="34" charset="-128"/>
              </a:rPr>
              <a:pPr eaLnBrk="1" hangingPunct="1"/>
              <a:t>14</a:t>
            </a:fld>
            <a:endParaRPr lang="en-US" sz="1300"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8128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425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02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Times" panose="02020603050405020304" pitchFamily="18" charset="0"/>
              </a:rPr>
              <a:t>big-O:  could be edges or nodes!</a:t>
            </a:r>
          </a:p>
        </p:txBody>
      </p:sp>
    </p:spTree>
    <p:extLst>
      <p:ext uri="{BB962C8B-B14F-4D97-AF65-F5344CB8AC3E}">
        <p14:creationId xmlns:p14="http://schemas.microsoft.com/office/powerpoint/2010/main" val="1560697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Times" panose="02020603050405020304" pitchFamily="18" charset="0"/>
              </a:rPr>
              <a:t>I don</a:t>
            </a:r>
            <a:r>
              <a:rPr lang="ja-JP" altLang="en-US" smtClean="0">
                <a:latin typeface="Times" panose="02020603050405020304" pitchFamily="18" charset="0"/>
              </a:rPr>
              <a:t>’</a:t>
            </a:r>
            <a:r>
              <a:rPr lang="en-US" altLang="ja-JP" smtClean="0">
                <a:latin typeface="Times" panose="02020603050405020304" pitchFamily="18" charset="0"/>
              </a:rPr>
              <a:t>t know if this really works...</a:t>
            </a:r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96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690C1-5F05-4A3D-B6D3-14363243D398}" type="datetimeFigureOut">
              <a:rPr lang="en-US"/>
              <a:pPr>
                <a:defRPr/>
              </a:pPr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C3E52-A969-4C9D-A73E-0BDCC6AC8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26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A7137-7A15-42FB-A768-A30628C20471}" type="datetimeFigureOut">
              <a:rPr lang="en-US"/>
              <a:pPr>
                <a:defRPr/>
              </a:pPr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4CCE4-FD37-488B-A119-1E3240E9B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91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0C57B-3CD5-48FF-BA67-E375C449A6E7}" type="datetimeFigureOut">
              <a:rPr lang="en-US"/>
              <a:pPr>
                <a:defRPr/>
              </a:pPr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AFA87-5657-4E8A-B2AC-C0B6E2C06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0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CF267-B34A-490C-9FFF-0C472AAAB211}" type="datetimeFigureOut">
              <a:rPr lang="en-US"/>
              <a:pPr>
                <a:defRPr/>
              </a:pPr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9BC5E-993E-47E4-B068-67B7689E4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25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D2034-1233-45F6-A61C-32B10B9CDC0E}" type="datetimeFigureOut">
              <a:rPr lang="en-US"/>
              <a:pPr>
                <a:defRPr/>
              </a:pPr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34AB2-E45A-4F59-B138-BE219EE9A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16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D2475-98A2-411C-A9D4-61A54E00B0DD}" type="datetimeFigureOut">
              <a:rPr lang="en-US"/>
              <a:pPr>
                <a:defRPr/>
              </a:pPr>
              <a:t>9/23/2013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6F44F-2473-4DCD-8520-F9947B8E0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25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1E293-EA1E-4500-A93F-B493CF9D42C4}" type="datetimeFigureOut">
              <a:rPr lang="en-US"/>
              <a:pPr>
                <a:defRPr/>
              </a:pPr>
              <a:t>9/23/2013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8563B-FB68-4246-A8D4-E06112E2CA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1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C008A-A57D-440B-A019-05EEB998A566}" type="datetimeFigureOut">
              <a:rPr lang="en-US"/>
              <a:pPr>
                <a:defRPr/>
              </a:pPr>
              <a:t>9/23/2013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063C7-50BB-4CF2-9B25-561FDAB24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79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69131-FC14-4468-A87B-7747BA6908E8}" type="datetimeFigureOut">
              <a:rPr lang="en-US"/>
              <a:pPr>
                <a:defRPr/>
              </a:pPr>
              <a:t>9/23/2013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FCDC3-7683-44FD-A701-BC505691C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0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A425B-E4A6-4084-99A0-1FF979F0C2B3}" type="datetimeFigureOut">
              <a:rPr lang="en-US"/>
              <a:pPr>
                <a:defRPr/>
              </a:pPr>
              <a:t>9/23/2013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0CF9F-E65E-4624-97D8-386167BC8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87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A4097-8A6D-409D-9519-24C96F683745}" type="datetimeFigureOut">
              <a:rPr lang="en-US"/>
              <a:pPr>
                <a:defRPr/>
              </a:pPr>
              <a:t>9/23/2013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C1D67-F144-4B84-9B03-080FBB178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85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61A479-D325-40F1-A494-C04F534A93C5}" type="datetimeFigureOut">
              <a:rPr lang="en-US"/>
              <a:pPr>
                <a:defRPr/>
              </a:pPr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59B2B31-083C-4D4B-A759-890C178016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image" Target="../media/image73.png"/><Relationship Id="rId3" Type="http://schemas.openxmlformats.org/officeDocument/2006/relationships/tags" Target="../tags/tag17.xml"/><Relationship Id="rId21" Type="http://schemas.openxmlformats.org/officeDocument/2006/relationships/tags" Target="../tags/tag35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image" Target="../media/image72.png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0" Type="http://schemas.openxmlformats.org/officeDocument/2006/relationships/tags" Target="../tags/tag34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image" Target="../media/image71.png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slideLayout" Target="../slideLayouts/slideLayout2.xml"/><Relationship Id="rId28" Type="http://schemas.openxmlformats.org/officeDocument/2006/relationships/image" Target="../media/image75.png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9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3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3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37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"/>
          <p:cNvSpPr>
            <a:spLocks noGrp="1"/>
          </p:cNvSpPr>
          <p:nvPr>
            <p:ph type="ctrTitle"/>
          </p:nvPr>
        </p:nvSpPr>
        <p:spPr>
          <a:xfrm>
            <a:off x="1143000" y="1163638"/>
            <a:ext cx="7772400" cy="1470025"/>
          </a:xfrm>
        </p:spPr>
        <p:txBody>
          <a:bodyPr/>
          <a:lstStyle/>
          <a:p>
            <a:pPr eaLnBrk="1" hangingPunct="1"/>
            <a:r>
              <a:rPr lang="en-US" sz="9600" b="1" smtClean="0"/>
              <a:t>CS  60</a:t>
            </a:r>
          </a:p>
        </p:txBody>
      </p:sp>
      <p:sp>
        <p:nvSpPr>
          <p:cNvPr id="3075" name="Title 3"/>
          <p:cNvSpPr txBox="1">
            <a:spLocks/>
          </p:cNvSpPr>
          <p:nvPr/>
        </p:nvSpPr>
        <p:spPr bwMode="auto">
          <a:xfrm>
            <a:off x="76200" y="2819400"/>
            <a:ext cx="8991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6600" b="1" dirty="0" smtClean="0"/>
              <a:t>Prolog &amp; Graphs</a:t>
            </a:r>
            <a:endParaRPr lang="en-US" sz="6600" b="1" dirty="0"/>
          </a:p>
        </p:txBody>
      </p:sp>
      <p:sp>
        <p:nvSpPr>
          <p:cNvPr id="3076" name="Subtitle 4"/>
          <p:cNvSpPr txBox="1">
            <a:spLocks/>
          </p:cNvSpPr>
          <p:nvPr/>
        </p:nvSpPr>
        <p:spPr bwMode="auto">
          <a:xfrm>
            <a:off x="1371600" y="49530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898989"/>
                </a:solidFill>
              </a:rPr>
              <a:t>2013-09-23</a:t>
            </a:r>
            <a:endParaRPr lang="en-US" dirty="0">
              <a:solidFill>
                <a:srgbClr val="898989"/>
              </a:solidFill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898989"/>
                </a:solidFill>
              </a:rPr>
              <a:t>Monday – </a:t>
            </a:r>
            <a:r>
              <a:rPr lang="en-US" dirty="0">
                <a:solidFill>
                  <a:srgbClr val="898989"/>
                </a:solidFill>
              </a:rPr>
              <a:t>Week </a:t>
            </a:r>
            <a:r>
              <a:rPr lang="en-US" dirty="0" smtClean="0">
                <a:solidFill>
                  <a:srgbClr val="898989"/>
                </a:solidFill>
              </a:rPr>
              <a:t>3</a:t>
            </a:r>
            <a:endParaRPr lang="en-US" dirty="0">
              <a:solidFill>
                <a:srgbClr val="898989"/>
              </a:solidFill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dirty="0">
                <a:solidFill>
                  <a:srgbClr val="898989"/>
                </a:solidFill>
              </a:rPr>
              <a:t>Lecture 06</a:t>
            </a:r>
          </a:p>
        </p:txBody>
      </p:sp>
      <p:pic>
        <p:nvPicPr>
          <p:cNvPr id="3079" name="Picture 7" descr="http://images9.cpcache.com/image/76422119_400x4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7272" r="25999" b="34546"/>
          <a:stretch/>
        </p:blipFill>
        <p:spPr bwMode="auto">
          <a:xfrm>
            <a:off x="338932" y="-22225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Callout 1 6"/>
          <p:cNvSpPr/>
          <p:nvPr/>
        </p:nvSpPr>
        <p:spPr>
          <a:xfrm>
            <a:off x="3505200" y="276224"/>
            <a:ext cx="3505200" cy="800101"/>
          </a:xfrm>
          <a:prstGeom prst="borderCallout1">
            <a:avLst>
              <a:gd name="adj1" fmla="val 114018"/>
              <a:gd name="adj2" fmla="val -18391"/>
              <a:gd name="adj3" fmla="val 39225"/>
              <a:gd name="adj4" fmla="val -254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dirty="0" smtClean="0"/>
              <a:t>Prolog is Hipster! </a:t>
            </a:r>
          </a:p>
          <a:p>
            <a:pPr algn="ctr" eaLnBrk="1" hangingPunct="1">
              <a:defRPr/>
            </a:pPr>
            <a:r>
              <a:rPr lang="en-US" sz="1400" dirty="0" smtClean="0"/>
              <a:t>(Owl-based before owls were </a:t>
            </a:r>
            <a:r>
              <a:rPr lang="en-US" sz="1400" dirty="0" smtClean="0"/>
              <a:t>cool (at least were everywhere!))</a:t>
            </a:r>
            <a:endParaRPr lang="en-US" sz="1400" dirty="0"/>
          </a:p>
        </p:txBody>
      </p:sp>
      <p:pic>
        <p:nvPicPr>
          <p:cNvPr id="3081" name="Picture 9" descr="http://fc06.deviantart.net/fs71/f/2013/140/2/2/hipster_glasses__template_clip_art__by_nearsblankpuzzle-d4l1zp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82" y="609600"/>
            <a:ext cx="256061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Trees become Graphs</a:t>
            </a:r>
            <a:br>
              <a:rPr lang="en-US" dirty="0" smtClean="0"/>
            </a:br>
            <a:r>
              <a:rPr lang="en-US" dirty="0" smtClean="0"/>
              <a:t>(they can have cycles!)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74088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419600" y="2738438"/>
            <a:ext cx="655638" cy="23669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51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8852" name="Picture 4" descr="Jul2005-Vancouver 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r="16643" b="21997"/>
          <a:stretch>
            <a:fillRect/>
          </a:stretch>
        </p:blipFill>
        <p:spPr bwMode="auto">
          <a:xfrm>
            <a:off x="0" y="0"/>
            <a:ext cx="9144000" cy="742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13800" b="1" smtClean="0"/>
              <a:t>Big-O</a:t>
            </a:r>
          </a:p>
        </p:txBody>
      </p:sp>
      <p:sp>
        <p:nvSpPr>
          <p:cNvPr id="82947" name="Subtitle 4"/>
          <p:cNvSpPr txBox="1">
            <a:spLocks/>
          </p:cNvSpPr>
          <p:nvPr/>
        </p:nvSpPr>
        <p:spPr bwMode="auto">
          <a:xfrm>
            <a:off x="1371600" y="49530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>
                <a:solidFill>
                  <a:srgbClr val="898989"/>
                </a:solidFill>
              </a:rPr>
              <a:t>2013-01-24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>
                <a:solidFill>
                  <a:srgbClr val="898989"/>
                </a:solidFill>
              </a:rPr>
              <a:t>Thursday – Week 0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>
                <a:solidFill>
                  <a:srgbClr val="898989"/>
                </a:solidFill>
              </a:rPr>
              <a:t>Lecture 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mtClean="0"/>
              <a:t>What is the runtime of this? 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(mystery a b)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  (cond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((empty? b) (se a b))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((&lt; a (first b)) (se a b))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(else (se (first b)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	  (mystery a (bf b))))))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mtClean="0">
                <a:cs typeface="Courier New" panose="02070309020205020404" pitchFamily="49" charset="0"/>
              </a:rPr>
              <a:t>A) Constant runtime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mtClean="0">
                <a:cs typeface="Courier New" panose="02070309020205020404" pitchFamily="49" charset="0"/>
              </a:rPr>
              <a:t>B) Linear runtime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mtClean="0">
                <a:cs typeface="Courier New" panose="02070309020205020404" pitchFamily="49" charset="0"/>
              </a:rPr>
              <a:t>C) Linear*Linear (quadratic)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mtClean="0">
                <a:cs typeface="Courier New" panose="02070309020205020404" pitchFamily="49" charset="0"/>
              </a:rPr>
              <a:t>D) Something else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mtClean="0">
                <a:cs typeface="Courier New" panose="02070309020205020404" pitchFamily="49" charset="0"/>
              </a:rPr>
              <a:t>E) No clue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mtClean="0">
              <a:cs typeface="Courier New" panose="020703090202050204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mtClean="0"/>
          </a:p>
        </p:txBody>
      </p:sp>
      <p:sp>
        <p:nvSpPr>
          <p:cNvPr id="4" name="Left Arrow 3"/>
          <p:cNvSpPr/>
          <p:nvPr/>
        </p:nvSpPr>
        <p:spPr>
          <a:xfrm>
            <a:off x="3048000" y="4441825"/>
            <a:ext cx="3200400" cy="914400"/>
          </a:xfrm>
          <a:prstGeom prst="left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/>
              <a:t>Correct Answer</a:t>
            </a:r>
          </a:p>
        </p:txBody>
      </p:sp>
      <p:sp>
        <p:nvSpPr>
          <p:cNvPr id="26629" name="Rectangle 1"/>
          <p:cNvSpPr>
            <a:spLocks noChangeArrowheads="1"/>
          </p:cNvSpPr>
          <p:nvPr/>
        </p:nvSpPr>
        <p:spPr bwMode="auto">
          <a:xfrm>
            <a:off x="4800600" y="4179888"/>
            <a:ext cx="4343400" cy="2678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sz="2800">
                <a:cs typeface="Courier New" panose="02070309020205020404" pitchFamily="49" charset="0"/>
              </a:rPr>
              <a:t>Try to guess what type of thing the variables </a:t>
            </a:r>
            <a:r>
              <a:rPr lang="pt-BR" sz="280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pt-BR" sz="2800">
                <a:cs typeface="Courier New" panose="02070309020205020404" pitchFamily="49" charset="0"/>
              </a:rPr>
              <a:t> &amp; </a:t>
            </a:r>
            <a:r>
              <a:rPr lang="pt-BR" sz="280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pt-BR" sz="2800">
                <a:cs typeface="Courier New" panose="02070309020205020404" pitchFamily="49" charset="0"/>
              </a:rPr>
              <a:t> will be</a:t>
            </a:r>
          </a:p>
          <a:p>
            <a:pPr eaLnBrk="1" hangingPunct="1">
              <a:spcBef>
                <a:spcPct val="0"/>
              </a:spcBef>
            </a:pPr>
            <a:r>
              <a:rPr lang="pt-BR" sz="2800">
                <a:cs typeface="Courier New" panose="02070309020205020404" pitchFamily="49" charset="0"/>
              </a:rPr>
              <a:t>Try to come up with (small) input that triggers each case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629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Bad variable names!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Make your code harder to read!</a:t>
            </a:r>
          </a:p>
          <a:p>
            <a:pPr lvl="1"/>
            <a:r>
              <a:rPr lang="en-US" smtClean="0"/>
              <a:t>Don’t do this!</a:t>
            </a:r>
          </a:p>
          <a:p>
            <a:r>
              <a:rPr lang="en-US" smtClean="0"/>
              <a:t>Even though we do</a:t>
            </a:r>
          </a:p>
          <a:p>
            <a:pPr lvl="1"/>
            <a:r>
              <a:rPr lang="en-US" smtClean="0"/>
              <a:t>We will use bad variable names on exams so that you have to read/understand the code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mtClean="0"/>
              <a:t>Better variable names! 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(insert num sent)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  (cond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((empty? sent) (se num sent))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((&lt; num (first sent)) (se num sent))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(else (se (first sent)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		  (insert num (bf sent))))))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mtClean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0" y="4191000"/>
            <a:ext cx="5475288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STk&gt;(insert 7 </a:t>
            </a:r>
            <a:r>
              <a:rPr lang="en-US" sz="2800">
                <a:latin typeface="Arial Rounded MT Bold" pitchFamily="34" charset="0"/>
                <a:cs typeface="Courier New" panose="02070309020205020404" pitchFamily="49" charset="0"/>
              </a:rPr>
              <a:t>’</a:t>
            </a: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())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(7)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ourier New" panose="02070309020205020404" pitchFamily="49" charset="0"/>
              <a:buNone/>
            </a:pPr>
            <a:endParaRPr lang="en-GB" sz="2800">
              <a:solidFill>
                <a:srgbClr val="000000"/>
              </a:solidFill>
              <a:latin typeface="Courier New" panose="02070309020205020404" pitchFamily="49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STk&gt;(insert 1 </a:t>
            </a:r>
            <a:r>
              <a:rPr lang="en-US" sz="2800">
                <a:latin typeface="Arial Rounded MT Bold" pitchFamily="34" charset="0"/>
                <a:cs typeface="Courier New" panose="02070309020205020404" pitchFamily="49" charset="0"/>
              </a:rPr>
              <a:t>’</a:t>
            </a: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(2 5 8))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(1 2 5 8)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ourier New" panose="02070309020205020404" pitchFamily="49" charset="0"/>
              <a:buNone/>
            </a:pPr>
            <a:endParaRPr lang="en-GB" sz="2800">
              <a:solidFill>
                <a:srgbClr val="000000"/>
              </a:solidFill>
              <a:latin typeface="Courier New" panose="02070309020205020404" pitchFamily="49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189288" y="3962400"/>
            <a:ext cx="47355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189288" y="35052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867400" y="29718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873750" y="4275138"/>
            <a:ext cx="3275013" cy="2157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704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2238"/>
            <a:ext cx="9144000" cy="520700"/>
          </a:xfrm>
        </p:spPr>
        <p:txBody>
          <a:bodyPr lIns="63360" tIns="25560" rIns="63360" bIns="25560" anchor="t">
            <a:spAutoFit/>
          </a:bodyPr>
          <a:lstStyle/>
          <a:p>
            <a:pPr defTabSz="457200" eaLnBrk="1" hangingPunct="1">
              <a:lnSpc>
                <a:spcPct val="8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500" smtClean="0"/>
              <a:t>Insert </a:t>
            </a:r>
          </a:p>
        </p:txBody>
      </p:sp>
      <p:sp>
        <p:nvSpPr>
          <p:cNvPr id="56338" name="Text Box 2"/>
          <p:cNvSpPr txBox="1">
            <a:spLocks noChangeArrowheads="1"/>
          </p:cNvSpPr>
          <p:nvPr/>
        </p:nvSpPr>
        <p:spPr bwMode="auto">
          <a:xfrm>
            <a:off x="2432050" y="762000"/>
            <a:ext cx="5475288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STk&gt;(insert 8 </a:t>
            </a:r>
            <a:r>
              <a:rPr lang="en-US" sz="2800">
                <a:latin typeface="Arial Rounded MT Bold" pitchFamily="34" charset="0"/>
                <a:cs typeface="Courier New" panose="02070309020205020404" pitchFamily="49" charset="0"/>
              </a:rPr>
              <a:t>’</a:t>
            </a: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(2 5 6 9))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(2 5 6 8 9)</a:t>
            </a:r>
          </a:p>
        </p:txBody>
      </p:sp>
      <p:sp>
        <p:nvSpPr>
          <p:cNvPr id="56345" name="Text Box 12"/>
          <p:cNvSpPr txBox="1">
            <a:spLocks noChangeArrowheads="1"/>
          </p:cNvSpPr>
          <p:nvPr/>
        </p:nvSpPr>
        <p:spPr bwMode="auto">
          <a:xfrm>
            <a:off x="6329363" y="5495925"/>
            <a:ext cx="21288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ourier New" panose="02070309020205020404" pitchFamily="49" charset="0"/>
              <a:buNone/>
            </a:pPr>
            <a:r>
              <a:rPr lang="en-GB" sz="2400" b="1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(se 8</a:t>
            </a:r>
            <a:r>
              <a:rPr lang="en-US" sz="2400">
                <a:latin typeface="Arial Rounded MT Bold" pitchFamily="34" charset="0"/>
                <a:ea typeface="Arial Unicode MS" panose="020B0604020202020204" pitchFamily="34" charset="-128"/>
                <a:cs typeface="Courier New" panose="02070309020205020404" pitchFamily="49" charset="0"/>
              </a:rPr>
              <a:t> ’</a:t>
            </a:r>
            <a:r>
              <a:rPr lang="en-GB" sz="2400" b="1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(9)) </a:t>
            </a:r>
          </a:p>
        </p:txBody>
      </p:sp>
      <p:grpSp>
        <p:nvGrpSpPr>
          <p:cNvPr id="56350" name="Group 30"/>
          <p:cNvGrpSpPr>
            <a:grpSpLocks/>
          </p:cNvGrpSpPr>
          <p:nvPr/>
        </p:nvGrpSpPr>
        <p:grpSpPr bwMode="auto">
          <a:xfrm>
            <a:off x="304800" y="1676400"/>
            <a:ext cx="8582025" cy="4586288"/>
            <a:chOff x="2011" y="2581"/>
            <a:chExt cx="3648" cy="1632"/>
          </a:xfrm>
        </p:grpSpPr>
        <p:sp>
          <p:nvSpPr>
            <p:cNvPr id="87060" name="Rectangle 1"/>
            <p:cNvSpPr>
              <a:spLocks noChangeArrowheads="1"/>
            </p:cNvSpPr>
            <p:nvPr/>
          </p:nvSpPr>
          <p:spPr bwMode="auto">
            <a:xfrm>
              <a:off x="2011" y="2581"/>
              <a:ext cx="3648" cy="1632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spcBef>
                  <a:spcPct val="0"/>
                </a:spcBef>
                <a:buClr>
                  <a:srgbClr val="000000"/>
                </a:buClr>
                <a:buFont typeface="Arial" panose="020B0604020202020204" pitchFamily="34" charset="0"/>
                <a:buNone/>
              </a:pPr>
              <a:endParaRPr lang="en-US" sz="180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7061" name="Text Box 13"/>
            <p:cNvSpPr txBox="1">
              <a:spLocks noChangeArrowheads="1"/>
            </p:cNvSpPr>
            <p:nvPr/>
          </p:nvSpPr>
          <p:spPr bwMode="auto">
            <a:xfrm>
              <a:off x="3307" y="2592"/>
              <a:ext cx="1951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GB" sz="2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insert 8 </a:t>
              </a:r>
              <a:r>
                <a:rPr lang="en-US" sz="2800">
                  <a:latin typeface="Arial Rounded MT Bold" pitchFamily="34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’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(2 5 6 9)</a:t>
              </a:r>
              <a:r>
                <a:rPr lang="en-GB" sz="2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)</a:t>
              </a:r>
            </a:p>
          </p:txBody>
        </p:sp>
      </p:grpSp>
      <p:grpSp>
        <p:nvGrpSpPr>
          <p:cNvPr id="56351" name="Group 31"/>
          <p:cNvGrpSpPr>
            <a:grpSpLocks/>
          </p:cNvGrpSpPr>
          <p:nvPr/>
        </p:nvGrpSpPr>
        <p:grpSpPr bwMode="auto">
          <a:xfrm>
            <a:off x="230188" y="2786063"/>
            <a:ext cx="9328150" cy="3476625"/>
            <a:chOff x="2064" y="2976"/>
            <a:chExt cx="3965" cy="1237"/>
          </a:xfrm>
        </p:grpSpPr>
        <p:sp>
          <p:nvSpPr>
            <p:cNvPr id="87057" name="Text Box 4"/>
            <p:cNvSpPr txBox="1">
              <a:spLocks noChangeArrowheads="1"/>
            </p:cNvSpPr>
            <p:nvPr/>
          </p:nvSpPr>
          <p:spPr bwMode="auto">
            <a:xfrm>
              <a:off x="2064" y="3072"/>
              <a:ext cx="54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Courier New" panose="02070309020205020404" pitchFamily="49" charset="0"/>
                <a:buNone/>
              </a:pPr>
              <a:r>
                <a:rPr lang="en-GB" sz="24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(se 2 </a:t>
              </a:r>
            </a:p>
          </p:txBody>
        </p:sp>
        <p:sp>
          <p:nvSpPr>
            <p:cNvPr id="87058" name="Rectangle 6"/>
            <p:cNvSpPr>
              <a:spLocks noChangeArrowheads="1"/>
            </p:cNvSpPr>
            <p:nvPr/>
          </p:nvSpPr>
          <p:spPr bwMode="auto">
            <a:xfrm>
              <a:off x="2818" y="2976"/>
              <a:ext cx="2841" cy="1237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spcBef>
                  <a:spcPct val="0"/>
                </a:spcBef>
                <a:buClr>
                  <a:srgbClr val="000000"/>
                </a:buClr>
                <a:buFont typeface="Arial" panose="020B0604020202020204" pitchFamily="34" charset="0"/>
                <a:buNone/>
              </a:pPr>
              <a:endParaRPr lang="en-US" sz="180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7059" name="Text Box 15"/>
            <p:cNvSpPr txBox="1">
              <a:spLocks noChangeArrowheads="1"/>
            </p:cNvSpPr>
            <p:nvPr/>
          </p:nvSpPr>
          <p:spPr bwMode="auto">
            <a:xfrm>
              <a:off x="3888" y="3013"/>
              <a:ext cx="2141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GB" sz="2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insert 8 </a:t>
              </a:r>
              <a:r>
                <a:rPr lang="en-US" sz="2800">
                  <a:latin typeface="Arial Rounded MT Bold" pitchFamily="34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’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(5 6 9))</a:t>
              </a:r>
              <a:endParaRPr lang="en-GB" sz="2800" b="1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endParaRPr>
            </a:p>
          </p:txBody>
        </p:sp>
      </p:grpSp>
      <p:grpSp>
        <p:nvGrpSpPr>
          <p:cNvPr id="56352" name="Group 32"/>
          <p:cNvGrpSpPr>
            <a:grpSpLocks/>
          </p:cNvGrpSpPr>
          <p:nvPr/>
        </p:nvGrpSpPr>
        <p:grpSpPr bwMode="auto">
          <a:xfrm>
            <a:off x="2211388" y="3700463"/>
            <a:ext cx="7385050" cy="2562225"/>
            <a:chOff x="2914" y="3301"/>
            <a:chExt cx="3139" cy="912"/>
          </a:xfrm>
        </p:grpSpPr>
        <p:sp>
          <p:nvSpPr>
            <p:cNvPr id="87054" name="Text Box 7"/>
            <p:cNvSpPr txBox="1">
              <a:spLocks noChangeArrowheads="1"/>
            </p:cNvSpPr>
            <p:nvPr/>
          </p:nvSpPr>
          <p:spPr bwMode="auto">
            <a:xfrm>
              <a:off x="2914" y="3301"/>
              <a:ext cx="54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Courier New" panose="02070309020205020404" pitchFamily="49" charset="0"/>
                <a:buNone/>
              </a:pPr>
              <a:r>
                <a:rPr lang="en-GB" sz="24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(se 5 </a:t>
              </a:r>
            </a:p>
          </p:txBody>
        </p:sp>
        <p:sp>
          <p:nvSpPr>
            <p:cNvPr id="87055" name="Rectangle 9"/>
            <p:cNvSpPr>
              <a:spLocks noChangeArrowheads="1"/>
            </p:cNvSpPr>
            <p:nvPr/>
          </p:nvSpPr>
          <p:spPr bwMode="auto">
            <a:xfrm>
              <a:off x="3665" y="3424"/>
              <a:ext cx="1999" cy="789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spcBef>
                  <a:spcPct val="0"/>
                </a:spcBef>
                <a:buClr>
                  <a:srgbClr val="000000"/>
                </a:buClr>
                <a:buFont typeface="Arial" panose="020B0604020202020204" pitchFamily="34" charset="0"/>
                <a:buNone/>
              </a:pPr>
              <a:endParaRPr lang="en-US" sz="180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7056" name="Text Box 17"/>
            <p:cNvSpPr txBox="1">
              <a:spLocks noChangeArrowheads="1"/>
            </p:cNvSpPr>
            <p:nvPr/>
          </p:nvSpPr>
          <p:spPr bwMode="auto">
            <a:xfrm>
              <a:off x="3982" y="3445"/>
              <a:ext cx="2071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GB" sz="2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insert 8 </a:t>
              </a:r>
              <a:r>
                <a:rPr lang="en-US" sz="2800">
                  <a:latin typeface="Arial Rounded MT Bold" pitchFamily="34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’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(6 9)</a:t>
              </a:r>
              <a:r>
                <a:rPr lang="en-GB" sz="2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)</a:t>
              </a:r>
            </a:p>
          </p:txBody>
        </p:sp>
      </p:grpSp>
      <p:grpSp>
        <p:nvGrpSpPr>
          <p:cNvPr id="56353" name="Group 33"/>
          <p:cNvGrpSpPr>
            <a:grpSpLocks/>
          </p:cNvGrpSpPr>
          <p:nvPr/>
        </p:nvGrpSpPr>
        <p:grpSpPr bwMode="auto">
          <a:xfrm>
            <a:off x="4129088" y="4857750"/>
            <a:ext cx="5472112" cy="1404938"/>
            <a:chOff x="3730" y="3713"/>
            <a:chExt cx="2326" cy="500"/>
          </a:xfrm>
        </p:grpSpPr>
        <p:sp>
          <p:nvSpPr>
            <p:cNvPr id="87051" name="Text Box 10"/>
            <p:cNvSpPr txBox="1">
              <a:spLocks noChangeArrowheads="1"/>
            </p:cNvSpPr>
            <p:nvPr/>
          </p:nvSpPr>
          <p:spPr bwMode="auto">
            <a:xfrm>
              <a:off x="3730" y="3733"/>
              <a:ext cx="626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Courier New" panose="02070309020205020404" pitchFamily="49" charset="0"/>
                <a:buNone/>
              </a:pPr>
              <a:r>
                <a:rPr lang="en-GB" sz="24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(se 6  </a:t>
              </a:r>
            </a:p>
          </p:txBody>
        </p:sp>
        <p:sp>
          <p:nvSpPr>
            <p:cNvPr id="87052" name="Rectangle 11"/>
            <p:cNvSpPr>
              <a:spLocks noChangeArrowheads="1"/>
            </p:cNvSpPr>
            <p:nvPr/>
          </p:nvSpPr>
          <p:spPr bwMode="auto">
            <a:xfrm>
              <a:off x="4326" y="3713"/>
              <a:ext cx="1333" cy="500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spcBef>
                  <a:spcPct val="0"/>
                </a:spcBef>
                <a:buClr>
                  <a:srgbClr val="000000"/>
                </a:buClr>
                <a:buFont typeface="Arial" panose="020B0604020202020204" pitchFamily="34" charset="0"/>
                <a:buNone/>
              </a:pPr>
              <a:endParaRPr lang="en-US" sz="180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7053" name="Text Box 18"/>
            <p:cNvSpPr txBox="1">
              <a:spLocks noChangeArrowheads="1"/>
            </p:cNvSpPr>
            <p:nvPr/>
          </p:nvSpPr>
          <p:spPr bwMode="auto">
            <a:xfrm>
              <a:off x="4376" y="3744"/>
              <a:ext cx="168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GB" sz="24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</a:t>
              </a:r>
              <a:r>
                <a:rPr lang="en-GB" sz="24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insert 8 </a:t>
              </a:r>
              <a:r>
                <a:rPr lang="en-US" sz="2400">
                  <a:latin typeface="Arial Rounded MT Bold" pitchFamily="34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’</a:t>
              </a:r>
              <a:r>
                <a:rPr lang="en-GB" sz="24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(9)</a:t>
              </a:r>
              <a:r>
                <a:rPr lang="en-GB" sz="24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)</a:t>
              </a:r>
            </a:p>
          </p:txBody>
        </p:sp>
      </p:grp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30188" y="6299200"/>
            <a:ext cx="784701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ourier New" panose="02070309020205020404" pitchFamily="49" charset="0"/>
              <a:buNone/>
            </a:pPr>
            <a:r>
              <a:rPr lang="en-GB" sz="2800" b="1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 2 (se 5 (se 6 (se 8 </a:t>
            </a:r>
            <a:r>
              <a:rPr lang="en-US" sz="2800" b="1">
                <a:latin typeface="Arial Rounded MT Bold" pitchFamily="34" charset="0"/>
                <a:ea typeface="Arial Unicode MS" panose="020B0604020202020204" pitchFamily="34" charset="-128"/>
                <a:cs typeface="Courier New" panose="02070309020205020404" pitchFamily="49" charset="0"/>
              </a:rPr>
              <a:t>’</a:t>
            </a:r>
            <a:r>
              <a:rPr lang="en-GB" sz="2800" b="1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(9)))))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8" grpId="0"/>
      <p:bldP spid="56345" grpId="0"/>
      <p:bldP spid="2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mtClean="0"/>
              <a:t>Best vs. Worst Case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(insert num sent)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  (cond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((empty? sent) (se num sent))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((&lt; num (first sent)) (se num sent))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(else (se (first sent)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			  (insert num (bf sent))))))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mtClean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0" y="4191000"/>
            <a:ext cx="86106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STk&gt;(insert 1 </a:t>
            </a:r>
            <a:r>
              <a:rPr lang="en-US" sz="2800">
                <a:latin typeface="Arial Rounded MT Bold" pitchFamily="34" charset="0"/>
                <a:cs typeface="Courier New" panose="02070309020205020404" pitchFamily="49" charset="0"/>
              </a:rPr>
              <a:t>’</a:t>
            </a: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(2 3 4 5 6 7 8))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(1 2 3 4 5 6 7 8)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ourier New" panose="02070309020205020404" pitchFamily="49" charset="0"/>
              <a:buNone/>
            </a:pPr>
            <a:endParaRPr lang="en-GB" sz="2800">
              <a:solidFill>
                <a:srgbClr val="000000"/>
              </a:solidFill>
              <a:latin typeface="Courier New" panose="02070309020205020404" pitchFamily="49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STk&gt;(insert 9 </a:t>
            </a:r>
            <a:r>
              <a:rPr lang="en-US" sz="2800">
                <a:latin typeface="Arial Rounded MT Bold" pitchFamily="34" charset="0"/>
                <a:cs typeface="Courier New" panose="02070309020205020404" pitchFamily="49" charset="0"/>
              </a:rPr>
              <a:t>’</a:t>
            </a: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(2 3 4 5 6 7 8))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(2 3 4 5 6 7 8 9)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ourier New" panose="02070309020205020404" pitchFamily="49" charset="0"/>
              <a:buNone/>
            </a:pPr>
            <a:endParaRPr lang="en-GB" sz="2800">
              <a:solidFill>
                <a:srgbClr val="000000"/>
              </a:solidFill>
              <a:latin typeface="Courier New" panose="02070309020205020404" pitchFamily="49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4298950" y="4648200"/>
            <a:ext cx="3648075" cy="533400"/>
          </a:xfrm>
          <a:prstGeom prst="borderCallout1">
            <a:avLst>
              <a:gd name="adj1" fmla="val 53510"/>
              <a:gd name="adj2" fmla="val -1023"/>
              <a:gd name="adj3" fmla="val 8528"/>
              <a:gd name="adj4" fmla="val -12961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/>
              <a:t>BEST CASE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4298950" y="6019800"/>
            <a:ext cx="3648075" cy="533400"/>
          </a:xfrm>
          <a:prstGeom prst="borderCallout1">
            <a:avLst>
              <a:gd name="adj1" fmla="val 53510"/>
              <a:gd name="adj2" fmla="val -1023"/>
              <a:gd name="adj3" fmla="val 8528"/>
              <a:gd name="adj4" fmla="val -12961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/>
              <a:t>WORST CASE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Assumptions</a:t>
            </a:r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r>
              <a:rPr lang="en-US" smtClean="0"/>
              <a:t>We want something independent of the speed of the computer</a:t>
            </a:r>
          </a:p>
          <a:p>
            <a:r>
              <a:rPr lang="en-US" smtClean="0"/>
              <a:t>We typically use N which is some reference to the “size” of the data. </a:t>
            </a:r>
          </a:p>
          <a:p>
            <a:pPr lvl="1"/>
            <a:r>
              <a:rPr lang="en-US" smtClean="0"/>
              <a:t>It might be the variable N (in factorial) </a:t>
            </a:r>
          </a:p>
          <a:p>
            <a:pPr lvl="1"/>
            <a:r>
              <a:rPr lang="en-US" smtClean="0"/>
              <a:t>It might be the size of your sentence</a:t>
            </a:r>
          </a:p>
          <a:p>
            <a:r>
              <a:rPr lang="en-US" smtClean="0"/>
              <a:t>We don’t care about constant factors</a:t>
            </a:r>
          </a:p>
          <a:p>
            <a:pPr lvl="1"/>
            <a:r>
              <a:rPr lang="en-US" smtClean="0"/>
              <a:t>This is pretty silly in some cases but makes the math more beautiful</a:t>
            </a:r>
          </a:p>
          <a:p>
            <a:r>
              <a:rPr lang="en-US" b="1" smtClean="0"/>
              <a:t>We typically think about the worst case!</a:t>
            </a:r>
          </a:p>
          <a:p>
            <a:r>
              <a:rPr lang="en-US" smtClean="0"/>
              <a:t>It only matters for BIG input!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mtClean="0"/>
              <a:t>What is the runtime of this?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5259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Courier New" pitchFamily="49" charset="0"/>
                <a:cs typeface="Courier New" pitchFamily="49" charset="0"/>
              </a:rPr>
              <a:t>(define (sort sent)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Courier New" pitchFamily="49" charset="0"/>
                <a:cs typeface="Courier New" pitchFamily="49" charset="0"/>
              </a:rPr>
              <a:t>  (if (empty? sent)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Courier New" pitchFamily="49" charset="0"/>
                <a:cs typeface="Courier New" pitchFamily="49" charset="0"/>
              </a:rPr>
              <a:t>      sent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Courier New" pitchFamily="49" charset="0"/>
                <a:cs typeface="Courier New" pitchFamily="49" charset="0"/>
              </a:rPr>
              <a:t>      (insert (first sent)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Courier New" pitchFamily="49" charset="0"/>
                <a:cs typeface="Courier New" pitchFamily="49" charset="0"/>
              </a:rPr>
              <a:t>	      (sort (bf sent)))))</a:t>
            </a:r>
          </a:p>
          <a:p>
            <a:pPr marL="514350" indent="-514350">
              <a:buFont typeface="Arial" charset="0"/>
              <a:buAutoNum type="alphaUcParenR"/>
              <a:defRPr/>
            </a:pPr>
            <a:r>
              <a:rPr lang="pt-BR" dirty="0" smtClean="0">
                <a:cs typeface="Courier New" pitchFamily="49" charset="0"/>
              </a:rPr>
              <a:t>Constant runtime</a:t>
            </a:r>
          </a:p>
          <a:p>
            <a:pPr marL="514350" indent="-514350">
              <a:buFont typeface="Arial" charset="0"/>
              <a:buAutoNum type="alphaUcParenR"/>
              <a:defRPr/>
            </a:pPr>
            <a:r>
              <a:rPr lang="pt-BR" dirty="0" smtClean="0">
                <a:cs typeface="Courier New" pitchFamily="49" charset="0"/>
              </a:rPr>
              <a:t>Linear runtime</a:t>
            </a:r>
          </a:p>
          <a:p>
            <a:pPr marL="514350" indent="-514350">
              <a:buFont typeface="Arial" charset="0"/>
              <a:buAutoNum type="alphaUcParenR"/>
              <a:defRPr/>
            </a:pPr>
            <a:r>
              <a:rPr lang="pt-BR" dirty="0" smtClean="0">
                <a:cs typeface="Courier New" pitchFamily="49" charset="0"/>
              </a:rPr>
              <a:t>Linear*Linear (quadratic)</a:t>
            </a:r>
          </a:p>
          <a:p>
            <a:pPr marL="514350" indent="-514350">
              <a:buFont typeface="Arial" charset="0"/>
              <a:buAutoNum type="alphaUcParenR"/>
              <a:defRPr/>
            </a:pPr>
            <a:r>
              <a:rPr lang="pt-BR" dirty="0" smtClean="0">
                <a:cs typeface="Courier New" pitchFamily="49" charset="0"/>
              </a:rPr>
              <a:t>Something else</a:t>
            </a:r>
          </a:p>
          <a:p>
            <a:pPr marL="514350" indent="-514350">
              <a:buFont typeface="Arial" charset="0"/>
              <a:buAutoNum type="alphaUcParenR"/>
              <a:defRPr/>
            </a:pPr>
            <a:r>
              <a:rPr lang="pt-BR" dirty="0" smtClean="0">
                <a:cs typeface="Courier New" pitchFamily="49" charset="0"/>
              </a:rPr>
              <a:t>No clue!</a:t>
            </a:r>
          </a:p>
          <a:p>
            <a:pPr marL="0" indent="0"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4" name="Left Arrow 3"/>
          <p:cNvSpPr/>
          <p:nvPr/>
        </p:nvSpPr>
        <p:spPr>
          <a:xfrm>
            <a:off x="4800600" y="4495800"/>
            <a:ext cx="3200400" cy="914400"/>
          </a:xfrm>
          <a:prstGeom prst="left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/>
              <a:t>Correct Answer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Two Types of Graphs</a:t>
            </a:r>
          </a:p>
        </p:txBody>
      </p:sp>
      <p:pic>
        <p:nvPicPr>
          <p:cNvPr id="31747" name="Picture 2" descr="http://icons.iconarchive.com/icons/fasticon/web-2/256/FaceBook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719263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167188"/>
            <a:ext cx="1981200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876800" y="5087938"/>
            <a:ext cx="2667000" cy="114300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/>
              <a:t>Undirected</a:t>
            </a:r>
          </a:p>
          <a:p>
            <a:pPr>
              <a:defRPr/>
            </a:pPr>
            <a:r>
              <a:rPr lang="en-US" dirty="0" smtClean="0"/>
              <a:t>Graph</a:t>
            </a:r>
            <a:endParaRPr lang="en-US" dirty="0"/>
          </a:p>
        </p:txBody>
      </p:sp>
      <p:pic>
        <p:nvPicPr>
          <p:cNvPr id="31750" name="Picture 4" descr="http://www.manchesterrag.com/images/twitter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5" y="1719263"/>
            <a:ext cx="24415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8" descr="http://cdn2.digitaltrends.com/wp-content/uploads/2011/04/twitter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3962400"/>
            <a:ext cx="2938462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712913" y="5105400"/>
            <a:ext cx="2667000" cy="114300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/>
              <a:t>Directed</a:t>
            </a:r>
          </a:p>
          <a:p>
            <a:pPr>
              <a:defRPr/>
            </a:pPr>
            <a:r>
              <a:rPr lang="en-US" dirty="0" smtClean="0"/>
              <a:t>Graph</a:t>
            </a:r>
            <a:endParaRPr lang="en-US" dirty="0"/>
          </a:p>
        </p:txBody>
      </p:sp>
      <p:sp>
        <p:nvSpPr>
          <p:cNvPr id="9" name="Line Callout 1 8"/>
          <p:cNvSpPr/>
          <p:nvPr/>
        </p:nvSpPr>
        <p:spPr>
          <a:xfrm>
            <a:off x="4686300" y="6272213"/>
            <a:ext cx="3863975" cy="439737"/>
          </a:xfrm>
          <a:prstGeom prst="borderCallout1">
            <a:avLst>
              <a:gd name="adj1" fmla="val -100448"/>
              <a:gd name="adj2" fmla="val -20197"/>
              <a:gd name="adj3" fmla="val 39225"/>
              <a:gd name="adj4" fmla="val -254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This vocab is important</a:t>
            </a:r>
          </a:p>
        </p:txBody>
      </p:sp>
    </p:spTree>
    <p:extLst>
      <p:ext uri="{BB962C8B-B14F-4D97-AF65-F5344CB8AC3E}">
        <p14:creationId xmlns:p14="http://schemas.microsoft.com/office/powerpoint/2010/main" val="14346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9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873750" y="4275138"/>
            <a:ext cx="3275013" cy="2157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216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2238"/>
            <a:ext cx="9144000" cy="520700"/>
          </a:xfrm>
        </p:spPr>
        <p:txBody>
          <a:bodyPr lIns="63360" tIns="25560" rIns="63360" bIns="25560" anchor="t">
            <a:spAutoFit/>
          </a:bodyPr>
          <a:lstStyle/>
          <a:p>
            <a:pPr defTabSz="457200" eaLnBrk="1" hangingPunct="1">
              <a:lnSpc>
                <a:spcPct val="8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500" smtClean="0"/>
              <a:t>Sort</a:t>
            </a:r>
          </a:p>
        </p:txBody>
      </p:sp>
      <p:sp>
        <p:nvSpPr>
          <p:cNvPr id="56338" name="Text Box 2"/>
          <p:cNvSpPr txBox="1">
            <a:spLocks noChangeArrowheads="1"/>
          </p:cNvSpPr>
          <p:nvPr/>
        </p:nvSpPr>
        <p:spPr bwMode="auto">
          <a:xfrm>
            <a:off x="2432050" y="762000"/>
            <a:ext cx="5475288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STk&gt;(sort </a:t>
            </a:r>
            <a:r>
              <a:rPr lang="en-US" sz="2800">
                <a:latin typeface="Arial Rounded MT Bold" pitchFamily="34" charset="0"/>
                <a:cs typeface="Courier New" panose="02070309020205020404" pitchFamily="49" charset="0"/>
              </a:rPr>
              <a:t>’</a:t>
            </a: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(8 3 9))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ourier New" panose="02070309020205020404" pitchFamily="49" charset="0"/>
              <a:buNone/>
            </a:pPr>
            <a:r>
              <a:rPr lang="en-GB" sz="2800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(3 8 9)</a:t>
            </a:r>
          </a:p>
        </p:txBody>
      </p:sp>
      <p:sp>
        <p:nvSpPr>
          <p:cNvPr id="56345" name="Text Box 12"/>
          <p:cNvSpPr txBox="1">
            <a:spLocks noChangeArrowheads="1"/>
          </p:cNvSpPr>
          <p:nvPr/>
        </p:nvSpPr>
        <p:spPr bwMode="auto">
          <a:xfrm>
            <a:off x="6329363" y="5495925"/>
            <a:ext cx="19002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ourier New" panose="02070309020205020404" pitchFamily="49" charset="0"/>
              <a:buNone/>
            </a:pPr>
            <a:r>
              <a:rPr lang="en-US" sz="2400">
                <a:latin typeface="Arial Rounded MT Bold" pitchFamily="34" charset="0"/>
                <a:ea typeface="Arial Unicode MS" panose="020B0604020202020204" pitchFamily="34" charset="-128"/>
                <a:cs typeface="Courier New" panose="02070309020205020404" pitchFamily="49" charset="0"/>
              </a:rPr>
              <a:t>’</a:t>
            </a:r>
            <a:r>
              <a:rPr lang="en-GB" sz="2400" b="1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rPr>
              <a:t>() </a:t>
            </a:r>
          </a:p>
        </p:txBody>
      </p:sp>
      <p:grpSp>
        <p:nvGrpSpPr>
          <p:cNvPr id="56350" name="Group 30"/>
          <p:cNvGrpSpPr>
            <a:grpSpLocks/>
          </p:cNvGrpSpPr>
          <p:nvPr/>
        </p:nvGrpSpPr>
        <p:grpSpPr bwMode="auto">
          <a:xfrm>
            <a:off x="304800" y="1676400"/>
            <a:ext cx="8582025" cy="4586288"/>
            <a:chOff x="2011" y="2581"/>
            <a:chExt cx="3648" cy="1632"/>
          </a:xfrm>
        </p:grpSpPr>
        <p:sp>
          <p:nvSpPr>
            <p:cNvPr id="92180" name="Rectangle 1"/>
            <p:cNvSpPr>
              <a:spLocks noChangeArrowheads="1"/>
            </p:cNvSpPr>
            <p:nvPr/>
          </p:nvSpPr>
          <p:spPr bwMode="auto">
            <a:xfrm>
              <a:off x="2011" y="2581"/>
              <a:ext cx="3648" cy="1632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spcBef>
                  <a:spcPct val="0"/>
                </a:spcBef>
                <a:buClr>
                  <a:srgbClr val="000000"/>
                </a:buClr>
                <a:buFont typeface="Arial" panose="020B0604020202020204" pitchFamily="34" charset="0"/>
                <a:buNone/>
              </a:pPr>
              <a:endParaRPr lang="en-US" sz="180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92181" name="Text Box 13"/>
            <p:cNvSpPr txBox="1">
              <a:spLocks noChangeArrowheads="1"/>
            </p:cNvSpPr>
            <p:nvPr/>
          </p:nvSpPr>
          <p:spPr bwMode="auto">
            <a:xfrm>
              <a:off x="3307" y="2592"/>
              <a:ext cx="1403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GB" sz="2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sort </a:t>
              </a:r>
              <a:r>
                <a:rPr lang="en-US" sz="2800">
                  <a:latin typeface="Arial Rounded MT Bold" pitchFamily="34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’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(8 3 9)</a:t>
              </a:r>
              <a:r>
                <a:rPr lang="en-GB" sz="2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)</a:t>
              </a:r>
            </a:p>
          </p:txBody>
        </p:sp>
      </p:grpSp>
      <p:grpSp>
        <p:nvGrpSpPr>
          <p:cNvPr id="56351" name="Group 31"/>
          <p:cNvGrpSpPr>
            <a:grpSpLocks/>
          </p:cNvGrpSpPr>
          <p:nvPr/>
        </p:nvGrpSpPr>
        <p:grpSpPr bwMode="auto">
          <a:xfrm>
            <a:off x="230188" y="2786063"/>
            <a:ext cx="9328150" cy="3476625"/>
            <a:chOff x="2064" y="2976"/>
            <a:chExt cx="3965" cy="1237"/>
          </a:xfrm>
        </p:grpSpPr>
        <p:sp>
          <p:nvSpPr>
            <p:cNvPr id="92177" name="Text Box 4"/>
            <p:cNvSpPr txBox="1">
              <a:spLocks noChangeArrowheads="1"/>
            </p:cNvSpPr>
            <p:nvPr/>
          </p:nvSpPr>
          <p:spPr bwMode="auto">
            <a:xfrm>
              <a:off x="2064" y="3072"/>
              <a:ext cx="86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Courier New" panose="02070309020205020404" pitchFamily="49" charset="0"/>
                <a:buNone/>
              </a:pPr>
              <a:r>
                <a:rPr lang="en-GB" sz="24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(insert 8 </a:t>
              </a:r>
            </a:p>
          </p:txBody>
        </p:sp>
        <p:sp>
          <p:nvSpPr>
            <p:cNvPr id="92178" name="Rectangle 6"/>
            <p:cNvSpPr>
              <a:spLocks noChangeArrowheads="1"/>
            </p:cNvSpPr>
            <p:nvPr/>
          </p:nvSpPr>
          <p:spPr bwMode="auto">
            <a:xfrm>
              <a:off x="2818" y="2976"/>
              <a:ext cx="2841" cy="1237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spcBef>
                  <a:spcPct val="0"/>
                </a:spcBef>
                <a:buClr>
                  <a:srgbClr val="000000"/>
                </a:buClr>
                <a:buFont typeface="Arial" panose="020B0604020202020204" pitchFamily="34" charset="0"/>
                <a:buNone/>
              </a:pPr>
              <a:endParaRPr lang="en-US" sz="180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92179" name="Text Box 15"/>
            <p:cNvSpPr txBox="1">
              <a:spLocks noChangeArrowheads="1"/>
            </p:cNvSpPr>
            <p:nvPr/>
          </p:nvSpPr>
          <p:spPr bwMode="auto">
            <a:xfrm>
              <a:off x="3888" y="3013"/>
              <a:ext cx="2141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GB" sz="2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sort </a:t>
              </a:r>
              <a:r>
                <a:rPr lang="en-US" sz="2800">
                  <a:latin typeface="Arial Rounded MT Bold" pitchFamily="34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’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(3 9))</a:t>
              </a:r>
              <a:endParaRPr lang="en-GB" sz="2800" b="1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</a:endParaRPr>
            </a:p>
          </p:txBody>
        </p:sp>
      </p:grpSp>
      <p:grpSp>
        <p:nvGrpSpPr>
          <p:cNvPr id="56352" name="Group 32"/>
          <p:cNvGrpSpPr>
            <a:grpSpLocks/>
          </p:cNvGrpSpPr>
          <p:nvPr/>
        </p:nvGrpSpPr>
        <p:grpSpPr bwMode="auto">
          <a:xfrm>
            <a:off x="2103438" y="3700463"/>
            <a:ext cx="7493000" cy="2562225"/>
            <a:chOff x="2868" y="3301"/>
            <a:chExt cx="3185" cy="912"/>
          </a:xfrm>
        </p:grpSpPr>
        <p:sp>
          <p:nvSpPr>
            <p:cNvPr id="92174" name="Text Box 7"/>
            <p:cNvSpPr txBox="1">
              <a:spLocks noChangeArrowheads="1"/>
            </p:cNvSpPr>
            <p:nvPr/>
          </p:nvSpPr>
          <p:spPr bwMode="auto">
            <a:xfrm>
              <a:off x="2868" y="3301"/>
              <a:ext cx="86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Courier New" panose="02070309020205020404" pitchFamily="49" charset="0"/>
                <a:buNone/>
              </a:pPr>
              <a:r>
                <a:rPr lang="en-GB" sz="24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(insert 3 </a:t>
              </a:r>
            </a:p>
          </p:txBody>
        </p:sp>
        <p:sp>
          <p:nvSpPr>
            <p:cNvPr id="92175" name="Rectangle 9"/>
            <p:cNvSpPr>
              <a:spLocks noChangeArrowheads="1"/>
            </p:cNvSpPr>
            <p:nvPr/>
          </p:nvSpPr>
          <p:spPr bwMode="auto">
            <a:xfrm>
              <a:off x="3665" y="3424"/>
              <a:ext cx="1999" cy="789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spcBef>
                  <a:spcPct val="0"/>
                </a:spcBef>
                <a:buClr>
                  <a:srgbClr val="000000"/>
                </a:buClr>
                <a:buFont typeface="Arial" panose="020B0604020202020204" pitchFamily="34" charset="0"/>
                <a:buNone/>
              </a:pPr>
              <a:endParaRPr lang="en-US" sz="180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92176" name="Text Box 17"/>
            <p:cNvSpPr txBox="1">
              <a:spLocks noChangeArrowheads="1"/>
            </p:cNvSpPr>
            <p:nvPr/>
          </p:nvSpPr>
          <p:spPr bwMode="auto">
            <a:xfrm>
              <a:off x="3982" y="3445"/>
              <a:ext cx="2071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GB" sz="2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sort </a:t>
              </a:r>
              <a:r>
                <a:rPr lang="en-US" sz="2800">
                  <a:latin typeface="Arial Rounded MT Bold" pitchFamily="34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’</a:t>
              </a:r>
              <a:r>
                <a:rPr lang="en-GB" sz="28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(9)</a:t>
              </a:r>
              <a:r>
                <a:rPr lang="en-GB" sz="2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)</a:t>
              </a:r>
            </a:p>
          </p:txBody>
        </p:sp>
      </p:grpSp>
      <p:grpSp>
        <p:nvGrpSpPr>
          <p:cNvPr id="56353" name="Group 33"/>
          <p:cNvGrpSpPr>
            <a:grpSpLocks/>
          </p:cNvGrpSpPr>
          <p:nvPr/>
        </p:nvGrpSpPr>
        <p:grpSpPr bwMode="auto">
          <a:xfrm>
            <a:off x="4129088" y="4857750"/>
            <a:ext cx="5472112" cy="1404938"/>
            <a:chOff x="3730" y="3713"/>
            <a:chExt cx="2326" cy="500"/>
          </a:xfrm>
        </p:grpSpPr>
        <p:sp>
          <p:nvSpPr>
            <p:cNvPr id="92171" name="Text Box 10"/>
            <p:cNvSpPr txBox="1">
              <a:spLocks noChangeArrowheads="1"/>
            </p:cNvSpPr>
            <p:nvPr/>
          </p:nvSpPr>
          <p:spPr bwMode="auto">
            <a:xfrm>
              <a:off x="3730" y="3733"/>
              <a:ext cx="66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Courier New" panose="02070309020205020404" pitchFamily="49" charset="0"/>
                <a:buNone/>
              </a:pPr>
              <a:r>
                <a:rPr lang="en-GB" sz="18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(insert 9 </a:t>
              </a:r>
            </a:p>
          </p:txBody>
        </p:sp>
        <p:sp>
          <p:nvSpPr>
            <p:cNvPr id="92172" name="Rectangle 11"/>
            <p:cNvSpPr>
              <a:spLocks noChangeArrowheads="1"/>
            </p:cNvSpPr>
            <p:nvPr/>
          </p:nvSpPr>
          <p:spPr bwMode="auto">
            <a:xfrm>
              <a:off x="4326" y="3713"/>
              <a:ext cx="1333" cy="500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spcBef>
                  <a:spcPct val="0"/>
                </a:spcBef>
                <a:buClr>
                  <a:srgbClr val="000000"/>
                </a:buClr>
                <a:buFont typeface="Arial" panose="020B0604020202020204" pitchFamily="34" charset="0"/>
                <a:buNone/>
              </a:pPr>
              <a:endParaRPr lang="en-US" sz="180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92173" name="Text Box 18"/>
            <p:cNvSpPr txBox="1">
              <a:spLocks noChangeArrowheads="1"/>
            </p:cNvSpPr>
            <p:nvPr/>
          </p:nvSpPr>
          <p:spPr bwMode="auto">
            <a:xfrm>
              <a:off x="4376" y="3744"/>
              <a:ext cx="168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GB" sz="24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(sort </a:t>
              </a:r>
              <a:r>
                <a:rPr lang="en-US" sz="2400">
                  <a:latin typeface="Arial Rounded MT Bold" pitchFamily="34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’</a:t>
              </a:r>
              <a:r>
                <a:rPr lang="en-GB" sz="2400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()</a:t>
              </a:r>
              <a:r>
                <a:rPr lang="en-GB" sz="2400" b="1">
                  <a:solidFill>
                    <a:srgbClr val="000000"/>
                  </a:solidFill>
                  <a:latin typeface="Courier New" panose="02070309020205020404" pitchFamily="49" charset="0"/>
                  <a:ea typeface="Arial Unicode MS" panose="020B0604020202020204" pitchFamily="34" charset="-128"/>
                  <a:cs typeface="Courier New" panose="02070309020205020404" pitchFamily="49" charset="0"/>
                </a:rPr>
                <a:t>)</a:t>
              </a:r>
            </a:p>
          </p:txBody>
        </p:sp>
      </p:grp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30188" y="6299200"/>
            <a:ext cx="784701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ourier New" panose="02070309020205020404" pitchFamily="49" charset="0"/>
              <a:buNone/>
            </a:pPr>
            <a:r>
              <a:rPr lang="en-GB" sz="2800" b="1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(insert 8 (insert 3 (insert 9 </a:t>
            </a:r>
            <a:r>
              <a:rPr lang="en-US" sz="2800" b="1">
                <a:latin typeface="Arial Rounded MT Bold" pitchFamily="34" charset="0"/>
                <a:ea typeface="Arial Unicode MS" panose="020B0604020202020204" pitchFamily="34" charset="-128"/>
                <a:cs typeface="Courier New" panose="02070309020205020404" pitchFamily="49" charset="0"/>
              </a:rPr>
              <a:t>’</a:t>
            </a:r>
            <a:r>
              <a:rPr lang="en-GB" sz="2800" b="1">
                <a:solidFill>
                  <a:srgbClr val="00000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())))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8" grpId="0"/>
      <p:bldP spid="56345" grpId="0"/>
      <p:bldP spid="2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400" y="-9525"/>
            <a:ext cx="9169400" cy="6867525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(insert 3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(insert 6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	(insert 4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		(insert 7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			(insert 1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				(insert 8 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				(insert 3 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					(insert 9 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						</a:t>
            </a:r>
            <a:r>
              <a:rPr lang="en-US" b="1" dirty="0" smtClean="0">
                <a:latin typeface="Arial Rounded MT Bold" pitchFamily="34" charset="0"/>
                <a:ea typeface="Arial Unicode MS" pitchFamily="34" charset="-128"/>
                <a:cs typeface="Courier New" pitchFamily="49" charset="0"/>
              </a:rPr>
              <a:t>’</a:t>
            </a: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()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						))))))))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(sort sent) if sent length is N</a:t>
            </a:r>
          </a:p>
          <a:p>
            <a:pPr marL="0" indent="0">
              <a:buFont typeface="Arial" charset="0"/>
              <a:buNone/>
              <a:defRPr/>
            </a:pPr>
            <a:r>
              <a:rPr lang="en-GB" b="1" dirty="0" smtClean="0">
                <a:solidFill>
                  <a:srgbClr val="00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1 + 2 + 3 + 4 + … + (N-1)</a:t>
            </a:r>
            <a:r>
              <a:rPr lang="en-GB" b="1" dirty="0" smtClean="0">
                <a:solidFill>
                  <a:srgbClr val="FF0000"/>
                </a:solidFill>
                <a:latin typeface="Courier New" pitchFamily="49" charset="0"/>
                <a:ea typeface="Arial Unicode MS" pitchFamily="34" charset="-128"/>
                <a:cs typeface="Arial Unicode MS" pitchFamily="34" charset="-128"/>
              </a:rPr>
              <a:t>+ N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4" name="Line Callout 1 3"/>
          <p:cNvSpPr/>
          <p:nvPr/>
        </p:nvSpPr>
        <p:spPr>
          <a:xfrm>
            <a:off x="161925" y="4114800"/>
            <a:ext cx="3648075" cy="533400"/>
          </a:xfrm>
          <a:prstGeom prst="borderCallout1">
            <a:avLst>
              <a:gd name="adj1" fmla="val 45834"/>
              <a:gd name="adj2" fmla="val 173686"/>
              <a:gd name="adj3" fmla="val 49466"/>
              <a:gd name="adj4" fmla="val 100020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/>
              <a:t>Add to sent size 0</a:t>
            </a:r>
          </a:p>
        </p:txBody>
      </p:sp>
      <p:sp>
        <p:nvSpPr>
          <p:cNvPr id="5" name="Line Callout 1 4"/>
          <p:cNvSpPr/>
          <p:nvPr/>
        </p:nvSpPr>
        <p:spPr>
          <a:xfrm>
            <a:off x="161925" y="3581400"/>
            <a:ext cx="3648075" cy="533400"/>
          </a:xfrm>
          <a:prstGeom prst="borderCallout1">
            <a:avLst>
              <a:gd name="adj1" fmla="val 45834"/>
              <a:gd name="adj2" fmla="val 149369"/>
              <a:gd name="adj3" fmla="val 49466"/>
              <a:gd name="adj4" fmla="val 100020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/>
              <a:t>Add to sent size 1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152400" y="2971800"/>
            <a:ext cx="3648075" cy="533400"/>
          </a:xfrm>
          <a:prstGeom prst="borderCallout1">
            <a:avLst>
              <a:gd name="adj1" fmla="val 50951"/>
              <a:gd name="adj2" fmla="val 125426"/>
              <a:gd name="adj3" fmla="val 49466"/>
              <a:gd name="adj4" fmla="val 100020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/>
              <a:t>Add to sent size 2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152400" y="2362200"/>
            <a:ext cx="3648075" cy="533400"/>
          </a:xfrm>
          <a:prstGeom prst="borderCallout1">
            <a:avLst>
              <a:gd name="adj1" fmla="val 50951"/>
              <a:gd name="adj2" fmla="val 101483"/>
              <a:gd name="adj3" fmla="val 49466"/>
              <a:gd name="adj4" fmla="val 100020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/>
              <a:t>Add to sent size 3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5495925" y="1752600"/>
            <a:ext cx="3648075" cy="533400"/>
          </a:xfrm>
          <a:prstGeom prst="borderCallout1">
            <a:avLst>
              <a:gd name="adj1" fmla="val 53510"/>
              <a:gd name="adj2" fmla="val -1023"/>
              <a:gd name="adj3" fmla="val 52025"/>
              <a:gd name="adj4" fmla="val -10716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/>
              <a:t>Add to sent size 4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5486400" y="1066800"/>
            <a:ext cx="3648075" cy="533400"/>
          </a:xfrm>
          <a:prstGeom prst="borderCallout1">
            <a:avLst>
              <a:gd name="adj1" fmla="val 53510"/>
              <a:gd name="adj2" fmla="val -1023"/>
              <a:gd name="adj3" fmla="val 62259"/>
              <a:gd name="adj4" fmla="val -35407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/>
              <a:t>Add to sent size 5</a:t>
            </a:r>
          </a:p>
        </p:txBody>
      </p:sp>
      <p:sp>
        <p:nvSpPr>
          <p:cNvPr id="11" name="Line Callout 1 10"/>
          <p:cNvSpPr/>
          <p:nvPr/>
        </p:nvSpPr>
        <p:spPr>
          <a:xfrm>
            <a:off x="5486400" y="533400"/>
            <a:ext cx="3648075" cy="533400"/>
          </a:xfrm>
          <a:prstGeom prst="borderCallout1">
            <a:avLst>
              <a:gd name="adj1" fmla="val 53510"/>
              <a:gd name="adj2" fmla="val -1023"/>
              <a:gd name="adj3" fmla="val 57142"/>
              <a:gd name="adj4" fmla="val -60472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/>
              <a:t>Add to sent size 6</a:t>
            </a:r>
          </a:p>
        </p:txBody>
      </p:sp>
      <p:sp>
        <p:nvSpPr>
          <p:cNvPr id="12" name="Line Callout 1 11"/>
          <p:cNvSpPr/>
          <p:nvPr/>
        </p:nvSpPr>
        <p:spPr>
          <a:xfrm>
            <a:off x="5486400" y="0"/>
            <a:ext cx="3648075" cy="533400"/>
          </a:xfrm>
          <a:prstGeom prst="borderCallout1">
            <a:avLst>
              <a:gd name="adj1" fmla="val 53510"/>
              <a:gd name="adj2" fmla="val -1023"/>
              <a:gd name="adj3" fmla="val 46908"/>
              <a:gd name="adj4" fmla="val -83293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/>
              <a:t>Add to sent size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5235" name="Rectangle 6"/>
          <p:cNvSpPr>
            <a:spLocks noChangeArrowheads="1"/>
          </p:cNvSpPr>
          <p:nvPr/>
        </p:nvSpPr>
        <p:spPr bwMode="auto">
          <a:xfrm>
            <a:off x="0" y="1809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523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5237" name="Rectangle 3"/>
          <p:cNvSpPr>
            <a:spLocks noChangeArrowheads="1"/>
          </p:cNvSpPr>
          <p:nvPr/>
        </p:nvSpPr>
        <p:spPr bwMode="auto">
          <a:xfrm>
            <a:off x="0" y="1514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5238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5239" name="Rectangle 6"/>
          <p:cNvSpPr>
            <a:spLocks noChangeArrowheads="1"/>
          </p:cNvSpPr>
          <p:nvPr/>
        </p:nvSpPr>
        <p:spPr bwMode="auto">
          <a:xfrm>
            <a:off x="0" y="1514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524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5241" name="Rectangle 9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5242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5243" name="Rectangle 12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33600"/>
            <a:ext cx="704691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81400"/>
            <a:ext cx="71421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6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5247" name="Rectangle 16"/>
          <p:cNvSpPr>
            <a:spLocks noChangeArrowheads="1"/>
          </p:cNvSpPr>
          <p:nvPr/>
        </p:nvSpPr>
        <p:spPr bwMode="auto">
          <a:xfrm>
            <a:off x="0" y="942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5248" name="Rectangle 17"/>
          <p:cNvSpPr>
            <a:spLocks noChangeArrowheads="1"/>
          </p:cNvSpPr>
          <p:nvPr/>
        </p:nvSpPr>
        <p:spPr bwMode="auto">
          <a:xfrm>
            <a:off x="0" y="1428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581400" y="3124200"/>
            <a:ext cx="327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accent2"/>
                </a:solidFill>
                <a:latin typeface="Arial" panose="020B0604020202020204" pitchFamily="34" charset="0"/>
              </a:rPr>
              <a:t>// Written backwards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981200" y="2362200"/>
            <a:ext cx="304800" cy="2209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514600" y="2362200"/>
            <a:ext cx="838200" cy="2209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733800" y="2362200"/>
            <a:ext cx="838200" cy="2209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410200" y="2362200"/>
            <a:ext cx="914400" cy="2209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05600" y="2362200"/>
            <a:ext cx="914400" cy="2209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001000" y="2362200"/>
            <a:ext cx="914400" cy="2209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5256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5257" name="Rectangle 20"/>
          <p:cNvSpPr>
            <a:spLocks noChangeArrowheads="1"/>
          </p:cNvSpPr>
          <p:nvPr/>
        </p:nvSpPr>
        <p:spPr bwMode="auto">
          <a:xfrm>
            <a:off x="0" y="866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1752600" y="4648200"/>
            <a:ext cx="7172325" cy="409575"/>
            <a:chOff x="1752600" y="4648200"/>
            <a:chExt cx="7172325" cy="409575"/>
          </a:xfrm>
        </p:grpSpPr>
        <p:pic>
          <p:nvPicPr>
            <p:cNvPr id="95260" name="Picture 1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4648200"/>
              <a:ext cx="771525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61" name="Picture 1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4648200"/>
              <a:ext cx="771525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62" name="Picture 1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4648200"/>
              <a:ext cx="771525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63" name="Picture 1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4648200"/>
              <a:ext cx="771525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64" name="Picture 1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4648200"/>
              <a:ext cx="771525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65" name="Picture 1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4648200"/>
              <a:ext cx="771525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52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Algebra to calculate:</a:t>
            </a:r>
            <a:br>
              <a:rPr lang="en-US" smtClean="0"/>
            </a:br>
            <a:r>
              <a:rPr lang="en-US" smtClean="0"/>
              <a:t>1+2+…+n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6259" name="Rectangle 6"/>
          <p:cNvSpPr>
            <a:spLocks noChangeArrowheads="1"/>
          </p:cNvSpPr>
          <p:nvPr/>
        </p:nvSpPr>
        <p:spPr bwMode="auto">
          <a:xfrm>
            <a:off x="0" y="1809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626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6261" name="Rectangle 3"/>
          <p:cNvSpPr>
            <a:spLocks noChangeArrowheads="1"/>
          </p:cNvSpPr>
          <p:nvPr/>
        </p:nvSpPr>
        <p:spPr bwMode="auto">
          <a:xfrm>
            <a:off x="0" y="1514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626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6263" name="Rectangle 6"/>
          <p:cNvSpPr>
            <a:spLocks noChangeArrowheads="1"/>
          </p:cNvSpPr>
          <p:nvPr/>
        </p:nvSpPr>
        <p:spPr bwMode="auto">
          <a:xfrm>
            <a:off x="0" y="1514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626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6266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6267" name="Rectangle 12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96268" name="Picture 1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33600"/>
            <a:ext cx="704691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9" name="Picture 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81400"/>
            <a:ext cx="71421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0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6271" name="Rectangle 16"/>
          <p:cNvSpPr>
            <a:spLocks noChangeArrowheads="1"/>
          </p:cNvSpPr>
          <p:nvPr/>
        </p:nvSpPr>
        <p:spPr bwMode="auto">
          <a:xfrm>
            <a:off x="0" y="942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6272" name="Rectangle 17"/>
          <p:cNvSpPr>
            <a:spLocks noChangeArrowheads="1"/>
          </p:cNvSpPr>
          <p:nvPr/>
        </p:nvSpPr>
        <p:spPr bwMode="auto">
          <a:xfrm>
            <a:off x="0" y="1428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6273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6274" name="Rectangle 20"/>
          <p:cNvSpPr>
            <a:spLocks noChangeArrowheads="1"/>
          </p:cNvSpPr>
          <p:nvPr/>
        </p:nvSpPr>
        <p:spPr bwMode="auto">
          <a:xfrm>
            <a:off x="0" y="866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grpSp>
        <p:nvGrpSpPr>
          <p:cNvPr id="54" name="Group 53"/>
          <p:cNvGrpSpPr>
            <a:grpSpLocks/>
          </p:cNvGrpSpPr>
          <p:nvPr/>
        </p:nvGrpSpPr>
        <p:grpSpPr bwMode="auto">
          <a:xfrm>
            <a:off x="914400" y="4800600"/>
            <a:ext cx="7637463" cy="1276350"/>
            <a:chOff x="914400" y="4800600"/>
            <a:chExt cx="7638096" cy="1276228"/>
          </a:xfrm>
        </p:grpSpPr>
        <p:pic>
          <p:nvPicPr>
            <p:cNvPr id="96281" name="Picture 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4800600"/>
              <a:ext cx="7638096" cy="97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282" name="Picture 1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6"/>
            <a:stretch>
              <a:fillRect/>
            </a:stretch>
          </p:blipFill>
          <p:spPr bwMode="auto">
            <a:xfrm>
              <a:off x="2077342" y="5105400"/>
              <a:ext cx="6304658" cy="97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228600" y="3810000"/>
            <a:ext cx="8534400" cy="839788"/>
            <a:chOff x="228600" y="3810000"/>
            <a:chExt cx="8534400" cy="839788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228600" y="4648200"/>
              <a:ext cx="8534400" cy="158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04800" y="4038600"/>
              <a:ext cx="457200" cy="158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 flipH="1" flipV="1">
              <a:off x="305594" y="4037806"/>
              <a:ext cx="457200" cy="158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2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Algebra to calculate:</a:t>
            </a:r>
            <a:br>
              <a:rPr lang="en-US" smtClean="0"/>
            </a:br>
            <a:r>
              <a:rPr lang="en-US" smtClean="0"/>
              <a:t>1+2+…+n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7283" name="Rectangle 6"/>
          <p:cNvSpPr>
            <a:spLocks noChangeArrowheads="1"/>
          </p:cNvSpPr>
          <p:nvPr/>
        </p:nvSpPr>
        <p:spPr bwMode="auto">
          <a:xfrm>
            <a:off x="0" y="1809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728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7285" name="Rectangle 3"/>
          <p:cNvSpPr>
            <a:spLocks noChangeArrowheads="1"/>
          </p:cNvSpPr>
          <p:nvPr/>
        </p:nvSpPr>
        <p:spPr bwMode="auto">
          <a:xfrm>
            <a:off x="0" y="1514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728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7287" name="Rectangle 6"/>
          <p:cNvSpPr>
            <a:spLocks noChangeArrowheads="1"/>
          </p:cNvSpPr>
          <p:nvPr/>
        </p:nvSpPr>
        <p:spPr bwMode="auto">
          <a:xfrm>
            <a:off x="0" y="1514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728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7289" name="Rectangle 9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7290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7291" name="Rectangle 12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7292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7293" name="Rectangle 16"/>
          <p:cNvSpPr>
            <a:spLocks noChangeArrowheads="1"/>
          </p:cNvSpPr>
          <p:nvPr/>
        </p:nvSpPr>
        <p:spPr bwMode="auto">
          <a:xfrm>
            <a:off x="0" y="942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7294" name="Rectangle 17"/>
          <p:cNvSpPr>
            <a:spLocks noChangeArrowheads="1"/>
          </p:cNvSpPr>
          <p:nvPr/>
        </p:nvSpPr>
        <p:spPr bwMode="auto">
          <a:xfrm>
            <a:off x="0" y="1428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7295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7296" name="Rectangle 20"/>
          <p:cNvSpPr>
            <a:spLocks noChangeArrowheads="1"/>
          </p:cNvSpPr>
          <p:nvPr/>
        </p:nvSpPr>
        <p:spPr bwMode="auto">
          <a:xfrm>
            <a:off x="0" y="866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72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7298" name="Rectangle 3"/>
          <p:cNvSpPr>
            <a:spLocks noChangeArrowheads="1"/>
          </p:cNvSpPr>
          <p:nvPr/>
        </p:nvSpPr>
        <p:spPr bwMode="auto">
          <a:xfrm>
            <a:off x="0" y="942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grpSp>
        <p:nvGrpSpPr>
          <p:cNvPr id="97299" name="Group 41"/>
          <p:cNvGrpSpPr>
            <a:grpSpLocks/>
          </p:cNvGrpSpPr>
          <p:nvPr/>
        </p:nvGrpSpPr>
        <p:grpSpPr bwMode="auto">
          <a:xfrm>
            <a:off x="609600" y="1981200"/>
            <a:ext cx="7637463" cy="1276350"/>
            <a:chOff x="914400" y="4800600"/>
            <a:chExt cx="7638096" cy="1276228"/>
          </a:xfrm>
        </p:grpSpPr>
        <p:pic>
          <p:nvPicPr>
            <p:cNvPr id="97318" name="Picture 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4800600"/>
              <a:ext cx="7638096" cy="97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319" name="Picture 1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6"/>
            <a:stretch>
              <a:fillRect/>
            </a:stretch>
          </p:blipFill>
          <p:spPr bwMode="auto">
            <a:xfrm>
              <a:off x="2077342" y="5105400"/>
              <a:ext cx="6304658" cy="97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730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3352800"/>
            <a:ext cx="88757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02" name="Rectangle 6"/>
          <p:cNvSpPr>
            <a:spLocks noChangeArrowheads="1"/>
          </p:cNvSpPr>
          <p:nvPr/>
        </p:nvSpPr>
        <p:spPr bwMode="auto">
          <a:xfrm>
            <a:off x="0" y="942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45" name="Rectangle 44"/>
          <p:cNvSpPr/>
          <p:nvPr/>
        </p:nvSpPr>
        <p:spPr>
          <a:xfrm>
            <a:off x="1676400" y="2209800"/>
            <a:ext cx="381000" cy="762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286000" y="2209800"/>
            <a:ext cx="914400" cy="762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429000" y="2209800"/>
            <a:ext cx="914400" cy="762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181600" y="2209800"/>
            <a:ext cx="914400" cy="762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477000" y="2209800"/>
            <a:ext cx="914400" cy="762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772400" y="2209800"/>
            <a:ext cx="914400" cy="762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7309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800600"/>
            <a:ext cx="27733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11" name="Rectangle 9"/>
          <p:cNvSpPr>
            <a:spLocks noChangeArrowheads="1"/>
          </p:cNvSpPr>
          <p:nvPr/>
        </p:nvSpPr>
        <p:spPr bwMode="auto">
          <a:xfrm>
            <a:off x="0" y="942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7312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724400"/>
            <a:ext cx="24288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14" name="Rectangle 12"/>
          <p:cNvSpPr>
            <a:spLocks noChangeArrowheads="1"/>
          </p:cNvSpPr>
          <p:nvPr/>
        </p:nvSpPr>
        <p:spPr bwMode="auto">
          <a:xfrm>
            <a:off x="0" y="1809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4114800" y="5181600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accent2"/>
                </a:solidFill>
                <a:latin typeface="Arial" panose="020B0604020202020204" pitchFamily="34" charset="0"/>
              </a:rPr>
              <a:t>OR</a:t>
            </a:r>
          </a:p>
        </p:txBody>
      </p:sp>
      <p:sp>
        <p:nvSpPr>
          <p:cNvPr id="58" name="Oval 57"/>
          <p:cNvSpPr/>
          <p:nvPr/>
        </p:nvSpPr>
        <p:spPr>
          <a:xfrm>
            <a:off x="4724400" y="4162425"/>
            <a:ext cx="3429000" cy="2466975"/>
          </a:xfrm>
          <a:prstGeom prst="ellipse">
            <a:avLst/>
          </a:prstGeom>
          <a:noFill/>
          <a:ln w="762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73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Algebra to calculate:</a:t>
            </a:r>
            <a:br>
              <a:rPr lang="en-US" smtClean="0"/>
            </a:br>
            <a:r>
              <a:rPr lang="en-US" smtClean="0"/>
              <a:t>1+2+…+n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7" grpId="0"/>
      <p:bldP spid="58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8307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103427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7706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0"/>
            <a:ext cx="37052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28600" y="762000"/>
            <a:ext cx="8915400" cy="1143000"/>
          </a:xfrm>
        </p:spPr>
        <p:txBody>
          <a:bodyPr/>
          <a:lstStyle/>
          <a:p>
            <a:r>
              <a:rPr lang="en-US" smtClean="0">
                <a:solidFill>
                  <a:srgbClr val="00B050"/>
                </a:solidFill>
              </a:rPr>
              <a:t>// Take the log of both sides</a:t>
            </a:r>
          </a:p>
        </p:txBody>
      </p:sp>
      <p:sp>
        <p:nvSpPr>
          <p:cNvPr id="10" name="Title 1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2743200" y="2590800"/>
            <a:ext cx="350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// Remember:</a:t>
            </a:r>
          </a:p>
        </p:txBody>
      </p:sp>
      <p:sp>
        <p:nvSpPr>
          <p:cNvPr id="98312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8313" name="Rectangle 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8314" name="Rectangle 1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8315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103439" name="Picture 15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791200"/>
            <a:ext cx="26479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>
            <p:custDataLst>
              <p:tags r:id="rId13"/>
            </p:custDataLst>
          </p:nvPr>
        </p:nvSpPr>
        <p:spPr>
          <a:xfrm>
            <a:off x="3048000" y="5638800"/>
            <a:ext cx="3048000" cy="1143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8318" name="Rectangle 18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23569" name="Picture 17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3505200"/>
            <a:ext cx="52276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>
            <p:custDataLst>
              <p:tags r:id="rId16"/>
            </p:custDataLst>
          </p:nvPr>
        </p:nvSpPr>
        <p:spPr>
          <a:xfrm>
            <a:off x="1828800" y="3505200"/>
            <a:ext cx="2057400" cy="7620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>
            <p:custDataLst>
              <p:tags r:id="rId17"/>
            </p:custDataLst>
          </p:nvPr>
        </p:nvSpPr>
        <p:spPr>
          <a:xfrm>
            <a:off x="4191000" y="1676400"/>
            <a:ext cx="2667000" cy="7620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8322" name="Rectangle 20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8323" name="Rectangle 22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8324" name="Rectangle 24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23575" name="Picture 23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95800"/>
            <a:ext cx="68214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26" name="Rectangle 25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0" grpId="0" autoUpdateAnimBg="0"/>
      <p:bldP spid="23" grpId="0" animBg="1" autoUpdateAnimBg="0"/>
      <p:bldP spid="19" grpId="0" animBg="1" autoUpdateAnimBg="0"/>
      <p:bldP spid="20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36"/>
          <p:cNvGrpSpPr>
            <a:grpSpLocks/>
          </p:cNvGrpSpPr>
          <p:nvPr/>
        </p:nvGrpSpPr>
        <p:grpSpPr bwMode="auto">
          <a:xfrm>
            <a:off x="1958975" y="-76200"/>
            <a:ext cx="5508625" cy="5486400"/>
            <a:chOff x="1828800" y="685800"/>
            <a:chExt cx="5508650" cy="5486400"/>
          </a:xfrm>
        </p:grpSpPr>
        <p:pic>
          <p:nvPicPr>
            <p:cNvPr id="32783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5486400" cy="548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5486400" cy="548640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9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5486400" cy="548640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18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5486400" cy="548640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1050" y="685800"/>
              <a:ext cx="5486400" cy="548640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3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5486400" cy="548640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45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789" name="Picture 2" descr="http://www.kids-iq-tests.com/presidents/Obama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2504" y="2684124"/>
              <a:ext cx="1143000" cy="1544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2568575" y="533400"/>
            <a:ext cx="4206875" cy="3684588"/>
            <a:chOff x="2438400" y="1295400"/>
            <a:chExt cx="4207040" cy="3684896"/>
          </a:xfrm>
        </p:grpSpPr>
        <p:cxnSp>
          <p:nvCxnSpPr>
            <p:cNvPr id="12" name="Straight Arrow Connector 11"/>
            <p:cNvCxnSpPr/>
            <p:nvPr/>
          </p:nvCxnSpPr>
          <p:spPr>
            <a:xfrm flipH="1">
              <a:off x="6542249" y="4119799"/>
              <a:ext cx="103191" cy="30006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6172346" y="2022536"/>
              <a:ext cx="277824" cy="2362397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2438400" y="1670081"/>
              <a:ext cx="990639" cy="1682891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2490790" y="4126150"/>
              <a:ext cx="100016" cy="25878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718139" y="1295400"/>
              <a:ext cx="1295451" cy="609651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3186142" y="4980296"/>
              <a:ext cx="281316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4244975" y="628650"/>
            <a:ext cx="554038" cy="4095750"/>
            <a:chOff x="4114800" y="1389892"/>
            <a:chExt cx="554666" cy="4096508"/>
          </a:xfrm>
        </p:grpSpPr>
        <p:cxnSp>
          <p:nvCxnSpPr>
            <p:cNvPr id="44" name="Straight Arrow Connector 43"/>
            <p:cNvCxnSpPr/>
            <p:nvPr/>
          </p:nvCxnSpPr>
          <p:spPr>
            <a:xfrm>
              <a:off x="4669466" y="4268563"/>
              <a:ext cx="0" cy="1217837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 flipV="1">
              <a:off x="4114800" y="1389892"/>
              <a:ext cx="305145" cy="112098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773" name="Picture 4" descr="http://www.manchesterrag.com/images/twitter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32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587375" y="5270500"/>
            <a:ext cx="8229600" cy="1358900"/>
          </a:xfrm>
        </p:spPr>
        <p:txBody>
          <a:bodyPr/>
          <a:lstStyle/>
          <a:p>
            <a:r>
              <a:rPr lang="en-US" smtClean="0"/>
              <a:t>Nodes – Twitter users</a:t>
            </a:r>
          </a:p>
          <a:p>
            <a:r>
              <a:rPr lang="en-US" smtClean="0"/>
              <a:t>Edges – Indicates following</a:t>
            </a:r>
          </a:p>
        </p:txBody>
      </p:sp>
    </p:spTree>
    <p:extLst>
      <p:ext uri="{BB962C8B-B14F-4D97-AF65-F5344CB8AC3E}">
        <p14:creationId xmlns:p14="http://schemas.microsoft.com/office/powerpoint/2010/main" val="120185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199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" descr="http://icons.iconarchive.com/icons/fasticon/web-2/256/FaceBook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971800" y="2819400"/>
            <a:ext cx="4495800" cy="1524000"/>
          </a:xfrm>
        </p:spPr>
        <p:txBody>
          <a:bodyPr/>
          <a:lstStyle/>
          <a:p>
            <a:r>
              <a:rPr lang="en-US" smtClean="0"/>
              <a:t>Nodes – FB Users</a:t>
            </a:r>
          </a:p>
          <a:p>
            <a:r>
              <a:rPr lang="en-US" smtClean="0"/>
              <a:t>Edges – Friendships</a:t>
            </a:r>
          </a:p>
        </p:txBody>
      </p:sp>
    </p:spTree>
    <p:extLst>
      <p:ext uri="{BB962C8B-B14F-4D97-AF65-F5344CB8AC3E}">
        <p14:creationId xmlns:p14="http://schemas.microsoft.com/office/powerpoint/2010/main" val="385939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A map is a graph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5257800"/>
            <a:ext cx="3810000" cy="1524000"/>
          </a:xfrm>
        </p:spPr>
        <p:txBody>
          <a:bodyPr/>
          <a:lstStyle/>
          <a:p>
            <a:r>
              <a:rPr lang="en-US" smtClean="0"/>
              <a:t>Nodes – Airports</a:t>
            </a:r>
          </a:p>
          <a:p>
            <a:r>
              <a:rPr lang="en-US" smtClean="0"/>
              <a:t>Edges – Flights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76800" y="5211763"/>
            <a:ext cx="3810000" cy="172243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Edge weight</a:t>
            </a:r>
          </a:p>
          <a:p>
            <a:pPr lvl="1">
              <a:defRPr/>
            </a:pPr>
            <a:r>
              <a:rPr lang="en-US" dirty="0" smtClean="0"/>
              <a:t>Distance</a:t>
            </a:r>
          </a:p>
          <a:p>
            <a:pPr lvl="1">
              <a:defRPr/>
            </a:pPr>
            <a:r>
              <a:rPr lang="en-US" dirty="0" smtClean="0"/>
              <a:t>Flight cost</a:t>
            </a:r>
          </a:p>
          <a:p>
            <a:pPr lvl="1">
              <a:defRPr/>
            </a:pPr>
            <a:r>
              <a:rPr lang="en-US" dirty="0" smtClean="0"/>
              <a:t>Travel Time</a:t>
            </a:r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914400"/>
            <a:ext cx="710565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10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Vocabulary </a:t>
            </a:r>
            <a:r>
              <a:rPr lang="en-US" smtClean="0"/>
              <a:t>&amp; Examples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752600"/>
          <a:ext cx="8229600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/>
                <a:gridCol w="2743200"/>
                <a:gridCol w="2743200"/>
              </a:tblGrid>
              <a:tr h="1219200"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Weighted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Un-weighted</a:t>
                      </a:r>
                      <a:endParaRPr lang="en-US" sz="3600" b="1" dirty="0"/>
                    </a:p>
                  </a:txBody>
                  <a:tcPr anchor="ctr"/>
                </a:tc>
              </a:tr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Directed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Flights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Twitter</a:t>
                      </a:r>
                      <a:endParaRPr lang="en-US" sz="3600" dirty="0"/>
                    </a:p>
                  </a:txBody>
                  <a:tcPr anchor="ctr"/>
                </a:tc>
              </a:tr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Undirected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Interstates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Facebook</a:t>
                      </a:r>
                      <a:endParaRPr lang="en-US" sz="3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581400" y="3352800"/>
            <a:ext cx="1828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1400" y="4572000"/>
            <a:ext cx="2057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8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28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Colleen’s Weekend Graph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4600" y="899318"/>
            <a:ext cx="2499122" cy="3332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627" y="4343400"/>
            <a:ext cx="3029173" cy="2271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15019"/>
          <a:stretch/>
        </p:blipFill>
        <p:spPr>
          <a:xfrm>
            <a:off x="314325" y="2195680"/>
            <a:ext cx="4257675" cy="44196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3362214" y="5029200"/>
            <a:ext cx="2505186" cy="45720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250060" y="1600200"/>
            <a:ext cx="5074540" cy="1019154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32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https://lh5.googleusercontent.com/-2n42QJPx8ag/UM6gjqO-_WI/AAAAAAAAFd8/u_kQ8hExvXg/w463-h617-no/IMG_37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846138"/>
            <a:ext cx="4410075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78" name="Picture 2" descr="https://lh4.googleusercontent.com/-1OvIgtq19Y0/UeDW91TA1rI/AAAAAAAAB5g/Qtd1ahUa8lw/s512/1004059_10200628288642544_114635305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68563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0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val 2"/>
          <p:cNvSpPr>
            <a:spLocks noChangeArrowheads="1"/>
          </p:cNvSpPr>
          <p:nvPr/>
        </p:nvSpPr>
        <p:spPr bwMode="auto">
          <a:xfrm>
            <a:off x="4540250" y="3821113"/>
            <a:ext cx="685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915" name="Oval 3"/>
          <p:cNvSpPr>
            <a:spLocks noChangeArrowheads="1"/>
          </p:cNvSpPr>
          <p:nvPr/>
        </p:nvSpPr>
        <p:spPr bwMode="auto">
          <a:xfrm>
            <a:off x="365125" y="3560763"/>
            <a:ext cx="685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2854325" y="3324225"/>
            <a:ext cx="685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1568450" y="4092575"/>
            <a:ext cx="685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1420813" y="5673725"/>
            <a:ext cx="685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919" name="Line 10"/>
          <p:cNvSpPr>
            <a:spLocks noChangeShapeType="1"/>
          </p:cNvSpPr>
          <p:nvPr/>
        </p:nvSpPr>
        <p:spPr bwMode="auto">
          <a:xfrm>
            <a:off x="612775" y="4195763"/>
            <a:ext cx="788988" cy="164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Line 11"/>
          <p:cNvSpPr>
            <a:spLocks noChangeShapeType="1"/>
          </p:cNvSpPr>
          <p:nvPr/>
        </p:nvSpPr>
        <p:spPr bwMode="auto">
          <a:xfrm flipV="1">
            <a:off x="987425" y="3500438"/>
            <a:ext cx="1846263" cy="157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Line 12"/>
          <p:cNvSpPr>
            <a:spLocks noChangeShapeType="1"/>
          </p:cNvSpPr>
          <p:nvPr/>
        </p:nvSpPr>
        <p:spPr bwMode="auto">
          <a:xfrm flipV="1">
            <a:off x="2128838" y="4443413"/>
            <a:ext cx="2668587" cy="1601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Line 18"/>
          <p:cNvSpPr>
            <a:spLocks noChangeShapeType="1"/>
          </p:cNvSpPr>
          <p:nvPr/>
        </p:nvSpPr>
        <p:spPr bwMode="auto">
          <a:xfrm>
            <a:off x="1044575" y="4003675"/>
            <a:ext cx="533400" cy="273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Line 19"/>
          <p:cNvSpPr>
            <a:spLocks noChangeShapeType="1"/>
          </p:cNvSpPr>
          <p:nvPr/>
        </p:nvSpPr>
        <p:spPr bwMode="auto">
          <a:xfrm flipH="1">
            <a:off x="2268538" y="3865563"/>
            <a:ext cx="679450" cy="473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Line 20"/>
          <p:cNvSpPr>
            <a:spLocks noChangeShapeType="1"/>
          </p:cNvSpPr>
          <p:nvPr/>
        </p:nvSpPr>
        <p:spPr bwMode="auto">
          <a:xfrm flipH="1" flipV="1">
            <a:off x="3543300" y="3686175"/>
            <a:ext cx="968375" cy="322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Text Box 26"/>
          <p:cNvSpPr txBox="1">
            <a:spLocks noChangeArrowheads="1"/>
          </p:cNvSpPr>
          <p:nvPr/>
        </p:nvSpPr>
        <p:spPr bwMode="auto">
          <a:xfrm>
            <a:off x="2930525" y="340042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Arial" panose="020B0604020202020204" pitchFamily="34" charset="0"/>
                <a:ea typeface="MS PGothic" panose="020B0600070205080204" pitchFamily="34" charset="-128"/>
              </a:rPr>
              <a:t> b</a:t>
            </a:r>
          </a:p>
        </p:txBody>
      </p:sp>
      <p:sp>
        <p:nvSpPr>
          <p:cNvPr id="38926" name="Text Box 27"/>
          <p:cNvSpPr txBox="1">
            <a:spLocks noChangeArrowheads="1"/>
          </p:cNvSpPr>
          <p:nvPr/>
        </p:nvSpPr>
        <p:spPr bwMode="auto">
          <a:xfrm>
            <a:off x="4606925" y="388937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Arial" panose="020B0604020202020204" pitchFamily="34" charset="0"/>
                <a:ea typeface="MS PGothic" panose="020B0600070205080204" pitchFamily="34" charset="-128"/>
              </a:rPr>
              <a:t> e</a:t>
            </a:r>
          </a:p>
        </p:txBody>
      </p:sp>
      <p:sp>
        <p:nvSpPr>
          <p:cNvPr id="38927" name="Text Box 28"/>
          <p:cNvSpPr txBox="1">
            <a:spLocks noChangeArrowheads="1"/>
          </p:cNvSpPr>
          <p:nvPr/>
        </p:nvSpPr>
        <p:spPr bwMode="auto">
          <a:xfrm>
            <a:off x="1635125" y="416242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Arial" panose="020B0604020202020204" pitchFamily="34" charset="0"/>
                <a:ea typeface="MS PGothic" panose="020B0600070205080204" pitchFamily="34" charset="-128"/>
              </a:rPr>
              <a:t> c</a:t>
            </a:r>
          </a:p>
        </p:txBody>
      </p:sp>
      <p:sp>
        <p:nvSpPr>
          <p:cNvPr id="38928" name="Text Box 29"/>
          <p:cNvSpPr txBox="1">
            <a:spLocks noChangeArrowheads="1"/>
          </p:cNvSpPr>
          <p:nvPr/>
        </p:nvSpPr>
        <p:spPr bwMode="auto">
          <a:xfrm>
            <a:off x="415925" y="362902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Arial" panose="020B0604020202020204" pitchFamily="34" charset="0"/>
                <a:ea typeface="MS PGothic" panose="020B0600070205080204" pitchFamily="34" charset="-128"/>
              </a:rPr>
              <a:t> a</a:t>
            </a:r>
          </a:p>
        </p:txBody>
      </p:sp>
      <p:sp>
        <p:nvSpPr>
          <p:cNvPr id="38929" name="Text Box 33"/>
          <p:cNvSpPr txBox="1">
            <a:spLocks noChangeArrowheads="1"/>
          </p:cNvSpPr>
          <p:nvPr/>
        </p:nvSpPr>
        <p:spPr bwMode="auto">
          <a:xfrm>
            <a:off x="1482725" y="576262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Arial" panose="020B0604020202020204" pitchFamily="34" charset="0"/>
                <a:ea typeface="MS PGothic" panose="020B0600070205080204" pitchFamily="34" charset="-128"/>
              </a:rPr>
              <a:t> d</a:t>
            </a:r>
          </a:p>
        </p:txBody>
      </p:sp>
      <p:sp>
        <p:nvSpPr>
          <p:cNvPr id="38930" name="Rectangle 41"/>
          <p:cNvSpPr>
            <a:spLocks noChangeArrowheads="1"/>
          </p:cNvSpPr>
          <p:nvPr/>
        </p:nvSpPr>
        <p:spPr bwMode="auto">
          <a:xfrm>
            <a:off x="1171575" y="3822700"/>
            <a:ext cx="320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7</a:t>
            </a:r>
          </a:p>
        </p:txBody>
      </p:sp>
      <p:sp>
        <p:nvSpPr>
          <p:cNvPr id="38931" name="Rectangle 43"/>
          <p:cNvSpPr>
            <a:spLocks noChangeArrowheads="1"/>
          </p:cNvSpPr>
          <p:nvPr/>
        </p:nvSpPr>
        <p:spPr bwMode="auto">
          <a:xfrm>
            <a:off x="636588" y="5056188"/>
            <a:ext cx="45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13</a:t>
            </a:r>
          </a:p>
        </p:txBody>
      </p:sp>
      <p:sp>
        <p:nvSpPr>
          <p:cNvPr id="38932" name="Rectangle 44"/>
          <p:cNvSpPr>
            <a:spLocks noChangeArrowheads="1"/>
          </p:cNvSpPr>
          <p:nvPr/>
        </p:nvSpPr>
        <p:spPr bwMode="auto">
          <a:xfrm>
            <a:off x="1647825" y="3208338"/>
            <a:ext cx="45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25</a:t>
            </a:r>
          </a:p>
        </p:txBody>
      </p:sp>
      <p:sp>
        <p:nvSpPr>
          <p:cNvPr id="38933" name="Rectangle 45"/>
          <p:cNvSpPr>
            <a:spLocks noChangeArrowheads="1"/>
          </p:cNvSpPr>
          <p:nvPr/>
        </p:nvSpPr>
        <p:spPr bwMode="auto">
          <a:xfrm>
            <a:off x="2290763" y="3763963"/>
            <a:ext cx="45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10</a:t>
            </a:r>
          </a:p>
        </p:txBody>
      </p:sp>
      <p:sp>
        <p:nvSpPr>
          <p:cNvPr id="38934" name="Rectangle 46"/>
          <p:cNvSpPr>
            <a:spLocks noChangeArrowheads="1"/>
          </p:cNvSpPr>
          <p:nvPr/>
        </p:nvSpPr>
        <p:spPr bwMode="auto">
          <a:xfrm>
            <a:off x="2552700" y="4719638"/>
            <a:ext cx="32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5</a:t>
            </a:r>
          </a:p>
        </p:txBody>
      </p:sp>
      <p:sp>
        <p:nvSpPr>
          <p:cNvPr id="38935" name="Line 19"/>
          <p:cNvSpPr>
            <a:spLocks noChangeShapeType="1"/>
          </p:cNvSpPr>
          <p:nvPr/>
        </p:nvSpPr>
        <p:spPr bwMode="auto">
          <a:xfrm flipH="1">
            <a:off x="2087563" y="3959225"/>
            <a:ext cx="969962" cy="1801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Rectangle 48"/>
          <p:cNvSpPr>
            <a:spLocks noChangeArrowheads="1"/>
          </p:cNvSpPr>
          <p:nvPr/>
        </p:nvSpPr>
        <p:spPr bwMode="auto">
          <a:xfrm>
            <a:off x="1562100" y="4924425"/>
            <a:ext cx="320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1</a:t>
            </a:r>
          </a:p>
        </p:txBody>
      </p:sp>
      <p:sp>
        <p:nvSpPr>
          <p:cNvPr id="38937" name="Line 19"/>
          <p:cNvSpPr>
            <a:spLocks noChangeShapeType="1"/>
          </p:cNvSpPr>
          <p:nvPr/>
        </p:nvSpPr>
        <p:spPr bwMode="auto">
          <a:xfrm flipH="1">
            <a:off x="1793875" y="4729163"/>
            <a:ext cx="79375" cy="912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Rectangle 50"/>
          <p:cNvSpPr>
            <a:spLocks noChangeArrowheads="1"/>
          </p:cNvSpPr>
          <p:nvPr/>
        </p:nvSpPr>
        <p:spPr bwMode="auto">
          <a:xfrm>
            <a:off x="3862388" y="3506788"/>
            <a:ext cx="5953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100</a:t>
            </a:r>
          </a:p>
        </p:txBody>
      </p:sp>
      <p:sp>
        <p:nvSpPr>
          <p:cNvPr id="38939" name="Rectangle 51"/>
          <p:cNvSpPr>
            <a:spLocks noChangeArrowheads="1"/>
          </p:cNvSpPr>
          <p:nvPr/>
        </p:nvSpPr>
        <p:spPr bwMode="auto">
          <a:xfrm>
            <a:off x="3514725" y="3976688"/>
            <a:ext cx="595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100</a:t>
            </a:r>
          </a:p>
        </p:txBody>
      </p:sp>
      <p:sp>
        <p:nvSpPr>
          <p:cNvPr id="38940" name="Line 20"/>
          <p:cNvSpPr>
            <a:spLocks noChangeShapeType="1"/>
          </p:cNvSpPr>
          <p:nvPr/>
        </p:nvSpPr>
        <p:spPr bwMode="auto">
          <a:xfrm>
            <a:off x="3505200" y="3851275"/>
            <a:ext cx="1014413" cy="347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1" name="Rectangle 53"/>
          <p:cNvSpPr>
            <a:spLocks noChangeArrowheads="1"/>
          </p:cNvSpPr>
          <p:nvPr/>
        </p:nvSpPr>
        <p:spPr bwMode="auto">
          <a:xfrm>
            <a:off x="3459163" y="5148263"/>
            <a:ext cx="32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2</a:t>
            </a:r>
          </a:p>
        </p:txBody>
      </p:sp>
      <p:sp>
        <p:nvSpPr>
          <p:cNvPr id="38942" name="Line 12"/>
          <p:cNvSpPr>
            <a:spLocks noChangeShapeType="1"/>
          </p:cNvSpPr>
          <p:nvPr/>
        </p:nvSpPr>
        <p:spPr bwMode="auto">
          <a:xfrm flipV="1">
            <a:off x="2881313" y="4364038"/>
            <a:ext cx="1731962" cy="107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3" name="Line 55"/>
          <p:cNvSpPr>
            <a:spLocks noChangeShapeType="1"/>
          </p:cNvSpPr>
          <p:nvPr/>
        </p:nvSpPr>
        <p:spPr bwMode="auto">
          <a:xfrm flipV="1">
            <a:off x="2271713" y="4478338"/>
            <a:ext cx="423862" cy="2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8944" name="Rectangle 56"/>
          <p:cNvSpPr>
            <a:spLocks noChangeArrowheads="1"/>
          </p:cNvSpPr>
          <p:nvPr/>
        </p:nvSpPr>
        <p:spPr bwMode="auto">
          <a:xfrm>
            <a:off x="3116263" y="4413250"/>
            <a:ext cx="320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7</a:t>
            </a:r>
          </a:p>
        </p:txBody>
      </p:sp>
      <p:sp>
        <p:nvSpPr>
          <p:cNvPr id="38945" name="Rectangle 60"/>
          <p:cNvSpPr>
            <a:spLocks noChangeArrowheads="1"/>
          </p:cNvSpPr>
          <p:nvPr/>
        </p:nvSpPr>
        <p:spPr bwMode="auto">
          <a:xfrm>
            <a:off x="3812381" y="2415475"/>
            <a:ext cx="45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42</a:t>
            </a:r>
          </a:p>
        </p:txBody>
      </p:sp>
      <p:sp>
        <p:nvSpPr>
          <p:cNvPr id="38947" name="Rectangle 38"/>
          <p:cNvSpPr>
            <a:spLocks noChangeArrowheads="1"/>
          </p:cNvSpPr>
          <p:nvPr/>
        </p:nvSpPr>
        <p:spPr bwMode="auto">
          <a:xfrm>
            <a:off x="352680" y="315595"/>
            <a:ext cx="45370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200" i="1" dirty="0" smtClean="0"/>
              <a:t>Weighted </a:t>
            </a:r>
            <a:r>
              <a:rPr lang="en-US" sz="4200" dirty="0" smtClean="0"/>
              <a:t>graphs</a:t>
            </a:r>
            <a:endParaRPr lang="en-US" sz="4200" dirty="0"/>
          </a:p>
        </p:txBody>
      </p:sp>
      <p:grpSp>
        <p:nvGrpSpPr>
          <p:cNvPr id="38948" name="Group 49"/>
          <p:cNvGrpSpPr>
            <a:grpSpLocks/>
          </p:cNvGrpSpPr>
          <p:nvPr/>
        </p:nvGrpSpPr>
        <p:grpSpPr bwMode="auto">
          <a:xfrm>
            <a:off x="8709025" y="4845050"/>
            <a:ext cx="355600" cy="381000"/>
            <a:chOff x="2928" y="1051"/>
            <a:chExt cx="840" cy="957"/>
          </a:xfrm>
        </p:grpSpPr>
        <p:sp>
          <p:nvSpPr>
            <p:cNvPr id="38957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8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59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0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1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2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3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4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5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6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7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8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9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49" name="Text Box 54"/>
          <p:cNvSpPr txBox="1">
            <a:spLocks noChangeArrowheads="1"/>
          </p:cNvSpPr>
          <p:nvPr/>
        </p:nvSpPr>
        <p:spPr bwMode="auto">
          <a:xfrm>
            <a:off x="7566025" y="4616450"/>
            <a:ext cx="1133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sz="1000" b="1" dirty="0">
                <a:latin typeface="Comic Sans MS" panose="030F0702030302020204" pitchFamily="66" charset="0"/>
                <a:ea typeface="MS PGothic" panose="020B0600070205080204" pitchFamily="34" charset="-128"/>
              </a:rPr>
              <a:t>This graph looks heavy!</a:t>
            </a:r>
          </a:p>
        </p:txBody>
      </p:sp>
      <p:sp>
        <p:nvSpPr>
          <p:cNvPr id="38953" name="Rectangle 36"/>
          <p:cNvSpPr>
            <a:spLocks noChangeArrowheads="1"/>
          </p:cNvSpPr>
          <p:nvPr/>
        </p:nvSpPr>
        <p:spPr bwMode="auto">
          <a:xfrm>
            <a:off x="2621218" y="2694782"/>
            <a:ext cx="45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dirty="0">
                <a:latin typeface="Courier New" panose="02070309020205020404" pitchFamily="49" charset="0"/>
              </a:rPr>
              <a:t>15</a:t>
            </a:r>
          </a:p>
        </p:txBody>
      </p:sp>
      <p:sp>
        <p:nvSpPr>
          <p:cNvPr id="38954" name="Freeform 38"/>
          <p:cNvSpPr>
            <a:spLocks/>
          </p:cNvSpPr>
          <p:nvPr/>
        </p:nvSpPr>
        <p:spPr bwMode="auto">
          <a:xfrm rot="441945" flipH="1">
            <a:off x="786191" y="2930223"/>
            <a:ext cx="3889375" cy="919067"/>
          </a:xfrm>
          <a:custGeom>
            <a:avLst/>
            <a:gdLst>
              <a:gd name="T0" fmla="*/ 2147483647 w 2784"/>
              <a:gd name="T1" fmla="*/ 2147483647 h 888"/>
              <a:gd name="T2" fmla="*/ 2147483647 w 2784"/>
              <a:gd name="T3" fmla="*/ 2147483647 h 888"/>
              <a:gd name="T4" fmla="*/ 2147483647 w 2784"/>
              <a:gd name="T5" fmla="*/ 2147483647 h 888"/>
              <a:gd name="T6" fmla="*/ 2147483647 w 2784"/>
              <a:gd name="T7" fmla="*/ 2147483647 h 888"/>
              <a:gd name="T8" fmla="*/ 2147483647 w 2784"/>
              <a:gd name="T9" fmla="*/ 2147483647 h 888"/>
              <a:gd name="T10" fmla="*/ 2147483647 w 2784"/>
              <a:gd name="T11" fmla="*/ 2147483647 h 888"/>
              <a:gd name="T12" fmla="*/ 2147483647 w 2784"/>
              <a:gd name="T13" fmla="*/ 2147483647 h 888"/>
              <a:gd name="T14" fmla="*/ 2147483647 w 2784"/>
              <a:gd name="T15" fmla="*/ 2147483647 h 888"/>
              <a:gd name="T16" fmla="*/ 2147483647 w 2784"/>
              <a:gd name="T17" fmla="*/ 2147483647 h 888"/>
              <a:gd name="T18" fmla="*/ 2147483647 w 2784"/>
              <a:gd name="T19" fmla="*/ 2147483647 h 888"/>
              <a:gd name="T20" fmla="*/ 0 w 2784"/>
              <a:gd name="T21" fmla="*/ 2147483647 h 88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784"/>
              <a:gd name="T34" fmla="*/ 0 h 888"/>
              <a:gd name="T35" fmla="*/ 2784 w 2784"/>
              <a:gd name="T36" fmla="*/ 888 h 88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784" h="888">
                <a:moveTo>
                  <a:pt x="2741" y="888"/>
                </a:moveTo>
                <a:cubicBezTo>
                  <a:pt x="2762" y="827"/>
                  <a:pt x="2784" y="767"/>
                  <a:pt x="2778" y="715"/>
                </a:cubicBezTo>
                <a:cubicBezTo>
                  <a:pt x="2772" y="663"/>
                  <a:pt x="2764" y="643"/>
                  <a:pt x="2703" y="574"/>
                </a:cubicBezTo>
                <a:cubicBezTo>
                  <a:pt x="2642" y="505"/>
                  <a:pt x="2523" y="372"/>
                  <a:pt x="2411" y="299"/>
                </a:cubicBezTo>
                <a:cubicBezTo>
                  <a:pt x="2299" y="226"/>
                  <a:pt x="2183" y="184"/>
                  <a:pt x="2032" y="137"/>
                </a:cubicBezTo>
                <a:cubicBezTo>
                  <a:pt x="1881" y="90"/>
                  <a:pt x="1674" y="36"/>
                  <a:pt x="1503" y="18"/>
                </a:cubicBezTo>
                <a:cubicBezTo>
                  <a:pt x="1332" y="0"/>
                  <a:pt x="1163" y="16"/>
                  <a:pt x="1005" y="28"/>
                </a:cubicBezTo>
                <a:cubicBezTo>
                  <a:pt x="847" y="40"/>
                  <a:pt x="674" y="59"/>
                  <a:pt x="557" y="93"/>
                </a:cubicBezTo>
                <a:cubicBezTo>
                  <a:pt x="440" y="127"/>
                  <a:pt x="387" y="172"/>
                  <a:pt x="303" y="234"/>
                </a:cubicBezTo>
                <a:cubicBezTo>
                  <a:pt x="219" y="296"/>
                  <a:pt x="105" y="387"/>
                  <a:pt x="54" y="466"/>
                </a:cubicBezTo>
                <a:cubicBezTo>
                  <a:pt x="3" y="545"/>
                  <a:pt x="1" y="627"/>
                  <a:pt x="0" y="709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58" name="Freeform 38"/>
          <p:cNvSpPr>
            <a:spLocks/>
          </p:cNvSpPr>
          <p:nvPr/>
        </p:nvSpPr>
        <p:spPr bwMode="auto">
          <a:xfrm rot="10800000" flipH="1" flipV="1">
            <a:off x="627378" y="2476659"/>
            <a:ext cx="4446470" cy="1333340"/>
          </a:xfrm>
          <a:custGeom>
            <a:avLst/>
            <a:gdLst>
              <a:gd name="T0" fmla="*/ 2147483647 w 2784"/>
              <a:gd name="T1" fmla="*/ 2147483647 h 888"/>
              <a:gd name="T2" fmla="*/ 2147483647 w 2784"/>
              <a:gd name="T3" fmla="*/ 2147483647 h 888"/>
              <a:gd name="T4" fmla="*/ 2147483647 w 2784"/>
              <a:gd name="T5" fmla="*/ 2147483647 h 888"/>
              <a:gd name="T6" fmla="*/ 2147483647 w 2784"/>
              <a:gd name="T7" fmla="*/ 2147483647 h 888"/>
              <a:gd name="T8" fmla="*/ 2147483647 w 2784"/>
              <a:gd name="T9" fmla="*/ 2147483647 h 888"/>
              <a:gd name="T10" fmla="*/ 2147483647 w 2784"/>
              <a:gd name="T11" fmla="*/ 2147483647 h 888"/>
              <a:gd name="T12" fmla="*/ 2147483647 w 2784"/>
              <a:gd name="T13" fmla="*/ 2147483647 h 888"/>
              <a:gd name="T14" fmla="*/ 2147483647 w 2784"/>
              <a:gd name="T15" fmla="*/ 2147483647 h 888"/>
              <a:gd name="T16" fmla="*/ 2147483647 w 2784"/>
              <a:gd name="T17" fmla="*/ 2147483647 h 888"/>
              <a:gd name="T18" fmla="*/ 2147483647 w 2784"/>
              <a:gd name="T19" fmla="*/ 2147483647 h 888"/>
              <a:gd name="T20" fmla="*/ 0 w 2784"/>
              <a:gd name="T21" fmla="*/ 2147483647 h 88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784"/>
              <a:gd name="T34" fmla="*/ 0 h 888"/>
              <a:gd name="T35" fmla="*/ 2784 w 2784"/>
              <a:gd name="T36" fmla="*/ 888 h 88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784" h="888">
                <a:moveTo>
                  <a:pt x="2741" y="888"/>
                </a:moveTo>
                <a:cubicBezTo>
                  <a:pt x="2762" y="827"/>
                  <a:pt x="2784" y="767"/>
                  <a:pt x="2778" y="715"/>
                </a:cubicBezTo>
                <a:cubicBezTo>
                  <a:pt x="2772" y="663"/>
                  <a:pt x="2764" y="643"/>
                  <a:pt x="2703" y="574"/>
                </a:cubicBezTo>
                <a:cubicBezTo>
                  <a:pt x="2642" y="505"/>
                  <a:pt x="2523" y="372"/>
                  <a:pt x="2411" y="299"/>
                </a:cubicBezTo>
                <a:cubicBezTo>
                  <a:pt x="2299" y="226"/>
                  <a:pt x="2183" y="184"/>
                  <a:pt x="2032" y="137"/>
                </a:cubicBezTo>
                <a:cubicBezTo>
                  <a:pt x="1881" y="90"/>
                  <a:pt x="1674" y="36"/>
                  <a:pt x="1503" y="18"/>
                </a:cubicBezTo>
                <a:cubicBezTo>
                  <a:pt x="1332" y="0"/>
                  <a:pt x="1163" y="16"/>
                  <a:pt x="1005" y="28"/>
                </a:cubicBezTo>
                <a:cubicBezTo>
                  <a:pt x="847" y="40"/>
                  <a:pt x="674" y="59"/>
                  <a:pt x="557" y="93"/>
                </a:cubicBezTo>
                <a:cubicBezTo>
                  <a:pt x="440" y="127"/>
                  <a:pt x="387" y="172"/>
                  <a:pt x="303" y="234"/>
                </a:cubicBezTo>
                <a:cubicBezTo>
                  <a:pt x="219" y="296"/>
                  <a:pt x="105" y="387"/>
                  <a:pt x="54" y="466"/>
                </a:cubicBezTo>
                <a:cubicBezTo>
                  <a:pt x="3" y="545"/>
                  <a:pt x="1" y="627"/>
                  <a:pt x="0" y="709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59" name="Line Callout 1 58"/>
          <p:cNvSpPr/>
          <p:nvPr/>
        </p:nvSpPr>
        <p:spPr>
          <a:xfrm>
            <a:off x="6883024" y="1635284"/>
            <a:ext cx="1375828" cy="838200"/>
          </a:xfrm>
          <a:prstGeom prst="borderCallout1">
            <a:avLst>
              <a:gd name="adj1" fmla="val 46865"/>
              <a:gd name="adj2" fmla="val -11674"/>
              <a:gd name="adj3" fmla="val 114647"/>
              <a:gd name="adj4" fmla="val -180687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smtClean="0"/>
              <a:t>Weights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51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3"/>
          <p:cNvGrpSpPr/>
          <p:nvPr/>
        </p:nvGrpSpPr>
        <p:grpSpPr>
          <a:xfrm>
            <a:off x="6781800" y="357783"/>
            <a:ext cx="1905000" cy="770453"/>
            <a:chOff x="457200" y="2336285"/>
            <a:chExt cx="1905000" cy="770453"/>
          </a:xfrm>
        </p:grpSpPr>
        <p:sp>
          <p:nvSpPr>
            <p:cNvPr id="115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121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22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>
                    <a:latin typeface="Arial" panose="020B0604020202020204" pitchFamily="34" charset="0"/>
                    <a:ea typeface="MS PGothic" panose="020B0600070205080204" pitchFamily="34" charset="-128"/>
                  </a:rPr>
                  <a:t> c</a:t>
                </a:r>
              </a:p>
            </p:txBody>
          </p:sp>
        </p:grpSp>
        <p:sp>
          <p:nvSpPr>
            <p:cNvPr id="117" name="Rectangle 41"/>
            <p:cNvSpPr>
              <a:spLocks noChangeArrowheads="1"/>
            </p:cNvSpPr>
            <p:nvPr/>
          </p:nvSpPr>
          <p:spPr bwMode="auto">
            <a:xfrm>
              <a:off x="1209675" y="2336285"/>
              <a:ext cx="4603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ourier New" panose="02070309020205020404" pitchFamily="49" charset="0"/>
                </a:rPr>
                <a:t>10</a:t>
              </a:r>
              <a:endParaRPr lang="en-US" dirty="0">
                <a:latin typeface="Courier New" panose="02070309020205020404" pitchFamily="49" charset="0"/>
              </a:endParaRPr>
            </a:p>
          </p:txBody>
        </p:sp>
        <p:grpSp>
          <p:nvGrpSpPr>
            <p:cNvPr id="118" name="Group 117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119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20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 b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123" name="Group 122"/>
          <p:cNvGrpSpPr/>
          <p:nvPr/>
        </p:nvGrpSpPr>
        <p:grpSpPr>
          <a:xfrm>
            <a:off x="6781800" y="1393269"/>
            <a:ext cx="1905000" cy="769144"/>
            <a:chOff x="457200" y="2337594"/>
            <a:chExt cx="1905000" cy="769144"/>
          </a:xfrm>
        </p:grpSpPr>
        <p:sp>
          <p:nvSpPr>
            <p:cNvPr id="124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130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31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d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26" name="Rectangle 41"/>
            <p:cNvSpPr>
              <a:spLocks noChangeArrowheads="1"/>
            </p:cNvSpPr>
            <p:nvPr/>
          </p:nvSpPr>
          <p:spPr bwMode="auto">
            <a:xfrm>
              <a:off x="1209675" y="2337594"/>
              <a:ext cx="32067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ourier New" panose="02070309020205020404" pitchFamily="49" charset="0"/>
                </a:rPr>
                <a:t>5</a:t>
              </a:r>
              <a:endParaRPr lang="en-US" dirty="0">
                <a:latin typeface="Courier New" panose="02070309020205020404" pitchFamily="49" charset="0"/>
              </a:endParaRPr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128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29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b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132" name="Group 131"/>
          <p:cNvGrpSpPr/>
          <p:nvPr/>
        </p:nvGrpSpPr>
        <p:grpSpPr>
          <a:xfrm>
            <a:off x="6781800" y="2427446"/>
            <a:ext cx="1905000" cy="769144"/>
            <a:chOff x="457200" y="2337594"/>
            <a:chExt cx="1905000" cy="769144"/>
          </a:xfrm>
        </p:grpSpPr>
        <p:sp>
          <p:nvSpPr>
            <p:cNvPr id="133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139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40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e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35" name="Rectangle 41"/>
            <p:cNvSpPr>
              <a:spLocks noChangeArrowheads="1"/>
            </p:cNvSpPr>
            <p:nvPr/>
          </p:nvSpPr>
          <p:spPr bwMode="auto">
            <a:xfrm>
              <a:off x="1209675" y="2337594"/>
              <a:ext cx="32067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ourier New" panose="02070309020205020404" pitchFamily="49" charset="0"/>
                </a:rPr>
                <a:t>2</a:t>
              </a:r>
              <a:endParaRPr lang="en-US" dirty="0">
                <a:latin typeface="Courier New" panose="02070309020205020404" pitchFamily="49" charset="0"/>
              </a:endParaRPr>
            </a:p>
          </p:txBody>
        </p:sp>
        <p:grpSp>
          <p:nvGrpSpPr>
            <p:cNvPr id="136" name="Group 135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137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38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d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141" name="Group 140"/>
          <p:cNvGrpSpPr/>
          <p:nvPr/>
        </p:nvGrpSpPr>
        <p:grpSpPr>
          <a:xfrm>
            <a:off x="6781800" y="3460314"/>
            <a:ext cx="1905000" cy="770453"/>
            <a:chOff x="457200" y="2336285"/>
            <a:chExt cx="1905000" cy="770453"/>
          </a:xfrm>
        </p:grpSpPr>
        <p:sp>
          <p:nvSpPr>
            <p:cNvPr id="142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3" name="Group 142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148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49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e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44" name="Rectangle 41"/>
            <p:cNvSpPr>
              <a:spLocks noChangeArrowheads="1"/>
            </p:cNvSpPr>
            <p:nvPr/>
          </p:nvSpPr>
          <p:spPr bwMode="auto">
            <a:xfrm>
              <a:off x="1209675" y="2336285"/>
              <a:ext cx="59824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ourier New" panose="02070309020205020404" pitchFamily="49" charset="0"/>
                </a:rPr>
                <a:t>100</a:t>
              </a:r>
              <a:endParaRPr lang="en-US" dirty="0">
                <a:latin typeface="Courier New" panose="02070309020205020404" pitchFamily="49" charset="0"/>
              </a:endParaRPr>
            </a:p>
          </p:txBody>
        </p:sp>
        <p:grpSp>
          <p:nvGrpSpPr>
            <p:cNvPr id="145" name="Group 144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146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47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b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6781800" y="4495800"/>
            <a:ext cx="1905000" cy="769144"/>
            <a:chOff x="457200" y="2337594"/>
            <a:chExt cx="1905000" cy="769144"/>
          </a:xfrm>
        </p:grpSpPr>
        <p:sp>
          <p:nvSpPr>
            <p:cNvPr id="151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2" name="Group 151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157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58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d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53" name="Rectangle 41"/>
            <p:cNvSpPr>
              <a:spLocks noChangeArrowheads="1"/>
            </p:cNvSpPr>
            <p:nvPr/>
          </p:nvSpPr>
          <p:spPr bwMode="auto">
            <a:xfrm>
              <a:off x="1209675" y="2337594"/>
              <a:ext cx="32067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ourier New" panose="02070309020205020404" pitchFamily="49" charset="0"/>
                </a:rPr>
                <a:t>1</a:t>
              </a:r>
              <a:endParaRPr lang="en-US" dirty="0">
                <a:latin typeface="Courier New" panose="02070309020205020404" pitchFamily="49" charset="0"/>
              </a:endParaRPr>
            </a:p>
          </p:txBody>
        </p:sp>
        <p:grpSp>
          <p:nvGrpSpPr>
            <p:cNvPr id="154" name="Group 153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155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56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c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159" name="Group 158"/>
          <p:cNvGrpSpPr/>
          <p:nvPr/>
        </p:nvGrpSpPr>
        <p:grpSpPr>
          <a:xfrm>
            <a:off x="6742112" y="5529976"/>
            <a:ext cx="1905000" cy="769144"/>
            <a:chOff x="457200" y="2337594"/>
            <a:chExt cx="1905000" cy="769144"/>
          </a:xfrm>
        </p:grpSpPr>
        <p:sp>
          <p:nvSpPr>
            <p:cNvPr id="160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1" name="Group 160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166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67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e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62" name="Rectangle 41"/>
            <p:cNvSpPr>
              <a:spLocks noChangeArrowheads="1"/>
            </p:cNvSpPr>
            <p:nvPr/>
          </p:nvSpPr>
          <p:spPr bwMode="auto">
            <a:xfrm>
              <a:off x="1209675" y="2337594"/>
              <a:ext cx="32067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Courier New" panose="02070309020205020404" pitchFamily="49" charset="0"/>
                </a:rPr>
                <a:t>7</a:t>
              </a:r>
            </a:p>
          </p:txBody>
        </p:sp>
        <p:grpSp>
          <p:nvGrpSpPr>
            <p:cNvPr id="163" name="Group 162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164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65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>
                    <a:latin typeface="Arial" panose="020B0604020202020204" pitchFamily="34" charset="0"/>
                    <a:ea typeface="MS PGothic" panose="020B0600070205080204" pitchFamily="34" charset="-128"/>
                  </a:rPr>
                  <a:t> c</a:t>
                </a:r>
              </a:p>
            </p:txBody>
          </p:sp>
        </p:grpSp>
      </p:grpSp>
      <p:grpSp>
        <p:nvGrpSpPr>
          <p:cNvPr id="168" name="Group 167"/>
          <p:cNvGrpSpPr/>
          <p:nvPr/>
        </p:nvGrpSpPr>
        <p:grpSpPr>
          <a:xfrm>
            <a:off x="4487068" y="366673"/>
            <a:ext cx="1905000" cy="770453"/>
            <a:chOff x="457200" y="2336285"/>
            <a:chExt cx="1905000" cy="770453"/>
          </a:xfrm>
        </p:grpSpPr>
        <p:sp>
          <p:nvSpPr>
            <p:cNvPr id="169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0" name="Group 169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175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76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b</a:t>
                </a:r>
              </a:p>
            </p:txBody>
          </p:sp>
        </p:grpSp>
        <p:sp>
          <p:nvSpPr>
            <p:cNvPr id="171" name="Rectangle 41"/>
            <p:cNvSpPr>
              <a:spLocks noChangeArrowheads="1"/>
            </p:cNvSpPr>
            <p:nvPr/>
          </p:nvSpPr>
          <p:spPr bwMode="auto">
            <a:xfrm>
              <a:off x="1209675" y="2336285"/>
              <a:ext cx="59824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ourier New" panose="02070309020205020404" pitchFamily="49" charset="0"/>
                </a:rPr>
                <a:t>100</a:t>
              </a:r>
              <a:endParaRPr lang="en-US" dirty="0">
                <a:latin typeface="Courier New" panose="02070309020205020404" pitchFamily="49" charset="0"/>
              </a:endParaRPr>
            </a:p>
          </p:txBody>
        </p:sp>
        <p:grpSp>
          <p:nvGrpSpPr>
            <p:cNvPr id="172" name="Group 171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173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74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e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177" name="Group 176"/>
          <p:cNvGrpSpPr/>
          <p:nvPr/>
        </p:nvGrpSpPr>
        <p:grpSpPr>
          <a:xfrm>
            <a:off x="4487068" y="1400850"/>
            <a:ext cx="1905000" cy="770453"/>
            <a:chOff x="457200" y="2336285"/>
            <a:chExt cx="1905000" cy="770453"/>
          </a:xfrm>
        </p:grpSpPr>
        <p:sp>
          <p:nvSpPr>
            <p:cNvPr id="178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9" name="Group 178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184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85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b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80" name="Rectangle 41"/>
            <p:cNvSpPr>
              <a:spLocks noChangeArrowheads="1"/>
            </p:cNvSpPr>
            <p:nvPr/>
          </p:nvSpPr>
          <p:spPr bwMode="auto">
            <a:xfrm>
              <a:off x="1209675" y="2336285"/>
              <a:ext cx="4603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ourier New" panose="02070309020205020404" pitchFamily="49" charset="0"/>
                </a:rPr>
                <a:t>25</a:t>
              </a:r>
              <a:endParaRPr lang="en-US" dirty="0">
                <a:latin typeface="Courier New" panose="02070309020205020404" pitchFamily="49" charset="0"/>
              </a:endParaRPr>
            </a:p>
          </p:txBody>
        </p:sp>
        <p:grpSp>
          <p:nvGrpSpPr>
            <p:cNvPr id="181" name="Group 180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182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83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a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186" name="Group 185"/>
          <p:cNvGrpSpPr/>
          <p:nvPr/>
        </p:nvGrpSpPr>
        <p:grpSpPr>
          <a:xfrm>
            <a:off x="4487068" y="2435027"/>
            <a:ext cx="1905000" cy="770453"/>
            <a:chOff x="457200" y="2336285"/>
            <a:chExt cx="1905000" cy="770453"/>
          </a:xfrm>
        </p:grpSpPr>
        <p:sp>
          <p:nvSpPr>
            <p:cNvPr id="187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8" name="Group 187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193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94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a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89" name="Rectangle 41"/>
            <p:cNvSpPr>
              <a:spLocks noChangeArrowheads="1"/>
            </p:cNvSpPr>
            <p:nvPr/>
          </p:nvSpPr>
          <p:spPr bwMode="auto">
            <a:xfrm>
              <a:off x="1209675" y="2336285"/>
              <a:ext cx="4603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ourier New" panose="02070309020205020404" pitchFamily="49" charset="0"/>
                </a:rPr>
                <a:t>42</a:t>
              </a:r>
              <a:endParaRPr lang="en-US" dirty="0">
                <a:latin typeface="Courier New" panose="02070309020205020404" pitchFamily="49" charset="0"/>
              </a:endParaRPr>
            </a:p>
          </p:txBody>
        </p:sp>
        <p:grpSp>
          <p:nvGrpSpPr>
            <p:cNvPr id="190" name="Group 189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191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192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e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195" name="Group 194"/>
          <p:cNvGrpSpPr/>
          <p:nvPr/>
        </p:nvGrpSpPr>
        <p:grpSpPr>
          <a:xfrm>
            <a:off x="4487068" y="3470513"/>
            <a:ext cx="1905000" cy="769144"/>
            <a:chOff x="457200" y="2337594"/>
            <a:chExt cx="1905000" cy="769144"/>
          </a:xfrm>
        </p:grpSpPr>
        <p:sp>
          <p:nvSpPr>
            <p:cNvPr id="196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7" name="Group 196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202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3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>
                    <a:latin typeface="Arial" panose="020B0604020202020204" pitchFamily="34" charset="0"/>
                    <a:ea typeface="MS PGothic" panose="020B0600070205080204" pitchFamily="34" charset="-128"/>
                  </a:rPr>
                  <a:t> c</a:t>
                </a:r>
              </a:p>
            </p:txBody>
          </p:sp>
        </p:grpSp>
        <p:sp>
          <p:nvSpPr>
            <p:cNvPr id="198" name="Rectangle 41"/>
            <p:cNvSpPr>
              <a:spLocks noChangeArrowheads="1"/>
            </p:cNvSpPr>
            <p:nvPr/>
          </p:nvSpPr>
          <p:spPr bwMode="auto">
            <a:xfrm>
              <a:off x="1209675" y="2337594"/>
              <a:ext cx="32067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Courier New" panose="02070309020205020404" pitchFamily="49" charset="0"/>
                </a:rPr>
                <a:t>7</a:t>
              </a:r>
            </a:p>
          </p:txBody>
        </p:sp>
        <p:grpSp>
          <p:nvGrpSpPr>
            <p:cNvPr id="199" name="Group 198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200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01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a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204" name="Group 203"/>
          <p:cNvGrpSpPr/>
          <p:nvPr/>
        </p:nvGrpSpPr>
        <p:grpSpPr>
          <a:xfrm>
            <a:off x="4487068" y="4503381"/>
            <a:ext cx="1905000" cy="770453"/>
            <a:chOff x="457200" y="2336285"/>
            <a:chExt cx="1905000" cy="770453"/>
          </a:xfrm>
        </p:grpSpPr>
        <p:sp>
          <p:nvSpPr>
            <p:cNvPr id="205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6" name="Group 205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211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2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d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207" name="Rectangle 41"/>
            <p:cNvSpPr>
              <a:spLocks noChangeArrowheads="1"/>
            </p:cNvSpPr>
            <p:nvPr/>
          </p:nvSpPr>
          <p:spPr bwMode="auto">
            <a:xfrm>
              <a:off x="1209675" y="2336285"/>
              <a:ext cx="4603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ourier New" panose="02070309020205020404" pitchFamily="49" charset="0"/>
                </a:rPr>
                <a:t>13</a:t>
              </a:r>
              <a:endParaRPr lang="en-US" dirty="0">
                <a:latin typeface="Courier New" panose="02070309020205020404" pitchFamily="49" charset="0"/>
              </a:endParaRPr>
            </a:p>
          </p:txBody>
        </p:sp>
        <p:grpSp>
          <p:nvGrpSpPr>
            <p:cNvPr id="208" name="Group 207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209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0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a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213" name="Group 212"/>
          <p:cNvGrpSpPr/>
          <p:nvPr/>
        </p:nvGrpSpPr>
        <p:grpSpPr>
          <a:xfrm>
            <a:off x="4447380" y="5537557"/>
            <a:ext cx="1905000" cy="770453"/>
            <a:chOff x="457200" y="2336285"/>
            <a:chExt cx="1905000" cy="770453"/>
          </a:xfrm>
        </p:grpSpPr>
        <p:sp>
          <p:nvSpPr>
            <p:cNvPr id="214" name="Line 18"/>
            <p:cNvSpPr>
              <a:spLocks noChangeShapeType="1"/>
            </p:cNvSpPr>
            <p:nvPr/>
          </p:nvSpPr>
          <p:spPr bwMode="auto">
            <a:xfrm>
              <a:off x="1162050" y="2795588"/>
              <a:ext cx="514350" cy="238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5" name="Group 214"/>
            <p:cNvGrpSpPr/>
            <p:nvPr/>
          </p:nvGrpSpPr>
          <p:grpSpPr>
            <a:xfrm>
              <a:off x="1676400" y="2490788"/>
              <a:ext cx="685800" cy="609600"/>
              <a:chOff x="1568450" y="4092575"/>
              <a:chExt cx="685800" cy="609600"/>
            </a:xfrm>
          </p:grpSpPr>
          <p:sp>
            <p:nvSpPr>
              <p:cNvPr id="220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1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e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216" name="Rectangle 41"/>
            <p:cNvSpPr>
              <a:spLocks noChangeArrowheads="1"/>
            </p:cNvSpPr>
            <p:nvPr/>
          </p:nvSpPr>
          <p:spPr bwMode="auto">
            <a:xfrm>
              <a:off x="1209675" y="2336285"/>
              <a:ext cx="4603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ourier New" panose="02070309020205020404" pitchFamily="49" charset="0"/>
                </a:rPr>
                <a:t>15</a:t>
              </a:r>
              <a:endParaRPr lang="en-US" dirty="0">
                <a:latin typeface="Courier New" panose="02070309020205020404" pitchFamily="49" charset="0"/>
              </a:endParaRP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457200" y="2497138"/>
              <a:ext cx="685800" cy="609600"/>
              <a:chOff x="1568450" y="4092575"/>
              <a:chExt cx="685800" cy="609600"/>
            </a:xfrm>
          </p:grpSpPr>
          <p:sp>
            <p:nvSpPr>
              <p:cNvPr id="218" name="Oval 5"/>
              <p:cNvSpPr>
                <a:spLocks noChangeArrowheads="1"/>
              </p:cNvSpPr>
              <p:nvPr/>
            </p:nvSpPr>
            <p:spPr bwMode="auto">
              <a:xfrm>
                <a:off x="1568450" y="4092575"/>
                <a:ext cx="685800" cy="609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9" name="Text Box 28"/>
              <p:cNvSpPr txBox="1">
                <a:spLocks noChangeArrowheads="1"/>
              </p:cNvSpPr>
              <p:nvPr/>
            </p:nvSpPr>
            <p:spPr bwMode="auto">
              <a:xfrm>
                <a:off x="1635125" y="4162425"/>
                <a:ext cx="533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2400" b="1" dirty="0">
                    <a:latin typeface="Arial" panose="020B0604020202020204" pitchFamily="34" charset="0"/>
                    <a:ea typeface="MS PGothic" panose="020B0600070205080204" pitchFamily="34" charset="-128"/>
                  </a:rPr>
                  <a:t> </a:t>
                </a:r>
                <a:r>
                  <a:rPr lang="en-US" sz="2400" b="1" dirty="0" smtClean="0">
                    <a:latin typeface="Arial" panose="020B0604020202020204" pitchFamily="34" charset="0"/>
                    <a:ea typeface="MS PGothic" panose="020B0600070205080204" pitchFamily="34" charset="-128"/>
                  </a:rPr>
                  <a:t>a</a:t>
                </a:r>
                <a:endParaRPr lang="en-US" sz="2400" b="1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pic>
        <p:nvPicPr>
          <p:cNvPr id="258" name="Picture 2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" y="3461623"/>
            <a:ext cx="3905250" cy="3143250"/>
          </a:xfrm>
          <a:prstGeom prst="rect">
            <a:avLst/>
          </a:prstGeom>
        </p:spPr>
      </p:pic>
      <p:sp>
        <p:nvSpPr>
          <p:cNvPr id="260" name="Title 259"/>
          <p:cNvSpPr>
            <a:spLocks noGrp="1"/>
          </p:cNvSpPr>
          <p:nvPr>
            <p:ph type="title"/>
          </p:nvPr>
        </p:nvSpPr>
        <p:spPr>
          <a:xfrm>
            <a:off x="65087" y="299442"/>
            <a:ext cx="4230440" cy="1143000"/>
          </a:xfrm>
        </p:spPr>
        <p:txBody>
          <a:bodyPr/>
          <a:lstStyle/>
          <a:p>
            <a:pPr algn="l"/>
            <a:r>
              <a:rPr lang="en-US" dirty="0" smtClean="0"/>
              <a:t>Edges in a Graph</a:t>
            </a:r>
            <a:br>
              <a:rPr lang="en-US" dirty="0" smtClean="0"/>
            </a:br>
            <a:r>
              <a:rPr lang="en-US" dirty="0" smtClean="0"/>
              <a:t>(What not How)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86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How bad was it getting eclipse up and running?</a:t>
            </a: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dirty="0" smtClean="0"/>
              <a:t>Not bad or already had it</a:t>
            </a: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dirty="0" smtClean="0"/>
              <a:t>Bad/Annoying</a:t>
            </a: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dirty="0" smtClean="0"/>
              <a:t>It still isn’t working for 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5"/>
          <p:cNvGrpSpPr>
            <a:grpSpLocks/>
          </p:cNvGrpSpPr>
          <p:nvPr/>
        </p:nvGrpSpPr>
        <p:grpSpPr bwMode="auto">
          <a:xfrm>
            <a:off x="468313" y="962025"/>
            <a:ext cx="8218487" cy="180975"/>
            <a:chOff x="295" y="1311"/>
            <a:chExt cx="5177" cy="114"/>
          </a:xfrm>
        </p:grpSpPr>
        <p:sp>
          <p:nvSpPr>
            <p:cNvPr id="17432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7433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17411" name="Text Box 45"/>
          <p:cNvSpPr txBox="1">
            <a:spLocks noChangeArrowheads="1"/>
          </p:cNvSpPr>
          <p:nvPr/>
        </p:nvSpPr>
        <p:spPr bwMode="auto">
          <a:xfrm>
            <a:off x="608013" y="257175"/>
            <a:ext cx="8002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>
                <a:latin typeface="Times New Roman" panose="02020603050405020304" pitchFamily="18" charset="0"/>
                <a:ea typeface="MS PGothic" panose="020B0600070205080204" pitchFamily="34" charset="-128"/>
              </a:rPr>
              <a:t>Graph-reachability: </a:t>
            </a:r>
            <a:r>
              <a:rPr lang="en-US" i="1" dirty="0">
                <a:latin typeface="Times New Roman" panose="02020603050405020304" pitchFamily="18" charset="0"/>
                <a:ea typeface="MS PGothic" panose="020B0600070205080204" pitchFamily="34" charset="-128"/>
              </a:rPr>
              <a:t>can you get from </a:t>
            </a:r>
            <a:r>
              <a:rPr lang="en-US" i="1" dirty="0" smtClean="0">
                <a:latin typeface="Times New Roman" panose="02020603050405020304" pitchFamily="18" charset="0"/>
                <a:ea typeface="MS PGothic" panose="020B0600070205080204" pitchFamily="34" charset="-128"/>
              </a:rPr>
              <a:t>A to B?</a:t>
            </a:r>
            <a:endParaRPr lang="en-US" i="1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7413" name="Rectangle 22"/>
          <p:cNvSpPr>
            <a:spLocks noChangeArrowheads="1"/>
          </p:cNvSpPr>
          <p:nvPr/>
        </p:nvSpPr>
        <p:spPr bwMode="auto">
          <a:xfrm>
            <a:off x="639763" y="5463729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8000"/>
                </a:solidFill>
              </a:rPr>
              <a:t>I know I can get </a:t>
            </a:r>
            <a:r>
              <a:rPr lang="en-US" sz="2400" dirty="0" smtClean="0">
                <a:solidFill>
                  <a:srgbClr val="008000"/>
                </a:solidFill>
              </a:rPr>
              <a:t>from X to Y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(because I have an Edge from X to Y)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dirty="0" smtClean="0">
                <a:solidFill>
                  <a:srgbClr val="008000"/>
                </a:solidFill>
              </a:rPr>
              <a:t>If </a:t>
            </a:r>
            <a:r>
              <a:rPr lang="en-US" sz="2400" dirty="0">
                <a:solidFill>
                  <a:srgbClr val="008000"/>
                </a:solidFill>
              </a:rPr>
              <a:t>I can get from </a:t>
            </a:r>
            <a:r>
              <a:rPr lang="en-US" sz="2400" dirty="0" smtClean="0">
                <a:solidFill>
                  <a:srgbClr val="008000"/>
                </a:solidFill>
              </a:rPr>
              <a:t>A </a:t>
            </a:r>
            <a:r>
              <a:rPr lang="en-US" sz="2400" dirty="0">
                <a:solidFill>
                  <a:srgbClr val="008000"/>
                </a:solidFill>
              </a:rPr>
              <a:t>to </a:t>
            </a:r>
            <a:r>
              <a:rPr lang="en-US" sz="2400" dirty="0" smtClean="0">
                <a:solidFill>
                  <a:srgbClr val="008000"/>
                </a:solidFill>
              </a:rPr>
              <a:t>X </a:t>
            </a:r>
            <a:r>
              <a:rPr lang="en-US" sz="2400" dirty="0">
                <a:solidFill>
                  <a:srgbClr val="008000"/>
                </a:solidFill>
              </a:rPr>
              <a:t>and from </a:t>
            </a:r>
            <a:r>
              <a:rPr lang="en-US" sz="2400" dirty="0" smtClean="0">
                <a:solidFill>
                  <a:srgbClr val="008000"/>
                </a:solidFill>
              </a:rPr>
              <a:t>Y </a:t>
            </a:r>
            <a:r>
              <a:rPr lang="en-US" sz="2400" dirty="0">
                <a:solidFill>
                  <a:srgbClr val="008000"/>
                </a:solidFill>
              </a:rPr>
              <a:t>to </a:t>
            </a:r>
            <a:r>
              <a:rPr lang="en-US" sz="2400" dirty="0" smtClean="0">
                <a:solidFill>
                  <a:srgbClr val="008000"/>
                </a:solidFill>
              </a:rPr>
              <a:t>B then I can get from A to B.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dirty="0" smtClean="0">
                <a:solidFill>
                  <a:srgbClr val="008000"/>
                </a:solidFill>
              </a:rPr>
              <a:t>Edge X to Y might not be necessary – also try without it (</a:t>
            </a:r>
            <a:r>
              <a:rPr lang="en-US" sz="2400" b="1" dirty="0" smtClean="0">
                <a:solidFill>
                  <a:srgbClr val="008000"/>
                </a:solidFill>
              </a:rPr>
              <a:t>lose it!</a:t>
            </a:r>
            <a:r>
              <a:rPr lang="en-US" sz="2400" dirty="0" smtClean="0">
                <a:solidFill>
                  <a:srgbClr val="008000"/>
                </a:solidFill>
              </a:rPr>
              <a:t>)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7414" name="Rectangle 23"/>
          <p:cNvSpPr>
            <a:spLocks noChangeArrowheads="1"/>
          </p:cNvSpPr>
          <p:nvPr/>
        </p:nvSpPr>
        <p:spPr bwMode="auto">
          <a:xfrm>
            <a:off x="914400" y="1354138"/>
            <a:ext cx="8000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b="1" dirty="0" smtClean="0"/>
              <a:t>Algorithm for determining: </a:t>
            </a:r>
            <a:r>
              <a:rPr lang="en-US" sz="2000" dirty="0" smtClean="0"/>
              <a:t>is </a:t>
            </a:r>
            <a:r>
              <a:rPr lang="en-US" sz="2000" dirty="0"/>
              <a:t>there some path from A</a:t>
            </a:r>
            <a:r>
              <a:rPr lang="en-US" sz="2000" dirty="0" smtClean="0"/>
              <a:t> </a:t>
            </a:r>
            <a:r>
              <a:rPr lang="en-US" sz="2000" dirty="0"/>
              <a:t>to </a:t>
            </a:r>
            <a:r>
              <a:rPr lang="en-US" sz="2000" dirty="0" smtClean="0"/>
              <a:t>B </a:t>
            </a:r>
            <a:r>
              <a:rPr lang="en-US" sz="2000" dirty="0"/>
              <a:t>in </a:t>
            </a:r>
            <a:r>
              <a:rPr lang="en-US" sz="2000" dirty="0" smtClean="0"/>
              <a:t>the graph? </a:t>
            </a:r>
            <a:endParaRPr lang="en-US" sz="2000" dirty="0"/>
          </a:p>
        </p:txBody>
      </p:sp>
      <p:sp>
        <p:nvSpPr>
          <p:cNvPr id="2" name="Oval 1"/>
          <p:cNvSpPr/>
          <p:nvPr/>
        </p:nvSpPr>
        <p:spPr bwMode="auto">
          <a:xfrm>
            <a:off x="1449388" y="2282825"/>
            <a:ext cx="763587" cy="995363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4000" dirty="0" smtClean="0">
                <a:latin typeface="Times New Roman" pitchFamily="1" charset="0"/>
              </a:rPr>
              <a:t>A</a:t>
            </a:r>
            <a:endParaRPr lang="en-US" sz="4000" dirty="0">
              <a:latin typeface="Times New Roman" pitchFamily="1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691313" y="2298700"/>
            <a:ext cx="763587" cy="995363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4000" dirty="0">
                <a:latin typeface="Times New Roman" pitchFamily="1" charset="0"/>
              </a:rPr>
              <a:t>B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2286000" y="251460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17419" name="TextBox 3"/>
          <p:cNvSpPr txBox="1">
            <a:spLocks noChangeArrowheads="1"/>
          </p:cNvSpPr>
          <p:nvPr/>
        </p:nvSpPr>
        <p:spPr bwMode="auto">
          <a:xfrm>
            <a:off x="3962400" y="1295400"/>
            <a:ext cx="16764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1500" b="1">
                <a:latin typeface="Times New Roman" panose="02020603050405020304" pitchFamily="18" charset="0"/>
                <a:ea typeface="MS PGothic" panose="020B0600070205080204" pitchFamily="34" charset="-128"/>
              </a:rPr>
              <a:t>?</a:t>
            </a:r>
            <a:endParaRPr lang="en-US" sz="2400" b="1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3209925" y="251460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4754563" y="251460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5707063" y="251460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17423" name="TextBox 16"/>
          <p:cNvSpPr txBox="1">
            <a:spLocks noChangeArrowheads="1"/>
          </p:cNvSpPr>
          <p:nvPr/>
        </p:nvSpPr>
        <p:spPr bwMode="auto">
          <a:xfrm>
            <a:off x="4017963" y="2614613"/>
            <a:ext cx="1676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5400" b="1">
                <a:latin typeface="Times New Roman" panose="02020603050405020304" pitchFamily="18" charset="0"/>
                <a:ea typeface="MS PGothic" panose="020B0600070205080204" pitchFamily="34" charset="-128"/>
              </a:rPr>
              <a:t>…</a:t>
            </a:r>
            <a:endParaRPr lang="en-US" sz="2400" b="1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767263" y="4017963"/>
            <a:ext cx="763587" cy="99536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4000" dirty="0">
                <a:latin typeface="Times New Roman" pitchFamily="1" charset="0"/>
              </a:rPr>
              <a:t>Y</a:t>
            </a:r>
          </a:p>
        </p:txBody>
      </p:sp>
      <p:sp>
        <p:nvSpPr>
          <p:cNvPr id="20" name="Right Arrow 19"/>
          <p:cNvSpPr/>
          <p:nvPr/>
        </p:nvSpPr>
        <p:spPr bwMode="auto">
          <a:xfrm rot="2456524">
            <a:off x="1946275" y="320675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9143476" flipV="1">
            <a:off x="6070600" y="3254375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4022725" y="421005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667000" y="3176588"/>
            <a:ext cx="16764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1500" b="1">
                <a:latin typeface="Times New Roman" panose="02020603050405020304" pitchFamily="18" charset="0"/>
                <a:ea typeface="MS PGothic" panose="020B0600070205080204" pitchFamily="34" charset="-128"/>
              </a:rPr>
              <a:t>?</a:t>
            </a:r>
            <a:endParaRPr lang="en-US" sz="2400" b="1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379788" y="4017963"/>
            <a:ext cx="763587" cy="99536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4000" dirty="0">
                <a:latin typeface="Times New Roman" pitchFamily="1" charset="0"/>
              </a:rPr>
              <a:t>X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307013" y="3243263"/>
            <a:ext cx="16764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1500" b="1">
                <a:latin typeface="Times New Roman" panose="02020603050405020304" pitchFamily="18" charset="0"/>
                <a:ea typeface="MS PGothic" panose="020B0600070205080204" pitchFamily="34" charset="-128"/>
              </a:rPr>
              <a:t>?</a:t>
            </a:r>
            <a:endParaRPr lang="en-US" sz="2400" b="1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592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4" grpId="0"/>
      <p:bldP spid="18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3"/>
          <p:cNvSpPr>
            <a:spLocks noGrp="1"/>
          </p:cNvSpPr>
          <p:nvPr>
            <p:ph type="ctrTitle"/>
          </p:nvPr>
        </p:nvSpPr>
        <p:spPr>
          <a:xfrm>
            <a:off x="279400" y="1676400"/>
            <a:ext cx="8585200" cy="1470025"/>
          </a:xfrm>
        </p:spPr>
        <p:txBody>
          <a:bodyPr/>
          <a:lstStyle/>
          <a:p>
            <a:r>
              <a:rPr lang="en-US" sz="13800" b="1" smtClean="0"/>
              <a:t>Prolog Intro</a:t>
            </a:r>
            <a:endParaRPr lang="en-US" sz="6600" b="1" smtClean="0"/>
          </a:p>
        </p:txBody>
      </p:sp>
    </p:spTree>
    <p:extLst>
      <p:ext uri="{BB962C8B-B14F-4D97-AF65-F5344CB8AC3E}">
        <p14:creationId xmlns:p14="http://schemas.microsoft.com/office/powerpoint/2010/main" val="135944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026"/>
          <p:cNvSpPr txBox="1">
            <a:spLocks noChangeArrowheads="1"/>
          </p:cNvSpPr>
          <p:nvPr/>
        </p:nvSpPr>
        <p:spPr bwMode="auto">
          <a:xfrm>
            <a:off x="3429000" y="1219200"/>
            <a:ext cx="2227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Helvetica" panose="020B0604020202020204" pitchFamily="34" charset="0"/>
                <a:ea typeface="MS PGothic" panose="020B0600070205080204" pitchFamily="34" charset="-128"/>
              </a:rPr>
              <a:t>Programming</a:t>
            </a:r>
          </a:p>
        </p:txBody>
      </p:sp>
      <p:sp>
        <p:nvSpPr>
          <p:cNvPr id="28675" name="Rectangle 1027"/>
          <p:cNvSpPr>
            <a:spLocks noChangeArrowheads="1"/>
          </p:cNvSpPr>
          <p:nvPr/>
        </p:nvSpPr>
        <p:spPr bwMode="auto">
          <a:xfrm>
            <a:off x="1058863" y="2560638"/>
            <a:ext cx="2035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i="1">
                <a:latin typeface="Helvetica" panose="020B0604020202020204" pitchFamily="34" charset="0"/>
              </a:rPr>
              <a:t>Declarative</a:t>
            </a:r>
          </a:p>
          <a:p>
            <a:pPr eaLnBrk="1" hangingPunct="1"/>
            <a:r>
              <a:rPr lang="en-US" sz="2400">
                <a:latin typeface="Helvetica" panose="020B0604020202020204" pitchFamily="34" charset="0"/>
              </a:rPr>
              <a:t>Programming</a:t>
            </a:r>
          </a:p>
        </p:txBody>
      </p:sp>
      <p:sp>
        <p:nvSpPr>
          <p:cNvPr id="28676" name="Rectangle 1028"/>
          <p:cNvSpPr>
            <a:spLocks noChangeArrowheads="1"/>
          </p:cNvSpPr>
          <p:nvPr/>
        </p:nvSpPr>
        <p:spPr bwMode="auto">
          <a:xfrm>
            <a:off x="5441950" y="2514600"/>
            <a:ext cx="2035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i="1">
                <a:latin typeface="Helvetica" panose="020B0604020202020204" pitchFamily="34" charset="0"/>
              </a:rPr>
              <a:t>Imperative</a:t>
            </a:r>
          </a:p>
          <a:p>
            <a:pPr eaLnBrk="1" hangingPunct="1"/>
            <a:r>
              <a:rPr lang="en-US" sz="2400">
                <a:latin typeface="Helvetica" panose="020B0604020202020204" pitchFamily="34" charset="0"/>
              </a:rPr>
              <a:t>Programming</a:t>
            </a:r>
          </a:p>
        </p:txBody>
      </p:sp>
      <p:sp>
        <p:nvSpPr>
          <p:cNvPr id="30724" name="Rectangle 1029"/>
          <p:cNvSpPr>
            <a:spLocks noChangeArrowheads="1"/>
          </p:cNvSpPr>
          <p:nvPr/>
        </p:nvSpPr>
        <p:spPr bwMode="auto">
          <a:xfrm>
            <a:off x="2382838" y="4689475"/>
            <a:ext cx="2189162" cy="822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Helvetica" charset="0"/>
              </a:rPr>
              <a:t>Functional Programming</a:t>
            </a:r>
          </a:p>
        </p:txBody>
      </p:sp>
      <p:sp>
        <p:nvSpPr>
          <p:cNvPr id="28678" name="Rectangle 1030"/>
          <p:cNvSpPr>
            <a:spLocks noChangeArrowheads="1"/>
          </p:cNvSpPr>
          <p:nvPr/>
        </p:nvSpPr>
        <p:spPr bwMode="auto">
          <a:xfrm>
            <a:off x="185738" y="4689475"/>
            <a:ext cx="2189162" cy="822325"/>
          </a:xfrm>
          <a:prstGeom prst="rect">
            <a:avLst/>
          </a:prstGeom>
          <a:solidFill>
            <a:srgbClr val="CEEAB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>
                <a:latin typeface="Helvetica" panose="020B0604020202020204" pitchFamily="34" charset="0"/>
              </a:rPr>
              <a:t>Logic Programming</a:t>
            </a:r>
          </a:p>
        </p:txBody>
      </p:sp>
      <p:sp>
        <p:nvSpPr>
          <p:cNvPr id="28679" name="Rectangle 1031"/>
          <p:cNvSpPr>
            <a:spLocks noChangeArrowheads="1"/>
          </p:cNvSpPr>
          <p:nvPr/>
        </p:nvSpPr>
        <p:spPr bwMode="auto">
          <a:xfrm>
            <a:off x="4495800" y="4689475"/>
            <a:ext cx="2335213" cy="822325"/>
          </a:xfrm>
          <a:prstGeom prst="rect">
            <a:avLst/>
          </a:prstGeom>
          <a:solidFill>
            <a:srgbClr val="FFCAC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>
                <a:latin typeface="Helvetica" panose="020B0604020202020204" pitchFamily="34" charset="0"/>
              </a:rPr>
              <a:t>Object-Oriented</a:t>
            </a:r>
          </a:p>
          <a:p>
            <a:pPr eaLnBrk="1" hangingPunct="1"/>
            <a:r>
              <a:rPr lang="en-US" sz="2400">
                <a:latin typeface="Helvetica" panose="020B0604020202020204" pitchFamily="34" charset="0"/>
              </a:rPr>
              <a:t>Programming</a:t>
            </a:r>
          </a:p>
        </p:txBody>
      </p:sp>
      <p:sp>
        <p:nvSpPr>
          <p:cNvPr id="30727" name="Rectangle 1032"/>
          <p:cNvSpPr>
            <a:spLocks noChangeArrowheads="1"/>
          </p:cNvSpPr>
          <p:nvPr/>
        </p:nvSpPr>
        <p:spPr bwMode="auto">
          <a:xfrm>
            <a:off x="6804025" y="4689475"/>
            <a:ext cx="2089150" cy="8223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Helvetica" charset="0"/>
              </a:rPr>
              <a:t>Low-level Programming</a:t>
            </a:r>
          </a:p>
        </p:txBody>
      </p:sp>
      <p:sp>
        <p:nvSpPr>
          <p:cNvPr id="28681" name="Line 1033"/>
          <p:cNvSpPr>
            <a:spLocks noChangeShapeType="1"/>
          </p:cNvSpPr>
          <p:nvPr/>
        </p:nvSpPr>
        <p:spPr bwMode="auto">
          <a:xfrm flipH="1">
            <a:off x="2701925" y="1820863"/>
            <a:ext cx="1128713" cy="706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Line 1034"/>
          <p:cNvSpPr>
            <a:spLocks noChangeShapeType="1"/>
          </p:cNvSpPr>
          <p:nvPr/>
        </p:nvSpPr>
        <p:spPr bwMode="auto">
          <a:xfrm>
            <a:off x="5111750" y="1811338"/>
            <a:ext cx="1128713" cy="706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Line 1035"/>
          <p:cNvSpPr>
            <a:spLocks noChangeShapeType="1"/>
          </p:cNvSpPr>
          <p:nvPr/>
        </p:nvSpPr>
        <p:spPr bwMode="auto">
          <a:xfrm flipH="1">
            <a:off x="1190625" y="3419475"/>
            <a:ext cx="534988" cy="12779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Line 1036"/>
          <p:cNvSpPr>
            <a:spLocks noChangeShapeType="1"/>
          </p:cNvSpPr>
          <p:nvPr/>
        </p:nvSpPr>
        <p:spPr bwMode="auto">
          <a:xfrm>
            <a:off x="2420938" y="3384550"/>
            <a:ext cx="877887" cy="1312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Line 1037"/>
          <p:cNvSpPr>
            <a:spLocks noChangeShapeType="1"/>
          </p:cNvSpPr>
          <p:nvPr/>
        </p:nvSpPr>
        <p:spPr bwMode="auto">
          <a:xfrm flipH="1">
            <a:off x="5686425" y="3340100"/>
            <a:ext cx="534988" cy="12779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Line 1038"/>
          <p:cNvSpPr>
            <a:spLocks noChangeShapeType="1"/>
          </p:cNvSpPr>
          <p:nvPr/>
        </p:nvSpPr>
        <p:spPr bwMode="auto">
          <a:xfrm>
            <a:off x="6916738" y="3305175"/>
            <a:ext cx="877887" cy="1312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687" name="Group 1039"/>
          <p:cNvGrpSpPr>
            <a:grpSpLocks/>
          </p:cNvGrpSpPr>
          <p:nvPr/>
        </p:nvGrpSpPr>
        <p:grpSpPr bwMode="auto">
          <a:xfrm>
            <a:off x="468313" y="982663"/>
            <a:ext cx="8218487" cy="180975"/>
            <a:chOff x="295" y="1311"/>
            <a:chExt cx="5177" cy="114"/>
          </a:xfrm>
        </p:grpSpPr>
        <p:sp>
          <p:nvSpPr>
            <p:cNvPr id="28716" name="Rectangle 1040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sz="2400">
                <a:latin typeface="Arial" panose="020B0604020202020204" pitchFamily="34" charset="0"/>
              </a:endParaRPr>
            </a:p>
          </p:txBody>
        </p:sp>
        <p:sp>
          <p:nvSpPr>
            <p:cNvPr id="28717" name="Rectangle 1041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sz="2400">
                <a:latin typeface="Arial" panose="020B0604020202020204" pitchFamily="34" charset="0"/>
              </a:endParaRPr>
            </a:p>
          </p:txBody>
        </p:sp>
      </p:grpSp>
      <p:sp>
        <p:nvSpPr>
          <p:cNvPr id="28688" name="Text Box 1042"/>
          <p:cNvSpPr txBox="1">
            <a:spLocks noChangeArrowheads="1"/>
          </p:cNvSpPr>
          <p:nvPr/>
        </p:nvSpPr>
        <p:spPr bwMode="auto">
          <a:xfrm>
            <a:off x="817563" y="230188"/>
            <a:ext cx="7556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The CS 60 language tree:</a:t>
            </a:r>
          </a:p>
        </p:txBody>
      </p:sp>
      <p:sp>
        <p:nvSpPr>
          <p:cNvPr id="28689" name="Text Box 1043"/>
          <p:cNvSpPr txBox="1">
            <a:spLocks noChangeArrowheads="1"/>
          </p:cNvSpPr>
          <p:nvPr/>
        </p:nvSpPr>
        <p:spPr bwMode="auto">
          <a:xfrm>
            <a:off x="2514600" y="5607050"/>
            <a:ext cx="1603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Racket</a:t>
            </a:r>
          </a:p>
        </p:txBody>
      </p:sp>
      <p:sp>
        <p:nvSpPr>
          <p:cNvPr id="28690" name="Text Box 1044"/>
          <p:cNvSpPr txBox="1">
            <a:spLocks noChangeArrowheads="1"/>
          </p:cNvSpPr>
          <p:nvPr/>
        </p:nvSpPr>
        <p:spPr bwMode="auto">
          <a:xfrm>
            <a:off x="4938713" y="5607050"/>
            <a:ext cx="13414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Java</a:t>
            </a:r>
          </a:p>
        </p:txBody>
      </p:sp>
      <p:sp>
        <p:nvSpPr>
          <p:cNvPr id="14355" name="Text Box 1045"/>
          <p:cNvSpPr txBox="1">
            <a:spLocks noChangeArrowheads="1"/>
          </p:cNvSpPr>
          <p:nvPr/>
        </p:nvSpPr>
        <p:spPr bwMode="auto">
          <a:xfrm>
            <a:off x="7086600" y="5608638"/>
            <a:ext cx="16033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itchFamily="1" charset="0"/>
                <a:ea typeface="ＭＳ Ｐゴシック" pitchFamily="-112" charset="-128"/>
                <a:cs typeface="Times New Roman" pitchFamily="1" charset="0"/>
              </a:rPr>
              <a:t>JFlap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Times New Roman" pitchFamily="1" charset="0"/>
              <a:ea typeface="ＭＳ Ｐゴシック" pitchFamily="-112" charset="-128"/>
              <a:cs typeface="Times New Roman" pitchFamily="1" charset="0"/>
            </a:endParaRPr>
          </a:p>
        </p:txBody>
      </p:sp>
      <p:sp>
        <p:nvSpPr>
          <p:cNvPr id="28692" name="Text Box 1046"/>
          <p:cNvSpPr txBox="1">
            <a:spLocks noChangeArrowheads="1"/>
          </p:cNvSpPr>
          <p:nvPr/>
        </p:nvSpPr>
        <p:spPr bwMode="auto">
          <a:xfrm>
            <a:off x="457200" y="5608638"/>
            <a:ext cx="16033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92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Prolog</a:t>
            </a:r>
          </a:p>
        </p:txBody>
      </p:sp>
      <p:grpSp>
        <p:nvGrpSpPr>
          <p:cNvPr id="28693" name="Group 104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696200" y="1752600"/>
            <a:ext cx="381000" cy="457200"/>
            <a:chOff x="2928" y="1051"/>
            <a:chExt cx="840" cy="957"/>
          </a:xfrm>
        </p:grpSpPr>
        <p:sp>
          <p:nvSpPr>
            <p:cNvPr id="28703" name="Freeform 104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4" name="Oval 104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sz="2400">
                <a:latin typeface="Arial" panose="020B0604020202020204" pitchFamily="34" charset="0"/>
              </a:endParaRPr>
            </a:p>
          </p:txBody>
        </p:sp>
        <p:sp>
          <p:nvSpPr>
            <p:cNvPr id="28705" name="Oval 105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sz="2400">
                <a:latin typeface="Arial" panose="020B0604020202020204" pitchFamily="34" charset="0"/>
              </a:endParaRPr>
            </a:p>
          </p:txBody>
        </p:sp>
        <p:sp>
          <p:nvSpPr>
            <p:cNvPr id="28706" name="Oval 105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sz="2400">
                <a:latin typeface="Arial" panose="020B0604020202020204" pitchFamily="34" charset="0"/>
              </a:endParaRPr>
            </a:p>
          </p:txBody>
        </p:sp>
        <p:sp>
          <p:nvSpPr>
            <p:cNvPr id="28707" name="Oval 105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sz="2400">
                <a:latin typeface="Arial" panose="020B0604020202020204" pitchFamily="34" charset="0"/>
              </a:endParaRPr>
            </a:p>
          </p:txBody>
        </p:sp>
        <p:sp>
          <p:nvSpPr>
            <p:cNvPr id="28708" name="Oval 105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sz="2400">
                <a:latin typeface="Arial" panose="020B0604020202020204" pitchFamily="34" charset="0"/>
              </a:endParaRPr>
            </a:p>
          </p:txBody>
        </p:sp>
        <p:sp>
          <p:nvSpPr>
            <p:cNvPr id="28709" name="Oval 105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sz="2400">
                <a:latin typeface="Arial" panose="020B0604020202020204" pitchFamily="34" charset="0"/>
              </a:endParaRPr>
            </a:p>
          </p:txBody>
        </p:sp>
        <p:sp>
          <p:nvSpPr>
            <p:cNvPr id="28710" name="Oval 105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sz="2400">
                <a:latin typeface="Arial" panose="020B0604020202020204" pitchFamily="34" charset="0"/>
              </a:endParaRPr>
            </a:p>
          </p:txBody>
        </p:sp>
        <p:sp>
          <p:nvSpPr>
            <p:cNvPr id="28711" name="AutoShape 105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sz="2400">
                <a:latin typeface="Arial" panose="020B0604020202020204" pitchFamily="34" charset="0"/>
              </a:endParaRPr>
            </a:p>
          </p:txBody>
        </p:sp>
        <p:sp>
          <p:nvSpPr>
            <p:cNvPr id="28712" name="Freeform 105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105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105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106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94" name="Text Box 1061"/>
          <p:cNvSpPr txBox="1">
            <a:spLocks noChangeArrowheads="1"/>
          </p:cNvSpPr>
          <p:nvPr/>
        </p:nvSpPr>
        <p:spPr bwMode="auto">
          <a:xfrm>
            <a:off x="6935788" y="2259013"/>
            <a:ext cx="19859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4841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What mood am I in today? </a:t>
            </a:r>
          </a:p>
        </p:txBody>
      </p:sp>
      <p:sp>
        <p:nvSpPr>
          <p:cNvPr id="28695" name="Line 1062"/>
          <p:cNvSpPr>
            <a:spLocks noChangeShapeType="1"/>
          </p:cNvSpPr>
          <p:nvPr/>
        </p:nvSpPr>
        <p:spPr bwMode="auto">
          <a:xfrm>
            <a:off x="457200" y="6465888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6" name="Text Box 1063"/>
          <p:cNvSpPr txBox="1">
            <a:spLocks noChangeArrowheads="1"/>
          </p:cNvSpPr>
          <p:nvPr/>
        </p:nvSpPr>
        <p:spPr bwMode="auto">
          <a:xfrm>
            <a:off x="6430963" y="6461125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sz="1000">
                <a:latin typeface="Arial" panose="020B0604020202020204" pitchFamily="34" charset="0"/>
                <a:ea typeface="MS PGothic" panose="020B0600070205080204" pitchFamily="34" charset="-128"/>
              </a:rPr>
              <a:t>closer to the machine</a:t>
            </a:r>
          </a:p>
        </p:txBody>
      </p:sp>
      <p:sp>
        <p:nvSpPr>
          <p:cNvPr id="28697" name="Text Box 1064"/>
          <p:cNvSpPr txBox="1">
            <a:spLocks noChangeArrowheads="1"/>
          </p:cNvSpPr>
          <p:nvPr/>
        </p:nvSpPr>
        <p:spPr bwMode="auto">
          <a:xfrm>
            <a:off x="609600" y="6461125"/>
            <a:ext cx="2895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000">
                <a:latin typeface="Arial" panose="020B0604020202020204" pitchFamily="34" charset="0"/>
                <a:ea typeface="MS PGothic" panose="020B0600070205080204" pitchFamily="34" charset="-128"/>
              </a:rPr>
              <a:t>more abstraction away from the machine</a:t>
            </a:r>
          </a:p>
        </p:txBody>
      </p:sp>
      <p:sp>
        <p:nvSpPr>
          <p:cNvPr id="28698" name="Text Box 1065"/>
          <p:cNvSpPr txBox="1">
            <a:spLocks noChangeArrowheads="1"/>
          </p:cNvSpPr>
          <p:nvPr/>
        </p:nvSpPr>
        <p:spPr bwMode="auto">
          <a:xfrm>
            <a:off x="2254250" y="6080125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703F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algorithms via functions</a:t>
            </a:r>
          </a:p>
        </p:txBody>
      </p:sp>
      <p:sp>
        <p:nvSpPr>
          <p:cNvPr id="28699" name="Text Box 1066"/>
          <p:cNvSpPr txBox="1">
            <a:spLocks noChangeArrowheads="1"/>
          </p:cNvSpPr>
          <p:nvPr/>
        </p:nvSpPr>
        <p:spPr bwMode="auto">
          <a:xfrm>
            <a:off x="4572000" y="6080125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data structures</a:t>
            </a:r>
          </a:p>
        </p:txBody>
      </p:sp>
      <p:sp>
        <p:nvSpPr>
          <p:cNvPr id="28700" name="Rectangle 1067"/>
          <p:cNvSpPr>
            <a:spLocks noChangeArrowheads="1"/>
          </p:cNvSpPr>
          <p:nvPr/>
        </p:nvSpPr>
        <p:spPr bwMode="auto">
          <a:xfrm>
            <a:off x="-60325" y="1076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28701" name="Text Box 1065"/>
          <p:cNvSpPr txBox="1">
            <a:spLocks noChangeArrowheads="1"/>
          </p:cNvSpPr>
          <p:nvPr/>
        </p:nvSpPr>
        <p:spPr bwMode="auto">
          <a:xfrm>
            <a:off x="344488" y="6018213"/>
            <a:ext cx="1762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000" i="1">
                <a:solidFill>
                  <a:srgbClr val="0092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simply describe the problem - and I'll solve it!</a:t>
            </a:r>
          </a:p>
        </p:txBody>
      </p:sp>
      <p:sp>
        <p:nvSpPr>
          <p:cNvPr id="45" name="Text Box 1066"/>
          <p:cNvSpPr txBox="1">
            <a:spLocks noChangeArrowheads="1"/>
          </p:cNvSpPr>
          <p:nvPr/>
        </p:nvSpPr>
        <p:spPr bwMode="auto">
          <a:xfrm>
            <a:off x="6858000" y="6096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1" charset="-128"/>
              </a:rPr>
              <a:t>machine models</a:t>
            </a:r>
          </a:p>
        </p:txBody>
      </p:sp>
    </p:spTree>
    <p:extLst>
      <p:ext uri="{BB962C8B-B14F-4D97-AF65-F5344CB8AC3E}">
        <p14:creationId xmlns:p14="http://schemas.microsoft.com/office/powerpoint/2010/main" val="18317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/>
          <a:lstStyle/>
          <a:p>
            <a:r>
              <a:rPr lang="en-US" dirty="0" smtClean="0"/>
              <a:t>Prolog Demo </a:t>
            </a:r>
            <a:r>
              <a:rPr lang="en-US" dirty="0"/>
              <a:t>1</a:t>
            </a:r>
            <a:r>
              <a:rPr lang="en-US" dirty="0" smtClean="0"/>
              <a:t>: Facts and Queries (No variables)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Open Prolog</a:t>
            </a:r>
          </a:p>
          <a:p>
            <a:pPr>
              <a:defRPr/>
            </a:pPr>
            <a:r>
              <a:rPr lang="en-US" dirty="0" smtClean="0"/>
              <a:t>Edit new file</a:t>
            </a:r>
          </a:p>
          <a:p>
            <a:pPr>
              <a:defRPr/>
            </a:pPr>
            <a:r>
              <a:rPr lang="en-US" dirty="0" smtClean="0"/>
              <a:t>Type some facts:</a:t>
            </a:r>
          </a:p>
          <a:p>
            <a:pPr lvl="1">
              <a:defRPr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awesome(spam).</a:t>
            </a:r>
          </a:p>
          <a:p>
            <a:pPr lvl="1">
              <a:defRPr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awesome(42).</a:t>
            </a:r>
          </a:p>
          <a:p>
            <a:pPr lvl="1">
              <a:defRPr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awesome(swimming).</a:t>
            </a:r>
          </a:p>
          <a:p>
            <a:pPr>
              <a:defRPr/>
            </a:pPr>
            <a:r>
              <a:rPr lang="en-US" dirty="0"/>
              <a:t>Save the file</a:t>
            </a:r>
          </a:p>
          <a:p>
            <a:pPr marL="457200" lvl="1" indent="0">
              <a:buFont typeface="Monotype Sorts" charset="2"/>
              <a:buNone/>
              <a:defRPr/>
            </a:pPr>
            <a:endParaRPr lang="en-US" sz="3200" dirty="0">
              <a:cs typeface="ＭＳ Ｐゴシック" charset="0"/>
            </a:endParaRP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447800"/>
            <a:ext cx="428783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333FF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Line Callout 1 4"/>
          <p:cNvSpPr/>
          <p:nvPr/>
        </p:nvSpPr>
        <p:spPr>
          <a:xfrm>
            <a:off x="7086600" y="5181600"/>
            <a:ext cx="914400" cy="838200"/>
          </a:xfrm>
          <a:prstGeom prst="borderCallout1">
            <a:avLst>
              <a:gd name="adj1" fmla="val -4650"/>
              <a:gd name="adj2" fmla="val 49091"/>
              <a:gd name="adj3" fmla="val -138383"/>
              <a:gd name="adj4" fmla="val 130223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6000" b="1" dirty="0"/>
              <a:t>.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5105400" y="5116513"/>
            <a:ext cx="914400" cy="838200"/>
          </a:xfrm>
          <a:prstGeom prst="borderCallout1">
            <a:avLst>
              <a:gd name="adj1" fmla="val -4650"/>
              <a:gd name="adj2" fmla="val 49091"/>
              <a:gd name="adj3" fmla="val -138383"/>
              <a:gd name="adj4" fmla="val 130223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No space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96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44500" y="-76200"/>
            <a:ext cx="8229600" cy="1143000"/>
          </a:xfrm>
        </p:spPr>
        <p:txBody>
          <a:bodyPr anchor="t"/>
          <a:lstStyle/>
          <a:p>
            <a:r>
              <a:rPr lang="en-US" dirty="0" smtClean="0"/>
              <a:t>Prolog Demo </a:t>
            </a:r>
            <a:r>
              <a:rPr lang="en-US" dirty="0"/>
              <a:t>1</a:t>
            </a:r>
            <a:r>
              <a:rPr lang="en-US" dirty="0" smtClean="0"/>
              <a:t>: Facts and Queries (No variables)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1431"/>
            <a:ext cx="9144000" cy="5715000"/>
          </a:xfrm>
        </p:spPr>
        <p:txBody>
          <a:bodyPr/>
          <a:lstStyle/>
          <a:p>
            <a:pPr marL="0" indent="0">
              <a:buFont typeface="Monotype Sorts" charset="2"/>
              <a:buNone/>
              <a:defRPr/>
            </a:pPr>
            <a:r>
              <a:rPr lang="en-US" sz="2400" b="1" dirty="0" smtClean="0"/>
              <a:t>Things typed into Prolog interpreter</a:t>
            </a:r>
          </a:p>
          <a:p>
            <a:pPr>
              <a:defRPr/>
            </a:pPr>
            <a:r>
              <a:rPr lang="en-US" sz="2400" dirty="0" smtClean="0"/>
              <a:t>[lecture6a].</a:t>
            </a:r>
          </a:p>
          <a:p>
            <a:pPr>
              <a:defRPr/>
            </a:pPr>
            <a:r>
              <a:rPr lang="en-US" sz="2400" dirty="0" smtClean="0"/>
              <a:t>awesome(42).</a:t>
            </a:r>
          </a:p>
          <a:p>
            <a:pPr>
              <a:defRPr/>
            </a:pPr>
            <a:r>
              <a:rPr lang="en-US" sz="2400" dirty="0" smtClean="0"/>
              <a:t>awesome(41).</a:t>
            </a:r>
          </a:p>
          <a:p>
            <a:pPr>
              <a:defRPr/>
            </a:pPr>
            <a:r>
              <a:rPr lang="en-US" sz="2400" dirty="0" smtClean="0"/>
              <a:t>awesome(swimming).</a:t>
            </a:r>
          </a:p>
          <a:p>
            <a:pPr>
              <a:defRPr/>
            </a:pPr>
            <a:r>
              <a:rPr lang="en-US" sz="2400" dirty="0" smtClean="0"/>
              <a:t>awesome(</a:t>
            </a:r>
            <a:r>
              <a:rPr lang="en-US" sz="2400" dirty="0" err="1" smtClean="0"/>
              <a:t>hoch</a:t>
            </a:r>
            <a:r>
              <a:rPr lang="en-US" sz="2400" dirty="0" smtClean="0"/>
              <a:t>).</a:t>
            </a: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2239169"/>
            <a:ext cx="5715000" cy="4505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1 4"/>
          <p:cNvSpPr/>
          <p:nvPr/>
        </p:nvSpPr>
        <p:spPr>
          <a:xfrm>
            <a:off x="6400800" y="3044031"/>
            <a:ext cx="2133600" cy="598488"/>
          </a:xfrm>
          <a:prstGeom prst="borderCallout1">
            <a:avLst>
              <a:gd name="adj1" fmla="val 46259"/>
              <a:gd name="adj2" fmla="val -2695"/>
              <a:gd name="adj3" fmla="val -97019"/>
              <a:gd name="adj4" fmla="val -40313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Loads the file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457200" y="4606131"/>
            <a:ext cx="1981200" cy="647700"/>
          </a:xfrm>
          <a:prstGeom prst="borderCallout1">
            <a:avLst>
              <a:gd name="adj1" fmla="val 39237"/>
              <a:gd name="adj2" fmla="val 100822"/>
              <a:gd name="adj3" fmla="val 13909"/>
              <a:gd name="adj4" fmla="val 146462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Queries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53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-36513" y="-23813"/>
            <a:ext cx="5446713" cy="2462213"/>
          </a:xfrm>
        </p:spPr>
        <p:txBody>
          <a:bodyPr anchor="t"/>
          <a:lstStyle/>
          <a:p>
            <a:r>
              <a:rPr lang="en-US" smtClean="0"/>
              <a:t>Search to find facts </a:t>
            </a:r>
            <a:br>
              <a:rPr lang="en-US" smtClean="0"/>
            </a:br>
            <a:r>
              <a:rPr lang="en-US" smtClean="0"/>
              <a:t>(a.k.a. definitions) that match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1336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own Arrow 5"/>
          <p:cNvSpPr>
            <a:spLocks noChangeAspect="1"/>
          </p:cNvSpPr>
          <p:nvPr/>
        </p:nvSpPr>
        <p:spPr>
          <a:xfrm rot="2181919">
            <a:off x="1930400" y="3479800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Down Arrow 6"/>
          <p:cNvSpPr>
            <a:spLocks noChangeAspect="1"/>
          </p:cNvSpPr>
          <p:nvPr/>
        </p:nvSpPr>
        <p:spPr>
          <a:xfrm rot="13110685">
            <a:off x="2620963" y="3894138"/>
            <a:ext cx="9144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Down Arrow 7"/>
          <p:cNvSpPr>
            <a:spLocks noChangeAspect="1"/>
          </p:cNvSpPr>
          <p:nvPr/>
        </p:nvSpPr>
        <p:spPr>
          <a:xfrm>
            <a:off x="3757613" y="3730625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Down Arrow 8"/>
          <p:cNvSpPr>
            <a:spLocks noChangeAspect="1"/>
          </p:cNvSpPr>
          <p:nvPr/>
        </p:nvSpPr>
        <p:spPr>
          <a:xfrm rot="10800000">
            <a:off x="4649788" y="3709988"/>
            <a:ext cx="9144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Down Arrow 11"/>
          <p:cNvSpPr>
            <a:spLocks noChangeAspect="1"/>
          </p:cNvSpPr>
          <p:nvPr/>
        </p:nvSpPr>
        <p:spPr>
          <a:xfrm rot="19550297">
            <a:off x="5821363" y="3586163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Down Arrow 12"/>
          <p:cNvSpPr>
            <a:spLocks noChangeAspect="1"/>
          </p:cNvSpPr>
          <p:nvPr/>
        </p:nvSpPr>
        <p:spPr>
          <a:xfrm rot="8879063">
            <a:off x="6634251" y="3470265"/>
            <a:ext cx="914284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10800000"/>
              </a:camera>
              <a:lightRig rig="threePt" dir="t"/>
            </a:scene3d>
            <a:flatTx/>
          </a:bodyPr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228600" y="4465638"/>
            <a:ext cx="2849563" cy="1858962"/>
          </a:xfrm>
          <a:prstGeom prst="mathMultiply">
            <a:avLst>
              <a:gd name="adj1" fmla="val 0"/>
            </a:avLst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6019800" y="4368800"/>
            <a:ext cx="2849563" cy="1858963"/>
          </a:xfrm>
          <a:prstGeom prst="mathMultiply">
            <a:avLst>
              <a:gd name="adj1" fmla="val 0"/>
            </a:avLst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/>
          <a:srcRect t="27614" r="50666" b="54117"/>
          <a:stretch/>
        </p:blipFill>
        <p:spPr bwMode="auto">
          <a:xfrm>
            <a:off x="5410200" y="152399"/>
            <a:ext cx="3614306" cy="1054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Line Callout 1 16"/>
          <p:cNvSpPr/>
          <p:nvPr/>
        </p:nvSpPr>
        <p:spPr>
          <a:xfrm>
            <a:off x="6585718" y="1604674"/>
            <a:ext cx="2132012" cy="1836737"/>
          </a:xfrm>
          <a:prstGeom prst="borderCallout1">
            <a:avLst>
              <a:gd name="adj1" fmla="val 11124"/>
              <a:gd name="adj2" fmla="val -1653"/>
              <a:gd name="adj3" fmla="val 70077"/>
              <a:gd name="adj4" fmla="val -48206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/>
              <a:t>The comparison process just goes character by character!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920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429" y="2239963"/>
            <a:ext cx="4459371" cy="4487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32518" y="0"/>
            <a:ext cx="8478965" cy="1143000"/>
          </a:xfrm>
        </p:spPr>
        <p:txBody>
          <a:bodyPr anchor="t"/>
          <a:lstStyle/>
          <a:p>
            <a:r>
              <a:rPr lang="en-US" dirty="0" smtClean="0"/>
              <a:t>Prolog Demo 2: Variables in Queries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229600" cy="4525963"/>
          </a:xfrm>
        </p:spPr>
        <p:txBody>
          <a:bodyPr/>
          <a:lstStyle/>
          <a:p>
            <a:pPr marL="0" indent="0">
              <a:buFont typeface="Monotype Sorts" charset="2"/>
              <a:buNone/>
              <a:defRPr/>
            </a:pPr>
            <a:r>
              <a:rPr lang="en-US" b="1" dirty="0" smtClean="0"/>
              <a:t>Things typed into Prolog interpreter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awesome(What).</a:t>
            </a:r>
          </a:p>
          <a:p>
            <a:pPr>
              <a:defRPr/>
            </a:pPr>
            <a:r>
              <a:rPr lang="en-US" dirty="0" smtClean="0"/>
              <a:t>awesome(R).</a:t>
            </a:r>
          </a:p>
          <a:p>
            <a:pPr>
              <a:defRPr/>
            </a:pPr>
            <a:r>
              <a:rPr lang="en-US" dirty="0" smtClean="0"/>
              <a:t>awesome(r).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Line Callout 1 4"/>
          <p:cNvSpPr/>
          <p:nvPr/>
        </p:nvSpPr>
        <p:spPr>
          <a:xfrm>
            <a:off x="7315200" y="685800"/>
            <a:ext cx="1828800" cy="2819400"/>
          </a:xfrm>
          <a:prstGeom prst="borderCallout1">
            <a:avLst>
              <a:gd name="adj1" fmla="val 11124"/>
              <a:gd name="adj2" fmla="val 4597"/>
              <a:gd name="adj3" fmla="val 56842"/>
              <a:gd name="adj4" fmla="val -68637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Things starting with Uppercase letters are variables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7315200" y="4797425"/>
            <a:ext cx="1828800" cy="1836738"/>
          </a:xfrm>
          <a:prstGeom prst="borderCallout1">
            <a:avLst>
              <a:gd name="adj1" fmla="val 11124"/>
              <a:gd name="adj2" fmla="val -1653"/>
              <a:gd name="adj3" fmla="val 65564"/>
              <a:gd name="adj4" fmla="val -64123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Lowercase </a:t>
            </a:r>
            <a:r>
              <a:rPr lang="en-US" sz="2400" b="1" dirty="0" smtClean="0"/>
              <a:t>r </a:t>
            </a:r>
            <a:r>
              <a:rPr lang="en-US" sz="2400" b="1" dirty="0"/>
              <a:t>isn’t a variable. This is </a:t>
            </a:r>
            <a:r>
              <a:rPr lang="en-US" sz="2400" b="1" dirty="0">
                <a:solidFill>
                  <a:srgbClr val="FF0000"/>
                </a:solidFill>
              </a:rPr>
              <a:t>false.</a:t>
            </a:r>
            <a:endParaRPr lang="en-US"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722229" y="4483497"/>
            <a:ext cx="1828800" cy="1836738"/>
          </a:xfrm>
          <a:prstGeom prst="borderCallout1">
            <a:avLst>
              <a:gd name="adj1" fmla="val 30486"/>
              <a:gd name="adj2" fmla="val 205292"/>
              <a:gd name="adj3" fmla="val 39281"/>
              <a:gd name="adj4" fmla="val 98030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4400" b="1" dirty="0"/>
              <a:t>;</a:t>
            </a:r>
            <a:r>
              <a:rPr lang="en-US" sz="2400" b="1" dirty="0"/>
              <a:t> gets you the rest of the things that match</a:t>
            </a:r>
            <a:endParaRPr lang="en-US"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83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995863" cy="1143000"/>
          </a:xfrm>
        </p:spPr>
        <p:txBody>
          <a:bodyPr anchor="t"/>
          <a:lstStyle/>
          <a:p>
            <a:r>
              <a:rPr lang="en-US" smtClean="0"/>
              <a:t>Search to find facts </a:t>
            </a:r>
            <a:br>
              <a:rPr lang="en-US" smtClean="0"/>
            </a:br>
            <a:r>
              <a:rPr lang="en-US" smtClean="0"/>
              <a:t>(a.k.a. definitions) that match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1336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own Arrow 5"/>
          <p:cNvSpPr>
            <a:spLocks noChangeAspect="1"/>
          </p:cNvSpPr>
          <p:nvPr/>
        </p:nvSpPr>
        <p:spPr>
          <a:xfrm rot="2181919">
            <a:off x="1930400" y="3479800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Down Arrow 6"/>
          <p:cNvSpPr>
            <a:spLocks noChangeAspect="1"/>
          </p:cNvSpPr>
          <p:nvPr/>
        </p:nvSpPr>
        <p:spPr>
          <a:xfrm rot="13110685">
            <a:off x="2620963" y="3894138"/>
            <a:ext cx="9144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Down Arrow 7"/>
          <p:cNvSpPr>
            <a:spLocks noChangeAspect="1"/>
          </p:cNvSpPr>
          <p:nvPr/>
        </p:nvSpPr>
        <p:spPr>
          <a:xfrm>
            <a:off x="3757613" y="3730625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Down Arrow 8"/>
          <p:cNvSpPr>
            <a:spLocks noChangeAspect="1"/>
          </p:cNvSpPr>
          <p:nvPr/>
        </p:nvSpPr>
        <p:spPr>
          <a:xfrm rot="10800000">
            <a:off x="4649788" y="3709988"/>
            <a:ext cx="9144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Down Arrow 11"/>
          <p:cNvSpPr>
            <a:spLocks noChangeAspect="1"/>
          </p:cNvSpPr>
          <p:nvPr/>
        </p:nvSpPr>
        <p:spPr>
          <a:xfrm rot="19550297">
            <a:off x="5821363" y="3586163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Down Arrow 12"/>
          <p:cNvSpPr>
            <a:spLocks noChangeAspect="1"/>
          </p:cNvSpPr>
          <p:nvPr/>
        </p:nvSpPr>
        <p:spPr>
          <a:xfrm rot="8879063">
            <a:off x="6634251" y="3470265"/>
            <a:ext cx="914284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10800000"/>
              </a:camera>
              <a:lightRig rig="threePt" dir="t"/>
            </a:scene3d>
            <a:flatTx/>
          </a:bodyPr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/>
          <a:srcRect l="848" t="341" r="-848" b="64942"/>
          <a:stretch/>
        </p:blipFill>
        <p:spPr bwMode="auto">
          <a:xfrm>
            <a:off x="4995863" y="4763"/>
            <a:ext cx="4191000" cy="1689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Triangle 2"/>
          <p:cNvSpPr/>
          <p:nvPr/>
        </p:nvSpPr>
        <p:spPr>
          <a:xfrm>
            <a:off x="0" y="6096000"/>
            <a:ext cx="838200" cy="762000"/>
          </a:xfrm>
          <a:prstGeom prst="rtTriangle">
            <a:avLst/>
          </a:prstGeom>
          <a:solidFill>
            <a:srgbClr val="9900CC"/>
          </a:solidFill>
          <a:ln>
            <a:solidFill>
              <a:srgbClr val="99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ight Triangle 16"/>
          <p:cNvSpPr/>
          <p:nvPr/>
        </p:nvSpPr>
        <p:spPr>
          <a:xfrm rot="16200000">
            <a:off x="8386763" y="6057900"/>
            <a:ext cx="838200" cy="762000"/>
          </a:xfrm>
          <a:prstGeom prst="rtTriangle">
            <a:avLst/>
          </a:prstGeom>
          <a:solidFill>
            <a:srgbClr val="FFFF00"/>
          </a:solidFill>
          <a:ln>
            <a:solidFill>
              <a:srgbClr val="99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805" name="TextBox 1"/>
          <p:cNvSpPr txBox="1">
            <a:spLocks noChangeArrowheads="1"/>
          </p:cNvSpPr>
          <p:nvPr/>
        </p:nvSpPr>
        <p:spPr bwMode="auto">
          <a:xfrm>
            <a:off x="228600" y="27432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>
              <a:solidFill>
                <a:srgbClr val="0333FF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27050" y="5854700"/>
            <a:ext cx="22479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200" b="1" u="sng">
                <a:solidFill>
                  <a:srgbClr val="7030A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What = spam</a:t>
            </a:r>
            <a:endParaRPr lang="en-US" sz="2200" u="sng">
              <a:solidFill>
                <a:srgbClr val="0333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Courier New" panose="02070309020205020404" pitchFamily="49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500438" y="5843588"/>
            <a:ext cx="22479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200" b="1" u="sng">
                <a:solidFill>
                  <a:srgbClr val="7030A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What = 42</a:t>
            </a:r>
            <a:endParaRPr lang="en-US" sz="2200" u="sng">
              <a:solidFill>
                <a:srgbClr val="0333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Courier New" panose="02070309020205020404" pitchFamily="49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254750" y="5819745"/>
            <a:ext cx="2497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 u="sng" dirty="0">
                <a:solidFill>
                  <a:srgbClr val="7030A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What = swimming</a:t>
            </a:r>
            <a:endParaRPr lang="en-US" sz="2000" u="sng" dirty="0">
              <a:solidFill>
                <a:srgbClr val="0333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Courier New" panose="02070309020205020404" pitchFamily="49" charset="0"/>
            </a:endParaRPr>
          </a:p>
        </p:txBody>
      </p:sp>
      <p:sp>
        <p:nvSpPr>
          <p:cNvPr id="19" name="Line Callout 1 18"/>
          <p:cNvSpPr/>
          <p:nvPr/>
        </p:nvSpPr>
        <p:spPr>
          <a:xfrm>
            <a:off x="130587" y="2009775"/>
            <a:ext cx="2132012" cy="1836737"/>
          </a:xfrm>
          <a:prstGeom prst="borderCallout1">
            <a:avLst>
              <a:gd name="adj1" fmla="val 222706"/>
              <a:gd name="adj2" fmla="val 19792"/>
              <a:gd name="adj3" fmla="val 83906"/>
              <a:gd name="adj4" fmla="val 9575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/>
              <a:t>The goal is to find variable bindings!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463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5" grpId="0"/>
      <p:bldP spid="15" grpId="0"/>
      <p:bldP spid="18" grpId="0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Prolog Demos 1 &amp; 2: Check-in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9067800" cy="4525963"/>
          </a:xfrm>
          <a:extLst/>
        </p:spPr>
        <p:txBody>
          <a:bodyPr/>
          <a:lstStyle/>
          <a:p>
            <a:pPr>
              <a:defRPr/>
            </a:pPr>
            <a:r>
              <a:rPr lang="en-US" dirty="0" smtClean="0"/>
              <a:t>Write a definition to say that </a:t>
            </a:r>
            <a:r>
              <a:rPr lang="en-US" sz="4000" b="1" dirty="0" smtClean="0"/>
              <a:t>you </a:t>
            </a:r>
            <a:r>
              <a:rPr lang="en-US" dirty="0" smtClean="0"/>
              <a:t>are awesome.</a:t>
            </a:r>
          </a:p>
          <a:p>
            <a:pPr>
              <a:defRPr/>
            </a:pPr>
            <a:endParaRPr lang="en-US" b="1" dirty="0" smtClean="0"/>
          </a:p>
          <a:p>
            <a:pPr>
              <a:defRPr/>
            </a:pPr>
            <a:endParaRPr lang="en-US" b="1" dirty="0" smtClean="0"/>
          </a:p>
          <a:p>
            <a:pPr>
              <a:defRPr/>
            </a:pPr>
            <a:r>
              <a:rPr lang="en-US" dirty="0" smtClean="0"/>
              <a:t>Write a query to check if </a:t>
            </a:r>
            <a:r>
              <a:rPr lang="en-US" sz="4000" b="1" dirty="0" smtClean="0"/>
              <a:t>skittles</a:t>
            </a:r>
            <a:r>
              <a:rPr lang="en-US" sz="4000" dirty="0" smtClean="0"/>
              <a:t> </a:t>
            </a:r>
            <a:r>
              <a:rPr lang="en-US" dirty="0" smtClean="0"/>
              <a:t>are awesome.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6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 smtClean="0"/>
              <a:t>Once you’re done, how do you feel about how Prolog executes queries?</a:t>
            </a:r>
            <a:endParaRPr lang="en-US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dirty="0" smtClean="0"/>
              <a:t>A) Confident, B) </a:t>
            </a:r>
            <a:r>
              <a:rPr lang="en-US" sz="2000" dirty="0"/>
              <a:t>S</a:t>
            </a:r>
            <a:r>
              <a:rPr lang="en-US" sz="2000" dirty="0" smtClean="0"/>
              <a:t>omewhat confident, C) Not confident 	D) I’m Stuck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565560" y="2220840"/>
              <a:ext cx="7854840" cy="30369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440" y="2212200"/>
                <a:ext cx="7871400" cy="305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623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-111026" y="274638"/>
            <a:ext cx="9366053" cy="1143000"/>
          </a:xfrm>
        </p:spPr>
        <p:txBody>
          <a:bodyPr anchor="t"/>
          <a:lstStyle/>
          <a:p>
            <a:r>
              <a:rPr lang="en-US" dirty="0" smtClean="0"/>
              <a:t>Prolog Demo 3: Multiple Items (no </a:t>
            </a:r>
            <a:r>
              <a:rPr lang="en-US" dirty="0" err="1" smtClean="0"/>
              <a:t>vars</a:t>
            </a:r>
            <a:r>
              <a:rPr lang="en-US" dirty="0" smtClean="0"/>
              <a:t>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1371600"/>
            <a:ext cx="9105900" cy="5486400"/>
          </a:xfrm>
        </p:spPr>
        <p:txBody>
          <a:bodyPr/>
          <a:lstStyle/>
          <a:p>
            <a:pPr marL="0" indent="0">
              <a:buFont typeface="Monotype Sorts" charset="2"/>
              <a:buNone/>
              <a:defRPr/>
            </a:pPr>
            <a:r>
              <a:rPr lang="en-US" b="1" dirty="0" smtClean="0"/>
              <a:t>Facts added to lecture6b.py</a:t>
            </a:r>
          </a:p>
          <a:p>
            <a:pPr>
              <a:defRPr/>
            </a:pPr>
            <a:r>
              <a:rPr lang="en-US" dirty="0" smtClean="0"/>
              <a:t>likes(</a:t>
            </a:r>
            <a:r>
              <a:rPr lang="en-US" dirty="0" err="1" smtClean="0"/>
              <a:t>dodds</a:t>
            </a:r>
            <a:r>
              <a:rPr lang="en-US" dirty="0" smtClean="0"/>
              <a:t>, 42).</a:t>
            </a:r>
          </a:p>
          <a:p>
            <a:pPr>
              <a:defRPr/>
            </a:pPr>
            <a:r>
              <a:rPr lang="en-US" dirty="0" smtClean="0"/>
              <a:t>likes(</a:t>
            </a:r>
            <a:r>
              <a:rPr lang="en-US" dirty="0" err="1" smtClean="0"/>
              <a:t>dodds</a:t>
            </a:r>
            <a:r>
              <a:rPr lang="en-US" dirty="0" smtClean="0"/>
              <a:t>, spam).</a:t>
            </a:r>
          </a:p>
          <a:p>
            <a:pPr>
              <a:defRPr/>
            </a:pPr>
            <a:r>
              <a:rPr lang="en-US" dirty="0" smtClean="0"/>
              <a:t>likes(colleen, swimming).</a:t>
            </a:r>
            <a:endParaRPr lang="en-US" dirty="0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0100" y="3810000"/>
            <a:ext cx="5675313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333FF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Line Callout 1 5"/>
          <p:cNvSpPr/>
          <p:nvPr/>
        </p:nvSpPr>
        <p:spPr>
          <a:xfrm>
            <a:off x="6169025" y="1981200"/>
            <a:ext cx="1447800" cy="1219200"/>
          </a:xfrm>
          <a:prstGeom prst="borderCallout1">
            <a:avLst>
              <a:gd name="adj1" fmla="val 97489"/>
              <a:gd name="adj2" fmla="val 41432"/>
              <a:gd name="adj3" fmla="val 286506"/>
              <a:gd name="adj4" fmla="val -35081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Reads: “</a:t>
            </a:r>
            <a:r>
              <a:rPr lang="en-US" sz="2400" b="1" dirty="0" err="1"/>
              <a:t>Dodds</a:t>
            </a:r>
            <a:r>
              <a:rPr lang="en-US" sz="2400" b="1" dirty="0"/>
              <a:t> likes 42”</a:t>
            </a:r>
            <a:endParaRPr lang="en-US"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1066800" y="4648200"/>
            <a:ext cx="1447800" cy="1600200"/>
          </a:xfrm>
          <a:prstGeom prst="borderCallout1">
            <a:avLst>
              <a:gd name="adj1" fmla="val 79386"/>
              <a:gd name="adj2" fmla="val 103501"/>
              <a:gd name="adj3" fmla="val 83303"/>
              <a:gd name="adj4" fmla="val 176171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Facts can connect multiple things</a:t>
            </a:r>
            <a:endParaRPr lang="en-US"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the feedback!!!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Easy stuff – too slow</a:t>
            </a:r>
          </a:p>
          <a:p>
            <a:r>
              <a:rPr lang="en-US" dirty="0" smtClean="0"/>
              <a:t>Hard parts – too fast</a:t>
            </a:r>
          </a:p>
          <a:p>
            <a:r>
              <a:rPr lang="en-US" dirty="0" smtClean="0"/>
              <a:t>Don’t skip slides! </a:t>
            </a:r>
          </a:p>
          <a:p>
            <a:r>
              <a:rPr lang="en-US" dirty="0" smtClean="0"/>
              <a:t>Java/Eclipse/</a:t>
            </a:r>
            <a:r>
              <a:rPr lang="en-US" dirty="0" err="1" smtClean="0"/>
              <a:t>Junit</a:t>
            </a:r>
            <a:r>
              <a:rPr lang="en-US" dirty="0" smtClean="0"/>
              <a:t> is a disaster! </a:t>
            </a:r>
          </a:p>
          <a:p>
            <a:r>
              <a:rPr lang="en-US" dirty="0" smtClean="0"/>
              <a:t>What the heck is tail-recursion?!?</a:t>
            </a:r>
          </a:p>
          <a:p>
            <a:r>
              <a:rPr lang="en-US" dirty="0" smtClean="0"/>
              <a:t>Difference between thumbs and clickers</a:t>
            </a:r>
          </a:p>
        </p:txBody>
      </p:sp>
    </p:spTree>
    <p:extLst>
      <p:ext uri="{BB962C8B-B14F-4D97-AF65-F5344CB8AC3E}">
        <p14:creationId xmlns:p14="http://schemas.microsoft.com/office/powerpoint/2010/main" val="168533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995863" cy="1143000"/>
          </a:xfrm>
        </p:spPr>
        <p:txBody>
          <a:bodyPr anchor="t"/>
          <a:lstStyle/>
          <a:p>
            <a:r>
              <a:rPr lang="en-US" smtClean="0"/>
              <a:t>Search to find facts </a:t>
            </a:r>
            <a:br>
              <a:rPr lang="en-US" smtClean="0"/>
            </a:br>
            <a:r>
              <a:rPr lang="en-US" smtClean="0"/>
              <a:t>(a.k.a. definitions) that match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2133600"/>
          <a:ext cx="8991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own Arrow 5"/>
          <p:cNvSpPr>
            <a:spLocks noChangeAspect="1"/>
          </p:cNvSpPr>
          <p:nvPr/>
        </p:nvSpPr>
        <p:spPr>
          <a:xfrm rot="2181919">
            <a:off x="1930400" y="3479800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Down Arrow 6"/>
          <p:cNvSpPr>
            <a:spLocks noChangeAspect="1"/>
          </p:cNvSpPr>
          <p:nvPr/>
        </p:nvSpPr>
        <p:spPr>
          <a:xfrm rot="13110685">
            <a:off x="2620963" y="3894138"/>
            <a:ext cx="9144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Down Arrow 7"/>
          <p:cNvSpPr>
            <a:spLocks noChangeAspect="1"/>
          </p:cNvSpPr>
          <p:nvPr/>
        </p:nvSpPr>
        <p:spPr>
          <a:xfrm>
            <a:off x="3757613" y="3730625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Down Arrow 8"/>
          <p:cNvSpPr>
            <a:spLocks noChangeAspect="1"/>
          </p:cNvSpPr>
          <p:nvPr/>
        </p:nvSpPr>
        <p:spPr>
          <a:xfrm rot="10800000">
            <a:off x="4649788" y="3709988"/>
            <a:ext cx="9144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Down Arrow 11"/>
          <p:cNvSpPr>
            <a:spLocks noChangeAspect="1"/>
          </p:cNvSpPr>
          <p:nvPr/>
        </p:nvSpPr>
        <p:spPr>
          <a:xfrm rot="19550297">
            <a:off x="5821363" y="3586163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Down Arrow 12"/>
          <p:cNvSpPr>
            <a:spLocks noChangeAspect="1"/>
          </p:cNvSpPr>
          <p:nvPr/>
        </p:nvSpPr>
        <p:spPr>
          <a:xfrm rot="8879063">
            <a:off x="6634251" y="3470265"/>
            <a:ext cx="914284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10800000"/>
              </a:camera>
              <a:lightRig rig="threePt" dir="t"/>
            </a:scene3d>
            <a:flatTx/>
          </a:bodyPr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7"/>
          <a:srcRect r="9692" b="77365"/>
          <a:stretch/>
        </p:blipFill>
        <p:spPr bwMode="auto">
          <a:xfrm>
            <a:off x="5106988" y="26988"/>
            <a:ext cx="4127500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ultiply 16"/>
          <p:cNvSpPr/>
          <p:nvPr/>
        </p:nvSpPr>
        <p:spPr>
          <a:xfrm>
            <a:off x="2767013" y="4648200"/>
            <a:ext cx="2847975" cy="1858963"/>
          </a:xfrm>
          <a:prstGeom prst="mathMultiply">
            <a:avLst>
              <a:gd name="adj1" fmla="val 0"/>
            </a:avLst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5943600" y="4683125"/>
            <a:ext cx="2849563" cy="1858963"/>
          </a:xfrm>
          <a:prstGeom prst="mathMultiply">
            <a:avLst>
              <a:gd name="adj1" fmla="val 0"/>
            </a:avLst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8"/>
          <a:srcRect t="39812"/>
          <a:stretch/>
        </p:blipFill>
        <p:spPr bwMode="auto">
          <a:xfrm>
            <a:off x="5697538" y="1524000"/>
            <a:ext cx="334645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333FF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53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76200" y="-30162"/>
            <a:ext cx="8229600" cy="1143000"/>
          </a:xfrm>
        </p:spPr>
        <p:txBody>
          <a:bodyPr anchor="t"/>
          <a:lstStyle/>
          <a:p>
            <a:pPr algn="l"/>
            <a:r>
              <a:rPr lang="en-US" dirty="0" smtClean="0"/>
              <a:t>Prolog Demo 4: </a:t>
            </a:r>
            <a:br>
              <a:rPr lang="en-US" dirty="0" smtClean="0"/>
            </a:br>
            <a:r>
              <a:rPr lang="en-US" sz="3600" dirty="0" smtClean="0"/>
              <a:t>Multiple Variables in Queries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1371600"/>
            <a:ext cx="9105900" cy="5486400"/>
          </a:xfrm>
        </p:spPr>
        <p:txBody>
          <a:bodyPr/>
          <a:lstStyle/>
          <a:p>
            <a:pPr marL="0" indent="0">
              <a:buFont typeface="Monotype Sorts" charset="2"/>
              <a:buNone/>
              <a:defRPr/>
            </a:pPr>
            <a:r>
              <a:rPr lang="en-US" b="1" dirty="0" smtClean="0"/>
              <a:t>Queries typed into Prolog</a:t>
            </a:r>
          </a:p>
          <a:p>
            <a:pPr>
              <a:defRPr/>
            </a:pPr>
            <a:r>
              <a:rPr lang="en-US" dirty="0" smtClean="0"/>
              <a:t>likes(</a:t>
            </a:r>
            <a:r>
              <a:rPr lang="en-US" dirty="0" err="1" smtClean="0"/>
              <a:t>dodds</a:t>
            </a:r>
            <a:r>
              <a:rPr lang="en-US" dirty="0" smtClean="0"/>
              <a:t>, 42).</a:t>
            </a:r>
          </a:p>
          <a:p>
            <a:pPr>
              <a:defRPr/>
            </a:pPr>
            <a:r>
              <a:rPr lang="en-US" dirty="0" smtClean="0"/>
              <a:t>likes(</a:t>
            </a:r>
            <a:r>
              <a:rPr lang="en-US" dirty="0" err="1" smtClean="0"/>
              <a:t>dodds</a:t>
            </a:r>
            <a:r>
              <a:rPr lang="en-US" dirty="0" smtClean="0"/>
              <a:t>, W).</a:t>
            </a:r>
          </a:p>
          <a:p>
            <a:pPr>
              <a:defRPr/>
            </a:pPr>
            <a:r>
              <a:rPr lang="en-US" dirty="0" smtClean="0"/>
              <a:t>likes(Who, What).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/>
          <a:srcRect r="9692"/>
          <a:stretch/>
        </p:blipFill>
        <p:spPr bwMode="auto">
          <a:xfrm>
            <a:off x="5014913" y="1409700"/>
            <a:ext cx="4129087" cy="5386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1 4"/>
          <p:cNvSpPr/>
          <p:nvPr/>
        </p:nvSpPr>
        <p:spPr>
          <a:xfrm>
            <a:off x="762000" y="4495800"/>
            <a:ext cx="1828800" cy="1836738"/>
          </a:xfrm>
          <a:prstGeom prst="borderCallout1">
            <a:avLst>
              <a:gd name="adj1" fmla="val 2824"/>
              <a:gd name="adj2" fmla="val 33764"/>
              <a:gd name="adj3" fmla="val -42334"/>
              <a:gd name="adj4" fmla="val 48377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Prolog tries to find bindings for all variables</a:t>
            </a:r>
            <a:endParaRPr lang="en-US"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2819400" y="4460875"/>
            <a:ext cx="1828800" cy="919163"/>
          </a:xfrm>
          <a:prstGeom prst="borderCallout1">
            <a:avLst>
              <a:gd name="adj1" fmla="val 2824"/>
              <a:gd name="adj2" fmla="val 33764"/>
              <a:gd name="adj3" fmla="val -81759"/>
              <a:gd name="adj4" fmla="val 8794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Use helpful names!</a:t>
            </a:r>
            <a:endParaRPr lang="en-US"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2819400" y="5638800"/>
            <a:ext cx="1828800" cy="1122363"/>
          </a:xfrm>
          <a:prstGeom prst="borderCallout1">
            <a:avLst>
              <a:gd name="adj1" fmla="val -3401"/>
              <a:gd name="adj2" fmla="val 72306"/>
              <a:gd name="adj3" fmla="val -79684"/>
              <a:gd name="adj4" fmla="val 127544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2 bindings for each answer. </a:t>
            </a:r>
            <a:endParaRPr lang="en-US"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3352800" y="2209800"/>
            <a:ext cx="1447800" cy="1219200"/>
          </a:xfrm>
          <a:prstGeom prst="borderCallout1">
            <a:avLst>
              <a:gd name="adj1" fmla="val 79386"/>
              <a:gd name="adj2" fmla="val 103501"/>
              <a:gd name="adj3" fmla="val 104178"/>
              <a:gd name="adj4" fmla="val 120636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There were two answers</a:t>
            </a:r>
            <a:endParaRPr lang="en-US"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/>
          <a:srcRect t="39812"/>
          <a:stretch/>
        </p:blipFill>
        <p:spPr bwMode="auto">
          <a:xfrm>
            <a:off x="5697538" y="76200"/>
            <a:ext cx="334645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333FF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06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995863" cy="1143000"/>
          </a:xfrm>
        </p:spPr>
        <p:txBody>
          <a:bodyPr anchor="t"/>
          <a:lstStyle/>
          <a:p>
            <a:r>
              <a:rPr lang="en-US" smtClean="0"/>
              <a:t>Search to find facts </a:t>
            </a:r>
            <a:br>
              <a:rPr lang="en-US" smtClean="0"/>
            </a:br>
            <a:r>
              <a:rPr lang="en-US" smtClean="0"/>
              <a:t>(a.k.a. definitions) that match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2133600"/>
          <a:ext cx="8991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own Arrow 5"/>
          <p:cNvSpPr>
            <a:spLocks noChangeAspect="1"/>
          </p:cNvSpPr>
          <p:nvPr/>
        </p:nvSpPr>
        <p:spPr>
          <a:xfrm rot="2181919">
            <a:off x="1930400" y="3479800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Down Arrow 6"/>
          <p:cNvSpPr>
            <a:spLocks noChangeAspect="1"/>
          </p:cNvSpPr>
          <p:nvPr/>
        </p:nvSpPr>
        <p:spPr>
          <a:xfrm rot="13110685">
            <a:off x="2620963" y="3894138"/>
            <a:ext cx="9144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Down Arrow 7"/>
          <p:cNvSpPr>
            <a:spLocks noChangeAspect="1"/>
          </p:cNvSpPr>
          <p:nvPr/>
        </p:nvSpPr>
        <p:spPr>
          <a:xfrm>
            <a:off x="3757613" y="3730625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Down Arrow 8"/>
          <p:cNvSpPr>
            <a:spLocks noChangeAspect="1"/>
          </p:cNvSpPr>
          <p:nvPr/>
        </p:nvSpPr>
        <p:spPr>
          <a:xfrm rot="10800000">
            <a:off x="4649788" y="3709988"/>
            <a:ext cx="9144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Down Arrow 11"/>
          <p:cNvSpPr>
            <a:spLocks noChangeAspect="1"/>
          </p:cNvSpPr>
          <p:nvPr/>
        </p:nvSpPr>
        <p:spPr>
          <a:xfrm rot="19550297">
            <a:off x="5821363" y="3586163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Down Arrow 12"/>
          <p:cNvSpPr>
            <a:spLocks noChangeAspect="1"/>
          </p:cNvSpPr>
          <p:nvPr/>
        </p:nvSpPr>
        <p:spPr>
          <a:xfrm rot="8879063">
            <a:off x="6634251" y="3470265"/>
            <a:ext cx="914284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10800000"/>
              </a:camera>
              <a:lightRig rig="threePt" dir="t"/>
            </a:scene3d>
            <a:flatTx/>
          </a:bodyPr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7"/>
          <a:srcRect t="25074" r="9692" b="49852"/>
          <a:stretch/>
        </p:blipFill>
        <p:spPr bwMode="auto">
          <a:xfrm>
            <a:off x="5027613" y="228600"/>
            <a:ext cx="4127500" cy="1350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ultiply 10"/>
          <p:cNvSpPr/>
          <p:nvPr/>
        </p:nvSpPr>
        <p:spPr>
          <a:xfrm>
            <a:off x="6019800" y="4768850"/>
            <a:ext cx="2849563" cy="1858963"/>
          </a:xfrm>
          <a:prstGeom prst="mathMultiply">
            <a:avLst>
              <a:gd name="adj1" fmla="val 0"/>
            </a:avLst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/>
          <a:srcRect t="39812"/>
          <a:stretch/>
        </p:blipFill>
        <p:spPr bwMode="auto">
          <a:xfrm>
            <a:off x="5697538" y="1752600"/>
            <a:ext cx="334645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333FF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8425" y="5978525"/>
            <a:ext cx="2247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u="sng">
                <a:solidFill>
                  <a:srgbClr val="7030A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W = 42</a:t>
            </a:r>
            <a:endParaRPr lang="en-US" sz="2800" u="sng">
              <a:solidFill>
                <a:srgbClr val="0333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Courier New" panose="02070309020205020404" pitchFamily="49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044825" y="5981700"/>
            <a:ext cx="22479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u="sng">
                <a:solidFill>
                  <a:srgbClr val="7030A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W = spam</a:t>
            </a:r>
            <a:endParaRPr lang="en-US" sz="2800" u="sng">
              <a:solidFill>
                <a:srgbClr val="0333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38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6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995863" cy="1143000"/>
          </a:xfrm>
        </p:spPr>
        <p:txBody>
          <a:bodyPr anchor="t"/>
          <a:lstStyle/>
          <a:p>
            <a:r>
              <a:rPr lang="en-US" smtClean="0"/>
              <a:t>Search to find facts </a:t>
            </a:r>
            <a:br>
              <a:rPr lang="en-US" smtClean="0"/>
            </a:br>
            <a:r>
              <a:rPr lang="en-US" smtClean="0"/>
              <a:t>(a.k.a. definitions) that match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2408237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own Arrow 5"/>
          <p:cNvSpPr>
            <a:spLocks noChangeAspect="1"/>
          </p:cNvSpPr>
          <p:nvPr/>
        </p:nvSpPr>
        <p:spPr>
          <a:xfrm rot="2181919">
            <a:off x="2311400" y="3754438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Down Arrow 6"/>
          <p:cNvSpPr>
            <a:spLocks noChangeAspect="1"/>
          </p:cNvSpPr>
          <p:nvPr/>
        </p:nvSpPr>
        <p:spPr>
          <a:xfrm rot="13110685">
            <a:off x="3001963" y="4168775"/>
            <a:ext cx="9144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Down Arrow 7"/>
          <p:cNvSpPr>
            <a:spLocks noChangeAspect="1"/>
          </p:cNvSpPr>
          <p:nvPr/>
        </p:nvSpPr>
        <p:spPr>
          <a:xfrm>
            <a:off x="4138613" y="4005263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Down Arrow 8"/>
          <p:cNvSpPr>
            <a:spLocks noChangeAspect="1"/>
          </p:cNvSpPr>
          <p:nvPr/>
        </p:nvSpPr>
        <p:spPr>
          <a:xfrm rot="10800000">
            <a:off x="5030788" y="3984625"/>
            <a:ext cx="9144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Down Arrow 11"/>
          <p:cNvSpPr>
            <a:spLocks noChangeAspect="1"/>
          </p:cNvSpPr>
          <p:nvPr/>
        </p:nvSpPr>
        <p:spPr>
          <a:xfrm rot="19550297">
            <a:off x="6202363" y="3860800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Down Arrow 12"/>
          <p:cNvSpPr>
            <a:spLocks noChangeAspect="1"/>
          </p:cNvSpPr>
          <p:nvPr/>
        </p:nvSpPr>
        <p:spPr>
          <a:xfrm rot="8879063">
            <a:off x="7015251" y="3744902"/>
            <a:ext cx="914284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10800000"/>
              </a:camera>
              <a:lightRig rig="threePt" dir="t"/>
            </a:scene3d>
            <a:flatTx/>
          </a:bodyPr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7"/>
          <a:srcRect t="53270" r="9692" b="-488"/>
          <a:stretch/>
        </p:blipFill>
        <p:spPr bwMode="auto">
          <a:xfrm>
            <a:off x="5027613" y="15875"/>
            <a:ext cx="4127500" cy="2543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Triangle 10"/>
          <p:cNvSpPr/>
          <p:nvPr/>
        </p:nvSpPr>
        <p:spPr>
          <a:xfrm>
            <a:off x="0" y="6096000"/>
            <a:ext cx="838200" cy="762000"/>
          </a:xfrm>
          <a:prstGeom prst="rtTriangle">
            <a:avLst/>
          </a:prstGeom>
          <a:solidFill>
            <a:srgbClr val="9900CC"/>
          </a:solidFill>
          <a:ln>
            <a:solidFill>
              <a:srgbClr val="99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/>
          <a:srcRect t="39812"/>
          <a:stretch/>
        </p:blipFill>
        <p:spPr bwMode="auto">
          <a:xfrm>
            <a:off x="-7938" y="2039938"/>
            <a:ext cx="3346451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333FF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09638" y="5943600"/>
            <a:ext cx="2247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 u="sng">
                <a:solidFill>
                  <a:srgbClr val="7030A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Who = dodds What = 42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881438" y="5930900"/>
            <a:ext cx="2247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 u="sng">
                <a:solidFill>
                  <a:srgbClr val="7030A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Who = dodds What = spam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553200" y="5997575"/>
            <a:ext cx="2705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 u="sng">
                <a:solidFill>
                  <a:srgbClr val="7030A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Who = colleen What = swimming</a:t>
            </a:r>
          </a:p>
        </p:txBody>
      </p:sp>
    </p:spTree>
    <p:extLst>
      <p:ext uri="{BB962C8B-B14F-4D97-AF65-F5344CB8AC3E}">
        <p14:creationId xmlns:p14="http://schemas.microsoft.com/office/powerpoint/2010/main" val="253820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6" grpId="0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Prolog Demos 3 &amp; 4: Check-in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  <a:extLst/>
        </p:spPr>
        <p:txBody>
          <a:bodyPr/>
          <a:lstStyle/>
          <a:p>
            <a:pPr>
              <a:defRPr/>
            </a:pPr>
            <a:r>
              <a:rPr lang="en-US" dirty="0" smtClean="0"/>
              <a:t>Write a definition to say that </a:t>
            </a:r>
            <a:r>
              <a:rPr lang="en-US" sz="4000" b="1" dirty="0" smtClean="0"/>
              <a:t>you </a:t>
            </a:r>
            <a:r>
              <a:rPr lang="en-US" dirty="0" smtClean="0"/>
              <a:t>like spam.</a:t>
            </a:r>
          </a:p>
          <a:p>
            <a:pPr>
              <a:defRPr/>
            </a:pPr>
            <a:endParaRPr lang="en-US" b="1" dirty="0" smtClean="0"/>
          </a:p>
          <a:p>
            <a:pPr>
              <a:defRPr/>
            </a:pPr>
            <a:endParaRPr lang="en-US" b="1" dirty="0" smtClean="0"/>
          </a:p>
          <a:p>
            <a:pPr>
              <a:defRPr/>
            </a:pPr>
            <a:r>
              <a:rPr lang="en-US" dirty="0" smtClean="0"/>
              <a:t>Write a query to see who likes </a:t>
            </a:r>
            <a:r>
              <a:rPr lang="en-US" sz="4000" b="1" dirty="0" smtClean="0"/>
              <a:t>spam</a:t>
            </a:r>
            <a:r>
              <a:rPr lang="en-US" dirty="0" smtClean="0"/>
              <a:t>.</a:t>
            </a:r>
          </a:p>
          <a:p>
            <a:pPr>
              <a:defRPr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4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Once you’re done - Do these diagrams make sense?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A) Yes, B) Somewhat, C) Not really,           D) I’m Stuck</a:t>
            </a:r>
          </a:p>
          <a:p>
            <a:pPr>
              <a:defRPr/>
            </a:pPr>
            <a:endParaRPr lang="en-US" dirty="0" smtClean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95920" y="2348280"/>
              <a:ext cx="5817960" cy="28180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5480" y="2340000"/>
                <a:ext cx="5838120" cy="282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635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3152775"/>
            <a:ext cx="6319838" cy="2943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971800" y="5562600"/>
            <a:ext cx="26670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88" name="Content Placeholder 2"/>
          <p:cNvSpPr>
            <a:spLocks noGrp="1"/>
          </p:cNvSpPr>
          <p:nvPr>
            <p:ph idx="1"/>
          </p:nvPr>
        </p:nvSpPr>
        <p:spPr>
          <a:xfrm>
            <a:off x="38100" y="1371600"/>
            <a:ext cx="9105900" cy="5486400"/>
          </a:xfrm>
        </p:spPr>
        <p:txBody>
          <a:bodyPr/>
          <a:lstStyle/>
          <a:p>
            <a:r>
              <a:rPr lang="en-US" smtClean="0"/>
              <a:t>swam(dodds).</a:t>
            </a:r>
          </a:p>
          <a:p>
            <a:r>
              <a:rPr lang="en-US" smtClean="0"/>
              <a:t>swam(lewis).</a:t>
            </a:r>
          </a:p>
          <a:p>
            <a:r>
              <a:rPr lang="en-US" smtClean="0"/>
              <a:t>happy(lewis) :- swam(lewis).</a:t>
            </a:r>
          </a:p>
          <a:p>
            <a:endParaRPr lang="en-US" smtClean="0"/>
          </a:p>
        </p:txBody>
      </p:sp>
      <p:sp>
        <p:nvSpPr>
          <p:cNvPr id="41987" name="Title 1"/>
          <p:cNvSpPr>
            <a:spLocks noGrp="1"/>
          </p:cNvSpPr>
          <p:nvPr>
            <p:ph type="title"/>
          </p:nvPr>
        </p:nvSpPr>
        <p:spPr>
          <a:xfrm>
            <a:off x="-18752" y="274638"/>
            <a:ext cx="9181505" cy="1143000"/>
          </a:xfrm>
        </p:spPr>
        <p:txBody>
          <a:bodyPr anchor="t"/>
          <a:lstStyle/>
          <a:p>
            <a:r>
              <a:rPr lang="en-US" dirty="0" smtClean="0"/>
              <a:t>Prolog Demo 5: rules without variables</a:t>
            </a:r>
          </a:p>
        </p:txBody>
      </p:sp>
      <p:sp>
        <p:nvSpPr>
          <p:cNvPr id="5" name="Line Callout 1 4"/>
          <p:cNvSpPr/>
          <p:nvPr/>
        </p:nvSpPr>
        <p:spPr>
          <a:xfrm>
            <a:off x="990600" y="3429000"/>
            <a:ext cx="1447800" cy="1219200"/>
          </a:xfrm>
          <a:prstGeom prst="borderCallout1">
            <a:avLst>
              <a:gd name="adj1" fmla="val 79386"/>
              <a:gd name="adj2" fmla="val 103501"/>
              <a:gd name="adj3" fmla="val 132626"/>
              <a:gd name="adj4" fmla="val 136970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facts</a:t>
            </a:r>
            <a:endParaRPr lang="en-US"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762000" y="5029200"/>
            <a:ext cx="1447800" cy="1219200"/>
          </a:xfrm>
          <a:prstGeom prst="borderCallout1">
            <a:avLst>
              <a:gd name="adj1" fmla="val 79386"/>
              <a:gd name="adj2" fmla="val 103501"/>
              <a:gd name="adj3" fmla="val 60212"/>
              <a:gd name="adj4" fmla="val 140237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A rule</a:t>
            </a:r>
            <a:endParaRPr lang="en-US"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5883275" y="1524000"/>
            <a:ext cx="1447800" cy="1219200"/>
          </a:xfrm>
          <a:prstGeom prst="borderCallout1">
            <a:avLst>
              <a:gd name="adj1" fmla="val 101369"/>
              <a:gd name="adj2" fmla="val 31632"/>
              <a:gd name="adj3" fmla="val 342109"/>
              <a:gd name="adj4" fmla="val 3032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4400" b="1" dirty="0"/>
              <a:t>“if”</a:t>
            </a:r>
            <a:endParaRPr lang="en-US" sz="4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6477000" y="6080125"/>
            <a:ext cx="1447800" cy="777875"/>
          </a:xfrm>
          <a:prstGeom prst="borderCallout1">
            <a:avLst>
              <a:gd name="adj1" fmla="val 79386"/>
              <a:gd name="adj2" fmla="val 103501"/>
              <a:gd name="adj3" fmla="val -24923"/>
              <a:gd name="adj4" fmla="val 118458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The body</a:t>
            </a:r>
            <a:endParaRPr lang="en-US"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2895600" y="6069013"/>
            <a:ext cx="1447800" cy="777875"/>
          </a:xfrm>
          <a:prstGeom prst="borderCallout1">
            <a:avLst>
              <a:gd name="adj1" fmla="val 79386"/>
              <a:gd name="adj2" fmla="val 103501"/>
              <a:gd name="adj3" fmla="val -24923"/>
              <a:gd name="adj4" fmla="val 118458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The head</a:t>
            </a:r>
            <a:endParaRPr lang="en-US"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48400" y="5562600"/>
            <a:ext cx="26670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7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4343400"/>
            <a:ext cx="4949825" cy="2305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-18752" y="274638"/>
            <a:ext cx="9181505" cy="1143000"/>
          </a:xfrm>
        </p:spPr>
        <p:txBody>
          <a:bodyPr anchor="t"/>
          <a:lstStyle/>
          <a:p>
            <a:r>
              <a:rPr lang="en-US" dirty="0" smtClean="0"/>
              <a:t>Prolog Demo 5: rules without variables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1371600"/>
            <a:ext cx="9105900" cy="5486400"/>
          </a:xfrm>
        </p:spPr>
        <p:txBody>
          <a:bodyPr/>
          <a:lstStyle/>
          <a:p>
            <a:pPr marL="0" indent="0">
              <a:buFont typeface="Monotype Sorts" charset="2"/>
              <a:buNone/>
              <a:defRPr/>
            </a:pPr>
            <a:r>
              <a:rPr lang="en-US" b="1" dirty="0" smtClean="0"/>
              <a:t>Queries typed into Prolog</a:t>
            </a:r>
            <a:endParaRPr lang="en-US" dirty="0"/>
          </a:p>
          <a:p>
            <a:pPr>
              <a:defRPr/>
            </a:pPr>
            <a:r>
              <a:rPr lang="en-US" dirty="0" smtClean="0"/>
              <a:t>happy(</a:t>
            </a:r>
            <a:r>
              <a:rPr lang="en-US" dirty="0" err="1" smtClean="0"/>
              <a:t>lewis</a:t>
            </a:r>
            <a:r>
              <a:rPr lang="en-US" dirty="0" smtClean="0"/>
              <a:t>).</a:t>
            </a:r>
          </a:p>
          <a:p>
            <a:pPr>
              <a:defRPr/>
            </a:pPr>
            <a:r>
              <a:rPr lang="en-US" dirty="0" smtClean="0"/>
              <a:t>happy(</a:t>
            </a:r>
            <a:r>
              <a:rPr lang="en-US" dirty="0" err="1" smtClean="0"/>
              <a:t>dodds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981200"/>
            <a:ext cx="6230938" cy="3309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61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304800" y="1020871"/>
          <a:ext cx="8229600" cy="5821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ight Triangle 10"/>
          <p:cNvSpPr/>
          <p:nvPr/>
        </p:nvSpPr>
        <p:spPr>
          <a:xfrm>
            <a:off x="0" y="6096000"/>
            <a:ext cx="838200" cy="762000"/>
          </a:xfrm>
          <a:prstGeom prst="rtTriangle">
            <a:avLst/>
          </a:prstGeom>
          <a:solidFill>
            <a:srgbClr val="9900CC"/>
          </a:solidFill>
          <a:ln>
            <a:solidFill>
              <a:srgbClr val="99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7"/>
          <a:srcRect t="45805" r="50000" b="31808"/>
          <a:stretch/>
        </p:blipFill>
        <p:spPr bwMode="auto">
          <a:xfrm>
            <a:off x="6027738" y="0"/>
            <a:ext cx="3116262" cy="741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own Arrow 15"/>
          <p:cNvSpPr>
            <a:spLocks noChangeAspect="1"/>
          </p:cNvSpPr>
          <p:nvPr/>
        </p:nvSpPr>
        <p:spPr>
          <a:xfrm rot="2181919">
            <a:off x="1549400" y="4298950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Down Arrow 16"/>
          <p:cNvSpPr>
            <a:spLocks noChangeAspect="1"/>
          </p:cNvSpPr>
          <p:nvPr/>
        </p:nvSpPr>
        <p:spPr>
          <a:xfrm rot="13110685">
            <a:off x="2392363" y="4537075"/>
            <a:ext cx="9144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Down Arrow 17"/>
          <p:cNvSpPr>
            <a:spLocks noChangeAspect="1"/>
          </p:cNvSpPr>
          <p:nvPr/>
        </p:nvSpPr>
        <p:spPr>
          <a:xfrm rot="19550297">
            <a:off x="4462463" y="4424363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Down Arrow 18"/>
          <p:cNvSpPr>
            <a:spLocks noChangeAspect="1"/>
          </p:cNvSpPr>
          <p:nvPr/>
        </p:nvSpPr>
        <p:spPr>
          <a:xfrm rot="8879063">
            <a:off x="5275673" y="4308781"/>
            <a:ext cx="914284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10800000"/>
              </a:camera>
              <a:lightRig rig="threePt" dir="t"/>
            </a:scene3d>
            <a:flatTx/>
          </a:bodyPr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Down Arrow 19"/>
          <p:cNvSpPr>
            <a:spLocks noChangeAspect="1"/>
          </p:cNvSpPr>
          <p:nvPr/>
        </p:nvSpPr>
        <p:spPr>
          <a:xfrm>
            <a:off x="2236788" y="2203450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Down Arrow 20"/>
          <p:cNvSpPr>
            <a:spLocks noChangeAspect="1"/>
          </p:cNvSpPr>
          <p:nvPr/>
        </p:nvSpPr>
        <p:spPr>
          <a:xfrm rot="10800000">
            <a:off x="4544627" y="2047470"/>
            <a:ext cx="914284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10800000"/>
              </a:camera>
              <a:lightRig rig="threePt" dir="t"/>
            </a:scene3d>
            <a:flatTx/>
          </a:bodyPr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" name="Multiply 21"/>
          <p:cNvSpPr/>
          <p:nvPr/>
        </p:nvSpPr>
        <p:spPr>
          <a:xfrm>
            <a:off x="711200" y="5226050"/>
            <a:ext cx="2847975" cy="1858963"/>
          </a:xfrm>
          <a:prstGeom prst="mathMultiply">
            <a:avLst>
              <a:gd name="adj1" fmla="val 0"/>
            </a:avLst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32463" y="2774950"/>
            <a:ext cx="3108325" cy="144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Line Callout 1 23"/>
          <p:cNvSpPr/>
          <p:nvPr/>
        </p:nvSpPr>
        <p:spPr>
          <a:xfrm>
            <a:off x="7011988" y="4583113"/>
            <a:ext cx="2132012" cy="1836737"/>
          </a:xfrm>
          <a:prstGeom prst="borderCallout1">
            <a:avLst>
              <a:gd name="adj1" fmla="val 11124"/>
              <a:gd name="adj2" fmla="val -1653"/>
              <a:gd name="adj3" fmla="val -35714"/>
              <a:gd name="adj4" fmla="val -103009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swam(</a:t>
            </a:r>
            <a:r>
              <a:rPr lang="en-US" sz="2400" b="1" dirty="0" err="1"/>
              <a:t>lewis</a:t>
            </a:r>
            <a:r>
              <a:rPr lang="en-US" sz="2400" b="1" dirty="0"/>
              <a:t>). is like a new query </a:t>
            </a:r>
          </a:p>
          <a:p>
            <a:pPr>
              <a:defRPr/>
            </a:pPr>
            <a:r>
              <a:rPr lang="en-US" sz="2400" b="1" dirty="0"/>
              <a:t>(aka </a:t>
            </a:r>
            <a:r>
              <a:rPr lang="en-US" sz="2400" b="1" dirty="0" err="1"/>
              <a:t>subgoal</a:t>
            </a:r>
            <a:r>
              <a:rPr lang="en-US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615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Prolog Demo 5: Check-in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4525963"/>
          </a:xfrm>
        </p:spPr>
        <p:txBody>
          <a:bodyPr/>
          <a:lstStyle/>
          <a:p>
            <a:r>
              <a:rPr lang="en-US" dirty="0" smtClean="0"/>
              <a:t>Write a definition to say that </a:t>
            </a:r>
            <a:r>
              <a:rPr lang="en-US" sz="4000" b="1" dirty="0" smtClean="0"/>
              <a:t>you </a:t>
            </a:r>
            <a:r>
              <a:rPr lang="en-US" dirty="0" smtClean="0"/>
              <a:t>swam.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dirty="0" smtClean="0"/>
              <a:t>Write a rule to say that if you swam you are </a:t>
            </a:r>
            <a:r>
              <a:rPr lang="en-US" sz="4000" b="1" dirty="0" smtClean="0"/>
              <a:t>happy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sz="2800" dirty="0" smtClean="0"/>
              <a:t>Update the diagram on the next page to show how the query happy(</a:t>
            </a:r>
            <a:r>
              <a:rPr lang="en-US" sz="2800" dirty="0" err="1" smtClean="0"/>
              <a:t>lewis</a:t>
            </a:r>
            <a:r>
              <a:rPr lang="en-US" sz="2800" dirty="0" smtClean="0"/>
              <a:t>) would be executed.</a:t>
            </a:r>
          </a:p>
          <a:p>
            <a:pPr marL="0" indent="0">
              <a:buNone/>
              <a:defRPr/>
            </a:pPr>
            <a:r>
              <a:rPr lang="en-US" sz="2400" dirty="0"/>
              <a:t>Once you’re done – Prolog is going…</a:t>
            </a:r>
          </a:p>
          <a:p>
            <a:pPr marL="0" indent="0">
              <a:buNone/>
              <a:defRPr/>
            </a:pPr>
            <a:r>
              <a:rPr lang="en-US" sz="2400" dirty="0"/>
              <a:t>A) Too fast, B) About right, C) Too slow,           D) I’m Stuck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650880" y="1731240"/>
              <a:ext cx="8316000" cy="31665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5120" y="1724760"/>
                <a:ext cx="8333280" cy="318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481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152400" y="999106"/>
          <a:ext cx="6477000" cy="5821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7"/>
          <a:srcRect t="45805" r="50000" b="31808"/>
          <a:stretch/>
        </p:blipFill>
        <p:spPr bwMode="auto">
          <a:xfrm>
            <a:off x="6027738" y="0"/>
            <a:ext cx="3116262" cy="741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4" name="Title 1"/>
          <p:cNvSpPr>
            <a:spLocks noGrp="1"/>
          </p:cNvSpPr>
          <p:nvPr>
            <p:ph type="title"/>
          </p:nvPr>
        </p:nvSpPr>
        <p:spPr>
          <a:xfrm>
            <a:off x="-4763" y="1588"/>
            <a:ext cx="4419601" cy="1143000"/>
          </a:xfrm>
        </p:spPr>
        <p:txBody>
          <a:bodyPr anchor="t"/>
          <a:lstStyle/>
          <a:p>
            <a:r>
              <a:rPr lang="en-US" u="sng" smtClean="0"/>
              <a:t>UPDATE ME</a:t>
            </a:r>
          </a:p>
        </p:txBody>
      </p:sp>
    </p:spTree>
    <p:extLst>
      <p:ext uri="{BB962C8B-B14F-4D97-AF65-F5344CB8AC3E}">
        <p14:creationId xmlns:p14="http://schemas.microsoft.com/office/powerpoint/2010/main" val="416842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3800" b="1" smtClean="0"/>
              <a:t>Use It or Lose It</a:t>
            </a:r>
          </a:p>
        </p:txBody>
      </p:sp>
    </p:spTree>
    <p:extLst>
      <p:ext uri="{BB962C8B-B14F-4D97-AF65-F5344CB8AC3E}">
        <p14:creationId xmlns:p14="http://schemas.microsoft.com/office/powerpoint/2010/main" val="125624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290123" y="274638"/>
            <a:ext cx="8563755" cy="1143000"/>
          </a:xfrm>
        </p:spPr>
        <p:txBody>
          <a:bodyPr anchor="t"/>
          <a:lstStyle/>
          <a:p>
            <a:r>
              <a:rPr lang="en-US" dirty="0" smtClean="0"/>
              <a:t>Prolog Demo 6: Rules with variables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1371600"/>
            <a:ext cx="9105900" cy="5486400"/>
          </a:xfrm>
        </p:spPr>
        <p:txBody>
          <a:bodyPr/>
          <a:lstStyle/>
          <a:p>
            <a:pPr marL="0" indent="0">
              <a:buFont typeface="Monotype Sorts" charset="2"/>
              <a:buNone/>
              <a:defRPr/>
            </a:pPr>
            <a:r>
              <a:rPr lang="en-US" b="1" dirty="0" smtClean="0"/>
              <a:t>Definitions/Rules</a:t>
            </a:r>
          </a:p>
          <a:p>
            <a:pPr>
              <a:defRPr/>
            </a:pPr>
            <a:r>
              <a:rPr lang="en-US" dirty="0" smtClean="0"/>
              <a:t>swam(</a:t>
            </a:r>
            <a:r>
              <a:rPr lang="en-US" dirty="0" err="1" smtClean="0"/>
              <a:t>dodds</a:t>
            </a:r>
            <a:r>
              <a:rPr lang="en-US" dirty="0" smtClean="0"/>
              <a:t>).</a:t>
            </a:r>
          </a:p>
          <a:p>
            <a:pPr>
              <a:defRPr/>
            </a:pPr>
            <a:r>
              <a:rPr lang="en-US" dirty="0" smtClean="0"/>
              <a:t>swam(</a:t>
            </a:r>
            <a:r>
              <a:rPr lang="en-US" dirty="0" err="1" smtClean="0"/>
              <a:t>lewis</a:t>
            </a:r>
            <a:r>
              <a:rPr lang="en-US" dirty="0" smtClean="0"/>
              <a:t>).</a:t>
            </a:r>
          </a:p>
          <a:p>
            <a:pPr>
              <a:defRPr/>
            </a:pPr>
            <a:r>
              <a:rPr lang="en-US" dirty="0" smtClean="0"/>
              <a:t>happy(Person) :- swam(Person).</a:t>
            </a:r>
          </a:p>
          <a:p>
            <a:pPr marL="0" indent="0">
              <a:buFont typeface="Monotype Sorts" charset="2"/>
              <a:buNone/>
              <a:defRPr/>
            </a:pPr>
            <a:endParaRPr lang="en-US" dirty="0"/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3886200"/>
            <a:ext cx="6096000" cy="2820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2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290123" y="228600"/>
            <a:ext cx="8563755" cy="1143000"/>
          </a:xfrm>
        </p:spPr>
        <p:txBody>
          <a:bodyPr anchor="t"/>
          <a:lstStyle/>
          <a:p>
            <a:r>
              <a:rPr lang="en-US" dirty="0" smtClean="0"/>
              <a:t>Prolog Demo 6: Rules with Variables 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38100" y="1371600"/>
            <a:ext cx="9105900" cy="5486400"/>
          </a:xfrm>
        </p:spPr>
        <p:txBody>
          <a:bodyPr/>
          <a:lstStyle/>
          <a:p>
            <a:r>
              <a:rPr lang="en-US" smtClean="0"/>
              <a:t>happy(lewis).</a:t>
            </a:r>
          </a:p>
          <a:p>
            <a:r>
              <a:rPr lang="en-US" smtClean="0"/>
              <a:t>happy(dodds).</a:t>
            </a:r>
          </a:p>
          <a:p>
            <a:r>
              <a:rPr lang="en-US" smtClean="0"/>
              <a:t>happy(Who).</a:t>
            </a: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200400"/>
            <a:ext cx="5029200" cy="3514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065213"/>
            <a:ext cx="6096000" cy="2820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35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304800" y="1020871"/>
          <a:ext cx="8229600" cy="5821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Down Arrow 15"/>
          <p:cNvSpPr>
            <a:spLocks noChangeAspect="1"/>
          </p:cNvSpPr>
          <p:nvPr/>
        </p:nvSpPr>
        <p:spPr>
          <a:xfrm rot="2181919">
            <a:off x="1549400" y="4298950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Down Arrow 16"/>
          <p:cNvSpPr>
            <a:spLocks noChangeAspect="1"/>
          </p:cNvSpPr>
          <p:nvPr/>
        </p:nvSpPr>
        <p:spPr>
          <a:xfrm rot="13110685">
            <a:off x="2392363" y="4537075"/>
            <a:ext cx="9144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Down Arrow 17"/>
          <p:cNvSpPr>
            <a:spLocks noChangeAspect="1"/>
          </p:cNvSpPr>
          <p:nvPr/>
        </p:nvSpPr>
        <p:spPr>
          <a:xfrm rot="19550297">
            <a:off x="4462463" y="4424363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Down Arrow 18"/>
          <p:cNvSpPr>
            <a:spLocks noChangeAspect="1"/>
          </p:cNvSpPr>
          <p:nvPr/>
        </p:nvSpPr>
        <p:spPr>
          <a:xfrm rot="8879063">
            <a:off x="5275673" y="4308781"/>
            <a:ext cx="914284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10800000"/>
              </a:camera>
              <a:lightRig rig="threePt" dir="t"/>
            </a:scene3d>
            <a:flatTx/>
          </a:bodyPr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Down Arrow 19"/>
          <p:cNvSpPr>
            <a:spLocks noChangeAspect="1"/>
          </p:cNvSpPr>
          <p:nvPr/>
        </p:nvSpPr>
        <p:spPr>
          <a:xfrm>
            <a:off x="2236788" y="2203450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Down Arrow 20"/>
          <p:cNvSpPr>
            <a:spLocks noChangeAspect="1"/>
          </p:cNvSpPr>
          <p:nvPr/>
        </p:nvSpPr>
        <p:spPr>
          <a:xfrm rot="10800000">
            <a:off x="4544627" y="2047470"/>
            <a:ext cx="914284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10800000"/>
              </a:camera>
              <a:lightRig rig="threePt" dir="t"/>
            </a:scene3d>
            <a:flatTx/>
          </a:bodyPr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" name="Multiply 21"/>
          <p:cNvSpPr/>
          <p:nvPr/>
        </p:nvSpPr>
        <p:spPr>
          <a:xfrm>
            <a:off x="711200" y="5226050"/>
            <a:ext cx="2847975" cy="1858963"/>
          </a:xfrm>
          <a:prstGeom prst="mathMultiply">
            <a:avLst>
              <a:gd name="adj1" fmla="val 0"/>
            </a:avLst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/>
          <a:srcRect t="31952" r="50000" b="47944"/>
          <a:stretch/>
        </p:blipFill>
        <p:spPr bwMode="auto">
          <a:xfrm>
            <a:off x="6423025" y="0"/>
            <a:ext cx="2671763" cy="750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73763" y="2774950"/>
            <a:ext cx="3121025" cy="1443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36788" y="3976688"/>
            <a:ext cx="3097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u="sng">
                <a:solidFill>
                  <a:srgbClr val="7030A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Person = lewis</a:t>
            </a:r>
          </a:p>
        </p:txBody>
      </p:sp>
    </p:spTree>
    <p:extLst>
      <p:ext uri="{BB962C8B-B14F-4D97-AF65-F5344CB8AC3E}">
        <p14:creationId xmlns:p14="http://schemas.microsoft.com/office/powerpoint/2010/main" val="249361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304800" y="1020871"/>
          <a:ext cx="8229600" cy="5821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ight Triangle 10"/>
          <p:cNvSpPr/>
          <p:nvPr/>
        </p:nvSpPr>
        <p:spPr>
          <a:xfrm>
            <a:off x="0" y="6096000"/>
            <a:ext cx="838200" cy="762000"/>
          </a:xfrm>
          <a:prstGeom prst="rtTriangle">
            <a:avLst/>
          </a:prstGeom>
          <a:solidFill>
            <a:srgbClr val="9900CC"/>
          </a:solidFill>
          <a:ln>
            <a:solidFill>
              <a:srgbClr val="99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Down Arrow 15"/>
          <p:cNvSpPr>
            <a:spLocks noChangeAspect="1"/>
          </p:cNvSpPr>
          <p:nvPr/>
        </p:nvSpPr>
        <p:spPr>
          <a:xfrm rot="2181919">
            <a:off x="1549400" y="4298950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Down Arrow 16"/>
          <p:cNvSpPr>
            <a:spLocks noChangeAspect="1"/>
          </p:cNvSpPr>
          <p:nvPr/>
        </p:nvSpPr>
        <p:spPr>
          <a:xfrm rot="13110685">
            <a:off x="2392363" y="4537075"/>
            <a:ext cx="9144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Down Arrow 17"/>
          <p:cNvSpPr>
            <a:spLocks noChangeAspect="1"/>
          </p:cNvSpPr>
          <p:nvPr/>
        </p:nvSpPr>
        <p:spPr>
          <a:xfrm rot="19550297">
            <a:off x="4462463" y="4424363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Down Arrow 18"/>
          <p:cNvSpPr>
            <a:spLocks noChangeAspect="1"/>
          </p:cNvSpPr>
          <p:nvPr/>
        </p:nvSpPr>
        <p:spPr>
          <a:xfrm rot="8879063">
            <a:off x="5275673" y="4308781"/>
            <a:ext cx="914284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10800000"/>
              </a:camera>
              <a:lightRig rig="threePt" dir="t"/>
            </a:scene3d>
            <a:flatTx/>
          </a:bodyPr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Down Arrow 19"/>
          <p:cNvSpPr>
            <a:spLocks noChangeAspect="1"/>
          </p:cNvSpPr>
          <p:nvPr/>
        </p:nvSpPr>
        <p:spPr>
          <a:xfrm>
            <a:off x="2236788" y="2203450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Down Arrow 20"/>
          <p:cNvSpPr>
            <a:spLocks noChangeAspect="1"/>
          </p:cNvSpPr>
          <p:nvPr/>
        </p:nvSpPr>
        <p:spPr>
          <a:xfrm rot="10800000">
            <a:off x="4544627" y="2047470"/>
            <a:ext cx="914284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10800000"/>
              </a:camera>
              <a:lightRig rig="threePt" dir="t"/>
            </a:scene3d>
            <a:flatTx/>
          </a:bodyPr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/>
          <a:srcRect l="-914" t="74490" r="50914" b="289"/>
          <a:stretch/>
        </p:blipFill>
        <p:spPr bwMode="auto">
          <a:xfrm>
            <a:off x="6423025" y="0"/>
            <a:ext cx="2671763" cy="941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73763" y="2774950"/>
            <a:ext cx="3121025" cy="1443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236788" y="3987800"/>
            <a:ext cx="3097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u="sng">
                <a:solidFill>
                  <a:srgbClr val="7030A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Who = Person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33400" y="6246813"/>
            <a:ext cx="30972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u="sng">
                <a:solidFill>
                  <a:srgbClr val="7030A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Person = dodds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962400" y="6248400"/>
            <a:ext cx="3097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u="sng">
                <a:solidFill>
                  <a:srgbClr val="7030A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Person = lewis</a:t>
            </a:r>
          </a:p>
        </p:txBody>
      </p:sp>
    </p:spTree>
    <p:extLst>
      <p:ext uri="{BB962C8B-B14F-4D97-AF65-F5344CB8AC3E}">
        <p14:creationId xmlns:p14="http://schemas.microsoft.com/office/powerpoint/2010/main" val="117372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15" grpId="0"/>
      <p:bldP spid="22" grpId="0"/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436563" y="941388"/>
            <a:ext cx="8218487" cy="180975"/>
            <a:chOff x="295" y="1311"/>
            <a:chExt cx="5177" cy="114"/>
          </a:xfrm>
        </p:grpSpPr>
        <p:sp>
          <p:nvSpPr>
            <p:cNvPr id="51208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51209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124839" y="147638"/>
            <a:ext cx="89451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dirty="0">
                <a:latin typeface="Times New Roman" panose="02020603050405020304" pitchFamily="18" charset="0"/>
                <a:ea typeface="MS PGothic" panose="020B0600070205080204" pitchFamily="34" charset="-128"/>
              </a:rPr>
              <a:t>Prolog </a:t>
            </a:r>
            <a:r>
              <a:rPr lang="en-US" sz="4400" dirty="0" smtClean="0">
                <a:latin typeface="Times New Roman" panose="02020603050405020304" pitchFamily="18" charset="0"/>
                <a:ea typeface="MS PGothic" panose="020B0600070205080204" pitchFamily="34" charset="-128"/>
              </a:rPr>
              <a:t>Execution Summary </a:t>
            </a:r>
            <a:r>
              <a:rPr lang="en-US" sz="2800" dirty="0" smtClean="0">
                <a:latin typeface="Times New Roman" panose="02020603050405020304" pitchFamily="18" charset="0"/>
                <a:ea typeface="MS PGothic" panose="020B0600070205080204" pitchFamily="34" charset="-128"/>
              </a:rPr>
              <a:t>(for your notes)</a:t>
            </a:r>
            <a:endParaRPr lang="en-US" sz="4400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51204" name="Rectangle 6"/>
          <p:cNvSpPr>
            <a:spLocks noChangeArrowheads="1"/>
          </p:cNvSpPr>
          <p:nvPr/>
        </p:nvSpPr>
        <p:spPr bwMode="auto">
          <a:xfrm>
            <a:off x="327025" y="1195388"/>
            <a:ext cx="8582025" cy="528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r>
              <a:rPr lang="en-US" sz="3200">
                <a:solidFill>
                  <a:srgbClr val="C00000"/>
                </a:solidFill>
              </a:rPr>
              <a:t>Depth-first search </a:t>
            </a:r>
            <a:r>
              <a:rPr lang="en-US" sz="3200"/>
              <a:t>through possible bindings</a:t>
            </a:r>
            <a:endParaRPr lang="en-US" sz="2400"/>
          </a:p>
          <a:p>
            <a:pPr lvl="1" eaLnBrk="1" hangingPunct="1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Monotype Sorts"/>
              <a:buNone/>
            </a:pPr>
            <a:r>
              <a:rPr lang="en-US" sz="2400"/>
              <a:t>Given a goal, Prolog tries the each rule of that name...</a:t>
            </a:r>
          </a:p>
          <a:p>
            <a:pPr lvl="1" eaLnBrk="1" hangingPunct="1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Monotype Sorts"/>
              <a:buNone/>
            </a:pPr>
            <a:r>
              <a:rPr lang="en-US" sz="2400"/>
              <a:t>If a rule has subgoals/body (a right-hand side), </a:t>
            </a:r>
          </a:p>
          <a:p>
            <a:pPr lvl="2" eaLnBrk="1" hangingPunct="1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Monotype Sorts"/>
              <a:buNone/>
            </a:pPr>
            <a:r>
              <a:rPr lang="en-US" sz="2400"/>
              <a:t>Subgoals are checked in order, binding variables as needed</a:t>
            </a:r>
            <a:endParaRPr lang="en-US" sz="2000"/>
          </a:p>
          <a:p>
            <a:pPr lvl="2" eaLnBrk="1" hangingPunct="1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Monotype Sorts"/>
              <a:buNone/>
            </a:pPr>
            <a:r>
              <a:rPr lang="en-US" sz="2400"/>
              <a:t>Those bindings persist until backtracking backs over them</a:t>
            </a:r>
          </a:p>
          <a:p>
            <a:pPr lvl="2" eaLnBrk="1" hangingPunct="1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Monotype Sorts"/>
              <a:buNone/>
            </a:pPr>
            <a:r>
              <a:rPr lang="en-US" sz="2400"/>
              <a:t>Watch out for unbound variables… !</a:t>
            </a:r>
          </a:p>
          <a:p>
            <a:pPr lvl="2" eaLnBrk="1" hangingPunct="1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Monotype Sorts"/>
              <a:buNone/>
            </a:pPr>
            <a:endParaRPr lang="en-US" sz="2400"/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Monotype Sorts"/>
              <a:buNone/>
            </a:pPr>
            <a:endParaRPr lang="en-US" sz="2400"/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Monotype Sorts"/>
              <a:buNone/>
            </a:pPr>
            <a:r>
              <a:rPr lang="en-US" sz="2400" i="1"/>
              <a:t>If a goal or subgoal fails, Prolog </a:t>
            </a:r>
            <a:r>
              <a:rPr lang="en-US" sz="2400" b="1" i="1">
                <a:solidFill>
                  <a:srgbClr val="009200"/>
                </a:solidFill>
              </a:rPr>
              <a:t>backtracks</a:t>
            </a:r>
            <a:r>
              <a:rPr lang="en-US" sz="2400" i="1"/>
              <a:t> and tries again with  the next available option (another binding or rule).</a:t>
            </a:r>
            <a:endParaRPr lang="en-US" sz="2400"/>
          </a:p>
        </p:txBody>
      </p:sp>
      <p:sp>
        <p:nvSpPr>
          <p:cNvPr id="51205" name="Text Box 7"/>
          <p:cNvSpPr txBox="1">
            <a:spLocks noChangeArrowheads="1"/>
          </p:cNvSpPr>
          <p:nvPr/>
        </p:nvSpPr>
        <p:spPr bwMode="auto">
          <a:xfrm>
            <a:off x="5105400" y="4762500"/>
            <a:ext cx="2151063" cy="3238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FF"/>
                </a:solidFill>
                <a:latin typeface="Sand"/>
                <a:ea typeface="MS PGothic" panose="020B0600070205080204" pitchFamily="34" charset="-128"/>
              </a:rPr>
              <a:t>Be careful with negation!</a:t>
            </a:r>
          </a:p>
        </p:txBody>
      </p:sp>
      <p:sp>
        <p:nvSpPr>
          <p:cNvPr id="51206" name="Freeform 8"/>
          <p:cNvSpPr>
            <a:spLocks/>
          </p:cNvSpPr>
          <p:nvPr/>
        </p:nvSpPr>
        <p:spPr bwMode="auto">
          <a:xfrm>
            <a:off x="4095750" y="4611688"/>
            <a:ext cx="857250" cy="309562"/>
          </a:xfrm>
          <a:custGeom>
            <a:avLst/>
            <a:gdLst>
              <a:gd name="T0" fmla="*/ 0 w 540"/>
              <a:gd name="T1" fmla="*/ 0 h 195"/>
              <a:gd name="T2" fmla="*/ 2147483647 w 540"/>
              <a:gd name="T3" fmla="*/ 2147483647 h 195"/>
              <a:gd name="T4" fmla="*/ 2147483647 w 540"/>
              <a:gd name="T5" fmla="*/ 2147483647 h 195"/>
              <a:gd name="T6" fmla="*/ 2147483647 w 540"/>
              <a:gd name="T7" fmla="*/ 2147483647 h 195"/>
              <a:gd name="T8" fmla="*/ 0 60000 65536"/>
              <a:gd name="T9" fmla="*/ 0 60000 65536"/>
              <a:gd name="T10" fmla="*/ 0 60000 65536"/>
              <a:gd name="T11" fmla="*/ 0 60000 65536"/>
              <a:gd name="T12" fmla="*/ 0 w 540"/>
              <a:gd name="T13" fmla="*/ 0 h 195"/>
              <a:gd name="T14" fmla="*/ 540 w 540"/>
              <a:gd name="T15" fmla="*/ 195 h 1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40" h="195">
                <a:moveTo>
                  <a:pt x="0" y="0"/>
                </a:moveTo>
                <a:cubicBezTo>
                  <a:pt x="2" y="9"/>
                  <a:pt x="10" y="45"/>
                  <a:pt x="15" y="50"/>
                </a:cubicBezTo>
                <a:cubicBezTo>
                  <a:pt x="114" y="149"/>
                  <a:pt x="256" y="165"/>
                  <a:pt x="390" y="180"/>
                </a:cubicBezTo>
                <a:cubicBezTo>
                  <a:pt x="437" y="195"/>
                  <a:pt x="490" y="195"/>
                  <a:pt x="540" y="19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8229600" y="6397625"/>
            <a:ext cx="631825" cy="3079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FF"/>
                </a:solidFill>
                <a:latin typeface="Sand"/>
                <a:ea typeface="MS PGothic" panose="020B0600070205080204" pitchFamily="34" charset="-128"/>
              </a:rPr>
              <a:t>trace.</a:t>
            </a:r>
          </a:p>
        </p:txBody>
      </p:sp>
    </p:spTree>
    <p:extLst>
      <p:ext uri="{BB962C8B-B14F-4D97-AF65-F5344CB8AC3E}">
        <p14:creationId xmlns:p14="http://schemas.microsoft.com/office/powerpoint/2010/main" val="93475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Prolog Demo </a:t>
            </a:r>
            <a:r>
              <a:rPr lang="en-US" dirty="0"/>
              <a:t>6</a:t>
            </a:r>
            <a:r>
              <a:rPr lang="en-US" dirty="0" smtClean="0"/>
              <a:t>: Check-in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Fill in the blank so that the query below returns false.</a:t>
            </a:r>
          </a:p>
          <a:p>
            <a:pPr marL="0" indent="0">
              <a:buFont typeface="Monotype Sorts" charset="2"/>
              <a:buNone/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		happy(_________).</a:t>
            </a:r>
          </a:p>
          <a:p>
            <a:pPr>
              <a:defRPr/>
            </a:pPr>
            <a:r>
              <a:rPr lang="en-US" dirty="0" smtClean="0"/>
              <a:t>Write a sentence (or more) that explains why this returns false. </a:t>
            </a:r>
          </a:p>
          <a:p>
            <a:pPr>
              <a:defRPr/>
            </a:pPr>
            <a:endParaRPr lang="en-US" dirty="0" smtClean="0"/>
          </a:p>
          <a:p>
            <a:pPr marL="0" indent="0">
              <a:buNone/>
              <a:defRPr/>
            </a:pPr>
            <a:endParaRPr lang="en-US" sz="4800" dirty="0"/>
          </a:p>
          <a:p>
            <a:pPr marL="0" indent="0">
              <a:buNone/>
              <a:defRPr/>
            </a:pPr>
            <a:r>
              <a:rPr lang="en-US" sz="2400" dirty="0"/>
              <a:t>Once you’re done </a:t>
            </a:r>
            <a:r>
              <a:rPr lang="en-US" sz="2400" dirty="0" smtClean="0"/>
              <a:t>– Prolog is going…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A) </a:t>
            </a:r>
            <a:r>
              <a:rPr lang="en-US" sz="2400" dirty="0" smtClean="0"/>
              <a:t>Too fast, </a:t>
            </a:r>
            <a:r>
              <a:rPr lang="en-US" sz="2400" dirty="0"/>
              <a:t>B) </a:t>
            </a:r>
            <a:r>
              <a:rPr lang="en-US" sz="2400" dirty="0" smtClean="0"/>
              <a:t>About right, </a:t>
            </a:r>
            <a:r>
              <a:rPr lang="en-US" sz="2400" dirty="0"/>
              <a:t>C) </a:t>
            </a:r>
            <a:r>
              <a:rPr lang="en-US" sz="2400" dirty="0" smtClean="0"/>
              <a:t>Too slow,           </a:t>
            </a:r>
            <a:r>
              <a:rPr lang="en-US" sz="2400" dirty="0"/>
              <a:t>D) I’m Stuck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4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-12700" y="-133350"/>
            <a:ext cx="7010400" cy="1143000"/>
          </a:xfrm>
        </p:spPr>
        <p:txBody>
          <a:bodyPr anchor="t"/>
          <a:lstStyle/>
          <a:p>
            <a:pPr algn="l"/>
            <a:r>
              <a:rPr lang="en-US" dirty="0" smtClean="0"/>
              <a:t>Prolog Demo 7: </a:t>
            </a:r>
            <a:br>
              <a:rPr lang="en-US" dirty="0" smtClean="0"/>
            </a:br>
            <a:r>
              <a:rPr lang="en-US" dirty="0" smtClean="0"/>
              <a:t>Multiple Rules 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38100" y="1371600"/>
            <a:ext cx="9105900" cy="5486400"/>
          </a:xfrm>
        </p:spPr>
        <p:txBody>
          <a:bodyPr/>
          <a:lstStyle/>
          <a:p>
            <a:r>
              <a:rPr lang="en-US" smtClean="0"/>
              <a:t>swam(dodds).</a:t>
            </a:r>
          </a:p>
          <a:p>
            <a:r>
              <a:rPr lang="en-US" smtClean="0"/>
              <a:t>swam(lewis).</a:t>
            </a:r>
          </a:p>
          <a:p>
            <a:r>
              <a:rPr lang="en-US" smtClean="0"/>
              <a:t>ate(lewis, skittles).</a:t>
            </a:r>
          </a:p>
          <a:p>
            <a:r>
              <a:rPr lang="en-US" smtClean="0"/>
              <a:t>happy(Person) :- swam(Person).</a:t>
            </a:r>
          </a:p>
          <a:p>
            <a:r>
              <a:rPr lang="en-US" smtClean="0"/>
              <a:t>happy(Person) :- ate(Person, skittles).</a:t>
            </a:r>
          </a:p>
          <a:p>
            <a:endParaRPr lang="en-US" smtClean="0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7463" y="4267200"/>
            <a:ext cx="6129337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333FF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Line Callout 1 4"/>
          <p:cNvSpPr/>
          <p:nvPr/>
        </p:nvSpPr>
        <p:spPr>
          <a:xfrm>
            <a:off x="30163" y="4838700"/>
            <a:ext cx="2286000" cy="1219200"/>
          </a:xfrm>
          <a:prstGeom prst="borderCallout1">
            <a:avLst>
              <a:gd name="adj1" fmla="val 101774"/>
              <a:gd name="adj2" fmla="val 50964"/>
              <a:gd name="adj3" fmla="val 138224"/>
              <a:gd name="adj4" fmla="val 111299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Two paths to happiness</a:t>
            </a:r>
            <a:endParaRPr lang="en-US"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228600"/>
            <a:ext cx="2886075" cy="3314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Callout 1 6"/>
          <p:cNvSpPr/>
          <p:nvPr/>
        </p:nvSpPr>
        <p:spPr>
          <a:xfrm>
            <a:off x="3335338" y="1276350"/>
            <a:ext cx="2286000" cy="1219200"/>
          </a:xfrm>
          <a:prstGeom prst="borderCallout1">
            <a:avLst>
              <a:gd name="adj1" fmla="val 69311"/>
              <a:gd name="adj2" fmla="val 101113"/>
              <a:gd name="adj3" fmla="val 76657"/>
              <a:gd name="adj4" fmla="val 120851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Both paths were true.</a:t>
            </a:r>
            <a:endParaRPr lang="en-US"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51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/>
          <a:srcRect t="32377"/>
          <a:stretch/>
        </p:blipFill>
        <p:spPr bwMode="auto">
          <a:xfrm>
            <a:off x="-130175" y="0"/>
            <a:ext cx="4029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333FF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5766"/>
          <a:ext cx="9144000" cy="6842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Down Arrow 15"/>
          <p:cNvSpPr>
            <a:spLocks noChangeAspect="1"/>
          </p:cNvSpPr>
          <p:nvPr/>
        </p:nvSpPr>
        <p:spPr>
          <a:xfrm rot="2181919">
            <a:off x="654050" y="3944938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Down Arrow 16"/>
          <p:cNvSpPr>
            <a:spLocks noChangeAspect="1"/>
          </p:cNvSpPr>
          <p:nvPr/>
        </p:nvSpPr>
        <p:spPr>
          <a:xfrm rot="13110685">
            <a:off x="1497013" y="4183063"/>
            <a:ext cx="912812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Down Arrow 17"/>
          <p:cNvSpPr>
            <a:spLocks noChangeAspect="1"/>
          </p:cNvSpPr>
          <p:nvPr/>
        </p:nvSpPr>
        <p:spPr>
          <a:xfrm rot="19550297">
            <a:off x="3319463" y="4081463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Down Arrow 18"/>
          <p:cNvSpPr>
            <a:spLocks noChangeAspect="1"/>
          </p:cNvSpPr>
          <p:nvPr/>
        </p:nvSpPr>
        <p:spPr>
          <a:xfrm rot="8879063">
            <a:off x="4132674" y="3965431"/>
            <a:ext cx="914284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10800000"/>
              </a:camera>
              <a:lightRig rig="threePt" dir="t"/>
            </a:scene3d>
            <a:flatTx/>
          </a:bodyPr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Down Arrow 19"/>
          <p:cNvSpPr>
            <a:spLocks noChangeAspect="1"/>
          </p:cNvSpPr>
          <p:nvPr/>
        </p:nvSpPr>
        <p:spPr>
          <a:xfrm>
            <a:off x="2670175" y="1444625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Down Arrow 20"/>
          <p:cNvSpPr>
            <a:spLocks noChangeAspect="1"/>
          </p:cNvSpPr>
          <p:nvPr/>
        </p:nvSpPr>
        <p:spPr>
          <a:xfrm rot="10800000">
            <a:off x="3574374" y="1427066"/>
            <a:ext cx="914284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10800000"/>
              </a:camera>
              <a:lightRig rig="threePt" dir="t"/>
            </a:scene3d>
            <a:flatTx/>
          </a:bodyPr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" name="Multiply 21"/>
          <p:cNvSpPr/>
          <p:nvPr/>
        </p:nvSpPr>
        <p:spPr>
          <a:xfrm>
            <a:off x="-4763" y="4762500"/>
            <a:ext cx="2849563" cy="1858963"/>
          </a:xfrm>
          <a:prstGeom prst="mathMultiply">
            <a:avLst>
              <a:gd name="adj1" fmla="val 0"/>
            </a:avLst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>
            <a:spLocks noChangeAspect="1"/>
          </p:cNvSpPr>
          <p:nvPr/>
        </p:nvSpPr>
        <p:spPr>
          <a:xfrm>
            <a:off x="5573713" y="1412875"/>
            <a:ext cx="865187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7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Down Arrow 22"/>
          <p:cNvSpPr>
            <a:spLocks noChangeAspect="1"/>
          </p:cNvSpPr>
          <p:nvPr/>
        </p:nvSpPr>
        <p:spPr>
          <a:xfrm rot="10800000">
            <a:off x="6477000" y="1395221"/>
            <a:ext cx="914284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10800000"/>
              </a:camera>
              <a:lightRig rig="threePt" dir="t"/>
            </a:scene3d>
            <a:flatTx/>
          </a:bodyPr>
          <a:lstStyle/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</a:rPr>
              <a:t>10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24" name="Down Arrow 23"/>
          <p:cNvSpPr>
            <a:spLocks noChangeAspect="1"/>
          </p:cNvSpPr>
          <p:nvPr/>
        </p:nvSpPr>
        <p:spPr>
          <a:xfrm>
            <a:off x="6667500" y="4191000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8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Down Arrow 24"/>
          <p:cNvSpPr>
            <a:spLocks noChangeAspect="1"/>
          </p:cNvSpPr>
          <p:nvPr/>
        </p:nvSpPr>
        <p:spPr>
          <a:xfrm rot="10800000">
            <a:off x="7571691" y="4172803"/>
            <a:ext cx="914284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10800000"/>
              </a:camera>
              <a:lightRig rig="threePt" dir="t"/>
            </a:scene3d>
            <a:flatTx/>
          </a:bodyPr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9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8"/>
          <a:srcRect t="40041" b="34844"/>
          <a:stretch/>
        </p:blipFill>
        <p:spPr bwMode="auto">
          <a:xfrm>
            <a:off x="6257925" y="0"/>
            <a:ext cx="2886075" cy="831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284288" y="3548063"/>
            <a:ext cx="3097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u="sng">
                <a:solidFill>
                  <a:srgbClr val="7030A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Person = lewis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046788" y="3657600"/>
            <a:ext cx="3097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u="sng">
                <a:solidFill>
                  <a:srgbClr val="7030A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Person = lewis</a:t>
            </a:r>
          </a:p>
        </p:txBody>
      </p:sp>
    </p:spTree>
    <p:extLst>
      <p:ext uri="{BB962C8B-B14F-4D97-AF65-F5344CB8AC3E}">
        <p14:creationId xmlns:p14="http://schemas.microsoft.com/office/powerpoint/2010/main" val="99883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15" grpId="0" animBg="1"/>
      <p:bldP spid="24" grpId="0" animBg="1"/>
      <p:bldP spid="28" grpId="0"/>
      <p:bldP spid="2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Prolog Demo 8: Using or (;) in rules </a:t>
            </a: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335463"/>
            <a:ext cx="892333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333FF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1938" y="1031875"/>
            <a:ext cx="6129337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333FF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Line Callout 1 5"/>
          <p:cNvSpPr/>
          <p:nvPr/>
        </p:nvSpPr>
        <p:spPr>
          <a:xfrm>
            <a:off x="228600" y="1697038"/>
            <a:ext cx="2286000" cy="1219200"/>
          </a:xfrm>
          <a:prstGeom prst="borderCallout1">
            <a:avLst>
              <a:gd name="adj1" fmla="val 105132"/>
              <a:gd name="adj2" fmla="val 68277"/>
              <a:gd name="adj3" fmla="val 395687"/>
              <a:gd name="adj4" fmla="val 209209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6000" b="1" dirty="0"/>
              <a:t>;</a:t>
            </a:r>
            <a:r>
              <a:rPr lang="en-US" sz="2400" b="1" dirty="0"/>
              <a:t> means OR</a:t>
            </a:r>
            <a:endParaRPr lang="en-US"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6400800" y="3725863"/>
            <a:ext cx="2286000" cy="1219200"/>
          </a:xfrm>
          <a:prstGeom prst="borderCallout1">
            <a:avLst>
              <a:gd name="adj1" fmla="val -21361"/>
              <a:gd name="adj2" fmla="val -44559"/>
              <a:gd name="adj3" fmla="val 28523"/>
              <a:gd name="adj4" fmla="val -5119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We could re-write these two rules as 1.</a:t>
            </a:r>
            <a:endParaRPr lang="en-US"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27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Prolog Demo 8: Check-in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/>
          <a:lstStyle/>
          <a:p>
            <a:r>
              <a:rPr lang="en-US" dirty="0" smtClean="0"/>
              <a:t>Write a new rule that a person is happy if they ate spam or skittles.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Come up with a way that you will remember that </a:t>
            </a:r>
            <a:r>
              <a:rPr lang="en-US" sz="4000" b="1" dirty="0" smtClean="0"/>
              <a:t>;</a:t>
            </a:r>
            <a:r>
              <a:rPr lang="en-US" dirty="0" smtClean="0"/>
              <a:t> means “or.” Describe your method below: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  <a:defRPr/>
            </a:pPr>
            <a:r>
              <a:rPr lang="en-US" sz="2400" dirty="0"/>
              <a:t>Once you’re done – </a:t>
            </a:r>
            <a:r>
              <a:rPr lang="en-US" sz="2400" dirty="0" smtClean="0"/>
              <a:t>On in-class problems I like to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A) </a:t>
            </a:r>
            <a:r>
              <a:rPr lang="en-US" sz="2400" dirty="0" smtClean="0"/>
              <a:t>Finish the problem myself, </a:t>
            </a:r>
            <a:r>
              <a:rPr lang="en-US" sz="2400" dirty="0"/>
              <a:t>B) </a:t>
            </a:r>
            <a:r>
              <a:rPr lang="en-US" sz="2400" dirty="0" smtClean="0"/>
              <a:t>Start the problem, 	C) </a:t>
            </a:r>
            <a:r>
              <a:rPr lang="en-US" sz="2400" dirty="0"/>
              <a:t>I’m Stuck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2625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0"/>
            <a:ext cx="30480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sublists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en-US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Use it or Lose it!</a:t>
            </a:r>
            <a:endParaRPr lang="en-US" dirty="0">
              <a:solidFill>
                <a:schemeClr val="bg1">
                  <a:lumMod val="50000"/>
                </a:schemeClr>
              </a:solidFill>
              <a:cs typeface="Courier New" pitchFamily="49" charset="0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200" y="331788"/>
            <a:ext cx="9067800" cy="55626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b="1" smtClean="0">
                <a:latin typeface="Courier New" panose="02070309020205020404" pitchFamily="49" charset="0"/>
                <a:cs typeface="Courier New" panose="02070309020205020404" pitchFamily="49" charset="0"/>
              </a:rPr>
              <a:t>&gt; (sublists '())</a:t>
            </a:r>
          </a:p>
          <a:p>
            <a:pPr marL="0" indent="0">
              <a:buFontTx/>
              <a:buNone/>
            </a:pPr>
            <a: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  <a:t>'(())</a:t>
            </a:r>
            <a:b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Tx/>
              <a:buNone/>
            </a:pPr>
            <a:r>
              <a:rPr lang="en-US" b="1" smtClean="0">
                <a:latin typeface="Courier New" panose="02070309020205020404" pitchFamily="49" charset="0"/>
                <a:cs typeface="Courier New" panose="02070309020205020404" pitchFamily="49" charset="0"/>
              </a:rPr>
              <a:t>&gt; (sublists '(b c))</a:t>
            </a:r>
          </a:p>
          <a:p>
            <a:pPr marL="0" indent="0">
              <a:buFontTx/>
              <a:buNone/>
            </a:pPr>
            <a:endParaRPr lang="en-US" sz="240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Tx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'(() (c) (b) (b c))</a:t>
            </a:r>
          </a:p>
          <a:p>
            <a:pPr marL="0" indent="0">
              <a:buFontTx/>
              <a:buNone/>
            </a:pPr>
            <a:endParaRPr lang="en-US" sz="240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Tx/>
              <a:buNone/>
            </a:pPr>
            <a:r>
              <a:rPr lang="en-US" b="1" smtClean="0">
                <a:latin typeface="Courier New" panose="02070309020205020404" pitchFamily="49" charset="0"/>
                <a:cs typeface="Courier New" panose="02070309020205020404" pitchFamily="49" charset="0"/>
              </a:rPr>
              <a:t>&gt; (sublists '(a b c))</a:t>
            </a:r>
          </a:p>
          <a:p>
            <a:pPr marL="0" indent="0">
              <a:buFontTx/>
              <a:buNone/>
            </a:pPr>
            <a:endParaRPr lang="en-US" sz="240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Tx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'(() (c) (b) (b c) (a) (a c) (a b) (a b c))</a:t>
            </a:r>
          </a:p>
          <a:p>
            <a:pPr marL="0" indent="0">
              <a:buFontTx/>
              <a:buNone/>
            </a:pPr>
            <a: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4" name="Left Brace 3"/>
          <p:cNvSpPr>
            <a:spLocks/>
          </p:cNvSpPr>
          <p:nvPr/>
        </p:nvSpPr>
        <p:spPr bwMode="auto">
          <a:xfrm rot="-5400000">
            <a:off x="1752600" y="4038600"/>
            <a:ext cx="533400" cy="2971800"/>
          </a:xfrm>
          <a:prstGeom prst="leftBrace">
            <a:avLst>
              <a:gd name="adj1" fmla="val 33016"/>
              <a:gd name="adj2" fmla="val 50000"/>
            </a:avLst>
          </a:prstGeom>
          <a:noFill/>
          <a:ln w="57150" algn="ctr">
            <a:solidFill>
              <a:srgbClr val="090BF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" name="Left Brace 4"/>
          <p:cNvSpPr>
            <a:spLocks/>
          </p:cNvSpPr>
          <p:nvPr/>
        </p:nvSpPr>
        <p:spPr bwMode="auto">
          <a:xfrm rot="-5400000">
            <a:off x="5448300" y="3467100"/>
            <a:ext cx="533400" cy="4114800"/>
          </a:xfrm>
          <a:prstGeom prst="leftBrace">
            <a:avLst>
              <a:gd name="adj1" fmla="val 33036"/>
              <a:gd name="adj2" fmla="val 50000"/>
            </a:avLst>
          </a:prstGeom>
          <a:noFill/>
          <a:ln w="5715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71600" y="58674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Times New Roman" panose="02020603050405020304" pitchFamily="18" charset="0"/>
                <a:ea typeface="MS PGothic" panose="020B0600070205080204" pitchFamily="34" charset="-128"/>
              </a:rPr>
              <a:t>LOSE IT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991100" y="5881688"/>
            <a:ext cx="144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Times New Roman" panose="02020603050405020304" pitchFamily="18" charset="0"/>
                <a:ea typeface="MS PGothic" panose="020B0600070205080204" pitchFamily="34" charset="-128"/>
              </a:rPr>
              <a:t>USE IT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4800600" y="2667000"/>
            <a:ext cx="914400" cy="838200"/>
          </a:xfrm>
          <a:prstGeom prst="borderCallout1">
            <a:avLst>
              <a:gd name="adj1" fmla="val 47770"/>
              <a:gd name="adj2" fmla="val 1039"/>
              <a:gd name="adj3" fmla="val 163388"/>
              <a:gd name="adj4" fmla="val -104842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dirty="0"/>
              <a:t>It</a:t>
            </a:r>
            <a:endParaRPr lang="en-US" sz="3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321" name="Text Box 51"/>
          <p:cNvSpPr txBox="1">
            <a:spLocks noChangeArrowheads="1"/>
          </p:cNvSpPr>
          <p:nvPr/>
        </p:nvSpPr>
        <p:spPr bwMode="auto">
          <a:xfrm>
            <a:off x="7883525" y="1268413"/>
            <a:ext cx="984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8000"/>
                </a:solidFill>
                <a:latin typeface="Comic Sans MS" panose="030F0702030302020204" pitchFamily="66" charset="0"/>
                <a:ea typeface="MS PGothic" panose="020B0600070205080204" pitchFamily="34" charset="-128"/>
                <a:cs typeface="Courier New" panose="02070309020205020404" pitchFamily="49" charset="0"/>
              </a:rPr>
              <a:t>You're it!</a:t>
            </a:r>
          </a:p>
        </p:txBody>
      </p:sp>
      <p:grpSp>
        <p:nvGrpSpPr>
          <p:cNvPr id="13322" name="Group 49"/>
          <p:cNvGrpSpPr>
            <a:grpSpLocks/>
          </p:cNvGrpSpPr>
          <p:nvPr/>
        </p:nvGrpSpPr>
        <p:grpSpPr bwMode="auto">
          <a:xfrm>
            <a:off x="7959725" y="1573213"/>
            <a:ext cx="609600" cy="585787"/>
            <a:chOff x="2928" y="1051"/>
            <a:chExt cx="840" cy="957"/>
          </a:xfrm>
        </p:grpSpPr>
        <p:sp>
          <p:nvSpPr>
            <p:cNvPr id="13324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 w 1048"/>
                <a:gd name="T1" fmla="*/ 21 h 250"/>
                <a:gd name="T2" fmla="*/ 2 w 1048"/>
                <a:gd name="T3" fmla="*/ 83 h 250"/>
                <a:gd name="T4" fmla="*/ 2 w 1048"/>
                <a:gd name="T5" fmla="*/ 111 h 250"/>
                <a:gd name="T6" fmla="*/ 2 w 1048"/>
                <a:gd name="T7" fmla="*/ 125 h 250"/>
                <a:gd name="T8" fmla="*/ 2 w 1048"/>
                <a:gd name="T9" fmla="*/ 155 h 250"/>
                <a:gd name="T10" fmla="*/ 2 w 1048"/>
                <a:gd name="T11" fmla="*/ 224 h 250"/>
                <a:gd name="T12" fmla="*/ 2 w 1048"/>
                <a:gd name="T13" fmla="*/ 204 h 250"/>
                <a:gd name="T14" fmla="*/ 0 w 1048"/>
                <a:gd name="T15" fmla="*/ 183 h 250"/>
                <a:gd name="T16" fmla="*/ 2 w 1048"/>
                <a:gd name="T17" fmla="*/ 149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2 w 1048"/>
                <a:gd name="T27" fmla="*/ 14 h 250"/>
                <a:gd name="T28" fmla="*/ 2 w 1048"/>
                <a:gd name="T29" fmla="*/ 28 h 250"/>
                <a:gd name="T30" fmla="*/ 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5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26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27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28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29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30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31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32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33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4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5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6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323" name="Picture 42" descr="http://images2.fanpop.com/images/photos/5600000/Addams-Family-Cousin-Itt-addams-family-5684028-356-2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9" r="7864"/>
          <a:stretch>
            <a:fillRect/>
          </a:stretch>
        </p:blipFill>
        <p:spPr bwMode="auto">
          <a:xfrm>
            <a:off x="7197725" y="1420813"/>
            <a:ext cx="63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Line Callout 1 24"/>
          <p:cNvSpPr/>
          <p:nvPr/>
        </p:nvSpPr>
        <p:spPr>
          <a:xfrm>
            <a:off x="6172200" y="3443337"/>
            <a:ext cx="2695575" cy="1322388"/>
          </a:xfrm>
          <a:prstGeom prst="borderCallout1">
            <a:avLst>
              <a:gd name="adj1" fmla="val 47770"/>
              <a:gd name="adj2" fmla="val 1039"/>
              <a:gd name="adj3" fmla="val 103844"/>
              <a:gd name="adj4" fmla="val -21921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000" dirty="0" smtClean="0"/>
              <a:t>WOAH! </a:t>
            </a:r>
          </a:p>
          <a:p>
            <a:pPr>
              <a:defRPr/>
            </a:pPr>
            <a:r>
              <a:rPr lang="en-US" sz="2000" dirty="0" smtClean="0"/>
              <a:t>USE IT is EXACTLY</a:t>
            </a:r>
          </a:p>
          <a:p>
            <a:pPr>
              <a:defRPr/>
            </a:pPr>
            <a:r>
              <a:rPr lang="en-US" sz="2000" dirty="0" smtClean="0"/>
              <a:t> the same as LOSE IT, just with “It” </a:t>
            </a:r>
            <a:r>
              <a:rPr lang="en-US" sz="2000" dirty="0" err="1" smtClean="0"/>
              <a:t>cons’d</a:t>
            </a:r>
            <a:r>
              <a:rPr lang="en-US" sz="2000" dirty="0" smtClean="0"/>
              <a:t> on!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94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 animBg="1"/>
      <p:bldP spid="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0" y="103188"/>
            <a:ext cx="7543800" cy="1143000"/>
          </a:xfrm>
        </p:spPr>
        <p:txBody>
          <a:bodyPr anchor="t"/>
          <a:lstStyle/>
          <a:p>
            <a:pPr algn="l"/>
            <a:r>
              <a:rPr lang="en-US" dirty="0" smtClean="0"/>
              <a:t>Prolog Demo 9: </a:t>
            </a:r>
            <a:r>
              <a:rPr lang="en-US" b="1" dirty="0" smtClean="0"/>
              <a:t>and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400" y="990600"/>
            <a:ext cx="9398000" cy="5486400"/>
          </a:xfrm>
        </p:spPr>
        <p:txBody>
          <a:bodyPr/>
          <a:lstStyle/>
          <a:p>
            <a:pPr marL="0" indent="0">
              <a:buFont typeface="Monotype Sorts" charset="2"/>
              <a:buNone/>
              <a:defRPr/>
            </a:pPr>
            <a:r>
              <a:rPr lang="en-US" b="1" dirty="0" smtClean="0"/>
              <a:t>Rules/Definitions:</a:t>
            </a:r>
          </a:p>
          <a:p>
            <a:pPr>
              <a:defRPr/>
            </a:pPr>
            <a:r>
              <a:rPr lang="en-US" dirty="0" smtClean="0"/>
              <a:t>swam(</a:t>
            </a:r>
            <a:r>
              <a:rPr lang="en-US" dirty="0" err="1" smtClean="0"/>
              <a:t>dodds</a:t>
            </a:r>
            <a:r>
              <a:rPr lang="en-US" dirty="0" smtClean="0"/>
              <a:t>).</a:t>
            </a:r>
          </a:p>
          <a:p>
            <a:pPr>
              <a:defRPr/>
            </a:pPr>
            <a:r>
              <a:rPr lang="en-US" dirty="0" smtClean="0"/>
              <a:t>swam(</a:t>
            </a:r>
            <a:r>
              <a:rPr lang="en-US" dirty="0" err="1" smtClean="0"/>
              <a:t>lewis</a:t>
            </a:r>
            <a:r>
              <a:rPr lang="en-US" dirty="0" smtClean="0"/>
              <a:t>).</a:t>
            </a:r>
          </a:p>
          <a:p>
            <a:pPr>
              <a:defRPr/>
            </a:pPr>
            <a:r>
              <a:rPr lang="en-US" dirty="0" smtClean="0"/>
              <a:t>ate(</a:t>
            </a:r>
            <a:r>
              <a:rPr lang="en-US" dirty="0" err="1" smtClean="0"/>
              <a:t>lewis</a:t>
            </a:r>
            <a:r>
              <a:rPr lang="en-US" dirty="0" smtClean="0"/>
              <a:t>, skittles).</a:t>
            </a:r>
          </a:p>
          <a:p>
            <a:pPr>
              <a:defRPr/>
            </a:pPr>
            <a:r>
              <a:rPr lang="en-US" dirty="0" smtClean="0"/>
              <a:t>happy(Person) :- swam(Person), ate(Person, skittles).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8" y="4313238"/>
            <a:ext cx="89281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333FF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Line Callout 1 4"/>
          <p:cNvSpPr/>
          <p:nvPr/>
        </p:nvSpPr>
        <p:spPr>
          <a:xfrm>
            <a:off x="3335338" y="1276350"/>
            <a:ext cx="2286000" cy="1219200"/>
          </a:xfrm>
          <a:prstGeom prst="borderCallout1">
            <a:avLst>
              <a:gd name="adj1" fmla="val 97296"/>
              <a:gd name="adj2" fmla="val 70665"/>
              <a:gd name="adj3" fmla="val 191955"/>
              <a:gd name="adj4" fmla="val 98761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Comma means AND</a:t>
            </a:r>
            <a:endParaRPr lang="en-US"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2625" y="152400"/>
            <a:ext cx="321945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24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5766"/>
          <a:ext cx="9144000" cy="6842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Down Arrow 15"/>
          <p:cNvSpPr>
            <a:spLocks noChangeAspect="1"/>
          </p:cNvSpPr>
          <p:nvPr/>
        </p:nvSpPr>
        <p:spPr>
          <a:xfrm rot="2181919">
            <a:off x="2328863" y="3125788"/>
            <a:ext cx="865187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Down Arrow 16"/>
          <p:cNvSpPr>
            <a:spLocks noChangeAspect="1"/>
          </p:cNvSpPr>
          <p:nvPr/>
        </p:nvSpPr>
        <p:spPr>
          <a:xfrm rot="13110685">
            <a:off x="3243263" y="3149600"/>
            <a:ext cx="9144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Down Arrow 17"/>
          <p:cNvSpPr>
            <a:spLocks noChangeAspect="1"/>
          </p:cNvSpPr>
          <p:nvPr/>
        </p:nvSpPr>
        <p:spPr>
          <a:xfrm rot="19550297">
            <a:off x="4994275" y="3260725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Down Arrow 18"/>
          <p:cNvSpPr>
            <a:spLocks noChangeAspect="1"/>
          </p:cNvSpPr>
          <p:nvPr/>
        </p:nvSpPr>
        <p:spPr>
          <a:xfrm rot="8879063">
            <a:off x="6002544" y="3070393"/>
            <a:ext cx="914284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10800000"/>
              </a:camera>
              <a:lightRig rig="threePt" dir="t"/>
            </a:scene3d>
            <a:flatTx/>
          </a:bodyPr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7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Down Arrow 19"/>
          <p:cNvSpPr>
            <a:spLocks noChangeAspect="1"/>
          </p:cNvSpPr>
          <p:nvPr/>
        </p:nvSpPr>
        <p:spPr>
          <a:xfrm>
            <a:off x="2209800" y="990600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Down Arrow 20"/>
          <p:cNvSpPr>
            <a:spLocks noChangeAspect="1"/>
          </p:cNvSpPr>
          <p:nvPr/>
        </p:nvSpPr>
        <p:spPr>
          <a:xfrm rot="10800000">
            <a:off x="6400801" y="4953000"/>
            <a:ext cx="914284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10800000"/>
              </a:camera>
              <a:lightRig rig="threePt" dir="t"/>
            </a:scene3d>
            <a:flatTx/>
          </a:bodyPr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" name="Multiply 21"/>
          <p:cNvSpPr/>
          <p:nvPr/>
        </p:nvSpPr>
        <p:spPr>
          <a:xfrm>
            <a:off x="1651000" y="3814763"/>
            <a:ext cx="2849563" cy="1858962"/>
          </a:xfrm>
          <a:prstGeom prst="mathMultiply">
            <a:avLst>
              <a:gd name="adj1" fmla="val 0"/>
            </a:avLst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>
            <a:spLocks noChangeAspect="1"/>
          </p:cNvSpPr>
          <p:nvPr/>
        </p:nvSpPr>
        <p:spPr>
          <a:xfrm rot="10800000">
            <a:off x="5545138" y="831850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8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Down Arrow 23"/>
          <p:cNvSpPr>
            <a:spLocks noChangeAspect="1"/>
          </p:cNvSpPr>
          <p:nvPr/>
        </p:nvSpPr>
        <p:spPr>
          <a:xfrm>
            <a:off x="4673600" y="5087938"/>
            <a:ext cx="86677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7"/>
          <a:srcRect t="75149" r="20399"/>
          <a:stretch/>
        </p:blipFill>
        <p:spPr bwMode="auto">
          <a:xfrm>
            <a:off x="6581775" y="0"/>
            <a:ext cx="2562225" cy="757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7963" y="5434013"/>
            <a:ext cx="4313237" cy="121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333FF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52750" y="2749550"/>
            <a:ext cx="3097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u="sng">
                <a:solidFill>
                  <a:srgbClr val="7030A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Person = lewis</a:t>
            </a:r>
          </a:p>
        </p:txBody>
      </p:sp>
      <p:sp>
        <p:nvSpPr>
          <p:cNvPr id="23" name="Line Callout 1 22"/>
          <p:cNvSpPr/>
          <p:nvPr/>
        </p:nvSpPr>
        <p:spPr>
          <a:xfrm>
            <a:off x="207963" y="83523"/>
            <a:ext cx="2001837" cy="1364278"/>
          </a:xfrm>
          <a:prstGeom prst="borderCallout1">
            <a:avLst>
              <a:gd name="adj1" fmla="val 97317"/>
              <a:gd name="adj2" fmla="val 22075"/>
              <a:gd name="adj3" fmla="val 170454"/>
              <a:gd name="adj4" fmla="val 57536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/>
              <a:t>We have TWO </a:t>
            </a:r>
            <a:r>
              <a:rPr lang="en-US" sz="2000" b="1" dirty="0" err="1" smtClean="0"/>
              <a:t>subgoals</a:t>
            </a:r>
            <a:r>
              <a:rPr lang="en-US" sz="2000" b="1" dirty="0" smtClean="0"/>
              <a:t> </a:t>
            </a:r>
          </a:p>
          <a:p>
            <a:pPr algn="ctr">
              <a:defRPr/>
            </a:pPr>
            <a:r>
              <a:rPr lang="en-US" sz="2000" b="1" dirty="0" smtClean="0"/>
              <a:t>(work like </a:t>
            </a:r>
            <a:r>
              <a:rPr lang="en-US" sz="2000" b="1" dirty="0" err="1" smtClean="0"/>
              <a:t>subqueries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sp>
        <p:nvSpPr>
          <p:cNvPr id="25" name="Line Callout 1 24"/>
          <p:cNvSpPr/>
          <p:nvPr/>
        </p:nvSpPr>
        <p:spPr>
          <a:xfrm>
            <a:off x="7440613" y="5083389"/>
            <a:ext cx="1398588" cy="1364278"/>
          </a:xfrm>
          <a:prstGeom prst="borderCallout1">
            <a:avLst>
              <a:gd name="adj1" fmla="val 79310"/>
              <a:gd name="adj2" fmla="val 9389"/>
              <a:gd name="adj3" fmla="val 89424"/>
              <a:gd name="adj4" fmla="val -26385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/>
              <a:t>Here’s the second </a:t>
            </a:r>
            <a:r>
              <a:rPr lang="en-US" sz="2000" b="1" dirty="0" err="1" smtClean="0"/>
              <a:t>subquery</a:t>
            </a:r>
            <a:r>
              <a:rPr lang="en-US" sz="2000" b="1" dirty="0" smtClean="0"/>
              <a:t>/ </a:t>
            </a:r>
            <a:r>
              <a:rPr lang="en-US" sz="2000" b="1" dirty="0" err="1" smtClean="0"/>
              <a:t>subgoal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8616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15" grpId="0" animBg="1"/>
      <p:bldP spid="24" grpId="0" animBg="1"/>
      <p:bldP spid="14" grpId="0"/>
      <p:bldP spid="23" grpId="0" animBg="1"/>
      <p:bldP spid="2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Prolog Demo 9: Check-in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Write a new rule that a person is happy if they ate spam </a:t>
            </a:r>
            <a:r>
              <a:rPr lang="en-US" sz="3600" b="1" dirty="0" smtClean="0"/>
              <a:t>and</a:t>
            </a:r>
            <a:r>
              <a:rPr lang="en-US" dirty="0" smtClean="0"/>
              <a:t> skittles.</a:t>
            </a:r>
          </a:p>
          <a:p>
            <a:pPr marL="0" indent="0">
              <a:buFont typeface="Monotype Sorts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Come up with a way that you will remember that </a:t>
            </a:r>
            <a:r>
              <a:rPr lang="en-US" sz="5400" b="1" dirty="0" smtClean="0"/>
              <a:t>,</a:t>
            </a:r>
            <a:r>
              <a:rPr lang="en-US" dirty="0" smtClean="0"/>
              <a:t> means “and.” Describe your method below:</a:t>
            </a: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sz="2400" dirty="0"/>
              <a:t>Once you’re done – On in-class problems I like to</a:t>
            </a:r>
          </a:p>
          <a:p>
            <a:pPr marL="0" indent="0">
              <a:buNone/>
              <a:defRPr/>
            </a:pPr>
            <a:r>
              <a:rPr lang="en-US" sz="2400" dirty="0"/>
              <a:t>A) </a:t>
            </a:r>
            <a:r>
              <a:rPr lang="en-US" sz="2400" dirty="0" smtClean="0"/>
              <a:t>Work silently first, </a:t>
            </a:r>
            <a:r>
              <a:rPr lang="en-US" sz="2400" dirty="0"/>
              <a:t>B) </a:t>
            </a:r>
            <a:r>
              <a:rPr lang="en-US" sz="2400" dirty="0" smtClean="0"/>
              <a:t>Talk to my partner first, </a:t>
            </a:r>
            <a:r>
              <a:rPr lang="en-US" sz="2400" dirty="0"/>
              <a:t>	C) I’m Stuck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80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endParaRPr lang="en-US" smtClean="0"/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0420" name="Picture 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8946"/>
          <a:stretch>
            <a:fillRect/>
          </a:stretch>
        </p:blipFill>
        <p:spPr bwMode="auto">
          <a:xfrm>
            <a:off x="0" y="0"/>
            <a:ext cx="8382000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39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"/>
          <p:cNvSpPr>
            <a:spLocks noChangeArrowheads="1"/>
          </p:cNvSpPr>
          <p:nvPr/>
        </p:nvSpPr>
        <p:spPr bwMode="auto">
          <a:xfrm>
            <a:off x="3690938" y="122238"/>
            <a:ext cx="526573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US" sz="3200"/>
              <a:t>File   </a:t>
            </a:r>
            <a:r>
              <a:rPr lang="en-US" sz="3200" b="1">
                <a:latin typeface="Courier New" panose="02070309020205020404" pitchFamily="49" charset="0"/>
              </a:rPr>
              <a:t>simpsons.pl</a:t>
            </a:r>
            <a:endParaRPr lang="en-US" sz="4800">
              <a:latin typeface="Times" panose="02020603050405020304" pitchFamily="18" charset="0"/>
            </a:endParaRPr>
          </a:p>
        </p:txBody>
      </p:sp>
      <p:sp>
        <p:nvSpPr>
          <p:cNvPr id="61443" name="Rectangle 40"/>
          <p:cNvSpPr>
            <a:spLocks noChangeArrowheads="1"/>
          </p:cNvSpPr>
          <p:nvPr/>
        </p:nvSpPr>
        <p:spPr bwMode="auto">
          <a:xfrm>
            <a:off x="192088" y="203200"/>
            <a:ext cx="239395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0502DF"/>
                </a:solidFill>
                <a:latin typeface="Courier New" panose="02070309020205020404" pitchFamily="49" charset="0"/>
              </a:rPr>
              <a:t>/*</a:t>
            </a:r>
          </a:p>
          <a:p>
            <a:pPr eaLnBrk="1" hangingPunct="1"/>
            <a:r>
              <a:rPr lang="en-US" sz="1000" b="1">
                <a:solidFill>
                  <a:srgbClr val="0502DF"/>
                </a:solidFill>
                <a:latin typeface="Courier New" panose="02070309020205020404" pitchFamily="49" charset="0"/>
              </a:rPr>
              <a:t> * the parent predicate</a:t>
            </a:r>
          </a:p>
          <a:p>
            <a:pPr eaLnBrk="1" hangingPunct="1"/>
            <a:r>
              <a:rPr lang="en-US" sz="1000" b="1">
                <a:solidFill>
                  <a:srgbClr val="0502DF"/>
                </a:solidFill>
                <a:latin typeface="Courier New" panose="02070309020205020404" pitchFamily="49" charset="0"/>
              </a:rPr>
              <a:t> */</a:t>
            </a:r>
            <a:endParaRPr lang="en-US" sz="1000" b="1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eaLnBrk="1" hangingPunct="1"/>
            <a:endParaRPr lang="en-US" sz="1000" b="1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parent(olf, skug).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parent(helga, skug).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parent(skug, esmerelda).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parent(skugerina, esmerelda).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parent(esmerelda, klotho).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parent(gemini, klotho).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parent(esmerelda, atropos).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parent(gemini, atropos).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parent(esmerelda, lachesis).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parent(gemini, lachesis).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parent(olf, homericus).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parent(helga, homericus).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parent(ug, matilda).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parent(uggette, matilda).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parent(homericus, homer).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parent(matilda, homer).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parent(homericus, gomer).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parent(matilda, gomer).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parent(homer, bart).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parent(marge, bart).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parent(homer, lisa).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parent(marge, lisa).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parent(homer, maggie).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parent(marge, maggie).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parent(john, marge).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parent(jackie, marge).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parent(john, selma).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parent(jackie, selma).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parent(john, patty).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parent(jackie, patty).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parent(john, glum).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parent(jackie, glum).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parent(glum, millhouse).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parent(cher, millhouse).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parent(glum, terpsichore).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parent(cher, terpsichore).</a:t>
            </a:r>
          </a:p>
        </p:txBody>
      </p:sp>
      <p:sp>
        <p:nvSpPr>
          <p:cNvPr id="61444" name="Rectangle 41"/>
          <p:cNvSpPr>
            <a:spLocks noChangeArrowheads="1"/>
          </p:cNvSpPr>
          <p:nvPr/>
        </p:nvSpPr>
        <p:spPr bwMode="auto">
          <a:xfrm>
            <a:off x="2695575" y="168275"/>
            <a:ext cx="170815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0502DF"/>
                </a:solidFill>
                <a:latin typeface="Courier New" panose="02070309020205020404" pitchFamily="49" charset="0"/>
              </a:rPr>
              <a:t>/*</a:t>
            </a:r>
          </a:p>
          <a:p>
            <a:pPr eaLnBrk="1" hangingPunct="1"/>
            <a:r>
              <a:rPr lang="en-US" sz="1000" b="1">
                <a:solidFill>
                  <a:srgbClr val="0502DF"/>
                </a:solidFill>
                <a:latin typeface="Courier New" panose="02070309020205020404" pitchFamily="49" charset="0"/>
              </a:rPr>
              <a:t> * the age predicate</a:t>
            </a:r>
          </a:p>
          <a:p>
            <a:pPr eaLnBrk="1" hangingPunct="1"/>
            <a:r>
              <a:rPr lang="en-US" sz="1000" b="1">
                <a:solidFill>
                  <a:srgbClr val="0502DF"/>
                </a:solidFill>
                <a:latin typeface="Courier New" panose="02070309020205020404" pitchFamily="49" charset="0"/>
              </a:rPr>
              <a:t> */</a:t>
            </a:r>
            <a:endParaRPr lang="en-US" sz="1000" b="1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eaLnBrk="1" hangingPunct="1"/>
            <a:endParaRPr lang="en-US" sz="1000" b="1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age(helga, 97).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age(olf, 99).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age(uggette, 93).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age(ug, 92).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age(matilda, 65).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age(homericus, 76).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age(skugerina, 101).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age(skug, 78).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age(esmerelda, 55).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age(gemini, 54).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age(klotho, 20).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age(atropos, 19).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age(lachesis, 18).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age(marge, 35).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age(homer, 38).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age(lisa, 8).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age(maggie, 1).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age(bart, 10).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age(gomer, 41).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age(john, 62).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age(jackie, 59).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age(patty, 38).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age(selma, 38).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age(glum, 27).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age(cher, 44).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age(millhouse, 8).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age(terpsichore, 8).</a:t>
            </a:r>
          </a:p>
        </p:txBody>
      </p:sp>
      <p:sp>
        <p:nvSpPr>
          <p:cNvPr id="61445" name="Rectangle 42"/>
          <p:cNvSpPr>
            <a:spLocks noChangeArrowheads="1"/>
          </p:cNvSpPr>
          <p:nvPr/>
        </p:nvSpPr>
        <p:spPr bwMode="auto">
          <a:xfrm>
            <a:off x="4662488" y="931863"/>
            <a:ext cx="1954212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0502DF"/>
                </a:solidFill>
                <a:latin typeface="Courier New" panose="02070309020205020404" pitchFamily="49" charset="0"/>
              </a:rPr>
              <a:t>/*</a:t>
            </a:r>
          </a:p>
          <a:p>
            <a:pPr eaLnBrk="1" hangingPunct="1"/>
            <a:r>
              <a:rPr lang="en-US" sz="1000" b="1">
                <a:solidFill>
                  <a:srgbClr val="0502DF"/>
                </a:solidFill>
                <a:latin typeface="Courier New" panose="02070309020205020404" pitchFamily="49" charset="0"/>
              </a:rPr>
              <a:t> * the female predicate</a:t>
            </a:r>
          </a:p>
          <a:p>
            <a:pPr eaLnBrk="1" hangingPunct="1"/>
            <a:r>
              <a:rPr lang="en-US" sz="1000" b="1">
                <a:solidFill>
                  <a:srgbClr val="0502DF"/>
                </a:solidFill>
                <a:latin typeface="Courier New" panose="02070309020205020404" pitchFamily="49" charset="0"/>
              </a:rPr>
              <a:t> */</a:t>
            </a:r>
            <a:endParaRPr lang="en-US" sz="1000" b="1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eaLnBrk="1" hangingPunct="1"/>
            <a:endParaRPr lang="en-US" sz="1000" b="1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female(helga).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female(esmerelda).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female(skugerina).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female(uggette).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female(matilda).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female(marge).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female(jackie).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female(selma).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female(patty).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female(cher).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female(lisa).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female(maggie).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female(klotho).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female(atropos).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female(lachesis).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female(terpsichore).</a:t>
            </a:r>
          </a:p>
        </p:txBody>
      </p:sp>
      <p:sp>
        <p:nvSpPr>
          <p:cNvPr id="61446" name="Rectangle 43"/>
          <p:cNvSpPr>
            <a:spLocks noChangeArrowheads="1"/>
          </p:cNvSpPr>
          <p:nvPr/>
        </p:nvSpPr>
        <p:spPr bwMode="auto">
          <a:xfrm>
            <a:off x="6778625" y="914400"/>
            <a:ext cx="18002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0502DF"/>
                </a:solidFill>
                <a:latin typeface="Courier New" panose="02070309020205020404" pitchFamily="49" charset="0"/>
              </a:rPr>
              <a:t>/*</a:t>
            </a:r>
          </a:p>
          <a:p>
            <a:pPr eaLnBrk="1" hangingPunct="1"/>
            <a:r>
              <a:rPr lang="en-US" sz="1000" b="1">
                <a:solidFill>
                  <a:srgbClr val="0502DF"/>
                </a:solidFill>
                <a:latin typeface="Courier New" panose="02070309020205020404" pitchFamily="49" charset="0"/>
              </a:rPr>
              <a:t> * the male predicate</a:t>
            </a:r>
          </a:p>
          <a:p>
            <a:pPr eaLnBrk="1" hangingPunct="1"/>
            <a:r>
              <a:rPr lang="en-US" sz="1000" b="1">
                <a:solidFill>
                  <a:srgbClr val="0502DF"/>
                </a:solidFill>
                <a:latin typeface="Courier New" panose="02070309020205020404" pitchFamily="49" charset="0"/>
              </a:rPr>
              <a:t> */</a:t>
            </a:r>
            <a:endParaRPr lang="en-US" sz="1000" b="1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eaLnBrk="1" hangingPunct="1"/>
            <a:endParaRPr lang="en-US" sz="1000" b="1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male(olf).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male(skug).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male(homericus).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male(ug).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male(homer).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male(gomer).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male(gemini).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male(john).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male(glum).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male(bart).</a:t>
            </a:r>
          </a:p>
          <a:p>
            <a:pPr eaLnBrk="1" hangingPunct="1"/>
            <a:r>
              <a:rPr lang="en-US" sz="1000" b="1">
                <a:solidFill>
                  <a:srgbClr val="000000"/>
                </a:solidFill>
                <a:latin typeface="Courier New" panose="02070309020205020404" pitchFamily="49" charset="0"/>
              </a:rPr>
              <a:t>male(millhouse).</a:t>
            </a:r>
          </a:p>
        </p:txBody>
      </p:sp>
    </p:spTree>
    <p:extLst>
      <p:ext uri="{BB962C8B-B14F-4D97-AF65-F5344CB8AC3E}">
        <p14:creationId xmlns:p14="http://schemas.microsoft.com/office/powerpoint/2010/main" val="355651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/>
          <p:cNvGrpSpPr>
            <a:grpSpLocks/>
          </p:cNvGrpSpPr>
          <p:nvPr/>
        </p:nvGrpSpPr>
        <p:grpSpPr bwMode="auto">
          <a:xfrm>
            <a:off x="436563" y="990600"/>
            <a:ext cx="8218487" cy="180975"/>
            <a:chOff x="295" y="1311"/>
            <a:chExt cx="5177" cy="114"/>
          </a:xfrm>
        </p:grpSpPr>
        <p:sp>
          <p:nvSpPr>
            <p:cNvPr id="62567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2568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706438" y="196850"/>
            <a:ext cx="59134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>
                <a:latin typeface="Times New Roman" panose="02020603050405020304" pitchFamily="18" charset="0"/>
                <a:ea typeface="MS PGothic" panose="020B0600070205080204" pitchFamily="34" charset="-128"/>
              </a:rPr>
              <a:t>A more intuitive picture ...</a:t>
            </a:r>
          </a:p>
        </p:txBody>
      </p:sp>
      <p:sp>
        <p:nvSpPr>
          <p:cNvPr id="62468" name="Rectangle 6"/>
          <p:cNvSpPr>
            <a:spLocks noChangeArrowheads="1"/>
          </p:cNvSpPr>
          <p:nvPr/>
        </p:nvSpPr>
        <p:spPr bwMode="auto">
          <a:xfrm>
            <a:off x="4210050" y="1481138"/>
            <a:ext cx="817563" cy="512762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uggette</a:t>
            </a:r>
          </a:p>
        </p:txBody>
      </p:sp>
      <p:sp>
        <p:nvSpPr>
          <p:cNvPr id="62469" name="Rectangle 7"/>
          <p:cNvSpPr>
            <a:spLocks noChangeArrowheads="1"/>
          </p:cNvSpPr>
          <p:nvPr/>
        </p:nvSpPr>
        <p:spPr bwMode="auto">
          <a:xfrm>
            <a:off x="3217863" y="1489075"/>
            <a:ext cx="815975" cy="512763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ug</a:t>
            </a:r>
          </a:p>
        </p:txBody>
      </p:sp>
      <p:sp>
        <p:nvSpPr>
          <p:cNvPr id="62470" name="Rectangle 8"/>
          <p:cNvSpPr>
            <a:spLocks noChangeArrowheads="1"/>
          </p:cNvSpPr>
          <p:nvPr/>
        </p:nvSpPr>
        <p:spPr bwMode="auto">
          <a:xfrm>
            <a:off x="2319338" y="2393950"/>
            <a:ext cx="923925" cy="512763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homericus</a:t>
            </a:r>
          </a:p>
        </p:txBody>
      </p:sp>
      <p:sp>
        <p:nvSpPr>
          <p:cNvPr id="62471" name="Rectangle 9"/>
          <p:cNvSpPr>
            <a:spLocks noChangeArrowheads="1"/>
          </p:cNvSpPr>
          <p:nvPr/>
        </p:nvSpPr>
        <p:spPr bwMode="auto">
          <a:xfrm>
            <a:off x="3608388" y="2387600"/>
            <a:ext cx="815975" cy="512763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matilda</a:t>
            </a:r>
          </a:p>
        </p:txBody>
      </p:sp>
      <p:sp>
        <p:nvSpPr>
          <p:cNvPr id="62472" name="Rectangle 10"/>
          <p:cNvSpPr>
            <a:spLocks noChangeArrowheads="1"/>
          </p:cNvSpPr>
          <p:nvPr/>
        </p:nvSpPr>
        <p:spPr bwMode="auto">
          <a:xfrm>
            <a:off x="5181600" y="3148013"/>
            <a:ext cx="817563" cy="512762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marge</a:t>
            </a:r>
          </a:p>
        </p:txBody>
      </p:sp>
      <p:sp>
        <p:nvSpPr>
          <p:cNvPr id="62473" name="Rectangle 11"/>
          <p:cNvSpPr>
            <a:spLocks noChangeArrowheads="1"/>
          </p:cNvSpPr>
          <p:nvPr/>
        </p:nvSpPr>
        <p:spPr bwMode="auto">
          <a:xfrm>
            <a:off x="2811463" y="3165475"/>
            <a:ext cx="815975" cy="512763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gomer</a:t>
            </a:r>
          </a:p>
        </p:txBody>
      </p:sp>
      <p:sp>
        <p:nvSpPr>
          <p:cNvPr id="62474" name="Rectangle 12"/>
          <p:cNvSpPr>
            <a:spLocks noChangeArrowheads="1"/>
          </p:cNvSpPr>
          <p:nvPr/>
        </p:nvSpPr>
        <p:spPr bwMode="auto">
          <a:xfrm>
            <a:off x="4075113" y="4164013"/>
            <a:ext cx="814387" cy="512762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maggie</a:t>
            </a:r>
          </a:p>
        </p:txBody>
      </p:sp>
      <p:sp>
        <p:nvSpPr>
          <p:cNvPr id="62475" name="Rectangle 13"/>
          <p:cNvSpPr>
            <a:spLocks noChangeArrowheads="1"/>
          </p:cNvSpPr>
          <p:nvPr/>
        </p:nvSpPr>
        <p:spPr bwMode="auto">
          <a:xfrm>
            <a:off x="3021013" y="4170363"/>
            <a:ext cx="815975" cy="512762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bart</a:t>
            </a:r>
          </a:p>
        </p:txBody>
      </p:sp>
      <p:sp>
        <p:nvSpPr>
          <p:cNvPr id="62476" name="Rectangle 14"/>
          <p:cNvSpPr>
            <a:spLocks noChangeArrowheads="1"/>
          </p:cNvSpPr>
          <p:nvPr/>
        </p:nvSpPr>
        <p:spPr bwMode="auto">
          <a:xfrm>
            <a:off x="5099050" y="4165600"/>
            <a:ext cx="817563" cy="512763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lisa</a:t>
            </a:r>
          </a:p>
        </p:txBody>
      </p:sp>
      <p:sp>
        <p:nvSpPr>
          <p:cNvPr id="62477" name="Line 15"/>
          <p:cNvSpPr>
            <a:spLocks noChangeShapeType="1"/>
          </p:cNvSpPr>
          <p:nvPr/>
        </p:nvSpPr>
        <p:spPr bwMode="auto">
          <a:xfrm>
            <a:off x="3643313" y="2057400"/>
            <a:ext cx="361950" cy="258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8" name="Line 16"/>
          <p:cNvSpPr>
            <a:spLocks noChangeShapeType="1"/>
          </p:cNvSpPr>
          <p:nvPr/>
        </p:nvSpPr>
        <p:spPr bwMode="auto">
          <a:xfrm flipH="1">
            <a:off x="4043363" y="2032000"/>
            <a:ext cx="549275" cy="284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9" name="Line 17"/>
          <p:cNvSpPr>
            <a:spLocks noChangeShapeType="1"/>
          </p:cNvSpPr>
          <p:nvPr/>
        </p:nvSpPr>
        <p:spPr bwMode="auto">
          <a:xfrm>
            <a:off x="3236913" y="2917825"/>
            <a:ext cx="635000" cy="203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0" name="Line 18"/>
          <p:cNvSpPr>
            <a:spLocks noChangeShapeType="1"/>
          </p:cNvSpPr>
          <p:nvPr/>
        </p:nvSpPr>
        <p:spPr bwMode="auto">
          <a:xfrm flipH="1">
            <a:off x="3236913" y="2917825"/>
            <a:ext cx="546100" cy="193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1" name="Line 19"/>
          <p:cNvSpPr>
            <a:spLocks noChangeShapeType="1"/>
          </p:cNvSpPr>
          <p:nvPr/>
        </p:nvSpPr>
        <p:spPr bwMode="auto">
          <a:xfrm flipH="1">
            <a:off x="5399088" y="3711575"/>
            <a:ext cx="131762" cy="400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2" name="Line 20"/>
          <p:cNvSpPr>
            <a:spLocks noChangeShapeType="1"/>
          </p:cNvSpPr>
          <p:nvPr/>
        </p:nvSpPr>
        <p:spPr bwMode="auto">
          <a:xfrm flipH="1">
            <a:off x="4483100" y="3708400"/>
            <a:ext cx="919163" cy="425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3" name="Line 21"/>
          <p:cNvSpPr>
            <a:spLocks noChangeShapeType="1"/>
          </p:cNvSpPr>
          <p:nvPr/>
        </p:nvSpPr>
        <p:spPr bwMode="auto">
          <a:xfrm flipH="1">
            <a:off x="3433763" y="3627438"/>
            <a:ext cx="1685925" cy="463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4" name="Line 22"/>
          <p:cNvSpPr>
            <a:spLocks noChangeShapeType="1"/>
          </p:cNvSpPr>
          <p:nvPr/>
        </p:nvSpPr>
        <p:spPr bwMode="auto">
          <a:xfrm flipH="1">
            <a:off x="3333750" y="3716338"/>
            <a:ext cx="668338" cy="384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5" name="Line 23"/>
          <p:cNvSpPr>
            <a:spLocks noChangeShapeType="1"/>
          </p:cNvSpPr>
          <p:nvPr/>
        </p:nvSpPr>
        <p:spPr bwMode="auto">
          <a:xfrm>
            <a:off x="4103688" y="3724275"/>
            <a:ext cx="285750" cy="376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6" name="Line 24"/>
          <p:cNvSpPr>
            <a:spLocks noChangeShapeType="1"/>
          </p:cNvSpPr>
          <p:nvPr/>
        </p:nvSpPr>
        <p:spPr bwMode="auto">
          <a:xfrm>
            <a:off x="4194175" y="3721100"/>
            <a:ext cx="1125538" cy="360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7" name="Rectangle 25"/>
          <p:cNvSpPr>
            <a:spLocks noChangeArrowheads="1"/>
          </p:cNvSpPr>
          <p:nvPr/>
        </p:nvSpPr>
        <p:spPr bwMode="auto">
          <a:xfrm>
            <a:off x="6807200" y="2397125"/>
            <a:ext cx="925513" cy="512763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jackie</a:t>
            </a:r>
          </a:p>
        </p:txBody>
      </p:sp>
      <p:sp>
        <p:nvSpPr>
          <p:cNvPr id="62488" name="Line 26"/>
          <p:cNvSpPr>
            <a:spLocks noChangeShapeType="1"/>
          </p:cNvSpPr>
          <p:nvPr/>
        </p:nvSpPr>
        <p:spPr bwMode="auto">
          <a:xfrm>
            <a:off x="5992813" y="2960688"/>
            <a:ext cx="954087" cy="147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9" name="Line 27"/>
          <p:cNvSpPr>
            <a:spLocks noChangeShapeType="1"/>
          </p:cNvSpPr>
          <p:nvPr/>
        </p:nvSpPr>
        <p:spPr bwMode="auto">
          <a:xfrm flipH="1">
            <a:off x="7034213" y="2944813"/>
            <a:ext cx="425450" cy="1539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0" name="Rectangle 28"/>
          <p:cNvSpPr>
            <a:spLocks noChangeArrowheads="1"/>
          </p:cNvSpPr>
          <p:nvPr/>
        </p:nvSpPr>
        <p:spPr bwMode="auto">
          <a:xfrm>
            <a:off x="5510213" y="2393950"/>
            <a:ext cx="923925" cy="512763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john</a:t>
            </a:r>
          </a:p>
        </p:txBody>
      </p:sp>
      <p:sp>
        <p:nvSpPr>
          <p:cNvPr id="62491" name="Rectangle 29"/>
          <p:cNvSpPr>
            <a:spLocks noChangeArrowheads="1"/>
          </p:cNvSpPr>
          <p:nvPr/>
        </p:nvSpPr>
        <p:spPr bwMode="auto">
          <a:xfrm>
            <a:off x="6064250" y="3155950"/>
            <a:ext cx="712788" cy="512763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selma</a:t>
            </a:r>
          </a:p>
        </p:txBody>
      </p:sp>
      <p:sp>
        <p:nvSpPr>
          <p:cNvPr id="62492" name="Rectangle 30"/>
          <p:cNvSpPr>
            <a:spLocks noChangeArrowheads="1"/>
          </p:cNvSpPr>
          <p:nvPr/>
        </p:nvSpPr>
        <p:spPr bwMode="auto">
          <a:xfrm>
            <a:off x="6858000" y="3151188"/>
            <a:ext cx="641350" cy="512762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patty</a:t>
            </a:r>
          </a:p>
        </p:txBody>
      </p:sp>
      <p:sp>
        <p:nvSpPr>
          <p:cNvPr id="62493" name="Rectangle 31"/>
          <p:cNvSpPr>
            <a:spLocks noChangeArrowheads="1"/>
          </p:cNvSpPr>
          <p:nvPr/>
        </p:nvSpPr>
        <p:spPr bwMode="auto">
          <a:xfrm>
            <a:off x="7593013" y="3138488"/>
            <a:ext cx="625475" cy="512762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glum</a:t>
            </a:r>
          </a:p>
        </p:txBody>
      </p:sp>
      <p:sp>
        <p:nvSpPr>
          <p:cNvPr id="62494" name="Rectangle 32"/>
          <p:cNvSpPr>
            <a:spLocks noChangeArrowheads="1"/>
          </p:cNvSpPr>
          <p:nvPr/>
        </p:nvSpPr>
        <p:spPr bwMode="auto">
          <a:xfrm>
            <a:off x="3725863" y="3162300"/>
            <a:ext cx="704850" cy="512763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homer</a:t>
            </a:r>
          </a:p>
        </p:txBody>
      </p:sp>
      <p:sp>
        <p:nvSpPr>
          <p:cNvPr id="62495" name="Line 33"/>
          <p:cNvSpPr>
            <a:spLocks noChangeShapeType="1"/>
          </p:cNvSpPr>
          <p:nvPr/>
        </p:nvSpPr>
        <p:spPr bwMode="auto">
          <a:xfrm>
            <a:off x="3860800" y="2927350"/>
            <a:ext cx="201613" cy="190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6" name="Line 34"/>
          <p:cNvSpPr>
            <a:spLocks noChangeShapeType="1"/>
          </p:cNvSpPr>
          <p:nvPr/>
        </p:nvSpPr>
        <p:spPr bwMode="auto">
          <a:xfrm>
            <a:off x="2932113" y="2943225"/>
            <a:ext cx="228600" cy="157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7" name="Line 35"/>
          <p:cNvSpPr>
            <a:spLocks noChangeShapeType="1"/>
          </p:cNvSpPr>
          <p:nvPr/>
        </p:nvSpPr>
        <p:spPr bwMode="auto">
          <a:xfrm>
            <a:off x="5875338" y="2938463"/>
            <a:ext cx="1952625" cy="147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8" name="Line 36"/>
          <p:cNvSpPr>
            <a:spLocks noChangeShapeType="1"/>
          </p:cNvSpPr>
          <p:nvPr/>
        </p:nvSpPr>
        <p:spPr bwMode="auto">
          <a:xfrm>
            <a:off x="7462838" y="2947988"/>
            <a:ext cx="447675" cy="1412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9" name="Line 37"/>
          <p:cNvSpPr>
            <a:spLocks noChangeShapeType="1"/>
          </p:cNvSpPr>
          <p:nvPr/>
        </p:nvSpPr>
        <p:spPr bwMode="auto">
          <a:xfrm flipH="1">
            <a:off x="5878513" y="2951163"/>
            <a:ext cx="1587500" cy="155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00" name="Rectangle 38"/>
          <p:cNvSpPr>
            <a:spLocks noChangeArrowheads="1"/>
          </p:cNvSpPr>
          <p:nvPr/>
        </p:nvSpPr>
        <p:spPr bwMode="auto">
          <a:xfrm>
            <a:off x="6889750" y="4181475"/>
            <a:ext cx="874713" cy="512763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millhouse</a:t>
            </a:r>
          </a:p>
        </p:txBody>
      </p:sp>
      <p:sp>
        <p:nvSpPr>
          <p:cNvPr id="62501" name="Rectangle 39"/>
          <p:cNvSpPr>
            <a:spLocks noChangeArrowheads="1"/>
          </p:cNvSpPr>
          <p:nvPr/>
        </p:nvSpPr>
        <p:spPr bwMode="auto">
          <a:xfrm>
            <a:off x="7866063" y="4168775"/>
            <a:ext cx="865187" cy="512763"/>
          </a:xfrm>
          <a:prstGeom prst="rect">
            <a:avLst/>
          </a:prstGeom>
          <a:noFill/>
          <a:ln w="19050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latin typeface="Helvetica" panose="020B0604020202020204" pitchFamily="34" charset="0"/>
              </a:rPr>
              <a:t>terpsichore</a:t>
            </a:r>
          </a:p>
        </p:txBody>
      </p:sp>
      <p:sp>
        <p:nvSpPr>
          <p:cNvPr id="62502" name="Line 40"/>
          <p:cNvSpPr>
            <a:spLocks noChangeShapeType="1"/>
          </p:cNvSpPr>
          <p:nvPr/>
        </p:nvSpPr>
        <p:spPr bwMode="auto">
          <a:xfrm flipH="1">
            <a:off x="7531100" y="3746500"/>
            <a:ext cx="228600" cy="360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03" name="Line 41"/>
          <p:cNvSpPr>
            <a:spLocks noChangeShapeType="1"/>
          </p:cNvSpPr>
          <p:nvPr/>
        </p:nvSpPr>
        <p:spPr bwMode="auto">
          <a:xfrm>
            <a:off x="7824788" y="3724275"/>
            <a:ext cx="238125" cy="3730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04" name="Line 42"/>
          <p:cNvSpPr>
            <a:spLocks noChangeShapeType="1"/>
          </p:cNvSpPr>
          <p:nvPr/>
        </p:nvSpPr>
        <p:spPr bwMode="auto">
          <a:xfrm flipH="1">
            <a:off x="5776913" y="2965450"/>
            <a:ext cx="134937" cy="146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05" name="Rectangle 43"/>
          <p:cNvSpPr>
            <a:spLocks noChangeArrowheads="1"/>
          </p:cNvSpPr>
          <p:nvPr/>
        </p:nvSpPr>
        <p:spPr bwMode="auto">
          <a:xfrm>
            <a:off x="1776413" y="1490663"/>
            <a:ext cx="814387" cy="512762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helga</a:t>
            </a:r>
          </a:p>
        </p:txBody>
      </p:sp>
      <p:sp>
        <p:nvSpPr>
          <p:cNvPr id="62506" name="Rectangle 44"/>
          <p:cNvSpPr>
            <a:spLocks noChangeArrowheads="1"/>
          </p:cNvSpPr>
          <p:nvPr/>
        </p:nvSpPr>
        <p:spPr bwMode="auto">
          <a:xfrm>
            <a:off x="782638" y="1498600"/>
            <a:ext cx="815975" cy="512763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olf</a:t>
            </a:r>
          </a:p>
        </p:txBody>
      </p:sp>
      <p:sp>
        <p:nvSpPr>
          <p:cNvPr id="62507" name="Rectangle 45"/>
          <p:cNvSpPr>
            <a:spLocks noChangeArrowheads="1"/>
          </p:cNvSpPr>
          <p:nvPr/>
        </p:nvSpPr>
        <p:spPr bwMode="auto">
          <a:xfrm>
            <a:off x="8383588" y="3132138"/>
            <a:ext cx="673100" cy="512762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cher</a:t>
            </a:r>
          </a:p>
        </p:txBody>
      </p:sp>
      <p:sp>
        <p:nvSpPr>
          <p:cNvPr id="62508" name="Line 46"/>
          <p:cNvSpPr>
            <a:spLocks noChangeShapeType="1"/>
          </p:cNvSpPr>
          <p:nvPr/>
        </p:nvSpPr>
        <p:spPr bwMode="auto">
          <a:xfrm flipH="1">
            <a:off x="8113713" y="3694113"/>
            <a:ext cx="498475" cy="412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09" name="Line 47"/>
          <p:cNvSpPr>
            <a:spLocks noChangeShapeType="1"/>
          </p:cNvSpPr>
          <p:nvPr/>
        </p:nvSpPr>
        <p:spPr bwMode="auto">
          <a:xfrm flipH="1">
            <a:off x="7599363" y="3679825"/>
            <a:ext cx="920750" cy="412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10" name="Line 48"/>
          <p:cNvSpPr>
            <a:spLocks noChangeShapeType="1"/>
          </p:cNvSpPr>
          <p:nvPr/>
        </p:nvSpPr>
        <p:spPr bwMode="auto">
          <a:xfrm>
            <a:off x="2201863" y="2035175"/>
            <a:ext cx="549275" cy="330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11" name="Line 49"/>
          <p:cNvSpPr>
            <a:spLocks noChangeShapeType="1"/>
          </p:cNvSpPr>
          <p:nvPr/>
        </p:nvSpPr>
        <p:spPr bwMode="auto">
          <a:xfrm>
            <a:off x="1147763" y="2052638"/>
            <a:ext cx="1462087" cy="298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12" name="Line 50"/>
          <p:cNvSpPr>
            <a:spLocks noChangeShapeType="1"/>
          </p:cNvSpPr>
          <p:nvPr/>
        </p:nvSpPr>
        <p:spPr bwMode="auto">
          <a:xfrm>
            <a:off x="5867400" y="2954338"/>
            <a:ext cx="533400" cy="155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13" name="Line 51"/>
          <p:cNvSpPr>
            <a:spLocks noChangeShapeType="1"/>
          </p:cNvSpPr>
          <p:nvPr/>
        </p:nvSpPr>
        <p:spPr bwMode="auto">
          <a:xfrm flipH="1">
            <a:off x="1516063" y="2028825"/>
            <a:ext cx="679450" cy="3381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14" name="Line 52"/>
          <p:cNvSpPr>
            <a:spLocks noChangeShapeType="1"/>
          </p:cNvSpPr>
          <p:nvPr/>
        </p:nvSpPr>
        <p:spPr bwMode="auto">
          <a:xfrm>
            <a:off x="1131888" y="2070100"/>
            <a:ext cx="328612" cy="314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15" name="Rectangle 53"/>
          <p:cNvSpPr>
            <a:spLocks noChangeArrowheads="1"/>
          </p:cNvSpPr>
          <p:nvPr/>
        </p:nvSpPr>
        <p:spPr bwMode="auto">
          <a:xfrm>
            <a:off x="1166813" y="2389188"/>
            <a:ext cx="736600" cy="512762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skug</a:t>
            </a:r>
          </a:p>
        </p:txBody>
      </p:sp>
      <p:sp>
        <p:nvSpPr>
          <p:cNvPr id="62516" name="Rectangle 54"/>
          <p:cNvSpPr>
            <a:spLocks noChangeArrowheads="1"/>
          </p:cNvSpPr>
          <p:nvPr/>
        </p:nvSpPr>
        <p:spPr bwMode="auto">
          <a:xfrm>
            <a:off x="158750" y="2390775"/>
            <a:ext cx="881063" cy="512763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skugerina</a:t>
            </a:r>
          </a:p>
        </p:txBody>
      </p:sp>
      <p:sp>
        <p:nvSpPr>
          <p:cNvPr id="62517" name="Line 55"/>
          <p:cNvSpPr>
            <a:spLocks noChangeShapeType="1"/>
          </p:cNvSpPr>
          <p:nvPr/>
        </p:nvSpPr>
        <p:spPr bwMode="auto">
          <a:xfrm flipH="1">
            <a:off x="1471613" y="2928938"/>
            <a:ext cx="26987" cy="187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18" name="Rectangle 56"/>
          <p:cNvSpPr>
            <a:spLocks noChangeArrowheads="1"/>
          </p:cNvSpPr>
          <p:nvPr/>
        </p:nvSpPr>
        <p:spPr bwMode="auto">
          <a:xfrm>
            <a:off x="176213" y="3160713"/>
            <a:ext cx="736600" cy="512762"/>
          </a:xfrm>
          <a:prstGeom prst="rect">
            <a:avLst/>
          </a:prstGeom>
          <a:noFill/>
          <a:ln w="19050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gemini</a:t>
            </a:r>
          </a:p>
        </p:txBody>
      </p:sp>
      <p:sp>
        <p:nvSpPr>
          <p:cNvPr id="62519" name="Rectangle 57"/>
          <p:cNvSpPr>
            <a:spLocks noChangeArrowheads="1"/>
          </p:cNvSpPr>
          <p:nvPr/>
        </p:nvSpPr>
        <p:spPr bwMode="auto">
          <a:xfrm>
            <a:off x="1049338" y="3162300"/>
            <a:ext cx="879475" cy="512763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esmerelda</a:t>
            </a:r>
          </a:p>
        </p:txBody>
      </p:sp>
      <p:sp>
        <p:nvSpPr>
          <p:cNvPr id="62520" name="Line 58"/>
          <p:cNvSpPr>
            <a:spLocks noChangeShapeType="1"/>
          </p:cNvSpPr>
          <p:nvPr/>
        </p:nvSpPr>
        <p:spPr bwMode="auto">
          <a:xfrm>
            <a:off x="889000" y="2944813"/>
            <a:ext cx="477838" cy="1635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21" name="Line 59"/>
          <p:cNvSpPr>
            <a:spLocks noChangeShapeType="1"/>
          </p:cNvSpPr>
          <p:nvPr/>
        </p:nvSpPr>
        <p:spPr bwMode="auto">
          <a:xfrm flipH="1">
            <a:off x="350838" y="3741738"/>
            <a:ext cx="80962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22" name="Rectangle 60"/>
          <p:cNvSpPr>
            <a:spLocks noChangeArrowheads="1"/>
          </p:cNvSpPr>
          <p:nvPr/>
        </p:nvSpPr>
        <p:spPr bwMode="auto">
          <a:xfrm>
            <a:off x="133350" y="4170363"/>
            <a:ext cx="673100" cy="512762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klotho</a:t>
            </a:r>
          </a:p>
        </p:txBody>
      </p:sp>
      <p:sp>
        <p:nvSpPr>
          <p:cNvPr id="62523" name="Line 61"/>
          <p:cNvSpPr>
            <a:spLocks noChangeShapeType="1"/>
          </p:cNvSpPr>
          <p:nvPr/>
        </p:nvSpPr>
        <p:spPr bwMode="auto">
          <a:xfrm flipH="1">
            <a:off x="582613" y="3719513"/>
            <a:ext cx="771525" cy="3762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24" name="Rectangle 62"/>
          <p:cNvSpPr>
            <a:spLocks noChangeArrowheads="1"/>
          </p:cNvSpPr>
          <p:nvPr/>
        </p:nvSpPr>
        <p:spPr bwMode="auto">
          <a:xfrm>
            <a:off x="906463" y="4164013"/>
            <a:ext cx="768350" cy="512762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lachesis</a:t>
            </a:r>
          </a:p>
        </p:txBody>
      </p:sp>
      <p:sp>
        <p:nvSpPr>
          <p:cNvPr id="62525" name="Rectangle 63"/>
          <p:cNvSpPr>
            <a:spLocks noChangeArrowheads="1"/>
          </p:cNvSpPr>
          <p:nvPr/>
        </p:nvSpPr>
        <p:spPr bwMode="auto">
          <a:xfrm>
            <a:off x="1779588" y="4165600"/>
            <a:ext cx="673100" cy="512763"/>
          </a:xfrm>
          <a:prstGeom prst="rect">
            <a:avLst/>
          </a:prstGeom>
          <a:noFill/>
          <a:ln w="19050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atropos</a:t>
            </a:r>
          </a:p>
        </p:txBody>
      </p:sp>
      <p:sp>
        <p:nvSpPr>
          <p:cNvPr id="62526" name="Line 64"/>
          <p:cNvSpPr>
            <a:spLocks noChangeShapeType="1"/>
          </p:cNvSpPr>
          <p:nvPr/>
        </p:nvSpPr>
        <p:spPr bwMode="auto">
          <a:xfrm flipH="1">
            <a:off x="1227138" y="3713163"/>
            <a:ext cx="193675" cy="3921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27" name="Line 65"/>
          <p:cNvSpPr>
            <a:spLocks noChangeShapeType="1"/>
          </p:cNvSpPr>
          <p:nvPr/>
        </p:nvSpPr>
        <p:spPr bwMode="auto">
          <a:xfrm>
            <a:off x="1460500" y="3722688"/>
            <a:ext cx="641350" cy="384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28" name="Line 66"/>
          <p:cNvSpPr>
            <a:spLocks noChangeShapeType="1"/>
          </p:cNvSpPr>
          <p:nvPr/>
        </p:nvSpPr>
        <p:spPr bwMode="auto">
          <a:xfrm>
            <a:off x="487363" y="3724275"/>
            <a:ext cx="67945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29" name="Line 67"/>
          <p:cNvSpPr>
            <a:spLocks noChangeShapeType="1"/>
          </p:cNvSpPr>
          <p:nvPr/>
        </p:nvSpPr>
        <p:spPr bwMode="auto">
          <a:xfrm>
            <a:off x="671513" y="3725863"/>
            <a:ext cx="1250950" cy="360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30" name="Text Box 68"/>
          <p:cNvSpPr txBox="1">
            <a:spLocks noChangeArrowheads="1"/>
          </p:cNvSpPr>
          <p:nvPr/>
        </p:nvSpPr>
        <p:spPr bwMode="auto">
          <a:xfrm>
            <a:off x="2286000" y="1449388"/>
            <a:ext cx="354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97</a:t>
            </a:r>
          </a:p>
        </p:txBody>
      </p:sp>
      <p:sp>
        <p:nvSpPr>
          <p:cNvPr id="62531" name="Text Box 69"/>
          <p:cNvSpPr txBox="1">
            <a:spLocks noChangeArrowheads="1"/>
          </p:cNvSpPr>
          <p:nvPr/>
        </p:nvSpPr>
        <p:spPr bwMode="auto">
          <a:xfrm>
            <a:off x="1303338" y="1458913"/>
            <a:ext cx="354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99</a:t>
            </a:r>
          </a:p>
        </p:txBody>
      </p:sp>
      <p:sp>
        <p:nvSpPr>
          <p:cNvPr id="62532" name="Text Box 70"/>
          <p:cNvSpPr txBox="1">
            <a:spLocks noChangeArrowheads="1"/>
          </p:cNvSpPr>
          <p:nvPr/>
        </p:nvSpPr>
        <p:spPr bwMode="auto">
          <a:xfrm>
            <a:off x="4741863" y="1436688"/>
            <a:ext cx="354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93</a:t>
            </a:r>
          </a:p>
        </p:txBody>
      </p:sp>
      <p:sp>
        <p:nvSpPr>
          <p:cNvPr id="62533" name="Text Box 71"/>
          <p:cNvSpPr txBox="1">
            <a:spLocks noChangeArrowheads="1"/>
          </p:cNvSpPr>
          <p:nvPr/>
        </p:nvSpPr>
        <p:spPr bwMode="auto">
          <a:xfrm>
            <a:off x="3735388" y="1446213"/>
            <a:ext cx="354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92</a:t>
            </a:r>
          </a:p>
        </p:txBody>
      </p:sp>
      <p:sp>
        <p:nvSpPr>
          <p:cNvPr id="62534" name="Text Box 72"/>
          <p:cNvSpPr txBox="1">
            <a:spLocks noChangeArrowheads="1"/>
          </p:cNvSpPr>
          <p:nvPr/>
        </p:nvSpPr>
        <p:spPr bwMode="auto">
          <a:xfrm>
            <a:off x="4133850" y="2336800"/>
            <a:ext cx="354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65</a:t>
            </a:r>
          </a:p>
        </p:txBody>
      </p:sp>
      <p:sp>
        <p:nvSpPr>
          <p:cNvPr id="62535" name="Text Box 73"/>
          <p:cNvSpPr txBox="1">
            <a:spLocks noChangeArrowheads="1"/>
          </p:cNvSpPr>
          <p:nvPr/>
        </p:nvSpPr>
        <p:spPr bwMode="auto">
          <a:xfrm>
            <a:off x="2944813" y="2346325"/>
            <a:ext cx="354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76</a:t>
            </a:r>
          </a:p>
        </p:txBody>
      </p:sp>
      <p:sp>
        <p:nvSpPr>
          <p:cNvPr id="62536" name="Text Box 74"/>
          <p:cNvSpPr txBox="1">
            <a:spLocks noChangeArrowheads="1"/>
          </p:cNvSpPr>
          <p:nvPr/>
        </p:nvSpPr>
        <p:spPr bwMode="auto">
          <a:xfrm>
            <a:off x="682625" y="2347913"/>
            <a:ext cx="438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101</a:t>
            </a:r>
          </a:p>
        </p:txBody>
      </p:sp>
      <p:sp>
        <p:nvSpPr>
          <p:cNvPr id="62537" name="Text Box 75"/>
          <p:cNvSpPr txBox="1">
            <a:spLocks noChangeArrowheads="1"/>
          </p:cNvSpPr>
          <p:nvPr/>
        </p:nvSpPr>
        <p:spPr bwMode="auto">
          <a:xfrm>
            <a:off x="1608138" y="2349500"/>
            <a:ext cx="354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78</a:t>
            </a:r>
          </a:p>
        </p:txBody>
      </p:sp>
      <p:sp>
        <p:nvSpPr>
          <p:cNvPr id="62538" name="Text Box 76"/>
          <p:cNvSpPr txBox="1">
            <a:spLocks noChangeArrowheads="1"/>
          </p:cNvSpPr>
          <p:nvPr/>
        </p:nvSpPr>
        <p:spPr bwMode="auto">
          <a:xfrm>
            <a:off x="1641475" y="3105150"/>
            <a:ext cx="354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55</a:t>
            </a:r>
          </a:p>
        </p:txBody>
      </p:sp>
      <p:sp>
        <p:nvSpPr>
          <p:cNvPr id="62539" name="Text Box 77"/>
          <p:cNvSpPr txBox="1">
            <a:spLocks noChangeArrowheads="1"/>
          </p:cNvSpPr>
          <p:nvPr/>
        </p:nvSpPr>
        <p:spPr bwMode="auto">
          <a:xfrm>
            <a:off x="619125" y="3106738"/>
            <a:ext cx="354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54</a:t>
            </a:r>
          </a:p>
        </p:txBody>
      </p:sp>
      <p:sp>
        <p:nvSpPr>
          <p:cNvPr id="62540" name="Text Box 78"/>
          <p:cNvSpPr txBox="1">
            <a:spLocks noChangeArrowheads="1"/>
          </p:cNvSpPr>
          <p:nvPr/>
        </p:nvSpPr>
        <p:spPr bwMode="auto">
          <a:xfrm>
            <a:off x="517525" y="4124325"/>
            <a:ext cx="354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20</a:t>
            </a:r>
          </a:p>
        </p:txBody>
      </p:sp>
      <p:sp>
        <p:nvSpPr>
          <p:cNvPr id="62541" name="Text Box 79"/>
          <p:cNvSpPr txBox="1">
            <a:spLocks noChangeArrowheads="1"/>
          </p:cNvSpPr>
          <p:nvPr/>
        </p:nvSpPr>
        <p:spPr bwMode="auto">
          <a:xfrm>
            <a:off x="1384300" y="4117975"/>
            <a:ext cx="354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18</a:t>
            </a:r>
          </a:p>
        </p:txBody>
      </p:sp>
      <p:sp>
        <p:nvSpPr>
          <p:cNvPr id="62542" name="Text Box 80"/>
          <p:cNvSpPr txBox="1">
            <a:spLocks noChangeArrowheads="1"/>
          </p:cNvSpPr>
          <p:nvPr/>
        </p:nvSpPr>
        <p:spPr bwMode="auto">
          <a:xfrm>
            <a:off x="2155825" y="4111625"/>
            <a:ext cx="354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19</a:t>
            </a:r>
          </a:p>
        </p:txBody>
      </p:sp>
      <p:sp>
        <p:nvSpPr>
          <p:cNvPr id="62543" name="Text Box 81"/>
          <p:cNvSpPr txBox="1">
            <a:spLocks noChangeArrowheads="1"/>
          </p:cNvSpPr>
          <p:nvPr/>
        </p:nvSpPr>
        <p:spPr bwMode="auto">
          <a:xfrm>
            <a:off x="5703888" y="3103563"/>
            <a:ext cx="354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35</a:t>
            </a:r>
          </a:p>
        </p:txBody>
      </p:sp>
      <p:sp>
        <p:nvSpPr>
          <p:cNvPr id="62544" name="Text Box 82"/>
          <p:cNvSpPr txBox="1">
            <a:spLocks noChangeArrowheads="1"/>
          </p:cNvSpPr>
          <p:nvPr/>
        </p:nvSpPr>
        <p:spPr bwMode="auto">
          <a:xfrm>
            <a:off x="3355975" y="3121025"/>
            <a:ext cx="354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41</a:t>
            </a:r>
          </a:p>
        </p:txBody>
      </p:sp>
      <p:sp>
        <p:nvSpPr>
          <p:cNvPr id="62545" name="Text Box 83"/>
          <p:cNvSpPr txBox="1">
            <a:spLocks noChangeArrowheads="1"/>
          </p:cNvSpPr>
          <p:nvPr/>
        </p:nvSpPr>
        <p:spPr bwMode="auto">
          <a:xfrm>
            <a:off x="4135438" y="3106738"/>
            <a:ext cx="354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38</a:t>
            </a:r>
          </a:p>
        </p:txBody>
      </p:sp>
      <p:sp>
        <p:nvSpPr>
          <p:cNvPr id="62546" name="Text Box 84"/>
          <p:cNvSpPr txBox="1">
            <a:spLocks noChangeArrowheads="1"/>
          </p:cNvSpPr>
          <p:nvPr/>
        </p:nvSpPr>
        <p:spPr bwMode="auto">
          <a:xfrm>
            <a:off x="4686300" y="4116388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1</a:t>
            </a:r>
          </a:p>
        </p:txBody>
      </p:sp>
      <p:sp>
        <p:nvSpPr>
          <p:cNvPr id="62547" name="Text Box 85"/>
          <p:cNvSpPr txBox="1">
            <a:spLocks noChangeArrowheads="1"/>
          </p:cNvSpPr>
          <p:nvPr/>
        </p:nvSpPr>
        <p:spPr bwMode="auto">
          <a:xfrm>
            <a:off x="5719763" y="412591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8</a:t>
            </a:r>
          </a:p>
        </p:txBody>
      </p:sp>
      <p:sp>
        <p:nvSpPr>
          <p:cNvPr id="62548" name="Text Box 86"/>
          <p:cNvSpPr txBox="1">
            <a:spLocks noChangeArrowheads="1"/>
          </p:cNvSpPr>
          <p:nvPr/>
        </p:nvSpPr>
        <p:spPr bwMode="auto">
          <a:xfrm>
            <a:off x="3544888" y="4119563"/>
            <a:ext cx="354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10</a:t>
            </a:r>
          </a:p>
        </p:txBody>
      </p:sp>
      <p:sp>
        <p:nvSpPr>
          <p:cNvPr id="62549" name="Text Box 87"/>
          <p:cNvSpPr txBox="1">
            <a:spLocks noChangeArrowheads="1"/>
          </p:cNvSpPr>
          <p:nvPr/>
        </p:nvSpPr>
        <p:spPr bwMode="auto">
          <a:xfrm>
            <a:off x="6491288" y="3113088"/>
            <a:ext cx="354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38</a:t>
            </a:r>
          </a:p>
        </p:txBody>
      </p:sp>
      <p:sp>
        <p:nvSpPr>
          <p:cNvPr id="62550" name="Text Box 88"/>
          <p:cNvSpPr txBox="1">
            <a:spLocks noChangeArrowheads="1"/>
          </p:cNvSpPr>
          <p:nvPr/>
        </p:nvSpPr>
        <p:spPr bwMode="auto">
          <a:xfrm>
            <a:off x="7207250" y="3106738"/>
            <a:ext cx="354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38</a:t>
            </a:r>
          </a:p>
        </p:txBody>
      </p:sp>
      <p:sp>
        <p:nvSpPr>
          <p:cNvPr id="62551" name="Text Box 89"/>
          <p:cNvSpPr txBox="1">
            <a:spLocks noChangeArrowheads="1"/>
          </p:cNvSpPr>
          <p:nvPr/>
        </p:nvSpPr>
        <p:spPr bwMode="auto">
          <a:xfrm>
            <a:off x="7923213" y="3092450"/>
            <a:ext cx="354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27</a:t>
            </a:r>
          </a:p>
        </p:txBody>
      </p:sp>
      <p:sp>
        <p:nvSpPr>
          <p:cNvPr id="62552" name="Text Box 90"/>
          <p:cNvSpPr txBox="1">
            <a:spLocks noChangeArrowheads="1"/>
          </p:cNvSpPr>
          <p:nvPr/>
        </p:nvSpPr>
        <p:spPr bwMode="auto">
          <a:xfrm>
            <a:off x="8767763" y="3094038"/>
            <a:ext cx="354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44</a:t>
            </a:r>
          </a:p>
        </p:txBody>
      </p:sp>
      <p:sp>
        <p:nvSpPr>
          <p:cNvPr id="62553" name="Text Box 91"/>
          <p:cNvSpPr txBox="1">
            <a:spLocks noChangeArrowheads="1"/>
          </p:cNvSpPr>
          <p:nvPr/>
        </p:nvSpPr>
        <p:spPr bwMode="auto">
          <a:xfrm>
            <a:off x="8515350" y="41195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8</a:t>
            </a:r>
          </a:p>
        </p:txBody>
      </p:sp>
      <p:sp>
        <p:nvSpPr>
          <p:cNvPr id="62554" name="Text Box 92"/>
          <p:cNvSpPr txBox="1">
            <a:spLocks noChangeArrowheads="1"/>
          </p:cNvSpPr>
          <p:nvPr/>
        </p:nvSpPr>
        <p:spPr bwMode="auto">
          <a:xfrm>
            <a:off x="7548563" y="4137025"/>
            <a:ext cx="268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8</a:t>
            </a:r>
          </a:p>
        </p:txBody>
      </p:sp>
      <p:sp>
        <p:nvSpPr>
          <p:cNvPr id="62555" name="Text Box 93"/>
          <p:cNvSpPr txBox="1">
            <a:spLocks noChangeArrowheads="1"/>
          </p:cNvSpPr>
          <p:nvPr/>
        </p:nvSpPr>
        <p:spPr bwMode="auto">
          <a:xfrm>
            <a:off x="7429500" y="2352675"/>
            <a:ext cx="354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59</a:t>
            </a:r>
          </a:p>
        </p:txBody>
      </p:sp>
      <p:sp>
        <p:nvSpPr>
          <p:cNvPr id="62556" name="Text Box 94"/>
          <p:cNvSpPr txBox="1">
            <a:spLocks noChangeArrowheads="1"/>
          </p:cNvSpPr>
          <p:nvPr/>
        </p:nvSpPr>
        <p:spPr bwMode="auto">
          <a:xfrm>
            <a:off x="6145213" y="2354263"/>
            <a:ext cx="354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62</a:t>
            </a:r>
          </a:p>
        </p:txBody>
      </p:sp>
      <p:pic>
        <p:nvPicPr>
          <p:cNvPr id="62557" name="Picture 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953000"/>
            <a:ext cx="735012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558" name="Picture 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0"/>
            <a:ext cx="75406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559" name="Picture 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4962525"/>
            <a:ext cx="855663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560" name="Picture 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79975"/>
            <a:ext cx="24384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561" name="Picture 9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889500"/>
            <a:ext cx="121602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562" name="Rectangle 113"/>
          <p:cNvSpPr>
            <a:spLocks noChangeArrowheads="1"/>
          </p:cNvSpPr>
          <p:nvPr/>
        </p:nvSpPr>
        <p:spPr bwMode="auto">
          <a:xfrm>
            <a:off x="5486400" y="6429375"/>
            <a:ext cx="124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C00000"/>
                </a:solidFill>
                <a:cs typeface="Times New Roman" panose="02020603050405020304" pitchFamily="18" charset="0"/>
              </a:rPr>
              <a:t>Oh, </a:t>
            </a:r>
            <a:r>
              <a:rPr lang="en-US" sz="1200" b="1">
                <a:latin typeface="Courier New" panose="02070309020205020404" pitchFamily="49" charset="0"/>
                <a:cs typeface="Courier New" panose="02070309020205020404" pitchFamily="49" charset="0"/>
              </a:rPr>
              <a:t>brother</a:t>
            </a:r>
            <a:r>
              <a:rPr lang="en-US" sz="1200">
                <a:solidFill>
                  <a:srgbClr val="C00000"/>
                </a:solidFill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2563" name="Rectangle 25"/>
          <p:cNvSpPr>
            <a:spLocks noChangeArrowheads="1"/>
          </p:cNvSpPr>
          <p:nvPr/>
        </p:nvSpPr>
        <p:spPr bwMode="auto">
          <a:xfrm>
            <a:off x="6919913" y="260350"/>
            <a:ext cx="925512" cy="512763"/>
          </a:xfrm>
          <a:prstGeom prst="rect">
            <a:avLst/>
          </a:prstGeom>
          <a:noFill/>
          <a:ln w="28575">
            <a:solidFill>
              <a:srgbClr val="8F01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female</a:t>
            </a:r>
          </a:p>
        </p:txBody>
      </p:sp>
      <p:sp>
        <p:nvSpPr>
          <p:cNvPr id="62564" name="Rectangle 28"/>
          <p:cNvSpPr>
            <a:spLocks noChangeArrowheads="1"/>
          </p:cNvSpPr>
          <p:nvPr/>
        </p:nvSpPr>
        <p:spPr bwMode="auto">
          <a:xfrm>
            <a:off x="7986713" y="257175"/>
            <a:ext cx="923925" cy="512763"/>
          </a:xfrm>
          <a:prstGeom prst="rect">
            <a:avLst/>
          </a:prstGeom>
          <a:noFill/>
          <a:ln w="28575">
            <a:solidFill>
              <a:srgbClr val="FF01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latin typeface="Helvetica" panose="020B0604020202020204" pitchFamily="34" charset="0"/>
              </a:rPr>
              <a:t>male</a:t>
            </a:r>
          </a:p>
        </p:txBody>
      </p:sp>
      <p:sp>
        <p:nvSpPr>
          <p:cNvPr id="62565" name="Text Box 93"/>
          <p:cNvSpPr txBox="1">
            <a:spLocks noChangeArrowheads="1"/>
          </p:cNvSpPr>
          <p:nvPr/>
        </p:nvSpPr>
        <p:spPr bwMode="auto">
          <a:xfrm>
            <a:off x="7439025" y="188913"/>
            <a:ext cx="439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age</a:t>
            </a:r>
          </a:p>
        </p:txBody>
      </p:sp>
      <p:sp>
        <p:nvSpPr>
          <p:cNvPr id="62566" name="Text Box 94"/>
          <p:cNvSpPr txBox="1">
            <a:spLocks noChangeArrowheads="1"/>
          </p:cNvSpPr>
          <p:nvPr/>
        </p:nvSpPr>
        <p:spPr bwMode="auto">
          <a:xfrm>
            <a:off x="8501063" y="215900"/>
            <a:ext cx="4397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age</a:t>
            </a:r>
          </a:p>
        </p:txBody>
      </p:sp>
    </p:spTree>
    <p:extLst>
      <p:ext uri="{BB962C8B-B14F-4D97-AF65-F5344CB8AC3E}">
        <p14:creationId xmlns:p14="http://schemas.microsoft.com/office/powerpoint/2010/main" val="84231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ChangeArrowheads="1"/>
          </p:cNvSpPr>
          <p:nvPr/>
        </p:nvSpPr>
        <p:spPr bwMode="auto">
          <a:xfrm>
            <a:off x="6350" y="101600"/>
            <a:ext cx="3224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/>
              <a:t>Homework Prep</a:t>
            </a:r>
          </a:p>
        </p:txBody>
      </p:sp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3694113" y="239713"/>
            <a:ext cx="472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ea typeface="MS PGothic" panose="020B0600070205080204" pitchFamily="34" charset="-128"/>
              </a:rPr>
              <a:t>Write these four predicates in prolog:</a:t>
            </a:r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228600" y="9906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0000FF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child(Kid, </a:t>
            </a:r>
            <a:r>
              <a:rPr lang="en-US" sz="2400" b="1" dirty="0" err="1" smtClean="0">
                <a:solidFill>
                  <a:srgbClr val="0000FF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MomOrDad</a:t>
            </a:r>
            <a:r>
              <a:rPr lang="en-US" sz="2400" b="1" dirty="0" smtClean="0">
                <a:solidFill>
                  <a:srgbClr val="0000FF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) </a:t>
            </a:r>
            <a:r>
              <a:rPr lang="en-US" sz="2400" b="1" dirty="0">
                <a:solidFill>
                  <a:srgbClr val="0000FF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:- </a:t>
            </a:r>
          </a:p>
        </p:txBody>
      </p:sp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266700" y="272415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9900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mother(Mom,Kid) :- </a:t>
            </a:r>
          </a:p>
        </p:txBody>
      </p:sp>
      <p:sp>
        <p:nvSpPr>
          <p:cNvPr id="63494" name="Text Box 7"/>
          <p:cNvSpPr txBox="1">
            <a:spLocks noChangeArrowheads="1"/>
          </p:cNvSpPr>
          <p:nvPr/>
        </p:nvSpPr>
        <p:spPr bwMode="auto">
          <a:xfrm>
            <a:off x="203200" y="4079875"/>
            <a:ext cx="7696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119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anc(X,Y) :- </a:t>
            </a:r>
          </a:p>
          <a:p>
            <a:pPr eaLnBrk="1" hangingPunct="1"/>
            <a:r>
              <a:rPr lang="en-US" sz="2400" b="1">
                <a:solidFill>
                  <a:srgbClr val="FF0119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anc(X,Y) :-</a:t>
            </a:r>
          </a:p>
        </p:txBody>
      </p:sp>
      <p:sp>
        <p:nvSpPr>
          <p:cNvPr id="63495" name="Line 8"/>
          <p:cNvSpPr>
            <a:spLocks noChangeShapeType="1"/>
          </p:cNvSpPr>
          <p:nvPr/>
        </p:nvSpPr>
        <p:spPr bwMode="auto">
          <a:xfrm>
            <a:off x="304800" y="22098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6" name="Line 9"/>
          <p:cNvSpPr>
            <a:spLocks noChangeShapeType="1"/>
          </p:cNvSpPr>
          <p:nvPr/>
        </p:nvSpPr>
        <p:spPr bwMode="auto">
          <a:xfrm>
            <a:off x="304800" y="38100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7" name="Text Box 11"/>
          <p:cNvSpPr txBox="1">
            <a:spLocks noChangeArrowheads="1"/>
          </p:cNvSpPr>
          <p:nvPr/>
        </p:nvSpPr>
        <p:spPr bwMode="auto">
          <a:xfrm>
            <a:off x="611188" y="762000"/>
            <a:ext cx="23606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000">
                <a:latin typeface="Times New Roman" panose="02020603050405020304" pitchFamily="18" charset="0"/>
                <a:ea typeface="MS PGothic" panose="020B0600070205080204" pitchFamily="34" charset="-128"/>
              </a:rPr>
              <a:t>True if MomOrDad is the parent of  Kid</a:t>
            </a:r>
          </a:p>
        </p:txBody>
      </p:sp>
      <p:sp>
        <p:nvSpPr>
          <p:cNvPr id="63498" name="Text Box 12"/>
          <p:cNvSpPr txBox="1">
            <a:spLocks noChangeArrowheads="1"/>
          </p:cNvSpPr>
          <p:nvPr/>
        </p:nvSpPr>
        <p:spPr bwMode="auto">
          <a:xfrm>
            <a:off x="609600" y="2343150"/>
            <a:ext cx="3467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000">
                <a:latin typeface="Times New Roman" panose="02020603050405020304" pitchFamily="18" charset="0"/>
                <a:ea typeface="MS PGothic" panose="020B0600070205080204" pitchFamily="34" charset="-128"/>
              </a:rPr>
              <a:t>True if Mom is the parent of Kid and Mom is female</a:t>
            </a:r>
          </a:p>
        </p:txBody>
      </p:sp>
      <p:sp>
        <p:nvSpPr>
          <p:cNvPr id="63499" name="Text Box 13"/>
          <p:cNvSpPr txBox="1">
            <a:spLocks noChangeArrowheads="1"/>
          </p:cNvSpPr>
          <p:nvPr/>
        </p:nvSpPr>
        <p:spPr bwMode="auto">
          <a:xfrm>
            <a:off x="609600" y="3870325"/>
            <a:ext cx="3505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000">
                <a:latin typeface="Times New Roman" panose="02020603050405020304" pitchFamily="18" charset="0"/>
                <a:ea typeface="MS PGothic" panose="020B0600070205080204" pitchFamily="34" charset="-128"/>
              </a:rPr>
              <a:t>True if X is the parent of Y or if X is an ancestor of Y’s parent</a:t>
            </a:r>
          </a:p>
        </p:txBody>
      </p:sp>
      <p:sp>
        <p:nvSpPr>
          <p:cNvPr id="63500" name="Text Box 7"/>
          <p:cNvSpPr txBox="1">
            <a:spLocks noChangeArrowheads="1"/>
          </p:cNvSpPr>
          <p:nvPr/>
        </p:nvSpPr>
        <p:spPr bwMode="auto">
          <a:xfrm>
            <a:off x="304800" y="5537200"/>
            <a:ext cx="7696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Courier New" panose="02070309020205020404" pitchFamily="49" charset="0"/>
                <a:ea typeface="MS PGothic" panose="020B0600070205080204" pitchFamily="34" charset="-128"/>
              </a:rPr>
              <a:t>fac(X,N) :-</a:t>
            </a:r>
          </a:p>
          <a:p>
            <a:pPr eaLnBrk="1" hangingPunct="1"/>
            <a:r>
              <a:rPr lang="en-US" sz="2400" b="1">
                <a:latin typeface="Courier New" panose="02070309020205020404" pitchFamily="49" charset="0"/>
                <a:ea typeface="MS PGothic" panose="020B0600070205080204" pitchFamily="34" charset="-128"/>
              </a:rPr>
              <a:t>fac(  ,  ) :-  </a:t>
            </a:r>
          </a:p>
        </p:txBody>
      </p:sp>
      <p:sp>
        <p:nvSpPr>
          <p:cNvPr id="63501" name="Line 9"/>
          <p:cNvSpPr>
            <a:spLocks noChangeShapeType="1"/>
          </p:cNvSpPr>
          <p:nvPr/>
        </p:nvSpPr>
        <p:spPr bwMode="auto">
          <a:xfrm>
            <a:off x="342900" y="53340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2" name="Text Box 13"/>
          <p:cNvSpPr txBox="1">
            <a:spLocks noChangeArrowheads="1"/>
          </p:cNvSpPr>
          <p:nvPr/>
        </p:nvSpPr>
        <p:spPr bwMode="auto">
          <a:xfrm>
            <a:off x="571500" y="5410200"/>
            <a:ext cx="2514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000">
                <a:latin typeface="Times New Roman" panose="02020603050405020304" pitchFamily="18" charset="0"/>
                <a:ea typeface="MS PGothic" panose="020B0600070205080204" pitchFamily="34" charset="-128"/>
              </a:rPr>
              <a:t>true if N is the factorial of  X  (for X &gt;= 0)</a:t>
            </a:r>
          </a:p>
        </p:txBody>
      </p:sp>
      <p:sp>
        <p:nvSpPr>
          <p:cNvPr id="63503" name="Text Box 13"/>
          <p:cNvSpPr txBox="1">
            <a:spLocks noChangeArrowheads="1"/>
          </p:cNvSpPr>
          <p:nvPr/>
        </p:nvSpPr>
        <p:spPr bwMode="auto">
          <a:xfrm>
            <a:off x="0" y="6611938"/>
            <a:ext cx="31623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000">
                <a:latin typeface="Times New Roman" panose="02020603050405020304" pitchFamily="18" charset="0"/>
                <a:ea typeface="MS PGothic" panose="020B0600070205080204" pitchFamily="34" charset="-128"/>
              </a:rPr>
              <a:t>you need a base case, too – what should it be?</a:t>
            </a:r>
          </a:p>
        </p:txBody>
      </p:sp>
      <p:sp>
        <p:nvSpPr>
          <p:cNvPr id="63504" name="Ink 1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648450" y="5991225"/>
            <a:ext cx="3175" cy="4763"/>
          </a:xfrm>
          <a:custGeom>
            <a:avLst/>
            <a:gdLst>
              <a:gd name="T0" fmla="*/ 2147483647 w 7"/>
              <a:gd name="T1" fmla="*/ 2147483647 h 11"/>
              <a:gd name="T2" fmla="*/ 0 w 7"/>
              <a:gd name="T3" fmla="*/ 2147483647 h 1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" h="11" extrusionOk="0">
                <a:moveTo>
                  <a:pt x="6" y="10"/>
                </a:moveTo>
                <a:cubicBezTo>
                  <a:pt x="0" y="1"/>
                  <a:pt x="-2" y="-3"/>
                  <a:pt x="0" y="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8037513" y="6073775"/>
            <a:ext cx="762000" cy="3698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latin typeface="Calibri" charset="0"/>
                <a:ea typeface="ＭＳ Ｐゴシック" charset="0"/>
                <a:cs typeface="Calibri" charset="0"/>
              </a:rPr>
              <a:t>Extra!</a:t>
            </a:r>
            <a:endParaRPr lang="en-US" b="1" i="1" dirty="0">
              <a:latin typeface="Times New Roman" charset="0"/>
              <a:ea typeface="ＭＳ Ｐゴシック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90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smtClean="0"/>
              <a:t>Solutions</a:t>
            </a:r>
          </a:p>
        </p:txBody>
      </p:sp>
      <p:sp>
        <p:nvSpPr>
          <p:cNvPr id="39940" name="Rectangle 44"/>
          <p:cNvSpPr>
            <a:spLocks noChangeArrowheads="1"/>
          </p:cNvSpPr>
          <p:nvPr/>
        </p:nvSpPr>
        <p:spPr bwMode="auto">
          <a:xfrm>
            <a:off x="228600" y="1676400"/>
            <a:ext cx="8763000" cy="3662363"/>
          </a:xfrm>
          <a:prstGeom prst="rect">
            <a:avLst/>
          </a:prstGeom>
          <a:noFill/>
          <a:ln w="19050">
            <a:solidFill>
              <a:srgbClr val="009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88E0A"/>
                </a:solidFill>
                <a:latin typeface="Courier New" pitchFamily="49" charset="0"/>
              </a:rPr>
              <a:t>/* </a:t>
            </a:r>
          </a:p>
          <a:p>
            <a:pPr>
              <a:defRPr/>
            </a:pPr>
            <a:r>
              <a:rPr lang="en-US" sz="1600" b="1" dirty="0">
                <a:solidFill>
                  <a:srgbClr val="088E0A"/>
                </a:solidFill>
                <a:latin typeface="Courier New" pitchFamily="49" charset="0"/>
              </a:rPr>
              <a:t> * Here are three rules about families </a:t>
            </a:r>
          </a:p>
          <a:p>
            <a:pPr>
              <a:defRPr/>
            </a:pPr>
            <a:r>
              <a:rPr lang="en-US" sz="1600" b="1" dirty="0">
                <a:solidFill>
                  <a:srgbClr val="088E0A"/>
                </a:solidFill>
                <a:latin typeface="Courier New" pitchFamily="49" charset="0"/>
              </a:rPr>
              <a:t> */</a:t>
            </a:r>
            <a:endParaRPr lang="en-US" sz="1600" b="1" dirty="0">
              <a:solidFill>
                <a:srgbClr val="000000"/>
              </a:solidFill>
              <a:latin typeface="Courier New" pitchFamily="49" charset="0"/>
            </a:endParaRPr>
          </a:p>
          <a:p>
            <a:pPr>
              <a:defRPr/>
            </a:pPr>
            <a:endParaRPr lang="en-US" sz="1600" b="1" dirty="0">
              <a:solidFill>
                <a:srgbClr val="000000"/>
              </a:solidFill>
              <a:latin typeface="Courier New" pitchFamily="49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000000"/>
                </a:solidFill>
                <a:latin typeface="Courier New" pitchFamily="49" charset="0"/>
              </a:rPr>
              <a:t>child(X, Y) :- parent(Y, X).</a:t>
            </a:r>
          </a:p>
          <a:p>
            <a:pPr>
              <a:defRPr/>
            </a:pPr>
            <a:endParaRPr lang="en-US" sz="2800" b="1" dirty="0">
              <a:solidFill>
                <a:srgbClr val="000000"/>
              </a:solidFill>
              <a:latin typeface="Courier New" pitchFamily="49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000000"/>
                </a:solidFill>
                <a:latin typeface="Courier New" pitchFamily="49" charset="0"/>
              </a:rPr>
              <a:t>mother(X, Y) :- female(X), parent(X, Y).</a:t>
            </a:r>
          </a:p>
          <a:p>
            <a:pPr>
              <a:defRPr/>
            </a:pPr>
            <a:endParaRPr lang="en-US" sz="2800" b="1" dirty="0">
              <a:solidFill>
                <a:srgbClr val="000000"/>
              </a:solidFill>
              <a:latin typeface="Courier New" pitchFamily="49" charset="0"/>
            </a:endParaRPr>
          </a:p>
          <a:p>
            <a:pPr>
              <a:defRPr/>
            </a:pPr>
            <a:r>
              <a:rPr lang="en-US" sz="2800" b="1" dirty="0" err="1">
                <a:solidFill>
                  <a:srgbClr val="000000"/>
                </a:solidFill>
                <a:latin typeface="Courier New" pitchFamily="49" charset="0"/>
              </a:rPr>
              <a:t>anc</a:t>
            </a:r>
            <a:r>
              <a:rPr lang="en-US" sz="2800" b="1" dirty="0">
                <a:solidFill>
                  <a:srgbClr val="000000"/>
                </a:solidFill>
                <a:latin typeface="Courier New" pitchFamily="49" charset="0"/>
              </a:rPr>
              <a:t>(X, Y) :- parent(X, Y).</a:t>
            </a:r>
          </a:p>
          <a:p>
            <a:pPr>
              <a:defRPr/>
            </a:pPr>
            <a:r>
              <a:rPr lang="en-US" sz="2800" b="1" dirty="0" err="1">
                <a:solidFill>
                  <a:srgbClr val="000000"/>
                </a:solidFill>
                <a:latin typeface="Courier New" pitchFamily="49" charset="0"/>
              </a:rPr>
              <a:t>anc</a:t>
            </a:r>
            <a:r>
              <a:rPr lang="en-US" sz="2800" b="1" dirty="0">
                <a:solidFill>
                  <a:srgbClr val="000000"/>
                </a:solidFill>
                <a:latin typeface="Courier New" pitchFamily="49" charset="0"/>
              </a:rPr>
              <a:t>(X, Y) :- parent(Z, Y), </a:t>
            </a:r>
            <a:r>
              <a:rPr lang="en-US" sz="2800" b="1" dirty="0" err="1">
                <a:solidFill>
                  <a:srgbClr val="000000"/>
                </a:solidFill>
                <a:latin typeface="Courier New" pitchFamily="49" charset="0"/>
              </a:rPr>
              <a:t>anc</a:t>
            </a:r>
            <a:r>
              <a:rPr lang="en-US" sz="2800" b="1" dirty="0">
                <a:solidFill>
                  <a:srgbClr val="000000"/>
                </a:solidFill>
                <a:latin typeface="Courier New" pitchFamily="49" charset="0"/>
              </a:rPr>
              <a:t>(X, Z).</a:t>
            </a:r>
            <a:endParaRPr lang="en-US" sz="1050" dirty="0">
              <a:solidFill>
                <a:srgbClr val="0000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9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ctrTitle"/>
          </p:nvPr>
        </p:nvSpPr>
        <p:spPr>
          <a:xfrm>
            <a:off x="152400" y="2895600"/>
            <a:ext cx="8585200" cy="1470025"/>
          </a:xfrm>
        </p:spPr>
        <p:txBody>
          <a:bodyPr/>
          <a:lstStyle/>
          <a:p>
            <a:r>
              <a:rPr lang="en-US" sz="13800" b="1" dirty="0" smtClean="0"/>
              <a:t>Mutual Recursion</a:t>
            </a:r>
            <a:br>
              <a:rPr lang="en-US" sz="13800" b="1" dirty="0" smtClean="0"/>
            </a:br>
            <a:endParaRPr lang="en-US" sz="6600" b="1" dirty="0" smtClean="0"/>
          </a:p>
        </p:txBody>
      </p:sp>
    </p:spTree>
    <p:extLst>
      <p:ext uri="{BB962C8B-B14F-4D97-AF65-F5344CB8AC3E}">
        <p14:creationId xmlns:p14="http://schemas.microsoft.com/office/powerpoint/2010/main" val="265049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b="1" dirty="0" smtClean="0"/>
              <a:t>Mutual Recursion Example</a:t>
            </a:r>
            <a:br>
              <a:rPr lang="en-US" b="1" dirty="0" smtClean="0"/>
            </a:br>
            <a:r>
              <a:rPr lang="en-US" sz="2400" dirty="0" smtClean="0"/>
              <a:t>(</a:t>
            </a:r>
            <a:r>
              <a:rPr lang="en-US" sz="2400" b="1" u="sng" dirty="0" smtClean="0"/>
              <a:t>Definition:</a:t>
            </a:r>
            <a:r>
              <a:rPr lang="en-US" sz="2400" b="1" dirty="0" smtClean="0"/>
              <a:t> </a:t>
            </a:r>
            <a:r>
              <a:rPr lang="en-US" sz="2400" dirty="0" smtClean="0"/>
              <a:t>Two functions that call each other)</a:t>
            </a:r>
            <a:endParaRPr lang="en-US" b="1" dirty="0" smtClean="0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846263"/>
            <a:ext cx="6770687" cy="501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ine Callout 1 4"/>
          <p:cNvSpPr/>
          <p:nvPr/>
        </p:nvSpPr>
        <p:spPr>
          <a:xfrm>
            <a:off x="6742113" y="1846263"/>
            <a:ext cx="2401887" cy="4402137"/>
          </a:xfrm>
          <a:prstGeom prst="borderCallout1">
            <a:avLst>
              <a:gd name="adj1" fmla="val 99875"/>
              <a:gd name="adj2" fmla="val 39555"/>
              <a:gd name="adj3" fmla="val 99498"/>
              <a:gd name="adj4" fmla="val 69037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How many times is </a:t>
            </a:r>
            <a:r>
              <a:rPr lang="en-US" sz="2800" dirty="0">
                <a:latin typeface="Courier New" pitchFamily="49" charset="0"/>
                <a:cs typeface="Courier New" pitchFamily="49" charset="0"/>
              </a:rPr>
              <a:t>odd?</a:t>
            </a:r>
            <a:r>
              <a:rPr lang="en-US" sz="2800" dirty="0"/>
              <a:t> called in:</a:t>
            </a:r>
          </a:p>
          <a:p>
            <a:pPr>
              <a:defRPr/>
            </a:pPr>
            <a:r>
              <a:rPr lang="en-US" sz="3200" dirty="0">
                <a:latin typeface="Courier New" pitchFamily="49" charset="0"/>
                <a:cs typeface="Courier New" pitchFamily="49" charset="0"/>
              </a:rPr>
              <a:t>(even? 7)</a:t>
            </a:r>
          </a:p>
          <a:p>
            <a:pPr>
              <a:defRPr/>
            </a:pPr>
            <a:r>
              <a:rPr lang="en-US" sz="3200" dirty="0">
                <a:latin typeface="Courier New" pitchFamily="49" charset="0"/>
                <a:cs typeface="Courier New" pitchFamily="49" charset="0"/>
              </a:rPr>
              <a:t>a)0</a:t>
            </a:r>
          </a:p>
          <a:p>
            <a:pPr>
              <a:defRPr/>
            </a:pPr>
            <a:r>
              <a:rPr lang="en-US" sz="3200" dirty="0">
                <a:latin typeface="Courier New" pitchFamily="49" charset="0"/>
                <a:cs typeface="Courier New" pitchFamily="49" charset="0"/>
              </a:rPr>
              <a:t>b)1</a:t>
            </a:r>
          </a:p>
          <a:p>
            <a:pPr>
              <a:defRPr/>
            </a:pPr>
            <a:r>
              <a:rPr lang="en-US" sz="3200" dirty="0">
                <a:latin typeface="Courier New" pitchFamily="49" charset="0"/>
                <a:cs typeface="Courier New" pitchFamily="49" charset="0"/>
              </a:rPr>
              <a:t>c)2</a:t>
            </a:r>
          </a:p>
          <a:p>
            <a:pPr>
              <a:defRPr/>
            </a:pPr>
            <a:r>
              <a:rPr lang="en-US" sz="3200" dirty="0">
                <a:latin typeface="Courier New" pitchFamily="49" charset="0"/>
                <a:cs typeface="Courier New" pitchFamily="49" charset="0"/>
              </a:rPr>
              <a:t>d)3</a:t>
            </a:r>
          </a:p>
          <a:p>
            <a:pPr>
              <a:defRPr/>
            </a:pPr>
            <a:r>
              <a:rPr lang="en-US" sz="3200" dirty="0">
                <a:latin typeface="Courier New" pitchFamily="49" charset="0"/>
                <a:cs typeface="Courier New" pitchFamily="49" charset="0"/>
              </a:rPr>
              <a:t>e)&gt; 3</a:t>
            </a:r>
          </a:p>
        </p:txBody>
      </p:sp>
    </p:spTree>
    <p:extLst>
      <p:ext uri="{BB962C8B-B14F-4D97-AF65-F5344CB8AC3E}">
        <p14:creationId xmlns:p14="http://schemas.microsoft.com/office/powerpoint/2010/main" val="42990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49"/>
          <p:cNvGrpSpPr>
            <a:grpSpLocks/>
          </p:cNvGrpSpPr>
          <p:nvPr/>
        </p:nvGrpSpPr>
        <p:grpSpPr bwMode="auto">
          <a:xfrm>
            <a:off x="8534400" y="6324600"/>
            <a:ext cx="355600" cy="381000"/>
            <a:chOff x="2928" y="1051"/>
            <a:chExt cx="840" cy="957"/>
          </a:xfrm>
        </p:grpSpPr>
        <p:sp>
          <p:nvSpPr>
            <p:cNvPr id="17431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2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33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34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35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36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37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38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39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40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1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2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3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1" name="Rectangle 38"/>
          <p:cNvSpPr>
            <a:spLocks noChangeArrowheads="1"/>
          </p:cNvSpPr>
          <p:nvPr/>
        </p:nvSpPr>
        <p:spPr bwMode="auto">
          <a:xfrm>
            <a:off x="298450" y="239713"/>
            <a:ext cx="5681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i="1"/>
              <a:t>Use it</a:t>
            </a:r>
            <a:r>
              <a:rPr lang="en-US" sz="3200"/>
              <a:t> or lose it</a:t>
            </a:r>
          </a:p>
        </p:txBody>
      </p:sp>
      <p:sp>
        <p:nvSpPr>
          <p:cNvPr id="17412" name="Text Box 61"/>
          <p:cNvSpPr txBox="1">
            <a:spLocks noChangeArrowheads="1"/>
          </p:cNvSpPr>
          <p:nvPr/>
        </p:nvSpPr>
        <p:spPr bwMode="auto">
          <a:xfrm>
            <a:off x="228600" y="1019175"/>
            <a:ext cx="34226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100" b="1">
                <a:latin typeface="Courier New" panose="02070309020205020404" pitchFamily="49" charset="0"/>
                <a:ea typeface="MS PGothic" panose="020B0600070205080204" pitchFamily="34" charset="-128"/>
              </a:rPr>
              <a:t>(define (sublists L)</a:t>
            </a:r>
          </a:p>
        </p:txBody>
      </p:sp>
      <p:sp>
        <p:nvSpPr>
          <p:cNvPr id="17413" name="Text Box 63"/>
          <p:cNvSpPr txBox="1">
            <a:spLocks noChangeArrowheads="1"/>
          </p:cNvSpPr>
          <p:nvPr/>
        </p:nvSpPr>
        <p:spPr bwMode="auto">
          <a:xfrm>
            <a:off x="8001000" y="430213"/>
            <a:ext cx="914400" cy="11699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ea typeface="MS PGothic" panose="020B0600070205080204" pitchFamily="34" charset="-128"/>
              </a:rPr>
              <a:t>returns ALL sublists of elements in  </a:t>
            </a:r>
            <a:r>
              <a:rPr lang="en-US" sz="1400" b="1"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L</a:t>
            </a:r>
          </a:p>
        </p:txBody>
      </p:sp>
      <p:sp>
        <p:nvSpPr>
          <p:cNvPr id="17414" name="Text Box 54"/>
          <p:cNvSpPr txBox="1">
            <a:spLocks noChangeArrowheads="1"/>
          </p:cNvSpPr>
          <p:nvPr/>
        </p:nvSpPr>
        <p:spPr bwMode="auto">
          <a:xfrm>
            <a:off x="7620000" y="6096000"/>
            <a:ext cx="1346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sz="1000" b="1">
                <a:solidFill>
                  <a:srgbClr val="008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I think I </a:t>
            </a:r>
            <a:r>
              <a:rPr lang="en-US" sz="1000" b="1" i="1">
                <a:solidFill>
                  <a:srgbClr val="008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lost it!</a:t>
            </a:r>
            <a:endParaRPr lang="en-US" sz="1000" b="1">
              <a:solidFill>
                <a:srgbClr val="008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7415" name="Rectangle 28"/>
          <p:cNvSpPr>
            <a:spLocks noChangeArrowheads="1"/>
          </p:cNvSpPr>
          <p:nvPr/>
        </p:nvSpPr>
        <p:spPr bwMode="auto">
          <a:xfrm>
            <a:off x="4054475" y="304800"/>
            <a:ext cx="1444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90BF3"/>
                </a:solidFill>
              </a:rPr>
              <a:t>(sublists  '( a b ))</a:t>
            </a:r>
            <a:endParaRPr lang="en-US" sz="1500"/>
          </a:p>
        </p:txBody>
      </p:sp>
      <p:sp>
        <p:nvSpPr>
          <p:cNvPr id="17416" name="Rectangle 29"/>
          <p:cNvSpPr>
            <a:spLocks noChangeArrowheads="1"/>
          </p:cNvSpPr>
          <p:nvPr/>
        </p:nvSpPr>
        <p:spPr bwMode="auto">
          <a:xfrm>
            <a:off x="5868988" y="311150"/>
            <a:ext cx="20224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90BF3"/>
                </a:solidFill>
              </a:rPr>
              <a:t>'(( )   ( b )   ( a )   ( a  b ))</a:t>
            </a:r>
            <a:endParaRPr lang="en-US" sz="1500"/>
          </a:p>
        </p:txBody>
      </p:sp>
      <p:sp>
        <p:nvSpPr>
          <p:cNvPr id="17417" name="Rectangle 30"/>
          <p:cNvSpPr>
            <a:spLocks noChangeArrowheads="1"/>
          </p:cNvSpPr>
          <p:nvPr/>
        </p:nvSpPr>
        <p:spPr bwMode="auto">
          <a:xfrm>
            <a:off x="5900738" y="681038"/>
            <a:ext cx="1909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900"/>
              <a:t>the order of these sublists in these overall outputs does not matter... </a:t>
            </a:r>
          </a:p>
        </p:txBody>
      </p:sp>
      <p:sp>
        <p:nvSpPr>
          <p:cNvPr id="17418" name="Text Box 63"/>
          <p:cNvSpPr txBox="1">
            <a:spLocks noChangeArrowheads="1"/>
          </p:cNvSpPr>
          <p:nvPr/>
        </p:nvSpPr>
        <p:spPr bwMode="auto">
          <a:xfrm>
            <a:off x="4724400" y="5310188"/>
            <a:ext cx="4094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ea typeface="MS PGothic" panose="020B0600070205080204" pitchFamily="34" charset="-128"/>
              </a:rPr>
              <a:t>This should return </a:t>
            </a:r>
            <a:r>
              <a:rPr lang="en-US" sz="1400" b="1"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#t</a:t>
            </a:r>
            <a:r>
              <a:rPr lang="en-US" sz="1400">
                <a:ea typeface="MS PGothic" panose="020B0600070205080204" pitchFamily="34" charset="-128"/>
              </a:rPr>
              <a:t> if it's possible to make change for Total using coins in CoinList; otherwise </a:t>
            </a:r>
            <a:r>
              <a:rPr lang="en-US" sz="1400" b="1">
                <a:latin typeface="Courier New" panose="02070309020205020404" pitchFamily="49" charset="0"/>
                <a:ea typeface="MS PGothic" panose="020B0600070205080204" pitchFamily="34" charset="-128"/>
              </a:rPr>
              <a:t>#f</a:t>
            </a:r>
            <a:endParaRPr lang="en-US" sz="1400">
              <a:ea typeface="MS PGothic" panose="020B0600070205080204" pitchFamily="34" charset="-128"/>
            </a:endParaRPr>
          </a:p>
        </p:txBody>
      </p:sp>
      <p:cxnSp>
        <p:nvCxnSpPr>
          <p:cNvPr id="17419" name="Straight Arrow Connector 40"/>
          <p:cNvCxnSpPr>
            <a:cxnSpLocks noChangeShapeType="1"/>
            <a:stCxn id="17415" idx="3"/>
            <a:endCxn id="17416" idx="1"/>
          </p:cNvCxnSpPr>
          <p:nvPr/>
        </p:nvCxnSpPr>
        <p:spPr bwMode="auto">
          <a:xfrm>
            <a:off x="5499100" y="466725"/>
            <a:ext cx="369888" cy="6350"/>
          </a:xfrm>
          <a:prstGeom prst="straightConnector1">
            <a:avLst/>
          </a:prstGeom>
          <a:noFill/>
          <a:ln w="19050">
            <a:solidFill>
              <a:srgbClr val="090B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20" name="Ink 4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706688" y="2292350"/>
            <a:ext cx="7937" cy="15875"/>
          </a:xfrm>
          <a:custGeom>
            <a:avLst/>
            <a:gdLst>
              <a:gd name="T0" fmla="*/ 0 w 22"/>
              <a:gd name="T1" fmla="*/ 0 h 42"/>
              <a:gd name="T2" fmla="*/ 2147483647 w 22"/>
              <a:gd name="T3" fmla="*/ 2147483647 h 42"/>
              <a:gd name="T4" fmla="*/ 0 60000 65536"/>
              <a:gd name="T5" fmla="*/ 0 60000 65536"/>
              <a:gd name="T6" fmla="*/ 0 w 22"/>
              <a:gd name="T7" fmla="*/ 0 h 42"/>
              <a:gd name="T8" fmla="*/ 22 w 22"/>
              <a:gd name="T9" fmla="*/ 42 h 4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" h="42" extrusionOk="0">
                <a:moveTo>
                  <a:pt x="0" y="0"/>
                </a:moveTo>
                <a:cubicBezTo>
                  <a:pt x="2" y="23"/>
                  <a:pt x="5" y="31"/>
                  <a:pt x="21" y="41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1" name="Rectangle 28"/>
          <p:cNvSpPr>
            <a:spLocks noChangeArrowheads="1"/>
          </p:cNvSpPr>
          <p:nvPr/>
        </p:nvSpPr>
        <p:spPr bwMode="auto">
          <a:xfrm>
            <a:off x="4038600" y="1279525"/>
            <a:ext cx="1574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90BF3"/>
                </a:solidFill>
              </a:rPr>
              <a:t>(sublists  '( a b c ))</a:t>
            </a:r>
            <a:endParaRPr lang="en-US" sz="1500"/>
          </a:p>
        </p:txBody>
      </p:sp>
      <p:sp>
        <p:nvSpPr>
          <p:cNvPr id="17422" name="Rectangle 29"/>
          <p:cNvSpPr>
            <a:spLocks noChangeArrowheads="1"/>
          </p:cNvSpPr>
          <p:nvPr/>
        </p:nvSpPr>
        <p:spPr bwMode="auto">
          <a:xfrm>
            <a:off x="5980113" y="1108075"/>
            <a:ext cx="18986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90BF3"/>
                </a:solidFill>
              </a:rPr>
              <a:t>'(( )   ( c )   ( b )   ( b  c )</a:t>
            </a:r>
          </a:p>
          <a:p>
            <a:pPr eaLnBrk="1" hangingPunct="1"/>
            <a:r>
              <a:rPr lang="en-US" sz="1500">
                <a:solidFill>
                  <a:srgbClr val="090BF3"/>
                </a:solidFill>
              </a:rPr>
              <a:t>(a)  (a c)  (a b)  (a b c))</a:t>
            </a:r>
            <a:endParaRPr lang="en-US" sz="1500"/>
          </a:p>
        </p:txBody>
      </p:sp>
      <p:cxnSp>
        <p:nvCxnSpPr>
          <p:cNvPr id="17423" name="Straight Arrow Connector 40"/>
          <p:cNvCxnSpPr>
            <a:cxnSpLocks noChangeShapeType="1"/>
            <a:stCxn id="17421" idx="3"/>
            <a:endCxn id="17422" idx="1"/>
          </p:cNvCxnSpPr>
          <p:nvPr/>
        </p:nvCxnSpPr>
        <p:spPr bwMode="auto">
          <a:xfrm>
            <a:off x="5613400" y="1441450"/>
            <a:ext cx="366713" cy="1588"/>
          </a:xfrm>
          <a:prstGeom prst="straightConnector1">
            <a:avLst/>
          </a:prstGeom>
          <a:noFill/>
          <a:ln w="19050">
            <a:solidFill>
              <a:srgbClr val="090B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24" name="Straight Connector 42"/>
          <p:cNvCxnSpPr>
            <a:cxnSpLocks noChangeShapeType="1"/>
          </p:cNvCxnSpPr>
          <p:nvPr/>
        </p:nvCxnSpPr>
        <p:spPr bwMode="auto">
          <a:xfrm>
            <a:off x="304800" y="5164138"/>
            <a:ext cx="74025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25" name="Rectangle 41"/>
          <p:cNvSpPr>
            <a:spLocks noChangeArrowheads="1"/>
          </p:cNvSpPr>
          <p:nvPr/>
        </p:nvSpPr>
        <p:spPr bwMode="auto">
          <a:xfrm>
            <a:off x="7696200" y="4876800"/>
            <a:ext cx="121285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/>
              <a:t>on the HW</a:t>
            </a:r>
          </a:p>
        </p:txBody>
      </p:sp>
      <p:sp>
        <p:nvSpPr>
          <p:cNvPr id="17426" name="Rectangle 43"/>
          <p:cNvSpPr>
            <a:spLocks noChangeArrowheads="1"/>
          </p:cNvSpPr>
          <p:nvPr/>
        </p:nvSpPr>
        <p:spPr bwMode="auto">
          <a:xfrm>
            <a:off x="304800" y="2143125"/>
            <a:ext cx="712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/>
              <a:t>Base Case!</a:t>
            </a:r>
          </a:p>
        </p:txBody>
      </p:sp>
      <p:sp>
        <p:nvSpPr>
          <p:cNvPr id="17427" name="Rectangle 44"/>
          <p:cNvSpPr>
            <a:spLocks noChangeArrowheads="1"/>
          </p:cNvSpPr>
          <p:nvPr/>
        </p:nvSpPr>
        <p:spPr bwMode="auto">
          <a:xfrm>
            <a:off x="228600" y="3200400"/>
            <a:ext cx="925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/>
              <a:t>Use-it-or-lose-it</a:t>
            </a:r>
          </a:p>
        </p:txBody>
      </p:sp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809625" y="6021388"/>
            <a:ext cx="2895600" cy="6699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090BF3"/>
                </a:solidFill>
                <a:ea typeface="ＭＳ Ｐゴシック" pitchFamily="-112" charset="-128"/>
                <a:cs typeface="Calibri" pitchFamily="34" charset="0"/>
              </a:rPr>
              <a:t>(make-change  42  '(2 5 10 25 50))</a:t>
            </a:r>
          </a:p>
          <a:p>
            <a:pPr>
              <a:defRPr/>
            </a:pPr>
            <a:r>
              <a:rPr lang="en-US" sz="1500" dirty="0">
                <a:solidFill>
                  <a:srgbClr val="090BF3"/>
                </a:solidFill>
                <a:ea typeface="ＭＳ Ｐゴシック" pitchFamily="-112" charset="-128"/>
                <a:cs typeface="Calibri" pitchFamily="34" charset="0"/>
              </a:rPr>
              <a:t>#t       </a:t>
            </a:r>
            <a:r>
              <a:rPr lang="en-US" sz="1500" i="1" dirty="0">
                <a:solidFill>
                  <a:schemeClr val="bg1">
                    <a:lumMod val="65000"/>
                  </a:schemeClr>
                </a:solidFill>
                <a:ea typeface="ＭＳ Ｐゴシック" pitchFamily="-112" charset="-128"/>
                <a:cs typeface="Calibri" pitchFamily="34" charset="0"/>
              </a:rPr>
              <a:t>;; 42 == 2 + 5 + 10 + 25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619625" y="6021388"/>
            <a:ext cx="2971800" cy="669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090BF3"/>
                </a:solidFill>
                <a:ea typeface="ＭＳ Ｐゴシック" pitchFamily="-112" charset="-128"/>
                <a:cs typeface="Calibri" pitchFamily="34" charset="0"/>
              </a:rPr>
              <a:t>(make-change  42  '(3 5 10 25 50))</a:t>
            </a:r>
          </a:p>
          <a:p>
            <a:pPr>
              <a:defRPr/>
            </a:pPr>
            <a:r>
              <a:rPr lang="en-US" sz="1500" dirty="0">
                <a:solidFill>
                  <a:srgbClr val="090BF3"/>
                </a:solidFill>
                <a:ea typeface="ＭＳ Ｐゴシック" pitchFamily="-112" charset="-128"/>
                <a:cs typeface="Calibri" pitchFamily="34" charset="0"/>
              </a:rPr>
              <a:t>#f        </a:t>
            </a:r>
            <a:r>
              <a:rPr lang="en-US" sz="1500" i="1" dirty="0">
                <a:solidFill>
                  <a:schemeClr val="bg1">
                    <a:lumMod val="65000"/>
                  </a:schemeClr>
                </a:solidFill>
                <a:ea typeface="ＭＳ Ｐゴシック" pitchFamily="-112" charset="-128"/>
                <a:cs typeface="Calibri" pitchFamily="34" charset="0"/>
              </a:rPr>
              <a:t>;; here, 42 can't be made </a:t>
            </a:r>
            <a:endParaRPr lang="en-US" sz="1500" dirty="0">
              <a:solidFill>
                <a:srgbClr val="090BF3"/>
              </a:solidFill>
              <a:ea typeface="ＭＳ Ｐゴシック" pitchFamily="-112" charset="-128"/>
              <a:cs typeface="Calibri" pitchFamily="34" charset="0"/>
            </a:endParaRPr>
          </a:p>
        </p:txBody>
      </p:sp>
      <p:sp>
        <p:nvSpPr>
          <p:cNvPr id="17430" name="Rectangle 47"/>
          <p:cNvSpPr>
            <a:spLocks noChangeArrowheads="1"/>
          </p:cNvSpPr>
          <p:nvPr/>
        </p:nvSpPr>
        <p:spPr bwMode="auto">
          <a:xfrm>
            <a:off x="381000" y="5386388"/>
            <a:ext cx="419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(make-change  Total CoinList)</a:t>
            </a:r>
          </a:p>
        </p:txBody>
      </p:sp>
    </p:spTree>
    <p:extLst>
      <p:ext uri="{BB962C8B-B14F-4D97-AF65-F5344CB8AC3E}">
        <p14:creationId xmlns:p14="http://schemas.microsoft.com/office/powerpoint/2010/main" val="172444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Mutual Recursion Solution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76400"/>
            <a:ext cx="236220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38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6700" y="1676400"/>
            <a:ext cx="8382000" cy="5181600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(square         x) (* x x))</a:t>
            </a:r>
          </a:p>
          <a:p>
            <a:pPr marL="0" indent="0">
              <a:lnSpc>
                <a:spcPct val="150000"/>
              </a:lnSpc>
              <a:buFontTx/>
              <a:buNone/>
            </a:pPr>
            <a:endParaRPr lang="en-US" sz="280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square (</a:t>
            </a:r>
            <a:r>
              <a:rPr lang="en-US" sz="28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lambda</a:t>
            </a: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 (x) (* x x))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28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square               3</a:t>
            </a:r>
            <a:r>
              <a:rPr lang="en-US" sz="28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28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smtClean="0">
                <a:latin typeface="Courier New" panose="02070309020205020404" pitchFamily="49" charset="0"/>
                <a:cs typeface="Courier New" panose="02070309020205020404" pitchFamily="49" charset="0"/>
              </a:rPr>
              <a:t>(lambda (x) (* x x)) 3</a:t>
            </a:r>
            <a:r>
              <a:rPr lang="en-US" sz="28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50000"/>
              </a:lnSpc>
              <a:buFontTx/>
              <a:buNone/>
            </a:pPr>
            <a:endParaRPr lang="en-US" sz="280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387" name="Title 2"/>
          <p:cNvSpPr>
            <a:spLocks noGrp="1"/>
          </p:cNvSpPr>
          <p:nvPr>
            <p:ph type="title"/>
          </p:nvPr>
        </p:nvSpPr>
        <p:spPr>
          <a:xfrm>
            <a:off x="-38100" y="381000"/>
            <a:ext cx="9220200" cy="1143000"/>
          </a:xfrm>
        </p:spPr>
        <p:txBody>
          <a:bodyPr/>
          <a:lstStyle/>
          <a:p>
            <a:r>
              <a:rPr lang="en-US" b="1" smtClean="0"/>
              <a:t>Syntactic Sugar (</a:t>
            </a:r>
            <a:r>
              <a:rPr lang="el-GR" b="1" smtClean="0"/>
              <a:t>λ</a:t>
            </a:r>
            <a:r>
              <a:rPr lang="en-US" b="1" smtClean="0"/>
              <a:t> makes a function)</a:t>
            </a:r>
          </a:p>
        </p:txBody>
      </p:sp>
      <p:grpSp>
        <p:nvGrpSpPr>
          <p:cNvPr id="16388" name="Group 49"/>
          <p:cNvGrpSpPr>
            <a:grpSpLocks/>
          </p:cNvGrpSpPr>
          <p:nvPr/>
        </p:nvGrpSpPr>
        <p:grpSpPr bwMode="auto">
          <a:xfrm>
            <a:off x="8556625" y="6300788"/>
            <a:ext cx="355600" cy="381000"/>
            <a:chOff x="2928" y="1051"/>
            <a:chExt cx="840" cy="957"/>
          </a:xfrm>
        </p:grpSpPr>
        <p:sp>
          <p:nvSpPr>
            <p:cNvPr id="16401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7 w 1048"/>
                <a:gd name="T1" fmla="*/ 21 h 250"/>
                <a:gd name="T2" fmla="*/ 12 w 1048"/>
                <a:gd name="T3" fmla="*/ 83 h 250"/>
                <a:gd name="T4" fmla="*/ 12 w 1048"/>
                <a:gd name="T5" fmla="*/ 111 h 250"/>
                <a:gd name="T6" fmla="*/ 13 w 1048"/>
                <a:gd name="T7" fmla="*/ 125 h 250"/>
                <a:gd name="T8" fmla="*/ 13 w 1048"/>
                <a:gd name="T9" fmla="*/ 162 h 250"/>
                <a:gd name="T10" fmla="*/ 9 w 1048"/>
                <a:gd name="T11" fmla="*/ 231 h 250"/>
                <a:gd name="T12" fmla="*/ 2 w 1048"/>
                <a:gd name="T13" fmla="*/ 211 h 250"/>
                <a:gd name="T14" fmla="*/ 0 w 1048"/>
                <a:gd name="T15" fmla="*/ 190 h 250"/>
                <a:gd name="T16" fmla="*/ 2 w 1048"/>
                <a:gd name="T17" fmla="*/ 156 h 250"/>
                <a:gd name="T18" fmla="*/ 2 w 1048"/>
                <a:gd name="T19" fmla="*/ 125 h 250"/>
                <a:gd name="T20" fmla="*/ 2 w 1048"/>
                <a:gd name="T21" fmla="*/ 76 h 250"/>
                <a:gd name="T22" fmla="*/ 4 w 1048"/>
                <a:gd name="T23" fmla="*/ 55 h 250"/>
                <a:gd name="T24" fmla="*/ 4 w 1048"/>
                <a:gd name="T25" fmla="*/ 28 h 250"/>
                <a:gd name="T26" fmla="*/ 5 w 1048"/>
                <a:gd name="T27" fmla="*/ 14 h 250"/>
                <a:gd name="T28" fmla="*/ 6 w 1048"/>
                <a:gd name="T29" fmla="*/ 28 h 250"/>
                <a:gd name="T30" fmla="*/ 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2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6403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6404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6405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6406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6407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6408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6409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6410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3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9" name="Text Box 54"/>
          <p:cNvSpPr txBox="1">
            <a:spLocks noChangeArrowheads="1"/>
          </p:cNvSpPr>
          <p:nvPr/>
        </p:nvSpPr>
        <p:spPr bwMode="auto">
          <a:xfrm>
            <a:off x="7196138" y="6029325"/>
            <a:ext cx="17192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>
                <a:solidFill>
                  <a:srgbClr val="0080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Remember to keep track of your input/output type(s)!</a:t>
            </a: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2667000" y="2286000"/>
            <a:ext cx="0" cy="1143000"/>
          </a:xfrm>
          <a:prstGeom prst="straightConnector1">
            <a:avLst/>
          </a:prstGeom>
          <a:noFill/>
          <a:ln w="38100" algn="ctr">
            <a:solidFill>
              <a:srgbClr val="090B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Arrow Connector 27"/>
          <p:cNvCxnSpPr>
            <a:cxnSpLocks noChangeShapeType="1"/>
          </p:cNvCxnSpPr>
          <p:nvPr/>
        </p:nvCxnSpPr>
        <p:spPr bwMode="auto">
          <a:xfrm>
            <a:off x="5562600" y="2286000"/>
            <a:ext cx="0" cy="1143000"/>
          </a:xfrm>
          <a:prstGeom prst="straightConnector1">
            <a:avLst/>
          </a:prstGeom>
          <a:noFill/>
          <a:ln w="38100" algn="ctr">
            <a:solidFill>
              <a:srgbClr val="090B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>
            <a:off x="6858000" y="2286000"/>
            <a:ext cx="0" cy="1143000"/>
          </a:xfrm>
          <a:prstGeom prst="straightConnector1">
            <a:avLst/>
          </a:prstGeom>
          <a:noFill/>
          <a:ln w="38100" algn="ctr">
            <a:solidFill>
              <a:srgbClr val="090B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743200" y="2362200"/>
            <a:ext cx="160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090BF3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Function name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562600" y="254635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090BF3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Args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858000" y="254635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090BF3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Body</a:t>
            </a:r>
          </a:p>
        </p:txBody>
      </p: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>
            <a:off x="1371600" y="4495800"/>
            <a:ext cx="0" cy="990600"/>
          </a:xfrm>
          <a:prstGeom prst="straightConnector1">
            <a:avLst/>
          </a:prstGeom>
          <a:noFill/>
          <a:ln w="38100" algn="ctr">
            <a:solidFill>
              <a:srgbClr val="090B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409700" y="4572000"/>
            <a:ext cx="1943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090BF3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The function to call</a:t>
            </a:r>
          </a:p>
        </p:txBody>
      </p:sp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>
            <a:off x="5334000" y="4394200"/>
            <a:ext cx="0" cy="1143000"/>
          </a:xfrm>
          <a:prstGeom prst="straightConnector1">
            <a:avLst/>
          </a:prstGeom>
          <a:noFill/>
          <a:ln w="38100" algn="ctr">
            <a:solidFill>
              <a:srgbClr val="090B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334000" y="4656138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090BF3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Input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850900" y="5524500"/>
            <a:ext cx="4156075" cy="482600"/>
          </a:xfrm>
          <a:prstGeom prst="rect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solidFill>
                <a:schemeClr val="tx1"/>
              </a:solidFill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46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5" grpId="0"/>
      <p:bldP spid="37" grpId="0"/>
      <p:bldP spid="3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5"/>
          <p:cNvGrpSpPr>
            <a:grpSpLocks/>
          </p:cNvGrpSpPr>
          <p:nvPr/>
        </p:nvGrpSpPr>
        <p:grpSpPr bwMode="auto">
          <a:xfrm>
            <a:off x="468313" y="962025"/>
            <a:ext cx="8218487" cy="180975"/>
            <a:chOff x="295" y="1311"/>
            <a:chExt cx="5177" cy="114"/>
          </a:xfrm>
        </p:grpSpPr>
        <p:sp>
          <p:nvSpPr>
            <p:cNvPr id="17432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7433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17411" name="Text Box 45"/>
          <p:cNvSpPr txBox="1">
            <a:spLocks noChangeArrowheads="1"/>
          </p:cNvSpPr>
          <p:nvPr/>
        </p:nvSpPr>
        <p:spPr bwMode="auto">
          <a:xfrm>
            <a:off x="608013" y="257175"/>
            <a:ext cx="8002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Graph-reachability: </a:t>
            </a:r>
            <a:r>
              <a:rPr lang="en-US" i="1">
                <a:latin typeface="Times New Roman" panose="02020603050405020304" pitchFamily="18" charset="0"/>
                <a:ea typeface="MS PGothic" panose="020B0600070205080204" pitchFamily="34" charset="-128"/>
              </a:rPr>
              <a:t>can you get from s to d?</a:t>
            </a:r>
          </a:p>
        </p:txBody>
      </p:sp>
      <p:sp>
        <p:nvSpPr>
          <p:cNvPr id="17412" name="Rectangle 21"/>
          <p:cNvSpPr>
            <a:spLocks noChangeArrowheads="1"/>
          </p:cNvSpPr>
          <p:nvPr/>
        </p:nvSpPr>
        <p:spPr bwMode="auto">
          <a:xfrm>
            <a:off x="334963" y="1495425"/>
            <a:ext cx="424021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800">
                <a:latin typeface="Courier New" panose="02070309020205020404" pitchFamily="49" charset="0"/>
              </a:rPr>
              <a:t>(define (</a:t>
            </a:r>
            <a:r>
              <a:rPr lang="en-US" sz="1800">
                <a:solidFill>
                  <a:srgbClr val="090BF3"/>
                </a:solidFill>
                <a:latin typeface="Courier New" panose="02070309020205020404" pitchFamily="49" charset="0"/>
              </a:rPr>
              <a:t>reach? </a:t>
            </a:r>
            <a:r>
              <a:rPr lang="en-US" sz="1800">
                <a:latin typeface="Courier New" panose="02070309020205020404" pitchFamily="49" charset="0"/>
              </a:rPr>
              <a:t>s d G)</a:t>
            </a:r>
          </a:p>
        </p:txBody>
      </p:sp>
      <p:sp>
        <p:nvSpPr>
          <p:cNvPr id="17413" name="Rectangle 22"/>
          <p:cNvSpPr>
            <a:spLocks noChangeArrowheads="1"/>
          </p:cNvSpPr>
          <p:nvPr/>
        </p:nvSpPr>
        <p:spPr bwMode="auto">
          <a:xfrm>
            <a:off x="0" y="5634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I know I can get from a to b. If I can get from S to A and from B to D…</a:t>
            </a:r>
          </a:p>
        </p:txBody>
      </p:sp>
      <p:sp>
        <p:nvSpPr>
          <p:cNvPr id="17414" name="Rectangle 23"/>
          <p:cNvSpPr>
            <a:spLocks noChangeArrowheads="1"/>
          </p:cNvSpPr>
          <p:nvPr/>
        </p:nvSpPr>
        <p:spPr bwMode="auto">
          <a:xfrm>
            <a:off x="5059363" y="1354138"/>
            <a:ext cx="2060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i="1"/>
              <a:t>is there some path from s to d in G? </a:t>
            </a:r>
          </a:p>
        </p:txBody>
      </p:sp>
      <p:sp>
        <p:nvSpPr>
          <p:cNvPr id="17415" name="Rectangle 23"/>
          <p:cNvSpPr>
            <a:spLocks noChangeArrowheads="1"/>
          </p:cNvSpPr>
          <p:nvPr/>
        </p:nvSpPr>
        <p:spPr bwMode="auto">
          <a:xfrm>
            <a:off x="7524750" y="1397000"/>
            <a:ext cx="9350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en-US" sz="1200" i="1">
                <a:cs typeface="Times New Roman" panose="02020603050405020304" pitchFamily="18" charset="0"/>
              </a:rPr>
              <a:t>s == source</a:t>
            </a:r>
          </a:p>
          <a:p>
            <a:pPr eaLnBrk="1" hangingPunct="1"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en-US" sz="1200" i="1">
                <a:cs typeface="Times New Roman" panose="02020603050405020304" pitchFamily="18" charset="0"/>
              </a:rPr>
              <a:t>d == dest.</a:t>
            </a:r>
            <a:endParaRPr lang="en-US" sz="1200"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449388" y="2740025"/>
            <a:ext cx="763587" cy="995363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4000" dirty="0">
                <a:latin typeface="Times New Roman" pitchFamily="1" charset="0"/>
              </a:rPr>
              <a:t>s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6691313" y="2755900"/>
            <a:ext cx="763587" cy="995363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4000" dirty="0">
                <a:latin typeface="Times New Roman" pitchFamily="1" charset="0"/>
              </a:rPr>
              <a:t>d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2286000" y="297180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17419" name="TextBox 3"/>
          <p:cNvSpPr txBox="1">
            <a:spLocks noChangeArrowheads="1"/>
          </p:cNvSpPr>
          <p:nvPr/>
        </p:nvSpPr>
        <p:spPr bwMode="auto">
          <a:xfrm>
            <a:off x="3962400" y="1752600"/>
            <a:ext cx="16764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1500" b="1">
                <a:latin typeface="Times New Roman" panose="02020603050405020304" pitchFamily="18" charset="0"/>
                <a:ea typeface="MS PGothic" panose="020B0600070205080204" pitchFamily="34" charset="-128"/>
              </a:rPr>
              <a:t>?</a:t>
            </a:r>
            <a:endParaRPr lang="en-US" sz="2400" b="1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3209925" y="297180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4754563" y="297180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5707063" y="297180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17423" name="TextBox 16"/>
          <p:cNvSpPr txBox="1">
            <a:spLocks noChangeArrowheads="1"/>
          </p:cNvSpPr>
          <p:nvPr/>
        </p:nvSpPr>
        <p:spPr bwMode="auto">
          <a:xfrm>
            <a:off x="4017963" y="3071813"/>
            <a:ext cx="1676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5400" b="1">
                <a:latin typeface="Times New Roman" panose="02020603050405020304" pitchFamily="18" charset="0"/>
                <a:ea typeface="MS PGothic" panose="020B0600070205080204" pitchFamily="34" charset="-128"/>
              </a:rPr>
              <a:t>…</a:t>
            </a:r>
            <a:endParaRPr lang="en-US" sz="2400" b="1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767263" y="4475163"/>
            <a:ext cx="763587" cy="99536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4000" dirty="0">
                <a:latin typeface="Times New Roman" pitchFamily="1" charset="0"/>
              </a:rPr>
              <a:t>Y</a:t>
            </a:r>
          </a:p>
        </p:txBody>
      </p:sp>
      <p:sp>
        <p:nvSpPr>
          <p:cNvPr id="20" name="Right Arrow 19"/>
          <p:cNvSpPr/>
          <p:nvPr/>
        </p:nvSpPr>
        <p:spPr bwMode="auto">
          <a:xfrm rot="2456524">
            <a:off x="1946275" y="366395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9143476" flipV="1">
            <a:off x="6070600" y="3711575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4022725" y="466725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667000" y="3633788"/>
            <a:ext cx="16764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1500" b="1">
                <a:latin typeface="Times New Roman" panose="02020603050405020304" pitchFamily="18" charset="0"/>
                <a:ea typeface="MS PGothic" panose="020B0600070205080204" pitchFamily="34" charset="-128"/>
              </a:rPr>
              <a:t>?</a:t>
            </a:r>
            <a:endParaRPr lang="en-US" sz="2400" b="1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379788" y="4475163"/>
            <a:ext cx="763587" cy="99536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4000" dirty="0">
                <a:latin typeface="Times New Roman" pitchFamily="1" charset="0"/>
              </a:rPr>
              <a:t>X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307013" y="3700463"/>
            <a:ext cx="16764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1500" b="1">
                <a:latin typeface="Times New Roman" panose="02020603050405020304" pitchFamily="18" charset="0"/>
                <a:ea typeface="MS PGothic" panose="020B0600070205080204" pitchFamily="34" charset="-128"/>
              </a:rPr>
              <a:t>?</a:t>
            </a:r>
            <a:endParaRPr lang="en-US" sz="2400" b="1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76200" y="6096000"/>
            <a:ext cx="8991600" cy="7080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pt-BR" sz="2000" dirty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(define unicycleGraph </a:t>
            </a:r>
            <a:r>
              <a:rPr lang="pt-BR" sz="2000" dirty="0" smtClean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'(("</a:t>
            </a:r>
            <a:r>
              <a:rPr lang="pt-BR" sz="2000" dirty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A" "B") ("A" "D") ("B" "D") ("C" "B") ("C" "D</a:t>
            </a:r>
            <a:r>
              <a:rPr lang="pt-BR" sz="2000" dirty="0" smtClean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") ("</a:t>
            </a:r>
            <a:r>
              <a:rPr lang="pt-BR" sz="2000" dirty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D" "E</a:t>
            </a:r>
            <a:r>
              <a:rPr lang="pt-BR" sz="2000" dirty="0" smtClean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") ("</a:t>
            </a:r>
            <a:r>
              <a:rPr lang="pt-BR" sz="2000" dirty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E" "F</a:t>
            </a:r>
            <a:r>
              <a:rPr lang="pt-BR" sz="2000" dirty="0" smtClean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") ("</a:t>
            </a:r>
            <a:r>
              <a:rPr lang="pt-BR" sz="2000" dirty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F" "G") ("G" "H") ("H" "E") ))</a:t>
            </a:r>
            <a:endParaRPr lang="en-US" sz="2000" dirty="0" smtClean="0">
              <a:solidFill>
                <a:srgbClr val="090BF3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42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4" grpId="0"/>
      <p:bldP spid="18" grpId="0" animBg="1"/>
      <p:bldP spid="2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42" name="Picture 2" descr="http://www.cs.hmc.edu/courses/2013/fall/cs60/assignments/G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5972175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05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val 2"/>
          <p:cNvSpPr>
            <a:spLocks noChangeArrowheads="1"/>
          </p:cNvSpPr>
          <p:nvPr/>
        </p:nvSpPr>
        <p:spPr bwMode="auto">
          <a:xfrm>
            <a:off x="4540250" y="3821113"/>
            <a:ext cx="685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915" name="Oval 3"/>
          <p:cNvSpPr>
            <a:spLocks noChangeArrowheads="1"/>
          </p:cNvSpPr>
          <p:nvPr/>
        </p:nvSpPr>
        <p:spPr bwMode="auto">
          <a:xfrm>
            <a:off x="365125" y="3560763"/>
            <a:ext cx="685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2854325" y="3324225"/>
            <a:ext cx="685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1568450" y="4092575"/>
            <a:ext cx="685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1420813" y="5673725"/>
            <a:ext cx="685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919" name="Line 10"/>
          <p:cNvSpPr>
            <a:spLocks noChangeShapeType="1"/>
          </p:cNvSpPr>
          <p:nvPr/>
        </p:nvSpPr>
        <p:spPr bwMode="auto">
          <a:xfrm>
            <a:off x="612775" y="4195763"/>
            <a:ext cx="788988" cy="164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Line 11"/>
          <p:cNvSpPr>
            <a:spLocks noChangeShapeType="1"/>
          </p:cNvSpPr>
          <p:nvPr/>
        </p:nvSpPr>
        <p:spPr bwMode="auto">
          <a:xfrm flipV="1">
            <a:off x="987425" y="3500438"/>
            <a:ext cx="1846263" cy="157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Line 12"/>
          <p:cNvSpPr>
            <a:spLocks noChangeShapeType="1"/>
          </p:cNvSpPr>
          <p:nvPr/>
        </p:nvSpPr>
        <p:spPr bwMode="auto">
          <a:xfrm flipV="1">
            <a:off x="2128838" y="4443413"/>
            <a:ext cx="2668587" cy="1601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Line 18"/>
          <p:cNvSpPr>
            <a:spLocks noChangeShapeType="1"/>
          </p:cNvSpPr>
          <p:nvPr/>
        </p:nvSpPr>
        <p:spPr bwMode="auto">
          <a:xfrm>
            <a:off x="1044575" y="4003675"/>
            <a:ext cx="533400" cy="273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Line 19"/>
          <p:cNvSpPr>
            <a:spLocks noChangeShapeType="1"/>
          </p:cNvSpPr>
          <p:nvPr/>
        </p:nvSpPr>
        <p:spPr bwMode="auto">
          <a:xfrm flipH="1">
            <a:off x="2268538" y="3865563"/>
            <a:ext cx="679450" cy="473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Line 20"/>
          <p:cNvSpPr>
            <a:spLocks noChangeShapeType="1"/>
          </p:cNvSpPr>
          <p:nvPr/>
        </p:nvSpPr>
        <p:spPr bwMode="auto">
          <a:xfrm flipH="1" flipV="1">
            <a:off x="3543300" y="3686175"/>
            <a:ext cx="968375" cy="322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Text Box 26"/>
          <p:cNvSpPr txBox="1">
            <a:spLocks noChangeArrowheads="1"/>
          </p:cNvSpPr>
          <p:nvPr/>
        </p:nvSpPr>
        <p:spPr bwMode="auto">
          <a:xfrm>
            <a:off x="2930525" y="340042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Arial" panose="020B0604020202020204" pitchFamily="34" charset="0"/>
                <a:ea typeface="MS PGothic" panose="020B0600070205080204" pitchFamily="34" charset="-128"/>
              </a:rPr>
              <a:t> b</a:t>
            </a:r>
          </a:p>
        </p:txBody>
      </p:sp>
      <p:sp>
        <p:nvSpPr>
          <p:cNvPr id="38926" name="Text Box 27"/>
          <p:cNvSpPr txBox="1">
            <a:spLocks noChangeArrowheads="1"/>
          </p:cNvSpPr>
          <p:nvPr/>
        </p:nvSpPr>
        <p:spPr bwMode="auto">
          <a:xfrm>
            <a:off x="4606925" y="388937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Arial" panose="020B0604020202020204" pitchFamily="34" charset="0"/>
                <a:ea typeface="MS PGothic" panose="020B0600070205080204" pitchFamily="34" charset="-128"/>
              </a:rPr>
              <a:t> e</a:t>
            </a:r>
          </a:p>
        </p:txBody>
      </p:sp>
      <p:sp>
        <p:nvSpPr>
          <p:cNvPr id="38927" name="Text Box 28"/>
          <p:cNvSpPr txBox="1">
            <a:spLocks noChangeArrowheads="1"/>
          </p:cNvSpPr>
          <p:nvPr/>
        </p:nvSpPr>
        <p:spPr bwMode="auto">
          <a:xfrm>
            <a:off x="1635125" y="416242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Arial" panose="020B0604020202020204" pitchFamily="34" charset="0"/>
                <a:ea typeface="MS PGothic" panose="020B0600070205080204" pitchFamily="34" charset="-128"/>
              </a:rPr>
              <a:t> c</a:t>
            </a:r>
          </a:p>
        </p:txBody>
      </p:sp>
      <p:sp>
        <p:nvSpPr>
          <p:cNvPr id="38928" name="Text Box 29"/>
          <p:cNvSpPr txBox="1">
            <a:spLocks noChangeArrowheads="1"/>
          </p:cNvSpPr>
          <p:nvPr/>
        </p:nvSpPr>
        <p:spPr bwMode="auto">
          <a:xfrm>
            <a:off x="415925" y="362902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Arial" panose="020B0604020202020204" pitchFamily="34" charset="0"/>
                <a:ea typeface="MS PGothic" panose="020B0600070205080204" pitchFamily="34" charset="-128"/>
              </a:rPr>
              <a:t> a</a:t>
            </a:r>
          </a:p>
        </p:txBody>
      </p:sp>
      <p:sp>
        <p:nvSpPr>
          <p:cNvPr id="38929" name="Text Box 33"/>
          <p:cNvSpPr txBox="1">
            <a:spLocks noChangeArrowheads="1"/>
          </p:cNvSpPr>
          <p:nvPr/>
        </p:nvSpPr>
        <p:spPr bwMode="auto">
          <a:xfrm>
            <a:off x="1482725" y="576262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Arial" panose="020B0604020202020204" pitchFamily="34" charset="0"/>
                <a:ea typeface="MS PGothic" panose="020B0600070205080204" pitchFamily="34" charset="-128"/>
              </a:rPr>
              <a:t> d</a:t>
            </a:r>
          </a:p>
        </p:txBody>
      </p:sp>
      <p:sp>
        <p:nvSpPr>
          <p:cNvPr id="38930" name="Rectangle 41"/>
          <p:cNvSpPr>
            <a:spLocks noChangeArrowheads="1"/>
          </p:cNvSpPr>
          <p:nvPr/>
        </p:nvSpPr>
        <p:spPr bwMode="auto">
          <a:xfrm>
            <a:off x="1171575" y="3822700"/>
            <a:ext cx="320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7</a:t>
            </a:r>
          </a:p>
        </p:txBody>
      </p:sp>
      <p:sp>
        <p:nvSpPr>
          <p:cNvPr id="38931" name="Rectangle 43"/>
          <p:cNvSpPr>
            <a:spLocks noChangeArrowheads="1"/>
          </p:cNvSpPr>
          <p:nvPr/>
        </p:nvSpPr>
        <p:spPr bwMode="auto">
          <a:xfrm>
            <a:off x="636588" y="5056188"/>
            <a:ext cx="45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13</a:t>
            </a:r>
          </a:p>
        </p:txBody>
      </p:sp>
      <p:sp>
        <p:nvSpPr>
          <p:cNvPr id="38932" name="Rectangle 44"/>
          <p:cNvSpPr>
            <a:spLocks noChangeArrowheads="1"/>
          </p:cNvSpPr>
          <p:nvPr/>
        </p:nvSpPr>
        <p:spPr bwMode="auto">
          <a:xfrm>
            <a:off x="1647825" y="3208338"/>
            <a:ext cx="45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25</a:t>
            </a:r>
          </a:p>
        </p:txBody>
      </p:sp>
      <p:sp>
        <p:nvSpPr>
          <p:cNvPr id="38933" name="Rectangle 45"/>
          <p:cNvSpPr>
            <a:spLocks noChangeArrowheads="1"/>
          </p:cNvSpPr>
          <p:nvPr/>
        </p:nvSpPr>
        <p:spPr bwMode="auto">
          <a:xfrm>
            <a:off x="2290763" y="3763963"/>
            <a:ext cx="45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10</a:t>
            </a:r>
          </a:p>
        </p:txBody>
      </p:sp>
      <p:sp>
        <p:nvSpPr>
          <p:cNvPr id="38934" name="Rectangle 46"/>
          <p:cNvSpPr>
            <a:spLocks noChangeArrowheads="1"/>
          </p:cNvSpPr>
          <p:nvPr/>
        </p:nvSpPr>
        <p:spPr bwMode="auto">
          <a:xfrm>
            <a:off x="2552700" y="4719638"/>
            <a:ext cx="32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5</a:t>
            </a:r>
          </a:p>
        </p:txBody>
      </p:sp>
      <p:sp>
        <p:nvSpPr>
          <p:cNvPr id="38935" name="Line 19"/>
          <p:cNvSpPr>
            <a:spLocks noChangeShapeType="1"/>
          </p:cNvSpPr>
          <p:nvPr/>
        </p:nvSpPr>
        <p:spPr bwMode="auto">
          <a:xfrm flipH="1">
            <a:off x="2087563" y="3959225"/>
            <a:ext cx="969962" cy="1801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Rectangle 48"/>
          <p:cNvSpPr>
            <a:spLocks noChangeArrowheads="1"/>
          </p:cNvSpPr>
          <p:nvPr/>
        </p:nvSpPr>
        <p:spPr bwMode="auto">
          <a:xfrm>
            <a:off x="1562100" y="4924425"/>
            <a:ext cx="320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1</a:t>
            </a:r>
          </a:p>
        </p:txBody>
      </p:sp>
      <p:sp>
        <p:nvSpPr>
          <p:cNvPr id="38937" name="Line 19"/>
          <p:cNvSpPr>
            <a:spLocks noChangeShapeType="1"/>
          </p:cNvSpPr>
          <p:nvPr/>
        </p:nvSpPr>
        <p:spPr bwMode="auto">
          <a:xfrm flipH="1">
            <a:off x="1793875" y="4729163"/>
            <a:ext cx="79375" cy="912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Rectangle 50"/>
          <p:cNvSpPr>
            <a:spLocks noChangeArrowheads="1"/>
          </p:cNvSpPr>
          <p:nvPr/>
        </p:nvSpPr>
        <p:spPr bwMode="auto">
          <a:xfrm>
            <a:off x="3862388" y="3506788"/>
            <a:ext cx="5953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100</a:t>
            </a:r>
          </a:p>
        </p:txBody>
      </p:sp>
      <p:sp>
        <p:nvSpPr>
          <p:cNvPr id="38939" name="Rectangle 51"/>
          <p:cNvSpPr>
            <a:spLocks noChangeArrowheads="1"/>
          </p:cNvSpPr>
          <p:nvPr/>
        </p:nvSpPr>
        <p:spPr bwMode="auto">
          <a:xfrm>
            <a:off x="3514725" y="3976688"/>
            <a:ext cx="595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100</a:t>
            </a:r>
          </a:p>
        </p:txBody>
      </p:sp>
      <p:sp>
        <p:nvSpPr>
          <p:cNvPr id="38940" name="Line 20"/>
          <p:cNvSpPr>
            <a:spLocks noChangeShapeType="1"/>
          </p:cNvSpPr>
          <p:nvPr/>
        </p:nvSpPr>
        <p:spPr bwMode="auto">
          <a:xfrm>
            <a:off x="3505200" y="3851275"/>
            <a:ext cx="1014413" cy="347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1" name="Rectangle 53"/>
          <p:cNvSpPr>
            <a:spLocks noChangeArrowheads="1"/>
          </p:cNvSpPr>
          <p:nvPr/>
        </p:nvSpPr>
        <p:spPr bwMode="auto">
          <a:xfrm>
            <a:off x="3459163" y="5148263"/>
            <a:ext cx="32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2</a:t>
            </a:r>
          </a:p>
        </p:txBody>
      </p:sp>
      <p:sp>
        <p:nvSpPr>
          <p:cNvPr id="38942" name="Line 12"/>
          <p:cNvSpPr>
            <a:spLocks noChangeShapeType="1"/>
          </p:cNvSpPr>
          <p:nvPr/>
        </p:nvSpPr>
        <p:spPr bwMode="auto">
          <a:xfrm flipV="1">
            <a:off x="2881313" y="4364038"/>
            <a:ext cx="1731962" cy="107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3" name="Line 55"/>
          <p:cNvSpPr>
            <a:spLocks noChangeShapeType="1"/>
          </p:cNvSpPr>
          <p:nvPr/>
        </p:nvSpPr>
        <p:spPr bwMode="auto">
          <a:xfrm flipV="1">
            <a:off x="2271713" y="4478338"/>
            <a:ext cx="423862" cy="2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8944" name="Rectangle 56"/>
          <p:cNvSpPr>
            <a:spLocks noChangeArrowheads="1"/>
          </p:cNvSpPr>
          <p:nvPr/>
        </p:nvSpPr>
        <p:spPr bwMode="auto">
          <a:xfrm>
            <a:off x="3116263" y="4413250"/>
            <a:ext cx="320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7</a:t>
            </a:r>
          </a:p>
        </p:txBody>
      </p:sp>
      <p:sp>
        <p:nvSpPr>
          <p:cNvPr id="38945" name="Rectangle 60"/>
          <p:cNvSpPr>
            <a:spLocks noChangeArrowheads="1"/>
          </p:cNvSpPr>
          <p:nvPr/>
        </p:nvSpPr>
        <p:spPr bwMode="auto">
          <a:xfrm>
            <a:off x="3812381" y="2415475"/>
            <a:ext cx="45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latin typeface="Courier New" panose="02070309020205020404" pitchFamily="49" charset="0"/>
              </a:rPr>
              <a:t>42</a:t>
            </a:r>
          </a:p>
        </p:txBody>
      </p:sp>
      <p:sp>
        <p:nvSpPr>
          <p:cNvPr id="38947" name="Rectangle 38"/>
          <p:cNvSpPr>
            <a:spLocks noChangeArrowheads="1"/>
          </p:cNvSpPr>
          <p:nvPr/>
        </p:nvSpPr>
        <p:spPr bwMode="auto">
          <a:xfrm>
            <a:off x="6248400" y="5105400"/>
            <a:ext cx="23399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200" i="1"/>
              <a:t>Weighted</a:t>
            </a:r>
            <a:r>
              <a:rPr lang="en-US" sz="4200"/>
              <a:t>graphs</a:t>
            </a:r>
          </a:p>
        </p:txBody>
      </p:sp>
      <p:grpSp>
        <p:nvGrpSpPr>
          <p:cNvPr id="38948" name="Group 49"/>
          <p:cNvGrpSpPr>
            <a:grpSpLocks/>
          </p:cNvGrpSpPr>
          <p:nvPr/>
        </p:nvGrpSpPr>
        <p:grpSpPr bwMode="auto">
          <a:xfrm>
            <a:off x="8709025" y="4845050"/>
            <a:ext cx="355600" cy="381000"/>
            <a:chOff x="2928" y="1051"/>
            <a:chExt cx="840" cy="957"/>
          </a:xfrm>
        </p:grpSpPr>
        <p:sp>
          <p:nvSpPr>
            <p:cNvPr id="38957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8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59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0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1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2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3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4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5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6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7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8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9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49" name="Text Box 54"/>
          <p:cNvSpPr txBox="1">
            <a:spLocks noChangeArrowheads="1"/>
          </p:cNvSpPr>
          <p:nvPr/>
        </p:nvSpPr>
        <p:spPr bwMode="auto">
          <a:xfrm>
            <a:off x="7566025" y="4616450"/>
            <a:ext cx="1133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sz="1000" b="1" dirty="0">
                <a:latin typeface="Comic Sans MS" panose="030F0702030302020204" pitchFamily="66" charset="0"/>
                <a:ea typeface="MS PGothic" panose="020B0600070205080204" pitchFamily="34" charset="-128"/>
              </a:rPr>
              <a:t>This graph looks heavy!</a:t>
            </a:r>
          </a:p>
        </p:txBody>
      </p:sp>
      <p:sp>
        <p:nvSpPr>
          <p:cNvPr id="38952" name="Text Box 100"/>
          <p:cNvSpPr txBox="1">
            <a:spLocks noChangeArrowheads="1"/>
          </p:cNvSpPr>
          <p:nvPr/>
        </p:nvSpPr>
        <p:spPr bwMode="auto">
          <a:xfrm>
            <a:off x="6705600" y="381000"/>
            <a:ext cx="2085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>
                <a:latin typeface="Times New Roman" panose="02020603050405020304" pitchFamily="18" charset="0"/>
                <a:ea typeface="MS PGothic" panose="020B0600070205080204" pitchFamily="34" charset="-128"/>
              </a:rPr>
              <a:t>What might these weights represent?</a:t>
            </a:r>
          </a:p>
        </p:txBody>
      </p:sp>
      <p:sp>
        <p:nvSpPr>
          <p:cNvPr id="38953" name="Rectangle 36"/>
          <p:cNvSpPr>
            <a:spLocks noChangeArrowheads="1"/>
          </p:cNvSpPr>
          <p:nvPr/>
        </p:nvSpPr>
        <p:spPr bwMode="auto">
          <a:xfrm>
            <a:off x="2621218" y="2694782"/>
            <a:ext cx="45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dirty="0">
                <a:latin typeface="Courier New" panose="02070309020205020404" pitchFamily="49" charset="0"/>
              </a:rPr>
              <a:t>15</a:t>
            </a:r>
          </a:p>
        </p:txBody>
      </p:sp>
      <p:sp>
        <p:nvSpPr>
          <p:cNvPr id="38954" name="Freeform 38"/>
          <p:cNvSpPr>
            <a:spLocks/>
          </p:cNvSpPr>
          <p:nvPr/>
        </p:nvSpPr>
        <p:spPr bwMode="auto">
          <a:xfrm rot="441945" flipH="1">
            <a:off x="786191" y="2930223"/>
            <a:ext cx="3889375" cy="919067"/>
          </a:xfrm>
          <a:custGeom>
            <a:avLst/>
            <a:gdLst>
              <a:gd name="T0" fmla="*/ 2147483647 w 2784"/>
              <a:gd name="T1" fmla="*/ 2147483647 h 888"/>
              <a:gd name="T2" fmla="*/ 2147483647 w 2784"/>
              <a:gd name="T3" fmla="*/ 2147483647 h 888"/>
              <a:gd name="T4" fmla="*/ 2147483647 w 2784"/>
              <a:gd name="T5" fmla="*/ 2147483647 h 888"/>
              <a:gd name="T6" fmla="*/ 2147483647 w 2784"/>
              <a:gd name="T7" fmla="*/ 2147483647 h 888"/>
              <a:gd name="T8" fmla="*/ 2147483647 w 2784"/>
              <a:gd name="T9" fmla="*/ 2147483647 h 888"/>
              <a:gd name="T10" fmla="*/ 2147483647 w 2784"/>
              <a:gd name="T11" fmla="*/ 2147483647 h 888"/>
              <a:gd name="T12" fmla="*/ 2147483647 w 2784"/>
              <a:gd name="T13" fmla="*/ 2147483647 h 888"/>
              <a:gd name="T14" fmla="*/ 2147483647 w 2784"/>
              <a:gd name="T15" fmla="*/ 2147483647 h 888"/>
              <a:gd name="T16" fmla="*/ 2147483647 w 2784"/>
              <a:gd name="T17" fmla="*/ 2147483647 h 888"/>
              <a:gd name="T18" fmla="*/ 2147483647 w 2784"/>
              <a:gd name="T19" fmla="*/ 2147483647 h 888"/>
              <a:gd name="T20" fmla="*/ 0 w 2784"/>
              <a:gd name="T21" fmla="*/ 2147483647 h 88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784"/>
              <a:gd name="T34" fmla="*/ 0 h 888"/>
              <a:gd name="T35" fmla="*/ 2784 w 2784"/>
              <a:gd name="T36" fmla="*/ 888 h 88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784" h="888">
                <a:moveTo>
                  <a:pt x="2741" y="888"/>
                </a:moveTo>
                <a:cubicBezTo>
                  <a:pt x="2762" y="827"/>
                  <a:pt x="2784" y="767"/>
                  <a:pt x="2778" y="715"/>
                </a:cubicBezTo>
                <a:cubicBezTo>
                  <a:pt x="2772" y="663"/>
                  <a:pt x="2764" y="643"/>
                  <a:pt x="2703" y="574"/>
                </a:cubicBezTo>
                <a:cubicBezTo>
                  <a:pt x="2642" y="505"/>
                  <a:pt x="2523" y="372"/>
                  <a:pt x="2411" y="299"/>
                </a:cubicBezTo>
                <a:cubicBezTo>
                  <a:pt x="2299" y="226"/>
                  <a:pt x="2183" y="184"/>
                  <a:pt x="2032" y="137"/>
                </a:cubicBezTo>
                <a:cubicBezTo>
                  <a:pt x="1881" y="90"/>
                  <a:pt x="1674" y="36"/>
                  <a:pt x="1503" y="18"/>
                </a:cubicBezTo>
                <a:cubicBezTo>
                  <a:pt x="1332" y="0"/>
                  <a:pt x="1163" y="16"/>
                  <a:pt x="1005" y="28"/>
                </a:cubicBezTo>
                <a:cubicBezTo>
                  <a:pt x="847" y="40"/>
                  <a:pt x="674" y="59"/>
                  <a:pt x="557" y="93"/>
                </a:cubicBezTo>
                <a:cubicBezTo>
                  <a:pt x="440" y="127"/>
                  <a:pt x="387" y="172"/>
                  <a:pt x="303" y="234"/>
                </a:cubicBezTo>
                <a:cubicBezTo>
                  <a:pt x="219" y="296"/>
                  <a:pt x="105" y="387"/>
                  <a:pt x="54" y="466"/>
                </a:cubicBezTo>
                <a:cubicBezTo>
                  <a:pt x="3" y="545"/>
                  <a:pt x="1" y="627"/>
                  <a:pt x="0" y="709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8955" name="Rectangle 2"/>
          <p:cNvSpPr>
            <a:spLocks noChangeArrowheads="1"/>
          </p:cNvSpPr>
          <p:nvPr/>
        </p:nvSpPr>
        <p:spPr bwMode="auto">
          <a:xfrm>
            <a:off x="304800" y="506413"/>
            <a:ext cx="739616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(define </a:t>
            </a:r>
            <a:r>
              <a:rPr lang="en-US" dirty="0" err="1">
                <a:solidFill>
                  <a:srgbClr val="7D06AA"/>
                </a:solidFill>
                <a:latin typeface="Courier New" panose="02070309020205020404" pitchFamily="49" charset="0"/>
              </a:rPr>
              <a:t>Gt</a:t>
            </a:r>
            <a:r>
              <a:rPr lang="en-US" dirty="0">
                <a:solidFill>
                  <a:srgbClr val="7D06AA"/>
                </a:solidFill>
                <a:latin typeface="Courier New" panose="02070309020205020404" pitchFamily="49" charset="0"/>
              </a:rPr>
              <a:t> '(</a:t>
            </a:r>
            <a:r>
              <a:rPr lang="en-US" dirty="0">
                <a:solidFill>
                  <a:srgbClr val="090BF3"/>
                </a:solidFill>
                <a:latin typeface="Courier New" panose="02070309020205020404" pitchFamily="49" charset="0"/>
              </a:rPr>
              <a:t>(e b </a:t>
            </a:r>
            <a:r>
              <a:rPr lang="en-US" dirty="0">
                <a:latin typeface="Courier New" panose="02070309020205020404" pitchFamily="49" charset="0"/>
              </a:rPr>
              <a:t>100</a:t>
            </a:r>
            <a:r>
              <a:rPr lang="en-US" dirty="0">
                <a:solidFill>
                  <a:srgbClr val="090BF3"/>
                </a:solidFill>
                <a:latin typeface="Courier New" panose="02070309020205020404" pitchFamily="49" charset="0"/>
              </a:rPr>
              <a:t>) (a b </a:t>
            </a:r>
            <a:r>
              <a:rPr lang="en-US" dirty="0">
                <a:latin typeface="Courier New" panose="02070309020205020404" pitchFamily="49" charset="0"/>
              </a:rPr>
              <a:t>25</a:t>
            </a:r>
            <a:r>
              <a:rPr lang="en-US" dirty="0">
                <a:solidFill>
                  <a:srgbClr val="090BF3"/>
                </a:solidFill>
                <a:latin typeface="Courier New" panose="02070309020205020404" pitchFamily="49" charset="0"/>
              </a:rPr>
              <a:t>) (e a </a:t>
            </a:r>
            <a:r>
              <a:rPr lang="en-US" dirty="0">
                <a:latin typeface="Courier New" panose="02070309020205020404" pitchFamily="49" charset="0"/>
              </a:rPr>
              <a:t>42</a:t>
            </a:r>
            <a:r>
              <a:rPr lang="en-US" dirty="0">
                <a:solidFill>
                  <a:srgbClr val="090BF3"/>
                </a:solidFill>
                <a:latin typeface="Courier New" panose="02070309020205020404" pitchFamily="49" charset="0"/>
              </a:rPr>
              <a:t>)</a:t>
            </a:r>
          </a:p>
          <a:p>
            <a:pPr eaLnBrk="1" hangingPunct="1"/>
            <a:r>
              <a:rPr lang="en-US" dirty="0">
                <a:solidFill>
                  <a:srgbClr val="090BF3"/>
                </a:solidFill>
                <a:latin typeface="Courier New" panose="02070309020205020404" pitchFamily="49" charset="0"/>
              </a:rPr>
              <a:t>             (a c   </a:t>
            </a:r>
            <a:r>
              <a:rPr lang="en-US" dirty="0">
                <a:latin typeface="Courier New" panose="02070309020205020404" pitchFamily="49" charset="0"/>
              </a:rPr>
              <a:t>7</a:t>
            </a:r>
            <a:r>
              <a:rPr lang="en-US" dirty="0">
                <a:solidFill>
                  <a:srgbClr val="090BF3"/>
                </a:solidFill>
                <a:latin typeface="Courier New" panose="02070309020205020404" pitchFamily="49" charset="0"/>
              </a:rPr>
              <a:t>) (a d </a:t>
            </a:r>
            <a:r>
              <a:rPr lang="en-US" dirty="0">
                <a:latin typeface="Courier New" panose="02070309020205020404" pitchFamily="49" charset="0"/>
              </a:rPr>
              <a:t>13</a:t>
            </a:r>
            <a:r>
              <a:rPr lang="en-US" dirty="0">
                <a:solidFill>
                  <a:srgbClr val="090BF3"/>
                </a:solidFill>
                <a:latin typeface="Courier New" panose="02070309020205020404" pitchFamily="49" charset="0"/>
              </a:rPr>
              <a:t>) (a e </a:t>
            </a:r>
            <a:r>
              <a:rPr lang="en-US" dirty="0">
                <a:latin typeface="Courier New" panose="02070309020205020404" pitchFamily="49" charset="0"/>
              </a:rPr>
              <a:t>15</a:t>
            </a:r>
            <a:r>
              <a:rPr lang="en-US" dirty="0">
                <a:solidFill>
                  <a:srgbClr val="090BF3"/>
                </a:solidFill>
                <a:latin typeface="Courier New" panose="02070309020205020404" pitchFamily="49" charset="0"/>
              </a:rPr>
              <a:t>)</a:t>
            </a:r>
          </a:p>
          <a:p>
            <a:pPr eaLnBrk="1" hangingPunct="1"/>
            <a:r>
              <a:rPr lang="en-US" dirty="0">
                <a:solidFill>
                  <a:srgbClr val="090BF3"/>
                </a:solidFill>
                <a:latin typeface="Courier New" panose="02070309020205020404" pitchFamily="49" charset="0"/>
              </a:rPr>
              <a:t>             (b c  </a:t>
            </a:r>
            <a:r>
              <a:rPr lang="en-US" dirty="0">
                <a:latin typeface="Courier New" panose="02070309020205020404" pitchFamily="49" charset="0"/>
              </a:rPr>
              <a:t>10</a:t>
            </a:r>
            <a:r>
              <a:rPr lang="en-US" dirty="0">
                <a:solidFill>
                  <a:srgbClr val="090BF3"/>
                </a:solidFill>
                <a:latin typeface="Courier New" panose="02070309020205020404" pitchFamily="49" charset="0"/>
              </a:rPr>
              <a:t>) (b d  </a:t>
            </a:r>
            <a:r>
              <a:rPr lang="en-US" dirty="0"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90BF3"/>
                </a:solidFill>
                <a:latin typeface="Courier New" panose="02070309020205020404" pitchFamily="49" charset="0"/>
              </a:rPr>
              <a:t>) (d e  </a:t>
            </a:r>
            <a:r>
              <a:rPr lang="en-US" dirty="0">
                <a:latin typeface="Courier New" panose="02070309020205020404" pitchFamily="49" charset="0"/>
              </a:rPr>
              <a:t>2</a:t>
            </a:r>
            <a:r>
              <a:rPr lang="en-US" dirty="0">
                <a:solidFill>
                  <a:srgbClr val="090BF3"/>
                </a:solidFill>
                <a:latin typeface="Courier New" panose="02070309020205020404" pitchFamily="49" charset="0"/>
              </a:rPr>
              <a:t>) </a:t>
            </a:r>
          </a:p>
          <a:p>
            <a:pPr eaLnBrk="1" hangingPunct="1"/>
            <a:r>
              <a:rPr lang="en-US" dirty="0">
                <a:solidFill>
                  <a:srgbClr val="090BF3"/>
                </a:solidFill>
                <a:latin typeface="Courier New" panose="02070309020205020404" pitchFamily="49" charset="0"/>
              </a:rPr>
              <a:t>             (b e </a:t>
            </a:r>
            <a:r>
              <a:rPr lang="en-US" dirty="0">
                <a:latin typeface="Courier New" panose="02070309020205020404" pitchFamily="49" charset="0"/>
              </a:rPr>
              <a:t>100</a:t>
            </a:r>
            <a:r>
              <a:rPr lang="en-US" dirty="0">
                <a:solidFill>
                  <a:srgbClr val="090BF3"/>
                </a:solidFill>
                <a:latin typeface="Courier New" panose="02070309020205020404" pitchFamily="49" charset="0"/>
              </a:rPr>
              <a:t>) (c d  </a:t>
            </a:r>
            <a:r>
              <a:rPr lang="en-US" dirty="0">
                <a:latin typeface="Courier New" panose="02070309020205020404" pitchFamily="49" charset="0"/>
              </a:rPr>
              <a:t>1</a:t>
            </a:r>
            <a:r>
              <a:rPr lang="en-US" dirty="0">
                <a:solidFill>
                  <a:srgbClr val="090BF3"/>
                </a:solidFill>
                <a:latin typeface="Courier New" panose="02070309020205020404" pitchFamily="49" charset="0"/>
              </a:rPr>
              <a:t>) (c e  </a:t>
            </a:r>
            <a:r>
              <a:rPr lang="en-US" dirty="0">
                <a:latin typeface="Courier New" panose="02070309020205020404" pitchFamily="49" charset="0"/>
              </a:rPr>
              <a:t>7</a:t>
            </a:r>
            <a:r>
              <a:rPr lang="en-US" dirty="0">
                <a:solidFill>
                  <a:srgbClr val="090BF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D06AA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)</a:t>
            </a:r>
          </a:p>
        </p:txBody>
      </p:sp>
      <p:sp>
        <p:nvSpPr>
          <p:cNvPr id="58" name="Freeform 38"/>
          <p:cNvSpPr>
            <a:spLocks/>
          </p:cNvSpPr>
          <p:nvPr/>
        </p:nvSpPr>
        <p:spPr bwMode="auto">
          <a:xfrm rot="10800000" flipH="1" flipV="1">
            <a:off x="627378" y="2476659"/>
            <a:ext cx="4446470" cy="1333340"/>
          </a:xfrm>
          <a:custGeom>
            <a:avLst/>
            <a:gdLst>
              <a:gd name="T0" fmla="*/ 2147483647 w 2784"/>
              <a:gd name="T1" fmla="*/ 2147483647 h 888"/>
              <a:gd name="T2" fmla="*/ 2147483647 w 2784"/>
              <a:gd name="T3" fmla="*/ 2147483647 h 888"/>
              <a:gd name="T4" fmla="*/ 2147483647 w 2784"/>
              <a:gd name="T5" fmla="*/ 2147483647 h 888"/>
              <a:gd name="T6" fmla="*/ 2147483647 w 2784"/>
              <a:gd name="T7" fmla="*/ 2147483647 h 888"/>
              <a:gd name="T8" fmla="*/ 2147483647 w 2784"/>
              <a:gd name="T9" fmla="*/ 2147483647 h 888"/>
              <a:gd name="T10" fmla="*/ 2147483647 w 2784"/>
              <a:gd name="T11" fmla="*/ 2147483647 h 888"/>
              <a:gd name="T12" fmla="*/ 2147483647 w 2784"/>
              <a:gd name="T13" fmla="*/ 2147483647 h 888"/>
              <a:gd name="T14" fmla="*/ 2147483647 w 2784"/>
              <a:gd name="T15" fmla="*/ 2147483647 h 888"/>
              <a:gd name="T16" fmla="*/ 2147483647 w 2784"/>
              <a:gd name="T17" fmla="*/ 2147483647 h 888"/>
              <a:gd name="T18" fmla="*/ 2147483647 w 2784"/>
              <a:gd name="T19" fmla="*/ 2147483647 h 888"/>
              <a:gd name="T20" fmla="*/ 0 w 2784"/>
              <a:gd name="T21" fmla="*/ 2147483647 h 88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784"/>
              <a:gd name="T34" fmla="*/ 0 h 888"/>
              <a:gd name="T35" fmla="*/ 2784 w 2784"/>
              <a:gd name="T36" fmla="*/ 888 h 88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784" h="888">
                <a:moveTo>
                  <a:pt x="2741" y="888"/>
                </a:moveTo>
                <a:cubicBezTo>
                  <a:pt x="2762" y="827"/>
                  <a:pt x="2784" y="767"/>
                  <a:pt x="2778" y="715"/>
                </a:cubicBezTo>
                <a:cubicBezTo>
                  <a:pt x="2772" y="663"/>
                  <a:pt x="2764" y="643"/>
                  <a:pt x="2703" y="574"/>
                </a:cubicBezTo>
                <a:cubicBezTo>
                  <a:pt x="2642" y="505"/>
                  <a:pt x="2523" y="372"/>
                  <a:pt x="2411" y="299"/>
                </a:cubicBezTo>
                <a:cubicBezTo>
                  <a:pt x="2299" y="226"/>
                  <a:pt x="2183" y="184"/>
                  <a:pt x="2032" y="137"/>
                </a:cubicBezTo>
                <a:cubicBezTo>
                  <a:pt x="1881" y="90"/>
                  <a:pt x="1674" y="36"/>
                  <a:pt x="1503" y="18"/>
                </a:cubicBezTo>
                <a:cubicBezTo>
                  <a:pt x="1332" y="0"/>
                  <a:pt x="1163" y="16"/>
                  <a:pt x="1005" y="28"/>
                </a:cubicBezTo>
                <a:cubicBezTo>
                  <a:pt x="847" y="40"/>
                  <a:pt x="674" y="59"/>
                  <a:pt x="557" y="93"/>
                </a:cubicBezTo>
                <a:cubicBezTo>
                  <a:pt x="440" y="127"/>
                  <a:pt x="387" y="172"/>
                  <a:pt x="303" y="234"/>
                </a:cubicBezTo>
                <a:cubicBezTo>
                  <a:pt x="219" y="296"/>
                  <a:pt x="105" y="387"/>
                  <a:pt x="54" y="466"/>
                </a:cubicBezTo>
                <a:cubicBezTo>
                  <a:pt x="3" y="545"/>
                  <a:pt x="1" y="627"/>
                  <a:pt x="0" y="709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59" name="Line Callout 1 58"/>
          <p:cNvSpPr/>
          <p:nvPr/>
        </p:nvSpPr>
        <p:spPr>
          <a:xfrm>
            <a:off x="5105400" y="5116513"/>
            <a:ext cx="914400" cy="838200"/>
          </a:xfrm>
          <a:prstGeom prst="borderCallout1">
            <a:avLst>
              <a:gd name="adj1" fmla="val -4650"/>
              <a:gd name="adj2" fmla="val 49091"/>
              <a:gd name="adj3" fmla="val -138383"/>
              <a:gd name="adj4" fmla="val 130223"/>
            </a:avLst>
          </a:prstGeom>
          <a:ln w="57150">
            <a:solidFill>
              <a:srgbClr val="7D06A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No space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88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4"/>
          <p:cNvSpPr txBox="1">
            <a:spLocks noChangeArrowheads="1"/>
          </p:cNvSpPr>
          <p:nvPr/>
        </p:nvSpPr>
        <p:spPr bwMode="auto">
          <a:xfrm>
            <a:off x="2711450" y="0"/>
            <a:ext cx="6584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6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(nodes </a:t>
            </a:r>
            <a:r>
              <a:rPr lang="en-US" sz="1600" b="1">
                <a:solidFill>
                  <a:srgbClr val="090BF3"/>
                </a:solidFill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unicycleGraph</a:t>
            </a:r>
            <a:r>
              <a:rPr lang="en-US" sz="16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)</a:t>
            </a:r>
            <a:r>
              <a:rPr lang="en-US" sz="24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→</a:t>
            </a:r>
            <a:r>
              <a:rPr lang="en-US" sz="16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'("A" "B" "D" "C" "E" "F" "G" "H")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39000" y="5715000"/>
            <a:ext cx="1828800" cy="1066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imes New Roman" pitchFamily="-112" charset="0"/>
              <a:ea typeface="ＭＳ Ｐゴシック" pitchFamily="-112" charset="-128"/>
              <a:cs typeface="Times New Roman" pitchFamily="1" charset="0"/>
            </a:endParaRPr>
          </a:p>
        </p:txBody>
      </p:sp>
      <p:sp>
        <p:nvSpPr>
          <p:cNvPr id="40964" name="Text Box 19"/>
          <p:cNvSpPr txBox="1">
            <a:spLocks noChangeArrowheads="1"/>
          </p:cNvSpPr>
          <p:nvPr/>
        </p:nvSpPr>
        <p:spPr bwMode="auto">
          <a:xfrm>
            <a:off x="177800" y="4922838"/>
            <a:ext cx="4359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(define (</a:t>
            </a:r>
            <a:r>
              <a:rPr lang="en-US" sz="2400" b="1"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kids</a:t>
            </a:r>
            <a:r>
              <a:rPr lang="en-US" sz="2400" b="1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n graph</a:t>
            </a:r>
            <a:r>
              <a:rPr lang="en-US" sz="2400" b="1"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)</a:t>
            </a:r>
            <a:r>
              <a:rPr lang="en-US" sz="2400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	</a:t>
            </a:r>
          </a:p>
        </p:txBody>
      </p:sp>
      <p:sp>
        <p:nvSpPr>
          <p:cNvPr id="40965" name="Rectangle 75"/>
          <p:cNvSpPr>
            <a:spLocks noChangeArrowheads="1"/>
          </p:cNvSpPr>
          <p:nvPr/>
        </p:nvSpPr>
        <p:spPr bwMode="auto">
          <a:xfrm>
            <a:off x="7539038" y="6400800"/>
            <a:ext cx="1292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7F7F7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parents?</a:t>
            </a:r>
            <a:endParaRPr lang="en-US">
              <a:solidFill>
                <a:srgbClr val="7F7F7F"/>
              </a:solidFill>
              <a:cs typeface="Courier New" panose="02070309020205020404" pitchFamily="49" charset="0"/>
            </a:endParaRPr>
          </a:p>
        </p:txBody>
      </p:sp>
      <p:pic>
        <p:nvPicPr>
          <p:cNvPr id="79895" name="Picture 2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16" y="114300"/>
            <a:ext cx="2581275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967" name="Rectangle 76"/>
          <p:cNvSpPr>
            <a:spLocks noChangeArrowheads="1"/>
          </p:cNvSpPr>
          <p:nvPr/>
        </p:nvSpPr>
        <p:spPr bwMode="auto">
          <a:xfrm>
            <a:off x="7385050" y="5791200"/>
            <a:ext cx="1600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7F7F7F"/>
                </a:solidFill>
                <a:cs typeface="Courier New" panose="02070309020205020404" pitchFamily="49" charset="0"/>
              </a:rPr>
              <a:t>big-O(      )  ~ edges or nodes?</a:t>
            </a:r>
          </a:p>
        </p:txBody>
      </p:sp>
      <p:sp>
        <p:nvSpPr>
          <p:cNvPr id="40968" name="Text Box 19"/>
          <p:cNvSpPr txBox="1">
            <a:spLocks noChangeArrowheads="1"/>
          </p:cNvSpPr>
          <p:nvPr/>
        </p:nvSpPr>
        <p:spPr bwMode="auto">
          <a:xfrm>
            <a:off x="2392363" y="609600"/>
            <a:ext cx="4419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(define (</a:t>
            </a:r>
            <a:r>
              <a:rPr lang="en-US" sz="2400" b="1"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nodes</a:t>
            </a:r>
            <a:r>
              <a:rPr lang="en-US" sz="2400" b="1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graph</a:t>
            </a:r>
            <a:r>
              <a:rPr lang="en-US" sz="2400" b="1"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)</a:t>
            </a:r>
            <a:r>
              <a:rPr lang="en-US" sz="2400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	</a:t>
            </a:r>
          </a:p>
        </p:txBody>
      </p:sp>
      <p:cxnSp>
        <p:nvCxnSpPr>
          <p:cNvPr id="40969" name="Straight Connector 21"/>
          <p:cNvCxnSpPr>
            <a:cxnSpLocks noChangeShapeType="1"/>
          </p:cNvCxnSpPr>
          <p:nvPr/>
        </p:nvCxnSpPr>
        <p:spPr bwMode="auto">
          <a:xfrm>
            <a:off x="2667000" y="2895600"/>
            <a:ext cx="61642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70" name="Rectangle 24"/>
          <p:cNvSpPr>
            <a:spLocks noChangeArrowheads="1"/>
          </p:cNvSpPr>
          <p:nvPr/>
        </p:nvSpPr>
        <p:spPr bwMode="auto">
          <a:xfrm>
            <a:off x="-7938" y="6581775"/>
            <a:ext cx="2003426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</a:rPr>
              <a:t>Hint: could we use </a:t>
            </a:r>
            <a:r>
              <a:rPr lang="en-US" sz="12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filter</a:t>
            </a:r>
            <a:r>
              <a:rPr lang="en-US" sz="1200">
                <a:solidFill>
                  <a:srgbClr val="000000"/>
                </a:solidFill>
              </a:rPr>
              <a:t>?</a:t>
            </a:r>
            <a:endParaRPr lang="en-US"/>
          </a:p>
        </p:txBody>
      </p:sp>
      <p:sp>
        <p:nvSpPr>
          <p:cNvPr id="40971" name="Rectangle 25"/>
          <p:cNvSpPr>
            <a:spLocks noChangeArrowheads="1"/>
          </p:cNvSpPr>
          <p:nvPr/>
        </p:nvSpPr>
        <p:spPr bwMode="auto">
          <a:xfrm>
            <a:off x="6872288" y="2433638"/>
            <a:ext cx="2195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</a:rPr>
              <a:t>Hint: how could we use </a:t>
            </a:r>
            <a:r>
              <a:rPr lang="en-US" sz="12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remove-duplicates</a:t>
            </a:r>
            <a:endParaRPr lang="en-US"/>
          </a:p>
        </p:txBody>
      </p:sp>
      <p:sp>
        <p:nvSpPr>
          <p:cNvPr id="40972" name="Ink 2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533900" y="3084513"/>
            <a:ext cx="3175" cy="7937"/>
          </a:xfrm>
          <a:custGeom>
            <a:avLst/>
            <a:gdLst>
              <a:gd name="T0" fmla="*/ 2147483647 w 8"/>
              <a:gd name="T1" fmla="*/ 2147483647 h 24"/>
              <a:gd name="T2" fmla="*/ 0 w 8"/>
              <a:gd name="T3" fmla="*/ 2147483647 h 2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" h="24" extrusionOk="0">
                <a:moveTo>
                  <a:pt x="3" y="23"/>
                </a:moveTo>
                <a:cubicBezTo>
                  <a:pt x="7" y="2"/>
                  <a:pt x="9" y="-8"/>
                  <a:pt x="0" y="1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3" name="Text Box 34"/>
          <p:cNvSpPr txBox="1">
            <a:spLocks noChangeArrowheads="1"/>
          </p:cNvSpPr>
          <p:nvPr/>
        </p:nvSpPr>
        <p:spPr bwMode="auto">
          <a:xfrm>
            <a:off x="4114800" y="2892425"/>
            <a:ext cx="52720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(kids </a:t>
            </a:r>
            <a:r>
              <a:rPr lang="en-US" b="1">
                <a:solidFill>
                  <a:srgbClr val="090BF3"/>
                </a:solidFill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"A"</a:t>
            </a:r>
            <a:r>
              <a:rPr lang="en-US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 </a:t>
            </a:r>
            <a:r>
              <a:rPr lang="en-US" b="1">
                <a:solidFill>
                  <a:srgbClr val="090BF3"/>
                </a:solidFill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unicycleGraph</a:t>
            </a:r>
            <a:r>
              <a:rPr lang="en-US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) </a:t>
            </a:r>
            <a:r>
              <a:rPr lang="en-US" sz="28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→</a:t>
            </a:r>
            <a:r>
              <a:rPr lang="en-US" sz="24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 </a:t>
            </a:r>
            <a:r>
              <a:rPr lang="en-US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'("B" "D")</a:t>
            </a:r>
            <a:br>
              <a:rPr lang="en-US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</a:br>
            <a:r>
              <a:rPr lang="en-US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(kids </a:t>
            </a:r>
            <a:r>
              <a:rPr lang="en-US" b="1">
                <a:solidFill>
                  <a:srgbClr val="090BF3"/>
                </a:solidFill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"B"</a:t>
            </a:r>
            <a:r>
              <a:rPr lang="en-US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 </a:t>
            </a:r>
            <a:r>
              <a:rPr lang="en-US" b="1">
                <a:solidFill>
                  <a:srgbClr val="090BF3"/>
                </a:solidFill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unicycleGraph</a:t>
            </a:r>
            <a:r>
              <a:rPr lang="en-US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) </a:t>
            </a:r>
            <a:r>
              <a:rPr lang="en-US" sz="28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→</a:t>
            </a:r>
            <a:r>
              <a:rPr lang="en-US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 '("D")</a:t>
            </a:r>
          </a:p>
        </p:txBody>
      </p: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76200" y="3833813"/>
            <a:ext cx="8991600" cy="7080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pt-BR" sz="2000" dirty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(define unicycleGraph </a:t>
            </a:r>
            <a:r>
              <a:rPr lang="pt-BR" sz="2000" dirty="0" smtClean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'(("</a:t>
            </a:r>
            <a:r>
              <a:rPr lang="pt-BR" sz="2000" dirty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A" "B") ("A" "D") ("B" "D") ("C" "B") ("C" "D</a:t>
            </a:r>
            <a:r>
              <a:rPr lang="pt-BR" sz="2000" dirty="0" smtClean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") ("</a:t>
            </a:r>
            <a:r>
              <a:rPr lang="pt-BR" sz="2000" dirty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D" "E</a:t>
            </a:r>
            <a:r>
              <a:rPr lang="pt-BR" sz="2000" dirty="0" smtClean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") ("</a:t>
            </a:r>
            <a:r>
              <a:rPr lang="pt-BR" sz="2000" dirty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E" "F</a:t>
            </a:r>
            <a:r>
              <a:rPr lang="pt-BR" sz="2000" dirty="0" smtClean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") ("</a:t>
            </a:r>
            <a:r>
              <a:rPr lang="pt-BR" sz="2000" dirty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F" "G") ("G" "H") ("H" "E") ))</a:t>
            </a:r>
            <a:endParaRPr lang="en-US" sz="2000" dirty="0" smtClean="0">
              <a:solidFill>
                <a:srgbClr val="090BF3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45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5"/>
          <p:cNvSpPr txBox="1">
            <a:spLocks noChangeArrowheads="1"/>
          </p:cNvSpPr>
          <p:nvPr/>
        </p:nvSpPr>
        <p:spPr bwMode="auto">
          <a:xfrm>
            <a:off x="339725" y="609600"/>
            <a:ext cx="4256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90BF3"/>
                </a:solidFill>
                <a:ea typeface="MS PGothic" panose="020B0600070205080204" pitchFamily="34" charset="-128"/>
              </a:rPr>
              <a:t>Write these functions for directed graphs.</a:t>
            </a:r>
          </a:p>
        </p:txBody>
      </p:sp>
      <p:sp>
        <p:nvSpPr>
          <p:cNvPr id="41987" name="Text Box 53"/>
          <p:cNvSpPr txBox="1">
            <a:spLocks noChangeArrowheads="1"/>
          </p:cNvSpPr>
          <p:nvPr/>
        </p:nvSpPr>
        <p:spPr bwMode="auto">
          <a:xfrm>
            <a:off x="4800600" y="2905125"/>
            <a:ext cx="4146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(gkids n G) 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should compute the list of grandchildren of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n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in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G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: all nodes </a:t>
            </a:r>
            <a:r>
              <a:rPr lang="en-US" sz="1400" i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two edges 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away. </a:t>
            </a:r>
          </a:p>
        </p:txBody>
      </p:sp>
      <p:sp>
        <p:nvSpPr>
          <p:cNvPr id="41988" name="Rectangle 78"/>
          <p:cNvSpPr>
            <a:spLocks noChangeArrowheads="1"/>
          </p:cNvSpPr>
          <p:nvPr/>
        </p:nvSpPr>
        <p:spPr bwMode="auto">
          <a:xfrm>
            <a:off x="2058988" y="76200"/>
            <a:ext cx="52768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/>
              <a:t>Feel free to use available functions: </a:t>
            </a:r>
            <a:r>
              <a:rPr lang="en-US" sz="1500">
                <a:latin typeface="Courier New" panose="02070309020205020404" pitchFamily="49" charset="0"/>
                <a:cs typeface="Courier New" panose="02070309020205020404" pitchFamily="49" charset="0"/>
              </a:rPr>
              <a:t>remove-duplicates</a:t>
            </a:r>
            <a:r>
              <a:rPr lang="en-US" sz="1500">
                <a:latin typeface="Comic Sans MS" panose="030F0702030302020204" pitchFamily="66" charset="0"/>
                <a:cs typeface="Courier New" panose="02070309020205020404" pitchFamily="49" charset="0"/>
              </a:rPr>
              <a:t>, </a:t>
            </a:r>
            <a:r>
              <a:rPr lang="en-US" sz="1500">
                <a:latin typeface="Courier New" panose="02070309020205020404" pitchFamily="49" charset="0"/>
                <a:cs typeface="Courier New" panose="02070309020205020404" pitchFamily="49" charset="0"/>
              </a:rPr>
              <a:t>nodes</a:t>
            </a:r>
            <a:r>
              <a:rPr lang="en-US" sz="1500">
                <a:latin typeface="Comic Sans MS" panose="030F0702030302020204" pitchFamily="66" charset="0"/>
                <a:cs typeface="Courier New" panose="02070309020205020404" pitchFamily="49" charset="0"/>
              </a:rPr>
              <a:t>, </a:t>
            </a:r>
            <a:r>
              <a:rPr lang="en-US" sz="1500">
                <a:latin typeface="Courier New" panose="02070309020205020404" pitchFamily="49" charset="0"/>
                <a:cs typeface="Courier New" panose="02070309020205020404" pitchFamily="49" charset="0"/>
              </a:rPr>
              <a:t>kids</a:t>
            </a:r>
            <a:r>
              <a:rPr lang="en-US" sz="1500">
                <a:latin typeface="Comic Sans MS" panose="030F0702030302020204" pitchFamily="66" charset="0"/>
                <a:cs typeface="Courier New" panose="02070309020205020404" pitchFamily="49" charset="0"/>
              </a:rPr>
              <a:t>, </a:t>
            </a:r>
            <a:r>
              <a:rPr lang="en-US" sz="1500">
                <a:latin typeface="Courier New" panose="02070309020205020404" pitchFamily="49" charset="0"/>
                <a:cs typeface="Courier New" panose="02070309020205020404" pitchFamily="49" charset="0"/>
              </a:rPr>
              <a:t>parents</a:t>
            </a:r>
            <a:r>
              <a:rPr lang="en-US" sz="1500">
                <a:latin typeface="Comic Sans MS" panose="030F0702030302020204" pitchFamily="66" charset="0"/>
                <a:cs typeface="Courier New" panose="02070309020205020404" pitchFamily="49" charset="0"/>
              </a:rPr>
              <a:t>, </a:t>
            </a:r>
            <a:r>
              <a:rPr lang="en-US" sz="1500"/>
              <a:t>and higher-order functions...</a:t>
            </a:r>
          </a:p>
        </p:txBody>
      </p:sp>
      <p:sp>
        <p:nvSpPr>
          <p:cNvPr id="41989" name="Text Box 19"/>
          <p:cNvSpPr txBox="1">
            <a:spLocks noChangeArrowheads="1"/>
          </p:cNvSpPr>
          <p:nvPr/>
        </p:nvSpPr>
        <p:spPr bwMode="auto">
          <a:xfrm>
            <a:off x="152400" y="2895600"/>
            <a:ext cx="294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(define (gkids n G)</a:t>
            </a:r>
            <a:endParaRPr lang="en-US">
              <a:solidFill>
                <a:srgbClr val="090BF3"/>
              </a:solidFill>
              <a:latin typeface="Courier New" panose="02070309020205020404" pitchFamily="49" charset="0"/>
              <a:ea typeface="MS PGothic" panose="020B0600070205080204" pitchFamily="34" charset="-128"/>
              <a:cs typeface="Courier New" panose="02070309020205020404" pitchFamily="49" charset="0"/>
            </a:endParaRPr>
          </a:p>
        </p:txBody>
      </p:sp>
      <p:pic>
        <p:nvPicPr>
          <p:cNvPr id="36" name="Picture 2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322" y="76615"/>
            <a:ext cx="1358900" cy="187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991" name="Text Box 19"/>
          <p:cNvSpPr txBox="1">
            <a:spLocks noChangeArrowheads="1"/>
          </p:cNvSpPr>
          <p:nvPr/>
        </p:nvSpPr>
        <p:spPr bwMode="auto">
          <a:xfrm>
            <a:off x="152400" y="5027613"/>
            <a:ext cx="3814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(define (reach? a b G)</a:t>
            </a:r>
            <a:endParaRPr lang="en-US">
              <a:solidFill>
                <a:srgbClr val="090BF3"/>
              </a:solidFill>
              <a:latin typeface="Courier New" panose="02070309020205020404" pitchFamily="49" charset="0"/>
              <a:ea typeface="MS PGothic" panose="020B0600070205080204" pitchFamily="34" charset="-128"/>
              <a:cs typeface="Courier New" panose="02070309020205020404" pitchFamily="49" charset="0"/>
            </a:endParaRPr>
          </a:p>
        </p:txBody>
      </p:sp>
      <p:sp>
        <p:nvSpPr>
          <p:cNvPr id="41992" name="Text Box 19"/>
          <p:cNvSpPr txBox="1">
            <a:spLocks noChangeArrowheads="1"/>
          </p:cNvSpPr>
          <p:nvPr/>
        </p:nvSpPr>
        <p:spPr bwMode="auto">
          <a:xfrm>
            <a:off x="152400" y="990600"/>
            <a:ext cx="4103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(define (leaf? n G)</a:t>
            </a:r>
          </a:p>
        </p:txBody>
      </p:sp>
      <p:sp>
        <p:nvSpPr>
          <p:cNvPr id="41993" name="Text Box 53"/>
          <p:cNvSpPr txBox="1">
            <a:spLocks noChangeArrowheads="1"/>
          </p:cNvSpPr>
          <p:nvPr/>
        </p:nvSpPr>
        <p:spPr bwMode="auto">
          <a:xfrm>
            <a:off x="4800600" y="5075238"/>
            <a:ext cx="3778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(reach? a b G) 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should return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#t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 if there is </a:t>
            </a:r>
            <a:r>
              <a:rPr lang="en-US" sz="1400" i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some 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path from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a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 to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b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 in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G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 and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#f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 otherwise. </a:t>
            </a:r>
          </a:p>
        </p:txBody>
      </p:sp>
      <p:sp>
        <p:nvSpPr>
          <p:cNvPr id="41994" name="Text Box 53"/>
          <p:cNvSpPr txBox="1">
            <a:spLocks noChangeArrowheads="1"/>
          </p:cNvSpPr>
          <p:nvPr/>
        </p:nvSpPr>
        <p:spPr bwMode="auto">
          <a:xfrm>
            <a:off x="4800600" y="1112838"/>
            <a:ext cx="298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(leaf? n G) 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should return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#t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 if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n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 is a leaf in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G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 and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#f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 otherwise. </a:t>
            </a:r>
          </a:p>
        </p:txBody>
      </p:sp>
      <p:sp>
        <p:nvSpPr>
          <p:cNvPr id="41995" name="Rectangle 46"/>
          <p:cNvSpPr>
            <a:spLocks noChangeArrowheads="1"/>
          </p:cNvSpPr>
          <p:nvPr/>
        </p:nvSpPr>
        <p:spPr bwMode="auto">
          <a:xfrm>
            <a:off x="371475" y="1282700"/>
            <a:ext cx="323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</p:txBody>
      </p:sp>
      <p:sp>
        <p:nvSpPr>
          <p:cNvPr id="41996" name="Rectangle 47"/>
          <p:cNvSpPr>
            <a:spLocks noChangeArrowheads="1"/>
          </p:cNvSpPr>
          <p:nvPr/>
        </p:nvSpPr>
        <p:spPr bwMode="auto">
          <a:xfrm>
            <a:off x="365125" y="3176588"/>
            <a:ext cx="323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</p:txBody>
      </p:sp>
      <p:sp>
        <p:nvSpPr>
          <p:cNvPr id="41997" name="Rectangle 48"/>
          <p:cNvSpPr>
            <a:spLocks noChangeArrowheads="1"/>
          </p:cNvSpPr>
          <p:nvPr/>
        </p:nvSpPr>
        <p:spPr bwMode="auto">
          <a:xfrm>
            <a:off x="357188" y="5303838"/>
            <a:ext cx="322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</p:txBody>
      </p:sp>
      <p:sp>
        <p:nvSpPr>
          <p:cNvPr id="41998" name="Rectangle 51"/>
          <p:cNvSpPr>
            <a:spLocks noChangeArrowheads="1"/>
          </p:cNvSpPr>
          <p:nvPr/>
        </p:nvSpPr>
        <p:spPr bwMode="auto">
          <a:xfrm>
            <a:off x="4832350" y="1684338"/>
            <a:ext cx="411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(leaf? "E" unicycleGraph)→ #f</a:t>
            </a:r>
          </a:p>
        </p:txBody>
      </p:sp>
      <p:cxnSp>
        <p:nvCxnSpPr>
          <p:cNvPr id="41999" name="Straight Connector 72"/>
          <p:cNvCxnSpPr>
            <a:cxnSpLocks noChangeShapeType="1"/>
          </p:cNvCxnSpPr>
          <p:nvPr/>
        </p:nvCxnSpPr>
        <p:spPr bwMode="auto">
          <a:xfrm>
            <a:off x="298450" y="2779713"/>
            <a:ext cx="8458200" cy="158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00" name="Straight Connector 73"/>
          <p:cNvCxnSpPr>
            <a:cxnSpLocks noChangeShapeType="1"/>
          </p:cNvCxnSpPr>
          <p:nvPr/>
        </p:nvCxnSpPr>
        <p:spPr bwMode="auto">
          <a:xfrm>
            <a:off x="298450" y="4946650"/>
            <a:ext cx="8458200" cy="158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01" name="Rectangle 74"/>
          <p:cNvSpPr>
            <a:spLocks noChangeArrowheads="1"/>
          </p:cNvSpPr>
          <p:nvPr/>
        </p:nvSpPr>
        <p:spPr bwMode="auto">
          <a:xfrm>
            <a:off x="0" y="6400800"/>
            <a:ext cx="419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/>
              <a:t>there is definitely not enough room here – plus, we’ll talk about a solution in the next lecture</a:t>
            </a:r>
            <a:r>
              <a:rPr lang="en-US" sz="1200" i="1"/>
              <a:t>...</a:t>
            </a:r>
          </a:p>
        </p:txBody>
      </p:sp>
      <p:sp>
        <p:nvSpPr>
          <p:cNvPr id="42002" name="Rectangle 34"/>
          <p:cNvSpPr>
            <a:spLocks noChangeArrowheads="1"/>
          </p:cNvSpPr>
          <p:nvPr/>
        </p:nvSpPr>
        <p:spPr bwMode="auto">
          <a:xfrm>
            <a:off x="239713" y="2555875"/>
            <a:ext cx="106838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900"/>
              <a:t>Hint: call (kids n G)</a:t>
            </a:r>
          </a:p>
        </p:txBody>
      </p:sp>
      <p:sp>
        <p:nvSpPr>
          <p:cNvPr id="42003" name="Rectangle 35"/>
          <p:cNvSpPr>
            <a:spLocks noChangeArrowheads="1"/>
          </p:cNvSpPr>
          <p:nvPr/>
        </p:nvSpPr>
        <p:spPr bwMode="auto">
          <a:xfrm>
            <a:off x="239713" y="4724400"/>
            <a:ext cx="21177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900"/>
              <a:t>Hint: use kids and map - It's a bit tricky... </a:t>
            </a:r>
          </a:p>
        </p:txBody>
      </p:sp>
      <p:sp>
        <p:nvSpPr>
          <p:cNvPr id="42004" name="Rectangle 51"/>
          <p:cNvSpPr>
            <a:spLocks noChangeArrowheads="1"/>
          </p:cNvSpPr>
          <p:nvPr/>
        </p:nvSpPr>
        <p:spPr bwMode="auto">
          <a:xfrm>
            <a:off x="5257800" y="3473450"/>
            <a:ext cx="388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(gkids "E" unicycleGraph)→ '("G")</a:t>
            </a:r>
          </a:p>
        </p:txBody>
      </p:sp>
      <p:sp>
        <p:nvSpPr>
          <p:cNvPr id="42005" name="Rectangle 51"/>
          <p:cNvSpPr>
            <a:spLocks noChangeArrowheads="1"/>
          </p:cNvSpPr>
          <p:nvPr/>
        </p:nvSpPr>
        <p:spPr bwMode="auto">
          <a:xfrm>
            <a:off x="5105400" y="3810000"/>
            <a:ext cx="426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(gkids "A" unicycleGraph)→ '("D" "E")</a:t>
            </a:r>
          </a:p>
        </p:txBody>
      </p:sp>
      <p:sp>
        <p:nvSpPr>
          <p:cNvPr id="42006" name="Rectangle 51"/>
          <p:cNvSpPr>
            <a:spLocks noChangeArrowheads="1"/>
          </p:cNvSpPr>
          <p:nvPr/>
        </p:nvSpPr>
        <p:spPr bwMode="auto">
          <a:xfrm>
            <a:off x="5275263" y="6153150"/>
            <a:ext cx="3944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(reach? "B" "E" unicycleGraph)→ #t</a:t>
            </a:r>
          </a:p>
        </p:txBody>
      </p:sp>
      <p:sp>
        <p:nvSpPr>
          <p:cNvPr id="42007" name="Rectangle 51"/>
          <p:cNvSpPr>
            <a:spLocks noChangeArrowheads="1"/>
          </p:cNvSpPr>
          <p:nvPr/>
        </p:nvSpPr>
        <p:spPr bwMode="auto">
          <a:xfrm>
            <a:off x="5257800" y="6486525"/>
            <a:ext cx="3963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(reach? "E" "B" unicycleGraph)→ #f</a:t>
            </a:r>
          </a:p>
        </p:txBody>
      </p:sp>
    </p:spTree>
    <p:extLst>
      <p:ext uri="{BB962C8B-B14F-4D97-AF65-F5344CB8AC3E}">
        <p14:creationId xmlns:p14="http://schemas.microsoft.com/office/powerpoint/2010/main" val="228939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5"/>
          <p:cNvGrpSpPr>
            <a:grpSpLocks/>
          </p:cNvGrpSpPr>
          <p:nvPr/>
        </p:nvGrpSpPr>
        <p:grpSpPr bwMode="auto">
          <a:xfrm>
            <a:off x="468313" y="962025"/>
            <a:ext cx="8218487" cy="180975"/>
            <a:chOff x="295" y="1311"/>
            <a:chExt cx="5177" cy="114"/>
          </a:xfrm>
        </p:grpSpPr>
        <p:sp>
          <p:nvSpPr>
            <p:cNvPr id="15368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5369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15363" name="Text Box 45"/>
          <p:cNvSpPr txBox="1">
            <a:spLocks noChangeArrowheads="1"/>
          </p:cNvSpPr>
          <p:nvPr/>
        </p:nvSpPr>
        <p:spPr bwMode="auto">
          <a:xfrm>
            <a:off x="608013" y="257175"/>
            <a:ext cx="8002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Graph-reachability: </a:t>
            </a:r>
            <a:r>
              <a:rPr lang="en-US" i="1">
                <a:latin typeface="Times New Roman" panose="02020603050405020304" pitchFamily="18" charset="0"/>
                <a:ea typeface="MS PGothic" panose="020B0600070205080204" pitchFamily="34" charset="-128"/>
              </a:rPr>
              <a:t>can you get from s to d?</a:t>
            </a:r>
          </a:p>
        </p:txBody>
      </p:sp>
      <p:sp>
        <p:nvSpPr>
          <p:cNvPr id="15364" name="Rectangle 21"/>
          <p:cNvSpPr>
            <a:spLocks noChangeArrowheads="1"/>
          </p:cNvSpPr>
          <p:nvPr/>
        </p:nvSpPr>
        <p:spPr bwMode="auto">
          <a:xfrm>
            <a:off x="334963" y="1495425"/>
            <a:ext cx="424021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800">
                <a:latin typeface="Courier New" panose="02070309020205020404" pitchFamily="49" charset="0"/>
              </a:rPr>
              <a:t>(define (</a:t>
            </a:r>
            <a:r>
              <a:rPr lang="en-US" sz="1800">
                <a:solidFill>
                  <a:srgbClr val="090BF3"/>
                </a:solidFill>
                <a:latin typeface="Courier New" panose="02070309020205020404" pitchFamily="49" charset="0"/>
              </a:rPr>
              <a:t>reach? </a:t>
            </a:r>
            <a:r>
              <a:rPr lang="en-US" sz="1800">
                <a:latin typeface="Courier New" panose="02070309020205020404" pitchFamily="49" charset="0"/>
              </a:rPr>
              <a:t>s d G)</a:t>
            </a:r>
          </a:p>
        </p:txBody>
      </p:sp>
      <p:sp>
        <p:nvSpPr>
          <p:cNvPr id="15365" name="Rectangle 22"/>
          <p:cNvSpPr>
            <a:spLocks noChangeArrowheads="1"/>
          </p:cNvSpPr>
          <p:nvPr/>
        </p:nvSpPr>
        <p:spPr bwMode="auto">
          <a:xfrm>
            <a:off x="1830388" y="6153150"/>
            <a:ext cx="5873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Consider the </a:t>
            </a:r>
            <a:r>
              <a:rPr lang="en-US" sz="1800" i="1">
                <a:solidFill>
                  <a:srgbClr val="008000"/>
                </a:solidFill>
              </a:rPr>
              <a:t>algorithm </a:t>
            </a:r>
            <a:r>
              <a:rPr lang="en-US" sz="1800">
                <a:solidFill>
                  <a:srgbClr val="008000"/>
                </a:solidFill>
              </a:rPr>
              <a:t>first, then the code...</a:t>
            </a:r>
          </a:p>
        </p:txBody>
      </p:sp>
      <p:sp>
        <p:nvSpPr>
          <p:cNvPr id="15366" name="Rectangle 23"/>
          <p:cNvSpPr>
            <a:spLocks noChangeArrowheads="1"/>
          </p:cNvSpPr>
          <p:nvPr/>
        </p:nvSpPr>
        <p:spPr bwMode="auto">
          <a:xfrm>
            <a:off x="5059363" y="1354138"/>
            <a:ext cx="2060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i="1"/>
              <a:t>is there some path from s to d in G? </a:t>
            </a:r>
          </a:p>
        </p:txBody>
      </p:sp>
      <p:sp>
        <p:nvSpPr>
          <p:cNvPr id="15367" name="Rectangle 23"/>
          <p:cNvSpPr>
            <a:spLocks noChangeArrowheads="1"/>
          </p:cNvSpPr>
          <p:nvPr/>
        </p:nvSpPr>
        <p:spPr bwMode="auto">
          <a:xfrm>
            <a:off x="7524750" y="1397000"/>
            <a:ext cx="9350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en-US" sz="1200" i="1">
                <a:cs typeface="Times New Roman" panose="02020603050405020304" pitchFamily="18" charset="0"/>
              </a:rPr>
              <a:t>s == source</a:t>
            </a:r>
          </a:p>
          <a:p>
            <a:pPr eaLnBrk="1" hangingPunct="1"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en-US" sz="1200" i="1">
                <a:cs typeface="Times New Roman" panose="02020603050405020304" pitchFamily="18" charset="0"/>
              </a:rPr>
              <a:t>d == dest.</a:t>
            </a:r>
            <a:endParaRPr lang="en-US" sz="120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71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5"/>
          <p:cNvGrpSpPr>
            <a:grpSpLocks/>
          </p:cNvGrpSpPr>
          <p:nvPr/>
        </p:nvGrpSpPr>
        <p:grpSpPr bwMode="auto">
          <a:xfrm>
            <a:off x="468313" y="1038225"/>
            <a:ext cx="8218487" cy="180975"/>
            <a:chOff x="295" y="1311"/>
            <a:chExt cx="5177" cy="114"/>
          </a:xfrm>
        </p:grpSpPr>
        <p:sp>
          <p:nvSpPr>
            <p:cNvPr id="19461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9462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</p:grpSp>
      <p:sp>
        <p:nvSpPr>
          <p:cNvPr id="19459" name="Text Box 45"/>
          <p:cNvSpPr txBox="1">
            <a:spLocks noChangeArrowheads="1"/>
          </p:cNvSpPr>
          <p:nvPr/>
        </p:nvSpPr>
        <p:spPr bwMode="auto">
          <a:xfrm>
            <a:off x="608013" y="257175"/>
            <a:ext cx="8002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Graph-reachability: </a:t>
            </a:r>
            <a:r>
              <a:rPr lang="en-US" i="1">
                <a:latin typeface="Times New Roman" panose="02020603050405020304" pitchFamily="18" charset="0"/>
                <a:ea typeface="MS PGothic" panose="020B0600070205080204" pitchFamily="34" charset="-128"/>
              </a:rPr>
              <a:t>can you get from s to d?</a:t>
            </a:r>
          </a:p>
        </p:txBody>
      </p:sp>
      <p:sp>
        <p:nvSpPr>
          <p:cNvPr id="19460" name="Rectangle 53"/>
          <p:cNvSpPr>
            <a:spLocks noChangeArrowheads="1"/>
          </p:cNvSpPr>
          <p:nvPr/>
        </p:nvSpPr>
        <p:spPr bwMode="auto">
          <a:xfrm>
            <a:off x="457200" y="1360488"/>
            <a:ext cx="82296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>
                <a:latin typeface="Courier New" panose="02070309020205020404" pitchFamily="49" charset="0"/>
              </a:rPr>
              <a:t>(define (</a:t>
            </a:r>
            <a:r>
              <a:rPr lang="en-US" sz="2800">
                <a:solidFill>
                  <a:srgbClr val="090BF3"/>
                </a:solidFill>
                <a:latin typeface="Courier New" panose="02070309020205020404" pitchFamily="49" charset="0"/>
              </a:rPr>
              <a:t>reach? </a:t>
            </a:r>
            <a:r>
              <a:rPr lang="en-US" sz="2800">
                <a:latin typeface="Courier New" panose="02070309020205020404" pitchFamily="49" charset="0"/>
              </a:rPr>
              <a:t>s d 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>
                <a:latin typeface="Courier New" panose="02070309020205020404" pitchFamily="49" charset="0"/>
              </a:rPr>
              <a:t> (cond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>
                <a:latin typeface="Courier New" panose="02070309020205020404" pitchFamily="49" charset="0"/>
              </a:rPr>
              <a:t>  (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>
                <a:latin typeface="Courier New" panose="02070309020205020404" pitchFamily="49" charset="0"/>
              </a:rPr>
              <a:t>  (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>
                <a:latin typeface="Courier New" panose="02070309020205020404" pitchFamily="49" charset="0"/>
              </a:rPr>
              <a:t>  </a:t>
            </a:r>
            <a:r>
              <a:rPr lang="en-US" sz="2800">
                <a:latin typeface="Courier New" panose="02070309020205020404" pitchFamily="49" charset="0"/>
              </a:rPr>
              <a:t>( else (let* ([</a:t>
            </a:r>
            <a:r>
              <a:rPr lang="en-US" sz="2800">
                <a:solidFill>
                  <a:srgbClr val="7D06AA"/>
                </a:solidFill>
                <a:latin typeface="Courier New" panose="02070309020205020404" pitchFamily="49" charset="0"/>
              </a:rPr>
              <a:t>EDGE</a:t>
            </a:r>
            <a:endParaRPr lang="en-US" sz="2800">
              <a:latin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>
                <a:latin typeface="Courier New" panose="02070309020205020404" pitchFamily="49" charset="0"/>
              </a:rPr>
              <a:t>			   [a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>
                <a:latin typeface="Courier New" panose="02070309020205020404" pitchFamily="49" charset="0"/>
              </a:rPr>
              <a:t>                [b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>
                <a:latin typeface="Courier New" panose="02070309020205020404" pitchFamily="49" charset="0"/>
              </a:rPr>
              <a:t>                [R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>
                <a:latin typeface="Courier New" panose="02070309020205020404" pitchFamily="49" charset="0"/>
              </a:rPr>
              <a:t>                [loseit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>
                <a:latin typeface="Courier New" panose="02070309020205020404" pitchFamily="49" charset="0"/>
              </a:rPr>
              <a:t>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2800">
              <a:latin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2800"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87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How’s it going?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anose="020F0502020204030204" pitchFamily="34" charset="0"/>
              <a:buAutoNum type="alphaLcParenR"/>
            </a:pPr>
            <a:r>
              <a:rPr lang="en-US" smtClean="0"/>
              <a:t>We wrote the base cases</a:t>
            </a:r>
          </a:p>
          <a:p>
            <a:pPr marL="514350" indent="-514350">
              <a:buFont typeface="Calibri" panose="020F0502020204030204" pitchFamily="34" charset="0"/>
              <a:buAutoNum type="alphaLcParenR"/>
            </a:pPr>
            <a:r>
              <a:rPr lang="en-US" smtClean="0"/>
              <a:t>We wrote </a:t>
            </a:r>
            <a: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  <a:t>Edge, A, B, &amp; R</a:t>
            </a:r>
            <a:r>
              <a:rPr lang="en-US" smtClean="0"/>
              <a:t>.</a:t>
            </a:r>
          </a:p>
          <a:p>
            <a:pPr marL="514350" indent="-514350">
              <a:buFont typeface="Calibri" panose="020F0502020204030204" pitchFamily="34" charset="0"/>
              <a:buAutoNum type="alphaLcParenR"/>
            </a:pPr>
            <a:r>
              <a:rPr lang="en-US" smtClean="0"/>
              <a:t>We wrote  </a:t>
            </a:r>
            <a: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  <a:t>loseit</a:t>
            </a:r>
          </a:p>
          <a:p>
            <a:pPr marL="514350" indent="-514350">
              <a:buFont typeface="Calibri" panose="020F0502020204030204" pitchFamily="34" charset="0"/>
              <a:buAutoNum type="alphaLcParenR"/>
            </a:pPr>
            <a:r>
              <a:rPr lang="en-US" smtClean="0"/>
              <a:t>We wrote the combination/answer</a:t>
            </a:r>
          </a:p>
        </p:txBody>
      </p:sp>
    </p:spTree>
    <p:extLst>
      <p:ext uri="{BB962C8B-B14F-4D97-AF65-F5344CB8AC3E}">
        <p14:creationId xmlns:p14="http://schemas.microsoft.com/office/powerpoint/2010/main" val="92101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8"/>
          <p:cNvSpPr>
            <a:spLocks noChangeArrowheads="1"/>
          </p:cNvSpPr>
          <p:nvPr/>
        </p:nvSpPr>
        <p:spPr bwMode="auto">
          <a:xfrm>
            <a:off x="298450" y="239713"/>
            <a:ext cx="5681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i="1"/>
              <a:t>Use it</a:t>
            </a:r>
            <a:r>
              <a:rPr lang="en-US" sz="3200"/>
              <a:t> or lose it</a:t>
            </a:r>
          </a:p>
        </p:txBody>
      </p:sp>
      <p:sp>
        <p:nvSpPr>
          <p:cNvPr id="18436" name="Text Box 61"/>
          <p:cNvSpPr txBox="1">
            <a:spLocks noChangeArrowheads="1"/>
          </p:cNvSpPr>
          <p:nvPr/>
        </p:nvSpPr>
        <p:spPr bwMode="auto">
          <a:xfrm>
            <a:off x="228600" y="1019175"/>
            <a:ext cx="34226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100" b="1" dirty="0">
                <a:latin typeface="Courier New" panose="02070309020205020404" pitchFamily="49" charset="0"/>
                <a:ea typeface="MS PGothic" panose="020B0600070205080204" pitchFamily="34" charset="-128"/>
              </a:rPr>
              <a:t>(define (</a:t>
            </a:r>
            <a:r>
              <a:rPr lang="en-US" sz="2100" b="1" dirty="0" err="1">
                <a:latin typeface="Courier New" panose="02070309020205020404" pitchFamily="49" charset="0"/>
                <a:ea typeface="MS PGothic" panose="020B0600070205080204" pitchFamily="34" charset="-128"/>
              </a:rPr>
              <a:t>sublists</a:t>
            </a:r>
            <a:r>
              <a:rPr lang="en-US" sz="2100" b="1" dirty="0">
                <a:latin typeface="Courier New" panose="02070309020205020404" pitchFamily="49" charset="0"/>
                <a:ea typeface="MS PGothic" panose="020B0600070205080204" pitchFamily="34" charset="-128"/>
              </a:rPr>
              <a:t> L)</a:t>
            </a:r>
          </a:p>
          <a:p>
            <a:pPr eaLnBrk="1" hangingPunct="1"/>
            <a:r>
              <a:rPr lang="en-US" sz="2100" b="1" dirty="0">
                <a:latin typeface="Courier New" panose="02070309020205020404" pitchFamily="49" charset="0"/>
                <a:ea typeface="MS PGothic" panose="020B0600070205080204" pitchFamily="34" charset="-128"/>
              </a:rPr>
              <a:t>   (if (null? L)</a:t>
            </a:r>
          </a:p>
        </p:txBody>
      </p:sp>
      <p:sp>
        <p:nvSpPr>
          <p:cNvPr id="18438" name="Rectangle 28"/>
          <p:cNvSpPr>
            <a:spLocks noChangeArrowheads="1"/>
          </p:cNvSpPr>
          <p:nvPr/>
        </p:nvSpPr>
        <p:spPr bwMode="auto">
          <a:xfrm>
            <a:off x="4054475" y="304800"/>
            <a:ext cx="1444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90BF3"/>
                </a:solidFill>
              </a:rPr>
              <a:t>(sublists  '( a b ))</a:t>
            </a:r>
            <a:endParaRPr lang="en-US" sz="1500"/>
          </a:p>
        </p:txBody>
      </p:sp>
      <p:sp>
        <p:nvSpPr>
          <p:cNvPr id="18439" name="Rectangle 29"/>
          <p:cNvSpPr>
            <a:spLocks noChangeArrowheads="1"/>
          </p:cNvSpPr>
          <p:nvPr/>
        </p:nvSpPr>
        <p:spPr bwMode="auto">
          <a:xfrm>
            <a:off x="5868988" y="311150"/>
            <a:ext cx="20224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90BF3"/>
                </a:solidFill>
              </a:rPr>
              <a:t>'(( )   ( b )   ( a )   ( a  b ))</a:t>
            </a:r>
            <a:endParaRPr lang="en-US" sz="1500"/>
          </a:p>
        </p:txBody>
      </p:sp>
      <p:sp>
        <p:nvSpPr>
          <p:cNvPr id="18440" name="Rectangle 30"/>
          <p:cNvSpPr>
            <a:spLocks noChangeArrowheads="1"/>
          </p:cNvSpPr>
          <p:nvPr/>
        </p:nvSpPr>
        <p:spPr bwMode="auto">
          <a:xfrm>
            <a:off x="5900738" y="681038"/>
            <a:ext cx="1909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900"/>
              <a:t>the order of these sublists in these overall outputs does not matter... </a:t>
            </a:r>
          </a:p>
        </p:txBody>
      </p:sp>
      <p:cxnSp>
        <p:nvCxnSpPr>
          <p:cNvPr id="18442" name="Straight Arrow Connector 40"/>
          <p:cNvCxnSpPr>
            <a:cxnSpLocks noChangeShapeType="1"/>
            <a:stCxn id="18438" idx="3"/>
            <a:endCxn id="18439" idx="1"/>
          </p:cNvCxnSpPr>
          <p:nvPr/>
        </p:nvCxnSpPr>
        <p:spPr bwMode="auto">
          <a:xfrm>
            <a:off x="5499100" y="466725"/>
            <a:ext cx="369888" cy="6350"/>
          </a:xfrm>
          <a:prstGeom prst="straightConnector1">
            <a:avLst/>
          </a:prstGeom>
          <a:noFill/>
          <a:ln w="19050">
            <a:solidFill>
              <a:srgbClr val="090B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3" name="Rectangle 28"/>
          <p:cNvSpPr>
            <a:spLocks noChangeArrowheads="1"/>
          </p:cNvSpPr>
          <p:nvPr/>
        </p:nvSpPr>
        <p:spPr bwMode="auto">
          <a:xfrm>
            <a:off x="4038600" y="1279525"/>
            <a:ext cx="1574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90BF3"/>
                </a:solidFill>
              </a:rPr>
              <a:t>(sublists  '( a b c ))</a:t>
            </a:r>
            <a:endParaRPr lang="en-US" sz="1500"/>
          </a:p>
        </p:txBody>
      </p:sp>
      <p:sp>
        <p:nvSpPr>
          <p:cNvPr id="18444" name="Rectangle 29"/>
          <p:cNvSpPr>
            <a:spLocks noChangeArrowheads="1"/>
          </p:cNvSpPr>
          <p:nvPr/>
        </p:nvSpPr>
        <p:spPr bwMode="auto">
          <a:xfrm>
            <a:off x="5980113" y="1108075"/>
            <a:ext cx="18986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90BF3"/>
                </a:solidFill>
              </a:rPr>
              <a:t>'(( )   ( c )   ( b )   ( b  c )</a:t>
            </a:r>
          </a:p>
          <a:p>
            <a:pPr eaLnBrk="1" hangingPunct="1"/>
            <a:r>
              <a:rPr lang="en-US" sz="1500">
                <a:solidFill>
                  <a:srgbClr val="090BF3"/>
                </a:solidFill>
              </a:rPr>
              <a:t>(a)  (a c)  (a b)  (a b c))</a:t>
            </a:r>
            <a:endParaRPr lang="en-US" sz="1500"/>
          </a:p>
        </p:txBody>
      </p:sp>
      <p:cxnSp>
        <p:nvCxnSpPr>
          <p:cNvPr id="18445" name="Straight Arrow Connector 40"/>
          <p:cNvCxnSpPr>
            <a:cxnSpLocks noChangeShapeType="1"/>
            <a:stCxn id="18443" idx="3"/>
            <a:endCxn id="18444" idx="1"/>
          </p:cNvCxnSpPr>
          <p:nvPr/>
        </p:nvCxnSpPr>
        <p:spPr bwMode="auto">
          <a:xfrm>
            <a:off x="5613400" y="1441450"/>
            <a:ext cx="366713" cy="1588"/>
          </a:xfrm>
          <a:prstGeom prst="straightConnector1">
            <a:avLst/>
          </a:prstGeom>
          <a:noFill/>
          <a:ln w="19050">
            <a:solidFill>
              <a:srgbClr val="090B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8" name="Rectangle 42"/>
          <p:cNvSpPr>
            <a:spLocks noChangeArrowheads="1"/>
          </p:cNvSpPr>
          <p:nvPr/>
        </p:nvSpPr>
        <p:spPr bwMode="auto">
          <a:xfrm>
            <a:off x="1358900" y="2809875"/>
            <a:ext cx="45720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100" dirty="0">
                <a:latin typeface="Courier New" panose="02070309020205020404" pitchFamily="49" charset="0"/>
              </a:rPr>
              <a:t>(let* ([</a:t>
            </a:r>
            <a:r>
              <a:rPr lang="en-US" sz="2100" dirty="0">
                <a:solidFill>
                  <a:srgbClr val="7D06AA"/>
                </a:solidFill>
                <a:latin typeface="Courier New" panose="02070309020205020404" pitchFamily="49" charset="0"/>
              </a:rPr>
              <a:t>it </a:t>
            </a:r>
            <a:r>
              <a:rPr lang="en-US" sz="2100" dirty="0">
                <a:latin typeface="Courier New" panose="02070309020205020404" pitchFamily="49" charset="0"/>
              </a:rPr>
              <a:t>(first L))</a:t>
            </a:r>
          </a:p>
          <a:p>
            <a:pPr eaLnBrk="1" hangingPunct="1">
              <a:lnSpc>
                <a:spcPct val="150000"/>
              </a:lnSpc>
            </a:pPr>
            <a:r>
              <a:rPr lang="en-US" sz="2100" dirty="0">
                <a:latin typeface="Courier New" panose="02070309020205020404" pitchFamily="49" charset="0"/>
              </a:rPr>
              <a:t>       [</a:t>
            </a:r>
            <a:r>
              <a:rPr lang="en-US" sz="2100" dirty="0" err="1">
                <a:latin typeface="Courier New" panose="02070309020205020404" pitchFamily="49" charset="0"/>
              </a:rPr>
              <a:t>loseit</a:t>
            </a:r>
            <a:r>
              <a:rPr lang="en-US" sz="2100" dirty="0">
                <a:latin typeface="Courier New" panose="02070309020205020404" pitchFamily="49" charset="0"/>
              </a:rPr>
              <a:t> (</a:t>
            </a:r>
          </a:p>
          <a:p>
            <a:pPr eaLnBrk="1" hangingPunct="1">
              <a:lnSpc>
                <a:spcPct val="150000"/>
              </a:lnSpc>
            </a:pPr>
            <a:r>
              <a:rPr lang="en-US" sz="2100" dirty="0">
                <a:latin typeface="Courier New" panose="02070309020205020404" pitchFamily="49" charset="0"/>
              </a:rPr>
              <a:t>       [</a:t>
            </a:r>
            <a:r>
              <a:rPr lang="en-US" sz="2100" dirty="0" err="1">
                <a:latin typeface="Courier New" panose="02070309020205020404" pitchFamily="49" charset="0"/>
              </a:rPr>
              <a:t>useit</a:t>
            </a:r>
            <a:r>
              <a:rPr lang="en-US" sz="2100" dirty="0">
                <a:latin typeface="Courier New" panose="02070309020205020404" pitchFamily="49" charset="0"/>
              </a:rPr>
              <a:t>  (</a:t>
            </a:r>
            <a:endParaRPr lang="en-US" sz="2100" dirty="0"/>
          </a:p>
        </p:txBody>
      </p:sp>
      <p:sp>
        <p:nvSpPr>
          <p:cNvPr id="18449" name="Rectangle 43"/>
          <p:cNvSpPr>
            <a:spLocks noChangeArrowheads="1"/>
          </p:cNvSpPr>
          <p:nvPr/>
        </p:nvSpPr>
        <p:spPr bwMode="auto">
          <a:xfrm>
            <a:off x="304800" y="2143125"/>
            <a:ext cx="712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/>
              <a:t>Base Case!</a:t>
            </a:r>
          </a:p>
        </p:txBody>
      </p:sp>
      <p:sp>
        <p:nvSpPr>
          <p:cNvPr id="18450" name="Rectangle 44"/>
          <p:cNvSpPr>
            <a:spLocks noChangeArrowheads="1"/>
          </p:cNvSpPr>
          <p:nvPr/>
        </p:nvSpPr>
        <p:spPr bwMode="auto">
          <a:xfrm>
            <a:off x="228600" y="3200400"/>
            <a:ext cx="925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/>
              <a:t>Use-it-or-lose-it</a:t>
            </a:r>
          </a:p>
        </p:txBody>
      </p:sp>
      <p:sp>
        <p:nvSpPr>
          <p:cNvPr id="18454" name="Text Box 63"/>
          <p:cNvSpPr txBox="1">
            <a:spLocks noChangeArrowheads="1"/>
          </p:cNvSpPr>
          <p:nvPr/>
        </p:nvSpPr>
        <p:spPr bwMode="auto">
          <a:xfrm>
            <a:off x="8001000" y="430213"/>
            <a:ext cx="914400" cy="11699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ea typeface="MS PGothic" panose="020B0600070205080204" pitchFamily="34" charset="-128"/>
              </a:rPr>
              <a:t>returns ALL sublists of elements in  </a:t>
            </a:r>
            <a:r>
              <a:rPr lang="en-US" sz="1400" b="1"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L</a:t>
            </a:r>
          </a:p>
        </p:txBody>
      </p:sp>
      <p:sp>
        <p:nvSpPr>
          <p:cNvPr id="36" name="Content Placeholder 3"/>
          <p:cNvSpPr txBox="1">
            <a:spLocks/>
          </p:cNvSpPr>
          <p:nvPr/>
        </p:nvSpPr>
        <p:spPr bwMode="auto">
          <a:xfrm>
            <a:off x="76200" y="4495800"/>
            <a:ext cx="42672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smtClean="0"/>
              <a:t>Where are you?</a:t>
            </a:r>
          </a:p>
          <a:p>
            <a:pPr marL="514350" indent="-514350" algn="l">
              <a:buFont typeface="Calibri" panose="020F0502020204030204" pitchFamily="34" charset="0"/>
              <a:buAutoNum type="alphaLcParenR"/>
            </a:pPr>
            <a:r>
              <a:rPr lang="en-US" sz="2000" dirty="0" smtClean="0"/>
              <a:t>Base case written</a:t>
            </a:r>
            <a:endParaRPr lang="en-US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14350" indent="-514350" algn="l">
              <a:buFont typeface="Calibri" panose="020F0502020204030204" pitchFamily="34" charset="0"/>
              <a:buAutoNum type="alphaLcParenR"/>
            </a:pP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loseit</a:t>
            </a:r>
            <a:r>
              <a:rPr lang="en-US" sz="2000" dirty="0" smtClean="0"/>
              <a:t> written</a:t>
            </a:r>
          </a:p>
          <a:p>
            <a:pPr marL="514350" indent="-514350" algn="l">
              <a:buFont typeface="Calibri" panose="020F0502020204030204" pitchFamily="34" charset="0"/>
              <a:buAutoNum type="alphaLcParenR"/>
            </a:pP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useit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/>
              <a:t>written</a:t>
            </a:r>
          </a:p>
          <a:p>
            <a:pPr marL="514350" indent="-514350" algn="l">
              <a:buFont typeface="Calibri" panose="020F0502020204030204" pitchFamily="34" charset="0"/>
              <a:buAutoNum type="alphaLcParenR"/>
            </a:pPr>
            <a:r>
              <a:rPr lang="en-US" sz="2000" dirty="0" smtClean="0">
                <a:cs typeface="Courier New" panose="02070309020205020404" pitchFamily="49" charset="0"/>
              </a:rPr>
              <a:t>Combination done</a:t>
            </a:r>
          </a:p>
          <a:p>
            <a:pPr marL="514350" indent="-514350" algn="l">
              <a:buFont typeface="Calibri" panose="020F0502020204030204" pitchFamily="34" charset="0"/>
              <a:buAutoNum type="alphaLcParenR"/>
            </a:pPr>
            <a:r>
              <a:rPr lang="en-US" sz="2000" dirty="0" smtClean="0"/>
              <a:t>STUCK on something!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904040" y="1739160"/>
              <a:ext cx="5025600" cy="21974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6120" y="1729800"/>
                <a:ext cx="5045040" cy="221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739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5"/>
          <p:cNvGrpSpPr>
            <a:grpSpLocks/>
          </p:cNvGrpSpPr>
          <p:nvPr/>
        </p:nvGrpSpPr>
        <p:grpSpPr bwMode="auto">
          <a:xfrm>
            <a:off x="468313" y="1038225"/>
            <a:ext cx="8218487" cy="180975"/>
            <a:chOff x="295" y="1311"/>
            <a:chExt cx="5177" cy="114"/>
          </a:xfrm>
        </p:grpSpPr>
        <p:sp>
          <p:nvSpPr>
            <p:cNvPr id="22539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22540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</p:grpSp>
      <p:sp>
        <p:nvSpPr>
          <p:cNvPr id="22531" name="Text Box 45"/>
          <p:cNvSpPr txBox="1">
            <a:spLocks noChangeArrowheads="1"/>
          </p:cNvSpPr>
          <p:nvPr/>
        </p:nvSpPr>
        <p:spPr bwMode="auto">
          <a:xfrm>
            <a:off x="608013" y="257175"/>
            <a:ext cx="8002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Graph-reachability: </a:t>
            </a:r>
            <a:r>
              <a:rPr lang="en-US" i="1">
                <a:latin typeface="Times New Roman" panose="02020603050405020304" pitchFamily="18" charset="0"/>
                <a:ea typeface="MS PGothic" panose="020B0600070205080204" pitchFamily="34" charset="-128"/>
              </a:rPr>
              <a:t>can you get from A to B?</a:t>
            </a:r>
          </a:p>
        </p:txBody>
      </p:sp>
      <p:sp>
        <p:nvSpPr>
          <p:cNvPr id="22532" name="Rectangle 53"/>
          <p:cNvSpPr>
            <a:spLocks noChangeArrowheads="1"/>
          </p:cNvSpPr>
          <p:nvPr/>
        </p:nvSpPr>
        <p:spPr bwMode="auto">
          <a:xfrm>
            <a:off x="457200" y="1944688"/>
            <a:ext cx="7794625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(define (</a:t>
            </a:r>
            <a:r>
              <a:rPr lang="en-US" sz="2100">
                <a:solidFill>
                  <a:srgbClr val="090BF3"/>
                </a:solidFill>
                <a:latin typeface="Courier New" panose="02070309020205020404" pitchFamily="49" charset="0"/>
              </a:rPr>
              <a:t>reach? </a:t>
            </a:r>
            <a:r>
              <a:rPr lang="en-US" sz="2100">
                <a:latin typeface="Courier New" panose="02070309020205020404" pitchFamily="49" charset="0"/>
              </a:rPr>
              <a:t>s d 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(cond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 ((equal? s d) #t)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 ((null? G) #f)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 ( else (let* ((</a:t>
            </a:r>
            <a:r>
              <a:rPr lang="en-US" sz="2100">
                <a:solidFill>
                  <a:srgbClr val="7D06AA"/>
                </a:solidFill>
                <a:latin typeface="Courier New" panose="02070309020205020404" pitchFamily="49" charset="0"/>
              </a:rPr>
              <a:t>EDGE   </a:t>
            </a:r>
            <a:r>
              <a:rPr lang="en-US" sz="2100">
                <a:latin typeface="Courier New" panose="02070309020205020404" pitchFamily="49" charset="0"/>
              </a:rPr>
              <a:t>(first G))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               (R      (rest G))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               (loseit (</a:t>
            </a:r>
            <a:r>
              <a:rPr lang="en-US" sz="2100">
                <a:solidFill>
                  <a:srgbClr val="090BF3"/>
                </a:solidFill>
                <a:latin typeface="Courier New" panose="02070309020205020404" pitchFamily="49" charset="0"/>
              </a:rPr>
              <a:t>reach? </a:t>
            </a:r>
            <a:r>
              <a:rPr lang="en-US" sz="2100">
                <a:latin typeface="Courier New" panose="02070309020205020404" pitchFamily="49" charset="0"/>
              </a:rPr>
              <a:t>s d R))</a:t>
            </a:r>
            <a:r>
              <a:rPr lang="en-US" sz="2100"/>
              <a:t> </a:t>
            </a:r>
            <a:endParaRPr lang="en-US" sz="2100">
              <a:latin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               (a      (first </a:t>
            </a:r>
            <a:r>
              <a:rPr lang="en-US" sz="2100">
                <a:solidFill>
                  <a:srgbClr val="7D06AA"/>
                </a:solidFill>
                <a:latin typeface="Courier New" panose="02070309020205020404" pitchFamily="49" charset="0"/>
              </a:rPr>
              <a:t>EDGE</a:t>
            </a:r>
            <a:r>
              <a:rPr lang="en-US" sz="2100">
                <a:latin typeface="Courier New" panose="02070309020205020404" pitchFamily="49" charset="0"/>
              </a:rPr>
              <a:t>))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               (b      (second </a:t>
            </a:r>
            <a:r>
              <a:rPr lang="en-US" sz="2100">
                <a:solidFill>
                  <a:srgbClr val="7D06AA"/>
                </a:solidFill>
                <a:latin typeface="Courier New" panose="02070309020205020404" pitchFamily="49" charset="0"/>
              </a:rPr>
              <a:t>EDGE</a:t>
            </a:r>
            <a:r>
              <a:rPr lang="en-US" sz="2100">
                <a:latin typeface="Courier New" panose="02070309020205020404" pitchFamily="49" charset="0"/>
              </a:rPr>
              <a:t>))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               (useit  (and (</a:t>
            </a:r>
            <a:r>
              <a:rPr lang="en-US" sz="2100">
                <a:solidFill>
                  <a:srgbClr val="090BF3"/>
                </a:solidFill>
                <a:latin typeface="Courier New" panose="02070309020205020404" pitchFamily="49" charset="0"/>
              </a:rPr>
              <a:t>reach? </a:t>
            </a:r>
            <a:r>
              <a:rPr lang="en-US" sz="2100">
                <a:latin typeface="Courier New" panose="02070309020205020404" pitchFamily="49" charset="0"/>
              </a:rPr>
              <a:t>s a 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                            (</a:t>
            </a:r>
            <a:r>
              <a:rPr lang="en-US" sz="2100">
                <a:solidFill>
                  <a:srgbClr val="090BF3"/>
                </a:solidFill>
                <a:latin typeface="Courier New" panose="02070309020205020404" pitchFamily="49" charset="0"/>
              </a:rPr>
              <a:t>reach? </a:t>
            </a:r>
            <a:r>
              <a:rPr lang="en-US" sz="2100">
                <a:latin typeface="Courier New" panose="02070309020205020404" pitchFamily="49" charset="0"/>
              </a:rPr>
              <a:t>b d R))...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          (or useit loseit))))...</a:t>
            </a:r>
          </a:p>
        </p:txBody>
      </p:sp>
      <p:sp>
        <p:nvSpPr>
          <p:cNvPr id="22533" name="Text Box 57"/>
          <p:cNvSpPr txBox="1">
            <a:spLocks noChangeArrowheads="1"/>
          </p:cNvSpPr>
          <p:nvPr/>
        </p:nvSpPr>
        <p:spPr bwMode="auto">
          <a:xfrm>
            <a:off x="4800600" y="2209800"/>
            <a:ext cx="16113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500">
                <a:latin typeface="Times New Roman" panose="02020603050405020304" pitchFamily="18" charset="0"/>
                <a:ea typeface="MS PGothic" panose="020B0600070205080204" pitchFamily="34" charset="-128"/>
              </a:rPr>
              <a:t>what are the base cases saying?</a:t>
            </a:r>
          </a:p>
        </p:txBody>
      </p:sp>
      <p:sp>
        <p:nvSpPr>
          <p:cNvPr id="22534" name="Text Box 59"/>
          <p:cNvSpPr txBox="1">
            <a:spLocks noChangeArrowheads="1"/>
          </p:cNvSpPr>
          <p:nvPr/>
        </p:nvSpPr>
        <p:spPr bwMode="auto">
          <a:xfrm>
            <a:off x="7483475" y="3730625"/>
            <a:ext cx="12477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500">
                <a:latin typeface="Times New Roman" panose="02020603050405020304" pitchFamily="18" charset="0"/>
                <a:ea typeface="MS PGothic" panose="020B0600070205080204" pitchFamily="34" charset="-128"/>
              </a:rPr>
              <a:t>solve the problem without "it"</a:t>
            </a:r>
          </a:p>
        </p:txBody>
      </p:sp>
      <p:sp>
        <p:nvSpPr>
          <p:cNvPr id="22535" name="Text Box 59"/>
          <p:cNvSpPr txBox="1">
            <a:spLocks noChangeArrowheads="1"/>
          </p:cNvSpPr>
          <p:nvPr/>
        </p:nvSpPr>
        <p:spPr bwMode="auto">
          <a:xfrm>
            <a:off x="8088313" y="4953000"/>
            <a:ext cx="10096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500">
                <a:latin typeface="Times New Roman" panose="02020603050405020304" pitchFamily="18" charset="0"/>
                <a:ea typeface="MS PGothic" panose="020B0600070205080204" pitchFamily="34" charset="-128"/>
              </a:rPr>
              <a:t>solve the problem with "it"</a:t>
            </a:r>
          </a:p>
        </p:txBody>
      </p:sp>
      <p:sp>
        <p:nvSpPr>
          <p:cNvPr id="22536" name="Rectangle 32"/>
          <p:cNvSpPr>
            <a:spLocks noChangeArrowheads="1"/>
          </p:cNvSpPr>
          <p:nvPr/>
        </p:nvSpPr>
        <p:spPr bwMode="auto">
          <a:xfrm>
            <a:off x="7556500" y="6392863"/>
            <a:ext cx="151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7F7F7F"/>
                </a:solidFill>
                <a:cs typeface="Courier New" panose="02070309020205020404" pitchFamily="49" charset="0"/>
              </a:rPr>
              <a:t>big-O(      )</a:t>
            </a:r>
          </a:p>
        </p:txBody>
      </p:sp>
      <p:sp>
        <p:nvSpPr>
          <p:cNvPr id="22537" name="Text Box 57"/>
          <p:cNvSpPr txBox="1">
            <a:spLocks noChangeArrowheads="1"/>
          </p:cNvSpPr>
          <p:nvPr/>
        </p:nvSpPr>
        <p:spPr bwMode="auto">
          <a:xfrm>
            <a:off x="5638800" y="1447800"/>
            <a:ext cx="2819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500">
                <a:latin typeface="Times New Roman" panose="02020603050405020304" pitchFamily="18" charset="0"/>
                <a:ea typeface="MS PGothic" panose="020B0600070205080204" pitchFamily="34" charset="-128"/>
              </a:rPr>
              <a:t>What is N, the problem size?</a:t>
            </a:r>
          </a:p>
        </p:txBody>
      </p:sp>
      <p:sp>
        <p:nvSpPr>
          <p:cNvPr id="22538" name="TextBox 26"/>
          <p:cNvSpPr txBox="1">
            <a:spLocks noChangeArrowheads="1"/>
          </p:cNvSpPr>
          <p:nvPr/>
        </p:nvSpPr>
        <p:spPr bwMode="auto">
          <a:xfrm>
            <a:off x="152400" y="6116638"/>
            <a:ext cx="32019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79555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Reach Solution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(reach? s d G)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 (cond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  ((equal? s d) #t)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  ((null? G) #f)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  ( else (let* ([EDGE   (first G)]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			 [a      (first EDGE)]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 [b      (second EDGE)]                			 [R      (rest G)]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 [loseit (reach? s d R)]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 [useit  (and (reach? s a R)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(reach? b d R))])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(or useit loseit)))))</a:t>
            </a:r>
          </a:p>
        </p:txBody>
      </p:sp>
    </p:spTree>
    <p:extLst>
      <p:ext uri="{BB962C8B-B14F-4D97-AF65-F5344CB8AC3E}">
        <p14:creationId xmlns:p14="http://schemas.microsoft.com/office/powerpoint/2010/main" val="46472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ctrTitle"/>
          </p:nvPr>
        </p:nvSpPr>
        <p:spPr>
          <a:xfrm>
            <a:off x="28575" y="2130425"/>
            <a:ext cx="9113838" cy="1470025"/>
          </a:xfrm>
        </p:spPr>
        <p:txBody>
          <a:bodyPr/>
          <a:lstStyle/>
          <a:p>
            <a:pPr eaLnBrk="1" hangingPunct="1"/>
            <a:r>
              <a:rPr lang="en-US" sz="9600" b="1" smtClean="0"/>
              <a:t>Graph Representations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8688" y="228600"/>
            <a:ext cx="4373562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4724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Graphs </a:t>
            </a:r>
            <a:r>
              <a:rPr lang="en-US" sz="2000" i="1" dirty="0" smtClean="0"/>
              <a:t>can be stored as  </a:t>
            </a:r>
            <a:r>
              <a:rPr lang="en-US" dirty="0" smtClean="0"/>
              <a:t>Lists</a:t>
            </a:r>
            <a:br>
              <a:rPr lang="en-US" dirty="0" smtClean="0"/>
            </a:b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Edge List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33600"/>
            <a:ext cx="5562600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 smtClean="0">
                <a:latin typeface="Consolas" pitchFamily="49" charset="0"/>
                <a:cs typeface="Consolas" pitchFamily="49" charset="0"/>
              </a:rPr>
              <a:t>(define </a:t>
            </a:r>
            <a:r>
              <a:rPr lang="en-US" dirty="0" err="1" smtClean="0">
                <a:latin typeface="Consolas" pitchFamily="49" charset="0"/>
                <a:cs typeface="Consolas" pitchFamily="49" charset="0"/>
              </a:rPr>
              <a:t>unicycleGraph</a:t>
            </a:r>
            <a:r>
              <a:rPr lang="en-US" dirty="0" smtClean="0">
                <a:latin typeface="Consolas" pitchFamily="49" charset="0"/>
                <a:cs typeface="Consolas" pitchFamily="49" charset="0"/>
              </a:rPr>
              <a:t/>
            </a:r>
            <a:br>
              <a:rPr lang="en-US" dirty="0" smtClean="0">
                <a:latin typeface="Consolas" pitchFamily="49" charset="0"/>
                <a:cs typeface="Consolas" pitchFamily="49" charset="0"/>
              </a:rPr>
            </a:br>
            <a:r>
              <a:rPr lang="en-US" dirty="0" smtClean="0">
                <a:latin typeface="Consolas" pitchFamily="49" charset="0"/>
                <a:cs typeface="Consolas" pitchFamily="49" charset="0"/>
              </a:rPr>
              <a:t>'</a:t>
            </a:r>
            <a:r>
              <a:rPr lang="en-US" b="1" dirty="0" smtClean="0">
                <a:latin typeface="Consolas" pitchFamily="49" charset="0"/>
                <a:cs typeface="Consolas" pitchFamily="49" charset="0"/>
              </a:rPr>
              <a:t>(</a:t>
            </a:r>
          </a:p>
          <a:p>
            <a:pPr marL="463550" indent="0">
              <a:buFontTx/>
              <a:buNone/>
              <a:defRPr/>
            </a:pPr>
            <a:r>
              <a:rPr lang="en-US" dirty="0" smtClean="0">
                <a:latin typeface="Consolas" pitchFamily="49" charset="0"/>
                <a:cs typeface="Consolas" pitchFamily="49" charset="0"/>
              </a:rPr>
              <a:t>("A" "B") ("A" "D") ("B" "D") ("C" "B") ("C" "D") ("D" "E") ("E" "F") ("F" "G") ("G" "H") ("H" "E") </a:t>
            </a:r>
          </a:p>
          <a:p>
            <a:pPr marL="0" indent="0">
              <a:buFontTx/>
              <a:buNone/>
              <a:defRPr/>
            </a:pPr>
            <a:r>
              <a:rPr lang="en-US" b="1" dirty="0" smtClean="0">
                <a:latin typeface="Consolas" pitchFamily="49" charset="0"/>
                <a:cs typeface="Consolas" pitchFamily="49" charset="0"/>
              </a:rPr>
              <a:t>))</a:t>
            </a:r>
            <a:endParaRPr lang="en-US" b="1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7173" name="Text Box 51"/>
          <p:cNvSpPr txBox="1">
            <a:spLocks noChangeArrowheads="1"/>
          </p:cNvSpPr>
          <p:nvPr/>
        </p:nvSpPr>
        <p:spPr bwMode="auto">
          <a:xfrm>
            <a:off x="7602538" y="5453063"/>
            <a:ext cx="15509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008000"/>
                </a:solidFill>
                <a:latin typeface="Comic Sans MS" panose="030F0702030302020204" pitchFamily="66" charset="0"/>
                <a:ea typeface="MS PGothic" panose="020B0600070205080204" pitchFamily="34" charset="-128"/>
                <a:cs typeface="Courier New" panose="02070309020205020404" pitchFamily="49" charset="0"/>
              </a:rPr>
              <a:t>I can think of other ways to represent this graph!</a:t>
            </a:r>
          </a:p>
        </p:txBody>
      </p:sp>
      <p:grpSp>
        <p:nvGrpSpPr>
          <p:cNvPr id="7174" name="Group 49"/>
          <p:cNvGrpSpPr>
            <a:grpSpLocks/>
          </p:cNvGrpSpPr>
          <p:nvPr/>
        </p:nvGrpSpPr>
        <p:grpSpPr bwMode="auto">
          <a:xfrm>
            <a:off x="8458200" y="6161088"/>
            <a:ext cx="411163" cy="433387"/>
            <a:chOff x="2928" y="1051"/>
            <a:chExt cx="840" cy="957"/>
          </a:xfrm>
        </p:grpSpPr>
        <p:sp>
          <p:nvSpPr>
            <p:cNvPr id="7176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 w 1048"/>
                <a:gd name="T1" fmla="*/ 21 h 250"/>
                <a:gd name="T2" fmla="*/ 2 w 1048"/>
                <a:gd name="T3" fmla="*/ 83 h 250"/>
                <a:gd name="T4" fmla="*/ 2 w 1048"/>
                <a:gd name="T5" fmla="*/ 111 h 250"/>
                <a:gd name="T6" fmla="*/ 2 w 1048"/>
                <a:gd name="T7" fmla="*/ 125 h 250"/>
                <a:gd name="T8" fmla="*/ 2 w 1048"/>
                <a:gd name="T9" fmla="*/ 152 h 250"/>
                <a:gd name="T10" fmla="*/ 2 w 1048"/>
                <a:gd name="T11" fmla="*/ 221 h 250"/>
                <a:gd name="T12" fmla="*/ 2 w 1048"/>
                <a:gd name="T13" fmla="*/ 201 h 250"/>
                <a:gd name="T14" fmla="*/ 0 w 1048"/>
                <a:gd name="T15" fmla="*/ 180 h 250"/>
                <a:gd name="T16" fmla="*/ 2 w 1048"/>
                <a:gd name="T17" fmla="*/ 146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2 w 1048"/>
                <a:gd name="T27" fmla="*/ 14 h 250"/>
                <a:gd name="T28" fmla="*/ 2 w 1048"/>
                <a:gd name="T29" fmla="*/ 28 h 250"/>
                <a:gd name="T30" fmla="*/ 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7178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7179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7180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7181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7182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7183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7184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7185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6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7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Line Callout 1 19"/>
          <p:cNvSpPr/>
          <p:nvPr/>
        </p:nvSpPr>
        <p:spPr>
          <a:xfrm>
            <a:off x="3886200" y="1495425"/>
            <a:ext cx="1308100" cy="514350"/>
          </a:xfrm>
          <a:prstGeom prst="borderCallout1">
            <a:avLst>
              <a:gd name="adj1" fmla="val -52825"/>
              <a:gd name="adj2" fmla="val -52535"/>
              <a:gd name="adj3" fmla="val 39225"/>
              <a:gd name="adj4" fmla="val -254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dirty="0"/>
              <a:t>This vocab is important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val 2"/>
          <p:cNvSpPr>
            <a:spLocks noChangeArrowheads="1"/>
          </p:cNvSpPr>
          <p:nvPr/>
        </p:nvSpPr>
        <p:spPr bwMode="auto">
          <a:xfrm>
            <a:off x="4540250" y="3821113"/>
            <a:ext cx="685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8195" name="Oval 3"/>
          <p:cNvSpPr>
            <a:spLocks noChangeArrowheads="1"/>
          </p:cNvSpPr>
          <p:nvPr/>
        </p:nvSpPr>
        <p:spPr bwMode="auto">
          <a:xfrm>
            <a:off x="365125" y="3560763"/>
            <a:ext cx="685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8196" name="Oval 4"/>
          <p:cNvSpPr>
            <a:spLocks noChangeArrowheads="1"/>
          </p:cNvSpPr>
          <p:nvPr/>
        </p:nvSpPr>
        <p:spPr bwMode="auto">
          <a:xfrm>
            <a:off x="2854325" y="3324225"/>
            <a:ext cx="685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1568450" y="4092575"/>
            <a:ext cx="685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8198" name="Oval 6"/>
          <p:cNvSpPr>
            <a:spLocks noChangeArrowheads="1"/>
          </p:cNvSpPr>
          <p:nvPr/>
        </p:nvSpPr>
        <p:spPr bwMode="auto">
          <a:xfrm>
            <a:off x="1420813" y="5673725"/>
            <a:ext cx="685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8199" name="Line 10"/>
          <p:cNvSpPr>
            <a:spLocks noChangeShapeType="1"/>
          </p:cNvSpPr>
          <p:nvPr/>
        </p:nvSpPr>
        <p:spPr bwMode="auto">
          <a:xfrm>
            <a:off x="612775" y="4195763"/>
            <a:ext cx="788988" cy="1644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Line 11"/>
          <p:cNvSpPr>
            <a:spLocks noChangeShapeType="1"/>
          </p:cNvSpPr>
          <p:nvPr/>
        </p:nvSpPr>
        <p:spPr bwMode="auto">
          <a:xfrm flipV="1">
            <a:off x="987425" y="3500438"/>
            <a:ext cx="1846263" cy="157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Line 12"/>
          <p:cNvSpPr>
            <a:spLocks noChangeShapeType="1"/>
          </p:cNvSpPr>
          <p:nvPr/>
        </p:nvSpPr>
        <p:spPr bwMode="auto">
          <a:xfrm flipV="1">
            <a:off x="2128838" y="4443413"/>
            <a:ext cx="2668587" cy="1601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18"/>
          <p:cNvSpPr>
            <a:spLocks noChangeShapeType="1"/>
          </p:cNvSpPr>
          <p:nvPr/>
        </p:nvSpPr>
        <p:spPr bwMode="auto">
          <a:xfrm>
            <a:off x="1044575" y="4003675"/>
            <a:ext cx="533400" cy="273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Line 19"/>
          <p:cNvSpPr>
            <a:spLocks noChangeShapeType="1"/>
          </p:cNvSpPr>
          <p:nvPr/>
        </p:nvSpPr>
        <p:spPr bwMode="auto">
          <a:xfrm flipH="1">
            <a:off x="2268538" y="3865563"/>
            <a:ext cx="679450" cy="473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Line 20"/>
          <p:cNvSpPr>
            <a:spLocks noChangeShapeType="1"/>
          </p:cNvSpPr>
          <p:nvPr/>
        </p:nvSpPr>
        <p:spPr bwMode="auto">
          <a:xfrm flipH="1" flipV="1">
            <a:off x="3543300" y="3686175"/>
            <a:ext cx="968375" cy="322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5" name="Text Box 26"/>
          <p:cNvSpPr txBox="1">
            <a:spLocks noChangeArrowheads="1"/>
          </p:cNvSpPr>
          <p:nvPr/>
        </p:nvSpPr>
        <p:spPr bwMode="auto">
          <a:xfrm>
            <a:off x="2930525" y="340042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latin typeface="Arial" panose="020B0604020202020204" pitchFamily="34" charset="0"/>
                <a:ea typeface="MS PGothic" panose="020B0600070205080204" pitchFamily="34" charset="-128"/>
              </a:rPr>
              <a:t> b</a:t>
            </a:r>
          </a:p>
        </p:txBody>
      </p:sp>
      <p:sp>
        <p:nvSpPr>
          <p:cNvPr id="8206" name="Text Box 27"/>
          <p:cNvSpPr txBox="1">
            <a:spLocks noChangeArrowheads="1"/>
          </p:cNvSpPr>
          <p:nvPr/>
        </p:nvSpPr>
        <p:spPr bwMode="auto">
          <a:xfrm>
            <a:off x="4606925" y="388937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latin typeface="Arial" panose="020B0604020202020204" pitchFamily="34" charset="0"/>
                <a:ea typeface="MS PGothic" panose="020B0600070205080204" pitchFamily="34" charset="-128"/>
              </a:rPr>
              <a:t> e</a:t>
            </a:r>
          </a:p>
        </p:txBody>
      </p:sp>
      <p:sp>
        <p:nvSpPr>
          <p:cNvPr id="8207" name="Text Box 28"/>
          <p:cNvSpPr txBox="1">
            <a:spLocks noChangeArrowheads="1"/>
          </p:cNvSpPr>
          <p:nvPr/>
        </p:nvSpPr>
        <p:spPr bwMode="auto">
          <a:xfrm>
            <a:off x="1635125" y="416242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latin typeface="Arial" panose="020B0604020202020204" pitchFamily="34" charset="0"/>
                <a:ea typeface="MS PGothic" panose="020B0600070205080204" pitchFamily="34" charset="-128"/>
              </a:rPr>
              <a:t> c</a:t>
            </a:r>
          </a:p>
        </p:txBody>
      </p:sp>
      <p:sp>
        <p:nvSpPr>
          <p:cNvPr id="8208" name="Text Box 29"/>
          <p:cNvSpPr txBox="1">
            <a:spLocks noChangeArrowheads="1"/>
          </p:cNvSpPr>
          <p:nvPr/>
        </p:nvSpPr>
        <p:spPr bwMode="auto">
          <a:xfrm>
            <a:off x="415925" y="362902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latin typeface="Arial" panose="020B0604020202020204" pitchFamily="34" charset="0"/>
                <a:ea typeface="MS PGothic" panose="020B0600070205080204" pitchFamily="34" charset="-128"/>
              </a:rPr>
              <a:t> a</a:t>
            </a:r>
          </a:p>
        </p:txBody>
      </p:sp>
      <p:sp>
        <p:nvSpPr>
          <p:cNvPr id="8209" name="Text Box 33"/>
          <p:cNvSpPr txBox="1">
            <a:spLocks noChangeArrowheads="1"/>
          </p:cNvSpPr>
          <p:nvPr/>
        </p:nvSpPr>
        <p:spPr bwMode="auto">
          <a:xfrm>
            <a:off x="1482725" y="576262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latin typeface="Arial" panose="020B0604020202020204" pitchFamily="34" charset="0"/>
                <a:ea typeface="MS PGothic" panose="020B0600070205080204" pitchFamily="34" charset="-128"/>
              </a:rPr>
              <a:t> d</a:t>
            </a:r>
          </a:p>
        </p:txBody>
      </p:sp>
      <p:sp>
        <p:nvSpPr>
          <p:cNvPr id="8210" name="Rectangle 41"/>
          <p:cNvSpPr>
            <a:spLocks noChangeArrowheads="1"/>
          </p:cNvSpPr>
          <p:nvPr/>
        </p:nvSpPr>
        <p:spPr bwMode="auto">
          <a:xfrm>
            <a:off x="1171575" y="3822700"/>
            <a:ext cx="320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latin typeface="Courier New" panose="02070309020205020404" pitchFamily="49" charset="0"/>
              </a:rPr>
              <a:t>7</a:t>
            </a:r>
          </a:p>
        </p:txBody>
      </p:sp>
      <p:sp>
        <p:nvSpPr>
          <p:cNvPr id="8211" name="Rectangle 43"/>
          <p:cNvSpPr>
            <a:spLocks noChangeArrowheads="1"/>
          </p:cNvSpPr>
          <p:nvPr/>
        </p:nvSpPr>
        <p:spPr bwMode="auto">
          <a:xfrm>
            <a:off x="636588" y="5056188"/>
            <a:ext cx="45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latin typeface="Courier New" panose="02070309020205020404" pitchFamily="49" charset="0"/>
              </a:rPr>
              <a:t>13</a:t>
            </a:r>
          </a:p>
        </p:txBody>
      </p:sp>
      <p:sp>
        <p:nvSpPr>
          <p:cNvPr id="8212" name="Rectangle 44"/>
          <p:cNvSpPr>
            <a:spLocks noChangeArrowheads="1"/>
          </p:cNvSpPr>
          <p:nvPr/>
        </p:nvSpPr>
        <p:spPr bwMode="auto">
          <a:xfrm>
            <a:off x="1647825" y="3208338"/>
            <a:ext cx="45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latin typeface="Courier New" panose="02070309020205020404" pitchFamily="49" charset="0"/>
              </a:rPr>
              <a:t>25</a:t>
            </a:r>
          </a:p>
        </p:txBody>
      </p:sp>
      <p:sp>
        <p:nvSpPr>
          <p:cNvPr id="8213" name="Rectangle 45"/>
          <p:cNvSpPr>
            <a:spLocks noChangeArrowheads="1"/>
          </p:cNvSpPr>
          <p:nvPr/>
        </p:nvSpPr>
        <p:spPr bwMode="auto">
          <a:xfrm>
            <a:off x="2290763" y="3763963"/>
            <a:ext cx="45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latin typeface="Courier New" panose="02070309020205020404" pitchFamily="49" charset="0"/>
              </a:rPr>
              <a:t>10</a:t>
            </a:r>
          </a:p>
        </p:txBody>
      </p:sp>
      <p:sp>
        <p:nvSpPr>
          <p:cNvPr id="8214" name="Rectangle 46"/>
          <p:cNvSpPr>
            <a:spLocks noChangeArrowheads="1"/>
          </p:cNvSpPr>
          <p:nvPr/>
        </p:nvSpPr>
        <p:spPr bwMode="auto">
          <a:xfrm>
            <a:off x="2552700" y="4719638"/>
            <a:ext cx="32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latin typeface="Courier New" panose="02070309020205020404" pitchFamily="49" charset="0"/>
              </a:rPr>
              <a:t>5</a:t>
            </a:r>
          </a:p>
        </p:txBody>
      </p:sp>
      <p:sp>
        <p:nvSpPr>
          <p:cNvPr id="8215" name="Line 19"/>
          <p:cNvSpPr>
            <a:spLocks noChangeShapeType="1"/>
          </p:cNvSpPr>
          <p:nvPr/>
        </p:nvSpPr>
        <p:spPr bwMode="auto">
          <a:xfrm flipH="1">
            <a:off x="2087563" y="3959225"/>
            <a:ext cx="969962" cy="1801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6" name="Rectangle 48"/>
          <p:cNvSpPr>
            <a:spLocks noChangeArrowheads="1"/>
          </p:cNvSpPr>
          <p:nvPr/>
        </p:nvSpPr>
        <p:spPr bwMode="auto">
          <a:xfrm>
            <a:off x="1562100" y="4924425"/>
            <a:ext cx="320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latin typeface="Courier New" panose="02070309020205020404" pitchFamily="49" charset="0"/>
              </a:rPr>
              <a:t>1</a:t>
            </a:r>
          </a:p>
        </p:txBody>
      </p:sp>
      <p:sp>
        <p:nvSpPr>
          <p:cNvPr id="8217" name="Line 19"/>
          <p:cNvSpPr>
            <a:spLocks noChangeShapeType="1"/>
          </p:cNvSpPr>
          <p:nvPr/>
        </p:nvSpPr>
        <p:spPr bwMode="auto">
          <a:xfrm flipH="1">
            <a:off x="1793875" y="4729163"/>
            <a:ext cx="79375" cy="912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8" name="Rectangle 50"/>
          <p:cNvSpPr>
            <a:spLocks noChangeArrowheads="1"/>
          </p:cNvSpPr>
          <p:nvPr/>
        </p:nvSpPr>
        <p:spPr bwMode="auto">
          <a:xfrm>
            <a:off x="3862388" y="3506788"/>
            <a:ext cx="5953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latin typeface="Courier New" panose="02070309020205020404" pitchFamily="49" charset="0"/>
              </a:rPr>
              <a:t>100</a:t>
            </a:r>
          </a:p>
        </p:txBody>
      </p:sp>
      <p:sp>
        <p:nvSpPr>
          <p:cNvPr id="8219" name="Rectangle 51"/>
          <p:cNvSpPr>
            <a:spLocks noChangeArrowheads="1"/>
          </p:cNvSpPr>
          <p:nvPr/>
        </p:nvSpPr>
        <p:spPr bwMode="auto">
          <a:xfrm>
            <a:off x="3514725" y="3976688"/>
            <a:ext cx="595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latin typeface="Courier New" panose="02070309020205020404" pitchFamily="49" charset="0"/>
              </a:rPr>
              <a:t>100</a:t>
            </a:r>
          </a:p>
        </p:txBody>
      </p:sp>
      <p:sp>
        <p:nvSpPr>
          <p:cNvPr id="8220" name="Line 20"/>
          <p:cNvSpPr>
            <a:spLocks noChangeShapeType="1"/>
          </p:cNvSpPr>
          <p:nvPr/>
        </p:nvSpPr>
        <p:spPr bwMode="auto">
          <a:xfrm>
            <a:off x="3505200" y="3851275"/>
            <a:ext cx="1014413" cy="347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1" name="Rectangle 53"/>
          <p:cNvSpPr>
            <a:spLocks noChangeArrowheads="1"/>
          </p:cNvSpPr>
          <p:nvPr/>
        </p:nvSpPr>
        <p:spPr bwMode="auto">
          <a:xfrm>
            <a:off x="3459163" y="5148263"/>
            <a:ext cx="32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latin typeface="Courier New" panose="02070309020205020404" pitchFamily="49" charset="0"/>
              </a:rPr>
              <a:t>2</a:t>
            </a:r>
          </a:p>
        </p:txBody>
      </p:sp>
      <p:sp>
        <p:nvSpPr>
          <p:cNvPr id="8222" name="Line 12"/>
          <p:cNvSpPr>
            <a:spLocks noChangeShapeType="1"/>
          </p:cNvSpPr>
          <p:nvPr/>
        </p:nvSpPr>
        <p:spPr bwMode="auto">
          <a:xfrm flipV="1">
            <a:off x="2881313" y="4364038"/>
            <a:ext cx="1731962" cy="107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3" name="Line 55"/>
          <p:cNvSpPr>
            <a:spLocks noChangeShapeType="1"/>
          </p:cNvSpPr>
          <p:nvPr/>
        </p:nvSpPr>
        <p:spPr bwMode="auto">
          <a:xfrm flipV="1">
            <a:off x="2271713" y="4478338"/>
            <a:ext cx="423862" cy="2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224" name="Rectangle 56"/>
          <p:cNvSpPr>
            <a:spLocks noChangeArrowheads="1"/>
          </p:cNvSpPr>
          <p:nvPr/>
        </p:nvSpPr>
        <p:spPr bwMode="auto">
          <a:xfrm>
            <a:off x="3116263" y="4413250"/>
            <a:ext cx="320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latin typeface="Courier New" panose="02070309020205020404" pitchFamily="49" charset="0"/>
              </a:rPr>
              <a:t>7</a:t>
            </a:r>
          </a:p>
        </p:txBody>
      </p:sp>
      <p:sp>
        <p:nvSpPr>
          <p:cNvPr id="8225" name="Rectangle 60"/>
          <p:cNvSpPr>
            <a:spLocks noChangeArrowheads="1"/>
          </p:cNvSpPr>
          <p:nvPr/>
        </p:nvSpPr>
        <p:spPr bwMode="auto">
          <a:xfrm>
            <a:off x="4846638" y="2951163"/>
            <a:ext cx="45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latin typeface="Courier New" panose="02070309020205020404" pitchFamily="49" charset="0"/>
              </a:rPr>
              <a:t>42</a:t>
            </a:r>
          </a:p>
        </p:txBody>
      </p:sp>
      <p:sp>
        <p:nvSpPr>
          <p:cNvPr id="8226" name="Freeform 65"/>
          <p:cNvSpPr>
            <a:spLocks/>
          </p:cNvSpPr>
          <p:nvPr/>
        </p:nvSpPr>
        <p:spPr bwMode="auto">
          <a:xfrm>
            <a:off x="677863" y="2921000"/>
            <a:ext cx="184150" cy="368300"/>
          </a:xfrm>
          <a:custGeom>
            <a:avLst/>
            <a:gdLst>
              <a:gd name="T0" fmla="*/ 2147483646 w 2784"/>
              <a:gd name="T1" fmla="*/ 2147483646 h 888"/>
              <a:gd name="T2" fmla="*/ 2147483646 w 2784"/>
              <a:gd name="T3" fmla="*/ 2147483646 h 888"/>
              <a:gd name="T4" fmla="*/ 2147483646 w 2784"/>
              <a:gd name="T5" fmla="*/ 2147483646 h 888"/>
              <a:gd name="T6" fmla="*/ 2147483646 w 2784"/>
              <a:gd name="T7" fmla="*/ 2147483646 h 888"/>
              <a:gd name="T8" fmla="*/ 2147483646 w 2784"/>
              <a:gd name="T9" fmla="*/ 2147483646 h 888"/>
              <a:gd name="T10" fmla="*/ 2147483646 w 2784"/>
              <a:gd name="T11" fmla="*/ 2147483646 h 888"/>
              <a:gd name="T12" fmla="*/ 2147483646 w 2784"/>
              <a:gd name="T13" fmla="*/ 2147483646 h 888"/>
              <a:gd name="T14" fmla="*/ 2147483646 w 2784"/>
              <a:gd name="T15" fmla="*/ 2147483646 h 888"/>
              <a:gd name="T16" fmla="*/ 2147483646 w 2784"/>
              <a:gd name="T17" fmla="*/ 2147483646 h 888"/>
              <a:gd name="T18" fmla="*/ 2147483646 w 2784"/>
              <a:gd name="T19" fmla="*/ 2147483646 h 888"/>
              <a:gd name="T20" fmla="*/ 0 w 2784"/>
              <a:gd name="T21" fmla="*/ 2147483646 h 88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784"/>
              <a:gd name="T34" fmla="*/ 0 h 888"/>
              <a:gd name="T35" fmla="*/ 2784 w 2784"/>
              <a:gd name="T36" fmla="*/ 888 h 88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784" h="888">
                <a:moveTo>
                  <a:pt x="2741" y="888"/>
                </a:moveTo>
                <a:cubicBezTo>
                  <a:pt x="2762" y="827"/>
                  <a:pt x="2784" y="767"/>
                  <a:pt x="2778" y="715"/>
                </a:cubicBezTo>
                <a:cubicBezTo>
                  <a:pt x="2772" y="663"/>
                  <a:pt x="2764" y="643"/>
                  <a:pt x="2703" y="574"/>
                </a:cubicBezTo>
                <a:cubicBezTo>
                  <a:pt x="2642" y="505"/>
                  <a:pt x="2523" y="372"/>
                  <a:pt x="2411" y="299"/>
                </a:cubicBezTo>
                <a:cubicBezTo>
                  <a:pt x="2299" y="226"/>
                  <a:pt x="2183" y="184"/>
                  <a:pt x="2032" y="137"/>
                </a:cubicBezTo>
                <a:cubicBezTo>
                  <a:pt x="1881" y="90"/>
                  <a:pt x="1674" y="36"/>
                  <a:pt x="1503" y="18"/>
                </a:cubicBezTo>
                <a:cubicBezTo>
                  <a:pt x="1332" y="0"/>
                  <a:pt x="1163" y="16"/>
                  <a:pt x="1005" y="28"/>
                </a:cubicBezTo>
                <a:cubicBezTo>
                  <a:pt x="847" y="40"/>
                  <a:pt x="674" y="59"/>
                  <a:pt x="557" y="93"/>
                </a:cubicBezTo>
                <a:cubicBezTo>
                  <a:pt x="440" y="127"/>
                  <a:pt x="387" y="172"/>
                  <a:pt x="303" y="234"/>
                </a:cubicBezTo>
                <a:cubicBezTo>
                  <a:pt x="219" y="296"/>
                  <a:pt x="105" y="387"/>
                  <a:pt x="54" y="466"/>
                </a:cubicBezTo>
                <a:cubicBezTo>
                  <a:pt x="3" y="545"/>
                  <a:pt x="1" y="627"/>
                  <a:pt x="0" y="709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227" name="Rectangle 38"/>
          <p:cNvSpPr>
            <a:spLocks noChangeArrowheads="1"/>
          </p:cNvSpPr>
          <p:nvPr/>
        </p:nvSpPr>
        <p:spPr bwMode="auto">
          <a:xfrm>
            <a:off x="6248400" y="5105400"/>
            <a:ext cx="23399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200" i="1"/>
              <a:t>Weighted</a:t>
            </a:r>
            <a:r>
              <a:rPr lang="en-US" sz="4200"/>
              <a:t>graphs</a:t>
            </a:r>
          </a:p>
        </p:txBody>
      </p:sp>
      <p:grpSp>
        <p:nvGrpSpPr>
          <p:cNvPr id="8228" name="Group 49"/>
          <p:cNvGrpSpPr>
            <a:grpSpLocks/>
          </p:cNvGrpSpPr>
          <p:nvPr/>
        </p:nvGrpSpPr>
        <p:grpSpPr bwMode="auto">
          <a:xfrm>
            <a:off x="6045200" y="3657600"/>
            <a:ext cx="355600" cy="381000"/>
            <a:chOff x="2928" y="1051"/>
            <a:chExt cx="840" cy="957"/>
          </a:xfrm>
        </p:grpSpPr>
        <p:sp>
          <p:nvSpPr>
            <p:cNvPr id="8237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 w 1048"/>
                <a:gd name="T1" fmla="*/ 21 h 250"/>
                <a:gd name="T2" fmla="*/ 3 w 1048"/>
                <a:gd name="T3" fmla="*/ 83 h 250"/>
                <a:gd name="T4" fmla="*/ 3 w 1048"/>
                <a:gd name="T5" fmla="*/ 111 h 250"/>
                <a:gd name="T6" fmla="*/ 4 w 1048"/>
                <a:gd name="T7" fmla="*/ 125 h 250"/>
                <a:gd name="T8" fmla="*/ 4 w 1048"/>
                <a:gd name="T9" fmla="*/ 157 h 250"/>
                <a:gd name="T10" fmla="*/ 2 w 1048"/>
                <a:gd name="T11" fmla="*/ 226 h 250"/>
                <a:gd name="T12" fmla="*/ 2 w 1048"/>
                <a:gd name="T13" fmla="*/ 206 h 250"/>
                <a:gd name="T14" fmla="*/ 0 w 1048"/>
                <a:gd name="T15" fmla="*/ 185 h 250"/>
                <a:gd name="T16" fmla="*/ 2 w 1048"/>
                <a:gd name="T17" fmla="*/ 151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2 w 1048"/>
                <a:gd name="T27" fmla="*/ 14 h 250"/>
                <a:gd name="T28" fmla="*/ 2 w 1048"/>
                <a:gd name="T29" fmla="*/ 28 h 250"/>
                <a:gd name="T30" fmla="*/ 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8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8239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8240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8241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8242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8243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8244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8245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8246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7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8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9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29" name="Text Box 54"/>
          <p:cNvSpPr txBox="1">
            <a:spLocks noChangeArrowheads="1"/>
          </p:cNvSpPr>
          <p:nvPr/>
        </p:nvSpPr>
        <p:spPr bwMode="auto">
          <a:xfrm>
            <a:off x="4902200" y="3429000"/>
            <a:ext cx="1133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000" b="1">
                <a:latin typeface="Comic Sans MS" panose="030F0702030302020204" pitchFamily="66" charset="0"/>
                <a:ea typeface="MS PGothic" panose="020B0600070205080204" pitchFamily="34" charset="-128"/>
              </a:rPr>
              <a:t>This graph looks heavy!</a:t>
            </a:r>
          </a:p>
        </p:txBody>
      </p:sp>
      <p:sp>
        <p:nvSpPr>
          <p:cNvPr id="8230" name="Text Box 97"/>
          <p:cNvSpPr txBox="1">
            <a:spLocks noChangeArrowheads="1"/>
          </p:cNvSpPr>
          <p:nvPr/>
        </p:nvSpPr>
        <p:spPr bwMode="auto">
          <a:xfrm>
            <a:off x="5219700" y="2225675"/>
            <a:ext cx="1166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latin typeface="Times New Roman" panose="02020603050405020304" pitchFamily="18" charset="0"/>
                <a:ea typeface="MS PGothic" panose="020B0600070205080204" pitchFamily="34" charset="-128"/>
              </a:rPr>
              <a:t>weights</a:t>
            </a:r>
          </a:p>
        </p:txBody>
      </p:sp>
      <p:sp>
        <p:nvSpPr>
          <p:cNvPr id="8231" name="Line 98"/>
          <p:cNvSpPr>
            <a:spLocks noChangeShapeType="1"/>
          </p:cNvSpPr>
          <p:nvPr/>
        </p:nvSpPr>
        <p:spPr bwMode="auto">
          <a:xfrm flipH="1">
            <a:off x="5199063" y="2627313"/>
            <a:ext cx="214312" cy="3429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232" name="Text Box 100"/>
          <p:cNvSpPr txBox="1">
            <a:spLocks noChangeArrowheads="1"/>
          </p:cNvSpPr>
          <p:nvPr/>
        </p:nvSpPr>
        <p:spPr bwMode="auto">
          <a:xfrm>
            <a:off x="6705600" y="381000"/>
            <a:ext cx="2085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>
                <a:latin typeface="Times New Roman" panose="02020603050405020304" pitchFamily="18" charset="0"/>
                <a:ea typeface="MS PGothic" panose="020B0600070205080204" pitchFamily="34" charset="-128"/>
              </a:rPr>
              <a:t>What might these weights represent?</a:t>
            </a:r>
          </a:p>
        </p:txBody>
      </p:sp>
      <p:sp>
        <p:nvSpPr>
          <p:cNvPr id="8233" name="Rectangle 36"/>
          <p:cNvSpPr>
            <a:spLocks noChangeArrowheads="1"/>
          </p:cNvSpPr>
          <p:nvPr/>
        </p:nvSpPr>
        <p:spPr bwMode="auto">
          <a:xfrm>
            <a:off x="2514600" y="2566988"/>
            <a:ext cx="45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latin typeface="Courier New" panose="02070309020205020404" pitchFamily="49" charset="0"/>
              </a:rPr>
              <a:t>15</a:t>
            </a:r>
          </a:p>
        </p:txBody>
      </p:sp>
      <p:sp>
        <p:nvSpPr>
          <p:cNvPr id="8234" name="Freeform 38"/>
          <p:cNvSpPr>
            <a:spLocks/>
          </p:cNvSpPr>
          <p:nvPr/>
        </p:nvSpPr>
        <p:spPr bwMode="auto">
          <a:xfrm rot="441945" flipH="1">
            <a:off x="920750" y="2982913"/>
            <a:ext cx="3889375" cy="368300"/>
          </a:xfrm>
          <a:custGeom>
            <a:avLst/>
            <a:gdLst>
              <a:gd name="T0" fmla="*/ 2147483646 w 2784"/>
              <a:gd name="T1" fmla="*/ 2147483646 h 888"/>
              <a:gd name="T2" fmla="*/ 2147483646 w 2784"/>
              <a:gd name="T3" fmla="*/ 2147483646 h 888"/>
              <a:gd name="T4" fmla="*/ 2147483646 w 2784"/>
              <a:gd name="T5" fmla="*/ 2147483646 h 888"/>
              <a:gd name="T6" fmla="*/ 2147483646 w 2784"/>
              <a:gd name="T7" fmla="*/ 2147483646 h 888"/>
              <a:gd name="T8" fmla="*/ 2147483646 w 2784"/>
              <a:gd name="T9" fmla="*/ 2147483646 h 888"/>
              <a:gd name="T10" fmla="*/ 2147483646 w 2784"/>
              <a:gd name="T11" fmla="*/ 2147483646 h 888"/>
              <a:gd name="T12" fmla="*/ 2147483646 w 2784"/>
              <a:gd name="T13" fmla="*/ 2147483646 h 888"/>
              <a:gd name="T14" fmla="*/ 2147483646 w 2784"/>
              <a:gd name="T15" fmla="*/ 2147483646 h 888"/>
              <a:gd name="T16" fmla="*/ 2147483646 w 2784"/>
              <a:gd name="T17" fmla="*/ 2147483646 h 888"/>
              <a:gd name="T18" fmla="*/ 2147483646 w 2784"/>
              <a:gd name="T19" fmla="*/ 2147483646 h 888"/>
              <a:gd name="T20" fmla="*/ 0 w 2784"/>
              <a:gd name="T21" fmla="*/ 2147483646 h 88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784"/>
              <a:gd name="T34" fmla="*/ 0 h 888"/>
              <a:gd name="T35" fmla="*/ 2784 w 2784"/>
              <a:gd name="T36" fmla="*/ 888 h 88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784" h="888">
                <a:moveTo>
                  <a:pt x="2741" y="888"/>
                </a:moveTo>
                <a:cubicBezTo>
                  <a:pt x="2762" y="827"/>
                  <a:pt x="2784" y="767"/>
                  <a:pt x="2778" y="715"/>
                </a:cubicBezTo>
                <a:cubicBezTo>
                  <a:pt x="2772" y="663"/>
                  <a:pt x="2764" y="643"/>
                  <a:pt x="2703" y="574"/>
                </a:cubicBezTo>
                <a:cubicBezTo>
                  <a:pt x="2642" y="505"/>
                  <a:pt x="2523" y="372"/>
                  <a:pt x="2411" y="299"/>
                </a:cubicBezTo>
                <a:cubicBezTo>
                  <a:pt x="2299" y="226"/>
                  <a:pt x="2183" y="184"/>
                  <a:pt x="2032" y="137"/>
                </a:cubicBezTo>
                <a:cubicBezTo>
                  <a:pt x="1881" y="90"/>
                  <a:pt x="1674" y="36"/>
                  <a:pt x="1503" y="18"/>
                </a:cubicBezTo>
                <a:cubicBezTo>
                  <a:pt x="1332" y="0"/>
                  <a:pt x="1163" y="16"/>
                  <a:pt x="1005" y="28"/>
                </a:cubicBezTo>
                <a:cubicBezTo>
                  <a:pt x="847" y="40"/>
                  <a:pt x="674" y="59"/>
                  <a:pt x="557" y="93"/>
                </a:cubicBezTo>
                <a:cubicBezTo>
                  <a:pt x="440" y="127"/>
                  <a:pt x="387" y="172"/>
                  <a:pt x="303" y="234"/>
                </a:cubicBezTo>
                <a:cubicBezTo>
                  <a:pt x="219" y="296"/>
                  <a:pt x="105" y="387"/>
                  <a:pt x="54" y="466"/>
                </a:cubicBezTo>
                <a:cubicBezTo>
                  <a:pt x="3" y="545"/>
                  <a:pt x="1" y="627"/>
                  <a:pt x="0" y="709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235" name="Rectangle 2"/>
          <p:cNvSpPr>
            <a:spLocks noChangeArrowheads="1"/>
          </p:cNvSpPr>
          <p:nvPr/>
        </p:nvSpPr>
        <p:spPr bwMode="auto">
          <a:xfrm>
            <a:off x="304800" y="506413"/>
            <a:ext cx="739616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 New" panose="02070309020205020404" pitchFamily="49" charset="0"/>
              </a:rPr>
              <a:t>(define </a:t>
            </a:r>
            <a:r>
              <a:rPr lang="en-US" sz="1800">
                <a:solidFill>
                  <a:srgbClr val="7D06AA"/>
                </a:solidFill>
                <a:latin typeface="Courier New" panose="02070309020205020404" pitchFamily="49" charset="0"/>
              </a:rPr>
              <a:t>Gt '(</a:t>
            </a:r>
            <a:r>
              <a:rPr lang="en-US" sz="1800">
                <a:solidFill>
                  <a:srgbClr val="090BF3"/>
                </a:solidFill>
                <a:latin typeface="Courier New" panose="02070309020205020404" pitchFamily="49" charset="0"/>
              </a:rPr>
              <a:t>(e b </a:t>
            </a:r>
            <a:r>
              <a:rPr lang="en-US" sz="1800">
                <a:latin typeface="Courier New" panose="02070309020205020404" pitchFamily="49" charset="0"/>
              </a:rPr>
              <a:t>100</a:t>
            </a:r>
            <a:r>
              <a:rPr lang="en-US" sz="1800">
                <a:solidFill>
                  <a:srgbClr val="090BF3"/>
                </a:solidFill>
                <a:latin typeface="Courier New" panose="02070309020205020404" pitchFamily="49" charset="0"/>
              </a:rPr>
              <a:t>) (a b </a:t>
            </a:r>
            <a:r>
              <a:rPr lang="en-US" sz="1800">
                <a:latin typeface="Courier New" panose="02070309020205020404" pitchFamily="49" charset="0"/>
              </a:rPr>
              <a:t>25</a:t>
            </a:r>
            <a:r>
              <a:rPr lang="en-US" sz="1800">
                <a:solidFill>
                  <a:srgbClr val="090BF3"/>
                </a:solidFill>
                <a:latin typeface="Courier New" panose="02070309020205020404" pitchFamily="49" charset="0"/>
              </a:rPr>
              <a:t>) (e a </a:t>
            </a:r>
            <a:r>
              <a:rPr lang="en-US" sz="1800">
                <a:latin typeface="Courier New" panose="02070309020205020404" pitchFamily="49" charset="0"/>
              </a:rPr>
              <a:t>42</a:t>
            </a:r>
            <a:r>
              <a:rPr lang="en-US" sz="1800">
                <a:solidFill>
                  <a:srgbClr val="090BF3"/>
                </a:solidFill>
                <a:latin typeface="Courier New" panose="02070309020205020404" pitchFamily="49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90BF3"/>
                </a:solidFill>
                <a:latin typeface="Courier New" panose="02070309020205020404" pitchFamily="49" charset="0"/>
              </a:rPr>
              <a:t>             (a c   </a:t>
            </a:r>
            <a:r>
              <a:rPr lang="en-US" sz="1800">
                <a:latin typeface="Courier New" panose="02070309020205020404" pitchFamily="49" charset="0"/>
              </a:rPr>
              <a:t>7</a:t>
            </a:r>
            <a:r>
              <a:rPr lang="en-US" sz="1800">
                <a:solidFill>
                  <a:srgbClr val="090BF3"/>
                </a:solidFill>
                <a:latin typeface="Courier New" panose="02070309020205020404" pitchFamily="49" charset="0"/>
              </a:rPr>
              <a:t>) (a d </a:t>
            </a:r>
            <a:r>
              <a:rPr lang="en-US" sz="1800">
                <a:latin typeface="Courier New" panose="02070309020205020404" pitchFamily="49" charset="0"/>
              </a:rPr>
              <a:t>13</a:t>
            </a:r>
            <a:r>
              <a:rPr lang="en-US" sz="1800">
                <a:solidFill>
                  <a:srgbClr val="090BF3"/>
                </a:solidFill>
                <a:latin typeface="Courier New" panose="02070309020205020404" pitchFamily="49" charset="0"/>
              </a:rPr>
              <a:t>) (a e </a:t>
            </a:r>
            <a:r>
              <a:rPr lang="en-US" sz="1800">
                <a:latin typeface="Courier New" panose="02070309020205020404" pitchFamily="49" charset="0"/>
              </a:rPr>
              <a:t>15</a:t>
            </a:r>
            <a:r>
              <a:rPr lang="en-US" sz="1800">
                <a:solidFill>
                  <a:srgbClr val="090BF3"/>
                </a:solidFill>
                <a:latin typeface="Courier New" panose="02070309020205020404" pitchFamily="49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90BF3"/>
                </a:solidFill>
                <a:latin typeface="Courier New" panose="02070309020205020404" pitchFamily="49" charset="0"/>
              </a:rPr>
              <a:t>             (b c  </a:t>
            </a:r>
            <a:r>
              <a:rPr lang="en-US" sz="1800">
                <a:latin typeface="Courier New" panose="02070309020205020404" pitchFamily="49" charset="0"/>
              </a:rPr>
              <a:t>10</a:t>
            </a:r>
            <a:r>
              <a:rPr lang="en-US" sz="1800">
                <a:solidFill>
                  <a:srgbClr val="090BF3"/>
                </a:solidFill>
                <a:latin typeface="Courier New" panose="02070309020205020404" pitchFamily="49" charset="0"/>
              </a:rPr>
              <a:t>) (b d  </a:t>
            </a:r>
            <a:r>
              <a:rPr lang="en-US" sz="1800">
                <a:latin typeface="Courier New" panose="02070309020205020404" pitchFamily="49" charset="0"/>
              </a:rPr>
              <a:t>5</a:t>
            </a:r>
            <a:r>
              <a:rPr lang="en-US" sz="1800">
                <a:solidFill>
                  <a:srgbClr val="090BF3"/>
                </a:solidFill>
                <a:latin typeface="Courier New" panose="02070309020205020404" pitchFamily="49" charset="0"/>
              </a:rPr>
              <a:t>) (d e  </a:t>
            </a:r>
            <a:r>
              <a:rPr lang="en-US" sz="1800">
                <a:latin typeface="Courier New" panose="02070309020205020404" pitchFamily="49" charset="0"/>
              </a:rPr>
              <a:t>2</a:t>
            </a:r>
            <a:r>
              <a:rPr lang="en-US" sz="1800">
                <a:solidFill>
                  <a:srgbClr val="090BF3"/>
                </a:solidFill>
                <a:latin typeface="Courier New" panose="02070309020205020404" pitchFamily="49" charset="0"/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90BF3"/>
                </a:solidFill>
                <a:latin typeface="Courier New" panose="02070309020205020404" pitchFamily="49" charset="0"/>
              </a:rPr>
              <a:t>             (b e </a:t>
            </a:r>
            <a:r>
              <a:rPr lang="en-US" sz="1800">
                <a:latin typeface="Courier New" panose="02070309020205020404" pitchFamily="49" charset="0"/>
              </a:rPr>
              <a:t>100</a:t>
            </a:r>
            <a:r>
              <a:rPr lang="en-US" sz="1800">
                <a:solidFill>
                  <a:srgbClr val="090BF3"/>
                </a:solidFill>
                <a:latin typeface="Courier New" panose="02070309020205020404" pitchFamily="49" charset="0"/>
              </a:rPr>
              <a:t>) (c d  </a:t>
            </a:r>
            <a:r>
              <a:rPr lang="en-US" sz="1800">
                <a:latin typeface="Courier New" panose="02070309020205020404" pitchFamily="49" charset="0"/>
              </a:rPr>
              <a:t>1</a:t>
            </a:r>
            <a:r>
              <a:rPr lang="en-US" sz="1800">
                <a:solidFill>
                  <a:srgbClr val="090BF3"/>
                </a:solidFill>
                <a:latin typeface="Courier New" panose="02070309020205020404" pitchFamily="49" charset="0"/>
              </a:rPr>
              <a:t>) (c e  </a:t>
            </a:r>
            <a:r>
              <a:rPr lang="en-US" sz="1800">
                <a:latin typeface="Courier New" panose="02070309020205020404" pitchFamily="49" charset="0"/>
              </a:rPr>
              <a:t>7</a:t>
            </a:r>
            <a:r>
              <a:rPr lang="en-US" sz="1800">
                <a:solidFill>
                  <a:srgbClr val="090BF3"/>
                </a:solidFill>
                <a:latin typeface="Courier New" panose="02070309020205020404" pitchFamily="49" charset="0"/>
              </a:rPr>
              <a:t>)</a:t>
            </a:r>
            <a:r>
              <a:rPr lang="en-US" sz="1800">
                <a:solidFill>
                  <a:srgbClr val="7D06AA"/>
                </a:solidFill>
                <a:latin typeface="Courier New" panose="02070309020205020404" pitchFamily="49" charset="0"/>
              </a:rPr>
              <a:t>)</a:t>
            </a:r>
            <a:r>
              <a:rPr lang="en-US" sz="1800">
                <a:solidFill>
                  <a:srgbClr val="000000"/>
                </a:solidFill>
                <a:latin typeface="Courier New" panose="02070309020205020404" pitchFamily="49" charset="0"/>
              </a:rPr>
              <a:t> )</a:t>
            </a:r>
          </a:p>
        </p:txBody>
      </p:sp>
      <p:sp>
        <p:nvSpPr>
          <p:cNvPr id="8236" name="Line 98"/>
          <p:cNvSpPr>
            <a:spLocks noChangeShapeType="1"/>
          </p:cNvSpPr>
          <p:nvPr/>
        </p:nvSpPr>
        <p:spPr bwMode="auto">
          <a:xfrm>
            <a:off x="5664200" y="1879600"/>
            <a:ext cx="134938" cy="4587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ctrTitle"/>
          </p:nvPr>
        </p:nvSpPr>
        <p:spPr>
          <a:xfrm>
            <a:off x="28575" y="2130425"/>
            <a:ext cx="9113838" cy="1470025"/>
          </a:xfrm>
        </p:spPr>
        <p:txBody>
          <a:bodyPr/>
          <a:lstStyle/>
          <a:p>
            <a:pPr eaLnBrk="1" hangingPunct="1"/>
            <a:r>
              <a:rPr lang="en-US" sz="13800" b="1" smtClean="0"/>
              <a:t>Graph Practice</a:t>
            </a:r>
          </a:p>
        </p:txBody>
      </p:sp>
      <p:sp>
        <p:nvSpPr>
          <p:cNvPr id="9219" name="Subtitle 4"/>
          <p:cNvSpPr txBox="1">
            <a:spLocks/>
          </p:cNvSpPr>
          <p:nvPr/>
        </p:nvSpPr>
        <p:spPr bwMode="auto">
          <a:xfrm>
            <a:off x="1371600" y="49530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>
                <a:solidFill>
                  <a:srgbClr val="898989"/>
                </a:solidFill>
              </a:rPr>
              <a:t>2013-02-05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>
                <a:solidFill>
                  <a:srgbClr val="898989"/>
                </a:solidFill>
              </a:rPr>
              <a:t>Tuesday – Week 2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>
                <a:solidFill>
                  <a:srgbClr val="898989"/>
                </a:solidFill>
              </a:rPr>
              <a:t>Lecture 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4"/>
          <p:cNvSpPr txBox="1">
            <a:spLocks noChangeArrowheads="1"/>
          </p:cNvSpPr>
          <p:nvPr/>
        </p:nvSpPr>
        <p:spPr bwMode="auto">
          <a:xfrm>
            <a:off x="2711450" y="0"/>
            <a:ext cx="6584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6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(nodes </a:t>
            </a:r>
            <a:r>
              <a:rPr lang="en-US" sz="1600" b="1">
                <a:solidFill>
                  <a:srgbClr val="090BF3"/>
                </a:solidFill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unicycleGraph</a:t>
            </a:r>
            <a:r>
              <a:rPr lang="en-US" sz="16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)</a:t>
            </a:r>
            <a:r>
              <a:rPr lang="en-US" sz="24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→</a:t>
            </a:r>
            <a:r>
              <a:rPr lang="en-US" sz="16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'("A" "B" "D" "C" "E" "F" "G" "H")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39000" y="5715000"/>
            <a:ext cx="1828800" cy="1066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Times New Roman" pitchFamily="-112" charset="0"/>
              <a:ea typeface="ＭＳ Ｐゴシック" pitchFamily="-112" charset="-128"/>
              <a:cs typeface="Times New Roman" pitchFamily="1" charset="0"/>
            </a:endParaRPr>
          </a:p>
        </p:txBody>
      </p:sp>
      <p:sp>
        <p:nvSpPr>
          <p:cNvPr id="10244" name="Text Box 19"/>
          <p:cNvSpPr txBox="1">
            <a:spLocks noChangeArrowheads="1"/>
          </p:cNvSpPr>
          <p:nvPr/>
        </p:nvSpPr>
        <p:spPr bwMode="auto">
          <a:xfrm>
            <a:off x="177800" y="4922838"/>
            <a:ext cx="4359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(define (</a:t>
            </a:r>
            <a:r>
              <a:rPr lang="en-US" sz="2400" b="1"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kids</a:t>
            </a:r>
            <a:r>
              <a:rPr lang="en-US" sz="2400" b="1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n graph</a:t>
            </a:r>
            <a:r>
              <a:rPr lang="en-US" sz="2400" b="1"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)</a:t>
            </a:r>
            <a:r>
              <a:rPr lang="en-US" sz="2400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	</a:t>
            </a:r>
          </a:p>
        </p:txBody>
      </p:sp>
      <p:sp>
        <p:nvSpPr>
          <p:cNvPr id="10245" name="Rectangle 75"/>
          <p:cNvSpPr>
            <a:spLocks noChangeArrowheads="1"/>
          </p:cNvSpPr>
          <p:nvPr/>
        </p:nvSpPr>
        <p:spPr bwMode="auto">
          <a:xfrm>
            <a:off x="7539038" y="6400800"/>
            <a:ext cx="1292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7F7F7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parents?</a:t>
            </a:r>
            <a:endParaRPr lang="en-US" sz="1800">
              <a:solidFill>
                <a:srgbClr val="7F7F7F"/>
              </a:solidFill>
              <a:cs typeface="Courier New" panose="02070309020205020404" pitchFamily="49" charset="0"/>
            </a:endParaRPr>
          </a:p>
        </p:txBody>
      </p:sp>
      <p:pic>
        <p:nvPicPr>
          <p:cNvPr id="79895" name="Picture 2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16" y="114300"/>
            <a:ext cx="2581275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47" name="Rectangle 76"/>
          <p:cNvSpPr>
            <a:spLocks noChangeArrowheads="1"/>
          </p:cNvSpPr>
          <p:nvPr/>
        </p:nvSpPr>
        <p:spPr bwMode="auto">
          <a:xfrm>
            <a:off x="7385050" y="5791200"/>
            <a:ext cx="1600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500">
                <a:solidFill>
                  <a:srgbClr val="7F7F7F"/>
                </a:solidFill>
                <a:cs typeface="Courier New" panose="02070309020205020404" pitchFamily="49" charset="0"/>
              </a:rPr>
              <a:t>big-O(      )  ~ edges or nodes?</a:t>
            </a:r>
          </a:p>
        </p:txBody>
      </p:sp>
      <p:sp>
        <p:nvSpPr>
          <p:cNvPr id="10248" name="Text Box 19"/>
          <p:cNvSpPr txBox="1">
            <a:spLocks noChangeArrowheads="1"/>
          </p:cNvSpPr>
          <p:nvPr/>
        </p:nvSpPr>
        <p:spPr bwMode="auto">
          <a:xfrm>
            <a:off x="2392363" y="609600"/>
            <a:ext cx="4419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(define (</a:t>
            </a:r>
            <a:r>
              <a:rPr lang="en-US" sz="2400" b="1"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nodes</a:t>
            </a:r>
            <a:r>
              <a:rPr lang="en-US" sz="2400" b="1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graph</a:t>
            </a:r>
            <a:r>
              <a:rPr lang="en-US" sz="2400" b="1"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)</a:t>
            </a:r>
            <a:r>
              <a:rPr lang="en-US" sz="2400">
                <a:solidFill>
                  <a:srgbClr val="090BF3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	</a:t>
            </a:r>
          </a:p>
        </p:txBody>
      </p:sp>
      <p:cxnSp>
        <p:nvCxnSpPr>
          <p:cNvPr id="10249" name="Straight Connector 21"/>
          <p:cNvCxnSpPr>
            <a:cxnSpLocks noChangeShapeType="1"/>
          </p:cNvCxnSpPr>
          <p:nvPr/>
        </p:nvCxnSpPr>
        <p:spPr bwMode="auto">
          <a:xfrm>
            <a:off x="2667000" y="2895600"/>
            <a:ext cx="61642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0" name="Rectangle 24"/>
          <p:cNvSpPr>
            <a:spLocks noChangeArrowheads="1"/>
          </p:cNvSpPr>
          <p:nvPr/>
        </p:nvSpPr>
        <p:spPr bwMode="auto">
          <a:xfrm>
            <a:off x="-7938" y="6581775"/>
            <a:ext cx="2003426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000000"/>
                </a:solidFill>
              </a:rPr>
              <a:t>Hint: could we use </a:t>
            </a:r>
            <a:r>
              <a:rPr lang="en-US" sz="12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filter</a:t>
            </a:r>
            <a:r>
              <a:rPr lang="en-US" sz="1200">
                <a:solidFill>
                  <a:srgbClr val="000000"/>
                </a:solidFill>
              </a:rPr>
              <a:t>?</a:t>
            </a:r>
            <a:endParaRPr lang="en-US" sz="1800"/>
          </a:p>
        </p:txBody>
      </p:sp>
      <p:sp>
        <p:nvSpPr>
          <p:cNvPr id="10251" name="Rectangle 25"/>
          <p:cNvSpPr>
            <a:spLocks noChangeArrowheads="1"/>
          </p:cNvSpPr>
          <p:nvPr/>
        </p:nvSpPr>
        <p:spPr bwMode="auto">
          <a:xfrm>
            <a:off x="6872288" y="2433638"/>
            <a:ext cx="2195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000000"/>
                </a:solidFill>
              </a:rPr>
              <a:t>Hint: how could we use </a:t>
            </a:r>
            <a:r>
              <a:rPr lang="en-US" sz="12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remove-duplicates</a:t>
            </a:r>
            <a:endParaRPr lang="en-US" sz="1800"/>
          </a:p>
        </p:txBody>
      </p:sp>
      <p:sp>
        <p:nvSpPr>
          <p:cNvPr id="10252" name="Ink 2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533900" y="3084513"/>
            <a:ext cx="3175" cy="7937"/>
          </a:xfrm>
          <a:custGeom>
            <a:avLst/>
            <a:gdLst>
              <a:gd name="T0" fmla="*/ 2147483646 w 8"/>
              <a:gd name="T1" fmla="*/ 2147483646 h 24"/>
              <a:gd name="T2" fmla="*/ 0 w 8"/>
              <a:gd name="T3" fmla="*/ 2147483646 h 2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" h="24" extrusionOk="0">
                <a:moveTo>
                  <a:pt x="3" y="23"/>
                </a:moveTo>
                <a:cubicBezTo>
                  <a:pt x="7" y="2"/>
                  <a:pt x="9" y="-8"/>
                  <a:pt x="0" y="1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Text Box 34"/>
          <p:cNvSpPr txBox="1">
            <a:spLocks noChangeArrowheads="1"/>
          </p:cNvSpPr>
          <p:nvPr/>
        </p:nvSpPr>
        <p:spPr bwMode="auto">
          <a:xfrm>
            <a:off x="4114800" y="2892425"/>
            <a:ext cx="52720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(kids </a:t>
            </a:r>
            <a:r>
              <a:rPr lang="en-US" sz="1800" b="1">
                <a:solidFill>
                  <a:srgbClr val="090BF3"/>
                </a:solidFill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"A"</a:t>
            </a:r>
            <a:r>
              <a:rPr lang="en-US" sz="18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 </a:t>
            </a:r>
            <a:r>
              <a:rPr lang="en-US" sz="1800" b="1">
                <a:solidFill>
                  <a:srgbClr val="090BF3"/>
                </a:solidFill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unicycleGraph</a:t>
            </a:r>
            <a:r>
              <a:rPr lang="en-US" sz="18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) </a:t>
            </a:r>
            <a:r>
              <a:rPr lang="en-US" sz="28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→</a:t>
            </a:r>
            <a:r>
              <a:rPr lang="en-US" sz="24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 </a:t>
            </a:r>
            <a:r>
              <a:rPr lang="en-US" sz="18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'("B" "D")</a:t>
            </a:r>
            <a:br>
              <a:rPr lang="en-US" sz="18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</a:br>
            <a:r>
              <a:rPr lang="en-US" sz="18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(kids </a:t>
            </a:r>
            <a:r>
              <a:rPr lang="en-US" sz="1800" b="1">
                <a:solidFill>
                  <a:srgbClr val="090BF3"/>
                </a:solidFill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"B"</a:t>
            </a:r>
            <a:r>
              <a:rPr lang="en-US" sz="18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 </a:t>
            </a:r>
            <a:r>
              <a:rPr lang="en-US" sz="1800" b="1">
                <a:solidFill>
                  <a:srgbClr val="090BF3"/>
                </a:solidFill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unicycleGraph</a:t>
            </a:r>
            <a:r>
              <a:rPr lang="en-US" sz="18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) </a:t>
            </a:r>
            <a:r>
              <a:rPr lang="en-US" sz="28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→</a:t>
            </a:r>
            <a:r>
              <a:rPr lang="en-US" sz="1800" b="1">
                <a:latin typeface="Consolas" panose="020B0609020204030204" pitchFamily="49" charset="0"/>
                <a:ea typeface="MS PGothic" panose="020B0600070205080204" pitchFamily="34" charset="-128"/>
                <a:cs typeface="Consolas" panose="020B0609020204030204" pitchFamily="49" charset="0"/>
              </a:rPr>
              <a:t> '("D")</a:t>
            </a:r>
          </a:p>
        </p:txBody>
      </p: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76200" y="3833813"/>
            <a:ext cx="8991600" cy="7080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pt-BR" sz="2000" dirty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(define unicycleGraph </a:t>
            </a:r>
            <a:r>
              <a:rPr lang="pt-BR" sz="2000" dirty="0" smtClean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'(("</a:t>
            </a:r>
            <a:r>
              <a:rPr lang="pt-BR" sz="2000" dirty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A" "B") ("A" "D") ("B" "D") ("C" "B") ("C" "D</a:t>
            </a:r>
            <a:r>
              <a:rPr lang="pt-BR" sz="2000" dirty="0" smtClean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") ("</a:t>
            </a:r>
            <a:r>
              <a:rPr lang="pt-BR" sz="2000" dirty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D" "E</a:t>
            </a:r>
            <a:r>
              <a:rPr lang="pt-BR" sz="2000" dirty="0" smtClean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") ("</a:t>
            </a:r>
            <a:r>
              <a:rPr lang="pt-BR" sz="2000" dirty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E" "F</a:t>
            </a:r>
            <a:r>
              <a:rPr lang="pt-BR" sz="2000" dirty="0" smtClean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") ("</a:t>
            </a:r>
            <a:r>
              <a:rPr lang="pt-BR" sz="2000" dirty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F" "G") ("G" "H") ("H" "E") ))</a:t>
            </a:r>
            <a:endParaRPr lang="en-US" sz="2000" dirty="0" smtClean="0">
              <a:solidFill>
                <a:srgbClr val="090BF3"/>
              </a:solidFill>
              <a:latin typeface="Consolas" pitchFamily="49" charset="0"/>
              <a:cs typeface="Consolas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5"/>
          <p:cNvSpPr txBox="1">
            <a:spLocks noChangeArrowheads="1"/>
          </p:cNvSpPr>
          <p:nvPr/>
        </p:nvSpPr>
        <p:spPr bwMode="auto">
          <a:xfrm>
            <a:off x="339725" y="609600"/>
            <a:ext cx="4256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90BF3"/>
                </a:solidFill>
                <a:ea typeface="MS PGothic" panose="020B0600070205080204" pitchFamily="34" charset="-128"/>
              </a:rPr>
              <a:t>Write these functions for directed graphs.</a:t>
            </a:r>
          </a:p>
        </p:txBody>
      </p:sp>
      <p:sp>
        <p:nvSpPr>
          <p:cNvPr id="12291" name="Text Box 53"/>
          <p:cNvSpPr txBox="1">
            <a:spLocks noChangeArrowheads="1"/>
          </p:cNvSpPr>
          <p:nvPr/>
        </p:nvSpPr>
        <p:spPr bwMode="auto">
          <a:xfrm>
            <a:off x="4800600" y="2905125"/>
            <a:ext cx="4146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(gkids n G) 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should compute the list of grandchildren of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n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in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G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: all nodes </a:t>
            </a:r>
            <a:r>
              <a:rPr lang="en-US" sz="1400" i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two edges 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away. </a:t>
            </a:r>
          </a:p>
        </p:txBody>
      </p:sp>
      <p:sp>
        <p:nvSpPr>
          <p:cNvPr id="12292" name="Rectangle 78"/>
          <p:cNvSpPr>
            <a:spLocks noChangeArrowheads="1"/>
          </p:cNvSpPr>
          <p:nvPr/>
        </p:nvSpPr>
        <p:spPr bwMode="auto">
          <a:xfrm>
            <a:off x="2058988" y="76200"/>
            <a:ext cx="52768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500"/>
              <a:t>Feel free to use available functions: </a:t>
            </a:r>
            <a:r>
              <a:rPr lang="en-US" sz="1500">
                <a:latin typeface="Courier New" panose="02070309020205020404" pitchFamily="49" charset="0"/>
                <a:cs typeface="Courier New" panose="02070309020205020404" pitchFamily="49" charset="0"/>
              </a:rPr>
              <a:t>remove-duplicates</a:t>
            </a:r>
            <a:r>
              <a:rPr lang="en-US" sz="1500">
                <a:latin typeface="Comic Sans MS" panose="030F0702030302020204" pitchFamily="66" charset="0"/>
                <a:cs typeface="Courier New" panose="02070309020205020404" pitchFamily="49" charset="0"/>
              </a:rPr>
              <a:t>, </a:t>
            </a:r>
            <a:r>
              <a:rPr lang="en-US" sz="1500">
                <a:latin typeface="Courier New" panose="02070309020205020404" pitchFamily="49" charset="0"/>
                <a:cs typeface="Courier New" panose="02070309020205020404" pitchFamily="49" charset="0"/>
              </a:rPr>
              <a:t>nodes</a:t>
            </a:r>
            <a:r>
              <a:rPr lang="en-US" sz="1500">
                <a:latin typeface="Comic Sans MS" panose="030F0702030302020204" pitchFamily="66" charset="0"/>
                <a:cs typeface="Courier New" panose="02070309020205020404" pitchFamily="49" charset="0"/>
              </a:rPr>
              <a:t>, </a:t>
            </a:r>
            <a:r>
              <a:rPr lang="en-US" sz="1500">
                <a:latin typeface="Courier New" panose="02070309020205020404" pitchFamily="49" charset="0"/>
                <a:cs typeface="Courier New" panose="02070309020205020404" pitchFamily="49" charset="0"/>
              </a:rPr>
              <a:t>kids</a:t>
            </a:r>
            <a:r>
              <a:rPr lang="en-US" sz="1500">
                <a:latin typeface="Comic Sans MS" panose="030F0702030302020204" pitchFamily="66" charset="0"/>
                <a:cs typeface="Courier New" panose="02070309020205020404" pitchFamily="49" charset="0"/>
              </a:rPr>
              <a:t>, </a:t>
            </a:r>
            <a:r>
              <a:rPr lang="en-US" sz="1500">
                <a:latin typeface="Courier New" panose="02070309020205020404" pitchFamily="49" charset="0"/>
                <a:cs typeface="Courier New" panose="02070309020205020404" pitchFamily="49" charset="0"/>
              </a:rPr>
              <a:t>parents</a:t>
            </a:r>
            <a:r>
              <a:rPr lang="en-US" sz="1500">
                <a:latin typeface="Comic Sans MS" panose="030F0702030302020204" pitchFamily="66" charset="0"/>
                <a:cs typeface="Courier New" panose="02070309020205020404" pitchFamily="49" charset="0"/>
              </a:rPr>
              <a:t>, </a:t>
            </a:r>
            <a:r>
              <a:rPr lang="en-US" sz="1500"/>
              <a:t>and higher-order functions...</a:t>
            </a:r>
          </a:p>
        </p:txBody>
      </p:sp>
      <p:sp>
        <p:nvSpPr>
          <p:cNvPr id="12293" name="Text Box 19"/>
          <p:cNvSpPr txBox="1">
            <a:spLocks noChangeArrowheads="1"/>
          </p:cNvSpPr>
          <p:nvPr/>
        </p:nvSpPr>
        <p:spPr bwMode="auto">
          <a:xfrm>
            <a:off x="152400" y="2895600"/>
            <a:ext cx="294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(define (gkids n G)</a:t>
            </a:r>
            <a:endParaRPr lang="en-US" sz="1800">
              <a:solidFill>
                <a:srgbClr val="090BF3"/>
              </a:solidFill>
              <a:latin typeface="Courier New" panose="02070309020205020404" pitchFamily="49" charset="0"/>
              <a:ea typeface="MS PGothic" panose="020B0600070205080204" pitchFamily="34" charset="-128"/>
              <a:cs typeface="Courier New" panose="02070309020205020404" pitchFamily="49" charset="0"/>
            </a:endParaRPr>
          </a:p>
        </p:txBody>
      </p:sp>
      <p:pic>
        <p:nvPicPr>
          <p:cNvPr id="36" name="Picture 2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322" y="76615"/>
            <a:ext cx="1358900" cy="187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295" name="Text Box 19"/>
          <p:cNvSpPr txBox="1">
            <a:spLocks noChangeArrowheads="1"/>
          </p:cNvSpPr>
          <p:nvPr/>
        </p:nvSpPr>
        <p:spPr bwMode="auto">
          <a:xfrm>
            <a:off x="152400" y="5027613"/>
            <a:ext cx="3814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(define (reach? a b G)</a:t>
            </a:r>
            <a:endParaRPr lang="en-US" sz="1800">
              <a:solidFill>
                <a:srgbClr val="090BF3"/>
              </a:solidFill>
              <a:latin typeface="Courier New" panose="02070309020205020404" pitchFamily="49" charset="0"/>
              <a:ea typeface="MS PGothic" panose="020B0600070205080204" pitchFamily="34" charset="-128"/>
              <a:cs typeface="Courier New" panose="02070309020205020404" pitchFamily="49" charset="0"/>
            </a:endParaRPr>
          </a:p>
        </p:txBody>
      </p:sp>
      <p:sp>
        <p:nvSpPr>
          <p:cNvPr id="12296" name="Text Box 19"/>
          <p:cNvSpPr txBox="1">
            <a:spLocks noChangeArrowheads="1"/>
          </p:cNvSpPr>
          <p:nvPr/>
        </p:nvSpPr>
        <p:spPr bwMode="auto">
          <a:xfrm>
            <a:off x="152400" y="990600"/>
            <a:ext cx="4103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(define (leaf? n G)</a:t>
            </a:r>
          </a:p>
        </p:txBody>
      </p:sp>
      <p:sp>
        <p:nvSpPr>
          <p:cNvPr id="12297" name="Text Box 53"/>
          <p:cNvSpPr txBox="1">
            <a:spLocks noChangeArrowheads="1"/>
          </p:cNvSpPr>
          <p:nvPr/>
        </p:nvSpPr>
        <p:spPr bwMode="auto">
          <a:xfrm>
            <a:off x="4800600" y="5075238"/>
            <a:ext cx="3778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(reach? a b G) 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should return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#t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 if there is </a:t>
            </a:r>
            <a:r>
              <a:rPr lang="en-US" sz="1400" i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some 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path from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a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 to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b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 in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G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 and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#f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 otherwise. </a:t>
            </a:r>
          </a:p>
        </p:txBody>
      </p:sp>
      <p:sp>
        <p:nvSpPr>
          <p:cNvPr id="12298" name="Text Box 53"/>
          <p:cNvSpPr txBox="1">
            <a:spLocks noChangeArrowheads="1"/>
          </p:cNvSpPr>
          <p:nvPr/>
        </p:nvSpPr>
        <p:spPr bwMode="auto">
          <a:xfrm>
            <a:off x="4800600" y="1112838"/>
            <a:ext cx="298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(leaf? n G) 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should return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#t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 if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n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 is a leaf in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G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 and </a:t>
            </a:r>
            <a:r>
              <a:rPr lang="en-US" sz="1400" b="1">
                <a:solidFill>
                  <a:srgbClr val="000000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#f</a:t>
            </a: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ourier New" panose="02070309020205020404" pitchFamily="49" charset="0"/>
              </a:rPr>
              <a:t> otherwise. </a:t>
            </a:r>
          </a:p>
        </p:txBody>
      </p:sp>
      <p:sp>
        <p:nvSpPr>
          <p:cNvPr id="12299" name="Rectangle 46"/>
          <p:cNvSpPr>
            <a:spLocks noChangeArrowheads="1"/>
          </p:cNvSpPr>
          <p:nvPr/>
        </p:nvSpPr>
        <p:spPr bwMode="auto">
          <a:xfrm>
            <a:off x="371475" y="1282700"/>
            <a:ext cx="323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</p:txBody>
      </p:sp>
      <p:sp>
        <p:nvSpPr>
          <p:cNvPr id="12300" name="Rectangle 47"/>
          <p:cNvSpPr>
            <a:spLocks noChangeArrowheads="1"/>
          </p:cNvSpPr>
          <p:nvPr/>
        </p:nvSpPr>
        <p:spPr bwMode="auto">
          <a:xfrm>
            <a:off x="365125" y="3176588"/>
            <a:ext cx="323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</p:txBody>
      </p:sp>
      <p:sp>
        <p:nvSpPr>
          <p:cNvPr id="12301" name="Rectangle 48"/>
          <p:cNvSpPr>
            <a:spLocks noChangeArrowheads="1"/>
          </p:cNvSpPr>
          <p:nvPr/>
        </p:nvSpPr>
        <p:spPr bwMode="auto">
          <a:xfrm>
            <a:off x="357188" y="5303838"/>
            <a:ext cx="322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</p:txBody>
      </p:sp>
      <p:sp>
        <p:nvSpPr>
          <p:cNvPr id="12302" name="Rectangle 51"/>
          <p:cNvSpPr>
            <a:spLocks noChangeArrowheads="1"/>
          </p:cNvSpPr>
          <p:nvPr/>
        </p:nvSpPr>
        <p:spPr bwMode="auto">
          <a:xfrm>
            <a:off x="4832350" y="1684338"/>
            <a:ext cx="411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(leaf? "E" unicycleGraph)→ #f</a:t>
            </a:r>
          </a:p>
        </p:txBody>
      </p:sp>
      <p:cxnSp>
        <p:nvCxnSpPr>
          <p:cNvPr id="12303" name="Straight Connector 72"/>
          <p:cNvCxnSpPr>
            <a:cxnSpLocks noChangeShapeType="1"/>
          </p:cNvCxnSpPr>
          <p:nvPr/>
        </p:nvCxnSpPr>
        <p:spPr bwMode="auto">
          <a:xfrm>
            <a:off x="298450" y="2779713"/>
            <a:ext cx="8458200" cy="158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04" name="Straight Connector 73"/>
          <p:cNvCxnSpPr>
            <a:cxnSpLocks noChangeShapeType="1"/>
          </p:cNvCxnSpPr>
          <p:nvPr/>
        </p:nvCxnSpPr>
        <p:spPr bwMode="auto">
          <a:xfrm>
            <a:off x="298450" y="4946650"/>
            <a:ext cx="8458200" cy="158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05" name="Rectangle 74"/>
          <p:cNvSpPr>
            <a:spLocks noChangeArrowheads="1"/>
          </p:cNvSpPr>
          <p:nvPr/>
        </p:nvSpPr>
        <p:spPr bwMode="auto">
          <a:xfrm>
            <a:off x="0" y="6400800"/>
            <a:ext cx="419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200"/>
              <a:t>there is definitely not enough room here – plus, we’ll talk about a solution later in lecture </a:t>
            </a:r>
            <a:r>
              <a:rPr lang="en-US" sz="1200" i="1"/>
              <a:t>...</a:t>
            </a:r>
          </a:p>
        </p:txBody>
      </p:sp>
      <p:sp>
        <p:nvSpPr>
          <p:cNvPr id="12306" name="Rectangle 34"/>
          <p:cNvSpPr>
            <a:spLocks noChangeArrowheads="1"/>
          </p:cNvSpPr>
          <p:nvPr/>
        </p:nvSpPr>
        <p:spPr bwMode="auto">
          <a:xfrm>
            <a:off x="239713" y="2555875"/>
            <a:ext cx="106838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900"/>
              <a:t>Hint: call (kids n G)</a:t>
            </a:r>
          </a:p>
        </p:txBody>
      </p:sp>
      <p:sp>
        <p:nvSpPr>
          <p:cNvPr id="12307" name="Rectangle 35"/>
          <p:cNvSpPr>
            <a:spLocks noChangeArrowheads="1"/>
          </p:cNvSpPr>
          <p:nvPr/>
        </p:nvSpPr>
        <p:spPr bwMode="auto">
          <a:xfrm>
            <a:off x="239713" y="4724400"/>
            <a:ext cx="21177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900"/>
              <a:t>Hint: use kids and map - It's a bit tricky... </a:t>
            </a:r>
          </a:p>
        </p:txBody>
      </p:sp>
      <p:sp>
        <p:nvSpPr>
          <p:cNvPr id="12308" name="Rectangle 51"/>
          <p:cNvSpPr>
            <a:spLocks noChangeArrowheads="1"/>
          </p:cNvSpPr>
          <p:nvPr/>
        </p:nvSpPr>
        <p:spPr bwMode="auto">
          <a:xfrm>
            <a:off x="5257800" y="3473450"/>
            <a:ext cx="388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(gkids "E" unicycleGraph)→ '("G")</a:t>
            </a:r>
          </a:p>
        </p:txBody>
      </p:sp>
      <p:sp>
        <p:nvSpPr>
          <p:cNvPr id="12309" name="Rectangle 51"/>
          <p:cNvSpPr>
            <a:spLocks noChangeArrowheads="1"/>
          </p:cNvSpPr>
          <p:nvPr/>
        </p:nvSpPr>
        <p:spPr bwMode="auto">
          <a:xfrm>
            <a:off x="5105400" y="3810000"/>
            <a:ext cx="426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(gkids "A" unicycleGraph)→ '("D" "E")</a:t>
            </a:r>
          </a:p>
        </p:txBody>
      </p:sp>
      <p:sp>
        <p:nvSpPr>
          <p:cNvPr id="12310" name="Rectangle 51"/>
          <p:cNvSpPr>
            <a:spLocks noChangeArrowheads="1"/>
          </p:cNvSpPr>
          <p:nvPr/>
        </p:nvSpPr>
        <p:spPr bwMode="auto">
          <a:xfrm>
            <a:off x="5275263" y="6153150"/>
            <a:ext cx="3944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(reach? "B" "E" unicycleGraph)→ #t</a:t>
            </a:r>
          </a:p>
        </p:txBody>
      </p:sp>
      <p:sp>
        <p:nvSpPr>
          <p:cNvPr id="12311" name="Rectangle 51"/>
          <p:cNvSpPr>
            <a:spLocks noChangeArrowheads="1"/>
          </p:cNvSpPr>
          <p:nvPr/>
        </p:nvSpPr>
        <p:spPr bwMode="auto">
          <a:xfrm>
            <a:off x="5257800" y="6486525"/>
            <a:ext cx="3963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(reach? "E" "B" unicycleGraph)→ #f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1143000"/>
          </a:xfrm>
        </p:spPr>
        <p:txBody>
          <a:bodyPr/>
          <a:lstStyle/>
          <a:p>
            <a:r>
              <a:rPr lang="en-US" smtClean="0"/>
              <a:t>Where are you? </a:t>
            </a:r>
          </a:p>
        </p:txBody>
      </p:sp>
      <p:sp>
        <p:nvSpPr>
          <p:cNvPr id="14339" name="Content Placeholder 3"/>
          <p:cNvSpPr>
            <a:spLocks noGrp="1"/>
          </p:cNvSpPr>
          <p:nvPr>
            <p:ph idx="1"/>
          </p:nvPr>
        </p:nvSpPr>
        <p:spPr>
          <a:xfrm>
            <a:off x="152400" y="1219200"/>
            <a:ext cx="8229600" cy="4525963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lphaLcParenR"/>
            </a:pPr>
            <a:r>
              <a:rPr lang="en-US" smtClean="0"/>
              <a:t>Working on </a:t>
            </a:r>
            <a: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  <a:t>leaf?</a:t>
            </a:r>
          </a:p>
          <a:p>
            <a:pPr marL="514350" indent="-514350">
              <a:buFont typeface="Calibri" panose="020F0502020204030204" pitchFamily="34" charset="0"/>
              <a:buAutoNum type="alphaLcParenR"/>
            </a:pPr>
            <a:r>
              <a:rPr lang="en-US" smtClean="0"/>
              <a:t>Working on </a:t>
            </a:r>
            <a: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  <a:t>gkids</a:t>
            </a:r>
          </a:p>
          <a:p>
            <a:pPr marL="514350" indent="-514350">
              <a:buFont typeface="Calibri" panose="020F0502020204030204" pitchFamily="34" charset="0"/>
              <a:buAutoNum type="alphaLcParenR"/>
            </a:pPr>
            <a:r>
              <a:rPr lang="en-US" smtClean="0"/>
              <a:t>Working on </a:t>
            </a:r>
            <a: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  <a:t>reach </a:t>
            </a:r>
          </a:p>
          <a:p>
            <a:pPr marL="514350" indent="-514350">
              <a:buFont typeface="Calibri" panose="020F0502020204030204" pitchFamily="34" charset="0"/>
              <a:buAutoNum type="alphaLcParenR"/>
            </a:pPr>
            <a:r>
              <a:rPr lang="en-US" smtClean="0"/>
              <a:t>STUCK on something!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r>
              <a:rPr lang="en-US" sz="13800" b="1" smtClean="0"/>
              <a:t>Graph Reach</a:t>
            </a:r>
          </a:p>
        </p:txBody>
      </p:sp>
      <p:sp>
        <p:nvSpPr>
          <p:cNvPr id="15363" name="Subtitle 4"/>
          <p:cNvSpPr txBox="1">
            <a:spLocks/>
          </p:cNvSpPr>
          <p:nvPr/>
        </p:nvSpPr>
        <p:spPr bwMode="auto">
          <a:xfrm>
            <a:off x="1371600" y="49530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>
                <a:solidFill>
                  <a:srgbClr val="898989"/>
                </a:solidFill>
              </a:rPr>
              <a:t>2013-02-05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>
                <a:solidFill>
                  <a:srgbClr val="898989"/>
                </a:solidFill>
              </a:rPr>
              <a:t>Tuesday – Week 2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>
                <a:solidFill>
                  <a:srgbClr val="898989"/>
                </a:solidFill>
              </a:rPr>
              <a:t>Lecture 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Sublist Solution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6038" y="1600200"/>
            <a:ext cx="9051925" cy="4525963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(sublists L)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  (if (null? L)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      '(())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      (let* ([it (first L)]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[loseit (sublists (rest L))]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[useit  (map (lambda (one-sublist)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(cons it one-sublist))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loseit)])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(append loseit useit))))</a:t>
            </a:r>
          </a:p>
        </p:txBody>
      </p:sp>
    </p:spTree>
    <p:extLst>
      <p:ext uri="{BB962C8B-B14F-4D97-AF65-F5344CB8AC3E}">
        <p14:creationId xmlns:p14="http://schemas.microsoft.com/office/powerpoint/2010/main" val="288448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5"/>
          <p:cNvGrpSpPr>
            <a:grpSpLocks/>
          </p:cNvGrpSpPr>
          <p:nvPr/>
        </p:nvGrpSpPr>
        <p:grpSpPr bwMode="auto">
          <a:xfrm>
            <a:off x="468313" y="962025"/>
            <a:ext cx="8218487" cy="180975"/>
            <a:chOff x="295" y="1311"/>
            <a:chExt cx="5177" cy="114"/>
          </a:xfrm>
        </p:grpSpPr>
        <p:sp>
          <p:nvSpPr>
            <p:cNvPr id="16392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6393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16387" name="Text Box 45"/>
          <p:cNvSpPr txBox="1">
            <a:spLocks noChangeArrowheads="1"/>
          </p:cNvSpPr>
          <p:nvPr/>
        </p:nvSpPr>
        <p:spPr bwMode="auto">
          <a:xfrm>
            <a:off x="608013" y="257175"/>
            <a:ext cx="8002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Graph-reachability: </a:t>
            </a:r>
            <a:r>
              <a:rPr lang="en-US" i="1">
                <a:latin typeface="Times New Roman" panose="02020603050405020304" pitchFamily="18" charset="0"/>
                <a:ea typeface="MS PGothic" panose="020B0600070205080204" pitchFamily="34" charset="-128"/>
              </a:rPr>
              <a:t>can you get from s to d?</a:t>
            </a:r>
          </a:p>
        </p:txBody>
      </p:sp>
      <p:sp>
        <p:nvSpPr>
          <p:cNvPr id="16388" name="Rectangle 21"/>
          <p:cNvSpPr>
            <a:spLocks noChangeArrowheads="1"/>
          </p:cNvSpPr>
          <p:nvPr/>
        </p:nvSpPr>
        <p:spPr bwMode="auto">
          <a:xfrm>
            <a:off x="334963" y="1495425"/>
            <a:ext cx="424021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800">
                <a:latin typeface="Courier New" panose="02070309020205020404" pitchFamily="49" charset="0"/>
              </a:rPr>
              <a:t>(define (</a:t>
            </a:r>
            <a:r>
              <a:rPr lang="en-US" sz="1800">
                <a:solidFill>
                  <a:srgbClr val="090BF3"/>
                </a:solidFill>
                <a:latin typeface="Courier New" panose="02070309020205020404" pitchFamily="49" charset="0"/>
              </a:rPr>
              <a:t>reach? </a:t>
            </a:r>
            <a:r>
              <a:rPr lang="en-US" sz="1800">
                <a:latin typeface="Courier New" panose="02070309020205020404" pitchFamily="49" charset="0"/>
              </a:rPr>
              <a:t>s d G)</a:t>
            </a:r>
          </a:p>
        </p:txBody>
      </p:sp>
      <p:sp>
        <p:nvSpPr>
          <p:cNvPr id="16389" name="Rectangle 22"/>
          <p:cNvSpPr>
            <a:spLocks noChangeArrowheads="1"/>
          </p:cNvSpPr>
          <p:nvPr/>
        </p:nvSpPr>
        <p:spPr bwMode="auto">
          <a:xfrm>
            <a:off x="1830388" y="6153150"/>
            <a:ext cx="5873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Consider the </a:t>
            </a:r>
            <a:r>
              <a:rPr lang="en-US" sz="1800" i="1">
                <a:solidFill>
                  <a:srgbClr val="008000"/>
                </a:solidFill>
              </a:rPr>
              <a:t>algorithm </a:t>
            </a:r>
            <a:r>
              <a:rPr lang="en-US" sz="1800">
                <a:solidFill>
                  <a:srgbClr val="008000"/>
                </a:solidFill>
              </a:rPr>
              <a:t>first, then the code...</a:t>
            </a:r>
          </a:p>
        </p:txBody>
      </p:sp>
      <p:sp>
        <p:nvSpPr>
          <p:cNvPr id="16390" name="Rectangle 23"/>
          <p:cNvSpPr>
            <a:spLocks noChangeArrowheads="1"/>
          </p:cNvSpPr>
          <p:nvPr/>
        </p:nvSpPr>
        <p:spPr bwMode="auto">
          <a:xfrm>
            <a:off x="5059363" y="1354138"/>
            <a:ext cx="2060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i="1"/>
              <a:t>is there some path from s to d in G? </a:t>
            </a:r>
          </a:p>
        </p:txBody>
      </p:sp>
      <p:sp>
        <p:nvSpPr>
          <p:cNvPr id="16391" name="Rectangle 23"/>
          <p:cNvSpPr>
            <a:spLocks noChangeArrowheads="1"/>
          </p:cNvSpPr>
          <p:nvPr/>
        </p:nvSpPr>
        <p:spPr bwMode="auto">
          <a:xfrm>
            <a:off x="7524750" y="1397000"/>
            <a:ext cx="9350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en-US" sz="1200" i="1">
                <a:cs typeface="Times New Roman" panose="02020603050405020304" pitchFamily="18" charset="0"/>
              </a:rPr>
              <a:t>s == source</a:t>
            </a:r>
          </a:p>
          <a:p>
            <a:pPr eaLnBrk="1" hangingPunct="1"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en-US" sz="1200" i="1">
                <a:cs typeface="Times New Roman" panose="02020603050405020304" pitchFamily="18" charset="0"/>
              </a:rPr>
              <a:t>d == dest.</a:t>
            </a:r>
            <a:endParaRPr lang="en-US" sz="120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5"/>
          <p:cNvGrpSpPr>
            <a:grpSpLocks/>
          </p:cNvGrpSpPr>
          <p:nvPr/>
        </p:nvGrpSpPr>
        <p:grpSpPr bwMode="auto">
          <a:xfrm>
            <a:off x="468313" y="962025"/>
            <a:ext cx="8218487" cy="180975"/>
            <a:chOff x="295" y="1311"/>
            <a:chExt cx="5177" cy="114"/>
          </a:xfrm>
        </p:grpSpPr>
        <p:sp>
          <p:nvSpPr>
            <p:cNvPr id="18456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8457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18435" name="Text Box 45"/>
          <p:cNvSpPr txBox="1">
            <a:spLocks noChangeArrowheads="1"/>
          </p:cNvSpPr>
          <p:nvPr/>
        </p:nvSpPr>
        <p:spPr bwMode="auto">
          <a:xfrm>
            <a:off x="608013" y="257175"/>
            <a:ext cx="8002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Graph-reachability: </a:t>
            </a:r>
            <a:r>
              <a:rPr lang="en-US" i="1">
                <a:latin typeface="Times New Roman" panose="02020603050405020304" pitchFamily="18" charset="0"/>
                <a:ea typeface="MS PGothic" panose="020B0600070205080204" pitchFamily="34" charset="-128"/>
              </a:rPr>
              <a:t>can you get from s to d?</a:t>
            </a:r>
          </a:p>
        </p:txBody>
      </p:sp>
      <p:sp>
        <p:nvSpPr>
          <p:cNvPr id="18436" name="Rectangle 21"/>
          <p:cNvSpPr>
            <a:spLocks noChangeArrowheads="1"/>
          </p:cNvSpPr>
          <p:nvPr/>
        </p:nvSpPr>
        <p:spPr bwMode="auto">
          <a:xfrm>
            <a:off x="334963" y="1495425"/>
            <a:ext cx="424021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800">
                <a:latin typeface="Courier New" panose="02070309020205020404" pitchFamily="49" charset="0"/>
              </a:rPr>
              <a:t>(define (</a:t>
            </a:r>
            <a:r>
              <a:rPr lang="en-US" sz="1800">
                <a:solidFill>
                  <a:srgbClr val="090BF3"/>
                </a:solidFill>
                <a:latin typeface="Courier New" panose="02070309020205020404" pitchFamily="49" charset="0"/>
              </a:rPr>
              <a:t>reach? </a:t>
            </a:r>
            <a:r>
              <a:rPr lang="en-US" sz="1800">
                <a:latin typeface="Courier New" panose="02070309020205020404" pitchFamily="49" charset="0"/>
              </a:rPr>
              <a:t>s d G)</a:t>
            </a:r>
          </a:p>
        </p:txBody>
      </p:sp>
      <p:sp>
        <p:nvSpPr>
          <p:cNvPr id="18437" name="Rectangle 22"/>
          <p:cNvSpPr>
            <a:spLocks noChangeArrowheads="1"/>
          </p:cNvSpPr>
          <p:nvPr/>
        </p:nvSpPr>
        <p:spPr bwMode="auto">
          <a:xfrm>
            <a:off x="0" y="5634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I know I can get from a to b. If I can get from S to A and from B to D…</a:t>
            </a:r>
          </a:p>
        </p:txBody>
      </p:sp>
      <p:sp>
        <p:nvSpPr>
          <p:cNvPr id="18438" name="Rectangle 23"/>
          <p:cNvSpPr>
            <a:spLocks noChangeArrowheads="1"/>
          </p:cNvSpPr>
          <p:nvPr/>
        </p:nvSpPr>
        <p:spPr bwMode="auto">
          <a:xfrm>
            <a:off x="5059363" y="1354138"/>
            <a:ext cx="2060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i="1"/>
              <a:t>is there some path from s to d in G? </a:t>
            </a:r>
          </a:p>
        </p:txBody>
      </p:sp>
      <p:sp>
        <p:nvSpPr>
          <p:cNvPr id="18439" name="Rectangle 23"/>
          <p:cNvSpPr>
            <a:spLocks noChangeArrowheads="1"/>
          </p:cNvSpPr>
          <p:nvPr/>
        </p:nvSpPr>
        <p:spPr bwMode="auto">
          <a:xfrm>
            <a:off x="7524750" y="1397000"/>
            <a:ext cx="9350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en-US" sz="1200" i="1">
                <a:cs typeface="Times New Roman" panose="02020603050405020304" pitchFamily="18" charset="0"/>
              </a:rPr>
              <a:t>s == source</a:t>
            </a:r>
          </a:p>
          <a:p>
            <a:pPr eaLnBrk="1" hangingPunct="1"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en-US" sz="1200" i="1">
                <a:cs typeface="Times New Roman" panose="02020603050405020304" pitchFamily="18" charset="0"/>
              </a:rPr>
              <a:t>d == dest.</a:t>
            </a:r>
            <a:endParaRPr lang="en-US" sz="1200"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449388" y="2740025"/>
            <a:ext cx="763587" cy="995363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4000" dirty="0">
                <a:latin typeface="Times New Roman" pitchFamily="1" charset="0"/>
              </a:rPr>
              <a:t>s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6691313" y="2755900"/>
            <a:ext cx="763587" cy="995363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4000" dirty="0">
                <a:latin typeface="Times New Roman" pitchFamily="1" charset="0"/>
              </a:rPr>
              <a:t>d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2286000" y="297180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18443" name="TextBox 3"/>
          <p:cNvSpPr txBox="1">
            <a:spLocks noChangeArrowheads="1"/>
          </p:cNvSpPr>
          <p:nvPr/>
        </p:nvSpPr>
        <p:spPr bwMode="auto">
          <a:xfrm>
            <a:off x="3962400" y="1752600"/>
            <a:ext cx="16764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1500" b="1">
                <a:latin typeface="Times New Roman" panose="02020603050405020304" pitchFamily="18" charset="0"/>
                <a:ea typeface="MS PGothic" panose="020B0600070205080204" pitchFamily="34" charset="-128"/>
              </a:rPr>
              <a:t>?</a:t>
            </a:r>
            <a:endParaRPr lang="en-US" sz="2400" b="1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3209925" y="297180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4754563" y="297180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5707063" y="297180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18447" name="TextBox 16"/>
          <p:cNvSpPr txBox="1">
            <a:spLocks noChangeArrowheads="1"/>
          </p:cNvSpPr>
          <p:nvPr/>
        </p:nvSpPr>
        <p:spPr bwMode="auto">
          <a:xfrm>
            <a:off x="4017963" y="3071813"/>
            <a:ext cx="1676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5400" b="1">
                <a:latin typeface="Times New Roman" panose="02020603050405020304" pitchFamily="18" charset="0"/>
                <a:ea typeface="MS PGothic" panose="020B0600070205080204" pitchFamily="34" charset="-128"/>
              </a:rPr>
              <a:t>…</a:t>
            </a:r>
            <a:endParaRPr lang="en-US" sz="2400" b="1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767263" y="4475163"/>
            <a:ext cx="763587" cy="99536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4000" dirty="0">
                <a:latin typeface="Times New Roman" pitchFamily="1" charset="0"/>
              </a:rPr>
              <a:t>b</a:t>
            </a:r>
          </a:p>
        </p:txBody>
      </p:sp>
      <p:sp>
        <p:nvSpPr>
          <p:cNvPr id="20" name="Right Arrow 19"/>
          <p:cNvSpPr/>
          <p:nvPr/>
        </p:nvSpPr>
        <p:spPr bwMode="auto">
          <a:xfrm rot="2456524">
            <a:off x="1946275" y="366395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9143476" flipV="1">
            <a:off x="6070600" y="3711575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4022725" y="4667250"/>
            <a:ext cx="914400" cy="6096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dirty="0">
              <a:latin typeface="Times New Roman" pitchFamily="1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667000" y="3633788"/>
            <a:ext cx="16764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1500" b="1">
                <a:latin typeface="Times New Roman" panose="02020603050405020304" pitchFamily="18" charset="0"/>
                <a:ea typeface="MS PGothic" panose="020B0600070205080204" pitchFamily="34" charset="-128"/>
              </a:rPr>
              <a:t>?</a:t>
            </a:r>
            <a:endParaRPr lang="en-US" sz="2400" b="1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379788" y="4475163"/>
            <a:ext cx="763587" cy="99536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4000" dirty="0">
                <a:latin typeface="Times New Roman" pitchFamily="1" charset="0"/>
              </a:rPr>
              <a:t>a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307013" y="3700463"/>
            <a:ext cx="16764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1500" b="1">
                <a:latin typeface="Times New Roman" panose="02020603050405020304" pitchFamily="18" charset="0"/>
                <a:ea typeface="MS PGothic" panose="020B0600070205080204" pitchFamily="34" charset="-128"/>
              </a:rPr>
              <a:t>?</a:t>
            </a:r>
            <a:endParaRPr lang="en-US" sz="2400" b="1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76200" y="6096000"/>
            <a:ext cx="8991600" cy="7080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pt-BR" sz="2000" dirty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(define unicycleGraph </a:t>
            </a:r>
            <a:r>
              <a:rPr lang="pt-BR" sz="2000" dirty="0" smtClean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'(("</a:t>
            </a:r>
            <a:r>
              <a:rPr lang="pt-BR" sz="2000" dirty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A" "B") ("A" "D") ("B" "D") ("C" "B") ("C" "D</a:t>
            </a:r>
            <a:r>
              <a:rPr lang="pt-BR" sz="2000" dirty="0" smtClean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") ("</a:t>
            </a:r>
            <a:r>
              <a:rPr lang="pt-BR" sz="2000" dirty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D" "E</a:t>
            </a:r>
            <a:r>
              <a:rPr lang="pt-BR" sz="2000" dirty="0" smtClean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") ("</a:t>
            </a:r>
            <a:r>
              <a:rPr lang="pt-BR" sz="2000" dirty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E" "F</a:t>
            </a:r>
            <a:r>
              <a:rPr lang="pt-BR" sz="2000" dirty="0" smtClean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") ("</a:t>
            </a:r>
            <a:r>
              <a:rPr lang="pt-BR" sz="2000" dirty="0">
                <a:solidFill>
                  <a:srgbClr val="090BF3"/>
                </a:solidFill>
                <a:latin typeface="Consolas" pitchFamily="49" charset="0"/>
                <a:cs typeface="Consolas" pitchFamily="49" charset="0"/>
              </a:rPr>
              <a:t>F" "G") ("G" "H") ("H" "E") ))</a:t>
            </a:r>
            <a:endParaRPr lang="en-US" sz="2000" dirty="0" smtClean="0">
              <a:solidFill>
                <a:srgbClr val="090BF3"/>
              </a:solidFill>
              <a:latin typeface="Consolas" pitchFamily="49" charset="0"/>
              <a:cs typeface="Consolas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4" grpId="0"/>
      <p:bldP spid="18" grpId="0" animBg="1"/>
      <p:bldP spid="2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5"/>
          <p:cNvGrpSpPr>
            <a:grpSpLocks/>
          </p:cNvGrpSpPr>
          <p:nvPr/>
        </p:nvGrpSpPr>
        <p:grpSpPr bwMode="auto">
          <a:xfrm>
            <a:off x="468313" y="1038225"/>
            <a:ext cx="8218487" cy="180975"/>
            <a:chOff x="295" y="1311"/>
            <a:chExt cx="5177" cy="114"/>
          </a:xfrm>
        </p:grpSpPr>
        <p:sp>
          <p:nvSpPr>
            <p:cNvPr id="20485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20486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</p:grpSp>
      <p:sp>
        <p:nvSpPr>
          <p:cNvPr id="20483" name="Text Box 45"/>
          <p:cNvSpPr txBox="1">
            <a:spLocks noChangeArrowheads="1"/>
          </p:cNvSpPr>
          <p:nvPr/>
        </p:nvSpPr>
        <p:spPr bwMode="auto">
          <a:xfrm>
            <a:off x="608013" y="257175"/>
            <a:ext cx="8002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Graph-reachability: </a:t>
            </a:r>
            <a:r>
              <a:rPr lang="en-US" i="1">
                <a:latin typeface="Times New Roman" panose="02020603050405020304" pitchFamily="18" charset="0"/>
                <a:ea typeface="MS PGothic" panose="020B0600070205080204" pitchFamily="34" charset="-128"/>
              </a:rPr>
              <a:t>can you get from s to d?</a:t>
            </a:r>
          </a:p>
        </p:txBody>
      </p:sp>
      <p:sp>
        <p:nvSpPr>
          <p:cNvPr id="20484" name="Rectangle 53"/>
          <p:cNvSpPr>
            <a:spLocks noChangeArrowheads="1"/>
          </p:cNvSpPr>
          <p:nvPr/>
        </p:nvSpPr>
        <p:spPr bwMode="auto">
          <a:xfrm>
            <a:off x="457200" y="1360488"/>
            <a:ext cx="82296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>
                <a:latin typeface="Courier New" panose="02070309020205020404" pitchFamily="49" charset="0"/>
              </a:rPr>
              <a:t>(define (</a:t>
            </a:r>
            <a:r>
              <a:rPr lang="en-US" sz="2800">
                <a:solidFill>
                  <a:srgbClr val="090BF3"/>
                </a:solidFill>
                <a:latin typeface="Courier New" panose="02070309020205020404" pitchFamily="49" charset="0"/>
              </a:rPr>
              <a:t>reach? </a:t>
            </a:r>
            <a:r>
              <a:rPr lang="en-US" sz="2800">
                <a:latin typeface="Courier New" panose="02070309020205020404" pitchFamily="49" charset="0"/>
              </a:rPr>
              <a:t>s d 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>
                <a:latin typeface="Courier New" panose="02070309020205020404" pitchFamily="49" charset="0"/>
              </a:rPr>
              <a:t> (cond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>
                <a:latin typeface="Courier New" panose="02070309020205020404" pitchFamily="49" charset="0"/>
              </a:rPr>
              <a:t>  (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>
                <a:latin typeface="Courier New" panose="02070309020205020404" pitchFamily="49" charset="0"/>
              </a:rPr>
              <a:t>  (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>
                <a:latin typeface="Courier New" panose="02070309020205020404" pitchFamily="49" charset="0"/>
              </a:rPr>
              <a:t>  </a:t>
            </a:r>
            <a:r>
              <a:rPr lang="en-US" sz="2800">
                <a:latin typeface="Courier New" panose="02070309020205020404" pitchFamily="49" charset="0"/>
              </a:rPr>
              <a:t>( else (let* ([</a:t>
            </a:r>
            <a:r>
              <a:rPr lang="en-US" sz="2800">
                <a:solidFill>
                  <a:srgbClr val="7D06AA"/>
                </a:solidFill>
                <a:latin typeface="Courier New" panose="02070309020205020404" pitchFamily="49" charset="0"/>
              </a:rPr>
              <a:t>EDGE</a:t>
            </a:r>
            <a:endParaRPr lang="en-US" sz="2800">
              <a:latin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>
                <a:latin typeface="Courier New" panose="02070309020205020404" pitchFamily="49" charset="0"/>
              </a:rPr>
              <a:t>			   [a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>
                <a:latin typeface="Courier New" panose="02070309020205020404" pitchFamily="49" charset="0"/>
              </a:rPr>
              <a:t>                [b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>
                <a:latin typeface="Courier New" panose="02070309020205020404" pitchFamily="49" charset="0"/>
              </a:rPr>
              <a:t>                [R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>
                <a:latin typeface="Courier New" panose="02070309020205020404" pitchFamily="49" charset="0"/>
              </a:rPr>
              <a:t>                [loseit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>
                <a:latin typeface="Courier New" panose="02070309020205020404" pitchFamily="49" charset="0"/>
              </a:rPr>
              <a:t>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2800">
              <a:latin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2800"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How’s it going?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anose="020F0502020204030204" pitchFamily="34" charset="0"/>
              <a:buAutoNum type="alphaLcParenR"/>
            </a:pPr>
            <a:r>
              <a:rPr lang="en-US" smtClean="0"/>
              <a:t>We wrote the base cases</a:t>
            </a:r>
          </a:p>
          <a:p>
            <a:pPr marL="514350" indent="-514350">
              <a:buFont typeface="Calibri" panose="020F0502020204030204" pitchFamily="34" charset="0"/>
              <a:buAutoNum type="alphaLcParenR"/>
            </a:pPr>
            <a:r>
              <a:rPr lang="en-US" smtClean="0"/>
              <a:t>We wrote </a:t>
            </a:r>
            <a: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  <a:t>Edge, A, B, &amp; R</a:t>
            </a:r>
            <a:r>
              <a:rPr lang="en-US" smtClean="0"/>
              <a:t>.</a:t>
            </a:r>
          </a:p>
          <a:p>
            <a:pPr marL="514350" indent="-514350">
              <a:buFont typeface="Calibri" panose="020F0502020204030204" pitchFamily="34" charset="0"/>
              <a:buAutoNum type="alphaLcParenR"/>
            </a:pPr>
            <a:r>
              <a:rPr lang="en-US" smtClean="0"/>
              <a:t>We wrote  </a:t>
            </a:r>
            <a:r>
              <a:rPr lang="en-US" smtClean="0">
                <a:latin typeface="Courier New" panose="02070309020205020404" pitchFamily="49" charset="0"/>
                <a:cs typeface="Courier New" panose="02070309020205020404" pitchFamily="49" charset="0"/>
              </a:rPr>
              <a:t>loseit</a:t>
            </a:r>
          </a:p>
          <a:p>
            <a:pPr marL="514350" indent="-514350">
              <a:buFont typeface="Calibri" panose="020F0502020204030204" pitchFamily="34" charset="0"/>
              <a:buAutoNum type="alphaLcParenR"/>
            </a:pPr>
            <a:r>
              <a:rPr lang="en-US" smtClean="0"/>
              <a:t>We wrote the combination/answer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15"/>
          <p:cNvGrpSpPr>
            <a:grpSpLocks/>
          </p:cNvGrpSpPr>
          <p:nvPr/>
        </p:nvGrpSpPr>
        <p:grpSpPr bwMode="auto">
          <a:xfrm>
            <a:off x="468313" y="1038225"/>
            <a:ext cx="8218487" cy="180975"/>
            <a:chOff x="295" y="1311"/>
            <a:chExt cx="5177" cy="114"/>
          </a:xfrm>
        </p:grpSpPr>
        <p:sp>
          <p:nvSpPr>
            <p:cNvPr id="23563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23564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</p:grpSp>
      <p:sp>
        <p:nvSpPr>
          <p:cNvPr id="23555" name="Text Box 45"/>
          <p:cNvSpPr txBox="1">
            <a:spLocks noChangeArrowheads="1"/>
          </p:cNvSpPr>
          <p:nvPr/>
        </p:nvSpPr>
        <p:spPr bwMode="auto">
          <a:xfrm>
            <a:off x="608013" y="257175"/>
            <a:ext cx="8002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>
                <a:latin typeface="Times New Roman" panose="02020603050405020304" pitchFamily="18" charset="0"/>
                <a:ea typeface="MS PGothic" panose="020B0600070205080204" pitchFamily="34" charset="-128"/>
              </a:rPr>
              <a:t>Graph-reachability: </a:t>
            </a:r>
            <a:r>
              <a:rPr lang="en-US" i="1">
                <a:latin typeface="Times New Roman" panose="02020603050405020304" pitchFamily="18" charset="0"/>
                <a:ea typeface="MS PGothic" panose="020B0600070205080204" pitchFamily="34" charset="-128"/>
              </a:rPr>
              <a:t>can you get from A to B?</a:t>
            </a:r>
          </a:p>
        </p:txBody>
      </p:sp>
      <p:sp>
        <p:nvSpPr>
          <p:cNvPr id="23556" name="Rectangle 53"/>
          <p:cNvSpPr>
            <a:spLocks noChangeArrowheads="1"/>
          </p:cNvSpPr>
          <p:nvPr/>
        </p:nvSpPr>
        <p:spPr bwMode="auto">
          <a:xfrm>
            <a:off x="457200" y="1944688"/>
            <a:ext cx="7794625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(define (</a:t>
            </a:r>
            <a:r>
              <a:rPr lang="en-US" sz="2100">
                <a:solidFill>
                  <a:srgbClr val="090BF3"/>
                </a:solidFill>
                <a:latin typeface="Courier New" panose="02070309020205020404" pitchFamily="49" charset="0"/>
              </a:rPr>
              <a:t>reach? </a:t>
            </a:r>
            <a:r>
              <a:rPr lang="en-US" sz="2100">
                <a:latin typeface="Courier New" panose="02070309020205020404" pitchFamily="49" charset="0"/>
              </a:rPr>
              <a:t>s d 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(cond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 ((equal? s d) #t)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 ((null? G) #f)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 ( else (let* ((</a:t>
            </a:r>
            <a:r>
              <a:rPr lang="en-US" sz="2100">
                <a:solidFill>
                  <a:srgbClr val="7D06AA"/>
                </a:solidFill>
                <a:latin typeface="Courier New" panose="02070309020205020404" pitchFamily="49" charset="0"/>
              </a:rPr>
              <a:t>EDGE   </a:t>
            </a:r>
            <a:r>
              <a:rPr lang="en-US" sz="2100">
                <a:latin typeface="Courier New" panose="02070309020205020404" pitchFamily="49" charset="0"/>
              </a:rPr>
              <a:t>(first G))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               (R      (rest G))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               (loseit (</a:t>
            </a:r>
            <a:r>
              <a:rPr lang="en-US" sz="2100">
                <a:solidFill>
                  <a:srgbClr val="090BF3"/>
                </a:solidFill>
                <a:latin typeface="Courier New" panose="02070309020205020404" pitchFamily="49" charset="0"/>
              </a:rPr>
              <a:t>reach? </a:t>
            </a:r>
            <a:r>
              <a:rPr lang="en-US" sz="2100">
                <a:latin typeface="Courier New" panose="02070309020205020404" pitchFamily="49" charset="0"/>
              </a:rPr>
              <a:t>s d R))</a:t>
            </a:r>
            <a:r>
              <a:rPr lang="en-US" sz="2100"/>
              <a:t> </a:t>
            </a:r>
            <a:endParaRPr lang="en-US" sz="2100">
              <a:latin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               (a      (first </a:t>
            </a:r>
            <a:r>
              <a:rPr lang="en-US" sz="2100">
                <a:solidFill>
                  <a:srgbClr val="7D06AA"/>
                </a:solidFill>
                <a:latin typeface="Courier New" panose="02070309020205020404" pitchFamily="49" charset="0"/>
              </a:rPr>
              <a:t>EDGE</a:t>
            </a:r>
            <a:r>
              <a:rPr lang="en-US" sz="2100">
                <a:latin typeface="Courier New" panose="02070309020205020404" pitchFamily="49" charset="0"/>
              </a:rPr>
              <a:t>))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               (b      (second </a:t>
            </a:r>
            <a:r>
              <a:rPr lang="en-US" sz="2100">
                <a:solidFill>
                  <a:srgbClr val="7D06AA"/>
                </a:solidFill>
                <a:latin typeface="Courier New" panose="02070309020205020404" pitchFamily="49" charset="0"/>
              </a:rPr>
              <a:t>EDGE</a:t>
            </a:r>
            <a:r>
              <a:rPr lang="en-US" sz="2100">
                <a:latin typeface="Courier New" panose="02070309020205020404" pitchFamily="49" charset="0"/>
              </a:rPr>
              <a:t>))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               (useit  (and (</a:t>
            </a:r>
            <a:r>
              <a:rPr lang="en-US" sz="2100">
                <a:solidFill>
                  <a:srgbClr val="090BF3"/>
                </a:solidFill>
                <a:latin typeface="Courier New" panose="02070309020205020404" pitchFamily="49" charset="0"/>
              </a:rPr>
              <a:t>reach? </a:t>
            </a:r>
            <a:r>
              <a:rPr lang="en-US" sz="2100">
                <a:latin typeface="Courier New" panose="02070309020205020404" pitchFamily="49" charset="0"/>
              </a:rPr>
              <a:t>s a 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                            (</a:t>
            </a:r>
            <a:r>
              <a:rPr lang="en-US" sz="2100">
                <a:solidFill>
                  <a:srgbClr val="090BF3"/>
                </a:solidFill>
                <a:latin typeface="Courier New" panose="02070309020205020404" pitchFamily="49" charset="0"/>
              </a:rPr>
              <a:t>reach? </a:t>
            </a:r>
            <a:r>
              <a:rPr lang="en-US" sz="2100">
                <a:latin typeface="Courier New" panose="02070309020205020404" pitchFamily="49" charset="0"/>
              </a:rPr>
              <a:t>b d R))...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100">
                <a:latin typeface="Courier New" panose="02070309020205020404" pitchFamily="49" charset="0"/>
              </a:rPr>
              <a:t>           (or useit loseit))))...</a:t>
            </a:r>
          </a:p>
        </p:txBody>
      </p:sp>
      <p:sp>
        <p:nvSpPr>
          <p:cNvPr id="23557" name="Text Box 57"/>
          <p:cNvSpPr txBox="1">
            <a:spLocks noChangeArrowheads="1"/>
          </p:cNvSpPr>
          <p:nvPr/>
        </p:nvSpPr>
        <p:spPr bwMode="auto">
          <a:xfrm>
            <a:off x="4800600" y="2209800"/>
            <a:ext cx="16113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500">
                <a:latin typeface="Times New Roman" panose="02020603050405020304" pitchFamily="18" charset="0"/>
                <a:ea typeface="MS PGothic" panose="020B0600070205080204" pitchFamily="34" charset="-128"/>
              </a:rPr>
              <a:t>what are the base cases saying?</a:t>
            </a:r>
          </a:p>
        </p:txBody>
      </p:sp>
      <p:sp>
        <p:nvSpPr>
          <p:cNvPr id="23558" name="Text Box 59"/>
          <p:cNvSpPr txBox="1">
            <a:spLocks noChangeArrowheads="1"/>
          </p:cNvSpPr>
          <p:nvPr/>
        </p:nvSpPr>
        <p:spPr bwMode="auto">
          <a:xfrm>
            <a:off x="7483475" y="3730625"/>
            <a:ext cx="12477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500">
                <a:latin typeface="Times New Roman" panose="02020603050405020304" pitchFamily="18" charset="0"/>
                <a:ea typeface="MS PGothic" panose="020B0600070205080204" pitchFamily="34" charset="-128"/>
              </a:rPr>
              <a:t>solve the problem without "it"</a:t>
            </a:r>
          </a:p>
        </p:txBody>
      </p:sp>
      <p:sp>
        <p:nvSpPr>
          <p:cNvPr id="23559" name="Text Box 59"/>
          <p:cNvSpPr txBox="1">
            <a:spLocks noChangeArrowheads="1"/>
          </p:cNvSpPr>
          <p:nvPr/>
        </p:nvSpPr>
        <p:spPr bwMode="auto">
          <a:xfrm>
            <a:off x="8088313" y="4953000"/>
            <a:ext cx="10096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500">
                <a:latin typeface="Times New Roman" panose="02020603050405020304" pitchFamily="18" charset="0"/>
                <a:ea typeface="MS PGothic" panose="020B0600070205080204" pitchFamily="34" charset="-128"/>
              </a:rPr>
              <a:t>solve the problem with "it"</a:t>
            </a:r>
          </a:p>
        </p:txBody>
      </p:sp>
      <p:sp>
        <p:nvSpPr>
          <p:cNvPr id="23560" name="Rectangle 32"/>
          <p:cNvSpPr>
            <a:spLocks noChangeArrowheads="1"/>
          </p:cNvSpPr>
          <p:nvPr/>
        </p:nvSpPr>
        <p:spPr bwMode="auto">
          <a:xfrm>
            <a:off x="7556500" y="6392863"/>
            <a:ext cx="151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7F7F7F"/>
                </a:solidFill>
                <a:cs typeface="Courier New" panose="02070309020205020404" pitchFamily="49" charset="0"/>
              </a:rPr>
              <a:t>big-O(      )</a:t>
            </a:r>
          </a:p>
        </p:txBody>
      </p:sp>
      <p:sp>
        <p:nvSpPr>
          <p:cNvPr id="23561" name="Text Box 57"/>
          <p:cNvSpPr txBox="1">
            <a:spLocks noChangeArrowheads="1"/>
          </p:cNvSpPr>
          <p:nvPr/>
        </p:nvSpPr>
        <p:spPr bwMode="auto">
          <a:xfrm>
            <a:off x="5638800" y="1447800"/>
            <a:ext cx="2819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500">
                <a:latin typeface="Times New Roman" panose="02020603050405020304" pitchFamily="18" charset="0"/>
                <a:ea typeface="MS PGothic" panose="020B0600070205080204" pitchFamily="34" charset="-128"/>
              </a:rPr>
              <a:t>What is N, the problem size?</a:t>
            </a:r>
          </a:p>
        </p:txBody>
      </p:sp>
      <p:sp>
        <p:nvSpPr>
          <p:cNvPr id="23562" name="TextBox 26"/>
          <p:cNvSpPr txBox="1">
            <a:spLocks noChangeArrowheads="1"/>
          </p:cNvSpPr>
          <p:nvPr/>
        </p:nvSpPr>
        <p:spPr bwMode="auto">
          <a:xfrm>
            <a:off x="152400" y="6116638"/>
            <a:ext cx="32019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Reach Solution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(define (reach? s d G)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 (cond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  ((equal? s d) #t)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  ((null? G) #f)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  ( else (let* ([EDGE   (first G)]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			 [a      (first EDGE)]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 [b      (second EDGE)]                			 [R      (rest G)]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 [loseit (reach? s d R)]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 [useit  (and (reach? s a R)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(reach? b d R))])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(or useit loseit)))))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13800" b="1" smtClean="0"/>
              <a:t>BONUS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6096000" cy="6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Estimating Time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47545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Most people grossly underestimate how long it takes to program (not thinking about time to debug and test)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You appear incompetent at programming (not true) if you can’t estimate how long something will take.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This is one of the hardest things to learn!!! Start to practice now! For each task estimate how long it will take and keep track of how wrong you were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738"/>
            <a:ext cx="5943600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8" y="2971800"/>
            <a:ext cx="38528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WordArt 6"/>
          <p:cNvSpPr>
            <a:spLocks noChangeArrowheads="1" noChangeShapeType="1" noTextEdit="1"/>
          </p:cNvSpPr>
          <p:nvPr/>
        </p:nvSpPr>
        <p:spPr bwMode="auto">
          <a:xfrm>
            <a:off x="4114800" y="457200"/>
            <a:ext cx="1447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&amp;</a:t>
            </a:r>
          </a:p>
        </p:txBody>
      </p:sp>
      <p:sp>
        <p:nvSpPr>
          <p:cNvPr id="63493" name="WordArt 7"/>
          <p:cNvSpPr>
            <a:spLocks noChangeArrowheads="1" noChangeShapeType="1" noTextEdit="1"/>
          </p:cNvSpPr>
          <p:nvPr/>
        </p:nvSpPr>
        <p:spPr bwMode="auto">
          <a:xfrm>
            <a:off x="5867400" y="304800"/>
            <a:ext cx="29718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Computer 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Science</a:t>
            </a:r>
          </a:p>
        </p:txBody>
      </p:sp>
      <p:sp>
        <p:nvSpPr>
          <p:cNvPr id="63494" name="WordArt 8"/>
          <p:cNvSpPr>
            <a:spLocks noChangeArrowheads="1" noChangeShapeType="1" noTextEdit="1"/>
          </p:cNvSpPr>
          <p:nvPr/>
        </p:nvSpPr>
        <p:spPr bwMode="auto">
          <a:xfrm>
            <a:off x="914400" y="5105400"/>
            <a:ext cx="3657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= AWESOME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"/>
          <p:cNvSpPr>
            <a:spLocks noGrp="1"/>
          </p:cNvSpPr>
          <p:nvPr>
            <p:ph type="ctrTitle"/>
          </p:nvPr>
        </p:nvSpPr>
        <p:spPr>
          <a:xfrm>
            <a:off x="149142" y="2130425"/>
            <a:ext cx="8845717" cy="1470025"/>
          </a:xfrm>
        </p:spPr>
        <p:txBody>
          <a:bodyPr/>
          <a:lstStyle/>
          <a:p>
            <a:pPr eaLnBrk="1" hangingPunct="1"/>
            <a:r>
              <a:rPr lang="en-US" sz="13800" b="1" dirty="0" smtClean="0"/>
              <a:t>Graphs</a:t>
            </a:r>
            <a:br>
              <a:rPr lang="en-US" sz="13800" b="1" dirty="0" smtClean="0"/>
            </a:br>
            <a:r>
              <a:rPr lang="en-US" sz="8800" b="1" i="1" dirty="0" smtClean="0"/>
              <a:t>What</a:t>
            </a:r>
            <a:r>
              <a:rPr lang="en-US" sz="8800" b="1" dirty="0" smtClean="0"/>
              <a:t> – not </a:t>
            </a:r>
            <a:r>
              <a:rPr lang="en-US" sz="8800" b="1" i="1" dirty="0" smtClean="0"/>
              <a:t>how</a:t>
            </a:r>
            <a:br>
              <a:rPr lang="en-US" sz="8800" b="1" i="1" dirty="0" smtClean="0"/>
            </a:br>
            <a:r>
              <a:rPr lang="en-US" sz="6000" b="1" dirty="0" smtClean="0"/>
              <a:t>(</a:t>
            </a:r>
            <a:r>
              <a:rPr lang="en-US" sz="6000" b="1" i="1" dirty="0" smtClean="0"/>
              <a:t>how</a:t>
            </a:r>
            <a:r>
              <a:rPr lang="en-US" sz="6000" b="1" dirty="0" smtClean="0"/>
              <a:t> on Wed)</a:t>
            </a:r>
            <a:endParaRPr lang="en-US" sz="80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64898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6934200" y="838200"/>
            <a:ext cx="1981200" cy="1096963"/>
          </a:xfrm>
        </p:spPr>
        <p:txBody>
          <a:bodyPr/>
          <a:lstStyle/>
          <a:p>
            <a:pPr eaLnBrk="1" hangingPunct="1"/>
            <a:r>
              <a:rPr lang="en-US" sz="2000" smtClean="0"/>
              <a:t>http://www.youtube.com/watch?v=pzRmNYA8LlY</a:t>
            </a:r>
          </a:p>
        </p:txBody>
      </p:sp>
      <p:pic>
        <p:nvPicPr>
          <p:cNvPr id="65539" name="Picture 2" descr="dsc00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819400" cy="652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 descr="Eksoproduct4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8" t="9824" r="34561" b="2223"/>
          <a:stretch>
            <a:fillRect/>
          </a:stretch>
        </p:blipFill>
        <p:spPr bwMode="auto">
          <a:xfrm>
            <a:off x="3276600" y="188913"/>
            <a:ext cx="3429000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32001" r="52499" b="39999"/>
          <a:stretch>
            <a:fillRect/>
          </a:stretch>
        </p:blipFill>
        <p:spPr bwMode="auto">
          <a:xfrm>
            <a:off x="609600" y="1905000"/>
            <a:ext cx="81534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12" descr="logo bu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2133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667000" y="381000"/>
            <a:ext cx="4114800" cy="1622425"/>
          </a:xfrm>
        </p:spPr>
        <p:txBody>
          <a:bodyPr/>
          <a:lstStyle/>
          <a:p>
            <a:pPr eaLnBrk="1" hangingPunct="1"/>
            <a:r>
              <a:rPr lang="en-US" smtClean="0"/>
              <a:t>ClickStart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17999" r="16875" b="3000"/>
          <a:stretch>
            <a:fillRect/>
          </a:stretch>
        </p:blipFill>
        <p:spPr bwMode="auto">
          <a:xfrm>
            <a:off x="0" y="0"/>
            <a:ext cx="86868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705600" cy="676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Callout 1 2"/>
          <p:cNvSpPr/>
          <p:nvPr/>
        </p:nvSpPr>
        <p:spPr>
          <a:xfrm>
            <a:off x="228600" y="304800"/>
            <a:ext cx="3352800" cy="3581400"/>
          </a:xfrm>
          <a:prstGeom prst="borderCallout1">
            <a:avLst>
              <a:gd name="adj1" fmla="val 101127"/>
              <a:gd name="adj2" fmla="val 9173"/>
              <a:gd name="adj3" fmla="val 141876"/>
              <a:gd name="adj4" fmla="val 58240"/>
            </a:avLst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How should we represent the blocks in the computer?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Independent variables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2D Array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err="1"/>
              <a:t>OpenList</a:t>
            </a:r>
            <a:endParaRPr lang="en-US" sz="2800" dirty="0"/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I don’t know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705600" cy="676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Group 86"/>
          <p:cNvGraphicFramePr>
            <a:graphicFrameLocks noGrp="1"/>
          </p:cNvGraphicFramePr>
          <p:nvPr>
            <p:ph sz="half" idx="4294967295"/>
          </p:nvPr>
        </p:nvGraphicFramePr>
        <p:xfrm>
          <a:off x="1371600" y="2667000"/>
          <a:ext cx="6553200" cy="2468563"/>
        </p:xfrm>
        <a:graphic>
          <a:graphicData uri="http://schemas.openxmlformats.org/drawingml/2006/table">
            <a:tbl>
              <a:tblPr/>
              <a:tblGrid>
                <a:gridCol w="819150"/>
                <a:gridCol w="819150"/>
                <a:gridCol w="819150"/>
                <a:gridCol w="819150"/>
                <a:gridCol w="819150"/>
                <a:gridCol w="819150"/>
                <a:gridCol w="819150"/>
                <a:gridCol w="819150"/>
              </a:tblGrid>
              <a:tr h="8678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78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29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Group 86"/>
          <p:cNvGraphicFramePr>
            <a:graphicFrameLocks noGrp="1"/>
          </p:cNvGraphicFramePr>
          <p:nvPr>
            <p:ph sz="half" idx="4294967295"/>
          </p:nvPr>
        </p:nvGraphicFramePr>
        <p:xfrm>
          <a:off x="1371600" y="2667000"/>
          <a:ext cx="6553200" cy="2468563"/>
        </p:xfrm>
        <a:graphic>
          <a:graphicData uri="http://schemas.openxmlformats.org/drawingml/2006/table">
            <a:tbl>
              <a:tblPr/>
              <a:tblGrid>
                <a:gridCol w="819150"/>
                <a:gridCol w="819150"/>
                <a:gridCol w="819150"/>
                <a:gridCol w="819150"/>
                <a:gridCol w="819150"/>
                <a:gridCol w="819150"/>
                <a:gridCol w="819150"/>
                <a:gridCol w="819150"/>
              </a:tblGrid>
              <a:tr h="8678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678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-7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7329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Line Callout 1 4"/>
          <p:cNvSpPr/>
          <p:nvPr/>
        </p:nvSpPr>
        <p:spPr>
          <a:xfrm>
            <a:off x="6019800" y="533400"/>
            <a:ext cx="2895600" cy="1219200"/>
          </a:xfrm>
          <a:prstGeom prst="borderCallout1">
            <a:avLst>
              <a:gd name="adj1" fmla="val 99014"/>
              <a:gd name="adj2" fmla="val 50537"/>
              <a:gd name="adj3" fmla="val 169083"/>
              <a:gd name="adj4" fmla="val 25114"/>
            </a:avLst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Each level is really a 3x10 vector!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228600" y="304800"/>
            <a:ext cx="3429000" cy="1219200"/>
          </a:xfrm>
          <a:prstGeom prst="borderCallout1">
            <a:avLst>
              <a:gd name="adj1" fmla="val 101127"/>
              <a:gd name="adj2" fmla="val 9173"/>
              <a:gd name="adj3" fmla="val 272605"/>
              <a:gd name="adj4" fmla="val 31944"/>
            </a:avLst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The value in the array tells me what art asset to use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5562600" y="5410200"/>
            <a:ext cx="3429000" cy="1219200"/>
          </a:xfrm>
          <a:prstGeom prst="borderCallout1">
            <a:avLst>
              <a:gd name="adj1" fmla="val 45141"/>
              <a:gd name="adj2" fmla="val -968"/>
              <a:gd name="adj3" fmla="val -95001"/>
              <a:gd name="adj4" fmla="val -31906"/>
            </a:avLst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Negative values tell me what block needs to go here to win!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6" grpId="0" animBg="1" autoUpdateAnimBg="0"/>
      <p:bldP spid="7" grpId="0" animBg="1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705600" cy="676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Group 86"/>
          <p:cNvGraphicFramePr>
            <a:graphicFrameLocks noGrp="1"/>
          </p:cNvGraphicFramePr>
          <p:nvPr>
            <p:ph sz="half" idx="4294967295"/>
          </p:nvPr>
        </p:nvGraphicFramePr>
        <p:xfrm>
          <a:off x="1371600" y="2624138"/>
          <a:ext cx="6553200" cy="2468562"/>
        </p:xfrm>
        <a:graphic>
          <a:graphicData uri="http://schemas.openxmlformats.org/drawingml/2006/table">
            <a:tbl>
              <a:tblPr/>
              <a:tblGrid>
                <a:gridCol w="819150"/>
                <a:gridCol w="819150"/>
                <a:gridCol w="819150"/>
                <a:gridCol w="819150"/>
                <a:gridCol w="819150"/>
                <a:gridCol w="819150"/>
                <a:gridCol w="819150"/>
                <a:gridCol w="819150"/>
              </a:tblGrid>
              <a:tr h="8678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78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29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Group 86"/>
          <p:cNvGraphicFramePr>
            <a:graphicFrameLocks noGrp="1"/>
          </p:cNvGraphicFramePr>
          <p:nvPr>
            <p:ph sz="half" idx="4294967295"/>
          </p:nvPr>
        </p:nvGraphicFramePr>
        <p:xfrm>
          <a:off x="1371600" y="2624138"/>
          <a:ext cx="6553200" cy="2468562"/>
        </p:xfrm>
        <a:graphic>
          <a:graphicData uri="http://schemas.openxmlformats.org/drawingml/2006/table">
            <a:tbl>
              <a:tblPr/>
              <a:tblGrid>
                <a:gridCol w="819150"/>
                <a:gridCol w="819150"/>
                <a:gridCol w="819150"/>
                <a:gridCol w="819150"/>
                <a:gridCol w="819150"/>
                <a:gridCol w="819150"/>
                <a:gridCol w="819150"/>
                <a:gridCol w="819150"/>
              </a:tblGrid>
              <a:tr h="8678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678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-7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7329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4" marB="45714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32001" r="52499" b="39999"/>
          <a:stretch>
            <a:fillRect/>
          </a:stretch>
        </p:blipFill>
        <p:spPr bwMode="auto">
          <a:xfrm>
            <a:off x="609600" y="1905000"/>
            <a:ext cx="81534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12" descr="logo bu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2133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133600" y="457200"/>
            <a:ext cx="6477000" cy="16224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6600" smtClean="0"/>
              <a:t>BUGS!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8333" r="2061" b="5000"/>
          <a:stretch>
            <a:fillRect/>
          </a:stretch>
        </p:blipFill>
        <p:spPr bwMode="auto">
          <a:xfrm>
            <a:off x="-381000" y="119063"/>
            <a:ext cx="9906000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680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450"/>
            <a:ext cx="86868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Callout 1 4"/>
          <p:cNvSpPr/>
          <p:nvPr/>
        </p:nvSpPr>
        <p:spPr>
          <a:xfrm>
            <a:off x="5791200" y="4495800"/>
            <a:ext cx="2895600" cy="1219200"/>
          </a:xfrm>
          <a:prstGeom prst="borderCallout1">
            <a:avLst>
              <a:gd name="adj1" fmla="val -2394"/>
              <a:gd name="adj2" fmla="val 49203"/>
              <a:gd name="adj3" fmla="val -227044"/>
              <a:gd name="adj4" fmla="val -38488"/>
            </a:avLst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It is really sad when stuff you’ve made is on sale!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Callout 1 4"/>
          <p:cNvSpPr/>
          <p:nvPr/>
        </p:nvSpPr>
        <p:spPr>
          <a:xfrm>
            <a:off x="4914900" y="457200"/>
            <a:ext cx="3886200" cy="2286000"/>
          </a:xfrm>
          <a:prstGeom prst="borderCallout1">
            <a:avLst>
              <a:gd name="adj1" fmla="val 99014"/>
              <a:gd name="adj2" fmla="val 50537"/>
              <a:gd name="adj3" fmla="val 97448"/>
              <a:gd name="adj4" fmla="val 39810"/>
            </a:avLst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Which image is fake?</a:t>
            </a:r>
          </a:p>
          <a:p>
            <a:pPr marL="971550" lvl="1" indent="-5143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 A. Top Left</a:t>
            </a:r>
          </a:p>
          <a:p>
            <a:pPr marL="971550" lvl="1" indent="-5143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 B. Bottom Left</a:t>
            </a:r>
          </a:p>
          <a:p>
            <a:pPr marL="971550" lvl="1" indent="-5143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 C. Bottom Right</a:t>
            </a:r>
          </a:p>
        </p:txBody>
      </p:sp>
      <p:pic>
        <p:nvPicPr>
          <p:cNvPr id="77827" name="Picture 6" descr="http://www.techtalkforfamilies.com/files/u1/Didj_software-JetPack_Heroes-screensho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8" descr="http://www.techtalkforfamilies.com/files/u1/Didj_software-JetPack_Heroes-screensho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10" descr="http://g-ecx.images-amazon.com/images/G/01/toys-and-games/110/JetPack_Heros_Screen._V262000004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yRFqflRd9R9wrwzMDQQOv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S6HFkuu1ecPCs7RgKttFz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aq7OjRqeqhHHNQJu22tZ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oofd51tROhmnVgxwaDB0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UKj0xfqqczoQ1Iy6LoLz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qUsXwSQn5zRuuU4udqo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Y5eOX4Rdec5upT65iUymb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hae4bHUy94lyrOd8zOYa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LZ41XoUwQIAFO4zSS9jG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9RriR9kJn1sUoeZaJvDC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L09yGVPRajLQdzFwKc6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cUFkTIpN2qMwUGhIADOy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ADoMA4YTq8hny6teNcp3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ZjiTnO9yiNpUj2W68lO9Z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fx7bfmQB86bHD4uGGaJSP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EMqhG44eXTl4LMbyMIG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JCoSCrEDq7NLyspO59w4S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Ni0IUuBW99PGVa2p4DpAx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xicjMKHz9AqvO6STx91tX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WSwfMG5TEhF1KHwAIRfAZ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fqlVwa5fy4NSmjNwY0tgV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PNlanWradnFHC6UQ9UNpI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10699</TotalTime>
  <Words>5587</Words>
  <Application>Microsoft Office PowerPoint</Application>
  <PresentationFormat>On-screen Show (4:3)</PresentationFormat>
  <Paragraphs>1258</Paragraphs>
  <Slides>115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32" baseType="lpstr">
      <vt:lpstr>Arial Unicode MS</vt:lpstr>
      <vt:lpstr>ＭＳ Ｐゴシック</vt:lpstr>
      <vt:lpstr>ＭＳ Ｐゴシック</vt:lpstr>
      <vt:lpstr>Arial</vt:lpstr>
      <vt:lpstr>Arial Rounded MT Bold</vt:lpstr>
      <vt:lpstr>Calibri</vt:lpstr>
      <vt:lpstr>Comic Sans MS</vt:lpstr>
      <vt:lpstr>Consolas</vt:lpstr>
      <vt:lpstr>Courier New</vt:lpstr>
      <vt:lpstr>Helvetica</vt:lpstr>
      <vt:lpstr>Impact</vt:lpstr>
      <vt:lpstr>Monotype Sorts</vt:lpstr>
      <vt:lpstr>Sand</vt:lpstr>
      <vt:lpstr>StarSymbol</vt:lpstr>
      <vt:lpstr>Times</vt:lpstr>
      <vt:lpstr>Times New Roman</vt:lpstr>
      <vt:lpstr>Office Theme</vt:lpstr>
      <vt:lpstr>CS  60</vt:lpstr>
      <vt:lpstr>Survey</vt:lpstr>
      <vt:lpstr>Thank you for the feedback!!!</vt:lpstr>
      <vt:lpstr>Use It or Lose It</vt:lpstr>
      <vt:lpstr>sublists Use it or Lose it!</vt:lpstr>
      <vt:lpstr>PowerPoint Presentation</vt:lpstr>
      <vt:lpstr>PowerPoint Presentation</vt:lpstr>
      <vt:lpstr>Sublist Solution</vt:lpstr>
      <vt:lpstr>Graphs What – not how (how on Wed)</vt:lpstr>
      <vt:lpstr>How Trees become Graphs (they can have cycles!)</vt:lpstr>
      <vt:lpstr>Two Types of Graphs</vt:lpstr>
      <vt:lpstr>PowerPoint Presentation</vt:lpstr>
      <vt:lpstr>PowerPoint Presentation</vt:lpstr>
      <vt:lpstr>A map is a graph</vt:lpstr>
      <vt:lpstr>Graph Vocabulary &amp; Examples</vt:lpstr>
      <vt:lpstr>Colleen’s Weekend Graph</vt:lpstr>
      <vt:lpstr>PowerPoint Presentation</vt:lpstr>
      <vt:lpstr>PowerPoint Presentation</vt:lpstr>
      <vt:lpstr>Edges in a Graph (What not How)</vt:lpstr>
      <vt:lpstr>PowerPoint Presentation</vt:lpstr>
      <vt:lpstr>Prolog Intro</vt:lpstr>
      <vt:lpstr>PowerPoint Presentation</vt:lpstr>
      <vt:lpstr>Prolog Demo 1: Facts and Queries (No variables)</vt:lpstr>
      <vt:lpstr>Prolog Demo 1: Facts and Queries (No variables)</vt:lpstr>
      <vt:lpstr>Search to find facts  (a.k.a. definitions) that match </vt:lpstr>
      <vt:lpstr>Prolog Demo 2: Variables in Queries </vt:lpstr>
      <vt:lpstr>Search to find facts  (a.k.a. definitions) that match </vt:lpstr>
      <vt:lpstr>Prolog Demos 1 &amp; 2: Check-in</vt:lpstr>
      <vt:lpstr>Prolog Demo 3: Multiple Items (no vars) </vt:lpstr>
      <vt:lpstr>Search to find facts  (a.k.a. definitions) that match </vt:lpstr>
      <vt:lpstr>Prolog Demo 4:  Multiple Variables in Queries</vt:lpstr>
      <vt:lpstr>Search to find facts  (a.k.a. definitions) that match </vt:lpstr>
      <vt:lpstr>Search to find facts  (a.k.a. definitions) that match </vt:lpstr>
      <vt:lpstr>Prolog Demos 3 &amp; 4: Check-in</vt:lpstr>
      <vt:lpstr>Prolog Demo 5: rules without variables</vt:lpstr>
      <vt:lpstr>Prolog Demo 5: rules without variables </vt:lpstr>
      <vt:lpstr>PowerPoint Presentation</vt:lpstr>
      <vt:lpstr>Prolog Demo 5: Check-in</vt:lpstr>
      <vt:lpstr>UPDATE ME</vt:lpstr>
      <vt:lpstr>Prolog Demo 6: Rules with variables </vt:lpstr>
      <vt:lpstr>Prolog Demo 6: Rules with Variables </vt:lpstr>
      <vt:lpstr>PowerPoint Presentation</vt:lpstr>
      <vt:lpstr>PowerPoint Presentation</vt:lpstr>
      <vt:lpstr>PowerPoint Presentation</vt:lpstr>
      <vt:lpstr>Prolog Demo 6: Check-in</vt:lpstr>
      <vt:lpstr>Prolog Demo 7:  Multiple Rules </vt:lpstr>
      <vt:lpstr>PowerPoint Presentation</vt:lpstr>
      <vt:lpstr>Prolog Demo 8: Using or (;) in rules </vt:lpstr>
      <vt:lpstr>Prolog Demo 8: Check-in</vt:lpstr>
      <vt:lpstr>Prolog Demo 9: and </vt:lpstr>
      <vt:lpstr>PowerPoint Presentation</vt:lpstr>
      <vt:lpstr>Prolog Demo 9: Check-in</vt:lpstr>
      <vt:lpstr>PowerPoint Presentation</vt:lpstr>
      <vt:lpstr>PowerPoint Presentation</vt:lpstr>
      <vt:lpstr>PowerPoint Presentation</vt:lpstr>
      <vt:lpstr>PowerPoint Presentation</vt:lpstr>
      <vt:lpstr>Solutions</vt:lpstr>
      <vt:lpstr>Mutual Recursion </vt:lpstr>
      <vt:lpstr>Mutual Recursion Example (Definition: Two functions that call each other)</vt:lpstr>
      <vt:lpstr>Mutual Recursion Solution</vt:lpstr>
      <vt:lpstr>Syntactic Sugar (λ makes a function)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How’s it going?</vt:lpstr>
      <vt:lpstr>PowerPoint Presentation</vt:lpstr>
      <vt:lpstr>Reach Solution</vt:lpstr>
      <vt:lpstr>Graph Representations</vt:lpstr>
      <vt:lpstr>Graphs can be stored as  Lists Edge List</vt:lpstr>
      <vt:lpstr>PowerPoint Presentation</vt:lpstr>
      <vt:lpstr>Graph Practice</vt:lpstr>
      <vt:lpstr>PowerPoint Presentation</vt:lpstr>
      <vt:lpstr>PowerPoint Presentation</vt:lpstr>
      <vt:lpstr>Where are you? </vt:lpstr>
      <vt:lpstr>Graph Reach</vt:lpstr>
      <vt:lpstr>PowerPoint Presentation</vt:lpstr>
      <vt:lpstr>PowerPoint Presentation</vt:lpstr>
      <vt:lpstr>PowerPoint Presentation</vt:lpstr>
      <vt:lpstr>How’s it going?</vt:lpstr>
      <vt:lpstr>PowerPoint Presentation</vt:lpstr>
      <vt:lpstr>Reach Solution</vt:lpstr>
      <vt:lpstr>BONUS</vt:lpstr>
      <vt:lpstr>PowerPoint Presentation</vt:lpstr>
      <vt:lpstr>Estimating Time</vt:lpstr>
      <vt:lpstr>PowerPoint Presentation</vt:lpstr>
      <vt:lpstr>http://www.youtube.com/watch?v=pzRmNYA8LlY</vt:lpstr>
      <vt:lpstr>ClickStart</vt:lpstr>
      <vt:lpstr>PowerPoint Presentation</vt:lpstr>
      <vt:lpstr>PowerPoint Presentation</vt:lpstr>
      <vt:lpstr>PowerPoint Presentation</vt:lpstr>
      <vt:lpstr>PowerPoint Presentation</vt:lpstr>
      <vt:lpstr>BUGS!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Big-O</vt:lpstr>
      <vt:lpstr>What is the runtime of this? </vt:lpstr>
      <vt:lpstr>Bad variable names!</vt:lpstr>
      <vt:lpstr>Better variable names! </vt:lpstr>
      <vt:lpstr>Insert </vt:lpstr>
      <vt:lpstr>Best vs. Worst Case</vt:lpstr>
      <vt:lpstr>Assumptions</vt:lpstr>
      <vt:lpstr>What is the runtime of this? </vt:lpstr>
      <vt:lpstr>Sort</vt:lpstr>
      <vt:lpstr>PowerPoint Presentation</vt:lpstr>
      <vt:lpstr>Some Algebra to calculate: 1+2+…+n</vt:lpstr>
      <vt:lpstr>Some Algebra to calculate: 1+2+…+n</vt:lpstr>
      <vt:lpstr>Some Algebra to calculate: 1+2+…+n</vt:lpstr>
      <vt:lpstr>// Take the log of both sides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</dc:creator>
  <cp:lastModifiedBy>ColleenLewis</cp:lastModifiedBy>
  <cp:revision>214</cp:revision>
  <cp:lastPrinted>2013-02-05T16:02:57Z</cp:lastPrinted>
  <dcterms:created xsi:type="dcterms:W3CDTF">2013-01-21T19:17:15Z</dcterms:created>
  <dcterms:modified xsi:type="dcterms:W3CDTF">2013-09-23T21:36:30Z</dcterms:modified>
</cp:coreProperties>
</file>