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75" r:id="rId2"/>
    <p:sldId id="863" r:id="rId3"/>
    <p:sldId id="551" r:id="rId4"/>
    <p:sldId id="789" r:id="rId5"/>
    <p:sldId id="790" r:id="rId6"/>
    <p:sldId id="791" r:id="rId7"/>
    <p:sldId id="856" r:id="rId8"/>
    <p:sldId id="797" r:id="rId9"/>
    <p:sldId id="792" r:id="rId10"/>
    <p:sldId id="793" r:id="rId11"/>
    <p:sldId id="794" r:id="rId12"/>
    <p:sldId id="795" r:id="rId13"/>
    <p:sldId id="859" r:id="rId14"/>
    <p:sldId id="796" r:id="rId15"/>
    <p:sldId id="857" r:id="rId16"/>
    <p:sldId id="858" r:id="rId17"/>
    <p:sldId id="821" r:id="rId18"/>
    <p:sldId id="822" r:id="rId19"/>
    <p:sldId id="823" r:id="rId20"/>
    <p:sldId id="825" r:id="rId21"/>
    <p:sldId id="826" r:id="rId22"/>
    <p:sldId id="828" r:id="rId23"/>
    <p:sldId id="829" r:id="rId24"/>
    <p:sldId id="830" r:id="rId25"/>
    <p:sldId id="831" r:id="rId26"/>
    <p:sldId id="832" r:id="rId27"/>
    <p:sldId id="833" r:id="rId28"/>
    <p:sldId id="834" r:id="rId29"/>
    <p:sldId id="835" r:id="rId30"/>
    <p:sldId id="836" r:id="rId31"/>
    <p:sldId id="837" r:id="rId32"/>
    <p:sldId id="838" r:id="rId33"/>
    <p:sldId id="839" r:id="rId34"/>
    <p:sldId id="840" r:id="rId35"/>
    <p:sldId id="841" r:id="rId36"/>
    <p:sldId id="842" r:id="rId37"/>
    <p:sldId id="861" r:id="rId38"/>
    <p:sldId id="860" r:id="rId39"/>
    <p:sldId id="845" r:id="rId40"/>
    <p:sldId id="846" r:id="rId41"/>
    <p:sldId id="847" r:id="rId42"/>
    <p:sldId id="848" r:id="rId43"/>
    <p:sldId id="862" r:id="rId44"/>
    <p:sldId id="849" r:id="rId45"/>
    <p:sldId id="850" r:id="rId46"/>
    <p:sldId id="851" r:id="rId47"/>
    <p:sldId id="852" r:id="rId48"/>
    <p:sldId id="853" r:id="rId49"/>
    <p:sldId id="854" r:id="rId50"/>
    <p:sldId id="855" r:id="rId51"/>
    <p:sldId id="309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437" r:id="rId68"/>
    <p:sldId id="438" r:id="rId69"/>
    <p:sldId id="439" r:id="rId70"/>
    <p:sldId id="440" r:id="rId71"/>
    <p:sldId id="441" r:id="rId72"/>
    <p:sldId id="442" r:id="rId73"/>
    <p:sldId id="443" r:id="rId74"/>
    <p:sldId id="444" r:id="rId75"/>
    <p:sldId id="445" r:id="rId76"/>
    <p:sldId id="446" r:id="rId77"/>
    <p:sldId id="447" r:id="rId78"/>
    <p:sldId id="448" r:id="rId79"/>
    <p:sldId id="449" r:id="rId80"/>
    <p:sldId id="682" r:id="rId8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B668E7-9B9C-422D-8885-836C6CF53C97}">
          <p14:sldIdLst>
            <p14:sldId id="275"/>
            <p14:sldId id="863"/>
            <p14:sldId id="551"/>
          </p14:sldIdLst>
        </p14:section>
        <p14:section name="Mutual Recursion" id="{37D1C4FF-2429-47C6-A4E8-5B9D84447C1A}">
          <p14:sldIdLst>
            <p14:sldId id="789"/>
            <p14:sldId id="790"/>
            <p14:sldId id="791"/>
            <p14:sldId id="856"/>
          </p14:sldIdLst>
        </p14:section>
        <p14:section name="Unicalc" id="{4F720E59-2610-490B-962B-D70E0B119557}">
          <p14:sldIdLst>
            <p14:sldId id="797"/>
            <p14:sldId id="792"/>
            <p14:sldId id="793"/>
            <p14:sldId id="794"/>
            <p14:sldId id="795"/>
            <p14:sldId id="859"/>
            <p14:sldId id="796"/>
            <p14:sldId id="857"/>
          </p14:sldIdLst>
        </p14:section>
        <p14:section name="prolog" id="{9D3BD03F-C2D7-48BC-83ED-725EF8B00328}">
          <p14:sldIdLst>
            <p14:sldId id="858"/>
            <p14:sldId id="821"/>
            <p14:sldId id="822"/>
            <p14:sldId id="823"/>
            <p14:sldId id="825"/>
            <p14:sldId id="826"/>
            <p14:sldId id="828"/>
            <p14:sldId id="829"/>
            <p14:sldId id="830"/>
            <p14:sldId id="831"/>
            <p14:sldId id="832"/>
          </p14:sldIdLst>
        </p14:section>
        <p14:section name="Trace" id="{B15C4AC7-5035-42D3-974B-29A028327310}">
          <p14:sldIdLst>
            <p14:sldId id="833"/>
            <p14:sldId id="834"/>
            <p14:sldId id="835"/>
            <p14:sldId id="836"/>
            <p14:sldId id="837"/>
          </p14:sldIdLst>
        </p14:section>
        <p14:section name="Equality" id="{81CECB43-0059-44AE-88A3-3615A59467F1}">
          <p14:sldIdLst>
            <p14:sldId id="838"/>
            <p14:sldId id="839"/>
            <p14:sldId id="840"/>
            <p14:sldId id="841"/>
            <p14:sldId id="842"/>
            <p14:sldId id="861"/>
            <p14:sldId id="860"/>
            <p14:sldId id="845"/>
            <p14:sldId id="846"/>
            <p14:sldId id="847"/>
            <p14:sldId id="848"/>
            <p14:sldId id="862"/>
            <p14:sldId id="849"/>
            <p14:sldId id="850"/>
            <p14:sldId id="851"/>
            <p14:sldId id="852"/>
            <p14:sldId id="853"/>
            <p14:sldId id="854"/>
            <p14:sldId id="855"/>
          </p14:sldIdLst>
        </p14:section>
        <p14:section name="BONUS" id="{806D7520-8DE4-4A89-80B6-9951ADBB5898}">
          <p14:sldIdLst>
            <p14:sldId id="309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6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>
      <p:cViewPr varScale="1">
        <p:scale>
          <a:sx n="74" d="100"/>
          <a:sy n="74" d="100"/>
        </p:scale>
        <p:origin x="9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2EC1F-34E7-409F-8CBD-ED9437CED3DE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087EEB-3381-441C-9E5D-9933E3E52239}">
      <dgm:prSet phldrT="[Text]"/>
      <dgm:spPr/>
      <dgm:t>
        <a:bodyPr/>
        <a:lstStyle/>
        <a:p>
          <a:r>
            <a:rPr lang="en-US" dirty="0" smtClean="0">
              <a:latin typeface="Courier New" pitchFamily="49" charset="0"/>
              <a:cs typeface="Courier New" pitchFamily="49" charset="0"/>
            </a:rPr>
            <a:t>norm-unit</a:t>
          </a:r>
          <a:endParaRPr lang="en-US" dirty="0">
            <a:latin typeface="Courier New" pitchFamily="49" charset="0"/>
            <a:cs typeface="Courier New" pitchFamily="49" charset="0"/>
          </a:endParaRPr>
        </a:p>
      </dgm:t>
    </dgm:pt>
    <dgm:pt modelId="{14A504F9-0E0E-4C57-8D77-7E83F353CD08}" type="parTrans" cxnId="{4C435236-CE76-49CA-9CA3-302A4587B611}">
      <dgm:prSet/>
      <dgm:spPr/>
      <dgm:t>
        <a:bodyPr/>
        <a:lstStyle/>
        <a:p>
          <a:endParaRPr lang="en-US"/>
        </a:p>
      </dgm:t>
    </dgm:pt>
    <dgm:pt modelId="{F8854B6E-B9CC-471C-9ADC-2F3E0737C56C}" type="sibTrans" cxnId="{4C435236-CE76-49CA-9CA3-302A4587B611}">
      <dgm:prSet/>
      <dgm:spPr/>
      <dgm:t>
        <a:bodyPr/>
        <a:lstStyle/>
        <a:p>
          <a:endParaRPr lang="en-US"/>
        </a:p>
      </dgm:t>
    </dgm:pt>
    <dgm:pt modelId="{5838D978-F2B7-494F-B9F2-3B8C1E65167D}">
      <dgm:prSet phldrT="[Text]"/>
      <dgm:spPr/>
      <dgm:t>
        <a:bodyPr/>
        <a:lstStyle/>
        <a:p>
          <a:r>
            <a:rPr lang="en-US" dirty="0" smtClean="0">
              <a:latin typeface="Courier New" pitchFamily="49" charset="0"/>
              <a:cs typeface="Courier New" pitchFamily="49" charset="0"/>
            </a:rPr>
            <a:t>norm-QL</a:t>
          </a:r>
          <a:endParaRPr lang="en-US" dirty="0">
            <a:latin typeface="Courier New" pitchFamily="49" charset="0"/>
            <a:cs typeface="Courier New" pitchFamily="49" charset="0"/>
          </a:endParaRPr>
        </a:p>
      </dgm:t>
    </dgm:pt>
    <dgm:pt modelId="{B4C191A7-04F3-4508-AC1A-E0BD239D3561}" type="parTrans" cxnId="{625042C2-B768-4365-BCC0-3977A0816982}">
      <dgm:prSet/>
      <dgm:spPr/>
      <dgm:t>
        <a:bodyPr/>
        <a:lstStyle/>
        <a:p>
          <a:endParaRPr lang="en-US"/>
        </a:p>
      </dgm:t>
    </dgm:pt>
    <dgm:pt modelId="{D7EAA021-51D2-4FBF-A47D-BFCACF093B01}" type="sibTrans" cxnId="{625042C2-B768-4365-BCC0-3977A0816982}">
      <dgm:prSet/>
      <dgm:spPr/>
      <dgm:t>
        <a:bodyPr/>
        <a:lstStyle/>
        <a:p>
          <a:endParaRPr lang="en-US"/>
        </a:p>
      </dgm:t>
    </dgm:pt>
    <dgm:pt modelId="{FB98305C-453E-4E70-BB44-E34BD15E8B8D}" type="pres">
      <dgm:prSet presAssocID="{CFB2EC1F-34E7-409F-8CBD-ED9437CE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B39C75-D0BD-441A-92FB-7B692A10E42F}" type="pres">
      <dgm:prSet presAssocID="{AF087EEB-3381-441C-9E5D-9933E3E5223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B195E-3AD5-41CA-8C46-A4678B9C8C81}" type="pres">
      <dgm:prSet presAssocID="{F8854B6E-B9CC-471C-9ADC-2F3E0737C56C}" presName="sibTrans" presStyleLbl="sibTrans2D1" presStyleIdx="0" presStyleCnt="2" custLinFactNeighborX="1193" custLinFactNeighborY="82194"/>
      <dgm:spPr/>
      <dgm:t>
        <a:bodyPr/>
        <a:lstStyle/>
        <a:p>
          <a:endParaRPr lang="en-US"/>
        </a:p>
      </dgm:t>
    </dgm:pt>
    <dgm:pt modelId="{395DDA1D-5815-4D55-80ED-93FB6C61F171}" type="pres">
      <dgm:prSet presAssocID="{F8854B6E-B9CC-471C-9ADC-2F3E0737C56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5312A79-657E-47EB-8168-3A66AA6B2AF2}" type="pres">
      <dgm:prSet presAssocID="{5838D978-F2B7-494F-B9F2-3B8C1E65167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62877-43E8-4321-A878-E33CD3418460}" type="pres">
      <dgm:prSet presAssocID="{D7EAA021-51D2-4FBF-A47D-BFCACF093B01}" presName="sibTrans" presStyleLbl="sibTrans2D1" presStyleIdx="1" presStyleCnt="2" custLinFactNeighborX="-4913" custLinFactNeighborY="-67338" custRadScaleRad="237003"/>
      <dgm:spPr/>
      <dgm:t>
        <a:bodyPr/>
        <a:lstStyle/>
        <a:p>
          <a:endParaRPr lang="en-US"/>
        </a:p>
      </dgm:t>
    </dgm:pt>
    <dgm:pt modelId="{77135B9A-FD78-4E3B-8044-3F77B547D5A9}" type="pres">
      <dgm:prSet presAssocID="{D7EAA021-51D2-4FBF-A47D-BFCACF093B01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64750DDF-F0E4-4B9E-A373-599EFEC20B05}" type="presOf" srcId="{F8854B6E-B9CC-471C-9ADC-2F3E0737C56C}" destId="{699B195E-3AD5-41CA-8C46-A4678B9C8C81}" srcOrd="0" destOrd="0" presId="urn:microsoft.com/office/officeart/2005/8/layout/cycle2"/>
    <dgm:cxn modelId="{F6898F3F-F0D4-4D23-9A59-3F260CBC3393}" type="presOf" srcId="{D7EAA021-51D2-4FBF-A47D-BFCACF093B01}" destId="{65D62877-43E8-4321-A878-E33CD3418460}" srcOrd="0" destOrd="0" presId="urn:microsoft.com/office/officeart/2005/8/layout/cycle2"/>
    <dgm:cxn modelId="{3706812F-E00B-4138-AEB9-AA7C1A1246B4}" type="presOf" srcId="{D7EAA021-51D2-4FBF-A47D-BFCACF093B01}" destId="{77135B9A-FD78-4E3B-8044-3F77B547D5A9}" srcOrd="1" destOrd="0" presId="urn:microsoft.com/office/officeart/2005/8/layout/cycle2"/>
    <dgm:cxn modelId="{047B13E8-1988-449B-91BC-B0FEA0F46CB4}" type="presOf" srcId="{5838D978-F2B7-494F-B9F2-3B8C1E65167D}" destId="{25312A79-657E-47EB-8168-3A66AA6B2AF2}" srcOrd="0" destOrd="0" presId="urn:microsoft.com/office/officeart/2005/8/layout/cycle2"/>
    <dgm:cxn modelId="{282EB630-168A-42FE-8A98-45E9006F3F15}" type="presOf" srcId="{CFB2EC1F-34E7-409F-8CBD-ED9437CED3DE}" destId="{FB98305C-453E-4E70-BB44-E34BD15E8B8D}" srcOrd="0" destOrd="0" presId="urn:microsoft.com/office/officeart/2005/8/layout/cycle2"/>
    <dgm:cxn modelId="{9055C865-CD03-4B44-89B4-D27C845227D4}" type="presOf" srcId="{AF087EEB-3381-441C-9E5D-9933E3E52239}" destId="{F9B39C75-D0BD-441A-92FB-7B692A10E42F}" srcOrd="0" destOrd="0" presId="urn:microsoft.com/office/officeart/2005/8/layout/cycle2"/>
    <dgm:cxn modelId="{625042C2-B768-4365-BCC0-3977A0816982}" srcId="{CFB2EC1F-34E7-409F-8CBD-ED9437CED3DE}" destId="{5838D978-F2B7-494F-B9F2-3B8C1E65167D}" srcOrd="1" destOrd="0" parTransId="{B4C191A7-04F3-4508-AC1A-E0BD239D3561}" sibTransId="{D7EAA021-51D2-4FBF-A47D-BFCACF093B01}"/>
    <dgm:cxn modelId="{DF4EAE19-9DE5-4BCD-B27C-F70C9ECA5E8C}" type="presOf" srcId="{F8854B6E-B9CC-471C-9ADC-2F3E0737C56C}" destId="{395DDA1D-5815-4D55-80ED-93FB6C61F171}" srcOrd="1" destOrd="0" presId="urn:microsoft.com/office/officeart/2005/8/layout/cycle2"/>
    <dgm:cxn modelId="{4C435236-CE76-49CA-9CA3-302A4587B611}" srcId="{CFB2EC1F-34E7-409F-8CBD-ED9437CED3DE}" destId="{AF087EEB-3381-441C-9E5D-9933E3E52239}" srcOrd="0" destOrd="0" parTransId="{14A504F9-0E0E-4C57-8D77-7E83F353CD08}" sibTransId="{F8854B6E-B9CC-471C-9ADC-2F3E0737C56C}"/>
    <dgm:cxn modelId="{39EDF224-7C7A-4E45-8D18-C398DA91E7CA}" type="presParOf" srcId="{FB98305C-453E-4E70-BB44-E34BD15E8B8D}" destId="{F9B39C75-D0BD-441A-92FB-7B692A10E42F}" srcOrd="0" destOrd="0" presId="urn:microsoft.com/office/officeart/2005/8/layout/cycle2"/>
    <dgm:cxn modelId="{A757EAF2-95BF-447C-8FF0-E96E8E452376}" type="presParOf" srcId="{FB98305C-453E-4E70-BB44-E34BD15E8B8D}" destId="{699B195E-3AD5-41CA-8C46-A4678B9C8C81}" srcOrd="1" destOrd="0" presId="urn:microsoft.com/office/officeart/2005/8/layout/cycle2"/>
    <dgm:cxn modelId="{C8CB4E85-9AC4-4F90-ACBE-3D21781EEAB8}" type="presParOf" srcId="{699B195E-3AD5-41CA-8C46-A4678B9C8C81}" destId="{395DDA1D-5815-4D55-80ED-93FB6C61F171}" srcOrd="0" destOrd="0" presId="urn:microsoft.com/office/officeart/2005/8/layout/cycle2"/>
    <dgm:cxn modelId="{AA25A208-0BD9-40CB-8476-CF0D3DE56C12}" type="presParOf" srcId="{FB98305C-453E-4E70-BB44-E34BD15E8B8D}" destId="{25312A79-657E-47EB-8168-3A66AA6B2AF2}" srcOrd="2" destOrd="0" presId="urn:microsoft.com/office/officeart/2005/8/layout/cycle2"/>
    <dgm:cxn modelId="{AA9B1D21-187A-4512-ABE8-F43506AD0957}" type="presParOf" srcId="{FB98305C-453E-4E70-BB44-E34BD15E8B8D}" destId="{65D62877-43E8-4321-A878-E33CD3418460}" srcOrd="3" destOrd="0" presId="urn:microsoft.com/office/officeart/2005/8/layout/cycle2"/>
    <dgm:cxn modelId="{68F2C35A-4002-4A5A-B0DE-46E6FDCABF3A}" type="presParOf" srcId="{65D62877-43E8-4321-A878-E33CD3418460}" destId="{77135B9A-FD78-4E3B-8044-3F77B547D5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B2EC1F-34E7-409F-8CBD-ED9437CED3DE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087EEB-3381-441C-9E5D-9933E3E52239}">
      <dgm:prSet phldrT="[Text]"/>
      <dgm:spPr/>
      <dgm:t>
        <a:bodyPr/>
        <a:lstStyle/>
        <a:p>
          <a:r>
            <a:rPr lang="en-US" dirty="0" smtClean="0">
              <a:latin typeface="Courier New" pitchFamily="49" charset="0"/>
              <a:cs typeface="Courier New" pitchFamily="49" charset="0"/>
            </a:rPr>
            <a:t>odd?</a:t>
          </a:r>
          <a:endParaRPr lang="en-US" dirty="0">
            <a:latin typeface="Courier New" pitchFamily="49" charset="0"/>
            <a:cs typeface="Courier New" pitchFamily="49" charset="0"/>
          </a:endParaRPr>
        </a:p>
      </dgm:t>
    </dgm:pt>
    <dgm:pt modelId="{14A504F9-0E0E-4C57-8D77-7E83F353CD08}" type="parTrans" cxnId="{4C435236-CE76-49CA-9CA3-302A4587B611}">
      <dgm:prSet/>
      <dgm:spPr/>
      <dgm:t>
        <a:bodyPr/>
        <a:lstStyle/>
        <a:p>
          <a:endParaRPr lang="en-US"/>
        </a:p>
      </dgm:t>
    </dgm:pt>
    <dgm:pt modelId="{F8854B6E-B9CC-471C-9ADC-2F3E0737C56C}" type="sibTrans" cxnId="{4C435236-CE76-49CA-9CA3-302A4587B611}">
      <dgm:prSet/>
      <dgm:spPr/>
      <dgm:t>
        <a:bodyPr/>
        <a:lstStyle/>
        <a:p>
          <a:endParaRPr lang="en-US"/>
        </a:p>
      </dgm:t>
    </dgm:pt>
    <dgm:pt modelId="{5838D978-F2B7-494F-B9F2-3B8C1E65167D}">
      <dgm:prSet phldrT="[Text]"/>
      <dgm:spPr/>
      <dgm:t>
        <a:bodyPr/>
        <a:lstStyle/>
        <a:p>
          <a:r>
            <a:rPr lang="en-US" dirty="0" smtClean="0">
              <a:latin typeface="Courier New" pitchFamily="49" charset="0"/>
              <a:cs typeface="Courier New" pitchFamily="49" charset="0"/>
            </a:rPr>
            <a:t>even?</a:t>
          </a:r>
          <a:endParaRPr lang="en-US" dirty="0">
            <a:latin typeface="Courier New" pitchFamily="49" charset="0"/>
            <a:cs typeface="Courier New" pitchFamily="49" charset="0"/>
          </a:endParaRPr>
        </a:p>
      </dgm:t>
    </dgm:pt>
    <dgm:pt modelId="{B4C191A7-04F3-4508-AC1A-E0BD239D3561}" type="parTrans" cxnId="{625042C2-B768-4365-BCC0-3977A0816982}">
      <dgm:prSet/>
      <dgm:spPr/>
      <dgm:t>
        <a:bodyPr/>
        <a:lstStyle/>
        <a:p>
          <a:endParaRPr lang="en-US"/>
        </a:p>
      </dgm:t>
    </dgm:pt>
    <dgm:pt modelId="{D7EAA021-51D2-4FBF-A47D-BFCACF093B01}" type="sibTrans" cxnId="{625042C2-B768-4365-BCC0-3977A0816982}">
      <dgm:prSet/>
      <dgm:spPr/>
      <dgm:t>
        <a:bodyPr/>
        <a:lstStyle/>
        <a:p>
          <a:endParaRPr lang="en-US"/>
        </a:p>
      </dgm:t>
    </dgm:pt>
    <dgm:pt modelId="{FB98305C-453E-4E70-BB44-E34BD15E8B8D}" type="pres">
      <dgm:prSet presAssocID="{CFB2EC1F-34E7-409F-8CBD-ED9437CE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B39C75-D0BD-441A-92FB-7B692A10E42F}" type="pres">
      <dgm:prSet presAssocID="{AF087EEB-3381-441C-9E5D-9933E3E5223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B195E-3AD5-41CA-8C46-A4678B9C8C81}" type="pres">
      <dgm:prSet presAssocID="{F8854B6E-B9CC-471C-9ADC-2F3E0737C56C}" presName="sibTrans" presStyleLbl="sibTrans2D1" presStyleIdx="0" presStyleCnt="2" custLinFactNeighborX="1193" custLinFactNeighborY="82194"/>
      <dgm:spPr/>
      <dgm:t>
        <a:bodyPr/>
        <a:lstStyle/>
        <a:p>
          <a:endParaRPr lang="en-US"/>
        </a:p>
      </dgm:t>
    </dgm:pt>
    <dgm:pt modelId="{395DDA1D-5815-4D55-80ED-93FB6C61F171}" type="pres">
      <dgm:prSet presAssocID="{F8854B6E-B9CC-471C-9ADC-2F3E0737C56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5312A79-657E-47EB-8168-3A66AA6B2AF2}" type="pres">
      <dgm:prSet presAssocID="{5838D978-F2B7-494F-B9F2-3B8C1E65167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62877-43E8-4321-A878-E33CD3418460}" type="pres">
      <dgm:prSet presAssocID="{D7EAA021-51D2-4FBF-A47D-BFCACF093B01}" presName="sibTrans" presStyleLbl="sibTrans2D1" presStyleIdx="1" presStyleCnt="2" custLinFactNeighborX="-4913" custLinFactNeighborY="-67338" custRadScaleRad="237003"/>
      <dgm:spPr/>
      <dgm:t>
        <a:bodyPr/>
        <a:lstStyle/>
        <a:p>
          <a:endParaRPr lang="en-US"/>
        </a:p>
      </dgm:t>
    </dgm:pt>
    <dgm:pt modelId="{77135B9A-FD78-4E3B-8044-3F77B547D5A9}" type="pres">
      <dgm:prSet presAssocID="{D7EAA021-51D2-4FBF-A47D-BFCACF093B01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FB25B3CD-763F-4ADD-896F-06F57010C414}" type="presOf" srcId="{F8854B6E-B9CC-471C-9ADC-2F3E0737C56C}" destId="{395DDA1D-5815-4D55-80ED-93FB6C61F171}" srcOrd="1" destOrd="0" presId="urn:microsoft.com/office/officeart/2005/8/layout/cycle2"/>
    <dgm:cxn modelId="{8B09D47A-A35D-4272-84F8-158CEDAA4C9C}" type="presOf" srcId="{AF087EEB-3381-441C-9E5D-9933E3E52239}" destId="{F9B39C75-D0BD-441A-92FB-7B692A10E42F}" srcOrd="0" destOrd="0" presId="urn:microsoft.com/office/officeart/2005/8/layout/cycle2"/>
    <dgm:cxn modelId="{5F23763D-8488-43F7-A7A2-871D0E1FD9DC}" type="presOf" srcId="{D7EAA021-51D2-4FBF-A47D-BFCACF093B01}" destId="{77135B9A-FD78-4E3B-8044-3F77B547D5A9}" srcOrd="1" destOrd="0" presId="urn:microsoft.com/office/officeart/2005/8/layout/cycle2"/>
    <dgm:cxn modelId="{F7FEB16D-C25B-42B3-8604-D1308CBD5065}" type="presOf" srcId="{D7EAA021-51D2-4FBF-A47D-BFCACF093B01}" destId="{65D62877-43E8-4321-A878-E33CD3418460}" srcOrd="0" destOrd="0" presId="urn:microsoft.com/office/officeart/2005/8/layout/cycle2"/>
    <dgm:cxn modelId="{E7623C5F-EFBC-4EB0-9836-13868436163D}" type="presOf" srcId="{CFB2EC1F-34E7-409F-8CBD-ED9437CED3DE}" destId="{FB98305C-453E-4E70-BB44-E34BD15E8B8D}" srcOrd="0" destOrd="0" presId="urn:microsoft.com/office/officeart/2005/8/layout/cycle2"/>
    <dgm:cxn modelId="{625042C2-B768-4365-BCC0-3977A0816982}" srcId="{CFB2EC1F-34E7-409F-8CBD-ED9437CED3DE}" destId="{5838D978-F2B7-494F-B9F2-3B8C1E65167D}" srcOrd="1" destOrd="0" parTransId="{B4C191A7-04F3-4508-AC1A-E0BD239D3561}" sibTransId="{D7EAA021-51D2-4FBF-A47D-BFCACF093B01}"/>
    <dgm:cxn modelId="{4C435236-CE76-49CA-9CA3-302A4587B611}" srcId="{CFB2EC1F-34E7-409F-8CBD-ED9437CED3DE}" destId="{AF087EEB-3381-441C-9E5D-9933E3E52239}" srcOrd="0" destOrd="0" parTransId="{14A504F9-0E0E-4C57-8D77-7E83F353CD08}" sibTransId="{F8854B6E-B9CC-471C-9ADC-2F3E0737C56C}"/>
    <dgm:cxn modelId="{4E128DAD-EF45-4C73-8E2A-558D183983E7}" type="presOf" srcId="{F8854B6E-B9CC-471C-9ADC-2F3E0737C56C}" destId="{699B195E-3AD5-41CA-8C46-A4678B9C8C81}" srcOrd="0" destOrd="0" presId="urn:microsoft.com/office/officeart/2005/8/layout/cycle2"/>
    <dgm:cxn modelId="{23BC95F5-F616-499E-AF88-F08FDD011B47}" type="presOf" srcId="{5838D978-F2B7-494F-B9F2-3B8C1E65167D}" destId="{25312A79-657E-47EB-8168-3A66AA6B2AF2}" srcOrd="0" destOrd="0" presId="urn:microsoft.com/office/officeart/2005/8/layout/cycle2"/>
    <dgm:cxn modelId="{FA3C6EF2-A00F-4F87-ACDC-B47225A9342A}" type="presParOf" srcId="{FB98305C-453E-4E70-BB44-E34BD15E8B8D}" destId="{F9B39C75-D0BD-441A-92FB-7B692A10E42F}" srcOrd="0" destOrd="0" presId="urn:microsoft.com/office/officeart/2005/8/layout/cycle2"/>
    <dgm:cxn modelId="{CABBF1DA-9A0B-45E2-8BE0-8A6A27AEFF0E}" type="presParOf" srcId="{FB98305C-453E-4E70-BB44-E34BD15E8B8D}" destId="{699B195E-3AD5-41CA-8C46-A4678B9C8C81}" srcOrd="1" destOrd="0" presId="urn:microsoft.com/office/officeart/2005/8/layout/cycle2"/>
    <dgm:cxn modelId="{62155E52-6D46-4D83-803B-56C9DA29C688}" type="presParOf" srcId="{699B195E-3AD5-41CA-8C46-A4678B9C8C81}" destId="{395DDA1D-5815-4D55-80ED-93FB6C61F171}" srcOrd="0" destOrd="0" presId="urn:microsoft.com/office/officeart/2005/8/layout/cycle2"/>
    <dgm:cxn modelId="{5EA4B059-B725-4F04-9D98-DD16E67E8F78}" type="presParOf" srcId="{FB98305C-453E-4E70-BB44-E34BD15E8B8D}" destId="{25312A79-657E-47EB-8168-3A66AA6B2AF2}" srcOrd="2" destOrd="0" presId="urn:microsoft.com/office/officeart/2005/8/layout/cycle2"/>
    <dgm:cxn modelId="{D5D64F39-DF3E-4878-A874-AE7F6F60B84F}" type="presParOf" srcId="{FB98305C-453E-4E70-BB44-E34BD15E8B8D}" destId="{65D62877-43E8-4321-A878-E33CD3418460}" srcOrd="3" destOrd="0" presId="urn:microsoft.com/office/officeart/2005/8/layout/cycle2"/>
    <dgm:cxn modelId="{0280C6E8-4C95-4D8B-9A27-A580566B2881}" type="presParOf" srcId="{65D62877-43E8-4321-A878-E33CD3418460}" destId="{77135B9A-FD78-4E3B-8044-3F77B547D5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1F4CD-C298-4961-A0F6-534C34809AF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A5E8D6A-D697-49EF-BA4C-D70AD183057C}">
      <dgm:prSet phldrT="[Text]" custT="1"/>
      <dgm:spPr/>
      <dgm:t>
        <a:bodyPr vert="horz"/>
        <a:lstStyle/>
        <a:p>
          <a:r>
            <a:rPr lang="en-US" sz="2000" b="1" dirty="0" smtClean="0">
              <a:latin typeface="+mj-lt"/>
              <a:cs typeface="Courier New" pitchFamily="49" charset="0"/>
            </a:rPr>
            <a:t>Query:</a:t>
          </a:r>
        </a:p>
        <a:p>
          <a:r>
            <a:rPr lang="en-US" sz="2400" dirty="0" smtClean="0">
              <a:latin typeface="Courier New" pitchFamily="49" charset="0"/>
              <a:cs typeface="Courier New" pitchFamily="49" charset="0"/>
            </a:rPr>
            <a:t>happy(</a:t>
          </a:r>
          <a:r>
            <a:rPr lang="en-US" sz="2400" dirty="0" err="1" smtClean="0">
              <a:latin typeface="Courier New" pitchFamily="49" charset="0"/>
              <a:cs typeface="Courier New" pitchFamily="49" charset="0"/>
            </a:rPr>
            <a:t>lewis</a:t>
          </a:r>
          <a:r>
            <a:rPr lang="en-US" sz="24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dirty="0">
            <a:latin typeface="Courier New" pitchFamily="49" charset="0"/>
            <a:cs typeface="Courier New" pitchFamily="49" charset="0"/>
          </a:endParaRPr>
        </a:p>
      </dgm:t>
    </dgm:pt>
    <dgm:pt modelId="{4BA8DE2C-C076-4BB2-9240-45788F7D41BF}" type="parTrans" cxnId="{186DEBF2-0B47-4AFA-A45B-B63C2680ABEA}">
      <dgm:prSet/>
      <dgm:spPr/>
      <dgm:t>
        <a:bodyPr/>
        <a:lstStyle/>
        <a:p>
          <a:endParaRPr lang="en-US"/>
        </a:p>
      </dgm:t>
    </dgm:pt>
    <dgm:pt modelId="{3F50668B-44A1-43A0-94A3-B6279917B5F2}" type="sibTrans" cxnId="{186DEBF2-0B47-4AFA-A45B-B63C2680ABEA}">
      <dgm:prSet/>
      <dgm:spPr/>
      <dgm:t>
        <a:bodyPr/>
        <a:lstStyle/>
        <a:p>
          <a:endParaRPr lang="en-US"/>
        </a:p>
      </dgm:t>
    </dgm:pt>
    <dgm:pt modelId="{3B97FF89-0946-416F-8756-63F9CAB3A7FD}">
      <dgm:prSet custT="1"/>
      <dgm:spPr/>
      <dgm:t>
        <a:bodyPr vert="horz"/>
        <a:lstStyle/>
        <a:p>
          <a:r>
            <a:rPr lang="en-US" sz="1700" b="1" dirty="0" smtClean="0">
              <a:latin typeface="+mj-lt"/>
              <a:cs typeface="Courier New" pitchFamily="49" charset="0"/>
            </a:rPr>
            <a:t>Rule:</a:t>
          </a:r>
          <a:endParaRPr lang="en-US" sz="1700" dirty="0" smtClean="0">
            <a:latin typeface="+mj-lt"/>
            <a:cs typeface="Courier New" pitchFamily="49" charset="0"/>
          </a:endParaRPr>
        </a:p>
        <a:p>
          <a:r>
            <a:rPr lang="en-US" sz="2400" dirty="0" smtClean="0">
              <a:latin typeface="Courier New" pitchFamily="49" charset="0"/>
              <a:cs typeface="Courier New" pitchFamily="49" charset="0"/>
            </a:rPr>
            <a:t>happy(Person) :- swam(Person).</a:t>
          </a:r>
        </a:p>
        <a:p>
          <a:endParaRPr lang="en-US" sz="2400" dirty="0" smtClean="0">
            <a:latin typeface="Courier New" pitchFamily="49" charset="0"/>
            <a:cs typeface="Courier New" pitchFamily="49" charset="0"/>
          </a:endParaRPr>
        </a:p>
      </dgm:t>
    </dgm:pt>
    <dgm:pt modelId="{1C647ED6-B52D-48FA-9101-C443A0E362DF}" type="parTrans" cxnId="{589CCA9A-AD0D-4400-9D0D-9A4AA701BEE0}">
      <dgm:prSet/>
      <dgm:spPr/>
      <dgm:t>
        <a:bodyPr/>
        <a:lstStyle/>
        <a:p>
          <a:endParaRPr lang="en-US"/>
        </a:p>
      </dgm:t>
    </dgm:pt>
    <dgm:pt modelId="{6EDC24D7-6BB2-4654-800C-119DBFEAF8E4}" type="sibTrans" cxnId="{589CCA9A-AD0D-4400-9D0D-9A4AA701BEE0}">
      <dgm:prSet/>
      <dgm:spPr/>
      <dgm:t>
        <a:bodyPr/>
        <a:lstStyle/>
        <a:p>
          <a:endParaRPr lang="en-US"/>
        </a:p>
      </dgm:t>
    </dgm:pt>
    <dgm:pt modelId="{93230BEA-0C44-4BFE-8798-DADAF24015D5}">
      <dgm:prSet custT="1"/>
      <dgm:spPr/>
      <dgm:t>
        <a:bodyPr vert="horz"/>
        <a:lstStyle/>
        <a:p>
          <a:r>
            <a:rPr lang="en-US" sz="2000" b="1" dirty="0" smtClean="0">
              <a:latin typeface="+mj-lt"/>
              <a:cs typeface="Courier New" pitchFamily="49" charset="0"/>
            </a:rPr>
            <a:t>Fact:</a:t>
          </a:r>
          <a:endParaRPr lang="en-US" sz="2000" dirty="0" smtClean="0">
            <a:latin typeface="+mj-lt"/>
            <a:cs typeface="Courier New" pitchFamily="49" charset="0"/>
          </a:endParaRPr>
        </a:p>
        <a:p>
          <a:r>
            <a:rPr lang="en-US" sz="2400" dirty="0" smtClean="0">
              <a:latin typeface="Courier New" pitchFamily="49" charset="0"/>
              <a:cs typeface="Courier New" pitchFamily="49" charset="0"/>
            </a:rPr>
            <a:t>swam(</a:t>
          </a:r>
          <a:r>
            <a:rPr lang="en-US" sz="2400" dirty="0" err="1" smtClean="0">
              <a:latin typeface="Courier New" pitchFamily="49" charset="0"/>
              <a:cs typeface="Courier New" pitchFamily="49" charset="0"/>
            </a:rPr>
            <a:t>dodds</a:t>
          </a:r>
          <a:r>
            <a:rPr lang="en-US" sz="24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b="1" u="sng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gm:t>
    </dgm:pt>
    <dgm:pt modelId="{256A39C7-BD2C-4160-9B67-A6E1FB2C8876}" type="parTrans" cxnId="{6562EEB1-B88C-4163-BA01-318DA9BB1413}">
      <dgm:prSet/>
      <dgm:spPr/>
      <dgm:t>
        <a:bodyPr/>
        <a:lstStyle/>
        <a:p>
          <a:endParaRPr lang="en-US"/>
        </a:p>
      </dgm:t>
    </dgm:pt>
    <dgm:pt modelId="{7A7E2195-3BAF-40E9-933E-12BBDA4FED8E}" type="sibTrans" cxnId="{6562EEB1-B88C-4163-BA01-318DA9BB1413}">
      <dgm:prSet/>
      <dgm:spPr/>
      <dgm:t>
        <a:bodyPr/>
        <a:lstStyle/>
        <a:p>
          <a:endParaRPr lang="en-US"/>
        </a:p>
      </dgm:t>
    </dgm:pt>
    <dgm:pt modelId="{70928DEC-291D-4CA2-A42D-78024667FB84}">
      <dgm:prSet custT="1"/>
      <dgm:spPr/>
      <dgm:t>
        <a:bodyPr vert="horz"/>
        <a:lstStyle/>
        <a:p>
          <a:r>
            <a:rPr lang="en-US" sz="2000" b="1" dirty="0" smtClean="0">
              <a:latin typeface="+mj-lt"/>
              <a:cs typeface="Courier New" pitchFamily="49" charset="0"/>
            </a:rPr>
            <a:t>Fact:</a:t>
          </a:r>
          <a:endParaRPr lang="en-US" sz="2000" dirty="0" smtClean="0">
            <a:latin typeface="+mj-lt"/>
            <a:cs typeface="Courier New" pitchFamily="49" charset="0"/>
          </a:endParaRPr>
        </a:p>
        <a:p>
          <a:r>
            <a:rPr lang="en-US" sz="2400" dirty="0" smtClean="0">
              <a:latin typeface="Courier New" pitchFamily="49" charset="0"/>
              <a:cs typeface="Courier New" pitchFamily="49" charset="0"/>
            </a:rPr>
            <a:t>swam(</a:t>
          </a:r>
          <a:r>
            <a:rPr lang="en-US" sz="2400" dirty="0" err="1" smtClean="0">
              <a:latin typeface="Courier New" pitchFamily="49" charset="0"/>
              <a:cs typeface="Courier New" pitchFamily="49" charset="0"/>
            </a:rPr>
            <a:t>lewis</a:t>
          </a:r>
          <a:r>
            <a:rPr lang="en-US" sz="24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b="1" u="sng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gm:t>
    </dgm:pt>
    <dgm:pt modelId="{DEFC0A57-24F1-4CD1-90A9-E07A8C953CD3}" type="parTrans" cxnId="{DC02E050-2B82-4D62-9013-864F0F9D48DD}">
      <dgm:prSet/>
      <dgm:spPr/>
      <dgm:t>
        <a:bodyPr/>
        <a:lstStyle/>
        <a:p>
          <a:endParaRPr lang="en-US"/>
        </a:p>
      </dgm:t>
    </dgm:pt>
    <dgm:pt modelId="{34E30DB4-8483-480E-B66D-07DBE61ADDBF}" type="sibTrans" cxnId="{DC02E050-2B82-4D62-9013-864F0F9D48DD}">
      <dgm:prSet/>
      <dgm:spPr/>
      <dgm:t>
        <a:bodyPr/>
        <a:lstStyle/>
        <a:p>
          <a:endParaRPr lang="en-US"/>
        </a:p>
      </dgm:t>
    </dgm:pt>
    <dgm:pt modelId="{F5F21F8B-93C4-4D41-BDF8-E3BB09E9A9C3}">
      <dgm:prSet custT="1"/>
      <dgm:spPr/>
      <dgm:t>
        <a:bodyPr vert="horz"/>
        <a:lstStyle/>
        <a:p>
          <a:r>
            <a:rPr lang="en-US" sz="2400" b="1" dirty="0" smtClean="0">
              <a:latin typeface="+mj-lt"/>
              <a:cs typeface="Courier New" pitchFamily="49" charset="0"/>
            </a:rPr>
            <a:t>Rule:</a:t>
          </a:r>
          <a:endParaRPr lang="en-US" sz="2400" dirty="0" smtClean="0">
            <a:latin typeface="+mj-lt"/>
            <a:cs typeface="Courier New" pitchFamily="49" charset="0"/>
          </a:endParaRPr>
        </a:p>
        <a:p>
          <a:r>
            <a:rPr lang="en-US" sz="2400" dirty="0" smtClean="0">
              <a:latin typeface="Courier New" pitchFamily="49" charset="0"/>
              <a:cs typeface="Courier New" pitchFamily="49" charset="0"/>
            </a:rPr>
            <a:t>happy(Person) :- ate(Person, skittles).</a:t>
          </a:r>
        </a:p>
        <a:p>
          <a:endParaRPr lang="en-US" sz="2400" dirty="0" smtClean="0">
            <a:latin typeface="Courier New" pitchFamily="49" charset="0"/>
            <a:cs typeface="Courier New" pitchFamily="49" charset="0"/>
          </a:endParaRPr>
        </a:p>
      </dgm:t>
    </dgm:pt>
    <dgm:pt modelId="{5AB768D9-2B6B-47F2-9390-18FA70275BE0}" type="parTrans" cxnId="{C3E6FF6C-44F6-446B-9636-FA212E1CDB5B}">
      <dgm:prSet/>
      <dgm:spPr/>
      <dgm:t>
        <a:bodyPr/>
        <a:lstStyle/>
        <a:p>
          <a:endParaRPr lang="en-US"/>
        </a:p>
      </dgm:t>
    </dgm:pt>
    <dgm:pt modelId="{685702DF-45EE-4FE5-9091-F76EB493D6CB}" type="sibTrans" cxnId="{C3E6FF6C-44F6-446B-9636-FA212E1CDB5B}">
      <dgm:prSet/>
      <dgm:spPr/>
      <dgm:t>
        <a:bodyPr/>
        <a:lstStyle/>
        <a:p>
          <a:endParaRPr lang="en-US"/>
        </a:p>
      </dgm:t>
    </dgm:pt>
    <dgm:pt modelId="{271E1E1B-CFE0-4035-9622-ABF3B01C215A}">
      <dgm:prSet custT="1"/>
      <dgm:spPr/>
      <dgm:t>
        <a:bodyPr vert="horz"/>
        <a:lstStyle/>
        <a:p>
          <a:r>
            <a:rPr lang="en-US" sz="2400" b="1" dirty="0" smtClean="0">
              <a:latin typeface="+mj-lt"/>
              <a:cs typeface="Courier New" pitchFamily="49" charset="0"/>
            </a:rPr>
            <a:t>Fact:</a:t>
          </a:r>
          <a:endParaRPr lang="en-US" sz="2400" dirty="0" smtClean="0">
            <a:latin typeface="+mj-lt"/>
            <a:cs typeface="Courier New" pitchFamily="49" charset="0"/>
          </a:endParaRPr>
        </a:p>
        <a:p>
          <a:r>
            <a:rPr lang="en-US" sz="2400" dirty="0" smtClean="0">
              <a:latin typeface="Courier New" pitchFamily="49" charset="0"/>
              <a:cs typeface="Courier New" pitchFamily="49" charset="0"/>
            </a:rPr>
            <a:t>ate(</a:t>
          </a:r>
          <a:r>
            <a:rPr lang="en-US" sz="2400" dirty="0" err="1" smtClean="0">
              <a:latin typeface="Courier New" pitchFamily="49" charset="0"/>
              <a:cs typeface="Courier New" pitchFamily="49" charset="0"/>
            </a:rPr>
            <a:t>lewis</a:t>
          </a:r>
          <a:r>
            <a:rPr lang="en-US" sz="2400" dirty="0" smtClean="0">
              <a:latin typeface="Courier New" pitchFamily="49" charset="0"/>
              <a:cs typeface="Courier New" pitchFamily="49" charset="0"/>
            </a:rPr>
            <a:t>, skittles).</a:t>
          </a:r>
          <a:endParaRPr lang="en-US" sz="2400" b="1" u="sng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gm:t>
    </dgm:pt>
    <dgm:pt modelId="{BCD3BCFF-A900-451B-B600-7B4EC1876300}" type="parTrans" cxnId="{A02B1F12-CAB0-43D0-8343-A4EB9D30CCEC}">
      <dgm:prSet/>
      <dgm:spPr/>
      <dgm:t>
        <a:bodyPr/>
        <a:lstStyle/>
        <a:p>
          <a:endParaRPr lang="en-US"/>
        </a:p>
      </dgm:t>
    </dgm:pt>
    <dgm:pt modelId="{DFBD1FAD-E0F9-41C3-8889-152EBD63C4E9}" type="sibTrans" cxnId="{A02B1F12-CAB0-43D0-8343-A4EB9D30CCEC}">
      <dgm:prSet/>
      <dgm:spPr/>
      <dgm:t>
        <a:bodyPr/>
        <a:lstStyle/>
        <a:p>
          <a:endParaRPr lang="en-US"/>
        </a:p>
      </dgm:t>
    </dgm:pt>
    <dgm:pt modelId="{E040CF3F-08EB-456F-8D6D-FE6762C981FB}" type="pres">
      <dgm:prSet presAssocID="{0EB1F4CD-C298-4961-A0F6-534C34809A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586C15-A937-477A-9EA1-6A8B1F5829E9}" type="pres">
      <dgm:prSet presAssocID="{FA5E8D6A-D697-49EF-BA4C-D70AD183057C}" presName="hierRoot1" presStyleCnt="0">
        <dgm:presLayoutVars>
          <dgm:hierBranch/>
        </dgm:presLayoutVars>
      </dgm:prSet>
      <dgm:spPr/>
    </dgm:pt>
    <dgm:pt modelId="{67AFC012-2B17-4F7F-9C64-35BF63C81387}" type="pres">
      <dgm:prSet presAssocID="{FA5E8D6A-D697-49EF-BA4C-D70AD183057C}" presName="rootComposite1" presStyleCnt="0"/>
      <dgm:spPr/>
    </dgm:pt>
    <dgm:pt modelId="{5578171E-187B-4B1D-A352-805E3D9A4EBD}" type="pres">
      <dgm:prSet presAssocID="{FA5E8D6A-D697-49EF-BA4C-D70AD183057C}" presName="rootText1" presStyleLbl="node0" presStyleIdx="0" presStyleCnt="1" custScaleX="145636" custLinFactNeighborY="-34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FBD919-3957-4300-BC32-D9770BFCD55F}" type="pres">
      <dgm:prSet presAssocID="{FA5E8D6A-D697-49EF-BA4C-D70AD18305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D409E6-0124-4887-BFB4-9846333A7881}" type="pres">
      <dgm:prSet presAssocID="{FA5E8D6A-D697-49EF-BA4C-D70AD183057C}" presName="hierChild2" presStyleCnt="0"/>
      <dgm:spPr/>
    </dgm:pt>
    <dgm:pt modelId="{25667EBE-389B-42EA-8E76-73A6260531DF}" type="pres">
      <dgm:prSet presAssocID="{1C647ED6-B52D-48FA-9101-C443A0E362DF}" presName="Name35" presStyleLbl="parChTrans1D2" presStyleIdx="0" presStyleCnt="2"/>
      <dgm:spPr/>
      <dgm:t>
        <a:bodyPr/>
        <a:lstStyle/>
        <a:p>
          <a:endParaRPr lang="en-US"/>
        </a:p>
      </dgm:t>
    </dgm:pt>
    <dgm:pt modelId="{3BF6C7DF-3402-4946-9874-22C077461737}" type="pres">
      <dgm:prSet presAssocID="{3B97FF89-0946-416F-8756-63F9CAB3A7FD}" presName="hierRoot2" presStyleCnt="0">
        <dgm:presLayoutVars>
          <dgm:hierBranch/>
        </dgm:presLayoutVars>
      </dgm:prSet>
      <dgm:spPr/>
    </dgm:pt>
    <dgm:pt modelId="{B897C423-87F9-45AD-99D2-7FA0E810E103}" type="pres">
      <dgm:prSet presAssocID="{3B97FF89-0946-416F-8756-63F9CAB3A7FD}" presName="rootComposite" presStyleCnt="0"/>
      <dgm:spPr/>
    </dgm:pt>
    <dgm:pt modelId="{FFE2F6E6-5A7F-494D-A9D9-27137C988240}" type="pres">
      <dgm:prSet presAssocID="{3B97FF89-0946-416F-8756-63F9CAB3A7FD}" presName="rootText" presStyleLbl="node2" presStyleIdx="0" presStyleCnt="2" custScaleX="118983" custScaleY="140145" custLinFactNeighborY="-16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75BC3-C19D-4CD2-AB8F-F3291AD2BF81}" type="pres">
      <dgm:prSet presAssocID="{3B97FF89-0946-416F-8756-63F9CAB3A7FD}" presName="rootConnector" presStyleLbl="node2" presStyleIdx="0" presStyleCnt="2"/>
      <dgm:spPr/>
      <dgm:t>
        <a:bodyPr/>
        <a:lstStyle/>
        <a:p>
          <a:endParaRPr lang="en-US"/>
        </a:p>
      </dgm:t>
    </dgm:pt>
    <dgm:pt modelId="{A54A3955-4947-49FF-883D-7562746F1B0A}" type="pres">
      <dgm:prSet presAssocID="{3B97FF89-0946-416F-8756-63F9CAB3A7FD}" presName="hierChild4" presStyleCnt="0"/>
      <dgm:spPr/>
    </dgm:pt>
    <dgm:pt modelId="{A14F15B6-50D0-4BAF-A8AB-A7CE932477A2}" type="pres">
      <dgm:prSet presAssocID="{256A39C7-BD2C-4160-9B67-A6E1FB2C8876}" presName="Name35" presStyleLbl="parChTrans1D3" presStyleIdx="0" presStyleCnt="3"/>
      <dgm:spPr/>
      <dgm:t>
        <a:bodyPr/>
        <a:lstStyle/>
        <a:p>
          <a:endParaRPr lang="en-US"/>
        </a:p>
      </dgm:t>
    </dgm:pt>
    <dgm:pt modelId="{8BC8C109-FF62-405F-9094-EC1C9EB4467E}" type="pres">
      <dgm:prSet presAssocID="{93230BEA-0C44-4BFE-8798-DADAF24015D5}" presName="hierRoot2" presStyleCnt="0">
        <dgm:presLayoutVars>
          <dgm:hierBranch/>
        </dgm:presLayoutVars>
      </dgm:prSet>
      <dgm:spPr/>
    </dgm:pt>
    <dgm:pt modelId="{EEF91B25-39CC-4632-8CC9-A4916A58A605}" type="pres">
      <dgm:prSet presAssocID="{93230BEA-0C44-4BFE-8798-DADAF24015D5}" presName="rootComposite" presStyleCnt="0"/>
      <dgm:spPr/>
    </dgm:pt>
    <dgm:pt modelId="{F03C6604-B52C-40B8-82F2-63E0707361F4}" type="pres">
      <dgm:prSet presAssocID="{93230BEA-0C44-4BFE-8798-DADAF24015D5}" presName="rootText" presStyleLbl="node3" presStyleIdx="0" presStyleCnt="3" custLinFactNeighborY="17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22880F-6690-485D-B777-941704AD626C}" type="pres">
      <dgm:prSet presAssocID="{93230BEA-0C44-4BFE-8798-DADAF24015D5}" presName="rootConnector" presStyleLbl="node3" presStyleIdx="0" presStyleCnt="3"/>
      <dgm:spPr/>
      <dgm:t>
        <a:bodyPr/>
        <a:lstStyle/>
        <a:p>
          <a:endParaRPr lang="en-US"/>
        </a:p>
      </dgm:t>
    </dgm:pt>
    <dgm:pt modelId="{4464984C-407A-4D90-9F1A-B347405F8670}" type="pres">
      <dgm:prSet presAssocID="{93230BEA-0C44-4BFE-8798-DADAF24015D5}" presName="hierChild4" presStyleCnt="0"/>
      <dgm:spPr/>
    </dgm:pt>
    <dgm:pt modelId="{CB588F53-57F2-4109-908B-AFB2E74B556B}" type="pres">
      <dgm:prSet presAssocID="{93230BEA-0C44-4BFE-8798-DADAF24015D5}" presName="hierChild5" presStyleCnt="0"/>
      <dgm:spPr/>
    </dgm:pt>
    <dgm:pt modelId="{0E8E3872-3DD9-496A-92B7-178312A60E01}" type="pres">
      <dgm:prSet presAssocID="{DEFC0A57-24F1-4CD1-90A9-E07A8C953CD3}" presName="Name35" presStyleLbl="parChTrans1D3" presStyleIdx="1" presStyleCnt="3"/>
      <dgm:spPr/>
      <dgm:t>
        <a:bodyPr/>
        <a:lstStyle/>
        <a:p>
          <a:endParaRPr lang="en-US"/>
        </a:p>
      </dgm:t>
    </dgm:pt>
    <dgm:pt modelId="{54DF298F-1C7C-4D3B-B32F-4AA94C72AF00}" type="pres">
      <dgm:prSet presAssocID="{70928DEC-291D-4CA2-A42D-78024667FB84}" presName="hierRoot2" presStyleCnt="0">
        <dgm:presLayoutVars>
          <dgm:hierBranch/>
        </dgm:presLayoutVars>
      </dgm:prSet>
      <dgm:spPr/>
    </dgm:pt>
    <dgm:pt modelId="{8708DA80-2AD5-43E1-952F-164812364053}" type="pres">
      <dgm:prSet presAssocID="{70928DEC-291D-4CA2-A42D-78024667FB84}" presName="rootComposite" presStyleCnt="0"/>
      <dgm:spPr/>
    </dgm:pt>
    <dgm:pt modelId="{52E52DC6-E8B0-4C3B-8237-3BA7B04CE22F}" type="pres">
      <dgm:prSet presAssocID="{70928DEC-291D-4CA2-A42D-78024667FB84}" presName="rootText" presStyleLbl="node3" presStyleIdx="1" presStyleCnt="3" custLinFactNeighborY="17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C0279B-910C-4F6F-B2DF-6232F4A898DD}" type="pres">
      <dgm:prSet presAssocID="{70928DEC-291D-4CA2-A42D-78024667FB84}" presName="rootConnector" presStyleLbl="node3" presStyleIdx="1" presStyleCnt="3"/>
      <dgm:spPr/>
      <dgm:t>
        <a:bodyPr/>
        <a:lstStyle/>
        <a:p>
          <a:endParaRPr lang="en-US"/>
        </a:p>
      </dgm:t>
    </dgm:pt>
    <dgm:pt modelId="{90253382-E9E0-40DB-8CFA-DAA7EC9C0CD3}" type="pres">
      <dgm:prSet presAssocID="{70928DEC-291D-4CA2-A42D-78024667FB84}" presName="hierChild4" presStyleCnt="0"/>
      <dgm:spPr/>
    </dgm:pt>
    <dgm:pt modelId="{9A9F410F-4626-46BE-A30E-36E3DC804B63}" type="pres">
      <dgm:prSet presAssocID="{70928DEC-291D-4CA2-A42D-78024667FB84}" presName="hierChild5" presStyleCnt="0"/>
      <dgm:spPr/>
    </dgm:pt>
    <dgm:pt modelId="{D76C282B-0FFB-4E63-A57C-B8804A795E8B}" type="pres">
      <dgm:prSet presAssocID="{3B97FF89-0946-416F-8756-63F9CAB3A7FD}" presName="hierChild5" presStyleCnt="0"/>
      <dgm:spPr/>
    </dgm:pt>
    <dgm:pt modelId="{152DF418-A2BC-4650-AD8B-9197092623CC}" type="pres">
      <dgm:prSet presAssocID="{5AB768D9-2B6B-47F2-9390-18FA70275BE0}" presName="Name35" presStyleLbl="parChTrans1D2" presStyleIdx="1" presStyleCnt="2"/>
      <dgm:spPr/>
      <dgm:t>
        <a:bodyPr/>
        <a:lstStyle/>
        <a:p>
          <a:endParaRPr lang="en-US"/>
        </a:p>
      </dgm:t>
    </dgm:pt>
    <dgm:pt modelId="{72083023-EDB4-4754-8A8E-43AE3D46E6DA}" type="pres">
      <dgm:prSet presAssocID="{F5F21F8B-93C4-4D41-BDF8-E3BB09E9A9C3}" presName="hierRoot2" presStyleCnt="0">
        <dgm:presLayoutVars>
          <dgm:hierBranch/>
        </dgm:presLayoutVars>
      </dgm:prSet>
      <dgm:spPr/>
    </dgm:pt>
    <dgm:pt modelId="{FC824DD0-48C6-4744-8F73-E1DEEDECA2E4}" type="pres">
      <dgm:prSet presAssocID="{F5F21F8B-93C4-4D41-BDF8-E3BB09E9A9C3}" presName="rootComposite" presStyleCnt="0"/>
      <dgm:spPr/>
    </dgm:pt>
    <dgm:pt modelId="{E2419E6C-97C2-4AE1-A6BD-F1CDA85A4964}" type="pres">
      <dgm:prSet presAssocID="{F5F21F8B-93C4-4D41-BDF8-E3BB09E9A9C3}" presName="rootText" presStyleLbl="node2" presStyleIdx="1" presStyleCnt="2" custScaleX="118983" custScaleY="140145" custLinFactNeighborY="-16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B05F77-1119-43CA-9C49-5D50B86127F3}" type="pres">
      <dgm:prSet presAssocID="{F5F21F8B-93C4-4D41-BDF8-E3BB09E9A9C3}" presName="rootConnector" presStyleLbl="node2" presStyleIdx="1" presStyleCnt="2"/>
      <dgm:spPr/>
      <dgm:t>
        <a:bodyPr/>
        <a:lstStyle/>
        <a:p>
          <a:endParaRPr lang="en-US"/>
        </a:p>
      </dgm:t>
    </dgm:pt>
    <dgm:pt modelId="{2A122BBE-96EC-46F1-83D7-604F6EEBDE76}" type="pres">
      <dgm:prSet presAssocID="{F5F21F8B-93C4-4D41-BDF8-E3BB09E9A9C3}" presName="hierChild4" presStyleCnt="0"/>
      <dgm:spPr/>
    </dgm:pt>
    <dgm:pt modelId="{7314CDB3-6E27-489B-97AA-CA8B0F963BCE}" type="pres">
      <dgm:prSet presAssocID="{BCD3BCFF-A900-451B-B600-7B4EC1876300}" presName="Name35" presStyleLbl="parChTrans1D3" presStyleIdx="2" presStyleCnt="3"/>
      <dgm:spPr/>
      <dgm:t>
        <a:bodyPr/>
        <a:lstStyle/>
        <a:p>
          <a:endParaRPr lang="en-US"/>
        </a:p>
      </dgm:t>
    </dgm:pt>
    <dgm:pt modelId="{98EF7791-284E-4778-A4ED-ACBFBBB55EF8}" type="pres">
      <dgm:prSet presAssocID="{271E1E1B-CFE0-4035-9622-ABF3B01C215A}" presName="hierRoot2" presStyleCnt="0">
        <dgm:presLayoutVars>
          <dgm:hierBranch/>
        </dgm:presLayoutVars>
      </dgm:prSet>
      <dgm:spPr/>
    </dgm:pt>
    <dgm:pt modelId="{91FFDF3A-6790-4ED8-BFDC-F0B05D74EC14}" type="pres">
      <dgm:prSet presAssocID="{271E1E1B-CFE0-4035-9622-ABF3B01C215A}" presName="rootComposite" presStyleCnt="0"/>
      <dgm:spPr/>
    </dgm:pt>
    <dgm:pt modelId="{DEBD77AE-B7B2-416A-BA68-4C714F094CF4}" type="pres">
      <dgm:prSet presAssocID="{271E1E1B-CFE0-4035-9622-ABF3B01C215A}" presName="rootText" presStyleLbl="node3" presStyleIdx="2" presStyleCnt="3" custLinFactNeighborY="17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71003-6349-4F9F-9382-12F5EC95F4BB}" type="pres">
      <dgm:prSet presAssocID="{271E1E1B-CFE0-4035-9622-ABF3B01C215A}" presName="rootConnector" presStyleLbl="node3" presStyleIdx="2" presStyleCnt="3"/>
      <dgm:spPr/>
      <dgm:t>
        <a:bodyPr/>
        <a:lstStyle/>
        <a:p>
          <a:endParaRPr lang="en-US"/>
        </a:p>
      </dgm:t>
    </dgm:pt>
    <dgm:pt modelId="{EA45BD8A-7F2D-4A58-87C6-6DD2F0DA2A42}" type="pres">
      <dgm:prSet presAssocID="{271E1E1B-CFE0-4035-9622-ABF3B01C215A}" presName="hierChild4" presStyleCnt="0"/>
      <dgm:spPr/>
    </dgm:pt>
    <dgm:pt modelId="{EA847056-316F-4BF1-9AD4-B0B69BF831E7}" type="pres">
      <dgm:prSet presAssocID="{271E1E1B-CFE0-4035-9622-ABF3B01C215A}" presName="hierChild5" presStyleCnt="0"/>
      <dgm:spPr/>
    </dgm:pt>
    <dgm:pt modelId="{C38CF572-3FD7-4756-B95D-FF317DD2B5DB}" type="pres">
      <dgm:prSet presAssocID="{F5F21F8B-93C4-4D41-BDF8-E3BB09E9A9C3}" presName="hierChild5" presStyleCnt="0"/>
      <dgm:spPr/>
    </dgm:pt>
    <dgm:pt modelId="{E59AD44D-2778-42E5-9FB8-73E18EF25A57}" type="pres">
      <dgm:prSet presAssocID="{FA5E8D6A-D697-49EF-BA4C-D70AD183057C}" presName="hierChild3" presStyleCnt="0"/>
      <dgm:spPr/>
    </dgm:pt>
  </dgm:ptLst>
  <dgm:cxnLst>
    <dgm:cxn modelId="{A02B1F12-CAB0-43D0-8343-A4EB9D30CCEC}" srcId="{F5F21F8B-93C4-4D41-BDF8-E3BB09E9A9C3}" destId="{271E1E1B-CFE0-4035-9622-ABF3B01C215A}" srcOrd="0" destOrd="0" parTransId="{BCD3BCFF-A900-451B-B600-7B4EC1876300}" sibTransId="{DFBD1FAD-E0F9-41C3-8889-152EBD63C4E9}"/>
    <dgm:cxn modelId="{8861C117-76C1-427F-A389-75F603543265}" type="presOf" srcId="{FA5E8D6A-D697-49EF-BA4C-D70AD183057C}" destId="{5578171E-187B-4B1D-A352-805E3D9A4EBD}" srcOrd="0" destOrd="0" presId="urn:microsoft.com/office/officeart/2005/8/layout/orgChart1"/>
    <dgm:cxn modelId="{C3E6FF6C-44F6-446B-9636-FA212E1CDB5B}" srcId="{FA5E8D6A-D697-49EF-BA4C-D70AD183057C}" destId="{F5F21F8B-93C4-4D41-BDF8-E3BB09E9A9C3}" srcOrd="1" destOrd="0" parTransId="{5AB768D9-2B6B-47F2-9390-18FA70275BE0}" sibTransId="{685702DF-45EE-4FE5-9091-F76EB493D6CB}"/>
    <dgm:cxn modelId="{DC02E050-2B82-4D62-9013-864F0F9D48DD}" srcId="{3B97FF89-0946-416F-8756-63F9CAB3A7FD}" destId="{70928DEC-291D-4CA2-A42D-78024667FB84}" srcOrd="1" destOrd="0" parTransId="{DEFC0A57-24F1-4CD1-90A9-E07A8C953CD3}" sibTransId="{34E30DB4-8483-480E-B66D-07DBE61ADDBF}"/>
    <dgm:cxn modelId="{8BBCCC39-1051-466F-A5FD-B474F879916E}" type="presOf" srcId="{5AB768D9-2B6B-47F2-9390-18FA70275BE0}" destId="{152DF418-A2BC-4650-AD8B-9197092623CC}" srcOrd="0" destOrd="0" presId="urn:microsoft.com/office/officeart/2005/8/layout/orgChart1"/>
    <dgm:cxn modelId="{6562EEB1-B88C-4163-BA01-318DA9BB1413}" srcId="{3B97FF89-0946-416F-8756-63F9CAB3A7FD}" destId="{93230BEA-0C44-4BFE-8798-DADAF24015D5}" srcOrd="0" destOrd="0" parTransId="{256A39C7-BD2C-4160-9B67-A6E1FB2C8876}" sibTransId="{7A7E2195-3BAF-40E9-933E-12BBDA4FED8E}"/>
    <dgm:cxn modelId="{2F15888E-9D63-4371-B713-8457E0620356}" type="presOf" srcId="{DEFC0A57-24F1-4CD1-90A9-E07A8C953CD3}" destId="{0E8E3872-3DD9-496A-92B7-178312A60E01}" srcOrd="0" destOrd="0" presId="urn:microsoft.com/office/officeart/2005/8/layout/orgChart1"/>
    <dgm:cxn modelId="{17EB21B4-A90F-4E3A-9018-8AEE950818B2}" type="presOf" srcId="{0EB1F4CD-C298-4961-A0F6-534C34809AFB}" destId="{E040CF3F-08EB-456F-8D6D-FE6762C981FB}" srcOrd="0" destOrd="0" presId="urn:microsoft.com/office/officeart/2005/8/layout/orgChart1"/>
    <dgm:cxn modelId="{186DEBF2-0B47-4AFA-A45B-B63C2680ABEA}" srcId="{0EB1F4CD-C298-4961-A0F6-534C34809AFB}" destId="{FA5E8D6A-D697-49EF-BA4C-D70AD183057C}" srcOrd="0" destOrd="0" parTransId="{4BA8DE2C-C076-4BB2-9240-45788F7D41BF}" sibTransId="{3F50668B-44A1-43A0-94A3-B6279917B5F2}"/>
    <dgm:cxn modelId="{AEF59C46-F534-4C6D-98F5-31C3A1E065D5}" type="presOf" srcId="{F5F21F8B-93C4-4D41-BDF8-E3BB09E9A9C3}" destId="{75B05F77-1119-43CA-9C49-5D50B86127F3}" srcOrd="1" destOrd="0" presId="urn:microsoft.com/office/officeart/2005/8/layout/orgChart1"/>
    <dgm:cxn modelId="{A5BCF365-8B51-44FB-B8B9-7F7D52B7EDB5}" type="presOf" srcId="{70928DEC-291D-4CA2-A42D-78024667FB84}" destId="{52E52DC6-E8B0-4C3B-8237-3BA7B04CE22F}" srcOrd="0" destOrd="0" presId="urn:microsoft.com/office/officeart/2005/8/layout/orgChart1"/>
    <dgm:cxn modelId="{0EE703FC-2D03-43DB-909A-2DAB4B455C52}" type="presOf" srcId="{BCD3BCFF-A900-451B-B600-7B4EC1876300}" destId="{7314CDB3-6E27-489B-97AA-CA8B0F963BCE}" srcOrd="0" destOrd="0" presId="urn:microsoft.com/office/officeart/2005/8/layout/orgChart1"/>
    <dgm:cxn modelId="{BAC5BDE8-0AE1-4991-9180-3B9F9D3F47DB}" type="presOf" srcId="{271E1E1B-CFE0-4035-9622-ABF3B01C215A}" destId="{DEBD77AE-B7B2-416A-BA68-4C714F094CF4}" srcOrd="0" destOrd="0" presId="urn:microsoft.com/office/officeart/2005/8/layout/orgChart1"/>
    <dgm:cxn modelId="{5063A76D-CC5E-4C63-95D2-022AC1CB3FCB}" type="presOf" srcId="{93230BEA-0C44-4BFE-8798-DADAF24015D5}" destId="{F03C6604-B52C-40B8-82F2-63E0707361F4}" srcOrd="0" destOrd="0" presId="urn:microsoft.com/office/officeart/2005/8/layout/orgChart1"/>
    <dgm:cxn modelId="{426C0D5E-9A00-4F45-BFA6-DA292253E527}" type="presOf" srcId="{256A39C7-BD2C-4160-9B67-A6E1FB2C8876}" destId="{A14F15B6-50D0-4BAF-A8AB-A7CE932477A2}" srcOrd="0" destOrd="0" presId="urn:microsoft.com/office/officeart/2005/8/layout/orgChart1"/>
    <dgm:cxn modelId="{EDDE2344-5EDE-46C6-80AB-624471BE2C7F}" type="presOf" srcId="{70928DEC-291D-4CA2-A42D-78024667FB84}" destId="{A0C0279B-910C-4F6F-B2DF-6232F4A898DD}" srcOrd="1" destOrd="0" presId="urn:microsoft.com/office/officeart/2005/8/layout/orgChart1"/>
    <dgm:cxn modelId="{589CCA9A-AD0D-4400-9D0D-9A4AA701BEE0}" srcId="{FA5E8D6A-D697-49EF-BA4C-D70AD183057C}" destId="{3B97FF89-0946-416F-8756-63F9CAB3A7FD}" srcOrd="0" destOrd="0" parTransId="{1C647ED6-B52D-48FA-9101-C443A0E362DF}" sibTransId="{6EDC24D7-6BB2-4654-800C-119DBFEAF8E4}"/>
    <dgm:cxn modelId="{C5A07573-E22B-41FD-8A75-13FC50986A9F}" type="presOf" srcId="{93230BEA-0C44-4BFE-8798-DADAF24015D5}" destId="{C422880F-6690-485D-B777-941704AD626C}" srcOrd="1" destOrd="0" presId="urn:microsoft.com/office/officeart/2005/8/layout/orgChart1"/>
    <dgm:cxn modelId="{26542CDC-49C2-47FB-AD17-3975E3C4429A}" type="presOf" srcId="{3B97FF89-0946-416F-8756-63F9CAB3A7FD}" destId="{FFE2F6E6-5A7F-494D-A9D9-27137C988240}" srcOrd="0" destOrd="0" presId="urn:microsoft.com/office/officeart/2005/8/layout/orgChart1"/>
    <dgm:cxn modelId="{6413CC91-D2EF-44A9-BB72-B14B3F58B0A2}" type="presOf" srcId="{271E1E1B-CFE0-4035-9622-ABF3B01C215A}" destId="{2F171003-6349-4F9F-9382-12F5EC95F4BB}" srcOrd="1" destOrd="0" presId="urn:microsoft.com/office/officeart/2005/8/layout/orgChart1"/>
    <dgm:cxn modelId="{F3704A96-A24B-4777-A1AB-F6807867136D}" type="presOf" srcId="{1C647ED6-B52D-48FA-9101-C443A0E362DF}" destId="{25667EBE-389B-42EA-8E76-73A6260531DF}" srcOrd="0" destOrd="0" presId="urn:microsoft.com/office/officeart/2005/8/layout/orgChart1"/>
    <dgm:cxn modelId="{C7FB413B-3491-433F-B938-A3667A62A1D7}" type="presOf" srcId="{F5F21F8B-93C4-4D41-BDF8-E3BB09E9A9C3}" destId="{E2419E6C-97C2-4AE1-A6BD-F1CDA85A4964}" srcOrd="0" destOrd="0" presId="urn:microsoft.com/office/officeart/2005/8/layout/orgChart1"/>
    <dgm:cxn modelId="{EB095AAA-D1B5-4163-B5F7-DC252C8551E7}" type="presOf" srcId="{3B97FF89-0946-416F-8756-63F9CAB3A7FD}" destId="{C0D75BC3-C19D-4CD2-AB8F-F3291AD2BF81}" srcOrd="1" destOrd="0" presId="urn:microsoft.com/office/officeart/2005/8/layout/orgChart1"/>
    <dgm:cxn modelId="{1A1BD74D-D333-4CFE-A658-3004B23A426C}" type="presOf" srcId="{FA5E8D6A-D697-49EF-BA4C-D70AD183057C}" destId="{6CFBD919-3957-4300-BC32-D9770BFCD55F}" srcOrd="1" destOrd="0" presId="urn:microsoft.com/office/officeart/2005/8/layout/orgChart1"/>
    <dgm:cxn modelId="{B6254504-8613-4A27-AF3C-404C2D65DD4C}" type="presParOf" srcId="{E040CF3F-08EB-456F-8D6D-FE6762C981FB}" destId="{AE586C15-A937-477A-9EA1-6A8B1F5829E9}" srcOrd="0" destOrd="0" presId="urn:microsoft.com/office/officeart/2005/8/layout/orgChart1"/>
    <dgm:cxn modelId="{8CF32885-BA01-4A03-BB8F-74BEFA659602}" type="presParOf" srcId="{AE586C15-A937-477A-9EA1-6A8B1F5829E9}" destId="{67AFC012-2B17-4F7F-9C64-35BF63C81387}" srcOrd="0" destOrd="0" presId="urn:microsoft.com/office/officeart/2005/8/layout/orgChart1"/>
    <dgm:cxn modelId="{5692986F-0DB7-4186-8CE7-C2760517A23F}" type="presParOf" srcId="{67AFC012-2B17-4F7F-9C64-35BF63C81387}" destId="{5578171E-187B-4B1D-A352-805E3D9A4EBD}" srcOrd="0" destOrd="0" presId="urn:microsoft.com/office/officeart/2005/8/layout/orgChart1"/>
    <dgm:cxn modelId="{E3814F1F-043A-48A7-A1F9-8F980E78BCC4}" type="presParOf" srcId="{67AFC012-2B17-4F7F-9C64-35BF63C81387}" destId="{6CFBD919-3957-4300-BC32-D9770BFCD55F}" srcOrd="1" destOrd="0" presId="urn:microsoft.com/office/officeart/2005/8/layout/orgChart1"/>
    <dgm:cxn modelId="{9507A3C8-20F8-465B-9E10-75B57A36BA90}" type="presParOf" srcId="{AE586C15-A937-477A-9EA1-6A8B1F5829E9}" destId="{FCD409E6-0124-4887-BFB4-9846333A7881}" srcOrd="1" destOrd="0" presId="urn:microsoft.com/office/officeart/2005/8/layout/orgChart1"/>
    <dgm:cxn modelId="{FB0A811E-2C54-4B74-B51C-374B286246AF}" type="presParOf" srcId="{FCD409E6-0124-4887-BFB4-9846333A7881}" destId="{25667EBE-389B-42EA-8E76-73A6260531DF}" srcOrd="0" destOrd="0" presId="urn:microsoft.com/office/officeart/2005/8/layout/orgChart1"/>
    <dgm:cxn modelId="{E7AAE02D-ED74-43FB-8C73-49E1111401FC}" type="presParOf" srcId="{FCD409E6-0124-4887-BFB4-9846333A7881}" destId="{3BF6C7DF-3402-4946-9874-22C077461737}" srcOrd="1" destOrd="0" presId="urn:microsoft.com/office/officeart/2005/8/layout/orgChart1"/>
    <dgm:cxn modelId="{27310102-DB01-452F-88F5-AF45601DBC48}" type="presParOf" srcId="{3BF6C7DF-3402-4946-9874-22C077461737}" destId="{B897C423-87F9-45AD-99D2-7FA0E810E103}" srcOrd="0" destOrd="0" presId="urn:microsoft.com/office/officeart/2005/8/layout/orgChart1"/>
    <dgm:cxn modelId="{9B9AF932-75AE-44A2-A1A5-F8016A14A392}" type="presParOf" srcId="{B897C423-87F9-45AD-99D2-7FA0E810E103}" destId="{FFE2F6E6-5A7F-494D-A9D9-27137C988240}" srcOrd="0" destOrd="0" presId="urn:microsoft.com/office/officeart/2005/8/layout/orgChart1"/>
    <dgm:cxn modelId="{6EE3CE83-4F1D-4834-A880-5720C03ABC79}" type="presParOf" srcId="{B897C423-87F9-45AD-99D2-7FA0E810E103}" destId="{C0D75BC3-C19D-4CD2-AB8F-F3291AD2BF81}" srcOrd="1" destOrd="0" presId="urn:microsoft.com/office/officeart/2005/8/layout/orgChart1"/>
    <dgm:cxn modelId="{7F7CC2CF-E71C-41B0-A870-7CE78A7D7B96}" type="presParOf" srcId="{3BF6C7DF-3402-4946-9874-22C077461737}" destId="{A54A3955-4947-49FF-883D-7562746F1B0A}" srcOrd="1" destOrd="0" presId="urn:microsoft.com/office/officeart/2005/8/layout/orgChart1"/>
    <dgm:cxn modelId="{B3F136D8-7987-4BDA-8CF0-71E11FF89C4D}" type="presParOf" srcId="{A54A3955-4947-49FF-883D-7562746F1B0A}" destId="{A14F15B6-50D0-4BAF-A8AB-A7CE932477A2}" srcOrd="0" destOrd="0" presId="urn:microsoft.com/office/officeart/2005/8/layout/orgChart1"/>
    <dgm:cxn modelId="{852CD0CD-D0A8-45BB-96D6-7062DACA6374}" type="presParOf" srcId="{A54A3955-4947-49FF-883D-7562746F1B0A}" destId="{8BC8C109-FF62-405F-9094-EC1C9EB4467E}" srcOrd="1" destOrd="0" presId="urn:microsoft.com/office/officeart/2005/8/layout/orgChart1"/>
    <dgm:cxn modelId="{B024978F-950F-4748-B0DA-6612ABB763E9}" type="presParOf" srcId="{8BC8C109-FF62-405F-9094-EC1C9EB4467E}" destId="{EEF91B25-39CC-4632-8CC9-A4916A58A605}" srcOrd="0" destOrd="0" presId="urn:microsoft.com/office/officeart/2005/8/layout/orgChart1"/>
    <dgm:cxn modelId="{19923547-DFFA-4499-9BDD-033402B12D14}" type="presParOf" srcId="{EEF91B25-39CC-4632-8CC9-A4916A58A605}" destId="{F03C6604-B52C-40B8-82F2-63E0707361F4}" srcOrd="0" destOrd="0" presId="urn:microsoft.com/office/officeart/2005/8/layout/orgChart1"/>
    <dgm:cxn modelId="{51358E3E-7344-4B51-8634-47BA47E3F997}" type="presParOf" srcId="{EEF91B25-39CC-4632-8CC9-A4916A58A605}" destId="{C422880F-6690-485D-B777-941704AD626C}" srcOrd="1" destOrd="0" presId="urn:microsoft.com/office/officeart/2005/8/layout/orgChart1"/>
    <dgm:cxn modelId="{507932A7-4AEF-4DEC-954F-3DC041CAA8F6}" type="presParOf" srcId="{8BC8C109-FF62-405F-9094-EC1C9EB4467E}" destId="{4464984C-407A-4D90-9F1A-B347405F8670}" srcOrd="1" destOrd="0" presId="urn:microsoft.com/office/officeart/2005/8/layout/orgChart1"/>
    <dgm:cxn modelId="{B060E672-FA31-4A4B-87DC-5748D1B2A854}" type="presParOf" srcId="{8BC8C109-FF62-405F-9094-EC1C9EB4467E}" destId="{CB588F53-57F2-4109-908B-AFB2E74B556B}" srcOrd="2" destOrd="0" presId="urn:microsoft.com/office/officeart/2005/8/layout/orgChart1"/>
    <dgm:cxn modelId="{96B2DA98-13A0-4E4E-9E8C-72968824082B}" type="presParOf" srcId="{A54A3955-4947-49FF-883D-7562746F1B0A}" destId="{0E8E3872-3DD9-496A-92B7-178312A60E01}" srcOrd="2" destOrd="0" presId="urn:microsoft.com/office/officeart/2005/8/layout/orgChart1"/>
    <dgm:cxn modelId="{EFE24D30-7275-4858-807C-95FC6700CA73}" type="presParOf" srcId="{A54A3955-4947-49FF-883D-7562746F1B0A}" destId="{54DF298F-1C7C-4D3B-B32F-4AA94C72AF00}" srcOrd="3" destOrd="0" presId="urn:microsoft.com/office/officeart/2005/8/layout/orgChart1"/>
    <dgm:cxn modelId="{F2A42FA5-B8DD-4A00-B506-A133D16BB211}" type="presParOf" srcId="{54DF298F-1C7C-4D3B-B32F-4AA94C72AF00}" destId="{8708DA80-2AD5-43E1-952F-164812364053}" srcOrd="0" destOrd="0" presId="urn:microsoft.com/office/officeart/2005/8/layout/orgChart1"/>
    <dgm:cxn modelId="{DCBD3E1F-9D13-441E-B605-6A527E00BE4D}" type="presParOf" srcId="{8708DA80-2AD5-43E1-952F-164812364053}" destId="{52E52DC6-E8B0-4C3B-8237-3BA7B04CE22F}" srcOrd="0" destOrd="0" presId="urn:microsoft.com/office/officeart/2005/8/layout/orgChart1"/>
    <dgm:cxn modelId="{0F5396EE-90E2-40A2-801F-8C0F076B9B71}" type="presParOf" srcId="{8708DA80-2AD5-43E1-952F-164812364053}" destId="{A0C0279B-910C-4F6F-B2DF-6232F4A898DD}" srcOrd="1" destOrd="0" presId="urn:microsoft.com/office/officeart/2005/8/layout/orgChart1"/>
    <dgm:cxn modelId="{1B5BAECE-FF37-4502-A7FF-33392BB99348}" type="presParOf" srcId="{54DF298F-1C7C-4D3B-B32F-4AA94C72AF00}" destId="{90253382-E9E0-40DB-8CFA-DAA7EC9C0CD3}" srcOrd="1" destOrd="0" presId="urn:microsoft.com/office/officeart/2005/8/layout/orgChart1"/>
    <dgm:cxn modelId="{8A318ADF-FF5A-4785-B010-EFF156FEF427}" type="presParOf" srcId="{54DF298F-1C7C-4D3B-B32F-4AA94C72AF00}" destId="{9A9F410F-4626-46BE-A30E-36E3DC804B63}" srcOrd="2" destOrd="0" presId="urn:microsoft.com/office/officeart/2005/8/layout/orgChart1"/>
    <dgm:cxn modelId="{4C1191ED-6129-4314-884E-06EB022739C7}" type="presParOf" srcId="{3BF6C7DF-3402-4946-9874-22C077461737}" destId="{D76C282B-0FFB-4E63-A57C-B8804A795E8B}" srcOrd="2" destOrd="0" presId="urn:microsoft.com/office/officeart/2005/8/layout/orgChart1"/>
    <dgm:cxn modelId="{3CFA9A96-6AC4-44C1-9E59-084C86AB83F3}" type="presParOf" srcId="{FCD409E6-0124-4887-BFB4-9846333A7881}" destId="{152DF418-A2BC-4650-AD8B-9197092623CC}" srcOrd="2" destOrd="0" presId="urn:microsoft.com/office/officeart/2005/8/layout/orgChart1"/>
    <dgm:cxn modelId="{771BD222-30D2-49B7-9A33-A75B95A8FCC3}" type="presParOf" srcId="{FCD409E6-0124-4887-BFB4-9846333A7881}" destId="{72083023-EDB4-4754-8A8E-43AE3D46E6DA}" srcOrd="3" destOrd="0" presId="urn:microsoft.com/office/officeart/2005/8/layout/orgChart1"/>
    <dgm:cxn modelId="{560FC92D-1BD0-410E-98CE-A7E0EBD86F8D}" type="presParOf" srcId="{72083023-EDB4-4754-8A8E-43AE3D46E6DA}" destId="{FC824DD0-48C6-4744-8F73-E1DEEDECA2E4}" srcOrd="0" destOrd="0" presId="urn:microsoft.com/office/officeart/2005/8/layout/orgChart1"/>
    <dgm:cxn modelId="{D0706CDF-66FC-49F2-8B25-6878EF610A43}" type="presParOf" srcId="{FC824DD0-48C6-4744-8F73-E1DEEDECA2E4}" destId="{E2419E6C-97C2-4AE1-A6BD-F1CDA85A4964}" srcOrd="0" destOrd="0" presId="urn:microsoft.com/office/officeart/2005/8/layout/orgChart1"/>
    <dgm:cxn modelId="{E0E81E13-542D-4AF9-A437-5EB97809F831}" type="presParOf" srcId="{FC824DD0-48C6-4744-8F73-E1DEEDECA2E4}" destId="{75B05F77-1119-43CA-9C49-5D50B86127F3}" srcOrd="1" destOrd="0" presId="urn:microsoft.com/office/officeart/2005/8/layout/orgChart1"/>
    <dgm:cxn modelId="{E7192003-44DE-4AEB-80D2-2C698AB221E0}" type="presParOf" srcId="{72083023-EDB4-4754-8A8E-43AE3D46E6DA}" destId="{2A122BBE-96EC-46F1-83D7-604F6EEBDE76}" srcOrd="1" destOrd="0" presId="urn:microsoft.com/office/officeart/2005/8/layout/orgChart1"/>
    <dgm:cxn modelId="{C41EB001-1FBD-4A8B-AE79-06C6A601434E}" type="presParOf" srcId="{2A122BBE-96EC-46F1-83D7-604F6EEBDE76}" destId="{7314CDB3-6E27-489B-97AA-CA8B0F963BCE}" srcOrd="0" destOrd="0" presId="urn:microsoft.com/office/officeart/2005/8/layout/orgChart1"/>
    <dgm:cxn modelId="{6B3049B4-C26E-4A4A-B240-4E3AEC2DD22A}" type="presParOf" srcId="{2A122BBE-96EC-46F1-83D7-604F6EEBDE76}" destId="{98EF7791-284E-4778-A4ED-ACBFBBB55EF8}" srcOrd="1" destOrd="0" presId="urn:microsoft.com/office/officeart/2005/8/layout/orgChart1"/>
    <dgm:cxn modelId="{4CB5532A-F08F-4BD6-AE5B-B6F8C2DD5EAE}" type="presParOf" srcId="{98EF7791-284E-4778-A4ED-ACBFBBB55EF8}" destId="{91FFDF3A-6790-4ED8-BFDC-F0B05D74EC14}" srcOrd="0" destOrd="0" presId="urn:microsoft.com/office/officeart/2005/8/layout/orgChart1"/>
    <dgm:cxn modelId="{81A1220C-E93C-4740-B7A3-E508399DBA3C}" type="presParOf" srcId="{91FFDF3A-6790-4ED8-BFDC-F0B05D74EC14}" destId="{DEBD77AE-B7B2-416A-BA68-4C714F094CF4}" srcOrd="0" destOrd="0" presId="urn:microsoft.com/office/officeart/2005/8/layout/orgChart1"/>
    <dgm:cxn modelId="{CA158CA8-5CEC-430B-9862-E24F78926B2F}" type="presParOf" srcId="{91FFDF3A-6790-4ED8-BFDC-F0B05D74EC14}" destId="{2F171003-6349-4F9F-9382-12F5EC95F4BB}" srcOrd="1" destOrd="0" presId="urn:microsoft.com/office/officeart/2005/8/layout/orgChart1"/>
    <dgm:cxn modelId="{900901EF-0B99-4EB8-8A24-E6295E8EDCCB}" type="presParOf" srcId="{98EF7791-284E-4778-A4ED-ACBFBBB55EF8}" destId="{EA45BD8A-7F2D-4A58-87C6-6DD2F0DA2A42}" srcOrd="1" destOrd="0" presId="urn:microsoft.com/office/officeart/2005/8/layout/orgChart1"/>
    <dgm:cxn modelId="{51CE1402-A17F-408F-BFEF-9548B3CB3097}" type="presParOf" srcId="{98EF7791-284E-4778-A4ED-ACBFBBB55EF8}" destId="{EA847056-316F-4BF1-9AD4-B0B69BF831E7}" srcOrd="2" destOrd="0" presId="urn:microsoft.com/office/officeart/2005/8/layout/orgChart1"/>
    <dgm:cxn modelId="{EF01E6F9-C166-4832-948C-EDE65D05CF50}" type="presParOf" srcId="{72083023-EDB4-4754-8A8E-43AE3D46E6DA}" destId="{C38CF572-3FD7-4756-B95D-FF317DD2B5DB}" srcOrd="2" destOrd="0" presId="urn:microsoft.com/office/officeart/2005/8/layout/orgChart1"/>
    <dgm:cxn modelId="{A4EFD53E-4E85-4417-BC06-2DF1A562F4C8}" type="presParOf" srcId="{AE586C15-A937-477A-9EA1-6A8B1F5829E9}" destId="{E59AD44D-2778-42E5-9FB8-73E18EF25A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B1F4CD-C298-4961-A0F6-534C34809AF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A5E8D6A-D697-49EF-BA4C-D70AD183057C}">
      <dgm:prSet phldrT="[Text]" custT="1"/>
      <dgm:spPr/>
      <dgm:t>
        <a:bodyPr vert="horz"/>
        <a:lstStyle/>
        <a:p>
          <a:r>
            <a:rPr lang="en-US" sz="2000" b="1" dirty="0" smtClean="0">
              <a:latin typeface="+mj-lt"/>
              <a:cs typeface="Courier New" pitchFamily="49" charset="0"/>
            </a:rPr>
            <a:t>Query:</a:t>
          </a:r>
        </a:p>
        <a:p>
          <a:r>
            <a:rPr lang="en-US" sz="2400" dirty="0" smtClean="0">
              <a:latin typeface="Courier New" pitchFamily="49" charset="0"/>
              <a:cs typeface="Courier New" pitchFamily="49" charset="0"/>
            </a:rPr>
            <a:t>happy(</a:t>
          </a:r>
          <a:r>
            <a:rPr lang="en-US" sz="2400" dirty="0" err="1" smtClean="0">
              <a:latin typeface="Courier New" pitchFamily="49" charset="0"/>
              <a:cs typeface="Courier New" pitchFamily="49" charset="0"/>
            </a:rPr>
            <a:t>lewis</a:t>
          </a:r>
          <a:r>
            <a:rPr lang="en-US" sz="24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dirty="0">
            <a:latin typeface="Courier New" pitchFamily="49" charset="0"/>
            <a:cs typeface="Courier New" pitchFamily="49" charset="0"/>
          </a:endParaRPr>
        </a:p>
      </dgm:t>
    </dgm:pt>
    <dgm:pt modelId="{4BA8DE2C-C076-4BB2-9240-45788F7D41BF}" type="parTrans" cxnId="{186DEBF2-0B47-4AFA-A45B-B63C2680ABEA}">
      <dgm:prSet/>
      <dgm:spPr/>
      <dgm:t>
        <a:bodyPr/>
        <a:lstStyle/>
        <a:p>
          <a:endParaRPr lang="en-US"/>
        </a:p>
      </dgm:t>
    </dgm:pt>
    <dgm:pt modelId="{3F50668B-44A1-43A0-94A3-B6279917B5F2}" type="sibTrans" cxnId="{186DEBF2-0B47-4AFA-A45B-B63C2680ABEA}">
      <dgm:prSet/>
      <dgm:spPr/>
      <dgm:t>
        <a:bodyPr/>
        <a:lstStyle/>
        <a:p>
          <a:endParaRPr lang="en-US"/>
        </a:p>
      </dgm:t>
    </dgm:pt>
    <dgm:pt modelId="{3B97FF89-0946-416F-8756-63F9CAB3A7FD}">
      <dgm:prSet custT="1"/>
      <dgm:spPr/>
      <dgm:t>
        <a:bodyPr vert="horz"/>
        <a:lstStyle/>
        <a:p>
          <a:r>
            <a:rPr lang="en-US" sz="1700" b="1" dirty="0" smtClean="0">
              <a:latin typeface="+mj-lt"/>
              <a:cs typeface="Courier New" pitchFamily="49" charset="0"/>
            </a:rPr>
            <a:t>Rule:</a:t>
          </a:r>
          <a:endParaRPr lang="en-US" sz="1700" dirty="0" smtClean="0">
            <a:latin typeface="+mj-lt"/>
            <a:cs typeface="Courier New" pitchFamily="49" charset="0"/>
          </a:endParaRPr>
        </a:p>
        <a:p>
          <a:r>
            <a:rPr lang="en-US" sz="2400" dirty="0" smtClean="0">
              <a:latin typeface="Courier New" pitchFamily="49" charset="0"/>
              <a:cs typeface="Courier New" pitchFamily="49" charset="0"/>
            </a:rPr>
            <a:t>happy(Person) :- </a:t>
          </a:r>
        </a:p>
        <a:p>
          <a:r>
            <a:rPr lang="en-US" sz="2400" dirty="0" smtClean="0">
              <a:latin typeface="Courier New" pitchFamily="49" charset="0"/>
              <a:cs typeface="Courier New" pitchFamily="49" charset="0"/>
            </a:rPr>
            <a:t>swam(Person), ate(Person, skittles)</a:t>
          </a:r>
        </a:p>
        <a:p>
          <a:endParaRPr lang="en-US" sz="2400" dirty="0" smtClean="0">
            <a:latin typeface="Courier New" pitchFamily="49" charset="0"/>
            <a:cs typeface="Courier New" pitchFamily="49" charset="0"/>
          </a:endParaRPr>
        </a:p>
      </dgm:t>
    </dgm:pt>
    <dgm:pt modelId="{1C647ED6-B52D-48FA-9101-C443A0E362DF}" type="parTrans" cxnId="{589CCA9A-AD0D-4400-9D0D-9A4AA701BEE0}">
      <dgm:prSet/>
      <dgm:spPr/>
      <dgm:t>
        <a:bodyPr/>
        <a:lstStyle/>
        <a:p>
          <a:endParaRPr lang="en-US"/>
        </a:p>
      </dgm:t>
    </dgm:pt>
    <dgm:pt modelId="{6EDC24D7-6BB2-4654-800C-119DBFEAF8E4}" type="sibTrans" cxnId="{589CCA9A-AD0D-4400-9D0D-9A4AA701BEE0}">
      <dgm:prSet/>
      <dgm:spPr/>
      <dgm:t>
        <a:bodyPr/>
        <a:lstStyle/>
        <a:p>
          <a:endParaRPr lang="en-US"/>
        </a:p>
      </dgm:t>
    </dgm:pt>
    <dgm:pt modelId="{93230BEA-0C44-4BFE-8798-DADAF24015D5}">
      <dgm:prSet custT="1"/>
      <dgm:spPr/>
      <dgm:t>
        <a:bodyPr vert="horz"/>
        <a:lstStyle/>
        <a:p>
          <a:r>
            <a:rPr lang="en-US" sz="2000" b="1" dirty="0" smtClean="0">
              <a:latin typeface="+mj-lt"/>
              <a:cs typeface="Courier New" pitchFamily="49" charset="0"/>
            </a:rPr>
            <a:t>Fact:</a:t>
          </a:r>
          <a:endParaRPr lang="en-US" sz="2000" dirty="0" smtClean="0">
            <a:latin typeface="+mj-lt"/>
            <a:cs typeface="Courier New" pitchFamily="49" charset="0"/>
          </a:endParaRPr>
        </a:p>
        <a:p>
          <a:r>
            <a:rPr lang="en-US" sz="2400" dirty="0" smtClean="0">
              <a:latin typeface="Courier New" pitchFamily="49" charset="0"/>
              <a:cs typeface="Courier New" pitchFamily="49" charset="0"/>
            </a:rPr>
            <a:t>swam(</a:t>
          </a:r>
          <a:r>
            <a:rPr lang="en-US" sz="2400" dirty="0" err="1" smtClean="0">
              <a:latin typeface="Courier New" pitchFamily="49" charset="0"/>
              <a:cs typeface="Courier New" pitchFamily="49" charset="0"/>
            </a:rPr>
            <a:t>dodds</a:t>
          </a:r>
          <a:r>
            <a:rPr lang="en-US" sz="24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b="1" u="sng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gm:t>
    </dgm:pt>
    <dgm:pt modelId="{256A39C7-BD2C-4160-9B67-A6E1FB2C8876}" type="parTrans" cxnId="{6562EEB1-B88C-4163-BA01-318DA9BB1413}">
      <dgm:prSet/>
      <dgm:spPr/>
      <dgm:t>
        <a:bodyPr/>
        <a:lstStyle/>
        <a:p>
          <a:endParaRPr lang="en-US"/>
        </a:p>
      </dgm:t>
    </dgm:pt>
    <dgm:pt modelId="{7A7E2195-3BAF-40E9-933E-12BBDA4FED8E}" type="sibTrans" cxnId="{6562EEB1-B88C-4163-BA01-318DA9BB1413}">
      <dgm:prSet/>
      <dgm:spPr/>
      <dgm:t>
        <a:bodyPr/>
        <a:lstStyle/>
        <a:p>
          <a:endParaRPr lang="en-US"/>
        </a:p>
      </dgm:t>
    </dgm:pt>
    <dgm:pt modelId="{70928DEC-291D-4CA2-A42D-78024667FB84}">
      <dgm:prSet custT="1"/>
      <dgm:spPr/>
      <dgm:t>
        <a:bodyPr vert="horz"/>
        <a:lstStyle/>
        <a:p>
          <a:r>
            <a:rPr lang="en-US" sz="2000" b="1" dirty="0" smtClean="0">
              <a:latin typeface="+mj-lt"/>
              <a:cs typeface="Courier New" pitchFamily="49" charset="0"/>
            </a:rPr>
            <a:t>Fact:</a:t>
          </a:r>
          <a:endParaRPr lang="en-US" sz="2000" dirty="0" smtClean="0">
            <a:latin typeface="+mj-lt"/>
            <a:cs typeface="Courier New" pitchFamily="49" charset="0"/>
          </a:endParaRPr>
        </a:p>
        <a:p>
          <a:r>
            <a:rPr lang="en-US" sz="2400" dirty="0" smtClean="0">
              <a:latin typeface="Courier New" pitchFamily="49" charset="0"/>
              <a:cs typeface="Courier New" pitchFamily="49" charset="0"/>
            </a:rPr>
            <a:t>swam(</a:t>
          </a:r>
          <a:r>
            <a:rPr lang="en-US" sz="2400" dirty="0" err="1" smtClean="0">
              <a:latin typeface="Courier New" pitchFamily="49" charset="0"/>
              <a:cs typeface="Courier New" pitchFamily="49" charset="0"/>
            </a:rPr>
            <a:t>lewis</a:t>
          </a:r>
          <a:r>
            <a:rPr lang="en-US" sz="24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b="1" u="sng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gm:t>
    </dgm:pt>
    <dgm:pt modelId="{DEFC0A57-24F1-4CD1-90A9-E07A8C953CD3}" type="parTrans" cxnId="{DC02E050-2B82-4D62-9013-864F0F9D48DD}">
      <dgm:prSet/>
      <dgm:spPr/>
      <dgm:t>
        <a:bodyPr/>
        <a:lstStyle/>
        <a:p>
          <a:endParaRPr lang="en-US"/>
        </a:p>
      </dgm:t>
    </dgm:pt>
    <dgm:pt modelId="{34E30DB4-8483-480E-B66D-07DBE61ADDBF}" type="sibTrans" cxnId="{DC02E050-2B82-4D62-9013-864F0F9D48DD}">
      <dgm:prSet/>
      <dgm:spPr/>
      <dgm:t>
        <a:bodyPr/>
        <a:lstStyle/>
        <a:p>
          <a:endParaRPr lang="en-US"/>
        </a:p>
      </dgm:t>
    </dgm:pt>
    <dgm:pt modelId="{ADBF4947-B4CC-4283-B505-A7E2C2039346}">
      <dgm:prSet custT="1"/>
      <dgm:spPr/>
      <dgm:t>
        <a:bodyPr vert="horz"/>
        <a:lstStyle/>
        <a:p>
          <a:r>
            <a:rPr lang="en-US" sz="2400" b="1" smtClean="0">
              <a:latin typeface="+mj-lt"/>
              <a:cs typeface="Courier New" pitchFamily="49" charset="0"/>
            </a:rPr>
            <a:t>Fact:</a:t>
          </a:r>
          <a:endParaRPr lang="en-US" sz="2400" smtClean="0">
            <a:latin typeface="+mj-lt"/>
            <a:cs typeface="Courier New" pitchFamily="49" charset="0"/>
          </a:endParaRPr>
        </a:p>
        <a:p>
          <a:r>
            <a:rPr lang="en-US" sz="2400" smtClean="0">
              <a:latin typeface="Courier New" pitchFamily="49" charset="0"/>
              <a:cs typeface="Courier New" pitchFamily="49" charset="0"/>
            </a:rPr>
            <a:t>ate(lewis, skittles).</a:t>
          </a:r>
          <a:endParaRPr lang="en-US" sz="2400" b="1" u="sng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gm:t>
    </dgm:pt>
    <dgm:pt modelId="{6DB28E41-48E3-4AFD-8D54-495DE3124683}" type="parTrans" cxnId="{35A80BC7-71D8-4DE9-9AED-48100B2C9E03}">
      <dgm:prSet/>
      <dgm:spPr/>
      <dgm:t>
        <a:bodyPr/>
        <a:lstStyle/>
        <a:p>
          <a:endParaRPr lang="en-US"/>
        </a:p>
      </dgm:t>
    </dgm:pt>
    <dgm:pt modelId="{6D901BFF-0B30-451E-9F60-EF202EBF9F45}" type="sibTrans" cxnId="{35A80BC7-71D8-4DE9-9AED-48100B2C9E03}">
      <dgm:prSet/>
      <dgm:spPr/>
      <dgm:t>
        <a:bodyPr/>
        <a:lstStyle/>
        <a:p>
          <a:endParaRPr lang="en-US"/>
        </a:p>
      </dgm:t>
    </dgm:pt>
    <dgm:pt modelId="{E040CF3F-08EB-456F-8D6D-FE6762C981FB}" type="pres">
      <dgm:prSet presAssocID="{0EB1F4CD-C298-4961-A0F6-534C34809A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586C15-A937-477A-9EA1-6A8B1F5829E9}" type="pres">
      <dgm:prSet presAssocID="{FA5E8D6A-D697-49EF-BA4C-D70AD183057C}" presName="hierRoot1" presStyleCnt="0">
        <dgm:presLayoutVars>
          <dgm:hierBranch/>
        </dgm:presLayoutVars>
      </dgm:prSet>
      <dgm:spPr/>
    </dgm:pt>
    <dgm:pt modelId="{67AFC012-2B17-4F7F-9C64-35BF63C81387}" type="pres">
      <dgm:prSet presAssocID="{FA5E8D6A-D697-49EF-BA4C-D70AD183057C}" presName="rootComposite1" presStyleCnt="0"/>
      <dgm:spPr/>
    </dgm:pt>
    <dgm:pt modelId="{5578171E-187B-4B1D-A352-805E3D9A4EBD}" type="pres">
      <dgm:prSet presAssocID="{FA5E8D6A-D697-49EF-BA4C-D70AD183057C}" presName="rootText1" presStyleLbl="node0" presStyleIdx="0" presStyleCnt="1" custScaleX="145636" custLinFactNeighborY="-34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FBD919-3957-4300-BC32-D9770BFCD55F}" type="pres">
      <dgm:prSet presAssocID="{FA5E8D6A-D697-49EF-BA4C-D70AD18305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D409E6-0124-4887-BFB4-9846333A7881}" type="pres">
      <dgm:prSet presAssocID="{FA5E8D6A-D697-49EF-BA4C-D70AD183057C}" presName="hierChild2" presStyleCnt="0"/>
      <dgm:spPr/>
    </dgm:pt>
    <dgm:pt modelId="{25667EBE-389B-42EA-8E76-73A6260531DF}" type="pres">
      <dgm:prSet presAssocID="{1C647ED6-B52D-48FA-9101-C443A0E362DF}" presName="Name35" presStyleLbl="parChTrans1D2" presStyleIdx="0" presStyleCnt="1"/>
      <dgm:spPr/>
      <dgm:t>
        <a:bodyPr/>
        <a:lstStyle/>
        <a:p>
          <a:endParaRPr lang="en-US"/>
        </a:p>
      </dgm:t>
    </dgm:pt>
    <dgm:pt modelId="{3BF6C7DF-3402-4946-9874-22C077461737}" type="pres">
      <dgm:prSet presAssocID="{3B97FF89-0946-416F-8756-63F9CAB3A7FD}" presName="hierRoot2" presStyleCnt="0">
        <dgm:presLayoutVars>
          <dgm:hierBranch/>
        </dgm:presLayoutVars>
      </dgm:prSet>
      <dgm:spPr/>
    </dgm:pt>
    <dgm:pt modelId="{B897C423-87F9-45AD-99D2-7FA0E810E103}" type="pres">
      <dgm:prSet presAssocID="{3B97FF89-0946-416F-8756-63F9CAB3A7FD}" presName="rootComposite" presStyleCnt="0"/>
      <dgm:spPr/>
    </dgm:pt>
    <dgm:pt modelId="{FFE2F6E6-5A7F-494D-A9D9-27137C988240}" type="pres">
      <dgm:prSet presAssocID="{3B97FF89-0946-416F-8756-63F9CAB3A7FD}" presName="rootText" presStyleLbl="node2" presStyleIdx="0" presStyleCnt="1" custScaleX="327932" custScaleY="140145" custLinFactNeighborY="-10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75BC3-C19D-4CD2-AB8F-F3291AD2BF81}" type="pres">
      <dgm:prSet presAssocID="{3B97FF89-0946-416F-8756-63F9CAB3A7FD}" presName="rootConnector" presStyleLbl="node2" presStyleIdx="0" presStyleCnt="1"/>
      <dgm:spPr/>
      <dgm:t>
        <a:bodyPr/>
        <a:lstStyle/>
        <a:p>
          <a:endParaRPr lang="en-US"/>
        </a:p>
      </dgm:t>
    </dgm:pt>
    <dgm:pt modelId="{A54A3955-4947-49FF-883D-7562746F1B0A}" type="pres">
      <dgm:prSet presAssocID="{3B97FF89-0946-416F-8756-63F9CAB3A7FD}" presName="hierChild4" presStyleCnt="0"/>
      <dgm:spPr/>
    </dgm:pt>
    <dgm:pt modelId="{A14F15B6-50D0-4BAF-A8AB-A7CE932477A2}" type="pres">
      <dgm:prSet presAssocID="{256A39C7-BD2C-4160-9B67-A6E1FB2C8876}" presName="Name35" presStyleLbl="parChTrans1D3" presStyleIdx="0" presStyleCnt="2"/>
      <dgm:spPr/>
      <dgm:t>
        <a:bodyPr/>
        <a:lstStyle/>
        <a:p>
          <a:endParaRPr lang="en-US"/>
        </a:p>
      </dgm:t>
    </dgm:pt>
    <dgm:pt modelId="{8BC8C109-FF62-405F-9094-EC1C9EB4467E}" type="pres">
      <dgm:prSet presAssocID="{93230BEA-0C44-4BFE-8798-DADAF24015D5}" presName="hierRoot2" presStyleCnt="0">
        <dgm:presLayoutVars>
          <dgm:hierBranch/>
        </dgm:presLayoutVars>
      </dgm:prSet>
      <dgm:spPr/>
    </dgm:pt>
    <dgm:pt modelId="{EEF91B25-39CC-4632-8CC9-A4916A58A605}" type="pres">
      <dgm:prSet presAssocID="{93230BEA-0C44-4BFE-8798-DADAF24015D5}" presName="rootComposite" presStyleCnt="0"/>
      <dgm:spPr/>
    </dgm:pt>
    <dgm:pt modelId="{F03C6604-B52C-40B8-82F2-63E0707361F4}" type="pres">
      <dgm:prSet presAssocID="{93230BEA-0C44-4BFE-8798-DADAF24015D5}" presName="rootText" presStyleLbl="node3" presStyleIdx="0" presStyleCnt="2" custLinFactNeighborY="8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22880F-6690-485D-B777-941704AD626C}" type="pres">
      <dgm:prSet presAssocID="{93230BEA-0C44-4BFE-8798-DADAF24015D5}" presName="rootConnector" presStyleLbl="node3" presStyleIdx="0" presStyleCnt="2"/>
      <dgm:spPr/>
      <dgm:t>
        <a:bodyPr/>
        <a:lstStyle/>
        <a:p>
          <a:endParaRPr lang="en-US"/>
        </a:p>
      </dgm:t>
    </dgm:pt>
    <dgm:pt modelId="{4464984C-407A-4D90-9F1A-B347405F8670}" type="pres">
      <dgm:prSet presAssocID="{93230BEA-0C44-4BFE-8798-DADAF24015D5}" presName="hierChild4" presStyleCnt="0"/>
      <dgm:spPr/>
    </dgm:pt>
    <dgm:pt modelId="{CB588F53-57F2-4109-908B-AFB2E74B556B}" type="pres">
      <dgm:prSet presAssocID="{93230BEA-0C44-4BFE-8798-DADAF24015D5}" presName="hierChild5" presStyleCnt="0"/>
      <dgm:spPr/>
    </dgm:pt>
    <dgm:pt modelId="{0E8E3872-3DD9-496A-92B7-178312A60E01}" type="pres">
      <dgm:prSet presAssocID="{DEFC0A57-24F1-4CD1-90A9-E07A8C953CD3}" presName="Name35" presStyleLbl="parChTrans1D3" presStyleIdx="1" presStyleCnt="2"/>
      <dgm:spPr/>
      <dgm:t>
        <a:bodyPr/>
        <a:lstStyle/>
        <a:p>
          <a:endParaRPr lang="en-US"/>
        </a:p>
      </dgm:t>
    </dgm:pt>
    <dgm:pt modelId="{54DF298F-1C7C-4D3B-B32F-4AA94C72AF00}" type="pres">
      <dgm:prSet presAssocID="{70928DEC-291D-4CA2-A42D-78024667FB84}" presName="hierRoot2" presStyleCnt="0">
        <dgm:presLayoutVars>
          <dgm:hierBranch/>
        </dgm:presLayoutVars>
      </dgm:prSet>
      <dgm:spPr/>
    </dgm:pt>
    <dgm:pt modelId="{8708DA80-2AD5-43E1-952F-164812364053}" type="pres">
      <dgm:prSet presAssocID="{70928DEC-291D-4CA2-A42D-78024667FB84}" presName="rootComposite" presStyleCnt="0"/>
      <dgm:spPr/>
    </dgm:pt>
    <dgm:pt modelId="{52E52DC6-E8B0-4C3B-8237-3BA7B04CE22F}" type="pres">
      <dgm:prSet presAssocID="{70928DEC-291D-4CA2-A42D-78024667FB84}" presName="rootText" presStyleLbl="node3" presStyleIdx="1" presStyleCnt="2" custLinFactNeighborY="8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C0279B-910C-4F6F-B2DF-6232F4A898DD}" type="pres">
      <dgm:prSet presAssocID="{70928DEC-291D-4CA2-A42D-78024667FB84}" presName="rootConnector" presStyleLbl="node3" presStyleIdx="1" presStyleCnt="2"/>
      <dgm:spPr/>
      <dgm:t>
        <a:bodyPr/>
        <a:lstStyle/>
        <a:p>
          <a:endParaRPr lang="en-US"/>
        </a:p>
      </dgm:t>
    </dgm:pt>
    <dgm:pt modelId="{90253382-E9E0-40DB-8CFA-DAA7EC9C0CD3}" type="pres">
      <dgm:prSet presAssocID="{70928DEC-291D-4CA2-A42D-78024667FB84}" presName="hierChild4" presStyleCnt="0"/>
      <dgm:spPr/>
    </dgm:pt>
    <dgm:pt modelId="{18F31601-C650-4605-87AD-8490EF315E49}" type="pres">
      <dgm:prSet presAssocID="{6DB28E41-48E3-4AFD-8D54-495DE3124683}" presName="Name35" presStyleLbl="parChTrans1D4" presStyleIdx="0" presStyleCnt="1"/>
      <dgm:spPr/>
      <dgm:t>
        <a:bodyPr/>
        <a:lstStyle/>
        <a:p>
          <a:endParaRPr lang="en-US"/>
        </a:p>
      </dgm:t>
    </dgm:pt>
    <dgm:pt modelId="{49858B1B-7B8C-4103-AF77-E3253DB099A4}" type="pres">
      <dgm:prSet presAssocID="{ADBF4947-B4CC-4283-B505-A7E2C2039346}" presName="hierRoot2" presStyleCnt="0">
        <dgm:presLayoutVars>
          <dgm:hierBranch val="init"/>
        </dgm:presLayoutVars>
      </dgm:prSet>
      <dgm:spPr/>
    </dgm:pt>
    <dgm:pt modelId="{C9D49159-79F6-4C7C-B6BC-DD373A67CC46}" type="pres">
      <dgm:prSet presAssocID="{ADBF4947-B4CC-4283-B505-A7E2C2039346}" presName="rootComposite" presStyleCnt="0"/>
      <dgm:spPr/>
    </dgm:pt>
    <dgm:pt modelId="{6C8B0349-0F74-4D3F-A47E-1A997A982BFF}" type="pres">
      <dgm:prSet presAssocID="{ADBF4947-B4CC-4283-B505-A7E2C2039346}" presName="rootText" presStyleLbl="node4" presStyleIdx="0" presStyleCnt="1" custLinFactNeighborY="17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C8311F-0E41-4F7D-9758-E9C21BE30660}" type="pres">
      <dgm:prSet presAssocID="{ADBF4947-B4CC-4283-B505-A7E2C2039346}" presName="rootConnector" presStyleLbl="node4" presStyleIdx="0" presStyleCnt="1"/>
      <dgm:spPr/>
      <dgm:t>
        <a:bodyPr/>
        <a:lstStyle/>
        <a:p>
          <a:endParaRPr lang="en-US"/>
        </a:p>
      </dgm:t>
    </dgm:pt>
    <dgm:pt modelId="{851D6222-23A7-4CF7-9779-CFCB0C288C9C}" type="pres">
      <dgm:prSet presAssocID="{ADBF4947-B4CC-4283-B505-A7E2C2039346}" presName="hierChild4" presStyleCnt="0"/>
      <dgm:spPr/>
    </dgm:pt>
    <dgm:pt modelId="{D92CA6C4-2DB3-4C75-9930-0556E913C48C}" type="pres">
      <dgm:prSet presAssocID="{ADBF4947-B4CC-4283-B505-A7E2C2039346}" presName="hierChild5" presStyleCnt="0"/>
      <dgm:spPr/>
    </dgm:pt>
    <dgm:pt modelId="{9A9F410F-4626-46BE-A30E-36E3DC804B63}" type="pres">
      <dgm:prSet presAssocID="{70928DEC-291D-4CA2-A42D-78024667FB84}" presName="hierChild5" presStyleCnt="0"/>
      <dgm:spPr/>
    </dgm:pt>
    <dgm:pt modelId="{D76C282B-0FFB-4E63-A57C-B8804A795E8B}" type="pres">
      <dgm:prSet presAssocID="{3B97FF89-0946-416F-8756-63F9CAB3A7FD}" presName="hierChild5" presStyleCnt="0"/>
      <dgm:spPr/>
    </dgm:pt>
    <dgm:pt modelId="{E59AD44D-2778-42E5-9FB8-73E18EF25A57}" type="pres">
      <dgm:prSet presAssocID="{FA5E8D6A-D697-49EF-BA4C-D70AD183057C}" presName="hierChild3" presStyleCnt="0"/>
      <dgm:spPr/>
    </dgm:pt>
  </dgm:ptLst>
  <dgm:cxnLst>
    <dgm:cxn modelId="{DC02E050-2B82-4D62-9013-864F0F9D48DD}" srcId="{3B97FF89-0946-416F-8756-63F9CAB3A7FD}" destId="{70928DEC-291D-4CA2-A42D-78024667FB84}" srcOrd="1" destOrd="0" parTransId="{DEFC0A57-24F1-4CD1-90A9-E07A8C953CD3}" sibTransId="{34E30DB4-8483-480E-B66D-07DBE61ADDBF}"/>
    <dgm:cxn modelId="{C95A6FDB-D3F4-4F9B-8A27-A5CD1267D652}" type="presOf" srcId="{ADBF4947-B4CC-4283-B505-A7E2C2039346}" destId="{A3C8311F-0E41-4F7D-9758-E9C21BE30660}" srcOrd="1" destOrd="0" presId="urn:microsoft.com/office/officeart/2005/8/layout/orgChart1"/>
    <dgm:cxn modelId="{A9A5D31A-E68B-4528-B192-DD7584DAE6E0}" type="presOf" srcId="{0EB1F4CD-C298-4961-A0F6-534C34809AFB}" destId="{E040CF3F-08EB-456F-8D6D-FE6762C981FB}" srcOrd="0" destOrd="0" presId="urn:microsoft.com/office/officeart/2005/8/layout/orgChart1"/>
    <dgm:cxn modelId="{3D6F47D0-33C2-46B5-8C7F-133BE457641E}" type="presOf" srcId="{FA5E8D6A-D697-49EF-BA4C-D70AD183057C}" destId="{6CFBD919-3957-4300-BC32-D9770BFCD55F}" srcOrd="1" destOrd="0" presId="urn:microsoft.com/office/officeart/2005/8/layout/orgChart1"/>
    <dgm:cxn modelId="{123DAAD7-A2D1-4CF4-80D3-AC7C00E2459E}" type="presOf" srcId="{1C647ED6-B52D-48FA-9101-C443A0E362DF}" destId="{25667EBE-389B-42EA-8E76-73A6260531DF}" srcOrd="0" destOrd="0" presId="urn:microsoft.com/office/officeart/2005/8/layout/orgChart1"/>
    <dgm:cxn modelId="{43DC7E21-751B-4B23-B23D-84A805CDC2CA}" type="presOf" srcId="{3B97FF89-0946-416F-8756-63F9CAB3A7FD}" destId="{FFE2F6E6-5A7F-494D-A9D9-27137C988240}" srcOrd="0" destOrd="0" presId="urn:microsoft.com/office/officeart/2005/8/layout/orgChart1"/>
    <dgm:cxn modelId="{6562EEB1-B88C-4163-BA01-318DA9BB1413}" srcId="{3B97FF89-0946-416F-8756-63F9CAB3A7FD}" destId="{93230BEA-0C44-4BFE-8798-DADAF24015D5}" srcOrd="0" destOrd="0" parTransId="{256A39C7-BD2C-4160-9B67-A6E1FB2C8876}" sibTransId="{7A7E2195-3BAF-40E9-933E-12BBDA4FED8E}"/>
    <dgm:cxn modelId="{186DEBF2-0B47-4AFA-A45B-B63C2680ABEA}" srcId="{0EB1F4CD-C298-4961-A0F6-534C34809AFB}" destId="{FA5E8D6A-D697-49EF-BA4C-D70AD183057C}" srcOrd="0" destOrd="0" parTransId="{4BA8DE2C-C076-4BB2-9240-45788F7D41BF}" sibTransId="{3F50668B-44A1-43A0-94A3-B6279917B5F2}"/>
    <dgm:cxn modelId="{35A80BC7-71D8-4DE9-9AED-48100B2C9E03}" srcId="{70928DEC-291D-4CA2-A42D-78024667FB84}" destId="{ADBF4947-B4CC-4283-B505-A7E2C2039346}" srcOrd="0" destOrd="0" parTransId="{6DB28E41-48E3-4AFD-8D54-495DE3124683}" sibTransId="{6D901BFF-0B30-451E-9F60-EF202EBF9F45}"/>
    <dgm:cxn modelId="{C886F89A-DDF8-4FCC-A3F5-ED8B6B853F19}" type="presOf" srcId="{93230BEA-0C44-4BFE-8798-DADAF24015D5}" destId="{F03C6604-B52C-40B8-82F2-63E0707361F4}" srcOrd="0" destOrd="0" presId="urn:microsoft.com/office/officeart/2005/8/layout/orgChart1"/>
    <dgm:cxn modelId="{561E5474-6106-435B-A104-148F9E232CF1}" type="presOf" srcId="{3B97FF89-0946-416F-8756-63F9CAB3A7FD}" destId="{C0D75BC3-C19D-4CD2-AB8F-F3291AD2BF81}" srcOrd="1" destOrd="0" presId="urn:microsoft.com/office/officeart/2005/8/layout/orgChart1"/>
    <dgm:cxn modelId="{3F945F79-3823-44CE-A8FE-580E5374DF91}" type="presOf" srcId="{70928DEC-291D-4CA2-A42D-78024667FB84}" destId="{A0C0279B-910C-4F6F-B2DF-6232F4A898DD}" srcOrd="1" destOrd="0" presId="urn:microsoft.com/office/officeart/2005/8/layout/orgChart1"/>
    <dgm:cxn modelId="{EC91F54E-62DE-451B-BC57-4C425386E67D}" type="presOf" srcId="{93230BEA-0C44-4BFE-8798-DADAF24015D5}" destId="{C422880F-6690-485D-B777-941704AD626C}" srcOrd="1" destOrd="0" presId="urn:microsoft.com/office/officeart/2005/8/layout/orgChart1"/>
    <dgm:cxn modelId="{5D3D2FF8-9AC8-49D2-96E7-A4A04F1CFFD0}" type="presOf" srcId="{ADBF4947-B4CC-4283-B505-A7E2C2039346}" destId="{6C8B0349-0F74-4D3F-A47E-1A997A982BFF}" srcOrd="0" destOrd="0" presId="urn:microsoft.com/office/officeart/2005/8/layout/orgChart1"/>
    <dgm:cxn modelId="{5A15A46A-69D2-42DC-9785-9A21E8117E0A}" type="presOf" srcId="{FA5E8D6A-D697-49EF-BA4C-D70AD183057C}" destId="{5578171E-187B-4B1D-A352-805E3D9A4EBD}" srcOrd="0" destOrd="0" presId="urn:microsoft.com/office/officeart/2005/8/layout/orgChart1"/>
    <dgm:cxn modelId="{589CCA9A-AD0D-4400-9D0D-9A4AA701BEE0}" srcId="{FA5E8D6A-D697-49EF-BA4C-D70AD183057C}" destId="{3B97FF89-0946-416F-8756-63F9CAB3A7FD}" srcOrd="0" destOrd="0" parTransId="{1C647ED6-B52D-48FA-9101-C443A0E362DF}" sibTransId="{6EDC24D7-6BB2-4654-800C-119DBFEAF8E4}"/>
    <dgm:cxn modelId="{E9049A8D-5E35-47DF-AE12-7736D9AED663}" type="presOf" srcId="{6DB28E41-48E3-4AFD-8D54-495DE3124683}" destId="{18F31601-C650-4605-87AD-8490EF315E49}" srcOrd="0" destOrd="0" presId="urn:microsoft.com/office/officeart/2005/8/layout/orgChart1"/>
    <dgm:cxn modelId="{FD629E48-4A91-474B-BD3F-A8B18D687AA0}" type="presOf" srcId="{256A39C7-BD2C-4160-9B67-A6E1FB2C8876}" destId="{A14F15B6-50D0-4BAF-A8AB-A7CE932477A2}" srcOrd="0" destOrd="0" presId="urn:microsoft.com/office/officeart/2005/8/layout/orgChart1"/>
    <dgm:cxn modelId="{B28ECDB3-E83F-4C4A-8F2C-21AD8D33921D}" type="presOf" srcId="{DEFC0A57-24F1-4CD1-90A9-E07A8C953CD3}" destId="{0E8E3872-3DD9-496A-92B7-178312A60E01}" srcOrd="0" destOrd="0" presId="urn:microsoft.com/office/officeart/2005/8/layout/orgChart1"/>
    <dgm:cxn modelId="{E3F36BEE-FE73-42CC-ADC7-D22ADE6C3893}" type="presOf" srcId="{70928DEC-291D-4CA2-A42D-78024667FB84}" destId="{52E52DC6-E8B0-4C3B-8237-3BA7B04CE22F}" srcOrd="0" destOrd="0" presId="urn:microsoft.com/office/officeart/2005/8/layout/orgChart1"/>
    <dgm:cxn modelId="{DC33500F-B8C8-4220-B2FD-4A9B7303F459}" type="presParOf" srcId="{E040CF3F-08EB-456F-8D6D-FE6762C981FB}" destId="{AE586C15-A937-477A-9EA1-6A8B1F5829E9}" srcOrd="0" destOrd="0" presId="urn:microsoft.com/office/officeart/2005/8/layout/orgChart1"/>
    <dgm:cxn modelId="{14E943A4-2BFE-406F-8A38-8ADB69854D95}" type="presParOf" srcId="{AE586C15-A937-477A-9EA1-6A8B1F5829E9}" destId="{67AFC012-2B17-4F7F-9C64-35BF63C81387}" srcOrd="0" destOrd="0" presId="urn:microsoft.com/office/officeart/2005/8/layout/orgChart1"/>
    <dgm:cxn modelId="{7BAF45DD-A8CE-4CC3-9FCB-03AA974E4406}" type="presParOf" srcId="{67AFC012-2B17-4F7F-9C64-35BF63C81387}" destId="{5578171E-187B-4B1D-A352-805E3D9A4EBD}" srcOrd="0" destOrd="0" presId="urn:microsoft.com/office/officeart/2005/8/layout/orgChart1"/>
    <dgm:cxn modelId="{55D17E54-CC2B-4E39-AD97-5C65E968B043}" type="presParOf" srcId="{67AFC012-2B17-4F7F-9C64-35BF63C81387}" destId="{6CFBD919-3957-4300-BC32-D9770BFCD55F}" srcOrd="1" destOrd="0" presId="urn:microsoft.com/office/officeart/2005/8/layout/orgChart1"/>
    <dgm:cxn modelId="{1BFBCF83-06E9-4A45-B01E-5F18540A34A0}" type="presParOf" srcId="{AE586C15-A937-477A-9EA1-6A8B1F5829E9}" destId="{FCD409E6-0124-4887-BFB4-9846333A7881}" srcOrd="1" destOrd="0" presId="urn:microsoft.com/office/officeart/2005/8/layout/orgChart1"/>
    <dgm:cxn modelId="{3BD35EE0-BD46-45AD-8297-752939506BEE}" type="presParOf" srcId="{FCD409E6-0124-4887-BFB4-9846333A7881}" destId="{25667EBE-389B-42EA-8E76-73A6260531DF}" srcOrd="0" destOrd="0" presId="urn:microsoft.com/office/officeart/2005/8/layout/orgChart1"/>
    <dgm:cxn modelId="{61407A98-B641-47FA-9265-CA3F555D2DDB}" type="presParOf" srcId="{FCD409E6-0124-4887-BFB4-9846333A7881}" destId="{3BF6C7DF-3402-4946-9874-22C077461737}" srcOrd="1" destOrd="0" presId="urn:microsoft.com/office/officeart/2005/8/layout/orgChart1"/>
    <dgm:cxn modelId="{47C3F04C-283A-4C93-B3DA-98E90F80C93E}" type="presParOf" srcId="{3BF6C7DF-3402-4946-9874-22C077461737}" destId="{B897C423-87F9-45AD-99D2-7FA0E810E103}" srcOrd="0" destOrd="0" presId="urn:microsoft.com/office/officeart/2005/8/layout/orgChart1"/>
    <dgm:cxn modelId="{8E651342-DD1D-45A6-926F-EA360B5E95DF}" type="presParOf" srcId="{B897C423-87F9-45AD-99D2-7FA0E810E103}" destId="{FFE2F6E6-5A7F-494D-A9D9-27137C988240}" srcOrd="0" destOrd="0" presId="urn:microsoft.com/office/officeart/2005/8/layout/orgChart1"/>
    <dgm:cxn modelId="{98DCB3E4-773F-4EF5-A7EF-A3AAACBC081C}" type="presParOf" srcId="{B897C423-87F9-45AD-99D2-7FA0E810E103}" destId="{C0D75BC3-C19D-4CD2-AB8F-F3291AD2BF81}" srcOrd="1" destOrd="0" presId="urn:microsoft.com/office/officeart/2005/8/layout/orgChart1"/>
    <dgm:cxn modelId="{54C75512-2F73-4157-B0F9-0076D2BB15CC}" type="presParOf" srcId="{3BF6C7DF-3402-4946-9874-22C077461737}" destId="{A54A3955-4947-49FF-883D-7562746F1B0A}" srcOrd="1" destOrd="0" presId="urn:microsoft.com/office/officeart/2005/8/layout/orgChart1"/>
    <dgm:cxn modelId="{29CA89D9-462F-478C-81A2-A2F685862A96}" type="presParOf" srcId="{A54A3955-4947-49FF-883D-7562746F1B0A}" destId="{A14F15B6-50D0-4BAF-A8AB-A7CE932477A2}" srcOrd="0" destOrd="0" presId="urn:microsoft.com/office/officeart/2005/8/layout/orgChart1"/>
    <dgm:cxn modelId="{799A67E0-BAFF-4C2E-86BF-50571F7B29D1}" type="presParOf" srcId="{A54A3955-4947-49FF-883D-7562746F1B0A}" destId="{8BC8C109-FF62-405F-9094-EC1C9EB4467E}" srcOrd="1" destOrd="0" presId="urn:microsoft.com/office/officeart/2005/8/layout/orgChart1"/>
    <dgm:cxn modelId="{90C3E755-B1AE-4D07-A2BE-DA7BA06DD93A}" type="presParOf" srcId="{8BC8C109-FF62-405F-9094-EC1C9EB4467E}" destId="{EEF91B25-39CC-4632-8CC9-A4916A58A605}" srcOrd="0" destOrd="0" presId="urn:microsoft.com/office/officeart/2005/8/layout/orgChart1"/>
    <dgm:cxn modelId="{88A5A9BD-F512-40EF-BB05-7BDAB535FFA2}" type="presParOf" srcId="{EEF91B25-39CC-4632-8CC9-A4916A58A605}" destId="{F03C6604-B52C-40B8-82F2-63E0707361F4}" srcOrd="0" destOrd="0" presId="urn:microsoft.com/office/officeart/2005/8/layout/orgChart1"/>
    <dgm:cxn modelId="{4A63DBF6-6991-45F2-A71D-A7D277A176D0}" type="presParOf" srcId="{EEF91B25-39CC-4632-8CC9-A4916A58A605}" destId="{C422880F-6690-485D-B777-941704AD626C}" srcOrd="1" destOrd="0" presId="urn:microsoft.com/office/officeart/2005/8/layout/orgChart1"/>
    <dgm:cxn modelId="{06FA00FB-FBE3-4651-92BD-4AB0375B3690}" type="presParOf" srcId="{8BC8C109-FF62-405F-9094-EC1C9EB4467E}" destId="{4464984C-407A-4D90-9F1A-B347405F8670}" srcOrd="1" destOrd="0" presId="urn:microsoft.com/office/officeart/2005/8/layout/orgChart1"/>
    <dgm:cxn modelId="{A77DBCDD-932F-4961-9660-52A9847D1D48}" type="presParOf" srcId="{8BC8C109-FF62-405F-9094-EC1C9EB4467E}" destId="{CB588F53-57F2-4109-908B-AFB2E74B556B}" srcOrd="2" destOrd="0" presId="urn:microsoft.com/office/officeart/2005/8/layout/orgChart1"/>
    <dgm:cxn modelId="{1303824A-2929-4080-8155-D70C5B5B6609}" type="presParOf" srcId="{A54A3955-4947-49FF-883D-7562746F1B0A}" destId="{0E8E3872-3DD9-496A-92B7-178312A60E01}" srcOrd="2" destOrd="0" presId="urn:microsoft.com/office/officeart/2005/8/layout/orgChart1"/>
    <dgm:cxn modelId="{3319C02B-7AF5-47A2-8B2E-0080F7B13775}" type="presParOf" srcId="{A54A3955-4947-49FF-883D-7562746F1B0A}" destId="{54DF298F-1C7C-4D3B-B32F-4AA94C72AF00}" srcOrd="3" destOrd="0" presId="urn:microsoft.com/office/officeart/2005/8/layout/orgChart1"/>
    <dgm:cxn modelId="{01E73FDE-0751-4771-881A-F46F4A783EC7}" type="presParOf" srcId="{54DF298F-1C7C-4D3B-B32F-4AA94C72AF00}" destId="{8708DA80-2AD5-43E1-952F-164812364053}" srcOrd="0" destOrd="0" presId="urn:microsoft.com/office/officeart/2005/8/layout/orgChart1"/>
    <dgm:cxn modelId="{51C294C9-D36E-4D65-BD47-9A98A1E220C9}" type="presParOf" srcId="{8708DA80-2AD5-43E1-952F-164812364053}" destId="{52E52DC6-E8B0-4C3B-8237-3BA7B04CE22F}" srcOrd="0" destOrd="0" presId="urn:microsoft.com/office/officeart/2005/8/layout/orgChart1"/>
    <dgm:cxn modelId="{972B2172-6284-4E3F-980A-76A2549E0B64}" type="presParOf" srcId="{8708DA80-2AD5-43E1-952F-164812364053}" destId="{A0C0279B-910C-4F6F-B2DF-6232F4A898DD}" srcOrd="1" destOrd="0" presId="urn:microsoft.com/office/officeart/2005/8/layout/orgChart1"/>
    <dgm:cxn modelId="{B4338C41-9A63-46CC-A58E-5AFCD66FBDEC}" type="presParOf" srcId="{54DF298F-1C7C-4D3B-B32F-4AA94C72AF00}" destId="{90253382-E9E0-40DB-8CFA-DAA7EC9C0CD3}" srcOrd="1" destOrd="0" presId="urn:microsoft.com/office/officeart/2005/8/layout/orgChart1"/>
    <dgm:cxn modelId="{02861128-D009-48BB-8309-CE300C6E3035}" type="presParOf" srcId="{90253382-E9E0-40DB-8CFA-DAA7EC9C0CD3}" destId="{18F31601-C650-4605-87AD-8490EF315E49}" srcOrd="0" destOrd="0" presId="urn:microsoft.com/office/officeart/2005/8/layout/orgChart1"/>
    <dgm:cxn modelId="{DF16C10D-61D5-4024-BBBB-08A1CF3FDB98}" type="presParOf" srcId="{90253382-E9E0-40DB-8CFA-DAA7EC9C0CD3}" destId="{49858B1B-7B8C-4103-AF77-E3253DB099A4}" srcOrd="1" destOrd="0" presId="urn:microsoft.com/office/officeart/2005/8/layout/orgChart1"/>
    <dgm:cxn modelId="{9EF2E17C-A6A9-4D76-B840-02C87BE868BC}" type="presParOf" srcId="{49858B1B-7B8C-4103-AF77-E3253DB099A4}" destId="{C9D49159-79F6-4C7C-B6BC-DD373A67CC46}" srcOrd="0" destOrd="0" presId="urn:microsoft.com/office/officeart/2005/8/layout/orgChart1"/>
    <dgm:cxn modelId="{71B8DAFB-C2E9-4302-92DE-E684EDAC0642}" type="presParOf" srcId="{C9D49159-79F6-4C7C-B6BC-DD373A67CC46}" destId="{6C8B0349-0F74-4D3F-A47E-1A997A982BFF}" srcOrd="0" destOrd="0" presId="urn:microsoft.com/office/officeart/2005/8/layout/orgChart1"/>
    <dgm:cxn modelId="{2FC21224-47F1-4581-A131-FB3E14687BB3}" type="presParOf" srcId="{C9D49159-79F6-4C7C-B6BC-DD373A67CC46}" destId="{A3C8311F-0E41-4F7D-9758-E9C21BE30660}" srcOrd="1" destOrd="0" presId="urn:microsoft.com/office/officeart/2005/8/layout/orgChart1"/>
    <dgm:cxn modelId="{24FCCE47-3DF9-4BA3-AD3F-8F90CFEAE4C6}" type="presParOf" srcId="{49858B1B-7B8C-4103-AF77-E3253DB099A4}" destId="{851D6222-23A7-4CF7-9779-CFCB0C288C9C}" srcOrd="1" destOrd="0" presId="urn:microsoft.com/office/officeart/2005/8/layout/orgChart1"/>
    <dgm:cxn modelId="{D014FE42-776C-44C6-9BCB-D53B63230FF9}" type="presParOf" srcId="{49858B1B-7B8C-4103-AF77-E3253DB099A4}" destId="{D92CA6C4-2DB3-4C75-9930-0556E913C48C}" srcOrd="2" destOrd="0" presId="urn:microsoft.com/office/officeart/2005/8/layout/orgChart1"/>
    <dgm:cxn modelId="{458D255A-EF2E-4A17-836B-2B4B48383380}" type="presParOf" srcId="{54DF298F-1C7C-4D3B-B32F-4AA94C72AF00}" destId="{9A9F410F-4626-46BE-A30E-36E3DC804B63}" srcOrd="2" destOrd="0" presId="urn:microsoft.com/office/officeart/2005/8/layout/orgChart1"/>
    <dgm:cxn modelId="{2D3E9963-993D-4423-A897-EF3D864C3A6B}" type="presParOf" srcId="{3BF6C7DF-3402-4946-9874-22C077461737}" destId="{D76C282B-0FFB-4E63-A57C-B8804A795E8B}" srcOrd="2" destOrd="0" presId="urn:microsoft.com/office/officeart/2005/8/layout/orgChart1"/>
    <dgm:cxn modelId="{D246209F-81D8-4D0C-92B1-DE9780E2DAB5}" type="presParOf" srcId="{AE586C15-A937-477A-9EA1-6A8B1F5829E9}" destId="{E59AD44D-2778-42E5-9FB8-73E18EF25A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B1F4CD-C298-4961-A0F6-534C34809AF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A5E8D6A-D697-49EF-BA4C-D70AD183057C}">
      <dgm:prSet phldrT="[Text]" custT="1"/>
      <dgm:spPr/>
      <dgm:t>
        <a:bodyPr vert="horz"/>
        <a:lstStyle/>
        <a:p>
          <a:r>
            <a:rPr lang="en-US" sz="1600" dirty="0" smtClean="0"/>
            <a:t>Query:</a:t>
          </a:r>
        </a:p>
        <a:p>
          <a:r>
            <a:rPr lang="en-US" sz="1600" dirty="0" err="1" smtClean="0"/>
            <a:t>notAparent</a:t>
          </a:r>
          <a:r>
            <a:rPr lang="en-US" sz="1600" dirty="0" smtClean="0"/>
            <a:t>(Who).</a:t>
          </a:r>
          <a:endParaRPr lang="en-US" sz="1600" dirty="0"/>
        </a:p>
      </dgm:t>
    </dgm:pt>
    <dgm:pt modelId="{4BA8DE2C-C076-4BB2-9240-45788F7D41BF}" type="parTrans" cxnId="{186DEBF2-0B47-4AFA-A45B-B63C2680ABEA}">
      <dgm:prSet/>
      <dgm:spPr/>
      <dgm:t>
        <a:bodyPr/>
        <a:lstStyle/>
        <a:p>
          <a:endParaRPr lang="en-US"/>
        </a:p>
      </dgm:t>
    </dgm:pt>
    <dgm:pt modelId="{3F50668B-44A1-43A0-94A3-B6279917B5F2}" type="sibTrans" cxnId="{186DEBF2-0B47-4AFA-A45B-B63C2680ABEA}">
      <dgm:prSet/>
      <dgm:spPr/>
      <dgm:t>
        <a:bodyPr/>
        <a:lstStyle/>
        <a:p>
          <a:endParaRPr lang="en-US"/>
        </a:p>
      </dgm:t>
    </dgm:pt>
    <dgm:pt modelId="{29942B37-5A1D-4709-ABAC-CFD2C3414F2E}">
      <dgm:prSet phldrT="[Text]" custT="1"/>
      <dgm:spPr/>
      <dgm:t>
        <a:bodyPr vert="horz"/>
        <a:lstStyle/>
        <a:p>
          <a:r>
            <a:rPr lang="en-US" sz="1600" dirty="0" smtClean="0"/>
            <a:t>person(homer).</a:t>
          </a:r>
          <a:endParaRPr lang="en-US" sz="1600" dirty="0"/>
        </a:p>
      </dgm:t>
    </dgm:pt>
    <dgm:pt modelId="{9F7D6C08-6213-445F-8051-D2695365EB5F}" type="parTrans" cxnId="{7216FA13-60CA-4779-B419-92C5B3DF5851}">
      <dgm:prSet/>
      <dgm:spPr/>
      <dgm:t>
        <a:bodyPr/>
        <a:lstStyle/>
        <a:p>
          <a:endParaRPr lang="en-US" sz="1200"/>
        </a:p>
      </dgm:t>
    </dgm:pt>
    <dgm:pt modelId="{282C53DB-0401-4891-8C6E-1B85C3CBD3B3}" type="sibTrans" cxnId="{7216FA13-60CA-4779-B419-92C5B3DF5851}">
      <dgm:prSet/>
      <dgm:spPr/>
      <dgm:t>
        <a:bodyPr/>
        <a:lstStyle/>
        <a:p>
          <a:endParaRPr lang="en-US"/>
        </a:p>
      </dgm:t>
    </dgm:pt>
    <dgm:pt modelId="{5944CA41-3915-40F6-A155-1C96EB11239E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bart</a:t>
          </a:r>
          <a:r>
            <a:rPr lang="en-US" sz="1600" dirty="0" smtClean="0"/>
            <a:t>).</a:t>
          </a:r>
          <a:endParaRPr lang="en-US" sz="1600" dirty="0"/>
        </a:p>
      </dgm:t>
    </dgm:pt>
    <dgm:pt modelId="{0B22FA14-7F3C-4430-8537-DDD4847665E1}" type="parTrans" cxnId="{B1FA7357-EEBD-42EF-97FE-9D7E40990AB7}">
      <dgm:prSet/>
      <dgm:spPr/>
      <dgm:t>
        <a:bodyPr/>
        <a:lstStyle/>
        <a:p>
          <a:endParaRPr lang="en-US" sz="1200"/>
        </a:p>
      </dgm:t>
    </dgm:pt>
    <dgm:pt modelId="{40D07CAF-FCB5-4E36-8CAC-1258CE4F3B25}" type="sibTrans" cxnId="{B1FA7357-EEBD-42EF-97FE-9D7E40990AB7}">
      <dgm:prSet/>
      <dgm:spPr/>
      <dgm:t>
        <a:bodyPr/>
        <a:lstStyle/>
        <a:p>
          <a:endParaRPr lang="en-US"/>
        </a:p>
      </dgm:t>
    </dgm:pt>
    <dgm:pt modelId="{A76F32A6-2745-49EE-AB6D-10271A9FAA00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lisa</a:t>
          </a:r>
          <a:r>
            <a:rPr lang="en-US" sz="1600" dirty="0" smtClean="0"/>
            <a:t>).</a:t>
          </a:r>
          <a:endParaRPr lang="en-US" sz="1600" dirty="0"/>
        </a:p>
      </dgm:t>
    </dgm:pt>
    <dgm:pt modelId="{C476BE6E-D46F-4D00-B3F8-179F8BC3AEE5}" type="parTrans" cxnId="{23E5BE27-E0B7-4EC0-916F-328C95F7DCD9}">
      <dgm:prSet/>
      <dgm:spPr/>
      <dgm:t>
        <a:bodyPr/>
        <a:lstStyle/>
        <a:p>
          <a:endParaRPr lang="en-US" sz="1200"/>
        </a:p>
      </dgm:t>
    </dgm:pt>
    <dgm:pt modelId="{7B00D113-F892-4C16-BEBF-D4B10F1B2FE6}" type="sibTrans" cxnId="{23E5BE27-E0B7-4EC0-916F-328C95F7DCD9}">
      <dgm:prSet/>
      <dgm:spPr/>
      <dgm:t>
        <a:bodyPr/>
        <a:lstStyle/>
        <a:p>
          <a:endParaRPr lang="en-US"/>
        </a:p>
      </dgm:t>
    </dgm:pt>
    <dgm:pt modelId="{900C2EA3-0599-4B29-8E1F-3DBF9F43EF74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maggie</a:t>
          </a:r>
          <a:r>
            <a:rPr lang="en-US" sz="1600" dirty="0" smtClean="0"/>
            <a:t>).</a:t>
          </a:r>
          <a:endParaRPr lang="en-US" sz="1600" dirty="0"/>
        </a:p>
      </dgm:t>
    </dgm:pt>
    <dgm:pt modelId="{53FF39F9-5F39-41C2-A505-1659C4724C81}" type="parTrans" cxnId="{0E6A129C-F54F-444B-A843-6557E2D9552E}">
      <dgm:prSet/>
      <dgm:spPr/>
      <dgm:t>
        <a:bodyPr/>
        <a:lstStyle/>
        <a:p>
          <a:endParaRPr lang="en-US" sz="1200"/>
        </a:p>
      </dgm:t>
    </dgm:pt>
    <dgm:pt modelId="{E65E64E9-D7BC-4378-A93D-90A4130F9183}" type="sibTrans" cxnId="{0E6A129C-F54F-444B-A843-6557E2D9552E}">
      <dgm:prSet/>
      <dgm:spPr/>
      <dgm:t>
        <a:bodyPr/>
        <a:lstStyle/>
        <a:p>
          <a:endParaRPr lang="en-US"/>
        </a:p>
      </dgm:t>
    </dgm:pt>
    <dgm:pt modelId="{0488B446-1A3A-494C-B2A0-55EEDDF40283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0917A3D9-F86F-43FB-9916-37D26E724992}" type="parTrans" cxnId="{277EF843-D075-4816-AD6B-132ED2D79756}">
      <dgm:prSet/>
      <dgm:spPr/>
      <dgm:t>
        <a:bodyPr/>
        <a:lstStyle/>
        <a:p>
          <a:endParaRPr lang="en-US" sz="1200"/>
        </a:p>
      </dgm:t>
    </dgm:pt>
    <dgm:pt modelId="{8F0DB436-80CA-4EEE-B9F6-284C176018D1}" type="sibTrans" cxnId="{277EF843-D075-4816-AD6B-132ED2D79756}">
      <dgm:prSet/>
      <dgm:spPr/>
      <dgm:t>
        <a:bodyPr/>
        <a:lstStyle/>
        <a:p>
          <a:endParaRPr lang="en-US"/>
        </a:p>
      </dgm:t>
    </dgm:pt>
    <dgm:pt modelId="{258DCF6B-238F-4303-9B4D-20337856D1D3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4A2BEA17-019E-4CCA-9B9E-23BD500D2990}" type="parTrans" cxnId="{7BD4AEA4-C03A-4A35-A22D-4E625438EA88}">
      <dgm:prSet/>
      <dgm:spPr/>
      <dgm:t>
        <a:bodyPr/>
        <a:lstStyle/>
        <a:p>
          <a:endParaRPr lang="en-US" sz="1200"/>
        </a:p>
      </dgm:t>
    </dgm:pt>
    <dgm:pt modelId="{D5B7F8B3-C2A8-4251-AFFC-88B93EC5BE0B}" type="sibTrans" cxnId="{7BD4AEA4-C03A-4A35-A22D-4E625438EA88}">
      <dgm:prSet/>
      <dgm:spPr/>
      <dgm:t>
        <a:bodyPr/>
        <a:lstStyle/>
        <a:p>
          <a:endParaRPr lang="en-US"/>
        </a:p>
      </dgm:t>
    </dgm:pt>
    <dgm:pt modelId="{58D388F2-C74D-4A5D-97AF-0C0D1DB0C837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58B19495-986D-45DB-BA36-8C8C200A1E2A}" type="parTrans" cxnId="{63C5CC33-3654-40B2-8B22-2E06D8B6DAE9}">
      <dgm:prSet/>
      <dgm:spPr/>
      <dgm:t>
        <a:bodyPr/>
        <a:lstStyle/>
        <a:p>
          <a:endParaRPr lang="en-US" sz="1200"/>
        </a:p>
      </dgm:t>
    </dgm:pt>
    <dgm:pt modelId="{4ADB3385-CBAC-4540-91AD-E5E71F54E4E2}" type="sibTrans" cxnId="{63C5CC33-3654-40B2-8B22-2E06D8B6DAE9}">
      <dgm:prSet/>
      <dgm:spPr/>
      <dgm:t>
        <a:bodyPr/>
        <a:lstStyle/>
        <a:p>
          <a:endParaRPr lang="en-US"/>
        </a:p>
      </dgm:t>
    </dgm:pt>
    <dgm:pt modelId="{37982704-C899-4CF5-B6B6-0F80F662A3D9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4F79E026-86C7-4273-ADAE-CEA5F0C06938}" type="parTrans" cxnId="{D2392F60-5C8B-4696-AA92-593412B063BF}">
      <dgm:prSet/>
      <dgm:spPr/>
      <dgm:t>
        <a:bodyPr/>
        <a:lstStyle/>
        <a:p>
          <a:endParaRPr lang="en-US" sz="1200"/>
        </a:p>
      </dgm:t>
    </dgm:pt>
    <dgm:pt modelId="{7977F40B-1550-4B61-A9B8-622119358EF9}" type="sibTrans" cxnId="{D2392F60-5C8B-4696-AA92-593412B063BF}">
      <dgm:prSet/>
      <dgm:spPr/>
      <dgm:t>
        <a:bodyPr/>
        <a:lstStyle/>
        <a:p>
          <a:endParaRPr lang="en-US"/>
        </a:p>
      </dgm:t>
    </dgm:pt>
    <dgm:pt modelId="{0F89F296-2CC9-48F9-B4D2-CAFB59115E28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86E9D641-3293-40EC-80EA-0615609A0F9E}" type="parTrans" cxnId="{3D176CAD-A6E8-457C-9C74-E224EF0AD12D}">
      <dgm:prSet/>
      <dgm:spPr/>
      <dgm:t>
        <a:bodyPr/>
        <a:lstStyle/>
        <a:p>
          <a:endParaRPr lang="en-US" sz="1200"/>
        </a:p>
      </dgm:t>
    </dgm:pt>
    <dgm:pt modelId="{3AE398D9-51A8-4015-970E-421359CE64DC}" type="sibTrans" cxnId="{3D176CAD-A6E8-457C-9C74-E224EF0AD12D}">
      <dgm:prSet/>
      <dgm:spPr/>
      <dgm:t>
        <a:bodyPr/>
        <a:lstStyle/>
        <a:p>
          <a:endParaRPr lang="en-US"/>
        </a:p>
      </dgm:t>
    </dgm:pt>
    <dgm:pt modelId="{26FF8C56-61A0-42E8-BCAE-38A7E47EC8E3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6C1DCDE1-638B-4A8E-874E-55C3912C82C3}" type="parTrans" cxnId="{6B023BC7-0879-431C-9AD6-692FF16B6157}">
      <dgm:prSet/>
      <dgm:spPr/>
      <dgm:t>
        <a:bodyPr/>
        <a:lstStyle/>
        <a:p>
          <a:endParaRPr lang="en-US" sz="1200"/>
        </a:p>
      </dgm:t>
    </dgm:pt>
    <dgm:pt modelId="{DA6AB305-DA5E-4285-B57B-0E311D4AD228}" type="sibTrans" cxnId="{6B023BC7-0879-431C-9AD6-692FF16B6157}">
      <dgm:prSet/>
      <dgm:spPr/>
      <dgm:t>
        <a:bodyPr/>
        <a:lstStyle/>
        <a:p>
          <a:endParaRPr lang="en-US"/>
        </a:p>
      </dgm:t>
    </dgm:pt>
    <dgm:pt modelId="{5CE48C32-8CAE-4343-8328-FDE9416AD68A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C99EB157-AD88-4B56-B873-F1C1799D81A1}" type="parTrans" cxnId="{3E445F46-DE52-48D4-9371-10B3207925F7}">
      <dgm:prSet/>
      <dgm:spPr/>
      <dgm:t>
        <a:bodyPr/>
        <a:lstStyle/>
        <a:p>
          <a:endParaRPr lang="en-US" sz="1200"/>
        </a:p>
      </dgm:t>
    </dgm:pt>
    <dgm:pt modelId="{18529155-5DEF-41E3-9587-00B68C817753}" type="sibTrans" cxnId="{3E445F46-DE52-48D4-9371-10B3207925F7}">
      <dgm:prSet/>
      <dgm:spPr/>
      <dgm:t>
        <a:bodyPr/>
        <a:lstStyle/>
        <a:p>
          <a:endParaRPr lang="en-US"/>
        </a:p>
      </dgm:t>
    </dgm:pt>
    <dgm:pt modelId="{B0A34267-E5C4-4CB9-9D23-E4E9EC9FBB48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FCD3D85E-B168-4452-92F6-F1F892C7D17C}" type="parTrans" cxnId="{F21DE563-060D-48F0-A4E5-E9E22F9224E4}">
      <dgm:prSet/>
      <dgm:spPr/>
      <dgm:t>
        <a:bodyPr/>
        <a:lstStyle/>
        <a:p>
          <a:endParaRPr lang="en-US" sz="1200"/>
        </a:p>
      </dgm:t>
    </dgm:pt>
    <dgm:pt modelId="{F533170B-BD33-4AB3-93E1-91EC660074F6}" type="sibTrans" cxnId="{F21DE563-060D-48F0-A4E5-E9E22F9224E4}">
      <dgm:prSet/>
      <dgm:spPr/>
      <dgm:t>
        <a:bodyPr/>
        <a:lstStyle/>
        <a:p>
          <a:endParaRPr lang="en-US"/>
        </a:p>
      </dgm:t>
    </dgm:pt>
    <dgm:pt modelId="{86A3E279-2717-48D1-BD5A-3CB85C06C25B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30CE2861-FFBA-4B4D-9395-688271F7D0E6}" type="parTrans" cxnId="{7AD756F3-EFCD-4333-9611-C4C694E46E50}">
      <dgm:prSet/>
      <dgm:spPr/>
      <dgm:t>
        <a:bodyPr/>
        <a:lstStyle/>
        <a:p>
          <a:endParaRPr lang="en-US" sz="1200"/>
        </a:p>
      </dgm:t>
    </dgm:pt>
    <dgm:pt modelId="{1D5895A8-BF78-4E9A-9D48-56A41053EE76}" type="sibTrans" cxnId="{7AD756F3-EFCD-4333-9611-C4C694E46E50}">
      <dgm:prSet/>
      <dgm:spPr/>
      <dgm:t>
        <a:bodyPr/>
        <a:lstStyle/>
        <a:p>
          <a:endParaRPr lang="en-US"/>
        </a:p>
      </dgm:t>
    </dgm:pt>
    <dgm:pt modelId="{364DC9F0-5F9E-4682-8479-B692B79FCA92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998C77EF-4763-4714-B5C2-C735676D20CE}" type="parTrans" cxnId="{88112A53-CCD1-4BFD-BE05-A62BBED6AAE3}">
      <dgm:prSet/>
      <dgm:spPr/>
      <dgm:t>
        <a:bodyPr/>
        <a:lstStyle/>
        <a:p>
          <a:endParaRPr lang="en-US" sz="1200"/>
        </a:p>
      </dgm:t>
    </dgm:pt>
    <dgm:pt modelId="{73DF6CD3-475B-4220-8ED9-E0C608CCBD06}" type="sibTrans" cxnId="{88112A53-CCD1-4BFD-BE05-A62BBED6AAE3}">
      <dgm:prSet/>
      <dgm:spPr/>
      <dgm:t>
        <a:bodyPr/>
        <a:lstStyle/>
        <a:p>
          <a:endParaRPr lang="en-US"/>
        </a:p>
      </dgm:t>
    </dgm:pt>
    <dgm:pt modelId="{5E9C2FE6-EF46-4B05-97DE-F805DCDA89CA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3E01045F-1521-485F-A962-5A517F86A236}" type="parTrans" cxnId="{4AC9B929-5693-490B-A470-E90D0BA4154C}">
      <dgm:prSet/>
      <dgm:spPr/>
      <dgm:t>
        <a:bodyPr/>
        <a:lstStyle/>
        <a:p>
          <a:endParaRPr lang="en-US" sz="1200"/>
        </a:p>
      </dgm:t>
    </dgm:pt>
    <dgm:pt modelId="{906D995B-C2FB-46E0-A194-0263B8FF89B2}" type="sibTrans" cxnId="{4AC9B929-5693-490B-A470-E90D0BA4154C}">
      <dgm:prSet/>
      <dgm:spPr/>
      <dgm:t>
        <a:bodyPr/>
        <a:lstStyle/>
        <a:p>
          <a:endParaRPr lang="en-US"/>
        </a:p>
      </dgm:t>
    </dgm:pt>
    <dgm:pt modelId="{49BFF9CA-3B58-4DF4-8294-AED5610F7D29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4164DA3E-1675-424F-B49B-48AF1944BE0A}" type="parTrans" cxnId="{1FEDD25E-3D82-430E-978A-62B9CC4163B8}">
      <dgm:prSet/>
      <dgm:spPr/>
      <dgm:t>
        <a:bodyPr/>
        <a:lstStyle/>
        <a:p>
          <a:endParaRPr lang="en-US" sz="1200"/>
        </a:p>
      </dgm:t>
    </dgm:pt>
    <dgm:pt modelId="{1427A17F-1967-4F3C-A1C0-916D622EB350}" type="sibTrans" cxnId="{1FEDD25E-3D82-430E-978A-62B9CC4163B8}">
      <dgm:prSet/>
      <dgm:spPr/>
      <dgm:t>
        <a:bodyPr/>
        <a:lstStyle/>
        <a:p>
          <a:endParaRPr lang="en-US"/>
        </a:p>
      </dgm:t>
    </dgm:pt>
    <dgm:pt modelId="{C15FD9A3-433E-4A0F-98B9-82719EF744AD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B332B836-FCC7-4024-A2BF-F95A6F61DF8B}" type="parTrans" cxnId="{8D3A2957-50DE-4893-A7BE-4C012C151FC3}">
      <dgm:prSet/>
      <dgm:spPr/>
      <dgm:t>
        <a:bodyPr/>
        <a:lstStyle/>
        <a:p>
          <a:endParaRPr lang="en-US" sz="1200"/>
        </a:p>
      </dgm:t>
    </dgm:pt>
    <dgm:pt modelId="{FFA37C00-6E3B-4C89-B0C2-9CAC6E16677E}" type="sibTrans" cxnId="{8D3A2957-50DE-4893-A7BE-4C012C151FC3}">
      <dgm:prSet/>
      <dgm:spPr/>
      <dgm:t>
        <a:bodyPr/>
        <a:lstStyle/>
        <a:p>
          <a:endParaRPr lang="en-US"/>
        </a:p>
      </dgm:t>
    </dgm:pt>
    <dgm:pt modelId="{A053DAE4-5CF8-4BF2-B7FF-91F594C30ED3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8FABC83C-CED0-4636-889B-612049A7055F}" type="parTrans" cxnId="{AED86D95-2550-46ED-AE75-43BF0DFEE938}">
      <dgm:prSet/>
      <dgm:spPr/>
      <dgm:t>
        <a:bodyPr/>
        <a:lstStyle/>
        <a:p>
          <a:endParaRPr lang="en-US" sz="1200"/>
        </a:p>
      </dgm:t>
    </dgm:pt>
    <dgm:pt modelId="{495C5EE4-A5E2-4F05-BC30-604DBCA0393F}" type="sibTrans" cxnId="{AED86D95-2550-46ED-AE75-43BF0DFEE938}">
      <dgm:prSet/>
      <dgm:spPr/>
      <dgm:t>
        <a:bodyPr/>
        <a:lstStyle/>
        <a:p>
          <a:endParaRPr lang="en-US"/>
        </a:p>
      </dgm:t>
    </dgm:pt>
    <dgm:pt modelId="{C59648AC-8C9C-4231-811F-4841F9772475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A2DFD173-5F36-4E94-96D5-C692C4FD1EA3}" type="parTrans" cxnId="{59FEED18-3FA5-4FBF-95C7-D6A08516DA6F}">
      <dgm:prSet/>
      <dgm:spPr/>
      <dgm:t>
        <a:bodyPr/>
        <a:lstStyle/>
        <a:p>
          <a:endParaRPr lang="en-US" sz="1200"/>
        </a:p>
      </dgm:t>
    </dgm:pt>
    <dgm:pt modelId="{30D1E0D3-94FC-4290-9696-C4B33D3A4364}" type="sibTrans" cxnId="{59FEED18-3FA5-4FBF-95C7-D6A08516DA6F}">
      <dgm:prSet/>
      <dgm:spPr/>
      <dgm:t>
        <a:bodyPr/>
        <a:lstStyle/>
        <a:p>
          <a:endParaRPr lang="en-US"/>
        </a:p>
      </dgm:t>
    </dgm:pt>
    <dgm:pt modelId="{F1282801-4FAD-4035-8870-EF1A71C67523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D6A9D67A-ECB4-4297-A8D0-9425B21E517C}" type="parTrans" cxnId="{0F277837-4A6A-4CD0-BDEE-EA01B4B12B85}">
      <dgm:prSet/>
      <dgm:spPr/>
      <dgm:t>
        <a:bodyPr/>
        <a:lstStyle/>
        <a:p>
          <a:endParaRPr lang="en-US" sz="1200"/>
        </a:p>
      </dgm:t>
    </dgm:pt>
    <dgm:pt modelId="{ABB18CA2-7481-4CE8-8C11-43F6B5F10B78}" type="sibTrans" cxnId="{0F277837-4A6A-4CD0-BDEE-EA01B4B12B85}">
      <dgm:prSet/>
      <dgm:spPr/>
      <dgm:t>
        <a:bodyPr/>
        <a:lstStyle/>
        <a:p>
          <a:endParaRPr lang="en-US"/>
        </a:p>
      </dgm:t>
    </dgm:pt>
    <dgm:pt modelId="{A950D722-E09E-4AF9-AAB4-0B4C8FFA42B4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15FBF788-66A6-4BC0-8A04-1E78B74919C6}" type="parTrans" cxnId="{A4DE7D0B-5099-488B-932A-C5240AAB1A56}">
      <dgm:prSet/>
      <dgm:spPr/>
      <dgm:t>
        <a:bodyPr/>
        <a:lstStyle/>
        <a:p>
          <a:endParaRPr lang="en-US" sz="1200"/>
        </a:p>
      </dgm:t>
    </dgm:pt>
    <dgm:pt modelId="{739DF952-5DC9-4BC5-A5F8-EB2F007AD215}" type="sibTrans" cxnId="{A4DE7D0B-5099-488B-932A-C5240AAB1A56}">
      <dgm:prSet/>
      <dgm:spPr/>
      <dgm:t>
        <a:bodyPr/>
        <a:lstStyle/>
        <a:p>
          <a:endParaRPr lang="en-US"/>
        </a:p>
      </dgm:t>
    </dgm:pt>
    <dgm:pt modelId="{DE403FFF-D4FA-412F-BC14-18E8CCBD797C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DAC305A2-376E-481C-A5B1-481779820742}" type="parTrans" cxnId="{91C4AE11-48BB-4DFC-96C9-D64AB0D86CA0}">
      <dgm:prSet/>
      <dgm:spPr/>
      <dgm:t>
        <a:bodyPr/>
        <a:lstStyle/>
        <a:p>
          <a:endParaRPr lang="en-US" sz="1200"/>
        </a:p>
      </dgm:t>
    </dgm:pt>
    <dgm:pt modelId="{6F106AC5-F6F1-463D-A353-E357DA1AC95E}" type="sibTrans" cxnId="{91C4AE11-48BB-4DFC-96C9-D64AB0D86CA0}">
      <dgm:prSet/>
      <dgm:spPr/>
      <dgm:t>
        <a:bodyPr/>
        <a:lstStyle/>
        <a:p>
          <a:endParaRPr lang="en-US"/>
        </a:p>
      </dgm:t>
    </dgm:pt>
    <dgm:pt modelId="{637E6CC5-1C1F-4AEE-BB33-390C92116A14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A82DD15E-69B1-4985-8335-ECFAA2D29614}" type="parTrans" cxnId="{1CC2598F-A469-4BEF-B584-1FE5BA1BD989}">
      <dgm:prSet/>
      <dgm:spPr/>
      <dgm:t>
        <a:bodyPr/>
        <a:lstStyle/>
        <a:p>
          <a:endParaRPr lang="en-US" sz="1200"/>
        </a:p>
      </dgm:t>
    </dgm:pt>
    <dgm:pt modelId="{F7E0ADAE-245D-471E-8F88-2C7A8A34E436}" type="sibTrans" cxnId="{1CC2598F-A469-4BEF-B584-1FE5BA1BD989}">
      <dgm:prSet/>
      <dgm:spPr/>
      <dgm:t>
        <a:bodyPr/>
        <a:lstStyle/>
        <a:p>
          <a:endParaRPr lang="en-US"/>
        </a:p>
      </dgm:t>
    </dgm:pt>
    <dgm:pt modelId="{4D9BED86-F3F6-4B05-BEA4-50B8E5CACE80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4CA06B16-63D2-43F8-8CFF-C8855CA8E214}" type="parTrans" cxnId="{3C5E85CD-9DDB-43D8-8897-B33907E5C232}">
      <dgm:prSet/>
      <dgm:spPr/>
      <dgm:t>
        <a:bodyPr/>
        <a:lstStyle/>
        <a:p>
          <a:endParaRPr lang="en-US" sz="1200"/>
        </a:p>
      </dgm:t>
    </dgm:pt>
    <dgm:pt modelId="{EFF563E9-674C-4DAE-B70C-ABBBE02298DF}" type="sibTrans" cxnId="{3C5E85CD-9DDB-43D8-8897-B33907E5C232}">
      <dgm:prSet/>
      <dgm:spPr/>
      <dgm:t>
        <a:bodyPr/>
        <a:lstStyle/>
        <a:p>
          <a:endParaRPr lang="en-US"/>
        </a:p>
      </dgm:t>
    </dgm:pt>
    <dgm:pt modelId="{15F34280-2C14-44F0-8798-F4827BCB0EA5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806375F1-7D2E-43AB-84CA-9515DE217E44}" type="parTrans" cxnId="{43DCDCFE-2697-421D-87DD-FDDCBE6C4635}">
      <dgm:prSet/>
      <dgm:spPr/>
      <dgm:t>
        <a:bodyPr/>
        <a:lstStyle/>
        <a:p>
          <a:endParaRPr lang="en-US" sz="1200"/>
        </a:p>
      </dgm:t>
    </dgm:pt>
    <dgm:pt modelId="{E4BF802E-04B5-46F5-818D-B84ED686F7C9}" type="sibTrans" cxnId="{43DCDCFE-2697-421D-87DD-FDDCBE6C4635}">
      <dgm:prSet/>
      <dgm:spPr/>
      <dgm:t>
        <a:bodyPr/>
        <a:lstStyle/>
        <a:p>
          <a:endParaRPr lang="en-US"/>
        </a:p>
      </dgm:t>
    </dgm:pt>
    <dgm:pt modelId="{A3D6FB46-D305-46E7-987F-B60A10F9232D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23416914-E1B4-455E-BD43-C8BDDFB52FAE}" type="parTrans" cxnId="{480C33B4-2770-42F7-9D6F-8B68E29D221E}">
      <dgm:prSet/>
      <dgm:spPr/>
      <dgm:t>
        <a:bodyPr/>
        <a:lstStyle/>
        <a:p>
          <a:endParaRPr lang="en-US" sz="1200"/>
        </a:p>
      </dgm:t>
    </dgm:pt>
    <dgm:pt modelId="{A8B3FD7D-1058-48A0-BC68-359C76856FB1}" type="sibTrans" cxnId="{480C33B4-2770-42F7-9D6F-8B68E29D221E}">
      <dgm:prSet/>
      <dgm:spPr/>
      <dgm:t>
        <a:bodyPr/>
        <a:lstStyle/>
        <a:p>
          <a:endParaRPr lang="en-US"/>
        </a:p>
      </dgm:t>
    </dgm:pt>
    <dgm:pt modelId="{39130F67-8387-48D7-9F03-8623E2A7B158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427FCE85-5E5F-4D7E-B8F2-7F8B6435E461}" type="parTrans" cxnId="{27A1A6F6-9727-45D8-830F-2FECE9325101}">
      <dgm:prSet/>
      <dgm:spPr/>
      <dgm:t>
        <a:bodyPr/>
        <a:lstStyle/>
        <a:p>
          <a:endParaRPr lang="en-US" sz="1200"/>
        </a:p>
      </dgm:t>
    </dgm:pt>
    <dgm:pt modelId="{8A7D44A8-3D4B-41D6-A45A-00E04E0CD87B}" type="sibTrans" cxnId="{27A1A6F6-9727-45D8-830F-2FECE9325101}">
      <dgm:prSet/>
      <dgm:spPr/>
      <dgm:t>
        <a:bodyPr/>
        <a:lstStyle/>
        <a:p>
          <a:endParaRPr lang="en-US"/>
        </a:p>
      </dgm:t>
    </dgm:pt>
    <dgm:pt modelId="{9E62167B-5955-47EF-85B7-4C37F0AFF4CC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6EFA910E-7F25-42D2-A080-EA8AA1A10592}" type="parTrans" cxnId="{38FA5604-42E3-4C97-B6D5-8AF637E8281A}">
      <dgm:prSet/>
      <dgm:spPr/>
      <dgm:t>
        <a:bodyPr/>
        <a:lstStyle/>
        <a:p>
          <a:endParaRPr lang="en-US" sz="1200"/>
        </a:p>
      </dgm:t>
    </dgm:pt>
    <dgm:pt modelId="{8850BAB6-C2DC-4DE8-AE2B-BEC2B1A37BC6}" type="sibTrans" cxnId="{38FA5604-42E3-4C97-B6D5-8AF637E8281A}">
      <dgm:prSet/>
      <dgm:spPr/>
      <dgm:t>
        <a:bodyPr/>
        <a:lstStyle/>
        <a:p>
          <a:endParaRPr lang="en-US"/>
        </a:p>
      </dgm:t>
    </dgm:pt>
    <dgm:pt modelId="{6EB4A493-63D0-492A-A7AE-6DD8D846497A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04CB3205-F126-4E4C-8DC5-6AD4819F4E16}" type="parTrans" cxnId="{786C9688-CCC5-49C3-AD8B-403DC5CF07C9}">
      <dgm:prSet/>
      <dgm:spPr/>
      <dgm:t>
        <a:bodyPr/>
        <a:lstStyle/>
        <a:p>
          <a:endParaRPr lang="en-US" sz="1200"/>
        </a:p>
      </dgm:t>
    </dgm:pt>
    <dgm:pt modelId="{3605C008-115D-46DD-AF32-F79320CBAE46}" type="sibTrans" cxnId="{786C9688-CCC5-49C3-AD8B-403DC5CF07C9}">
      <dgm:prSet/>
      <dgm:spPr/>
      <dgm:t>
        <a:bodyPr/>
        <a:lstStyle/>
        <a:p>
          <a:endParaRPr lang="en-US"/>
        </a:p>
      </dgm:t>
    </dgm:pt>
    <dgm:pt modelId="{7C333210-3343-49D5-9C52-3E2C8010686A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C4C21D04-4EC0-43E0-A974-7B52E8D4A2CB}" type="parTrans" cxnId="{89D10153-DD77-452A-BC73-5C9EF33A60BF}">
      <dgm:prSet/>
      <dgm:spPr/>
      <dgm:t>
        <a:bodyPr/>
        <a:lstStyle/>
        <a:p>
          <a:endParaRPr lang="en-US" sz="1200"/>
        </a:p>
      </dgm:t>
    </dgm:pt>
    <dgm:pt modelId="{BD309CAE-4FB6-4173-94A4-45A44CB4094A}" type="sibTrans" cxnId="{89D10153-DD77-452A-BC73-5C9EF33A60BF}">
      <dgm:prSet/>
      <dgm:spPr/>
      <dgm:t>
        <a:bodyPr/>
        <a:lstStyle/>
        <a:p>
          <a:endParaRPr lang="en-US"/>
        </a:p>
      </dgm:t>
    </dgm:pt>
    <dgm:pt modelId="{D8CE5FA3-FA99-4909-B8D3-46351EE58BDE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AC4984DB-C717-4E57-ABC7-2D41BF734E4A}" type="parTrans" cxnId="{1CA2EFBE-764A-46DD-A7D5-D0B0CB7A35E4}">
      <dgm:prSet/>
      <dgm:spPr/>
      <dgm:t>
        <a:bodyPr/>
        <a:lstStyle/>
        <a:p>
          <a:endParaRPr lang="en-US" sz="1200"/>
        </a:p>
      </dgm:t>
    </dgm:pt>
    <dgm:pt modelId="{F070FA39-57C0-468B-9003-4308AF76F9C0}" type="sibTrans" cxnId="{1CA2EFBE-764A-46DD-A7D5-D0B0CB7A35E4}">
      <dgm:prSet/>
      <dgm:spPr/>
      <dgm:t>
        <a:bodyPr/>
        <a:lstStyle/>
        <a:p>
          <a:endParaRPr lang="en-US"/>
        </a:p>
      </dgm:t>
    </dgm:pt>
    <dgm:pt modelId="{5A19A82E-05C2-492A-B5C0-72EA25DF799E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45F56883-93BE-4FEC-9F9F-44FB2AE231A2}" type="parTrans" cxnId="{7EAFE2D9-2DBB-4E78-9097-9EB0845A6DD8}">
      <dgm:prSet/>
      <dgm:spPr/>
      <dgm:t>
        <a:bodyPr/>
        <a:lstStyle/>
        <a:p>
          <a:endParaRPr lang="en-US" sz="1200"/>
        </a:p>
      </dgm:t>
    </dgm:pt>
    <dgm:pt modelId="{FD57C586-3E78-4701-A628-2445C52CBE6F}" type="sibTrans" cxnId="{7EAFE2D9-2DBB-4E78-9097-9EB0845A6DD8}">
      <dgm:prSet/>
      <dgm:spPr/>
      <dgm:t>
        <a:bodyPr/>
        <a:lstStyle/>
        <a:p>
          <a:endParaRPr lang="en-US"/>
        </a:p>
      </dgm:t>
    </dgm:pt>
    <dgm:pt modelId="{E7204D93-37B8-4897-946D-D7A1F4B4FCCE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17AD95C8-32C9-47F2-AA28-18DC2A3D7CEB}" type="parTrans" cxnId="{D896031C-9C1A-41AA-8EC1-3D2401A38549}">
      <dgm:prSet/>
      <dgm:spPr/>
      <dgm:t>
        <a:bodyPr/>
        <a:lstStyle/>
        <a:p>
          <a:endParaRPr lang="en-US" sz="1200"/>
        </a:p>
      </dgm:t>
    </dgm:pt>
    <dgm:pt modelId="{14C89AFA-B769-4DE4-8510-A896108055C4}" type="sibTrans" cxnId="{D896031C-9C1A-41AA-8EC1-3D2401A38549}">
      <dgm:prSet/>
      <dgm:spPr/>
      <dgm:t>
        <a:bodyPr/>
        <a:lstStyle/>
        <a:p>
          <a:endParaRPr lang="en-US"/>
        </a:p>
      </dgm:t>
    </dgm:pt>
    <dgm:pt modelId="{F9ED14C2-7EA5-4B2D-A917-1FFB222B87DD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4B7DEF77-1A18-4D15-BF8A-77B25FEF4D56}" type="parTrans" cxnId="{ACE3FAF8-4A32-410A-971A-32DBC23EF812}">
      <dgm:prSet/>
      <dgm:spPr/>
      <dgm:t>
        <a:bodyPr/>
        <a:lstStyle/>
        <a:p>
          <a:endParaRPr lang="en-US" sz="1200"/>
        </a:p>
      </dgm:t>
    </dgm:pt>
    <dgm:pt modelId="{8ACF1EFE-C600-46DD-A089-BEC65AF8815C}" type="sibTrans" cxnId="{ACE3FAF8-4A32-410A-971A-32DBC23EF812}">
      <dgm:prSet/>
      <dgm:spPr/>
      <dgm:t>
        <a:bodyPr/>
        <a:lstStyle/>
        <a:p>
          <a:endParaRPr lang="en-US"/>
        </a:p>
      </dgm:t>
    </dgm:pt>
    <dgm:pt modelId="{B4D6D9B0-3B2A-49A6-AE68-7A3CAE50363C}">
      <dgm:prSet phldrT="[Text]" custT="1"/>
      <dgm:spPr/>
      <dgm:t>
        <a:bodyPr vert="horz"/>
        <a:lstStyle/>
        <a:p>
          <a:r>
            <a:rPr lang="en-US" sz="1600" dirty="0" smtClean="0"/>
            <a:t>person(marge).</a:t>
          </a:r>
          <a:endParaRPr lang="en-US" sz="1600" dirty="0"/>
        </a:p>
      </dgm:t>
    </dgm:pt>
    <dgm:pt modelId="{BC1DB522-AAC0-40C0-8565-E283AE7465BF}" type="sibTrans" cxnId="{C2F15676-FE40-404B-A86B-674117362F73}">
      <dgm:prSet/>
      <dgm:spPr/>
      <dgm:t>
        <a:bodyPr/>
        <a:lstStyle/>
        <a:p>
          <a:endParaRPr lang="en-US"/>
        </a:p>
      </dgm:t>
    </dgm:pt>
    <dgm:pt modelId="{8D633ACD-9C6E-4B4A-9C93-334C9B16CD91}" type="parTrans" cxnId="{C2F15676-FE40-404B-A86B-674117362F73}">
      <dgm:prSet/>
      <dgm:spPr/>
      <dgm:t>
        <a:bodyPr/>
        <a:lstStyle/>
        <a:p>
          <a:endParaRPr lang="en-US" sz="1200"/>
        </a:p>
      </dgm:t>
    </dgm:pt>
    <dgm:pt modelId="{A0091F5B-5137-46B9-BA5F-11D11150F496}">
      <dgm:prSet phldrT="[Text]" custT="1"/>
      <dgm:spPr/>
      <dgm:t>
        <a:bodyPr vert="horz"/>
        <a:lstStyle/>
        <a:p>
          <a:r>
            <a:rPr lang="en-US" sz="1600" dirty="0" err="1" smtClean="0"/>
            <a:t>notAparent</a:t>
          </a:r>
          <a:r>
            <a:rPr lang="en-US" sz="1600" dirty="0" smtClean="0"/>
            <a:t>(X) :- person(X),  \+ parent(X, _)</a:t>
          </a:r>
          <a:endParaRPr lang="en-US" sz="1600" dirty="0"/>
        </a:p>
      </dgm:t>
    </dgm:pt>
    <dgm:pt modelId="{E62DFB74-1708-430E-B08C-C11D22694204}" type="parTrans" cxnId="{589993D8-E07C-43A6-80D3-C86D4E123A74}">
      <dgm:prSet/>
      <dgm:spPr/>
      <dgm:t>
        <a:bodyPr/>
        <a:lstStyle/>
        <a:p>
          <a:endParaRPr lang="en-US" sz="1200"/>
        </a:p>
      </dgm:t>
    </dgm:pt>
    <dgm:pt modelId="{23FD0476-39E9-48DF-A958-D7C660041273}" type="sibTrans" cxnId="{589993D8-E07C-43A6-80D3-C86D4E123A74}">
      <dgm:prSet/>
      <dgm:spPr/>
      <dgm:t>
        <a:bodyPr/>
        <a:lstStyle/>
        <a:p>
          <a:endParaRPr lang="en-US"/>
        </a:p>
      </dgm:t>
    </dgm:pt>
    <dgm:pt modelId="{E040CF3F-08EB-456F-8D6D-FE6762C981FB}" type="pres">
      <dgm:prSet presAssocID="{0EB1F4CD-C298-4961-A0F6-534C34809A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586C15-A937-477A-9EA1-6A8B1F5829E9}" type="pres">
      <dgm:prSet presAssocID="{FA5E8D6A-D697-49EF-BA4C-D70AD183057C}" presName="hierRoot1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67AFC012-2B17-4F7F-9C64-35BF63C81387}" type="pres">
      <dgm:prSet presAssocID="{FA5E8D6A-D697-49EF-BA4C-D70AD183057C}" presName="rootComposite1" presStyleCnt="0"/>
      <dgm:spPr/>
      <dgm:t>
        <a:bodyPr/>
        <a:lstStyle/>
        <a:p>
          <a:endParaRPr lang="en-US"/>
        </a:p>
      </dgm:t>
    </dgm:pt>
    <dgm:pt modelId="{5578171E-187B-4B1D-A352-805E3D9A4EBD}" type="pres">
      <dgm:prSet presAssocID="{FA5E8D6A-D697-49EF-BA4C-D70AD183057C}" presName="rootText1" presStyleLbl="node0" presStyleIdx="0" presStyleCnt="1" custScaleX="157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FBD919-3957-4300-BC32-D9770BFCD55F}" type="pres">
      <dgm:prSet presAssocID="{FA5E8D6A-D697-49EF-BA4C-D70AD18305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D409E6-0124-4887-BFB4-9846333A7881}" type="pres">
      <dgm:prSet presAssocID="{FA5E8D6A-D697-49EF-BA4C-D70AD183057C}" presName="hierChild2" presStyleCnt="0"/>
      <dgm:spPr/>
      <dgm:t>
        <a:bodyPr/>
        <a:lstStyle/>
        <a:p>
          <a:endParaRPr lang="en-US"/>
        </a:p>
      </dgm:t>
    </dgm:pt>
    <dgm:pt modelId="{5F5CFC60-96DA-49A1-91AF-7E64AAB904DB}" type="pres">
      <dgm:prSet presAssocID="{E62DFB74-1708-430E-B08C-C11D22694204}" presName="Name35" presStyleLbl="parChTrans1D2" presStyleIdx="0" presStyleCnt="1"/>
      <dgm:spPr/>
      <dgm:t>
        <a:bodyPr/>
        <a:lstStyle/>
        <a:p>
          <a:endParaRPr lang="en-US"/>
        </a:p>
      </dgm:t>
    </dgm:pt>
    <dgm:pt modelId="{07BF2FD0-1ED8-4328-9E1F-8A38C02FE07F}" type="pres">
      <dgm:prSet presAssocID="{A0091F5B-5137-46B9-BA5F-11D11150F496}" presName="hierRoot2" presStyleCnt="0">
        <dgm:presLayoutVars>
          <dgm:hierBranch val="init"/>
        </dgm:presLayoutVars>
      </dgm:prSet>
      <dgm:spPr/>
    </dgm:pt>
    <dgm:pt modelId="{787FA9AE-06A8-4979-B53F-358B2467563C}" type="pres">
      <dgm:prSet presAssocID="{A0091F5B-5137-46B9-BA5F-11D11150F496}" presName="rootComposite" presStyleCnt="0"/>
      <dgm:spPr/>
    </dgm:pt>
    <dgm:pt modelId="{36ECF7FE-F2B1-4D79-ACA5-87E66C4CD1DC}" type="pres">
      <dgm:prSet presAssocID="{A0091F5B-5137-46B9-BA5F-11D11150F496}" presName="rootText" presStyleLbl="node2" presStyleIdx="0" presStyleCnt="1" custScaleX="432337" custScaleY="67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A40376-AFBA-4407-A7F0-A3F035E4B84B}" type="pres">
      <dgm:prSet presAssocID="{A0091F5B-5137-46B9-BA5F-11D11150F496}" presName="rootConnector" presStyleLbl="node2" presStyleIdx="0" presStyleCnt="1"/>
      <dgm:spPr/>
      <dgm:t>
        <a:bodyPr/>
        <a:lstStyle/>
        <a:p>
          <a:endParaRPr lang="en-US"/>
        </a:p>
      </dgm:t>
    </dgm:pt>
    <dgm:pt modelId="{5D69883C-E7AE-469F-9060-947D48D10F63}" type="pres">
      <dgm:prSet presAssocID="{A0091F5B-5137-46B9-BA5F-11D11150F496}" presName="hierChild4" presStyleCnt="0"/>
      <dgm:spPr/>
    </dgm:pt>
    <dgm:pt modelId="{2077133C-DD3A-425D-9D57-A1660F30AFE4}" type="pres">
      <dgm:prSet presAssocID="{9F7D6C08-6213-445F-8051-D2695365EB5F}" presName="Name37" presStyleLbl="parChTrans1D3" presStyleIdx="0" presStyleCnt="5"/>
      <dgm:spPr/>
      <dgm:t>
        <a:bodyPr/>
        <a:lstStyle/>
        <a:p>
          <a:endParaRPr lang="en-US"/>
        </a:p>
      </dgm:t>
    </dgm:pt>
    <dgm:pt modelId="{B523A85A-80F9-4A9E-AC49-E72BCB25C53B}" type="pres">
      <dgm:prSet presAssocID="{29942B37-5A1D-4709-ABAC-CFD2C3414F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86B399-E982-4FE4-AC92-D3184F9411B1}" type="pres">
      <dgm:prSet presAssocID="{29942B37-5A1D-4709-ABAC-CFD2C3414F2E}" presName="rootComposite" presStyleCnt="0"/>
      <dgm:spPr/>
      <dgm:t>
        <a:bodyPr/>
        <a:lstStyle/>
        <a:p>
          <a:endParaRPr lang="en-US"/>
        </a:p>
      </dgm:t>
    </dgm:pt>
    <dgm:pt modelId="{0E288AF6-E2F1-4515-B76C-E798688F5DA3}" type="pres">
      <dgm:prSet presAssocID="{29942B37-5A1D-4709-ABAC-CFD2C3414F2E}" presName="rootText" presStyleLbl="node3" presStyleIdx="0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1AA6C-760F-4A11-91F3-8F1C5E407419}" type="pres">
      <dgm:prSet presAssocID="{29942B37-5A1D-4709-ABAC-CFD2C3414F2E}" presName="rootConnector" presStyleLbl="node3" presStyleIdx="0" presStyleCnt="5"/>
      <dgm:spPr/>
      <dgm:t>
        <a:bodyPr/>
        <a:lstStyle/>
        <a:p>
          <a:endParaRPr lang="en-US"/>
        </a:p>
      </dgm:t>
    </dgm:pt>
    <dgm:pt modelId="{7E508432-E6E5-46B0-BE0F-D62FD06267EC}" type="pres">
      <dgm:prSet presAssocID="{29942B37-5A1D-4709-ABAC-CFD2C3414F2E}" presName="hierChild4" presStyleCnt="0"/>
      <dgm:spPr/>
      <dgm:t>
        <a:bodyPr/>
        <a:lstStyle/>
        <a:p>
          <a:endParaRPr lang="en-US"/>
        </a:p>
      </dgm:t>
    </dgm:pt>
    <dgm:pt modelId="{07F5ED7A-A2ED-40E5-84F2-F7D7A3881E86}" type="pres">
      <dgm:prSet presAssocID="{0917A3D9-F86F-43FB-9916-37D26E724992}" presName="Name37" presStyleLbl="parChTrans1D4" presStyleIdx="0" presStyleCnt="30"/>
      <dgm:spPr/>
      <dgm:t>
        <a:bodyPr/>
        <a:lstStyle/>
        <a:p>
          <a:endParaRPr lang="en-US"/>
        </a:p>
      </dgm:t>
    </dgm:pt>
    <dgm:pt modelId="{0FDE2A69-E018-4432-A754-FF55E949B66D}" type="pres">
      <dgm:prSet presAssocID="{0488B446-1A3A-494C-B2A0-55EEDDF402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298791-1922-4F00-8D18-67C57CE7620A}" type="pres">
      <dgm:prSet presAssocID="{0488B446-1A3A-494C-B2A0-55EEDDF40283}" presName="rootComposite" presStyleCnt="0"/>
      <dgm:spPr/>
      <dgm:t>
        <a:bodyPr/>
        <a:lstStyle/>
        <a:p>
          <a:endParaRPr lang="en-US"/>
        </a:p>
      </dgm:t>
    </dgm:pt>
    <dgm:pt modelId="{D0D1A892-61A6-442A-A9C3-AADDB26B89DA}" type="pres">
      <dgm:prSet presAssocID="{0488B446-1A3A-494C-B2A0-55EEDDF40283}" presName="rootText" presStyleLbl="node4" presStyleIdx="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639824-4254-4C12-A204-403C5BA1FD3B}" type="pres">
      <dgm:prSet presAssocID="{0488B446-1A3A-494C-B2A0-55EEDDF40283}" presName="rootConnector" presStyleLbl="node4" presStyleIdx="0" presStyleCnt="30"/>
      <dgm:spPr/>
      <dgm:t>
        <a:bodyPr/>
        <a:lstStyle/>
        <a:p>
          <a:endParaRPr lang="en-US"/>
        </a:p>
      </dgm:t>
    </dgm:pt>
    <dgm:pt modelId="{327C9509-7178-4F55-973C-CB83350F9A86}" type="pres">
      <dgm:prSet presAssocID="{0488B446-1A3A-494C-B2A0-55EEDDF40283}" presName="hierChild4" presStyleCnt="0"/>
      <dgm:spPr/>
      <dgm:t>
        <a:bodyPr/>
        <a:lstStyle/>
        <a:p>
          <a:endParaRPr lang="en-US"/>
        </a:p>
      </dgm:t>
    </dgm:pt>
    <dgm:pt modelId="{0C1F46D4-22F0-4FD0-9C30-4547A5824B69}" type="pres">
      <dgm:prSet presAssocID="{0488B446-1A3A-494C-B2A0-55EEDDF40283}" presName="hierChild5" presStyleCnt="0"/>
      <dgm:spPr/>
      <dgm:t>
        <a:bodyPr/>
        <a:lstStyle/>
        <a:p>
          <a:endParaRPr lang="en-US"/>
        </a:p>
      </dgm:t>
    </dgm:pt>
    <dgm:pt modelId="{5B97A994-888D-4D3C-BC96-D2A774865281}" type="pres">
      <dgm:prSet presAssocID="{4A2BEA17-019E-4CCA-9B9E-23BD500D2990}" presName="Name37" presStyleLbl="parChTrans1D4" presStyleIdx="1" presStyleCnt="30"/>
      <dgm:spPr/>
      <dgm:t>
        <a:bodyPr/>
        <a:lstStyle/>
        <a:p>
          <a:endParaRPr lang="en-US"/>
        </a:p>
      </dgm:t>
    </dgm:pt>
    <dgm:pt modelId="{71A58A1B-8F02-4AC0-A3F9-86231864FFE7}" type="pres">
      <dgm:prSet presAssocID="{258DCF6B-238F-4303-9B4D-20337856D1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FC2BCBF-160C-462C-A8EB-8C6CF5C78817}" type="pres">
      <dgm:prSet presAssocID="{258DCF6B-238F-4303-9B4D-20337856D1D3}" presName="rootComposite" presStyleCnt="0"/>
      <dgm:spPr/>
      <dgm:t>
        <a:bodyPr/>
        <a:lstStyle/>
        <a:p>
          <a:endParaRPr lang="en-US"/>
        </a:p>
      </dgm:t>
    </dgm:pt>
    <dgm:pt modelId="{4FCFF524-4D6F-4D61-95ED-4189AD02760F}" type="pres">
      <dgm:prSet presAssocID="{258DCF6B-238F-4303-9B4D-20337856D1D3}" presName="rootText" presStyleLbl="node4" presStyleIdx="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20148-680D-475C-9F4E-31AC7E15BB1A}" type="pres">
      <dgm:prSet presAssocID="{258DCF6B-238F-4303-9B4D-20337856D1D3}" presName="rootConnector" presStyleLbl="node4" presStyleIdx="1" presStyleCnt="30"/>
      <dgm:spPr/>
      <dgm:t>
        <a:bodyPr/>
        <a:lstStyle/>
        <a:p>
          <a:endParaRPr lang="en-US"/>
        </a:p>
      </dgm:t>
    </dgm:pt>
    <dgm:pt modelId="{6B31F0DE-F63A-4CC4-A080-534DD66B5776}" type="pres">
      <dgm:prSet presAssocID="{258DCF6B-238F-4303-9B4D-20337856D1D3}" presName="hierChild4" presStyleCnt="0"/>
      <dgm:spPr/>
      <dgm:t>
        <a:bodyPr/>
        <a:lstStyle/>
        <a:p>
          <a:endParaRPr lang="en-US"/>
        </a:p>
      </dgm:t>
    </dgm:pt>
    <dgm:pt modelId="{B0EB77D3-A3B6-448E-BA6C-8A301A900494}" type="pres">
      <dgm:prSet presAssocID="{258DCF6B-238F-4303-9B4D-20337856D1D3}" presName="hierChild5" presStyleCnt="0"/>
      <dgm:spPr/>
      <dgm:t>
        <a:bodyPr/>
        <a:lstStyle/>
        <a:p>
          <a:endParaRPr lang="en-US"/>
        </a:p>
      </dgm:t>
    </dgm:pt>
    <dgm:pt modelId="{6F44C3F0-6EDD-4710-BA62-F48D0199E5D2}" type="pres">
      <dgm:prSet presAssocID="{58B19495-986D-45DB-BA36-8C8C200A1E2A}" presName="Name37" presStyleLbl="parChTrans1D4" presStyleIdx="2" presStyleCnt="30"/>
      <dgm:spPr/>
      <dgm:t>
        <a:bodyPr/>
        <a:lstStyle/>
        <a:p>
          <a:endParaRPr lang="en-US"/>
        </a:p>
      </dgm:t>
    </dgm:pt>
    <dgm:pt modelId="{C28605A9-8343-47C7-9606-72BD0CECA1B9}" type="pres">
      <dgm:prSet presAssocID="{58D388F2-C74D-4A5D-97AF-0C0D1DB0C83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A623968-110E-4DC7-909D-35160E9C914B}" type="pres">
      <dgm:prSet presAssocID="{58D388F2-C74D-4A5D-97AF-0C0D1DB0C837}" presName="rootComposite" presStyleCnt="0"/>
      <dgm:spPr/>
      <dgm:t>
        <a:bodyPr/>
        <a:lstStyle/>
        <a:p>
          <a:endParaRPr lang="en-US"/>
        </a:p>
      </dgm:t>
    </dgm:pt>
    <dgm:pt modelId="{EBD87491-4911-4F38-A96A-ED5494AE1066}" type="pres">
      <dgm:prSet presAssocID="{58D388F2-C74D-4A5D-97AF-0C0D1DB0C837}" presName="rootText" presStyleLbl="node4" presStyleIdx="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36691-7448-4721-8CD4-26EF4F5EC036}" type="pres">
      <dgm:prSet presAssocID="{58D388F2-C74D-4A5D-97AF-0C0D1DB0C837}" presName="rootConnector" presStyleLbl="node4" presStyleIdx="2" presStyleCnt="30"/>
      <dgm:spPr/>
      <dgm:t>
        <a:bodyPr/>
        <a:lstStyle/>
        <a:p>
          <a:endParaRPr lang="en-US"/>
        </a:p>
      </dgm:t>
    </dgm:pt>
    <dgm:pt modelId="{586BAE92-96F7-40DC-8581-237195B6BE7F}" type="pres">
      <dgm:prSet presAssocID="{58D388F2-C74D-4A5D-97AF-0C0D1DB0C837}" presName="hierChild4" presStyleCnt="0"/>
      <dgm:spPr/>
      <dgm:t>
        <a:bodyPr/>
        <a:lstStyle/>
        <a:p>
          <a:endParaRPr lang="en-US"/>
        </a:p>
      </dgm:t>
    </dgm:pt>
    <dgm:pt modelId="{46494726-44CB-4A08-9238-2CBDF2609072}" type="pres">
      <dgm:prSet presAssocID="{58D388F2-C74D-4A5D-97AF-0C0D1DB0C837}" presName="hierChild5" presStyleCnt="0"/>
      <dgm:spPr/>
      <dgm:t>
        <a:bodyPr/>
        <a:lstStyle/>
        <a:p>
          <a:endParaRPr lang="en-US"/>
        </a:p>
      </dgm:t>
    </dgm:pt>
    <dgm:pt modelId="{E4122570-A4B7-4B74-9A5D-9B598BF2A83A}" type="pres">
      <dgm:prSet presAssocID="{4F79E026-86C7-4273-ADAE-CEA5F0C06938}" presName="Name37" presStyleLbl="parChTrans1D4" presStyleIdx="3" presStyleCnt="30"/>
      <dgm:spPr/>
      <dgm:t>
        <a:bodyPr/>
        <a:lstStyle/>
        <a:p>
          <a:endParaRPr lang="en-US"/>
        </a:p>
      </dgm:t>
    </dgm:pt>
    <dgm:pt modelId="{84C3E4D4-CFC6-4289-8364-950A32C79AA9}" type="pres">
      <dgm:prSet presAssocID="{37982704-C899-4CF5-B6B6-0F80F662A3D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3963375-819C-4261-8F33-1A0F0F2D23BC}" type="pres">
      <dgm:prSet presAssocID="{37982704-C899-4CF5-B6B6-0F80F662A3D9}" presName="rootComposite" presStyleCnt="0"/>
      <dgm:spPr/>
      <dgm:t>
        <a:bodyPr/>
        <a:lstStyle/>
        <a:p>
          <a:endParaRPr lang="en-US"/>
        </a:p>
      </dgm:t>
    </dgm:pt>
    <dgm:pt modelId="{93093E40-F195-4E86-913E-81237D2124FA}" type="pres">
      <dgm:prSet presAssocID="{37982704-C899-4CF5-B6B6-0F80F662A3D9}" presName="rootText" presStyleLbl="node4" presStyleIdx="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D5ECF-F12D-4770-9740-E286D0F73323}" type="pres">
      <dgm:prSet presAssocID="{37982704-C899-4CF5-B6B6-0F80F662A3D9}" presName="rootConnector" presStyleLbl="node4" presStyleIdx="3" presStyleCnt="30"/>
      <dgm:spPr/>
      <dgm:t>
        <a:bodyPr/>
        <a:lstStyle/>
        <a:p>
          <a:endParaRPr lang="en-US"/>
        </a:p>
      </dgm:t>
    </dgm:pt>
    <dgm:pt modelId="{EF515950-DFA7-4419-B0CD-EEF53CE70BF4}" type="pres">
      <dgm:prSet presAssocID="{37982704-C899-4CF5-B6B6-0F80F662A3D9}" presName="hierChild4" presStyleCnt="0"/>
      <dgm:spPr/>
      <dgm:t>
        <a:bodyPr/>
        <a:lstStyle/>
        <a:p>
          <a:endParaRPr lang="en-US"/>
        </a:p>
      </dgm:t>
    </dgm:pt>
    <dgm:pt modelId="{B7A8EBFE-9B09-44E9-957E-1CF52DFA2A65}" type="pres">
      <dgm:prSet presAssocID="{37982704-C899-4CF5-B6B6-0F80F662A3D9}" presName="hierChild5" presStyleCnt="0"/>
      <dgm:spPr/>
      <dgm:t>
        <a:bodyPr/>
        <a:lstStyle/>
        <a:p>
          <a:endParaRPr lang="en-US"/>
        </a:p>
      </dgm:t>
    </dgm:pt>
    <dgm:pt modelId="{E96972FA-F775-4C9D-B9E6-11E095F80F84}" type="pres">
      <dgm:prSet presAssocID="{86E9D641-3293-40EC-80EA-0615609A0F9E}" presName="Name37" presStyleLbl="parChTrans1D4" presStyleIdx="4" presStyleCnt="30"/>
      <dgm:spPr/>
      <dgm:t>
        <a:bodyPr/>
        <a:lstStyle/>
        <a:p>
          <a:endParaRPr lang="en-US"/>
        </a:p>
      </dgm:t>
    </dgm:pt>
    <dgm:pt modelId="{359AD19C-3D41-4554-AA20-ABEFC82AD4C6}" type="pres">
      <dgm:prSet presAssocID="{0F89F296-2CC9-48F9-B4D2-CAFB59115E2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B3E646-B3E8-45DC-8DB1-1596B3E928B2}" type="pres">
      <dgm:prSet presAssocID="{0F89F296-2CC9-48F9-B4D2-CAFB59115E28}" presName="rootComposite" presStyleCnt="0"/>
      <dgm:spPr/>
      <dgm:t>
        <a:bodyPr/>
        <a:lstStyle/>
        <a:p>
          <a:endParaRPr lang="en-US"/>
        </a:p>
      </dgm:t>
    </dgm:pt>
    <dgm:pt modelId="{BF3D4085-FD30-4451-B37C-A2588C5CEC81}" type="pres">
      <dgm:prSet presAssocID="{0F89F296-2CC9-48F9-B4D2-CAFB59115E28}" presName="rootText" presStyleLbl="node4" presStyleIdx="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3189E9-D30D-45AE-9E1B-2D429BB702AA}" type="pres">
      <dgm:prSet presAssocID="{0F89F296-2CC9-48F9-B4D2-CAFB59115E28}" presName="rootConnector" presStyleLbl="node4" presStyleIdx="4" presStyleCnt="30"/>
      <dgm:spPr/>
      <dgm:t>
        <a:bodyPr/>
        <a:lstStyle/>
        <a:p>
          <a:endParaRPr lang="en-US"/>
        </a:p>
      </dgm:t>
    </dgm:pt>
    <dgm:pt modelId="{B761D69F-2B8D-426A-A6B1-C54FF4D533C4}" type="pres">
      <dgm:prSet presAssocID="{0F89F296-2CC9-48F9-B4D2-CAFB59115E28}" presName="hierChild4" presStyleCnt="0"/>
      <dgm:spPr/>
      <dgm:t>
        <a:bodyPr/>
        <a:lstStyle/>
        <a:p>
          <a:endParaRPr lang="en-US"/>
        </a:p>
      </dgm:t>
    </dgm:pt>
    <dgm:pt modelId="{811D979D-C5E9-4F11-B7B8-A2A457DF7EC0}" type="pres">
      <dgm:prSet presAssocID="{0F89F296-2CC9-48F9-B4D2-CAFB59115E28}" presName="hierChild5" presStyleCnt="0"/>
      <dgm:spPr/>
      <dgm:t>
        <a:bodyPr/>
        <a:lstStyle/>
        <a:p>
          <a:endParaRPr lang="en-US"/>
        </a:p>
      </dgm:t>
    </dgm:pt>
    <dgm:pt modelId="{E8119020-E308-45FA-A2BB-BDF7E522DFD7}" type="pres">
      <dgm:prSet presAssocID="{6C1DCDE1-638B-4A8E-874E-55C3912C82C3}" presName="Name37" presStyleLbl="parChTrans1D4" presStyleIdx="5" presStyleCnt="30"/>
      <dgm:spPr/>
      <dgm:t>
        <a:bodyPr/>
        <a:lstStyle/>
        <a:p>
          <a:endParaRPr lang="en-US"/>
        </a:p>
      </dgm:t>
    </dgm:pt>
    <dgm:pt modelId="{7A5A186E-CBAD-4B2E-AA4D-D8942443C998}" type="pres">
      <dgm:prSet presAssocID="{26FF8C56-61A0-42E8-BCAE-38A7E47EC8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19F0869-0B0D-4351-9C2A-7391DA30AB00}" type="pres">
      <dgm:prSet presAssocID="{26FF8C56-61A0-42E8-BCAE-38A7E47EC8E3}" presName="rootComposite" presStyleCnt="0"/>
      <dgm:spPr/>
      <dgm:t>
        <a:bodyPr/>
        <a:lstStyle/>
        <a:p>
          <a:endParaRPr lang="en-US"/>
        </a:p>
      </dgm:t>
    </dgm:pt>
    <dgm:pt modelId="{45133768-5E5B-4EE2-A352-35CF0A0ED084}" type="pres">
      <dgm:prSet presAssocID="{26FF8C56-61A0-42E8-BCAE-38A7E47EC8E3}" presName="rootText" presStyleLbl="node4" presStyleIdx="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27465-ACA9-45E4-BFC0-756643B81DBE}" type="pres">
      <dgm:prSet presAssocID="{26FF8C56-61A0-42E8-BCAE-38A7E47EC8E3}" presName="rootConnector" presStyleLbl="node4" presStyleIdx="5" presStyleCnt="30"/>
      <dgm:spPr/>
      <dgm:t>
        <a:bodyPr/>
        <a:lstStyle/>
        <a:p>
          <a:endParaRPr lang="en-US"/>
        </a:p>
      </dgm:t>
    </dgm:pt>
    <dgm:pt modelId="{01D479C2-FDAB-4326-8591-59F51E1254D5}" type="pres">
      <dgm:prSet presAssocID="{26FF8C56-61A0-42E8-BCAE-38A7E47EC8E3}" presName="hierChild4" presStyleCnt="0"/>
      <dgm:spPr/>
      <dgm:t>
        <a:bodyPr/>
        <a:lstStyle/>
        <a:p>
          <a:endParaRPr lang="en-US"/>
        </a:p>
      </dgm:t>
    </dgm:pt>
    <dgm:pt modelId="{D68971EB-684B-484C-B2D4-CDC5C68E5070}" type="pres">
      <dgm:prSet presAssocID="{26FF8C56-61A0-42E8-BCAE-38A7E47EC8E3}" presName="hierChild5" presStyleCnt="0"/>
      <dgm:spPr/>
      <dgm:t>
        <a:bodyPr/>
        <a:lstStyle/>
        <a:p>
          <a:endParaRPr lang="en-US"/>
        </a:p>
      </dgm:t>
    </dgm:pt>
    <dgm:pt modelId="{E134EE4C-E514-4C75-9565-86BF7F8C28F8}" type="pres">
      <dgm:prSet presAssocID="{29942B37-5A1D-4709-ABAC-CFD2C3414F2E}" presName="hierChild5" presStyleCnt="0"/>
      <dgm:spPr/>
      <dgm:t>
        <a:bodyPr/>
        <a:lstStyle/>
        <a:p>
          <a:endParaRPr lang="en-US"/>
        </a:p>
      </dgm:t>
    </dgm:pt>
    <dgm:pt modelId="{10C3CA25-93CF-4237-B04D-D91ECBA94268}" type="pres">
      <dgm:prSet presAssocID="{8D633ACD-9C6E-4B4A-9C93-334C9B16CD91}" presName="Name37" presStyleLbl="parChTrans1D3" presStyleIdx="1" presStyleCnt="5"/>
      <dgm:spPr/>
      <dgm:t>
        <a:bodyPr/>
        <a:lstStyle/>
        <a:p>
          <a:endParaRPr lang="en-US"/>
        </a:p>
      </dgm:t>
    </dgm:pt>
    <dgm:pt modelId="{A8FF3531-0030-4066-AE0D-5EB66A1D4FF6}" type="pres">
      <dgm:prSet presAssocID="{B4D6D9B0-3B2A-49A6-AE68-7A3CAE5036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FF5956-AD57-4CC3-B4D2-36230D37723D}" type="pres">
      <dgm:prSet presAssocID="{B4D6D9B0-3B2A-49A6-AE68-7A3CAE50363C}" presName="rootComposite" presStyleCnt="0"/>
      <dgm:spPr/>
      <dgm:t>
        <a:bodyPr/>
        <a:lstStyle/>
        <a:p>
          <a:endParaRPr lang="en-US"/>
        </a:p>
      </dgm:t>
    </dgm:pt>
    <dgm:pt modelId="{A1354EA4-E300-4CBA-BCCE-6FB7B1172F82}" type="pres">
      <dgm:prSet presAssocID="{B4D6D9B0-3B2A-49A6-AE68-7A3CAE50363C}" presName="rootText" presStyleLbl="node3" presStyleIdx="1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0D3529-7485-430F-80A8-F9FD3D50F010}" type="pres">
      <dgm:prSet presAssocID="{B4D6D9B0-3B2A-49A6-AE68-7A3CAE50363C}" presName="rootConnector" presStyleLbl="node3" presStyleIdx="1" presStyleCnt="5"/>
      <dgm:spPr/>
      <dgm:t>
        <a:bodyPr/>
        <a:lstStyle/>
        <a:p>
          <a:endParaRPr lang="en-US"/>
        </a:p>
      </dgm:t>
    </dgm:pt>
    <dgm:pt modelId="{8A6B5ACE-197A-40CC-AE97-58E5657C4D98}" type="pres">
      <dgm:prSet presAssocID="{B4D6D9B0-3B2A-49A6-AE68-7A3CAE50363C}" presName="hierChild4" presStyleCnt="0"/>
      <dgm:spPr/>
      <dgm:t>
        <a:bodyPr/>
        <a:lstStyle/>
        <a:p>
          <a:endParaRPr lang="en-US"/>
        </a:p>
      </dgm:t>
    </dgm:pt>
    <dgm:pt modelId="{26E7C7F2-0332-4588-8278-B028A3B96B6E}" type="pres">
      <dgm:prSet presAssocID="{C99EB157-AD88-4B56-B873-F1C1799D81A1}" presName="Name37" presStyleLbl="parChTrans1D4" presStyleIdx="6" presStyleCnt="30"/>
      <dgm:spPr/>
      <dgm:t>
        <a:bodyPr/>
        <a:lstStyle/>
        <a:p>
          <a:endParaRPr lang="en-US"/>
        </a:p>
      </dgm:t>
    </dgm:pt>
    <dgm:pt modelId="{4AC9056A-F179-4EE9-BC07-758D4C25A470}" type="pres">
      <dgm:prSet presAssocID="{5CE48C32-8CAE-4343-8328-FDE9416AD68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26A55AA-9E91-42DB-9B91-133C0815006C}" type="pres">
      <dgm:prSet presAssocID="{5CE48C32-8CAE-4343-8328-FDE9416AD68A}" presName="rootComposite" presStyleCnt="0"/>
      <dgm:spPr/>
      <dgm:t>
        <a:bodyPr/>
        <a:lstStyle/>
        <a:p>
          <a:endParaRPr lang="en-US"/>
        </a:p>
      </dgm:t>
    </dgm:pt>
    <dgm:pt modelId="{1C3C6931-4902-4217-A6EF-F583BF47865A}" type="pres">
      <dgm:prSet presAssocID="{5CE48C32-8CAE-4343-8328-FDE9416AD68A}" presName="rootText" presStyleLbl="node4" presStyleIdx="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42082F-1FA1-40AC-8402-B1150BD2AD82}" type="pres">
      <dgm:prSet presAssocID="{5CE48C32-8CAE-4343-8328-FDE9416AD68A}" presName="rootConnector" presStyleLbl="node4" presStyleIdx="6" presStyleCnt="30"/>
      <dgm:spPr/>
      <dgm:t>
        <a:bodyPr/>
        <a:lstStyle/>
        <a:p>
          <a:endParaRPr lang="en-US"/>
        </a:p>
      </dgm:t>
    </dgm:pt>
    <dgm:pt modelId="{C1D7C6C1-6D59-48FB-81B5-D0E7EFB9834C}" type="pres">
      <dgm:prSet presAssocID="{5CE48C32-8CAE-4343-8328-FDE9416AD68A}" presName="hierChild4" presStyleCnt="0"/>
      <dgm:spPr/>
      <dgm:t>
        <a:bodyPr/>
        <a:lstStyle/>
        <a:p>
          <a:endParaRPr lang="en-US"/>
        </a:p>
      </dgm:t>
    </dgm:pt>
    <dgm:pt modelId="{4AA2680B-01DE-4504-B8E3-63590BE870B0}" type="pres">
      <dgm:prSet presAssocID="{5CE48C32-8CAE-4343-8328-FDE9416AD68A}" presName="hierChild5" presStyleCnt="0"/>
      <dgm:spPr/>
      <dgm:t>
        <a:bodyPr/>
        <a:lstStyle/>
        <a:p>
          <a:endParaRPr lang="en-US"/>
        </a:p>
      </dgm:t>
    </dgm:pt>
    <dgm:pt modelId="{56C6BB25-CC40-44CC-9EB5-650FA2273154}" type="pres">
      <dgm:prSet presAssocID="{FCD3D85E-B168-4452-92F6-F1F892C7D17C}" presName="Name37" presStyleLbl="parChTrans1D4" presStyleIdx="7" presStyleCnt="30"/>
      <dgm:spPr/>
      <dgm:t>
        <a:bodyPr/>
        <a:lstStyle/>
        <a:p>
          <a:endParaRPr lang="en-US"/>
        </a:p>
      </dgm:t>
    </dgm:pt>
    <dgm:pt modelId="{46C6F016-7574-426C-BA76-4E19F22B38AB}" type="pres">
      <dgm:prSet presAssocID="{B0A34267-E5C4-4CB9-9D23-E4E9EC9FBB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F2D209F-081D-439B-A72A-D30615AD1C84}" type="pres">
      <dgm:prSet presAssocID="{B0A34267-E5C4-4CB9-9D23-E4E9EC9FBB48}" presName="rootComposite" presStyleCnt="0"/>
      <dgm:spPr/>
      <dgm:t>
        <a:bodyPr/>
        <a:lstStyle/>
        <a:p>
          <a:endParaRPr lang="en-US"/>
        </a:p>
      </dgm:t>
    </dgm:pt>
    <dgm:pt modelId="{C8ECA4CC-D061-44AA-9A08-06D0FBC066E1}" type="pres">
      <dgm:prSet presAssocID="{B0A34267-E5C4-4CB9-9D23-E4E9EC9FBB48}" presName="rootText" presStyleLbl="node4" presStyleIdx="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8F3C1-FC7B-4B4D-959E-C16A34BB5C41}" type="pres">
      <dgm:prSet presAssocID="{B0A34267-E5C4-4CB9-9D23-E4E9EC9FBB48}" presName="rootConnector" presStyleLbl="node4" presStyleIdx="7" presStyleCnt="30"/>
      <dgm:spPr/>
      <dgm:t>
        <a:bodyPr/>
        <a:lstStyle/>
        <a:p>
          <a:endParaRPr lang="en-US"/>
        </a:p>
      </dgm:t>
    </dgm:pt>
    <dgm:pt modelId="{D20877DE-8603-46C6-A0EB-B2BFF35319A3}" type="pres">
      <dgm:prSet presAssocID="{B0A34267-E5C4-4CB9-9D23-E4E9EC9FBB48}" presName="hierChild4" presStyleCnt="0"/>
      <dgm:spPr/>
      <dgm:t>
        <a:bodyPr/>
        <a:lstStyle/>
        <a:p>
          <a:endParaRPr lang="en-US"/>
        </a:p>
      </dgm:t>
    </dgm:pt>
    <dgm:pt modelId="{BA2AFF4D-CF4A-4361-BFA3-34120CBE136E}" type="pres">
      <dgm:prSet presAssocID="{B0A34267-E5C4-4CB9-9D23-E4E9EC9FBB48}" presName="hierChild5" presStyleCnt="0"/>
      <dgm:spPr/>
      <dgm:t>
        <a:bodyPr/>
        <a:lstStyle/>
        <a:p>
          <a:endParaRPr lang="en-US"/>
        </a:p>
      </dgm:t>
    </dgm:pt>
    <dgm:pt modelId="{A4F881F8-A28D-4932-BBFB-1EF7F23A8466}" type="pres">
      <dgm:prSet presAssocID="{30CE2861-FFBA-4B4D-9395-688271F7D0E6}" presName="Name37" presStyleLbl="parChTrans1D4" presStyleIdx="8" presStyleCnt="30"/>
      <dgm:spPr/>
      <dgm:t>
        <a:bodyPr/>
        <a:lstStyle/>
        <a:p>
          <a:endParaRPr lang="en-US"/>
        </a:p>
      </dgm:t>
    </dgm:pt>
    <dgm:pt modelId="{8215B411-BA69-41E6-ADE1-1E6755354F27}" type="pres">
      <dgm:prSet presAssocID="{86A3E279-2717-48D1-BD5A-3CB85C06C2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7DF3A36-BE6B-4C8F-BE0B-8DB6CF60D7D4}" type="pres">
      <dgm:prSet presAssocID="{86A3E279-2717-48D1-BD5A-3CB85C06C25B}" presName="rootComposite" presStyleCnt="0"/>
      <dgm:spPr/>
      <dgm:t>
        <a:bodyPr/>
        <a:lstStyle/>
        <a:p>
          <a:endParaRPr lang="en-US"/>
        </a:p>
      </dgm:t>
    </dgm:pt>
    <dgm:pt modelId="{993E1F64-2167-42E6-8D08-F6FDE5185E5B}" type="pres">
      <dgm:prSet presAssocID="{86A3E279-2717-48D1-BD5A-3CB85C06C25B}" presName="rootText" presStyleLbl="node4" presStyleIdx="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4671AD-F856-4A17-9A51-32F67A3C9EF3}" type="pres">
      <dgm:prSet presAssocID="{86A3E279-2717-48D1-BD5A-3CB85C06C25B}" presName="rootConnector" presStyleLbl="node4" presStyleIdx="8" presStyleCnt="30"/>
      <dgm:spPr/>
      <dgm:t>
        <a:bodyPr/>
        <a:lstStyle/>
        <a:p>
          <a:endParaRPr lang="en-US"/>
        </a:p>
      </dgm:t>
    </dgm:pt>
    <dgm:pt modelId="{E691F8BF-3110-445C-8EA2-81BA3BB01E44}" type="pres">
      <dgm:prSet presAssocID="{86A3E279-2717-48D1-BD5A-3CB85C06C25B}" presName="hierChild4" presStyleCnt="0"/>
      <dgm:spPr/>
      <dgm:t>
        <a:bodyPr/>
        <a:lstStyle/>
        <a:p>
          <a:endParaRPr lang="en-US"/>
        </a:p>
      </dgm:t>
    </dgm:pt>
    <dgm:pt modelId="{72C07FE6-7850-46E8-98E4-6CA4CDC0A0E0}" type="pres">
      <dgm:prSet presAssocID="{86A3E279-2717-48D1-BD5A-3CB85C06C25B}" presName="hierChild5" presStyleCnt="0"/>
      <dgm:spPr/>
      <dgm:t>
        <a:bodyPr/>
        <a:lstStyle/>
        <a:p>
          <a:endParaRPr lang="en-US"/>
        </a:p>
      </dgm:t>
    </dgm:pt>
    <dgm:pt modelId="{E8593A7F-DCC1-4F09-9713-69E3F6D1DEE2}" type="pres">
      <dgm:prSet presAssocID="{998C77EF-4763-4714-B5C2-C735676D20CE}" presName="Name37" presStyleLbl="parChTrans1D4" presStyleIdx="9" presStyleCnt="30"/>
      <dgm:spPr/>
      <dgm:t>
        <a:bodyPr/>
        <a:lstStyle/>
        <a:p>
          <a:endParaRPr lang="en-US"/>
        </a:p>
      </dgm:t>
    </dgm:pt>
    <dgm:pt modelId="{011169C0-1595-4F3C-9701-2F20D5E75742}" type="pres">
      <dgm:prSet presAssocID="{364DC9F0-5F9E-4682-8479-B692B79FCA9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8175585-F7D9-466A-9FF6-ABF88B2F42F9}" type="pres">
      <dgm:prSet presAssocID="{364DC9F0-5F9E-4682-8479-B692B79FCA92}" presName="rootComposite" presStyleCnt="0"/>
      <dgm:spPr/>
      <dgm:t>
        <a:bodyPr/>
        <a:lstStyle/>
        <a:p>
          <a:endParaRPr lang="en-US"/>
        </a:p>
      </dgm:t>
    </dgm:pt>
    <dgm:pt modelId="{E1214262-9A06-42B0-9E42-123D99284C91}" type="pres">
      <dgm:prSet presAssocID="{364DC9F0-5F9E-4682-8479-B692B79FCA92}" presName="rootText" presStyleLbl="node4" presStyleIdx="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5B8DB-4522-4E20-BAFC-D5EF7A02B0FD}" type="pres">
      <dgm:prSet presAssocID="{364DC9F0-5F9E-4682-8479-B692B79FCA92}" presName="rootConnector" presStyleLbl="node4" presStyleIdx="9" presStyleCnt="30"/>
      <dgm:spPr/>
      <dgm:t>
        <a:bodyPr/>
        <a:lstStyle/>
        <a:p>
          <a:endParaRPr lang="en-US"/>
        </a:p>
      </dgm:t>
    </dgm:pt>
    <dgm:pt modelId="{81175760-E61E-4B99-A9BF-18D589F2871A}" type="pres">
      <dgm:prSet presAssocID="{364DC9F0-5F9E-4682-8479-B692B79FCA92}" presName="hierChild4" presStyleCnt="0"/>
      <dgm:spPr/>
      <dgm:t>
        <a:bodyPr/>
        <a:lstStyle/>
        <a:p>
          <a:endParaRPr lang="en-US"/>
        </a:p>
      </dgm:t>
    </dgm:pt>
    <dgm:pt modelId="{BB6E3160-EF0C-44A8-A8F3-7EBE6D0C89A8}" type="pres">
      <dgm:prSet presAssocID="{364DC9F0-5F9E-4682-8479-B692B79FCA92}" presName="hierChild5" presStyleCnt="0"/>
      <dgm:spPr/>
      <dgm:t>
        <a:bodyPr/>
        <a:lstStyle/>
        <a:p>
          <a:endParaRPr lang="en-US"/>
        </a:p>
      </dgm:t>
    </dgm:pt>
    <dgm:pt modelId="{5EF72374-7898-4E7A-98FA-8EDD3B8EB06E}" type="pres">
      <dgm:prSet presAssocID="{3E01045F-1521-485F-A962-5A517F86A236}" presName="Name37" presStyleLbl="parChTrans1D4" presStyleIdx="10" presStyleCnt="30"/>
      <dgm:spPr/>
      <dgm:t>
        <a:bodyPr/>
        <a:lstStyle/>
        <a:p>
          <a:endParaRPr lang="en-US"/>
        </a:p>
      </dgm:t>
    </dgm:pt>
    <dgm:pt modelId="{25CAAEDE-0BB5-450F-A87D-224CF67E24FD}" type="pres">
      <dgm:prSet presAssocID="{5E9C2FE6-EF46-4B05-97DE-F805DCDA89C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FBD4EA-938E-4063-A50B-BE9D182A993C}" type="pres">
      <dgm:prSet presAssocID="{5E9C2FE6-EF46-4B05-97DE-F805DCDA89CA}" presName="rootComposite" presStyleCnt="0"/>
      <dgm:spPr/>
      <dgm:t>
        <a:bodyPr/>
        <a:lstStyle/>
        <a:p>
          <a:endParaRPr lang="en-US"/>
        </a:p>
      </dgm:t>
    </dgm:pt>
    <dgm:pt modelId="{868EB551-119B-475D-A426-6412475266D8}" type="pres">
      <dgm:prSet presAssocID="{5E9C2FE6-EF46-4B05-97DE-F805DCDA89CA}" presName="rootText" presStyleLbl="node4" presStyleIdx="1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764E0-A49A-4C68-9FC4-9561606FBD18}" type="pres">
      <dgm:prSet presAssocID="{5E9C2FE6-EF46-4B05-97DE-F805DCDA89CA}" presName="rootConnector" presStyleLbl="node4" presStyleIdx="10" presStyleCnt="30"/>
      <dgm:spPr/>
      <dgm:t>
        <a:bodyPr/>
        <a:lstStyle/>
        <a:p>
          <a:endParaRPr lang="en-US"/>
        </a:p>
      </dgm:t>
    </dgm:pt>
    <dgm:pt modelId="{546594CE-C5E7-4CD9-9651-5B347FF4C722}" type="pres">
      <dgm:prSet presAssocID="{5E9C2FE6-EF46-4B05-97DE-F805DCDA89CA}" presName="hierChild4" presStyleCnt="0"/>
      <dgm:spPr/>
      <dgm:t>
        <a:bodyPr/>
        <a:lstStyle/>
        <a:p>
          <a:endParaRPr lang="en-US"/>
        </a:p>
      </dgm:t>
    </dgm:pt>
    <dgm:pt modelId="{9704C993-EE4F-4752-873D-36D1CF3820EA}" type="pres">
      <dgm:prSet presAssocID="{5E9C2FE6-EF46-4B05-97DE-F805DCDA89CA}" presName="hierChild5" presStyleCnt="0"/>
      <dgm:spPr/>
      <dgm:t>
        <a:bodyPr/>
        <a:lstStyle/>
        <a:p>
          <a:endParaRPr lang="en-US"/>
        </a:p>
      </dgm:t>
    </dgm:pt>
    <dgm:pt modelId="{3E5F76E2-0612-43D3-A560-FA88AFE12A1F}" type="pres">
      <dgm:prSet presAssocID="{4164DA3E-1675-424F-B49B-48AF1944BE0A}" presName="Name37" presStyleLbl="parChTrans1D4" presStyleIdx="11" presStyleCnt="30"/>
      <dgm:spPr/>
      <dgm:t>
        <a:bodyPr/>
        <a:lstStyle/>
        <a:p>
          <a:endParaRPr lang="en-US"/>
        </a:p>
      </dgm:t>
    </dgm:pt>
    <dgm:pt modelId="{71387963-1A31-447F-91E5-295E9F0402FC}" type="pres">
      <dgm:prSet presAssocID="{49BFF9CA-3B58-4DF4-8294-AED5610F7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34BCC4-8DA2-47C3-A271-C49B816E9261}" type="pres">
      <dgm:prSet presAssocID="{49BFF9CA-3B58-4DF4-8294-AED5610F7D29}" presName="rootComposite" presStyleCnt="0"/>
      <dgm:spPr/>
      <dgm:t>
        <a:bodyPr/>
        <a:lstStyle/>
        <a:p>
          <a:endParaRPr lang="en-US"/>
        </a:p>
      </dgm:t>
    </dgm:pt>
    <dgm:pt modelId="{23B2F0E4-F341-48DE-82BA-E295B3577D90}" type="pres">
      <dgm:prSet presAssocID="{49BFF9CA-3B58-4DF4-8294-AED5610F7D29}" presName="rootText" presStyleLbl="node4" presStyleIdx="1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33F911-59A0-4DF8-A690-C2CA7E68105D}" type="pres">
      <dgm:prSet presAssocID="{49BFF9CA-3B58-4DF4-8294-AED5610F7D29}" presName="rootConnector" presStyleLbl="node4" presStyleIdx="11" presStyleCnt="30"/>
      <dgm:spPr/>
      <dgm:t>
        <a:bodyPr/>
        <a:lstStyle/>
        <a:p>
          <a:endParaRPr lang="en-US"/>
        </a:p>
      </dgm:t>
    </dgm:pt>
    <dgm:pt modelId="{BC47295A-E641-4514-A4D5-88640704951F}" type="pres">
      <dgm:prSet presAssocID="{49BFF9CA-3B58-4DF4-8294-AED5610F7D29}" presName="hierChild4" presStyleCnt="0"/>
      <dgm:spPr/>
      <dgm:t>
        <a:bodyPr/>
        <a:lstStyle/>
        <a:p>
          <a:endParaRPr lang="en-US"/>
        </a:p>
      </dgm:t>
    </dgm:pt>
    <dgm:pt modelId="{E4E87FCB-5649-4215-A32C-2304DB2B56CC}" type="pres">
      <dgm:prSet presAssocID="{49BFF9CA-3B58-4DF4-8294-AED5610F7D29}" presName="hierChild5" presStyleCnt="0"/>
      <dgm:spPr/>
      <dgm:t>
        <a:bodyPr/>
        <a:lstStyle/>
        <a:p>
          <a:endParaRPr lang="en-US"/>
        </a:p>
      </dgm:t>
    </dgm:pt>
    <dgm:pt modelId="{5A15B048-DD37-4964-9A52-A6C490A97ACA}" type="pres">
      <dgm:prSet presAssocID="{B4D6D9B0-3B2A-49A6-AE68-7A3CAE50363C}" presName="hierChild5" presStyleCnt="0"/>
      <dgm:spPr/>
      <dgm:t>
        <a:bodyPr/>
        <a:lstStyle/>
        <a:p>
          <a:endParaRPr lang="en-US"/>
        </a:p>
      </dgm:t>
    </dgm:pt>
    <dgm:pt modelId="{5D7CF110-4C8E-47E9-AB0D-47ACB950F33B}" type="pres">
      <dgm:prSet presAssocID="{0B22FA14-7F3C-4430-8537-DDD4847665E1}" presName="Name37" presStyleLbl="parChTrans1D3" presStyleIdx="2" presStyleCnt="5"/>
      <dgm:spPr/>
      <dgm:t>
        <a:bodyPr/>
        <a:lstStyle/>
        <a:p>
          <a:endParaRPr lang="en-US"/>
        </a:p>
      </dgm:t>
    </dgm:pt>
    <dgm:pt modelId="{97C67EB8-C141-4323-A45E-6112BCB9B886}" type="pres">
      <dgm:prSet presAssocID="{5944CA41-3915-40F6-A155-1C96EB1123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03C7113-1AC7-426B-92BA-4FACDC9A04D5}" type="pres">
      <dgm:prSet presAssocID="{5944CA41-3915-40F6-A155-1C96EB11239E}" presName="rootComposite" presStyleCnt="0"/>
      <dgm:spPr/>
      <dgm:t>
        <a:bodyPr/>
        <a:lstStyle/>
        <a:p>
          <a:endParaRPr lang="en-US"/>
        </a:p>
      </dgm:t>
    </dgm:pt>
    <dgm:pt modelId="{930AB7CF-CE5B-4346-AD89-FE9904909734}" type="pres">
      <dgm:prSet presAssocID="{5944CA41-3915-40F6-A155-1C96EB11239E}" presName="rootText" presStyleLbl="node3" presStyleIdx="2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BA3262-8FDF-45B0-897E-5DF08BBA6645}" type="pres">
      <dgm:prSet presAssocID="{5944CA41-3915-40F6-A155-1C96EB11239E}" presName="rootConnector" presStyleLbl="node3" presStyleIdx="2" presStyleCnt="5"/>
      <dgm:spPr/>
      <dgm:t>
        <a:bodyPr/>
        <a:lstStyle/>
        <a:p>
          <a:endParaRPr lang="en-US"/>
        </a:p>
      </dgm:t>
    </dgm:pt>
    <dgm:pt modelId="{D27CA9EA-F0EA-4487-8630-66B8D69B990A}" type="pres">
      <dgm:prSet presAssocID="{5944CA41-3915-40F6-A155-1C96EB11239E}" presName="hierChild4" presStyleCnt="0"/>
      <dgm:spPr/>
      <dgm:t>
        <a:bodyPr/>
        <a:lstStyle/>
        <a:p>
          <a:endParaRPr lang="en-US"/>
        </a:p>
      </dgm:t>
    </dgm:pt>
    <dgm:pt modelId="{128E95A5-37CE-4167-80DF-3632E484BD13}" type="pres">
      <dgm:prSet presAssocID="{B332B836-FCC7-4024-A2BF-F95A6F61DF8B}" presName="Name37" presStyleLbl="parChTrans1D4" presStyleIdx="12" presStyleCnt="30"/>
      <dgm:spPr/>
      <dgm:t>
        <a:bodyPr/>
        <a:lstStyle/>
        <a:p>
          <a:endParaRPr lang="en-US"/>
        </a:p>
      </dgm:t>
    </dgm:pt>
    <dgm:pt modelId="{6FB1CCDA-637E-4443-BFF5-89D6DCE885A2}" type="pres">
      <dgm:prSet presAssocID="{C15FD9A3-433E-4A0F-98B9-82719EF744A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9587128-F32D-4A7D-9750-2368BEA06484}" type="pres">
      <dgm:prSet presAssocID="{C15FD9A3-433E-4A0F-98B9-82719EF744AD}" presName="rootComposite" presStyleCnt="0"/>
      <dgm:spPr/>
      <dgm:t>
        <a:bodyPr/>
        <a:lstStyle/>
        <a:p>
          <a:endParaRPr lang="en-US"/>
        </a:p>
      </dgm:t>
    </dgm:pt>
    <dgm:pt modelId="{001C3D7E-25C2-4A07-B640-44FCCEB408DF}" type="pres">
      <dgm:prSet presAssocID="{C15FD9A3-433E-4A0F-98B9-82719EF744AD}" presName="rootText" presStyleLbl="node4" presStyleIdx="1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8702-B28C-43E1-8AF1-0546A088BED5}" type="pres">
      <dgm:prSet presAssocID="{C15FD9A3-433E-4A0F-98B9-82719EF744AD}" presName="rootConnector" presStyleLbl="node4" presStyleIdx="12" presStyleCnt="30"/>
      <dgm:spPr/>
      <dgm:t>
        <a:bodyPr/>
        <a:lstStyle/>
        <a:p>
          <a:endParaRPr lang="en-US"/>
        </a:p>
      </dgm:t>
    </dgm:pt>
    <dgm:pt modelId="{C879B197-F205-4231-83C3-65430F707CF1}" type="pres">
      <dgm:prSet presAssocID="{C15FD9A3-433E-4A0F-98B9-82719EF744AD}" presName="hierChild4" presStyleCnt="0"/>
      <dgm:spPr/>
      <dgm:t>
        <a:bodyPr/>
        <a:lstStyle/>
        <a:p>
          <a:endParaRPr lang="en-US"/>
        </a:p>
      </dgm:t>
    </dgm:pt>
    <dgm:pt modelId="{8EF6E25B-7876-4622-BF10-7352F36EF688}" type="pres">
      <dgm:prSet presAssocID="{C15FD9A3-433E-4A0F-98B9-82719EF744AD}" presName="hierChild5" presStyleCnt="0"/>
      <dgm:spPr/>
      <dgm:t>
        <a:bodyPr/>
        <a:lstStyle/>
        <a:p>
          <a:endParaRPr lang="en-US"/>
        </a:p>
      </dgm:t>
    </dgm:pt>
    <dgm:pt modelId="{A3B9DDD5-04EF-44DA-BF75-C4EEFFC2FE83}" type="pres">
      <dgm:prSet presAssocID="{8FABC83C-CED0-4636-889B-612049A7055F}" presName="Name37" presStyleLbl="parChTrans1D4" presStyleIdx="13" presStyleCnt="30"/>
      <dgm:spPr/>
      <dgm:t>
        <a:bodyPr/>
        <a:lstStyle/>
        <a:p>
          <a:endParaRPr lang="en-US"/>
        </a:p>
      </dgm:t>
    </dgm:pt>
    <dgm:pt modelId="{34F18547-99CA-4E18-AA08-292CA2530B38}" type="pres">
      <dgm:prSet presAssocID="{A053DAE4-5CF8-4BF2-B7FF-91F594C30E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9E2D1E-B6FE-4628-B249-7CBA1A2F8EC2}" type="pres">
      <dgm:prSet presAssocID="{A053DAE4-5CF8-4BF2-B7FF-91F594C30ED3}" presName="rootComposite" presStyleCnt="0"/>
      <dgm:spPr/>
      <dgm:t>
        <a:bodyPr/>
        <a:lstStyle/>
        <a:p>
          <a:endParaRPr lang="en-US"/>
        </a:p>
      </dgm:t>
    </dgm:pt>
    <dgm:pt modelId="{81A64D7A-C56A-41AF-A719-D59EB7A63F5E}" type="pres">
      <dgm:prSet presAssocID="{A053DAE4-5CF8-4BF2-B7FF-91F594C30ED3}" presName="rootText" presStyleLbl="node4" presStyleIdx="1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9ED2F8-A6BD-4DAD-85F0-38E67819679B}" type="pres">
      <dgm:prSet presAssocID="{A053DAE4-5CF8-4BF2-B7FF-91F594C30ED3}" presName="rootConnector" presStyleLbl="node4" presStyleIdx="13" presStyleCnt="30"/>
      <dgm:spPr/>
      <dgm:t>
        <a:bodyPr/>
        <a:lstStyle/>
        <a:p>
          <a:endParaRPr lang="en-US"/>
        </a:p>
      </dgm:t>
    </dgm:pt>
    <dgm:pt modelId="{C8771315-EE65-4862-A220-A52E9753B62A}" type="pres">
      <dgm:prSet presAssocID="{A053DAE4-5CF8-4BF2-B7FF-91F594C30ED3}" presName="hierChild4" presStyleCnt="0"/>
      <dgm:spPr/>
      <dgm:t>
        <a:bodyPr/>
        <a:lstStyle/>
        <a:p>
          <a:endParaRPr lang="en-US"/>
        </a:p>
      </dgm:t>
    </dgm:pt>
    <dgm:pt modelId="{CCDCE73B-7AB7-43E7-845C-EDA112BC5876}" type="pres">
      <dgm:prSet presAssocID="{A053DAE4-5CF8-4BF2-B7FF-91F594C30ED3}" presName="hierChild5" presStyleCnt="0"/>
      <dgm:spPr/>
      <dgm:t>
        <a:bodyPr/>
        <a:lstStyle/>
        <a:p>
          <a:endParaRPr lang="en-US"/>
        </a:p>
      </dgm:t>
    </dgm:pt>
    <dgm:pt modelId="{5910177F-DF34-43CA-B154-C531C9BB5648}" type="pres">
      <dgm:prSet presAssocID="{A2DFD173-5F36-4E94-96D5-C692C4FD1EA3}" presName="Name37" presStyleLbl="parChTrans1D4" presStyleIdx="14" presStyleCnt="30"/>
      <dgm:spPr/>
      <dgm:t>
        <a:bodyPr/>
        <a:lstStyle/>
        <a:p>
          <a:endParaRPr lang="en-US"/>
        </a:p>
      </dgm:t>
    </dgm:pt>
    <dgm:pt modelId="{4DC6DB6E-9380-4484-81A0-7DCF709D78E8}" type="pres">
      <dgm:prSet presAssocID="{C59648AC-8C9C-4231-811F-4841F977247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18A4D-0FA6-4324-9535-4DF2320E76B5}" type="pres">
      <dgm:prSet presAssocID="{C59648AC-8C9C-4231-811F-4841F9772475}" presName="rootComposite" presStyleCnt="0"/>
      <dgm:spPr/>
      <dgm:t>
        <a:bodyPr/>
        <a:lstStyle/>
        <a:p>
          <a:endParaRPr lang="en-US"/>
        </a:p>
      </dgm:t>
    </dgm:pt>
    <dgm:pt modelId="{9185218E-CACC-4720-9D38-E96C41102C7D}" type="pres">
      <dgm:prSet presAssocID="{C59648AC-8C9C-4231-811F-4841F9772475}" presName="rootText" presStyleLbl="node4" presStyleIdx="1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FF09B-13AE-4175-866A-7D55A20206F3}" type="pres">
      <dgm:prSet presAssocID="{C59648AC-8C9C-4231-811F-4841F9772475}" presName="rootConnector" presStyleLbl="node4" presStyleIdx="14" presStyleCnt="30"/>
      <dgm:spPr/>
      <dgm:t>
        <a:bodyPr/>
        <a:lstStyle/>
        <a:p>
          <a:endParaRPr lang="en-US"/>
        </a:p>
      </dgm:t>
    </dgm:pt>
    <dgm:pt modelId="{7150E7A6-7C22-477F-B3F9-4EFA397553A0}" type="pres">
      <dgm:prSet presAssocID="{C59648AC-8C9C-4231-811F-4841F9772475}" presName="hierChild4" presStyleCnt="0"/>
      <dgm:spPr/>
      <dgm:t>
        <a:bodyPr/>
        <a:lstStyle/>
        <a:p>
          <a:endParaRPr lang="en-US"/>
        </a:p>
      </dgm:t>
    </dgm:pt>
    <dgm:pt modelId="{776F8808-EBEC-4B10-A0B9-613764917180}" type="pres">
      <dgm:prSet presAssocID="{C59648AC-8C9C-4231-811F-4841F9772475}" presName="hierChild5" presStyleCnt="0"/>
      <dgm:spPr/>
      <dgm:t>
        <a:bodyPr/>
        <a:lstStyle/>
        <a:p>
          <a:endParaRPr lang="en-US"/>
        </a:p>
      </dgm:t>
    </dgm:pt>
    <dgm:pt modelId="{C44FE8D1-FB88-4A02-B67A-947BCDD43910}" type="pres">
      <dgm:prSet presAssocID="{D6A9D67A-ECB4-4297-A8D0-9425B21E517C}" presName="Name37" presStyleLbl="parChTrans1D4" presStyleIdx="15" presStyleCnt="30"/>
      <dgm:spPr/>
      <dgm:t>
        <a:bodyPr/>
        <a:lstStyle/>
        <a:p>
          <a:endParaRPr lang="en-US"/>
        </a:p>
      </dgm:t>
    </dgm:pt>
    <dgm:pt modelId="{8A645778-BCF3-4D9D-B616-6BDCF7677F61}" type="pres">
      <dgm:prSet presAssocID="{F1282801-4FAD-4035-8870-EF1A71C675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AF8446-E9E0-4564-9EB5-5628DA4ACF6B}" type="pres">
      <dgm:prSet presAssocID="{F1282801-4FAD-4035-8870-EF1A71C67523}" presName="rootComposite" presStyleCnt="0"/>
      <dgm:spPr/>
      <dgm:t>
        <a:bodyPr/>
        <a:lstStyle/>
        <a:p>
          <a:endParaRPr lang="en-US"/>
        </a:p>
      </dgm:t>
    </dgm:pt>
    <dgm:pt modelId="{1223D0DC-091E-46A7-A755-E5939EF0E1B3}" type="pres">
      <dgm:prSet presAssocID="{F1282801-4FAD-4035-8870-EF1A71C67523}" presName="rootText" presStyleLbl="node4" presStyleIdx="1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21FCF2-8C92-4B07-86C3-D024C96A8D36}" type="pres">
      <dgm:prSet presAssocID="{F1282801-4FAD-4035-8870-EF1A71C67523}" presName="rootConnector" presStyleLbl="node4" presStyleIdx="15" presStyleCnt="30"/>
      <dgm:spPr/>
      <dgm:t>
        <a:bodyPr/>
        <a:lstStyle/>
        <a:p>
          <a:endParaRPr lang="en-US"/>
        </a:p>
      </dgm:t>
    </dgm:pt>
    <dgm:pt modelId="{C46343EC-3CB2-4021-B4E8-15E3F79C7F86}" type="pres">
      <dgm:prSet presAssocID="{F1282801-4FAD-4035-8870-EF1A71C67523}" presName="hierChild4" presStyleCnt="0"/>
      <dgm:spPr/>
      <dgm:t>
        <a:bodyPr/>
        <a:lstStyle/>
        <a:p>
          <a:endParaRPr lang="en-US"/>
        </a:p>
      </dgm:t>
    </dgm:pt>
    <dgm:pt modelId="{ED496E5B-AD23-4E6E-98E1-8F971C8729F3}" type="pres">
      <dgm:prSet presAssocID="{F1282801-4FAD-4035-8870-EF1A71C67523}" presName="hierChild5" presStyleCnt="0"/>
      <dgm:spPr/>
      <dgm:t>
        <a:bodyPr/>
        <a:lstStyle/>
        <a:p>
          <a:endParaRPr lang="en-US"/>
        </a:p>
      </dgm:t>
    </dgm:pt>
    <dgm:pt modelId="{0B2DA4FB-D612-443A-A2B7-4BE3A874381D}" type="pres">
      <dgm:prSet presAssocID="{15FBF788-66A6-4BC0-8A04-1E78B74919C6}" presName="Name37" presStyleLbl="parChTrans1D4" presStyleIdx="16" presStyleCnt="30"/>
      <dgm:spPr/>
      <dgm:t>
        <a:bodyPr/>
        <a:lstStyle/>
        <a:p>
          <a:endParaRPr lang="en-US"/>
        </a:p>
      </dgm:t>
    </dgm:pt>
    <dgm:pt modelId="{B4537612-5B1E-4369-978B-465A21AA3015}" type="pres">
      <dgm:prSet presAssocID="{A950D722-E09E-4AF9-AAB4-0B4C8FFA42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6A3DB8-EB41-40A1-B42B-87FBDBEDFD2C}" type="pres">
      <dgm:prSet presAssocID="{A950D722-E09E-4AF9-AAB4-0B4C8FFA42B4}" presName="rootComposite" presStyleCnt="0"/>
      <dgm:spPr/>
      <dgm:t>
        <a:bodyPr/>
        <a:lstStyle/>
        <a:p>
          <a:endParaRPr lang="en-US"/>
        </a:p>
      </dgm:t>
    </dgm:pt>
    <dgm:pt modelId="{909028FF-FFF8-4C9D-97D7-B57BD59C4859}" type="pres">
      <dgm:prSet presAssocID="{A950D722-E09E-4AF9-AAB4-0B4C8FFA42B4}" presName="rootText" presStyleLbl="node4" presStyleIdx="1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643622-DF5F-49F8-A47A-EACEC0A6B7FB}" type="pres">
      <dgm:prSet presAssocID="{A950D722-E09E-4AF9-AAB4-0B4C8FFA42B4}" presName="rootConnector" presStyleLbl="node4" presStyleIdx="16" presStyleCnt="30"/>
      <dgm:spPr/>
      <dgm:t>
        <a:bodyPr/>
        <a:lstStyle/>
        <a:p>
          <a:endParaRPr lang="en-US"/>
        </a:p>
      </dgm:t>
    </dgm:pt>
    <dgm:pt modelId="{5020441B-5356-4BD6-808B-726A54E738C5}" type="pres">
      <dgm:prSet presAssocID="{A950D722-E09E-4AF9-AAB4-0B4C8FFA42B4}" presName="hierChild4" presStyleCnt="0"/>
      <dgm:spPr/>
      <dgm:t>
        <a:bodyPr/>
        <a:lstStyle/>
        <a:p>
          <a:endParaRPr lang="en-US"/>
        </a:p>
      </dgm:t>
    </dgm:pt>
    <dgm:pt modelId="{E95BCF6A-C217-4037-A888-2835EB45B6AB}" type="pres">
      <dgm:prSet presAssocID="{A950D722-E09E-4AF9-AAB4-0B4C8FFA42B4}" presName="hierChild5" presStyleCnt="0"/>
      <dgm:spPr/>
      <dgm:t>
        <a:bodyPr/>
        <a:lstStyle/>
        <a:p>
          <a:endParaRPr lang="en-US"/>
        </a:p>
      </dgm:t>
    </dgm:pt>
    <dgm:pt modelId="{C5B43270-CEC3-4353-BDDB-8D95F8C7858E}" type="pres">
      <dgm:prSet presAssocID="{DAC305A2-376E-481C-A5B1-481779820742}" presName="Name37" presStyleLbl="parChTrans1D4" presStyleIdx="17" presStyleCnt="30"/>
      <dgm:spPr/>
      <dgm:t>
        <a:bodyPr/>
        <a:lstStyle/>
        <a:p>
          <a:endParaRPr lang="en-US"/>
        </a:p>
      </dgm:t>
    </dgm:pt>
    <dgm:pt modelId="{274A86CD-6F9F-4D47-9B79-388A28B26238}" type="pres">
      <dgm:prSet presAssocID="{DE403FFF-D4FA-412F-BC14-18E8CCBD79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CF9C11-8255-4386-8B00-6A683793F367}" type="pres">
      <dgm:prSet presAssocID="{DE403FFF-D4FA-412F-BC14-18E8CCBD797C}" presName="rootComposite" presStyleCnt="0"/>
      <dgm:spPr/>
      <dgm:t>
        <a:bodyPr/>
        <a:lstStyle/>
        <a:p>
          <a:endParaRPr lang="en-US"/>
        </a:p>
      </dgm:t>
    </dgm:pt>
    <dgm:pt modelId="{64B78121-EFE4-44DD-B98A-688397A4D6BE}" type="pres">
      <dgm:prSet presAssocID="{DE403FFF-D4FA-412F-BC14-18E8CCBD797C}" presName="rootText" presStyleLbl="node4" presStyleIdx="1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4D03C4-ABE8-4F5A-97EF-E27EF284C806}" type="pres">
      <dgm:prSet presAssocID="{DE403FFF-D4FA-412F-BC14-18E8CCBD797C}" presName="rootConnector" presStyleLbl="node4" presStyleIdx="17" presStyleCnt="30"/>
      <dgm:spPr/>
      <dgm:t>
        <a:bodyPr/>
        <a:lstStyle/>
        <a:p>
          <a:endParaRPr lang="en-US"/>
        </a:p>
      </dgm:t>
    </dgm:pt>
    <dgm:pt modelId="{B59212B9-C840-4CE9-A18C-50E2B25BFD7E}" type="pres">
      <dgm:prSet presAssocID="{DE403FFF-D4FA-412F-BC14-18E8CCBD797C}" presName="hierChild4" presStyleCnt="0"/>
      <dgm:spPr/>
      <dgm:t>
        <a:bodyPr/>
        <a:lstStyle/>
        <a:p>
          <a:endParaRPr lang="en-US"/>
        </a:p>
      </dgm:t>
    </dgm:pt>
    <dgm:pt modelId="{AB912B98-CA04-4C4F-945F-D6DDB8E7D178}" type="pres">
      <dgm:prSet presAssocID="{DE403FFF-D4FA-412F-BC14-18E8CCBD797C}" presName="hierChild5" presStyleCnt="0"/>
      <dgm:spPr/>
      <dgm:t>
        <a:bodyPr/>
        <a:lstStyle/>
        <a:p>
          <a:endParaRPr lang="en-US"/>
        </a:p>
      </dgm:t>
    </dgm:pt>
    <dgm:pt modelId="{125E6DD8-E188-402F-A6EE-D1CB75AC9070}" type="pres">
      <dgm:prSet presAssocID="{5944CA41-3915-40F6-A155-1C96EB11239E}" presName="hierChild5" presStyleCnt="0"/>
      <dgm:spPr/>
      <dgm:t>
        <a:bodyPr/>
        <a:lstStyle/>
        <a:p>
          <a:endParaRPr lang="en-US"/>
        </a:p>
      </dgm:t>
    </dgm:pt>
    <dgm:pt modelId="{54A81064-9D67-463B-B7BD-72ADE0A682ED}" type="pres">
      <dgm:prSet presAssocID="{C476BE6E-D46F-4D00-B3F8-179F8BC3AEE5}" presName="Name37" presStyleLbl="parChTrans1D3" presStyleIdx="3" presStyleCnt="5"/>
      <dgm:spPr/>
      <dgm:t>
        <a:bodyPr/>
        <a:lstStyle/>
        <a:p>
          <a:endParaRPr lang="en-US"/>
        </a:p>
      </dgm:t>
    </dgm:pt>
    <dgm:pt modelId="{267D1381-27A0-4B99-8015-02F442DA0EAE}" type="pres">
      <dgm:prSet presAssocID="{A76F32A6-2745-49EE-AB6D-10271A9FAA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C1474D-16BC-4B12-8D60-6B527E35E625}" type="pres">
      <dgm:prSet presAssocID="{A76F32A6-2745-49EE-AB6D-10271A9FAA00}" presName="rootComposite" presStyleCnt="0"/>
      <dgm:spPr/>
      <dgm:t>
        <a:bodyPr/>
        <a:lstStyle/>
        <a:p>
          <a:endParaRPr lang="en-US"/>
        </a:p>
      </dgm:t>
    </dgm:pt>
    <dgm:pt modelId="{B65E9FD8-D652-4264-97E9-3AEA4104A273}" type="pres">
      <dgm:prSet presAssocID="{A76F32A6-2745-49EE-AB6D-10271A9FAA00}" presName="rootText" presStyleLbl="node3" presStyleIdx="3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02E4F1-EC25-4F98-8FF9-639A546005E4}" type="pres">
      <dgm:prSet presAssocID="{A76F32A6-2745-49EE-AB6D-10271A9FAA00}" presName="rootConnector" presStyleLbl="node3" presStyleIdx="3" presStyleCnt="5"/>
      <dgm:spPr/>
      <dgm:t>
        <a:bodyPr/>
        <a:lstStyle/>
        <a:p>
          <a:endParaRPr lang="en-US"/>
        </a:p>
      </dgm:t>
    </dgm:pt>
    <dgm:pt modelId="{A3DB0DF0-7338-4323-94DD-6AC9D94E29D6}" type="pres">
      <dgm:prSet presAssocID="{A76F32A6-2745-49EE-AB6D-10271A9FAA00}" presName="hierChild4" presStyleCnt="0"/>
      <dgm:spPr/>
      <dgm:t>
        <a:bodyPr/>
        <a:lstStyle/>
        <a:p>
          <a:endParaRPr lang="en-US"/>
        </a:p>
      </dgm:t>
    </dgm:pt>
    <dgm:pt modelId="{F9D7397A-C646-4F27-B927-E574852F2F48}" type="pres">
      <dgm:prSet presAssocID="{A82DD15E-69B1-4985-8335-ECFAA2D29614}" presName="Name37" presStyleLbl="parChTrans1D4" presStyleIdx="18" presStyleCnt="30"/>
      <dgm:spPr/>
      <dgm:t>
        <a:bodyPr/>
        <a:lstStyle/>
        <a:p>
          <a:endParaRPr lang="en-US"/>
        </a:p>
      </dgm:t>
    </dgm:pt>
    <dgm:pt modelId="{8612B948-16BF-4103-A549-7C831A9448A8}" type="pres">
      <dgm:prSet presAssocID="{637E6CC5-1C1F-4AEE-BB33-390C92116A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88BF73-E5FC-476F-913A-2FB066EE97F3}" type="pres">
      <dgm:prSet presAssocID="{637E6CC5-1C1F-4AEE-BB33-390C92116A14}" presName="rootComposite" presStyleCnt="0"/>
      <dgm:spPr/>
      <dgm:t>
        <a:bodyPr/>
        <a:lstStyle/>
        <a:p>
          <a:endParaRPr lang="en-US"/>
        </a:p>
      </dgm:t>
    </dgm:pt>
    <dgm:pt modelId="{47DDF683-42F2-4704-A34D-29FE356DD668}" type="pres">
      <dgm:prSet presAssocID="{637E6CC5-1C1F-4AEE-BB33-390C92116A14}" presName="rootText" presStyleLbl="node4" presStyleIdx="1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65247-E057-4387-98CA-C21732906E29}" type="pres">
      <dgm:prSet presAssocID="{637E6CC5-1C1F-4AEE-BB33-390C92116A14}" presName="rootConnector" presStyleLbl="node4" presStyleIdx="18" presStyleCnt="30"/>
      <dgm:spPr/>
      <dgm:t>
        <a:bodyPr/>
        <a:lstStyle/>
        <a:p>
          <a:endParaRPr lang="en-US"/>
        </a:p>
      </dgm:t>
    </dgm:pt>
    <dgm:pt modelId="{8E7D01E2-D212-461E-83B1-226D81B193A6}" type="pres">
      <dgm:prSet presAssocID="{637E6CC5-1C1F-4AEE-BB33-390C92116A14}" presName="hierChild4" presStyleCnt="0"/>
      <dgm:spPr/>
      <dgm:t>
        <a:bodyPr/>
        <a:lstStyle/>
        <a:p>
          <a:endParaRPr lang="en-US"/>
        </a:p>
      </dgm:t>
    </dgm:pt>
    <dgm:pt modelId="{8E79B09C-9236-41D1-A14B-0CBD28AC7CA0}" type="pres">
      <dgm:prSet presAssocID="{637E6CC5-1C1F-4AEE-BB33-390C92116A14}" presName="hierChild5" presStyleCnt="0"/>
      <dgm:spPr/>
      <dgm:t>
        <a:bodyPr/>
        <a:lstStyle/>
        <a:p>
          <a:endParaRPr lang="en-US"/>
        </a:p>
      </dgm:t>
    </dgm:pt>
    <dgm:pt modelId="{30BDB794-8DFF-446E-8E01-62F5F243F3CD}" type="pres">
      <dgm:prSet presAssocID="{4CA06B16-63D2-43F8-8CFF-C8855CA8E214}" presName="Name37" presStyleLbl="parChTrans1D4" presStyleIdx="19" presStyleCnt="30"/>
      <dgm:spPr/>
      <dgm:t>
        <a:bodyPr/>
        <a:lstStyle/>
        <a:p>
          <a:endParaRPr lang="en-US"/>
        </a:p>
      </dgm:t>
    </dgm:pt>
    <dgm:pt modelId="{7E1183DB-5812-42AD-95AC-5B58CB3CFD6F}" type="pres">
      <dgm:prSet presAssocID="{4D9BED86-F3F6-4B05-BEA4-50B8E5CACE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01013C1-C080-4DD3-AAFD-DB3E60F7B896}" type="pres">
      <dgm:prSet presAssocID="{4D9BED86-F3F6-4B05-BEA4-50B8E5CACE80}" presName="rootComposite" presStyleCnt="0"/>
      <dgm:spPr/>
      <dgm:t>
        <a:bodyPr/>
        <a:lstStyle/>
        <a:p>
          <a:endParaRPr lang="en-US"/>
        </a:p>
      </dgm:t>
    </dgm:pt>
    <dgm:pt modelId="{6D08ADA4-8925-4AFE-9C1A-AD18A1861CEC}" type="pres">
      <dgm:prSet presAssocID="{4D9BED86-F3F6-4B05-BEA4-50B8E5CACE80}" presName="rootText" presStyleLbl="node4" presStyleIdx="1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3E891-892C-420A-AE7F-67E302CCB5C3}" type="pres">
      <dgm:prSet presAssocID="{4D9BED86-F3F6-4B05-BEA4-50B8E5CACE80}" presName="rootConnector" presStyleLbl="node4" presStyleIdx="19" presStyleCnt="30"/>
      <dgm:spPr/>
      <dgm:t>
        <a:bodyPr/>
        <a:lstStyle/>
        <a:p>
          <a:endParaRPr lang="en-US"/>
        </a:p>
      </dgm:t>
    </dgm:pt>
    <dgm:pt modelId="{EF73D7AB-B0A6-44A9-922E-231B0636372F}" type="pres">
      <dgm:prSet presAssocID="{4D9BED86-F3F6-4B05-BEA4-50B8E5CACE80}" presName="hierChild4" presStyleCnt="0"/>
      <dgm:spPr/>
      <dgm:t>
        <a:bodyPr/>
        <a:lstStyle/>
        <a:p>
          <a:endParaRPr lang="en-US"/>
        </a:p>
      </dgm:t>
    </dgm:pt>
    <dgm:pt modelId="{5FEB4D11-AF38-45C5-A3A4-D3BB0F47827D}" type="pres">
      <dgm:prSet presAssocID="{4D9BED86-F3F6-4B05-BEA4-50B8E5CACE80}" presName="hierChild5" presStyleCnt="0"/>
      <dgm:spPr/>
      <dgm:t>
        <a:bodyPr/>
        <a:lstStyle/>
        <a:p>
          <a:endParaRPr lang="en-US"/>
        </a:p>
      </dgm:t>
    </dgm:pt>
    <dgm:pt modelId="{2B849388-FAC9-47C3-9DDF-2883232FA7CF}" type="pres">
      <dgm:prSet presAssocID="{806375F1-7D2E-43AB-84CA-9515DE217E44}" presName="Name37" presStyleLbl="parChTrans1D4" presStyleIdx="20" presStyleCnt="30"/>
      <dgm:spPr/>
      <dgm:t>
        <a:bodyPr/>
        <a:lstStyle/>
        <a:p>
          <a:endParaRPr lang="en-US"/>
        </a:p>
      </dgm:t>
    </dgm:pt>
    <dgm:pt modelId="{F2CFA87B-3690-4F05-AF09-9DCD56C51AE3}" type="pres">
      <dgm:prSet presAssocID="{15F34280-2C14-44F0-8798-F4827BCB0E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21BE025-5032-4913-BAB0-FBD5ED24F59A}" type="pres">
      <dgm:prSet presAssocID="{15F34280-2C14-44F0-8798-F4827BCB0EA5}" presName="rootComposite" presStyleCnt="0"/>
      <dgm:spPr/>
      <dgm:t>
        <a:bodyPr/>
        <a:lstStyle/>
        <a:p>
          <a:endParaRPr lang="en-US"/>
        </a:p>
      </dgm:t>
    </dgm:pt>
    <dgm:pt modelId="{531559EA-58E4-47CC-BEE1-11AFD086226C}" type="pres">
      <dgm:prSet presAssocID="{15F34280-2C14-44F0-8798-F4827BCB0EA5}" presName="rootText" presStyleLbl="node4" presStyleIdx="2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17C5B2-831D-493B-946C-BF0D6B02A7AD}" type="pres">
      <dgm:prSet presAssocID="{15F34280-2C14-44F0-8798-F4827BCB0EA5}" presName="rootConnector" presStyleLbl="node4" presStyleIdx="20" presStyleCnt="30"/>
      <dgm:spPr/>
      <dgm:t>
        <a:bodyPr/>
        <a:lstStyle/>
        <a:p>
          <a:endParaRPr lang="en-US"/>
        </a:p>
      </dgm:t>
    </dgm:pt>
    <dgm:pt modelId="{C519AE9F-D978-4BB6-9BD7-1D232D9066EB}" type="pres">
      <dgm:prSet presAssocID="{15F34280-2C14-44F0-8798-F4827BCB0EA5}" presName="hierChild4" presStyleCnt="0"/>
      <dgm:spPr/>
      <dgm:t>
        <a:bodyPr/>
        <a:lstStyle/>
        <a:p>
          <a:endParaRPr lang="en-US"/>
        </a:p>
      </dgm:t>
    </dgm:pt>
    <dgm:pt modelId="{08E63C70-9CDE-4D65-BE56-B761E2EF253D}" type="pres">
      <dgm:prSet presAssocID="{15F34280-2C14-44F0-8798-F4827BCB0EA5}" presName="hierChild5" presStyleCnt="0"/>
      <dgm:spPr/>
      <dgm:t>
        <a:bodyPr/>
        <a:lstStyle/>
        <a:p>
          <a:endParaRPr lang="en-US"/>
        </a:p>
      </dgm:t>
    </dgm:pt>
    <dgm:pt modelId="{5C651056-85C7-4425-9D9A-5EF57AAFA791}" type="pres">
      <dgm:prSet presAssocID="{23416914-E1B4-455E-BD43-C8BDDFB52FAE}" presName="Name37" presStyleLbl="parChTrans1D4" presStyleIdx="21" presStyleCnt="30"/>
      <dgm:spPr/>
      <dgm:t>
        <a:bodyPr/>
        <a:lstStyle/>
        <a:p>
          <a:endParaRPr lang="en-US"/>
        </a:p>
      </dgm:t>
    </dgm:pt>
    <dgm:pt modelId="{E1E5B3DD-E3A9-41EA-8ABE-E3975DD52D0B}" type="pres">
      <dgm:prSet presAssocID="{A3D6FB46-D305-46E7-987F-B60A10F923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A335C61-595F-43B9-982C-ACEE76993D11}" type="pres">
      <dgm:prSet presAssocID="{A3D6FB46-D305-46E7-987F-B60A10F9232D}" presName="rootComposite" presStyleCnt="0"/>
      <dgm:spPr/>
      <dgm:t>
        <a:bodyPr/>
        <a:lstStyle/>
        <a:p>
          <a:endParaRPr lang="en-US"/>
        </a:p>
      </dgm:t>
    </dgm:pt>
    <dgm:pt modelId="{F1D75CC3-6195-4559-B155-B4FBAB191F7B}" type="pres">
      <dgm:prSet presAssocID="{A3D6FB46-D305-46E7-987F-B60A10F9232D}" presName="rootText" presStyleLbl="node4" presStyleIdx="2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3A1C29-B3E2-4936-AABB-A30C7013C2A6}" type="pres">
      <dgm:prSet presAssocID="{A3D6FB46-D305-46E7-987F-B60A10F9232D}" presName="rootConnector" presStyleLbl="node4" presStyleIdx="21" presStyleCnt="30"/>
      <dgm:spPr/>
      <dgm:t>
        <a:bodyPr/>
        <a:lstStyle/>
        <a:p>
          <a:endParaRPr lang="en-US"/>
        </a:p>
      </dgm:t>
    </dgm:pt>
    <dgm:pt modelId="{676A3127-3738-4B9C-80F6-73DB93E8113E}" type="pres">
      <dgm:prSet presAssocID="{A3D6FB46-D305-46E7-987F-B60A10F9232D}" presName="hierChild4" presStyleCnt="0"/>
      <dgm:spPr/>
      <dgm:t>
        <a:bodyPr/>
        <a:lstStyle/>
        <a:p>
          <a:endParaRPr lang="en-US"/>
        </a:p>
      </dgm:t>
    </dgm:pt>
    <dgm:pt modelId="{A3F43E52-F716-4D9D-A7B1-D0A9FAB27CC6}" type="pres">
      <dgm:prSet presAssocID="{A3D6FB46-D305-46E7-987F-B60A10F9232D}" presName="hierChild5" presStyleCnt="0"/>
      <dgm:spPr/>
      <dgm:t>
        <a:bodyPr/>
        <a:lstStyle/>
        <a:p>
          <a:endParaRPr lang="en-US"/>
        </a:p>
      </dgm:t>
    </dgm:pt>
    <dgm:pt modelId="{E330F68C-3DF4-46B2-AE15-F8027B17DBD5}" type="pres">
      <dgm:prSet presAssocID="{427FCE85-5E5F-4D7E-B8F2-7F8B6435E461}" presName="Name37" presStyleLbl="parChTrans1D4" presStyleIdx="22" presStyleCnt="30"/>
      <dgm:spPr/>
      <dgm:t>
        <a:bodyPr/>
        <a:lstStyle/>
        <a:p>
          <a:endParaRPr lang="en-US"/>
        </a:p>
      </dgm:t>
    </dgm:pt>
    <dgm:pt modelId="{68F78B8D-D0A1-4B5E-BE0E-3D85369CEC2F}" type="pres">
      <dgm:prSet presAssocID="{39130F67-8387-48D7-9F03-8623E2A7B1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D40D32-EF02-43C5-8F2A-E16FA2182864}" type="pres">
      <dgm:prSet presAssocID="{39130F67-8387-48D7-9F03-8623E2A7B158}" presName="rootComposite" presStyleCnt="0"/>
      <dgm:spPr/>
      <dgm:t>
        <a:bodyPr/>
        <a:lstStyle/>
        <a:p>
          <a:endParaRPr lang="en-US"/>
        </a:p>
      </dgm:t>
    </dgm:pt>
    <dgm:pt modelId="{5DE33909-8ECB-4D12-AC58-DE83A3C7564A}" type="pres">
      <dgm:prSet presAssocID="{39130F67-8387-48D7-9F03-8623E2A7B158}" presName="rootText" presStyleLbl="node4" presStyleIdx="2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E27527-0B84-4E87-9878-39B1EDD8384B}" type="pres">
      <dgm:prSet presAssocID="{39130F67-8387-48D7-9F03-8623E2A7B158}" presName="rootConnector" presStyleLbl="node4" presStyleIdx="22" presStyleCnt="30"/>
      <dgm:spPr/>
      <dgm:t>
        <a:bodyPr/>
        <a:lstStyle/>
        <a:p>
          <a:endParaRPr lang="en-US"/>
        </a:p>
      </dgm:t>
    </dgm:pt>
    <dgm:pt modelId="{193D0A93-7E6C-4BC6-B535-F813B62CC544}" type="pres">
      <dgm:prSet presAssocID="{39130F67-8387-48D7-9F03-8623E2A7B158}" presName="hierChild4" presStyleCnt="0"/>
      <dgm:spPr/>
      <dgm:t>
        <a:bodyPr/>
        <a:lstStyle/>
        <a:p>
          <a:endParaRPr lang="en-US"/>
        </a:p>
      </dgm:t>
    </dgm:pt>
    <dgm:pt modelId="{F09134FD-EA30-4CC3-ACA2-8B5626EA7886}" type="pres">
      <dgm:prSet presAssocID="{39130F67-8387-48D7-9F03-8623E2A7B158}" presName="hierChild5" presStyleCnt="0"/>
      <dgm:spPr/>
      <dgm:t>
        <a:bodyPr/>
        <a:lstStyle/>
        <a:p>
          <a:endParaRPr lang="en-US"/>
        </a:p>
      </dgm:t>
    </dgm:pt>
    <dgm:pt modelId="{58FEF49C-8FA3-4A64-88C5-380295997198}" type="pres">
      <dgm:prSet presAssocID="{6EFA910E-7F25-42D2-A080-EA8AA1A10592}" presName="Name37" presStyleLbl="parChTrans1D4" presStyleIdx="23" presStyleCnt="30"/>
      <dgm:spPr/>
      <dgm:t>
        <a:bodyPr/>
        <a:lstStyle/>
        <a:p>
          <a:endParaRPr lang="en-US"/>
        </a:p>
      </dgm:t>
    </dgm:pt>
    <dgm:pt modelId="{D94C4C4A-C122-4277-BAC2-60BCEDCA3834}" type="pres">
      <dgm:prSet presAssocID="{9E62167B-5955-47EF-85B7-4C37F0AFF4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07BEEBF-9403-47AD-B0DE-545DC5B88B87}" type="pres">
      <dgm:prSet presAssocID="{9E62167B-5955-47EF-85B7-4C37F0AFF4CC}" presName="rootComposite" presStyleCnt="0"/>
      <dgm:spPr/>
      <dgm:t>
        <a:bodyPr/>
        <a:lstStyle/>
        <a:p>
          <a:endParaRPr lang="en-US"/>
        </a:p>
      </dgm:t>
    </dgm:pt>
    <dgm:pt modelId="{C49178BB-A9D1-4E4E-B0E5-E8F7657F5C6A}" type="pres">
      <dgm:prSet presAssocID="{9E62167B-5955-47EF-85B7-4C37F0AFF4CC}" presName="rootText" presStyleLbl="node4" presStyleIdx="2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EB5E0-A23D-4FC5-A623-9D108D318214}" type="pres">
      <dgm:prSet presAssocID="{9E62167B-5955-47EF-85B7-4C37F0AFF4CC}" presName="rootConnector" presStyleLbl="node4" presStyleIdx="23" presStyleCnt="30"/>
      <dgm:spPr/>
      <dgm:t>
        <a:bodyPr/>
        <a:lstStyle/>
        <a:p>
          <a:endParaRPr lang="en-US"/>
        </a:p>
      </dgm:t>
    </dgm:pt>
    <dgm:pt modelId="{F61DBD85-4E67-4F73-A541-635C7071DA39}" type="pres">
      <dgm:prSet presAssocID="{9E62167B-5955-47EF-85B7-4C37F0AFF4CC}" presName="hierChild4" presStyleCnt="0"/>
      <dgm:spPr/>
      <dgm:t>
        <a:bodyPr/>
        <a:lstStyle/>
        <a:p>
          <a:endParaRPr lang="en-US"/>
        </a:p>
      </dgm:t>
    </dgm:pt>
    <dgm:pt modelId="{D6132CF7-6E72-4817-B43C-A2108CBF75C1}" type="pres">
      <dgm:prSet presAssocID="{9E62167B-5955-47EF-85B7-4C37F0AFF4CC}" presName="hierChild5" presStyleCnt="0"/>
      <dgm:spPr/>
      <dgm:t>
        <a:bodyPr/>
        <a:lstStyle/>
        <a:p>
          <a:endParaRPr lang="en-US"/>
        </a:p>
      </dgm:t>
    </dgm:pt>
    <dgm:pt modelId="{74411D29-E258-438C-BF62-7AB589CEE13E}" type="pres">
      <dgm:prSet presAssocID="{A76F32A6-2745-49EE-AB6D-10271A9FAA00}" presName="hierChild5" presStyleCnt="0"/>
      <dgm:spPr/>
      <dgm:t>
        <a:bodyPr/>
        <a:lstStyle/>
        <a:p>
          <a:endParaRPr lang="en-US"/>
        </a:p>
      </dgm:t>
    </dgm:pt>
    <dgm:pt modelId="{0DF0062D-C8E6-4BE6-A71C-48E69D53C266}" type="pres">
      <dgm:prSet presAssocID="{53FF39F9-5F39-41C2-A505-1659C4724C81}" presName="Name37" presStyleLbl="parChTrans1D3" presStyleIdx="4" presStyleCnt="5"/>
      <dgm:spPr/>
      <dgm:t>
        <a:bodyPr/>
        <a:lstStyle/>
        <a:p>
          <a:endParaRPr lang="en-US"/>
        </a:p>
      </dgm:t>
    </dgm:pt>
    <dgm:pt modelId="{5590C913-43CB-4536-BFFA-A3F91402C54D}" type="pres">
      <dgm:prSet presAssocID="{900C2EA3-0599-4B29-8E1F-3DBF9F43EF7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E32761-4072-4FE9-9EB7-E712F0180A09}" type="pres">
      <dgm:prSet presAssocID="{900C2EA3-0599-4B29-8E1F-3DBF9F43EF74}" presName="rootComposite" presStyleCnt="0"/>
      <dgm:spPr/>
      <dgm:t>
        <a:bodyPr/>
        <a:lstStyle/>
        <a:p>
          <a:endParaRPr lang="en-US"/>
        </a:p>
      </dgm:t>
    </dgm:pt>
    <dgm:pt modelId="{5FFCE66D-B9CA-42C9-95C9-ABC719021C10}" type="pres">
      <dgm:prSet presAssocID="{900C2EA3-0599-4B29-8E1F-3DBF9F43EF74}" presName="rootText" presStyleLbl="node3" presStyleIdx="4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AEA18-D755-4625-82C5-E25D9DA339FE}" type="pres">
      <dgm:prSet presAssocID="{900C2EA3-0599-4B29-8E1F-3DBF9F43EF74}" presName="rootConnector" presStyleLbl="node3" presStyleIdx="4" presStyleCnt="5"/>
      <dgm:spPr/>
      <dgm:t>
        <a:bodyPr/>
        <a:lstStyle/>
        <a:p>
          <a:endParaRPr lang="en-US"/>
        </a:p>
      </dgm:t>
    </dgm:pt>
    <dgm:pt modelId="{D23E7367-0062-4F1D-98A7-988C89138C72}" type="pres">
      <dgm:prSet presAssocID="{900C2EA3-0599-4B29-8E1F-3DBF9F43EF74}" presName="hierChild4" presStyleCnt="0"/>
      <dgm:spPr/>
      <dgm:t>
        <a:bodyPr/>
        <a:lstStyle/>
        <a:p>
          <a:endParaRPr lang="en-US"/>
        </a:p>
      </dgm:t>
    </dgm:pt>
    <dgm:pt modelId="{753C88D8-630F-4AEC-A157-65AB7680CEDB}" type="pres">
      <dgm:prSet presAssocID="{04CB3205-F126-4E4C-8DC5-6AD4819F4E16}" presName="Name37" presStyleLbl="parChTrans1D4" presStyleIdx="24" presStyleCnt="30"/>
      <dgm:spPr/>
      <dgm:t>
        <a:bodyPr/>
        <a:lstStyle/>
        <a:p>
          <a:endParaRPr lang="en-US"/>
        </a:p>
      </dgm:t>
    </dgm:pt>
    <dgm:pt modelId="{DC233503-49C7-4B8B-ABD7-DB4CD6BCEBA3}" type="pres">
      <dgm:prSet presAssocID="{6EB4A493-63D0-492A-A7AE-6DD8D846497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ECD094B-F4B2-4270-98F1-AB0CCD465C6C}" type="pres">
      <dgm:prSet presAssocID="{6EB4A493-63D0-492A-A7AE-6DD8D846497A}" presName="rootComposite" presStyleCnt="0"/>
      <dgm:spPr/>
      <dgm:t>
        <a:bodyPr/>
        <a:lstStyle/>
        <a:p>
          <a:endParaRPr lang="en-US"/>
        </a:p>
      </dgm:t>
    </dgm:pt>
    <dgm:pt modelId="{B07B9142-EC65-4623-81E8-FC0B1B980546}" type="pres">
      <dgm:prSet presAssocID="{6EB4A493-63D0-492A-A7AE-6DD8D846497A}" presName="rootText" presStyleLbl="node4" presStyleIdx="2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CB154-C163-4E8B-82E2-DD13A89411B8}" type="pres">
      <dgm:prSet presAssocID="{6EB4A493-63D0-492A-A7AE-6DD8D846497A}" presName="rootConnector" presStyleLbl="node4" presStyleIdx="24" presStyleCnt="30"/>
      <dgm:spPr/>
      <dgm:t>
        <a:bodyPr/>
        <a:lstStyle/>
        <a:p>
          <a:endParaRPr lang="en-US"/>
        </a:p>
      </dgm:t>
    </dgm:pt>
    <dgm:pt modelId="{111A398A-7FF9-471A-B112-6858CB505ED7}" type="pres">
      <dgm:prSet presAssocID="{6EB4A493-63D0-492A-A7AE-6DD8D846497A}" presName="hierChild4" presStyleCnt="0"/>
      <dgm:spPr/>
      <dgm:t>
        <a:bodyPr/>
        <a:lstStyle/>
        <a:p>
          <a:endParaRPr lang="en-US"/>
        </a:p>
      </dgm:t>
    </dgm:pt>
    <dgm:pt modelId="{3F3C4A27-9E21-46D1-A28F-C89869F09754}" type="pres">
      <dgm:prSet presAssocID="{6EB4A493-63D0-492A-A7AE-6DD8D846497A}" presName="hierChild5" presStyleCnt="0"/>
      <dgm:spPr/>
      <dgm:t>
        <a:bodyPr/>
        <a:lstStyle/>
        <a:p>
          <a:endParaRPr lang="en-US"/>
        </a:p>
      </dgm:t>
    </dgm:pt>
    <dgm:pt modelId="{616F5CEF-4BE6-45E2-B03A-B501805C94DE}" type="pres">
      <dgm:prSet presAssocID="{C4C21D04-4EC0-43E0-A974-7B52E8D4A2CB}" presName="Name37" presStyleLbl="parChTrans1D4" presStyleIdx="25" presStyleCnt="30"/>
      <dgm:spPr/>
      <dgm:t>
        <a:bodyPr/>
        <a:lstStyle/>
        <a:p>
          <a:endParaRPr lang="en-US"/>
        </a:p>
      </dgm:t>
    </dgm:pt>
    <dgm:pt modelId="{30C3A2AE-DC9E-4B14-8DBE-85428EB79DCB}" type="pres">
      <dgm:prSet presAssocID="{7C333210-3343-49D5-9C52-3E2C801068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A1035AB-087F-4F55-AAC0-A56380CE6172}" type="pres">
      <dgm:prSet presAssocID="{7C333210-3343-49D5-9C52-3E2C8010686A}" presName="rootComposite" presStyleCnt="0"/>
      <dgm:spPr/>
      <dgm:t>
        <a:bodyPr/>
        <a:lstStyle/>
        <a:p>
          <a:endParaRPr lang="en-US"/>
        </a:p>
      </dgm:t>
    </dgm:pt>
    <dgm:pt modelId="{1C574DEC-B953-40FA-AA4A-D97AE95DCF25}" type="pres">
      <dgm:prSet presAssocID="{7C333210-3343-49D5-9C52-3E2C8010686A}" presName="rootText" presStyleLbl="node4" presStyleIdx="2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F2D07-11F3-4AC4-A4DA-4F996EABE2F2}" type="pres">
      <dgm:prSet presAssocID="{7C333210-3343-49D5-9C52-3E2C8010686A}" presName="rootConnector" presStyleLbl="node4" presStyleIdx="25" presStyleCnt="30"/>
      <dgm:spPr/>
      <dgm:t>
        <a:bodyPr/>
        <a:lstStyle/>
        <a:p>
          <a:endParaRPr lang="en-US"/>
        </a:p>
      </dgm:t>
    </dgm:pt>
    <dgm:pt modelId="{9B2293E5-20A8-4412-86B3-DE7AB1F26E39}" type="pres">
      <dgm:prSet presAssocID="{7C333210-3343-49D5-9C52-3E2C8010686A}" presName="hierChild4" presStyleCnt="0"/>
      <dgm:spPr/>
      <dgm:t>
        <a:bodyPr/>
        <a:lstStyle/>
        <a:p>
          <a:endParaRPr lang="en-US"/>
        </a:p>
      </dgm:t>
    </dgm:pt>
    <dgm:pt modelId="{732C394B-CD97-4742-BC3F-9A5D21EAE8DC}" type="pres">
      <dgm:prSet presAssocID="{7C333210-3343-49D5-9C52-3E2C8010686A}" presName="hierChild5" presStyleCnt="0"/>
      <dgm:spPr/>
      <dgm:t>
        <a:bodyPr/>
        <a:lstStyle/>
        <a:p>
          <a:endParaRPr lang="en-US"/>
        </a:p>
      </dgm:t>
    </dgm:pt>
    <dgm:pt modelId="{3391B478-85F1-4974-8249-3E629031B4B1}" type="pres">
      <dgm:prSet presAssocID="{AC4984DB-C717-4E57-ABC7-2D41BF734E4A}" presName="Name37" presStyleLbl="parChTrans1D4" presStyleIdx="26" presStyleCnt="30"/>
      <dgm:spPr/>
      <dgm:t>
        <a:bodyPr/>
        <a:lstStyle/>
        <a:p>
          <a:endParaRPr lang="en-US"/>
        </a:p>
      </dgm:t>
    </dgm:pt>
    <dgm:pt modelId="{35C052A3-1229-4E59-9B2C-1610C17659B5}" type="pres">
      <dgm:prSet presAssocID="{D8CE5FA3-FA99-4909-B8D3-46351EE58BD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4CDFF3E-CD3C-4C2E-B8E6-C85BBACFE19E}" type="pres">
      <dgm:prSet presAssocID="{D8CE5FA3-FA99-4909-B8D3-46351EE58BDE}" presName="rootComposite" presStyleCnt="0"/>
      <dgm:spPr/>
      <dgm:t>
        <a:bodyPr/>
        <a:lstStyle/>
        <a:p>
          <a:endParaRPr lang="en-US"/>
        </a:p>
      </dgm:t>
    </dgm:pt>
    <dgm:pt modelId="{54EEF062-395F-4B52-9978-D762F4C58531}" type="pres">
      <dgm:prSet presAssocID="{D8CE5FA3-FA99-4909-B8D3-46351EE58BDE}" presName="rootText" presStyleLbl="node4" presStyleIdx="2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4D9CF2-61BC-47C8-B701-FE7EA27148FC}" type="pres">
      <dgm:prSet presAssocID="{D8CE5FA3-FA99-4909-B8D3-46351EE58BDE}" presName="rootConnector" presStyleLbl="node4" presStyleIdx="26" presStyleCnt="30"/>
      <dgm:spPr/>
      <dgm:t>
        <a:bodyPr/>
        <a:lstStyle/>
        <a:p>
          <a:endParaRPr lang="en-US"/>
        </a:p>
      </dgm:t>
    </dgm:pt>
    <dgm:pt modelId="{06BA7FA1-6F89-4DB6-BA2F-67B2212214D0}" type="pres">
      <dgm:prSet presAssocID="{D8CE5FA3-FA99-4909-B8D3-46351EE58BDE}" presName="hierChild4" presStyleCnt="0"/>
      <dgm:spPr/>
      <dgm:t>
        <a:bodyPr/>
        <a:lstStyle/>
        <a:p>
          <a:endParaRPr lang="en-US"/>
        </a:p>
      </dgm:t>
    </dgm:pt>
    <dgm:pt modelId="{C2A67FB7-DBB5-4B14-8419-B7D6FEC5B47F}" type="pres">
      <dgm:prSet presAssocID="{D8CE5FA3-FA99-4909-B8D3-46351EE58BDE}" presName="hierChild5" presStyleCnt="0"/>
      <dgm:spPr/>
      <dgm:t>
        <a:bodyPr/>
        <a:lstStyle/>
        <a:p>
          <a:endParaRPr lang="en-US"/>
        </a:p>
      </dgm:t>
    </dgm:pt>
    <dgm:pt modelId="{87603EA4-910A-4B46-86A1-0ACF1D7CAB81}" type="pres">
      <dgm:prSet presAssocID="{45F56883-93BE-4FEC-9F9F-44FB2AE231A2}" presName="Name37" presStyleLbl="parChTrans1D4" presStyleIdx="27" presStyleCnt="30"/>
      <dgm:spPr/>
      <dgm:t>
        <a:bodyPr/>
        <a:lstStyle/>
        <a:p>
          <a:endParaRPr lang="en-US"/>
        </a:p>
      </dgm:t>
    </dgm:pt>
    <dgm:pt modelId="{5A5E68EA-7C06-4FF7-AC2E-6136428C0CC9}" type="pres">
      <dgm:prSet presAssocID="{5A19A82E-05C2-492A-B5C0-72EA25DF79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D6934A-C3B1-45CD-9DC7-5DDBF1F53436}" type="pres">
      <dgm:prSet presAssocID="{5A19A82E-05C2-492A-B5C0-72EA25DF799E}" presName="rootComposite" presStyleCnt="0"/>
      <dgm:spPr/>
      <dgm:t>
        <a:bodyPr/>
        <a:lstStyle/>
        <a:p>
          <a:endParaRPr lang="en-US"/>
        </a:p>
      </dgm:t>
    </dgm:pt>
    <dgm:pt modelId="{9B68A5FE-5315-445B-BBEF-3A2889C26A19}" type="pres">
      <dgm:prSet presAssocID="{5A19A82E-05C2-492A-B5C0-72EA25DF799E}" presName="rootText" presStyleLbl="node4" presStyleIdx="2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5E7AF-45DF-4DE6-B20F-AE72A5404339}" type="pres">
      <dgm:prSet presAssocID="{5A19A82E-05C2-492A-B5C0-72EA25DF799E}" presName="rootConnector" presStyleLbl="node4" presStyleIdx="27" presStyleCnt="30"/>
      <dgm:spPr/>
      <dgm:t>
        <a:bodyPr/>
        <a:lstStyle/>
        <a:p>
          <a:endParaRPr lang="en-US"/>
        </a:p>
      </dgm:t>
    </dgm:pt>
    <dgm:pt modelId="{167D029A-7713-4587-A5E4-E5B0C0737530}" type="pres">
      <dgm:prSet presAssocID="{5A19A82E-05C2-492A-B5C0-72EA25DF799E}" presName="hierChild4" presStyleCnt="0"/>
      <dgm:spPr/>
      <dgm:t>
        <a:bodyPr/>
        <a:lstStyle/>
        <a:p>
          <a:endParaRPr lang="en-US"/>
        </a:p>
      </dgm:t>
    </dgm:pt>
    <dgm:pt modelId="{07A9DAA2-0C5D-4C7C-B984-96555DA880F9}" type="pres">
      <dgm:prSet presAssocID="{5A19A82E-05C2-492A-B5C0-72EA25DF799E}" presName="hierChild5" presStyleCnt="0"/>
      <dgm:spPr/>
      <dgm:t>
        <a:bodyPr/>
        <a:lstStyle/>
        <a:p>
          <a:endParaRPr lang="en-US"/>
        </a:p>
      </dgm:t>
    </dgm:pt>
    <dgm:pt modelId="{F74BE034-3859-4ADB-86B2-E06B4802F595}" type="pres">
      <dgm:prSet presAssocID="{17AD95C8-32C9-47F2-AA28-18DC2A3D7CEB}" presName="Name37" presStyleLbl="parChTrans1D4" presStyleIdx="28" presStyleCnt="30"/>
      <dgm:spPr/>
      <dgm:t>
        <a:bodyPr/>
        <a:lstStyle/>
        <a:p>
          <a:endParaRPr lang="en-US"/>
        </a:p>
      </dgm:t>
    </dgm:pt>
    <dgm:pt modelId="{5927DB60-67E6-475C-AACE-298A3A06A2F4}" type="pres">
      <dgm:prSet presAssocID="{E7204D93-37B8-4897-946D-D7A1F4B4FC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D7B7FF-A864-4949-AED0-7634AC559411}" type="pres">
      <dgm:prSet presAssocID="{E7204D93-37B8-4897-946D-D7A1F4B4FCCE}" presName="rootComposite" presStyleCnt="0"/>
      <dgm:spPr/>
      <dgm:t>
        <a:bodyPr/>
        <a:lstStyle/>
        <a:p>
          <a:endParaRPr lang="en-US"/>
        </a:p>
      </dgm:t>
    </dgm:pt>
    <dgm:pt modelId="{C10F3C6B-B70F-4A9C-9405-E9B2A5F8BA11}" type="pres">
      <dgm:prSet presAssocID="{E7204D93-37B8-4897-946D-D7A1F4B4FCCE}" presName="rootText" presStyleLbl="node4" presStyleIdx="2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32236-97BA-4175-A747-68A33A19FADB}" type="pres">
      <dgm:prSet presAssocID="{E7204D93-37B8-4897-946D-D7A1F4B4FCCE}" presName="rootConnector" presStyleLbl="node4" presStyleIdx="28" presStyleCnt="30"/>
      <dgm:spPr/>
      <dgm:t>
        <a:bodyPr/>
        <a:lstStyle/>
        <a:p>
          <a:endParaRPr lang="en-US"/>
        </a:p>
      </dgm:t>
    </dgm:pt>
    <dgm:pt modelId="{563998A8-8605-47AB-B5B6-751BBAE695F7}" type="pres">
      <dgm:prSet presAssocID="{E7204D93-37B8-4897-946D-D7A1F4B4FCCE}" presName="hierChild4" presStyleCnt="0"/>
      <dgm:spPr/>
      <dgm:t>
        <a:bodyPr/>
        <a:lstStyle/>
        <a:p>
          <a:endParaRPr lang="en-US"/>
        </a:p>
      </dgm:t>
    </dgm:pt>
    <dgm:pt modelId="{EFA71E1B-AC02-40D9-8339-D9ABB82C4E22}" type="pres">
      <dgm:prSet presAssocID="{E7204D93-37B8-4897-946D-D7A1F4B4FCCE}" presName="hierChild5" presStyleCnt="0"/>
      <dgm:spPr/>
      <dgm:t>
        <a:bodyPr/>
        <a:lstStyle/>
        <a:p>
          <a:endParaRPr lang="en-US"/>
        </a:p>
      </dgm:t>
    </dgm:pt>
    <dgm:pt modelId="{99BF0F72-29DB-477C-A91F-A373B60B142C}" type="pres">
      <dgm:prSet presAssocID="{4B7DEF77-1A18-4D15-BF8A-77B25FEF4D56}" presName="Name37" presStyleLbl="parChTrans1D4" presStyleIdx="29" presStyleCnt="30"/>
      <dgm:spPr/>
      <dgm:t>
        <a:bodyPr/>
        <a:lstStyle/>
        <a:p>
          <a:endParaRPr lang="en-US"/>
        </a:p>
      </dgm:t>
    </dgm:pt>
    <dgm:pt modelId="{0A61C6FA-83CF-41DE-9500-6C4ACD1440BB}" type="pres">
      <dgm:prSet presAssocID="{F9ED14C2-7EA5-4B2D-A917-1FFB222B87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AF3FCD7-9BD5-4531-9DA4-9492EAF0B13E}" type="pres">
      <dgm:prSet presAssocID="{F9ED14C2-7EA5-4B2D-A917-1FFB222B87DD}" presName="rootComposite" presStyleCnt="0"/>
      <dgm:spPr/>
      <dgm:t>
        <a:bodyPr/>
        <a:lstStyle/>
        <a:p>
          <a:endParaRPr lang="en-US"/>
        </a:p>
      </dgm:t>
    </dgm:pt>
    <dgm:pt modelId="{7449E1E3-7A94-4AB4-90A5-2CD1ACE70176}" type="pres">
      <dgm:prSet presAssocID="{F9ED14C2-7EA5-4B2D-A917-1FFB222B87DD}" presName="rootText" presStyleLbl="node4" presStyleIdx="2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A0268F-96AD-4766-8A34-5F57D710C966}" type="pres">
      <dgm:prSet presAssocID="{F9ED14C2-7EA5-4B2D-A917-1FFB222B87DD}" presName="rootConnector" presStyleLbl="node4" presStyleIdx="29" presStyleCnt="30"/>
      <dgm:spPr/>
      <dgm:t>
        <a:bodyPr/>
        <a:lstStyle/>
        <a:p>
          <a:endParaRPr lang="en-US"/>
        </a:p>
      </dgm:t>
    </dgm:pt>
    <dgm:pt modelId="{2B7F5DF7-1A4D-40C0-A2B9-04E9B509F0F0}" type="pres">
      <dgm:prSet presAssocID="{F9ED14C2-7EA5-4B2D-A917-1FFB222B87DD}" presName="hierChild4" presStyleCnt="0"/>
      <dgm:spPr/>
      <dgm:t>
        <a:bodyPr/>
        <a:lstStyle/>
        <a:p>
          <a:endParaRPr lang="en-US"/>
        </a:p>
      </dgm:t>
    </dgm:pt>
    <dgm:pt modelId="{D1F67DD7-0153-4392-A223-9B7F66E10FC6}" type="pres">
      <dgm:prSet presAssocID="{F9ED14C2-7EA5-4B2D-A917-1FFB222B87DD}" presName="hierChild5" presStyleCnt="0"/>
      <dgm:spPr/>
      <dgm:t>
        <a:bodyPr/>
        <a:lstStyle/>
        <a:p>
          <a:endParaRPr lang="en-US"/>
        </a:p>
      </dgm:t>
    </dgm:pt>
    <dgm:pt modelId="{82B0D499-9BF6-4347-81FF-7C9A14FDD167}" type="pres">
      <dgm:prSet presAssocID="{900C2EA3-0599-4B29-8E1F-3DBF9F43EF74}" presName="hierChild5" presStyleCnt="0"/>
      <dgm:spPr/>
      <dgm:t>
        <a:bodyPr/>
        <a:lstStyle/>
        <a:p>
          <a:endParaRPr lang="en-US"/>
        </a:p>
      </dgm:t>
    </dgm:pt>
    <dgm:pt modelId="{F253198E-4EAC-448C-81A7-5FAF97375252}" type="pres">
      <dgm:prSet presAssocID="{A0091F5B-5137-46B9-BA5F-11D11150F496}" presName="hierChild5" presStyleCnt="0"/>
      <dgm:spPr/>
    </dgm:pt>
    <dgm:pt modelId="{E59AD44D-2778-42E5-9FB8-73E18EF25A57}" type="pres">
      <dgm:prSet presAssocID="{FA5E8D6A-D697-49EF-BA4C-D70AD183057C}" presName="hierChild3" presStyleCnt="0"/>
      <dgm:spPr/>
      <dgm:t>
        <a:bodyPr/>
        <a:lstStyle/>
        <a:p>
          <a:endParaRPr lang="en-US"/>
        </a:p>
      </dgm:t>
    </dgm:pt>
  </dgm:ptLst>
  <dgm:cxnLst>
    <dgm:cxn modelId="{4D7F2E73-2DB5-4BC1-B582-EB4F0DDF4AD8}" type="presOf" srcId="{6EFA910E-7F25-42D2-A080-EA8AA1A10592}" destId="{58FEF49C-8FA3-4A64-88C5-380295997198}" srcOrd="0" destOrd="0" presId="urn:microsoft.com/office/officeart/2005/8/layout/orgChart1"/>
    <dgm:cxn modelId="{F2D337C5-0FEF-4FF7-A865-8FC0643E9CDF}" type="presOf" srcId="{15F34280-2C14-44F0-8798-F4827BCB0EA5}" destId="{531559EA-58E4-47CC-BEE1-11AFD086226C}" srcOrd="0" destOrd="0" presId="urn:microsoft.com/office/officeart/2005/8/layout/orgChart1"/>
    <dgm:cxn modelId="{6B023BC7-0879-431C-9AD6-692FF16B6157}" srcId="{29942B37-5A1D-4709-ABAC-CFD2C3414F2E}" destId="{26FF8C56-61A0-42E8-BCAE-38A7E47EC8E3}" srcOrd="5" destOrd="0" parTransId="{6C1DCDE1-638B-4A8E-874E-55C3912C82C3}" sibTransId="{DA6AB305-DA5E-4285-B57B-0E311D4AD228}"/>
    <dgm:cxn modelId="{ACE3FAF8-4A32-410A-971A-32DBC23EF812}" srcId="{900C2EA3-0599-4B29-8E1F-3DBF9F43EF74}" destId="{F9ED14C2-7EA5-4B2D-A917-1FFB222B87DD}" srcOrd="5" destOrd="0" parTransId="{4B7DEF77-1A18-4D15-BF8A-77B25FEF4D56}" sibTransId="{8ACF1EFE-C600-46DD-A089-BEC65AF8815C}"/>
    <dgm:cxn modelId="{91C4AE11-48BB-4DFC-96C9-D64AB0D86CA0}" srcId="{5944CA41-3915-40F6-A155-1C96EB11239E}" destId="{DE403FFF-D4FA-412F-BC14-18E8CCBD797C}" srcOrd="5" destOrd="0" parTransId="{DAC305A2-376E-481C-A5B1-481779820742}" sibTransId="{6F106AC5-F6F1-463D-A353-E357DA1AC95E}"/>
    <dgm:cxn modelId="{8D7913D8-95C1-408E-BB13-90CB054BDCB0}" type="presOf" srcId="{C4C21D04-4EC0-43E0-A974-7B52E8D4A2CB}" destId="{616F5CEF-4BE6-45E2-B03A-B501805C94DE}" srcOrd="0" destOrd="0" presId="urn:microsoft.com/office/officeart/2005/8/layout/orgChart1"/>
    <dgm:cxn modelId="{F33FCB6C-C063-4C93-B12F-0EF6086E705C}" type="presOf" srcId="{30CE2861-FFBA-4B4D-9395-688271F7D0E6}" destId="{A4F881F8-A28D-4932-BBFB-1EF7F23A8466}" srcOrd="0" destOrd="0" presId="urn:microsoft.com/office/officeart/2005/8/layout/orgChart1"/>
    <dgm:cxn modelId="{4CEC5E14-757A-4F6F-B732-E53DCCFF3D24}" type="presOf" srcId="{17AD95C8-32C9-47F2-AA28-18DC2A3D7CEB}" destId="{F74BE034-3859-4ADB-86B2-E06B4802F595}" srcOrd="0" destOrd="0" presId="urn:microsoft.com/office/officeart/2005/8/layout/orgChart1"/>
    <dgm:cxn modelId="{C51B5BF9-13FE-406D-91BA-6E57D1CE2E6B}" type="presOf" srcId="{B0A34267-E5C4-4CB9-9D23-E4E9EC9FBB48}" destId="{09C8F3C1-FC7B-4B4D-959E-C16A34BB5C41}" srcOrd="1" destOrd="0" presId="urn:microsoft.com/office/officeart/2005/8/layout/orgChart1"/>
    <dgm:cxn modelId="{9B67129D-8CAD-42A5-9CB1-9755319A2BD0}" type="presOf" srcId="{4D9BED86-F3F6-4B05-BEA4-50B8E5CACE80}" destId="{8F83E891-892C-420A-AE7F-67E302CCB5C3}" srcOrd="1" destOrd="0" presId="urn:microsoft.com/office/officeart/2005/8/layout/orgChart1"/>
    <dgm:cxn modelId="{91CB6958-2E80-4AE6-921B-CA4C51D76E31}" type="presOf" srcId="{998C77EF-4763-4714-B5C2-C735676D20CE}" destId="{E8593A7F-DCC1-4F09-9713-69E3F6D1DEE2}" srcOrd="0" destOrd="0" presId="urn:microsoft.com/office/officeart/2005/8/layout/orgChart1"/>
    <dgm:cxn modelId="{87A98C80-2DDF-4B05-8033-0E8249A1309C}" type="presOf" srcId="{900C2EA3-0599-4B29-8E1F-3DBF9F43EF74}" destId="{5FFCE66D-B9CA-42C9-95C9-ABC719021C10}" srcOrd="0" destOrd="0" presId="urn:microsoft.com/office/officeart/2005/8/layout/orgChart1"/>
    <dgm:cxn modelId="{38FA5604-42E3-4C97-B6D5-8AF637E8281A}" srcId="{A76F32A6-2745-49EE-AB6D-10271A9FAA00}" destId="{9E62167B-5955-47EF-85B7-4C37F0AFF4CC}" srcOrd="5" destOrd="0" parTransId="{6EFA910E-7F25-42D2-A080-EA8AA1A10592}" sibTransId="{8850BAB6-C2DC-4DE8-AE2B-BEC2B1A37BC6}"/>
    <dgm:cxn modelId="{FA2BEAE9-8CF2-480A-B7D5-30BE55BFBB37}" type="presOf" srcId="{C476BE6E-D46F-4D00-B3F8-179F8BC3AEE5}" destId="{54A81064-9D67-463B-B7BD-72ADE0A682ED}" srcOrd="0" destOrd="0" presId="urn:microsoft.com/office/officeart/2005/8/layout/orgChart1"/>
    <dgm:cxn modelId="{6640BF91-6DEC-4607-8FEA-F2A8D0A54F98}" type="presOf" srcId="{5944CA41-3915-40F6-A155-1C96EB11239E}" destId="{67BA3262-8FDF-45B0-897E-5DF08BBA6645}" srcOrd="1" destOrd="0" presId="urn:microsoft.com/office/officeart/2005/8/layout/orgChart1"/>
    <dgm:cxn modelId="{D896031C-9C1A-41AA-8EC1-3D2401A38549}" srcId="{900C2EA3-0599-4B29-8E1F-3DBF9F43EF74}" destId="{E7204D93-37B8-4897-946D-D7A1F4B4FCCE}" srcOrd="4" destOrd="0" parTransId="{17AD95C8-32C9-47F2-AA28-18DC2A3D7CEB}" sibTransId="{14C89AFA-B769-4DE4-8510-A896108055C4}"/>
    <dgm:cxn modelId="{50867FE3-F851-47E1-8E55-B04492257CAF}" type="presOf" srcId="{DE403FFF-D4FA-412F-BC14-18E8CCBD797C}" destId="{64B78121-EFE4-44DD-B98A-688397A4D6BE}" srcOrd="0" destOrd="0" presId="urn:microsoft.com/office/officeart/2005/8/layout/orgChart1"/>
    <dgm:cxn modelId="{0F277837-4A6A-4CD0-BDEE-EA01B4B12B85}" srcId="{5944CA41-3915-40F6-A155-1C96EB11239E}" destId="{F1282801-4FAD-4035-8870-EF1A71C67523}" srcOrd="3" destOrd="0" parTransId="{D6A9D67A-ECB4-4297-A8D0-9425B21E517C}" sibTransId="{ABB18CA2-7481-4CE8-8C11-43F6B5F10B78}"/>
    <dgm:cxn modelId="{20994B6B-A98F-49FB-88FA-1AC29A39BE9F}" type="presOf" srcId="{39130F67-8387-48D7-9F03-8623E2A7B158}" destId="{88E27527-0B84-4E87-9878-39B1EDD8384B}" srcOrd="1" destOrd="0" presId="urn:microsoft.com/office/officeart/2005/8/layout/orgChart1"/>
    <dgm:cxn modelId="{66B499AC-2F71-4D4E-8635-2AAD93594737}" type="presOf" srcId="{A2DFD173-5F36-4E94-96D5-C692C4FD1EA3}" destId="{5910177F-DF34-43CA-B154-C531C9BB5648}" srcOrd="0" destOrd="0" presId="urn:microsoft.com/office/officeart/2005/8/layout/orgChart1"/>
    <dgm:cxn modelId="{FE508488-B9D0-4575-8310-7A14FC996DD8}" type="presOf" srcId="{D6A9D67A-ECB4-4297-A8D0-9425B21E517C}" destId="{C44FE8D1-FB88-4A02-B67A-947BCDD43910}" srcOrd="0" destOrd="0" presId="urn:microsoft.com/office/officeart/2005/8/layout/orgChart1"/>
    <dgm:cxn modelId="{F3B9BB76-BAA6-4B0E-955D-C538548512B4}" type="presOf" srcId="{B4D6D9B0-3B2A-49A6-AE68-7A3CAE50363C}" destId="{830D3529-7485-430F-80A8-F9FD3D50F010}" srcOrd="1" destOrd="0" presId="urn:microsoft.com/office/officeart/2005/8/layout/orgChart1"/>
    <dgm:cxn modelId="{D2392F60-5C8B-4696-AA92-593412B063BF}" srcId="{29942B37-5A1D-4709-ABAC-CFD2C3414F2E}" destId="{37982704-C899-4CF5-B6B6-0F80F662A3D9}" srcOrd="3" destOrd="0" parTransId="{4F79E026-86C7-4273-ADAE-CEA5F0C06938}" sibTransId="{7977F40B-1550-4B61-A9B8-622119358EF9}"/>
    <dgm:cxn modelId="{3A5AA268-D58F-4D85-933E-CCEB9987E03E}" type="presOf" srcId="{6C1DCDE1-638B-4A8E-874E-55C3912C82C3}" destId="{E8119020-E308-45FA-A2BB-BDF7E522DFD7}" srcOrd="0" destOrd="0" presId="urn:microsoft.com/office/officeart/2005/8/layout/orgChart1"/>
    <dgm:cxn modelId="{7F359951-701F-4C5A-B450-3FBE58A19674}" type="presOf" srcId="{5E9C2FE6-EF46-4B05-97DE-F805DCDA89CA}" destId="{F1B764E0-A49A-4C68-9FC4-9561606FBD18}" srcOrd="1" destOrd="0" presId="urn:microsoft.com/office/officeart/2005/8/layout/orgChart1"/>
    <dgm:cxn modelId="{6931066F-42CF-4F5C-B214-316528BEE2EA}" type="presOf" srcId="{0EB1F4CD-C298-4961-A0F6-534C34809AFB}" destId="{E040CF3F-08EB-456F-8D6D-FE6762C981FB}" srcOrd="0" destOrd="0" presId="urn:microsoft.com/office/officeart/2005/8/layout/orgChart1"/>
    <dgm:cxn modelId="{760CB17A-AF44-4627-A51F-749003F58AB1}" type="presOf" srcId="{4A2BEA17-019E-4CCA-9B9E-23BD500D2990}" destId="{5B97A994-888D-4D3C-BC96-D2A774865281}" srcOrd="0" destOrd="0" presId="urn:microsoft.com/office/officeart/2005/8/layout/orgChart1"/>
    <dgm:cxn modelId="{AED86D95-2550-46ED-AE75-43BF0DFEE938}" srcId="{5944CA41-3915-40F6-A155-1C96EB11239E}" destId="{A053DAE4-5CF8-4BF2-B7FF-91F594C30ED3}" srcOrd="1" destOrd="0" parTransId="{8FABC83C-CED0-4636-889B-612049A7055F}" sibTransId="{495C5EE4-A5E2-4F05-BC30-604DBCA0393F}"/>
    <dgm:cxn modelId="{27A1A6F6-9727-45D8-830F-2FECE9325101}" srcId="{A76F32A6-2745-49EE-AB6D-10271A9FAA00}" destId="{39130F67-8387-48D7-9F03-8623E2A7B158}" srcOrd="4" destOrd="0" parTransId="{427FCE85-5E5F-4D7E-B8F2-7F8B6435E461}" sibTransId="{8A7D44A8-3D4B-41D6-A45A-00E04E0CD87B}"/>
    <dgm:cxn modelId="{F3C16A7E-7083-4E41-8793-7E3170AE4A58}" type="presOf" srcId="{C59648AC-8C9C-4231-811F-4841F9772475}" destId="{08CFF09B-13AE-4175-866A-7D55A20206F3}" srcOrd="1" destOrd="0" presId="urn:microsoft.com/office/officeart/2005/8/layout/orgChart1"/>
    <dgm:cxn modelId="{4F41BD49-8619-48D0-9C4C-ACBE2181ED10}" type="presOf" srcId="{D8CE5FA3-FA99-4909-B8D3-46351EE58BDE}" destId="{B84D9CF2-61BC-47C8-B701-FE7EA27148FC}" srcOrd="1" destOrd="0" presId="urn:microsoft.com/office/officeart/2005/8/layout/orgChart1"/>
    <dgm:cxn modelId="{589993D8-E07C-43A6-80D3-C86D4E123A74}" srcId="{FA5E8D6A-D697-49EF-BA4C-D70AD183057C}" destId="{A0091F5B-5137-46B9-BA5F-11D11150F496}" srcOrd="0" destOrd="0" parTransId="{E62DFB74-1708-430E-B08C-C11D22694204}" sibTransId="{23FD0476-39E9-48DF-A958-D7C660041273}"/>
    <dgm:cxn modelId="{4A1706AC-14FF-4C03-A72E-7B7DBB8101CD}" type="presOf" srcId="{E7204D93-37B8-4897-946D-D7A1F4B4FCCE}" destId="{C10F3C6B-B70F-4A9C-9405-E9B2A5F8BA11}" srcOrd="0" destOrd="0" presId="urn:microsoft.com/office/officeart/2005/8/layout/orgChart1"/>
    <dgm:cxn modelId="{CE7D0A5D-3D85-49B3-9901-C31A9144DF42}" type="presOf" srcId="{B0A34267-E5C4-4CB9-9D23-E4E9EC9FBB48}" destId="{C8ECA4CC-D061-44AA-9A08-06D0FBC066E1}" srcOrd="0" destOrd="0" presId="urn:microsoft.com/office/officeart/2005/8/layout/orgChart1"/>
    <dgm:cxn modelId="{CCDFC506-A089-4606-BE89-7DA813703ABD}" type="presOf" srcId="{DAC305A2-376E-481C-A5B1-481779820742}" destId="{C5B43270-CEC3-4353-BDDB-8D95F8C7858E}" srcOrd="0" destOrd="0" presId="urn:microsoft.com/office/officeart/2005/8/layout/orgChart1"/>
    <dgm:cxn modelId="{D04DA578-9D0F-49FB-B966-C14E5376B6D0}" type="presOf" srcId="{04CB3205-F126-4E4C-8DC5-6AD4819F4E16}" destId="{753C88D8-630F-4AEC-A157-65AB7680CEDB}" srcOrd="0" destOrd="0" presId="urn:microsoft.com/office/officeart/2005/8/layout/orgChart1"/>
    <dgm:cxn modelId="{504D9722-2BF1-4091-8B07-A49A33C3B9B6}" type="presOf" srcId="{427FCE85-5E5F-4D7E-B8F2-7F8B6435E461}" destId="{E330F68C-3DF4-46B2-AE15-F8027B17DBD5}" srcOrd="0" destOrd="0" presId="urn:microsoft.com/office/officeart/2005/8/layout/orgChart1"/>
    <dgm:cxn modelId="{B1FA7357-EEBD-42EF-97FE-9D7E40990AB7}" srcId="{A0091F5B-5137-46B9-BA5F-11D11150F496}" destId="{5944CA41-3915-40F6-A155-1C96EB11239E}" srcOrd="2" destOrd="0" parTransId="{0B22FA14-7F3C-4430-8537-DDD4847665E1}" sibTransId="{40D07CAF-FCB5-4E36-8CAC-1258CE4F3B25}"/>
    <dgm:cxn modelId="{3490FABA-8077-499B-9E3E-EFB32D2FEE2D}" type="presOf" srcId="{0917A3D9-F86F-43FB-9916-37D26E724992}" destId="{07F5ED7A-A2ED-40E5-84F2-F7D7A3881E86}" srcOrd="0" destOrd="0" presId="urn:microsoft.com/office/officeart/2005/8/layout/orgChart1"/>
    <dgm:cxn modelId="{8B7F81ED-74E0-4031-8E6F-F28615E97C85}" type="presOf" srcId="{B332B836-FCC7-4024-A2BF-F95A6F61DF8B}" destId="{128E95A5-37CE-4167-80DF-3632E484BD13}" srcOrd="0" destOrd="0" presId="urn:microsoft.com/office/officeart/2005/8/layout/orgChart1"/>
    <dgm:cxn modelId="{CEBFEBBA-CF8B-4DCD-9EAD-16CED5A4A4F9}" type="presOf" srcId="{0F89F296-2CC9-48F9-B4D2-CAFB59115E28}" destId="{D13189E9-D30D-45AE-9E1B-2D429BB702AA}" srcOrd="1" destOrd="0" presId="urn:microsoft.com/office/officeart/2005/8/layout/orgChart1"/>
    <dgm:cxn modelId="{B485EB3B-C302-48FB-B8E4-1933151D573D}" type="presOf" srcId="{0B22FA14-7F3C-4430-8537-DDD4847665E1}" destId="{5D7CF110-4C8E-47E9-AB0D-47ACB950F33B}" srcOrd="0" destOrd="0" presId="urn:microsoft.com/office/officeart/2005/8/layout/orgChart1"/>
    <dgm:cxn modelId="{480C33B4-2770-42F7-9D6F-8B68E29D221E}" srcId="{A76F32A6-2745-49EE-AB6D-10271A9FAA00}" destId="{A3D6FB46-D305-46E7-987F-B60A10F9232D}" srcOrd="3" destOrd="0" parTransId="{23416914-E1B4-455E-BD43-C8BDDFB52FAE}" sibTransId="{A8B3FD7D-1058-48A0-BC68-359C76856FB1}"/>
    <dgm:cxn modelId="{33CCD3FF-7FF6-4901-81F6-F69242ABE7A5}" type="presOf" srcId="{8FABC83C-CED0-4636-889B-612049A7055F}" destId="{A3B9DDD5-04EF-44DA-BF75-C4EEFFC2FE83}" srcOrd="0" destOrd="0" presId="urn:microsoft.com/office/officeart/2005/8/layout/orgChart1"/>
    <dgm:cxn modelId="{3D176CAD-A6E8-457C-9C74-E224EF0AD12D}" srcId="{29942B37-5A1D-4709-ABAC-CFD2C3414F2E}" destId="{0F89F296-2CC9-48F9-B4D2-CAFB59115E28}" srcOrd="4" destOrd="0" parTransId="{86E9D641-3293-40EC-80EA-0615609A0F9E}" sibTransId="{3AE398D9-51A8-4015-970E-421359CE64DC}"/>
    <dgm:cxn modelId="{154A2C45-6A8F-4BCE-9B0B-B89851B57939}" type="presOf" srcId="{637E6CC5-1C1F-4AEE-BB33-390C92116A14}" destId="{47DDF683-42F2-4704-A34D-29FE356DD668}" srcOrd="0" destOrd="0" presId="urn:microsoft.com/office/officeart/2005/8/layout/orgChart1"/>
    <dgm:cxn modelId="{F371DFA6-6174-4A58-BF91-B9D9178A3DF4}" type="presOf" srcId="{7C333210-3343-49D5-9C52-3E2C8010686A}" destId="{D15F2D07-11F3-4AC4-A4DA-4F996EABE2F2}" srcOrd="1" destOrd="0" presId="urn:microsoft.com/office/officeart/2005/8/layout/orgChart1"/>
    <dgm:cxn modelId="{60B4F37A-E9D0-4EF5-BF13-B53274E1F065}" type="presOf" srcId="{AC4984DB-C717-4E57-ABC7-2D41BF734E4A}" destId="{3391B478-85F1-4974-8249-3E629031B4B1}" srcOrd="0" destOrd="0" presId="urn:microsoft.com/office/officeart/2005/8/layout/orgChart1"/>
    <dgm:cxn modelId="{515EA4B2-9155-4E49-897F-7021B428054B}" type="presOf" srcId="{5CE48C32-8CAE-4343-8328-FDE9416AD68A}" destId="{8942082F-1FA1-40AC-8402-B1150BD2AD82}" srcOrd="1" destOrd="0" presId="urn:microsoft.com/office/officeart/2005/8/layout/orgChart1"/>
    <dgm:cxn modelId="{259F4068-8930-4597-B0F7-6248FB52DF83}" type="presOf" srcId="{E7204D93-37B8-4897-946D-D7A1F4B4FCCE}" destId="{BDD32236-97BA-4175-A747-68A33A19FADB}" srcOrd="1" destOrd="0" presId="urn:microsoft.com/office/officeart/2005/8/layout/orgChart1"/>
    <dgm:cxn modelId="{797DF685-8CC8-4602-88E2-77A40E7F9129}" type="presOf" srcId="{49BFF9CA-3B58-4DF4-8294-AED5610F7D29}" destId="{9033F911-59A0-4DF8-A690-C2CA7E68105D}" srcOrd="1" destOrd="0" presId="urn:microsoft.com/office/officeart/2005/8/layout/orgChart1"/>
    <dgm:cxn modelId="{786C9688-CCC5-49C3-AD8B-403DC5CF07C9}" srcId="{900C2EA3-0599-4B29-8E1F-3DBF9F43EF74}" destId="{6EB4A493-63D0-492A-A7AE-6DD8D846497A}" srcOrd="0" destOrd="0" parTransId="{04CB3205-F126-4E4C-8DC5-6AD4819F4E16}" sibTransId="{3605C008-115D-46DD-AF32-F79320CBAE46}"/>
    <dgm:cxn modelId="{57AB089D-3DA3-4097-94CC-20B7A269412C}" type="presOf" srcId="{23416914-E1B4-455E-BD43-C8BDDFB52FAE}" destId="{5C651056-85C7-4425-9D9A-5EF57AAFA791}" srcOrd="0" destOrd="0" presId="urn:microsoft.com/office/officeart/2005/8/layout/orgChart1"/>
    <dgm:cxn modelId="{2EE9C9E6-9FA1-40E7-8BC0-A89119500220}" type="presOf" srcId="{3E01045F-1521-485F-A962-5A517F86A236}" destId="{5EF72374-7898-4E7A-98FA-8EDD3B8EB06E}" srcOrd="0" destOrd="0" presId="urn:microsoft.com/office/officeart/2005/8/layout/orgChart1"/>
    <dgm:cxn modelId="{2AB1EE04-7033-4BE0-A843-9BD76618E567}" type="presOf" srcId="{A053DAE4-5CF8-4BF2-B7FF-91F594C30ED3}" destId="{C09ED2F8-A6BD-4DAD-85F0-38E67819679B}" srcOrd="1" destOrd="0" presId="urn:microsoft.com/office/officeart/2005/8/layout/orgChart1"/>
    <dgm:cxn modelId="{66038A42-1B6F-48B5-9128-D26BD96FF35A}" type="presOf" srcId="{0F89F296-2CC9-48F9-B4D2-CAFB59115E28}" destId="{BF3D4085-FD30-4451-B37C-A2588C5CEC81}" srcOrd="0" destOrd="0" presId="urn:microsoft.com/office/officeart/2005/8/layout/orgChart1"/>
    <dgm:cxn modelId="{7216FA13-60CA-4779-B419-92C5B3DF5851}" srcId="{A0091F5B-5137-46B9-BA5F-11D11150F496}" destId="{29942B37-5A1D-4709-ABAC-CFD2C3414F2E}" srcOrd="0" destOrd="0" parTransId="{9F7D6C08-6213-445F-8051-D2695365EB5F}" sibTransId="{282C53DB-0401-4891-8C6E-1B85C3CBD3B3}"/>
    <dgm:cxn modelId="{0C252071-4B8B-475D-B41C-9FD09D97D4A5}" type="presOf" srcId="{29942B37-5A1D-4709-ABAC-CFD2C3414F2E}" destId="{0E288AF6-E2F1-4515-B76C-E798688F5DA3}" srcOrd="0" destOrd="0" presId="urn:microsoft.com/office/officeart/2005/8/layout/orgChart1"/>
    <dgm:cxn modelId="{8D3A2957-50DE-4893-A7BE-4C012C151FC3}" srcId="{5944CA41-3915-40F6-A155-1C96EB11239E}" destId="{C15FD9A3-433E-4A0F-98B9-82719EF744AD}" srcOrd="0" destOrd="0" parTransId="{B332B836-FCC7-4024-A2BF-F95A6F61DF8B}" sibTransId="{FFA37C00-6E3B-4C89-B0C2-9CAC6E16677E}"/>
    <dgm:cxn modelId="{59FEED18-3FA5-4FBF-95C7-D6A08516DA6F}" srcId="{5944CA41-3915-40F6-A155-1C96EB11239E}" destId="{C59648AC-8C9C-4231-811F-4841F9772475}" srcOrd="2" destOrd="0" parTransId="{A2DFD173-5F36-4E94-96D5-C692C4FD1EA3}" sibTransId="{30D1E0D3-94FC-4290-9696-C4B33D3A4364}"/>
    <dgm:cxn modelId="{FACDD67B-EBF7-4B4A-B0EC-95C5F35C04F1}" type="presOf" srcId="{15F34280-2C14-44F0-8798-F4827BCB0EA5}" destId="{4C17C5B2-831D-493B-946C-BF0D6B02A7AD}" srcOrd="1" destOrd="0" presId="urn:microsoft.com/office/officeart/2005/8/layout/orgChart1"/>
    <dgm:cxn modelId="{61DE6E39-36DF-494D-905A-B2B3CB9F834D}" type="presOf" srcId="{A0091F5B-5137-46B9-BA5F-11D11150F496}" destId="{F1A40376-AFBA-4407-A7F0-A3F035E4B84B}" srcOrd="1" destOrd="0" presId="urn:microsoft.com/office/officeart/2005/8/layout/orgChart1"/>
    <dgm:cxn modelId="{EACCED4B-41E9-4CBF-B3E7-D351A04C7AE8}" type="presOf" srcId="{9E62167B-5955-47EF-85B7-4C37F0AFF4CC}" destId="{9E8EB5E0-A23D-4FC5-A623-9D108D318214}" srcOrd="1" destOrd="0" presId="urn:microsoft.com/office/officeart/2005/8/layout/orgChart1"/>
    <dgm:cxn modelId="{9E59C1F2-CCAE-436C-BFB0-41012AAF499A}" type="presOf" srcId="{A950D722-E09E-4AF9-AAB4-0B4C8FFA42B4}" destId="{B3643622-DF5F-49F8-A47A-EACEC0A6B7FB}" srcOrd="1" destOrd="0" presId="urn:microsoft.com/office/officeart/2005/8/layout/orgChart1"/>
    <dgm:cxn modelId="{3E445F46-DE52-48D4-9371-10B3207925F7}" srcId="{B4D6D9B0-3B2A-49A6-AE68-7A3CAE50363C}" destId="{5CE48C32-8CAE-4343-8328-FDE9416AD68A}" srcOrd="0" destOrd="0" parTransId="{C99EB157-AD88-4B56-B873-F1C1799D81A1}" sibTransId="{18529155-5DEF-41E3-9587-00B68C817753}"/>
    <dgm:cxn modelId="{7E534DB0-0E5E-4907-9C7E-EA60150EB3D8}" type="presOf" srcId="{A0091F5B-5137-46B9-BA5F-11D11150F496}" destId="{36ECF7FE-F2B1-4D79-ACA5-87E66C4CD1DC}" srcOrd="0" destOrd="0" presId="urn:microsoft.com/office/officeart/2005/8/layout/orgChart1"/>
    <dgm:cxn modelId="{4E69287F-A4AE-4399-90EF-E7DDB3D2F955}" type="presOf" srcId="{4CA06B16-63D2-43F8-8CFF-C8855CA8E214}" destId="{30BDB794-8DFF-446E-8E01-62F5F243F3CD}" srcOrd="0" destOrd="0" presId="urn:microsoft.com/office/officeart/2005/8/layout/orgChart1"/>
    <dgm:cxn modelId="{277EF843-D075-4816-AD6B-132ED2D79756}" srcId="{29942B37-5A1D-4709-ABAC-CFD2C3414F2E}" destId="{0488B446-1A3A-494C-B2A0-55EEDDF40283}" srcOrd="0" destOrd="0" parTransId="{0917A3D9-F86F-43FB-9916-37D26E724992}" sibTransId="{8F0DB436-80CA-4EEE-B9F6-284C176018D1}"/>
    <dgm:cxn modelId="{A4DE7D0B-5099-488B-932A-C5240AAB1A56}" srcId="{5944CA41-3915-40F6-A155-1C96EB11239E}" destId="{A950D722-E09E-4AF9-AAB4-0B4C8FFA42B4}" srcOrd="4" destOrd="0" parTransId="{15FBF788-66A6-4BC0-8A04-1E78B74919C6}" sibTransId="{739DF952-5DC9-4BC5-A5F8-EB2F007AD215}"/>
    <dgm:cxn modelId="{EA103F00-F1F1-45DD-82F4-9D7D968C43CB}" type="presOf" srcId="{900C2EA3-0599-4B29-8E1F-3DBF9F43EF74}" destId="{826AEA18-D755-4625-82C5-E25D9DA339FE}" srcOrd="1" destOrd="0" presId="urn:microsoft.com/office/officeart/2005/8/layout/orgChart1"/>
    <dgm:cxn modelId="{88112A53-CCD1-4BFD-BE05-A62BBED6AAE3}" srcId="{B4D6D9B0-3B2A-49A6-AE68-7A3CAE50363C}" destId="{364DC9F0-5F9E-4682-8479-B692B79FCA92}" srcOrd="3" destOrd="0" parTransId="{998C77EF-4763-4714-B5C2-C735676D20CE}" sibTransId="{73DF6CD3-475B-4220-8ED9-E0C608CCBD06}"/>
    <dgm:cxn modelId="{2F5DE347-D6F8-40D3-95F4-BB904E3C870C}" type="presOf" srcId="{0488B446-1A3A-494C-B2A0-55EEDDF40283}" destId="{0A639824-4254-4C12-A204-403C5BA1FD3B}" srcOrd="1" destOrd="0" presId="urn:microsoft.com/office/officeart/2005/8/layout/orgChart1"/>
    <dgm:cxn modelId="{186DEBF2-0B47-4AFA-A45B-B63C2680ABEA}" srcId="{0EB1F4CD-C298-4961-A0F6-534C34809AFB}" destId="{FA5E8D6A-D697-49EF-BA4C-D70AD183057C}" srcOrd="0" destOrd="0" parTransId="{4BA8DE2C-C076-4BB2-9240-45788F7D41BF}" sibTransId="{3F50668B-44A1-43A0-94A3-B6279917B5F2}"/>
    <dgm:cxn modelId="{FC3DA15C-3AC9-49AE-AEE6-7B61B1942E0E}" type="presOf" srcId="{5E9C2FE6-EF46-4B05-97DE-F805DCDA89CA}" destId="{868EB551-119B-475D-A426-6412475266D8}" srcOrd="0" destOrd="0" presId="urn:microsoft.com/office/officeart/2005/8/layout/orgChart1"/>
    <dgm:cxn modelId="{3A89FEAD-BBA1-4CB9-920D-B7B3826CE6CA}" type="presOf" srcId="{F9ED14C2-7EA5-4B2D-A917-1FFB222B87DD}" destId="{C7A0268F-96AD-4766-8A34-5F57D710C966}" srcOrd="1" destOrd="0" presId="urn:microsoft.com/office/officeart/2005/8/layout/orgChart1"/>
    <dgm:cxn modelId="{1088E6C8-4CEA-4655-9E16-C245AFC67E95}" type="presOf" srcId="{45F56883-93BE-4FEC-9F9F-44FB2AE231A2}" destId="{87603EA4-910A-4B46-86A1-0ACF1D7CAB81}" srcOrd="0" destOrd="0" presId="urn:microsoft.com/office/officeart/2005/8/layout/orgChart1"/>
    <dgm:cxn modelId="{63C5CC33-3654-40B2-8B22-2E06D8B6DAE9}" srcId="{29942B37-5A1D-4709-ABAC-CFD2C3414F2E}" destId="{58D388F2-C74D-4A5D-97AF-0C0D1DB0C837}" srcOrd="2" destOrd="0" parTransId="{58B19495-986D-45DB-BA36-8C8C200A1E2A}" sibTransId="{4ADB3385-CBAC-4540-91AD-E5E71F54E4E2}"/>
    <dgm:cxn modelId="{C2F15676-FE40-404B-A86B-674117362F73}" srcId="{A0091F5B-5137-46B9-BA5F-11D11150F496}" destId="{B4D6D9B0-3B2A-49A6-AE68-7A3CAE50363C}" srcOrd="1" destOrd="0" parTransId="{8D633ACD-9C6E-4B4A-9C93-334C9B16CD91}" sibTransId="{BC1DB522-AAC0-40C0-8565-E283AE7465BF}"/>
    <dgm:cxn modelId="{4AC9B929-5693-490B-A470-E90D0BA4154C}" srcId="{B4D6D9B0-3B2A-49A6-AE68-7A3CAE50363C}" destId="{5E9C2FE6-EF46-4B05-97DE-F805DCDA89CA}" srcOrd="4" destOrd="0" parTransId="{3E01045F-1521-485F-A962-5A517F86A236}" sibTransId="{906D995B-C2FB-46E0-A194-0263B8FF89B2}"/>
    <dgm:cxn modelId="{1CE0C3D1-9D4A-4A95-BA0B-021DD92B3ECB}" type="presOf" srcId="{4F79E026-86C7-4273-ADAE-CEA5F0C06938}" destId="{E4122570-A4B7-4B74-9A5D-9B598BF2A83A}" srcOrd="0" destOrd="0" presId="urn:microsoft.com/office/officeart/2005/8/layout/orgChart1"/>
    <dgm:cxn modelId="{A21F6C2F-CA78-4491-B6B6-FD8C1F2168E7}" type="presOf" srcId="{37982704-C899-4CF5-B6B6-0F80F662A3D9}" destId="{93093E40-F195-4E86-913E-81237D2124FA}" srcOrd="0" destOrd="0" presId="urn:microsoft.com/office/officeart/2005/8/layout/orgChart1"/>
    <dgm:cxn modelId="{389C4BFF-A56A-4970-A273-C6C14CC0AC5E}" type="presOf" srcId="{D8CE5FA3-FA99-4909-B8D3-46351EE58BDE}" destId="{54EEF062-395F-4B52-9978-D762F4C58531}" srcOrd="0" destOrd="0" presId="urn:microsoft.com/office/officeart/2005/8/layout/orgChart1"/>
    <dgm:cxn modelId="{C10029DD-C088-4BDC-AB29-02488336ABEC}" type="presOf" srcId="{A82DD15E-69B1-4985-8335-ECFAA2D29614}" destId="{F9D7397A-C646-4F27-B927-E574852F2F48}" srcOrd="0" destOrd="0" presId="urn:microsoft.com/office/officeart/2005/8/layout/orgChart1"/>
    <dgm:cxn modelId="{85AFEBF3-5AEF-433A-8675-C6F2334B7A46}" type="presOf" srcId="{86A3E279-2717-48D1-BD5A-3CB85C06C25B}" destId="{993E1F64-2167-42E6-8D08-F6FDE5185E5B}" srcOrd="0" destOrd="0" presId="urn:microsoft.com/office/officeart/2005/8/layout/orgChart1"/>
    <dgm:cxn modelId="{B4360328-DBE9-4ABB-88DE-9E85B9EC6847}" type="presOf" srcId="{A950D722-E09E-4AF9-AAB4-0B4C8FFA42B4}" destId="{909028FF-FFF8-4C9D-97D7-B57BD59C4859}" srcOrd="0" destOrd="0" presId="urn:microsoft.com/office/officeart/2005/8/layout/orgChart1"/>
    <dgm:cxn modelId="{9B7B26E3-09FB-4DCC-9785-AB6B4AFA4A11}" type="presOf" srcId="{15FBF788-66A6-4BC0-8A04-1E78B74919C6}" destId="{0B2DA4FB-D612-443A-A2B7-4BE3A874381D}" srcOrd="0" destOrd="0" presId="urn:microsoft.com/office/officeart/2005/8/layout/orgChart1"/>
    <dgm:cxn modelId="{EAF6D429-3551-43E3-A832-9B5D37B9C74B}" type="presOf" srcId="{58B19495-986D-45DB-BA36-8C8C200A1E2A}" destId="{6F44C3F0-6EDD-4710-BA62-F48D0199E5D2}" srcOrd="0" destOrd="0" presId="urn:microsoft.com/office/officeart/2005/8/layout/orgChart1"/>
    <dgm:cxn modelId="{2912A9C5-FBE2-41D6-9958-AB9944AD3925}" type="presOf" srcId="{DE403FFF-D4FA-412F-BC14-18E8CCBD797C}" destId="{BD4D03C4-ABE8-4F5A-97EF-E27EF284C806}" srcOrd="1" destOrd="0" presId="urn:microsoft.com/office/officeart/2005/8/layout/orgChart1"/>
    <dgm:cxn modelId="{975AF23E-7146-453A-A1B8-B79551B07843}" type="presOf" srcId="{A053DAE4-5CF8-4BF2-B7FF-91F594C30ED3}" destId="{81A64D7A-C56A-41AF-A719-D59EB7A63F5E}" srcOrd="0" destOrd="0" presId="urn:microsoft.com/office/officeart/2005/8/layout/orgChart1"/>
    <dgm:cxn modelId="{B9F722AE-BBDD-4B4C-8D2D-194EC7920360}" type="presOf" srcId="{6EB4A493-63D0-492A-A7AE-6DD8D846497A}" destId="{B07B9142-EC65-4623-81E8-FC0B1B980546}" srcOrd="0" destOrd="0" presId="urn:microsoft.com/office/officeart/2005/8/layout/orgChart1"/>
    <dgm:cxn modelId="{250F7B63-584B-441A-AC3C-7990C977B818}" type="presOf" srcId="{0488B446-1A3A-494C-B2A0-55EEDDF40283}" destId="{D0D1A892-61A6-442A-A9C3-AADDB26B89DA}" srcOrd="0" destOrd="0" presId="urn:microsoft.com/office/officeart/2005/8/layout/orgChart1"/>
    <dgm:cxn modelId="{B800EDF9-1E04-491D-AA68-6BC615F1E528}" type="presOf" srcId="{8D633ACD-9C6E-4B4A-9C93-334C9B16CD91}" destId="{10C3CA25-93CF-4237-B04D-D91ECBA94268}" srcOrd="0" destOrd="0" presId="urn:microsoft.com/office/officeart/2005/8/layout/orgChart1"/>
    <dgm:cxn modelId="{DAF52954-4D59-4E0C-8D1F-1CCD918BF064}" type="presOf" srcId="{637E6CC5-1C1F-4AEE-BB33-390C92116A14}" destId="{9EF65247-E057-4387-98CA-C21732906E29}" srcOrd="1" destOrd="0" presId="urn:microsoft.com/office/officeart/2005/8/layout/orgChart1"/>
    <dgm:cxn modelId="{BD0D9D99-4E0E-404A-8E2B-9C1FCA22464B}" type="presOf" srcId="{26FF8C56-61A0-42E8-BCAE-38A7E47EC8E3}" destId="{45133768-5E5B-4EE2-A352-35CF0A0ED084}" srcOrd="0" destOrd="0" presId="urn:microsoft.com/office/officeart/2005/8/layout/orgChart1"/>
    <dgm:cxn modelId="{C7AA9D2F-6976-4B85-ABA0-98CD0D4B1C79}" type="presOf" srcId="{B4D6D9B0-3B2A-49A6-AE68-7A3CAE50363C}" destId="{A1354EA4-E300-4CBA-BCCE-6FB7B1172F82}" srcOrd="0" destOrd="0" presId="urn:microsoft.com/office/officeart/2005/8/layout/orgChart1"/>
    <dgm:cxn modelId="{D18517B0-849B-4582-91F7-6B73C8696E75}" type="presOf" srcId="{C99EB157-AD88-4B56-B873-F1C1799D81A1}" destId="{26E7C7F2-0332-4588-8278-B028A3B96B6E}" srcOrd="0" destOrd="0" presId="urn:microsoft.com/office/officeart/2005/8/layout/orgChart1"/>
    <dgm:cxn modelId="{1BCC4C16-2A09-4C2D-9A1F-F16E7C168743}" type="presOf" srcId="{FA5E8D6A-D697-49EF-BA4C-D70AD183057C}" destId="{6CFBD919-3957-4300-BC32-D9770BFCD55F}" srcOrd="1" destOrd="0" presId="urn:microsoft.com/office/officeart/2005/8/layout/orgChart1"/>
    <dgm:cxn modelId="{600EE15F-C8AB-4B59-979B-BFD54B0968CA}" type="presOf" srcId="{29942B37-5A1D-4709-ABAC-CFD2C3414F2E}" destId="{4F81AA6C-760F-4A11-91F3-8F1C5E407419}" srcOrd="1" destOrd="0" presId="urn:microsoft.com/office/officeart/2005/8/layout/orgChart1"/>
    <dgm:cxn modelId="{B03C71BB-3E5E-4C80-A46B-3EC395BBADCD}" type="presOf" srcId="{7C333210-3343-49D5-9C52-3E2C8010686A}" destId="{1C574DEC-B953-40FA-AA4A-D97AE95DCF25}" srcOrd="0" destOrd="0" presId="urn:microsoft.com/office/officeart/2005/8/layout/orgChart1"/>
    <dgm:cxn modelId="{9EF9087B-7D6D-4769-9C77-77D801A893B3}" type="presOf" srcId="{FA5E8D6A-D697-49EF-BA4C-D70AD183057C}" destId="{5578171E-187B-4B1D-A352-805E3D9A4EBD}" srcOrd="0" destOrd="0" presId="urn:microsoft.com/office/officeart/2005/8/layout/orgChart1"/>
    <dgm:cxn modelId="{7EAFE2D9-2DBB-4E78-9097-9EB0845A6DD8}" srcId="{900C2EA3-0599-4B29-8E1F-3DBF9F43EF74}" destId="{5A19A82E-05C2-492A-B5C0-72EA25DF799E}" srcOrd="3" destOrd="0" parTransId="{45F56883-93BE-4FEC-9F9F-44FB2AE231A2}" sibTransId="{FD57C586-3E78-4701-A628-2445C52CBE6F}"/>
    <dgm:cxn modelId="{F5B97CC4-42F4-42AB-88F4-91B07D6C7180}" type="presOf" srcId="{5A19A82E-05C2-492A-B5C0-72EA25DF799E}" destId="{9B68A5FE-5315-445B-BBEF-3A2889C26A19}" srcOrd="0" destOrd="0" presId="urn:microsoft.com/office/officeart/2005/8/layout/orgChart1"/>
    <dgm:cxn modelId="{E66938F8-A3A8-4F18-95B4-53D6F1C41CB4}" type="presOf" srcId="{86A3E279-2717-48D1-BD5A-3CB85C06C25B}" destId="{B54671AD-F856-4A17-9A51-32F67A3C9EF3}" srcOrd="1" destOrd="0" presId="urn:microsoft.com/office/officeart/2005/8/layout/orgChart1"/>
    <dgm:cxn modelId="{E83323B8-EA32-4A69-A1EA-EAA0448ED040}" type="presOf" srcId="{C15FD9A3-433E-4A0F-98B9-82719EF744AD}" destId="{001C3D7E-25C2-4A07-B640-44FCCEB408DF}" srcOrd="0" destOrd="0" presId="urn:microsoft.com/office/officeart/2005/8/layout/orgChart1"/>
    <dgm:cxn modelId="{9F7AB46E-1985-40F9-9A99-0FBB6F3D9CD1}" type="presOf" srcId="{A3D6FB46-D305-46E7-987F-B60A10F9232D}" destId="{AB3A1C29-B3E2-4936-AABB-A30C7013C2A6}" srcOrd="1" destOrd="0" presId="urn:microsoft.com/office/officeart/2005/8/layout/orgChart1"/>
    <dgm:cxn modelId="{922D9941-4A32-441B-9648-51E146B7A16B}" type="presOf" srcId="{F1282801-4FAD-4035-8870-EF1A71C67523}" destId="{1223D0DC-091E-46A7-A755-E5939EF0E1B3}" srcOrd="0" destOrd="0" presId="urn:microsoft.com/office/officeart/2005/8/layout/orgChart1"/>
    <dgm:cxn modelId="{17F418B8-3077-448C-8FCD-B0DD804595F7}" type="presOf" srcId="{6EB4A493-63D0-492A-A7AE-6DD8D846497A}" destId="{4F6CB154-C163-4E8B-82E2-DD13A89411B8}" srcOrd="1" destOrd="0" presId="urn:microsoft.com/office/officeart/2005/8/layout/orgChart1"/>
    <dgm:cxn modelId="{BCB90638-A6DF-4655-BA36-7C1534585FB5}" type="presOf" srcId="{FCD3D85E-B168-4452-92F6-F1F892C7D17C}" destId="{56C6BB25-CC40-44CC-9EB5-650FA2273154}" srcOrd="0" destOrd="0" presId="urn:microsoft.com/office/officeart/2005/8/layout/orgChart1"/>
    <dgm:cxn modelId="{CD172771-33FC-4237-98FD-26003264570E}" type="presOf" srcId="{4B7DEF77-1A18-4D15-BF8A-77B25FEF4D56}" destId="{99BF0F72-29DB-477C-A91F-A373B60B142C}" srcOrd="0" destOrd="0" presId="urn:microsoft.com/office/officeart/2005/8/layout/orgChart1"/>
    <dgm:cxn modelId="{98A81F44-13B5-48CE-98F0-E91029D33912}" type="presOf" srcId="{806375F1-7D2E-43AB-84CA-9515DE217E44}" destId="{2B849388-FAC9-47C3-9DDF-2883232FA7CF}" srcOrd="0" destOrd="0" presId="urn:microsoft.com/office/officeart/2005/8/layout/orgChart1"/>
    <dgm:cxn modelId="{06E69F07-0956-40D5-8592-90840D179276}" type="presOf" srcId="{C15FD9A3-433E-4A0F-98B9-82719EF744AD}" destId="{C1BB8702-B28C-43E1-8AF1-0546A088BED5}" srcOrd="1" destOrd="0" presId="urn:microsoft.com/office/officeart/2005/8/layout/orgChart1"/>
    <dgm:cxn modelId="{B4BCC47C-E9FC-4EE8-B65A-9B18B856E38E}" type="presOf" srcId="{9E62167B-5955-47EF-85B7-4C37F0AFF4CC}" destId="{C49178BB-A9D1-4E4E-B0E5-E8F7657F5C6A}" srcOrd="0" destOrd="0" presId="urn:microsoft.com/office/officeart/2005/8/layout/orgChart1"/>
    <dgm:cxn modelId="{9CFC6B5E-2B60-4D00-9110-6584C19D480B}" type="presOf" srcId="{F1282801-4FAD-4035-8870-EF1A71C67523}" destId="{9D21FCF2-8C92-4B07-86C3-D024C96A8D36}" srcOrd="1" destOrd="0" presId="urn:microsoft.com/office/officeart/2005/8/layout/orgChart1"/>
    <dgm:cxn modelId="{722B3521-9BD4-4E4A-BFB1-0D1CA34579D7}" type="presOf" srcId="{58D388F2-C74D-4A5D-97AF-0C0D1DB0C837}" destId="{4CE36691-7448-4721-8CD4-26EF4F5EC036}" srcOrd="1" destOrd="0" presId="urn:microsoft.com/office/officeart/2005/8/layout/orgChart1"/>
    <dgm:cxn modelId="{12425DC2-13D6-44BF-BDB0-6FAA45D0DCD1}" type="presOf" srcId="{364DC9F0-5F9E-4682-8479-B692B79FCA92}" destId="{E1214262-9A06-42B0-9E42-123D99284C91}" srcOrd="0" destOrd="0" presId="urn:microsoft.com/office/officeart/2005/8/layout/orgChart1"/>
    <dgm:cxn modelId="{69AC1061-CC52-4FB9-B867-C1425CA2C776}" type="presOf" srcId="{58D388F2-C74D-4A5D-97AF-0C0D1DB0C837}" destId="{EBD87491-4911-4F38-A96A-ED5494AE1066}" srcOrd="0" destOrd="0" presId="urn:microsoft.com/office/officeart/2005/8/layout/orgChart1"/>
    <dgm:cxn modelId="{43DCDCFE-2697-421D-87DD-FDDCBE6C4635}" srcId="{A76F32A6-2745-49EE-AB6D-10271A9FAA00}" destId="{15F34280-2C14-44F0-8798-F4827BCB0EA5}" srcOrd="2" destOrd="0" parTransId="{806375F1-7D2E-43AB-84CA-9515DE217E44}" sibTransId="{E4BF802E-04B5-46F5-818D-B84ED686F7C9}"/>
    <dgm:cxn modelId="{5E11FECA-D93A-4710-859E-7E447051B5BF}" type="presOf" srcId="{86E9D641-3293-40EC-80EA-0615609A0F9E}" destId="{E96972FA-F775-4C9D-B9E6-11E095F80F84}" srcOrd="0" destOrd="0" presId="urn:microsoft.com/office/officeart/2005/8/layout/orgChart1"/>
    <dgm:cxn modelId="{1FEDD25E-3D82-430E-978A-62B9CC4163B8}" srcId="{B4D6D9B0-3B2A-49A6-AE68-7A3CAE50363C}" destId="{49BFF9CA-3B58-4DF4-8294-AED5610F7D29}" srcOrd="5" destOrd="0" parTransId="{4164DA3E-1675-424F-B49B-48AF1944BE0A}" sibTransId="{1427A17F-1967-4F3C-A1C0-916D622EB350}"/>
    <dgm:cxn modelId="{A6BF4782-3F4D-4DDD-8E9F-738BA47E790E}" type="presOf" srcId="{A76F32A6-2745-49EE-AB6D-10271A9FAA00}" destId="{0502E4F1-EC25-4F98-8FF9-639A546005E4}" srcOrd="1" destOrd="0" presId="urn:microsoft.com/office/officeart/2005/8/layout/orgChart1"/>
    <dgm:cxn modelId="{F34B6928-F06A-49A5-BDE7-DCEE64A14A8D}" type="presOf" srcId="{4164DA3E-1675-424F-B49B-48AF1944BE0A}" destId="{3E5F76E2-0612-43D3-A560-FA88AFE12A1F}" srcOrd="0" destOrd="0" presId="urn:microsoft.com/office/officeart/2005/8/layout/orgChart1"/>
    <dgm:cxn modelId="{2A7307F8-0892-4FCD-9FD6-8D5911CDB5E4}" type="presOf" srcId="{49BFF9CA-3B58-4DF4-8294-AED5610F7D29}" destId="{23B2F0E4-F341-48DE-82BA-E295B3577D90}" srcOrd="0" destOrd="0" presId="urn:microsoft.com/office/officeart/2005/8/layout/orgChart1"/>
    <dgm:cxn modelId="{89D10153-DD77-452A-BC73-5C9EF33A60BF}" srcId="{900C2EA3-0599-4B29-8E1F-3DBF9F43EF74}" destId="{7C333210-3343-49D5-9C52-3E2C8010686A}" srcOrd="1" destOrd="0" parTransId="{C4C21D04-4EC0-43E0-A974-7B52E8D4A2CB}" sibTransId="{BD309CAE-4FB6-4173-94A4-45A44CB4094A}"/>
    <dgm:cxn modelId="{1CA2EFBE-764A-46DD-A7D5-D0B0CB7A35E4}" srcId="{900C2EA3-0599-4B29-8E1F-3DBF9F43EF74}" destId="{D8CE5FA3-FA99-4909-B8D3-46351EE58BDE}" srcOrd="2" destOrd="0" parTransId="{AC4984DB-C717-4E57-ABC7-2D41BF734E4A}" sibTransId="{F070FA39-57C0-468B-9003-4308AF76F9C0}"/>
    <dgm:cxn modelId="{8B59216A-6914-46A3-B6B5-CB87E25FA8F0}" type="presOf" srcId="{A76F32A6-2745-49EE-AB6D-10271A9FAA00}" destId="{B65E9FD8-D652-4264-97E9-3AEA4104A273}" srcOrd="0" destOrd="0" presId="urn:microsoft.com/office/officeart/2005/8/layout/orgChart1"/>
    <dgm:cxn modelId="{8DA01648-05A6-4551-B696-814A28B0FAB2}" type="presOf" srcId="{E62DFB74-1708-430E-B08C-C11D22694204}" destId="{5F5CFC60-96DA-49A1-91AF-7E64AAB904DB}" srcOrd="0" destOrd="0" presId="urn:microsoft.com/office/officeart/2005/8/layout/orgChart1"/>
    <dgm:cxn modelId="{EC00CB83-A37D-4119-860C-6EA526E70AF7}" type="presOf" srcId="{364DC9F0-5F9E-4682-8479-B692B79FCA92}" destId="{B145B8DB-4522-4E20-BAFC-D5EF7A02B0FD}" srcOrd="1" destOrd="0" presId="urn:microsoft.com/office/officeart/2005/8/layout/orgChart1"/>
    <dgm:cxn modelId="{0E6A129C-F54F-444B-A843-6557E2D9552E}" srcId="{A0091F5B-5137-46B9-BA5F-11D11150F496}" destId="{900C2EA3-0599-4B29-8E1F-3DBF9F43EF74}" srcOrd="4" destOrd="0" parTransId="{53FF39F9-5F39-41C2-A505-1659C4724C81}" sibTransId="{E65E64E9-D7BC-4378-A93D-90A4130F9183}"/>
    <dgm:cxn modelId="{0F2BC28D-0583-425E-9EF6-6E12E02FAEB4}" type="presOf" srcId="{4D9BED86-F3F6-4B05-BEA4-50B8E5CACE80}" destId="{6D08ADA4-8925-4AFE-9C1A-AD18A1861CEC}" srcOrd="0" destOrd="0" presId="urn:microsoft.com/office/officeart/2005/8/layout/orgChart1"/>
    <dgm:cxn modelId="{C96BAD68-2886-4D82-BE65-5BE6A032BE3A}" type="presOf" srcId="{A3D6FB46-D305-46E7-987F-B60A10F9232D}" destId="{F1D75CC3-6195-4559-B155-B4FBAB191F7B}" srcOrd="0" destOrd="0" presId="urn:microsoft.com/office/officeart/2005/8/layout/orgChart1"/>
    <dgm:cxn modelId="{1CC2598F-A469-4BEF-B584-1FE5BA1BD989}" srcId="{A76F32A6-2745-49EE-AB6D-10271A9FAA00}" destId="{637E6CC5-1C1F-4AEE-BB33-390C92116A14}" srcOrd="0" destOrd="0" parTransId="{A82DD15E-69B1-4985-8335-ECFAA2D29614}" sibTransId="{F7E0ADAE-245D-471E-8F88-2C7A8A34E436}"/>
    <dgm:cxn modelId="{4DEEED5D-3BF2-40FA-9C46-AE713A434A73}" type="presOf" srcId="{258DCF6B-238F-4303-9B4D-20337856D1D3}" destId="{43720148-680D-475C-9F4E-31AC7E15BB1A}" srcOrd="1" destOrd="0" presId="urn:microsoft.com/office/officeart/2005/8/layout/orgChart1"/>
    <dgm:cxn modelId="{AE1DA83D-89EB-4E57-B907-64B92C252DB5}" type="presOf" srcId="{258DCF6B-238F-4303-9B4D-20337856D1D3}" destId="{4FCFF524-4D6F-4D61-95ED-4189AD02760F}" srcOrd="0" destOrd="0" presId="urn:microsoft.com/office/officeart/2005/8/layout/orgChart1"/>
    <dgm:cxn modelId="{F21DE563-060D-48F0-A4E5-E9E22F9224E4}" srcId="{B4D6D9B0-3B2A-49A6-AE68-7A3CAE50363C}" destId="{B0A34267-E5C4-4CB9-9D23-E4E9EC9FBB48}" srcOrd="1" destOrd="0" parTransId="{FCD3D85E-B168-4452-92F6-F1F892C7D17C}" sibTransId="{F533170B-BD33-4AB3-93E1-91EC660074F6}"/>
    <dgm:cxn modelId="{C3C4EF9E-71B1-40F7-AC30-71B1E7DF7D0A}" type="presOf" srcId="{5944CA41-3915-40F6-A155-1C96EB11239E}" destId="{930AB7CF-CE5B-4346-AD89-FE9904909734}" srcOrd="0" destOrd="0" presId="urn:microsoft.com/office/officeart/2005/8/layout/orgChart1"/>
    <dgm:cxn modelId="{EA2EB826-7253-417E-A88C-76F2038DFA01}" type="presOf" srcId="{26FF8C56-61A0-42E8-BCAE-38A7E47EC8E3}" destId="{B8527465-ACA9-45E4-BFC0-756643B81DBE}" srcOrd="1" destOrd="0" presId="urn:microsoft.com/office/officeart/2005/8/layout/orgChart1"/>
    <dgm:cxn modelId="{23E5BE27-E0B7-4EC0-916F-328C95F7DCD9}" srcId="{A0091F5B-5137-46B9-BA5F-11D11150F496}" destId="{A76F32A6-2745-49EE-AB6D-10271A9FAA00}" srcOrd="3" destOrd="0" parTransId="{C476BE6E-D46F-4D00-B3F8-179F8BC3AEE5}" sibTransId="{7B00D113-F892-4C16-BEBF-D4B10F1B2FE6}"/>
    <dgm:cxn modelId="{AD79AEF0-4CED-4544-87E1-F4BEDC108155}" type="presOf" srcId="{C59648AC-8C9C-4231-811F-4841F9772475}" destId="{9185218E-CACC-4720-9D38-E96C41102C7D}" srcOrd="0" destOrd="0" presId="urn:microsoft.com/office/officeart/2005/8/layout/orgChart1"/>
    <dgm:cxn modelId="{DBDAD85B-BE90-47E9-90AC-07941460254F}" type="presOf" srcId="{5CE48C32-8CAE-4343-8328-FDE9416AD68A}" destId="{1C3C6931-4902-4217-A6EF-F583BF47865A}" srcOrd="0" destOrd="0" presId="urn:microsoft.com/office/officeart/2005/8/layout/orgChart1"/>
    <dgm:cxn modelId="{3C5E85CD-9DDB-43D8-8897-B33907E5C232}" srcId="{A76F32A6-2745-49EE-AB6D-10271A9FAA00}" destId="{4D9BED86-F3F6-4B05-BEA4-50B8E5CACE80}" srcOrd="1" destOrd="0" parTransId="{4CA06B16-63D2-43F8-8CFF-C8855CA8E214}" sibTransId="{EFF563E9-674C-4DAE-B70C-ABBBE02298DF}"/>
    <dgm:cxn modelId="{51E894D4-176E-4778-BD1B-E703CAA94366}" type="presOf" srcId="{37982704-C899-4CF5-B6B6-0F80F662A3D9}" destId="{3D9D5ECF-F12D-4770-9740-E286D0F73323}" srcOrd="1" destOrd="0" presId="urn:microsoft.com/office/officeart/2005/8/layout/orgChart1"/>
    <dgm:cxn modelId="{6829912F-B942-4FE5-8D84-1C65D78B7F71}" type="presOf" srcId="{39130F67-8387-48D7-9F03-8623E2A7B158}" destId="{5DE33909-8ECB-4D12-AC58-DE83A3C7564A}" srcOrd="0" destOrd="0" presId="urn:microsoft.com/office/officeart/2005/8/layout/orgChart1"/>
    <dgm:cxn modelId="{994A2071-461F-41AF-A83A-FAFDE11CBEB5}" type="presOf" srcId="{5A19A82E-05C2-492A-B5C0-72EA25DF799E}" destId="{94E5E7AF-45DF-4DE6-B20F-AE72A5404339}" srcOrd="1" destOrd="0" presId="urn:microsoft.com/office/officeart/2005/8/layout/orgChart1"/>
    <dgm:cxn modelId="{50A8E507-0EFD-4760-BFDC-CDB0E7742AF4}" type="presOf" srcId="{53FF39F9-5F39-41C2-A505-1659C4724C81}" destId="{0DF0062D-C8E6-4BE6-A71C-48E69D53C266}" srcOrd="0" destOrd="0" presId="urn:microsoft.com/office/officeart/2005/8/layout/orgChart1"/>
    <dgm:cxn modelId="{3F93EC3F-F22B-4F86-9ED4-9CF415C13C8F}" type="presOf" srcId="{9F7D6C08-6213-445F-8051-D2695365EB5F}" destId="{2077133C-DD3A-425D-9D57-A1660F30AFE4}" srcOrd="0" destOrd="0" presId="urn:microsoft.com/office/officeart/2005/8/layout/orgChart1"/>
    <dgm:cxn modelId="{56691303-FA63-4C8E-A809-9E2E6FA14DC2}" type="presOf" srcId="{F9ED14C2-7EA5-4B2D-A917-1FFB222B87DD}" destId="{7449E1E3-7A94-4AB4-90A5-2CD1ACE70176}" srcOrd="0" destOrd="0" presId="urn:microsoft.com/office/officeart/2005/8/layout/orgChart1"/>
    <dgm:cxn modelId="{7AD756F3-EFCD-4333-9611-C4C694E46E50}" srcId="{B4D6D9B0-3B2A-49A6-AE68-7A3CAE50363C}" destId="{86A3E279-2717-48D1-BD5A-3CB85C06C25B}" srcOrd="2" destOrd="0" parTransId="{30CE2861-FFBA-4B4D-9395-688271F7D0E6}" sibTransId="{1D5895A8-BF78-4E9A-9D48-56A41053EE76}"/>
    <dgm:cxn modelId="{7BD4AEA4-C03A-4A35-A22D-4E625438EA88}" srcId="{29942B37-5A1D-4709-ABAC-CFD2C3414F2E}" destId="{258DCF6B-238F-4303-9B4D-20337856D1D3}" srcOrd="1" destOrd="0" parTransId="{4A2BEA17-019E-4CCA-9B9E-23BD500D2990}" sibTransId="{D5B7F8B3-C2A8-4251-AFFC-88B93EC5BE0B}"/>
    <dgm:cxn modelId="{76C67F7C-7DD3-4EDF-A850-9AF5BB377D0F}" type="presParOf" srcId="{E040CF3F-08EB-456F-8D6D-FE6762C981FB}" destId="{AE586C15-A937-477A-9EA1-6A8B1F5829E9}" srcOrd="0" destOrd="0" presId="urn:microsoft.com/office/officeart/2005/8/layout/orgChart1"/>
    <dgm:cxn modelId="{F44D4BDF-602E-4859-B013-D3144120A8C4}" type="presParOf" srcId="{AE586C15-A937-477A-9EA1-6A8B1F5829E9}" destId="{67AFC012-2B17-4F7F-9C64-35BF63C81387}" srcOrd="0" destOrd="0" presId="urn:microsoft.com/office/officeart/2005/8/layout/orgChart1"/>
    <dgm:cxn modelId="{E04EF8DA-6A4A-40AA-9578-BBC5D65641BF}" type="presParOf" srcId="{67AFC012-2B17-4F7F-9C64-35BF63C81387}" destId="{5578171E-187B-4B1D-A352-805E3D9A4EBD}" srcOrd="0" destOrd="0" presId="urn:microsoft.com/office/officeart/2005/8/layout/orgChart1"/>
    <dgm:cxn modelId="{AE16B3F2-35AD-41C1-A86C-3CF126269401}" type="presParOf" srcId="{67AFC012-2B17-4F7F-9C64-35BF63C81387}" destId="{6CFBD919-3957-4300-BC32-D9770BFCD55F}" srcOrd="1" destOrd="0" presId="urn:microsoft.com/office/officeart/2005/8/layout/orgChart1"/>
    <dgm:cxn modelId="{D325C873-D0A6-4D67-A5B2-723F2E6DAA46}" type="presParOf" srcId="{AE586C15-A937-477A-9EA1-6A8B1F5829E9}" destId="{FCD409E6-0124-4887-BFB4-9846333A7881}" srcOrd="1" destOrd="0" presId="urn:microsoft.com/office/officeart/2005/8/layout/orgChart1"/>
    <dgm:cxn modelId="{6C5656A2-DF5C-4AD4-B08F-483CA2D92AA3}" type="presParOf" srcId="{FCD409E6-0124-4887-BFB4-9846333A7881}" destId="{5F5CFC60-96DA-49A1-91AF-7E64AAB904DB}" srcOrd="0" destOrd="0" presId="urn:microsoft.com/office/officeart/2005/8/layout/orgChart1"/>
    <dgm:cxn modelId="{6CB10237-0D7F-426B-A99E-93FB009B2E37}" type="presParOf" srcId="{FCD409E6-0124-4887-BFB4-9846333A7881}" destId="{07BF2FD0-1ED8-4328-9E1F-8A38C02FE07F}" srcOrd="1" destOrd="0" presId="urn:microsoft.com/office/officeart/2005/8/layout/orgChart1"/>
    <dgm:cxn modelId="{E22229BB-FA41-4745-965F-07B4CB121F81}" type="presParOf" srcId="{07BF2FD0-1ED8-4328-9E1F-8A38C02FE07F}" destId="{787FA9AE-06A8-4979-B53F-358B2467563C}" srcOrd="0" destOrd="0" presId="urn:microsoft.com/office/officeart/2005/8/layout/orgChart1"/>
    <dgm:cxn modelId="{FD7674EF-A178-480C-84DF-74C76CBC3118}" type="presParOf" srcId="{787FA9AE-06A8-4979-B53F-358B2467563C}" destId="{36ECF7FE-F2B1-4D79-ACA5-87E66C4CD1DC}" srcOrd="0" destOrd="0" presId="urn:microsoft.com/office/officeart/2005/8/layout/orgChart1"/>
    <dgm:cxn modelId="{8B9164BB-1B20-4810-917D-2976383856AB}" type="presParOf" srcId="{787FA9AE-06A8-4979-B53F-358B2467563C}" destId="{F1A40376-AFBA-4407-A7F0-A3F035E4B84B}" srcOrd="1" destOrd="0" presId="urn:microsoft.com/office/officeart/2005/8/layout/orgChart1"/>
    <dgm:cxn modelId="{D1F63673-825F-484D-AEE6-B60741604F61}" type="presParOf" srcId="{07BF2FD0-1ED8-4328-9E1F-8A38C02FE07F}" destId="{5D69883C-E7AE-469F-9060-947D48D10F63}" srcOrd="1" destOrd="0" presId="urn:microsoft.com/office/officeart/2005/8/layout/orgChart1"/>
    <dgm:cxn modelId="{32A57312-F1EC-45E1-92E4-B4D474E2AA7E}" type="presParOf" srcId="{5D69883C-E7AE-469F-9060-947D48D10F63}" destId="{2077133C-DD3A-425D-9D57-A1660F30AFE4}" srcOrd="0" destOrd="0" presId="urn:microsoft.com/office/officeart/2005/8/layout/orgChart1"/>
    <dgm:cxn modelId="{926BF557-A8DB-4D7F-A781-FA7E8E8394F6}" type="presParOf" srcId="{5D69883C-E7AE-469F-9060-947D48D10F63}" destId="{B523A85A-80F9-4A9E-AC49-E72BCB25C53B}" srcOrd="1" destOrd="0" presId="urn:microsoft.com/office/officeart/2005/8/layout/orgChart1"/>
    <dgm:cxn modelId="{ABC1D96A-B327-42B0-B988-0F21DEAA4E5F}" type="presParOf" srcId="{B523A85A-80F9-4A9E-AC49-E72BCB25C53B}" destId="{A986B399-E982-4FE4-AC92-D3184F9411B1}" srcOrd="0" destOrd="0" presId="urn:microsoft.com/office/officeart/2005/8/layout/orgChart1"/>
    <dgm:cxn modelId="{0091A247-3111-4B29-85F1-D89EC2F31D33}" type="presParOf" srcId="{A986B399-E982-4FE4-AC92-D3184F9411B1}" destId="{0E288AF6-E2F1-4515-B76C-E798688F5DA3}" srcOrd="0" destOrd="0" presId="urn:microsoft.com/office/officeart/2005/8/layout/orgChart1"/>
    <dgm:cxn modelId="{7E8B677E-E351-4BA5-BFB1-355DD6A09D69}" type="presParOf" srcId="{A986B399-E982-4FE4-AC92-D3184F9411B1}" destId="{4F81AA6C-760F-4A11-91F3-8F1C5E407419}" srcOrd="1" destOrd="0" presId="urn:microsoft.com/office/officeart/2005/8/layout/orgChart1"/>
    <dgm:cxn modelId="{D5FFF2F0-0F44-4736-90CC-B6BC93F464BF}" type="presParOf" srcId="{B523A85A-80F9-4A9E-AC49-E72BCB25C53B}" destId="{7E508432-E6E5-46B0-BE0F-D62FD06267EC}" srcOrd="1" destOrd="0" presId="urn:microsoft.com/office/officeart/2005/8/layout/orgChart1"/>
    <dgm:cxn modelId="{FC3AC509-59E6-4E92-8952-F913B643288B}" type="presParOf" srcId="{7E508432-E6E5-46B0-BE0F-D62FD06267EC}" destId="{07F5ED7A-A2ED-40E5-84F2-F7D7A3881E86}" srcOrd="0" destOrd="0" presId="urn:microsoft.com/office/officeart/2005/8/layout/orgChart1"/>
    <dgm:cxn modelId="{3A35EE1A-8D55-42A7-9D36-D6C5198FAFC0}" type="presParOf" srcId="{7E508432-E6E5-46B0-BE0F-D62FD06267EC}" destId="{0FDE2A69-E018-4432-A754-FF55E949B66D}" srcOrd="1" destOrd="0" presId="urn:microsoft.com/office/officeart/2005/8/layout/orgChart1"/>
    <dgm:cxn modelId="{E65F6507-8027-41A0-8AAA-03EA2CB7ED35}" type="presParOf" srcId="{0FDE2A69-E018-4432-A754-FF55E949B66D}" destId="{05298791-1922-4F00-8D18-67C57CE7620A}" srcOrd="0" destOrd="0" presId="urn:microsoft.com/office/officeart/2005/8/layout/orgChart1"/>
    <dgm:cxn modelId="{0347896D-F4CD-4F1C-8CF1-B91CF9F1FEF3}" type="presParOf" srcId="{05298791-1922-4F00-8D18-67C57CE7620A}" destId="{D0D1A892-61A6-442A-A9C3-AADDB26B89DA}" srcOrd="0" destOrd="0" presId="urn:microsoft.com/office/officeart/2005/8/layout/orgChart1"/>
    <dgm:cxn modelId="{A5A28D35-AC96-4DBB-A42A-B0F4FBD14C07}" type="presParOf" srcId="{05298791-1922-4F00-8D18-67C57CE7620A}" destId="{0A639824-4254-4C12-A204-403C5BA1FD3B}" srcOrd="1" destOrd="0" presId="urn:microsoft.com/office/officeart/2005/8/layout/orgChart1"/>
    <dgm:cxn modelId="{B3D5DEFD-E16D-4210-B917-1B7BE1CFC1C5}" type="presParOf" srcId="{0FDE2A69-E018-4432-A754-FF55E949B66D}" destId="{327C9509-7178-4F55-973C-CB83350F9A86}" srcOrd="1" destOrd="0" presId="urn:microsoft.com/office/officeart/2005/8/layout/orgChart1"/>
    <dgm:cxn modelId="{C9318077-E5A2-4D7C-B059-5BAD7F95BE3C}" type="presParOf" srcId="{0FDE2A69-E018-4432-A754-FF55E949B66D}" destId="{0C1F46D4-22F0-4FD0-9C30-4547A5824B69}" srcOrd="2" destOrd="0" presId="urn:microsoft.com/office/officeart/2005/8/layout/orgChart1"/>
    <dgm:cxn modelId="{FB8247B6-767F-4CD8-94A2-EF23B9FDC78D}" type="presParOf" srcId="{7E508432-E6E5-46B0-BE0F-D62FD06267EC}" destId="{5B97A994-888D-4D3C-BC96-D2A774865281}" srcOrd="2" destOrd="0" presId="urn:microsoft.com/office/officeart/2005/8/layout/orgChart1"/>
    <dgm:cxn modelId="{19B10189-9A47-48D8-8429-EB6195757E00}" type="presParOf" srcId="{7E508432-E6E5-46B0-BE0F-D62FD06267EC}" destId="{71A58A1B-8F02-4AC0-A3F9-86231864FFE7}" srcOrd="3" destOrd="0" presId="urn:microsoft.com/office/officeart/2005/8/layout/orgChart1"/>
    <dgm:cxn modelId="{8A696E6F-EB4A-4A84-9094-9B5AF770C137}" type="presParOf" srcId="{71A58A1B-8F02-4AC0-A3F9-86231864FFE7}" destId="{FFC2BCBF-160C-462C-A8EB-8C6CF5C78817}" srcOrd="0" destOrd="0" presId="urn:microsoft.com/office/officeart/2005/8/layout/orgChart1"/>
    <dgm:cxn modelId="{6808461E-667B-4049-9568-DCEE58981232}" type="presParOf" srcId="{FFC2BCBF-160C-462C-A8EB-8C6CF5C78817}" destId="{4FCFF524-4D6F-4D61-95ED-4189AD02760F}" srcOrd="0" destOrd="0" presId="urn:microsoft.com/office/officeart/2005/8/layout/orgChart1"/>
    <dgm:cxn modelId="{CF915158-7D9D-4097-BFA2-939B0A63CE85}" type="presParOf" srcId="{FFC2BCBF-160C-462C-A8EB-8C6CF5C78817}" destId="{43720148-680D-475C-9F4E-31AC7E15BB1A}" srcOrd="1" destOrd="0" presId="urn:microsoft.com/office/officeart/2005/8/layout/orgChart1"/>
    <dgm:cxn modelId="{26BDAA0E-4349-45FE-A14F-A2134CD6013A}" type="presParOf" srcId="{71A58A1B-8F02-4AC0-A3F9-86231864FFE7}" destId="{6B31F0DE-F63A-4CC4-A080-534DD66B5776}" srcOrd="1" destOrd="0" presId="urn:microsoft.com/office/officeart/2005/8/layout/orgChart1"/>
    <dgm:cxn modelId="{ACBF117D-D571-44BA-9596-158D989761B0}" type="presParOf" srcId="{71A58A1B-8F02-4AC0-A3F9-86231864FFE7}" destId="{B0EB77D3-A3B6-448E-BA6C-8A301A900494}" srcOrd="2" destOrd="0" presId="urn:microsoft.com/office/officeart/2005/8/layout/orgChart1"/>
    <dgm:cxn modelId="{4D5E3B09-B6D0-4041-8262-70F567131BC0}" type="presParOf" srcId="{7E508432-E6E5-46B0-BE0F-D62FD06267EC}" destId="{6F44C3F0-6EDD-4710-BA62-F48D0199E5D2}" srcOrd="4" destOrd="0" presId="urn:microsoft.com/office/officeart/2005/8/layout/orgChart1"/>
    <dgm:cxn modelId="{87670BAA-17D9-480A-91F5-97D06C6BEDBC}" type="presParOf" srcId="{7E508432-E6E5-46B0-BE0F-D62FD06267EC}" destId="{C28605A9-8343-47C7-9606-72BD0CECA1B9}" srcOrd="5" destOrd="0" presId="urn:microsoft.com/office/officeart/2005/8/layout/orgChart1"/>
    <dgm:cxn modelId="{DACEAE70-CC2B-404D-8C65-F6B88A5C6EBA}" type="presParOf" srcId="{C28605A9-8343-47C7-9606-72BD0CECA1B9}" destId="{AA623968-110E-4DC7-909D-35160E9C914B}" srcOrd="0" destOrd="0" presId="urn:microsoft.com/office/officeart/2005/8/layout/orgChart1"/>
    <dgm:cxn modelId="{769FF185-BC05-4D4D-AE82-D8B9DB79B428}" type="presParOf" srcId="{AA623968-110E-4DC7-909D-35160E9C914B}" destId="{EBD87491-4911-4F38-A96A-ED5494AE1066}" srcOrd="0" destOrd="0" presId="urn:microsoft.com/office/officeart/2005/8/layout/orgChart1"/>
    <dgm:cxn modelId="{2BCD1156-D91C-4E01-BAAB-2E8BBA0DEBC1}" type="presParOf" srcId="{AA623968-110E-4DC7-909D-35160E9C914B}" destId="{4CE36691-7448-4721-8CD4-26EF4F5EC036}" srcOrd="1" destOrd="0" presId="urn:microsoft.com/office/officeart/2005/8/layout/orgChart1"/>
    <dgm:cxn modelId="{20FCDB6F-91EB-41F8-B2DA-5BAFE32154BA}" type="presParOf" srcId="{C28605A9-8343-47C7-9606-72BD0CECA1B9}" destId="{586BAE92-96F7-40DC-8581-237195B6BE7F}" srcOrd="1" destOrd="0" presId="urn:microsoft.com/office/officeart/2005/8/layout/orgChart1"/>
    <dgm:cxn modelId="{CF8D0314-4D91-4D84-AA02-E9DB0980A1EA}" type="presParOf" srcId="{C28605A9-8343-47C7-9606-72BD0CECA1B9}" destId="{46494726-44CB-4A08-9238-2CBDF2609072}" srcOrd="2" destOrd="0" presId="urn:microsoft.com/office/officeart/2005/8/layout/orgChart1"/>
    <dgm:cxn modelId="{BE20CAF1-D7C3-496E-8520-2098C444AAD4}" type="presParOf" srcId="{7E508432-E6E5-46B0-BE0F-D62FD06267EC}" destId="{E4122570-A4B7-4B74-9A5D-9B598BF2A83A}" srcOrd="6" destOrd="0" presId="urn:microsoft.com/office/officeart/2005/8/layout/orgChart1"/>
    <dgm:cxn modelId="{B8DCA5D8-8EF4-487A-895A-C21BDD3EC774}" type="presParOf" srcId="{7E508432-E6E5-46B0-BE0F-D62FD06267EC}" destId="{84C3E4D4-CFC6-4289-8364-950A32C79AA9}" srcOrd="7" destOrd="0" presId="urn:microsoft.com/office/officeart/2005/8/layout/orgChart1"/>
    <dgm:cxn modelId="{AA8D5E25-8AA9-48EC-9C8A-6FD709977CB6}" type="presParOf" srcId="{84C3E4D4-CFC6-4289-8364-950A32C79AA9}" destId="{93963375-819C-4261-8F33-1A0F0F2D23BC}" srcOrd="0" destOrd="0" presId="urn:microsoft.com/office/officeart/2005/8/layout/orgChart1"/>
    <dgm:cxn modelId="{1C4692BD-9183-4DC3-8AEF-5B0BA026ECE7}" type="presParOf" srcId="{93963375-819C-4261-8F33-1A0F0F2D23BC}" destId="{93093E40-F195-4E86-913E-81237D2124FA}" srcOrd="0" destOrd="0" presId="urn:microsoft.com/office/officeart/2005/8/layout/orgChart1"/>
    <dgm:cxn modelId="{4994722A-F1EE-43AA-8D6F-4840AF849A1E}" type="presParOf" srcId="{93963375-819C-4261-8F33-1A0F0F2D23BC}" destId="{3D9D5ECF-F12D-4770-9740-E286D0F73323}" srcOrd="1" destOrd="0" presId="urn:microsoft.com/office/officeart/2005/8/layout/orgChart1"/>
    <dgm:cxn modelId="{58B3F42C-91CA-4F35-AA78-26BA682FB82E}" type="presParOf" srcId="{84C3E4D4-CFC6-4289-8364-950A32C79AA9}" destId="{EF515950-DFA7-4419-B0CD-EEF53CE70BF4}" srcOrd="1" destOrd="0" presId="urn:microsoft.com/office/officeart/2005/8/layout/orgChart1"/>
    <dgm:cxn modelId="{10A4DBE8-8A9F-43DD-9D81-214DB879AAA3}" type="presParOf" srcId="{84C3E4D4-CFC6-4289-8364-950A32C79AA9}" destId="{B7A8EBFE-9B09-44E9-957E-1CF52DFA2A65}" srcOrd="2" destOrd="0" presId="urn:microsoft.com/office/officeart/2005/8/layout/orgChart1"/>
    <dgm:cxn modelId="{6786D1F3-2890-4FEA-9376-3DEA95687FAE}" type="presParOf" srcId="{7E508432-E6E5-46B0-BE0F-D62FD06267EC}" destId="{E96972FA-F775-4C9D-B9E6-11E095F80F84}" srcOrd="8" destOrd="0" presId="urn:microsoft.com/office/officeart/2005/8/layout/orgChart1"/>
    <dgm:cxn modelId="{A6E0BA99-E58F-4321-8230-21F0C8383154}" type="presParOf" srcId="{7E508432-E6E5-46B0-BE0F-D62FD06267EC}" destId="{359AD19C-3D41-4554-AA20-ABEFC82AD4C6}" srcOrd="9" destOrd="0" presId="urn:microsoft.com/office/officeart/2005/8/layout/orgChart1"/>
    <dgm:cxn modelId="{D177E1A4-E0FC-412D-936B-01A2A1AA3F46}" type="presParOf" srcId="{359AD19C-3D41-4554-AA20-ABEFC82AD4C6}" destId="{2BB3E646-B3E8-45DC-8DB1-1596B3E928B2}" srcOrd="0" destOrd="0" presId="urn:microsoft.com/office/officeart/2005/8/layout/orgChart1"/>
    <dgm:cxn modelId="{8566D638-2E00-4C48-BC90-9D6D27877FB9}" type="presParOf" srcId="{2BB3E646-B3E8-45DC-8DB1-1596B3E928B2}" destId="{BF3D4085-FD30-4451-B37C-A2588C5CEC81}" srcOrd="0" destOrd="0" presId="urn:microsoft.com/office/officeart/2005/8/layout/orgChart1"/>
    <dgm:cxn modelId="{ED3176FB-5E02-4ABC-A388-2F87DEA9E866}" type="presParOf" srcId="{2BB3E646-B3E8-45DC-8DB1-1596B3E928B2}" destId="{D13189E9-D30D-45AE-9E1B-2D429BB702AA}" srcOrd="1" destOrd="0" presId="urn:microsoft.com/office/officeart/2005/8/layout/orgChart1"/>
    <dgm:cxn modelId="{2A4726B2-C826-4A24-9BDC-FA81209A04F5}" type="presParOf" srcId="{359AD19C-3D41-4554-AA20-ABEFC82AD4C6}" destId="{B761D69F-2B8D-426A-A6B1-C54FF4D533C4}" srcOrd="1" destOrd="0" presId="urn:microsoft.com/office/officeart/2005/8/layout/orgChart1"/>
    <dgm:cxn modelId="{BF7C9008-AB4A-47AE-8A33-CEA1C24646D7}" type="presParOf" srcId="{359AD19C-3D41-4554-AA20-ABEFC82AD4C6}" destId="{811D979D-C5E9-4F11-B7B8-A2A457DF7EC0}" srcOrd="2" destOrd="0" presId="urn:microsoft.com/office/officeart/2005/8/layout/orgChart1"/>
    <dgm:cxn modelId="{13CB9DF9-330A-4539-A685-C90453C3F51A}" type="presParOf" srcId="{7E508432-E6E5-46B0-BE0F-D62FD06267EC}" destId="{E8119020-E308-45FA-A2BB-BDF7E522DFD7}" srcOrd="10" destOrd="0" presId="urn:microsoft.com/office/officeart/2005/8/layout/orgChart1"/>
    <dgm:cxn modelId="{4234BD3D-9223-4700-B44C-BF90A2638311}" type="presParOf" srcId="{7E508432-E6E5-46B0-BE0F-D62FD06267EC}" destId="{7A5A186E-CBAD-4B2E-AA4D-D8942443C998}" srcOrd="11" destOrd="0" presId="urn:microsoft.com/office/officeart/2005/8/layout/orgChart1"/>
    <dgm:cxn modelId="{02169BB4-8DC7-4E99-AA05-0F3F018D8B53}" type="presParOf" srcId="{7A5A186E-CBAD-4B2E-AA4D-D8942443C998}" destId="{E19F0869-0B0D-4351-9C2A-7391DA30AB00}" srcOrd="0" destOrd="0" presId="urn:microsoft.com/office/officeart/2005/8/layout/orgChart1"/>
    <dgm:cxn modelId="{3C8FAEA4-6606-402D-A75E-C8115442CEC3}" type="presParOf" srcId="{E19F0869-0B0D-4351-9C2A-7391DA30AB00}" destId="{45133768-5E5B-4EE2-A352-35CF0A0ED084}" srcOrd="0" destOrd="0" presId="urn:microsoft.com/office/officeart/2005/8/layout/orgChart1"/>
    <dgm:cxn modelId="{0CA5FCEE-CB16-458E-B1E5-081A55E057F5}" type="presParOf" srcId="{E19F0869-0B0D-4351-9C2A-7391DA30AB00}" destId="{B8527465-ACA9-45E4-BFC0-756643B81DBE}" srcOrd="1" destOrd="0" presId="urn:microsoft.com/office/officeart/2005/8/layout/orgChart1"/>
    <dgm:cxn modelId="{CFA65A55-9BE1-4C36-AADB-733D5D540744}" type="presParOf" srcId="{7A5A186E-CBAD-4B2E-AA4D-D8942443C998}" destId="{01D479C2-FDAB-4326-8591-59F51E1254D5}" srcOrd="1" destOrd="0" presId="urn:microsoft.com/office/officeart/2005/8/layout/orgChart1"/>
    <dgm:cxn modelId="{A84B1FD3-77E9-4A54-8765-6CD6BA1A2FBC}" type="presParOf" srcId="{7A5A186E-CBAD-4B2E-AA4D-D8942443C998}" destId="{D68971EB-684B-484C-B2D4-CDC5C68E5070}" srcOrd="2" destOrd="0" presId="urn:microsoft.com/office/officeart/2005/8/layout/orgChart1"/>
    <dgm:cxn modelId="{0CDCE7F1-E0C2-4283-A7FF-32D02A7E52F6}" type="presParOf" srcId="{B523A85A-80F9-4A9E-AC49-E72BCB25C53B}" destId="{E134EE4C-E514-4C75-9565-86BF7F8C28F8}" srcOrd="2" destOrd="0" presId="urn:microsoft.com/office/officeart/2005/8/layout/orgChart1"/>
    <dgm:cxn modelId="{D524966A-49EA-4284-A767-9E6DE8AE4B47}" type="presParOf" srcId="{5D69883C-E7AE-469F-9060-947D48D10F63}" destId="{10C3CA25-93CF-4237-B04D-D91ECBA94268}" srcOrd="2" destOrd="0" presId="urn:microsoft.com/office/officeart/2005/8/layout/orgChart1"/>
    <dgm:cxn modelId="{CF5D15FD-536C-4373-8943-7F6B02C9CAD3}" type="presParOf" srcId="{5D69883C-E7AE-469F-9060-947D48D10F63}" destId="{A8FF3531-0030-4066-AE0D-5EB66A1D4FF6}" srcOrd="3" destOrd="0" presId="urn:microsoft.com/office/officeart/2005/8/layout/orgChart1"/>
    <dgm:cxn modelId="{73EDC4D9-682A-4861-87B6-2F852C13631F}" type="presParOf" srcId="{A8FF3531-0030-4066-AE0D-5EB66A1D4FF6}" destId="{B9FF5956-AD57-4CC3-B4D2-36230D37723D}" srcOrd="0" destOrd="0" presId="urn:microsoft.com/office/officeart/2005/8/layout/orgChart1"/>
    <dgm:cxn modelId="{3AC0EDA3-08E7-4C86-9908-8DACA79B31FC}" type="presParOf" srcId="{B9FF5956-AD57-4CC3-B4D2-36230D37723D}" destId="{A1354EA4-E300-4CBA-BCCE-6FB7B1172F82}" srcOrd="0" destOrd="0" presId="urn:microsoft.com/office/officeart/2005/8/layout/orgChart1"/>
    <dgm:cxn modelId="{C1A210B7-DBF1-4900-87C7-5B33EA9A1B3C}" type="presParOf" srcId="{B9FF5956-AD57-4CC3-B4D2-36230D37723D}" destId="{830D3529-7485-430F-80A8-F9FD3D50F010}" srcOrd="1" destOrd="0" presId="urn:microsoft.com/office/officeart/2005/8/layout/orgChart1"/>
    <dgm:cxn modelId="{053CA1CC-4493-471D-B0DD-B0109C450239}" type="presParOf" srcId="{A8FF3531-0030-4066-AE0D-5EB66A1D4FF6}" destId="{8A6B5ACE-197A-40CC-AE97-58E5657C4D98}" srcOrd="1" destOrd="0" presId="urn:microsoft.com/office/officeart/2005/8/layout/orgChart1"/>
    <dgm:cxn modelId="{12AA8A84-CAB7-474A-BF97-B5337E325188}" type="presParOf" srcId="{8A6B5ACE-197A-40CC-AE97-58E5657C4D98}" destId="{26E7C7F2-0332-4588-8278-B028A3B96B6E}" srcOrd="0" destOrd="0" presId="urn:microsoft.com/office/officeart/2005/8/layout/orgChart1"/>
    <dgm:cxn modelId="{B023CDBE-24FC-41CF-BD48-265B1CC4821E}" type="presParOf" srcId="{8A6B5ACE-197A-40CC-AE97-58E5657C4D98}" destId="{4AC9056A-F179-4EE9-BC07-758D4C25A470}" srcOrd="1" destOrd="0" presId="urn:microsoft.com/office/officeart/2005/8/layout/orgChart1"/>
    <dgm:cxn modelId="{B62B440A-38C6-47C0-A343-87289FA89F4F}" type="presParOf" srcId="{4AC9056A-F179-4EE9-BC07-758D4C25A470}" destId="{C26A55AA-9E91-42DB-9B91-133C0815006C}" srcOrd="0" destOrd="0" presId="urn:microsoft.com/office/officeart/2005/8/layout/orgChart1"/>
    <dgm:cxn modelId="{3B1D15F3-78C3-44B0-ACE8-453DD1679008}" type="presParOf" srcId="{C26A55AA-9E91-42DB-9B91-133C0815006C}" destId="{1C3C6931-4902-4217-A6EF-F583BF47865A}" srcOrd="0" destOrd="0" presId="urn:microsoft.com/office/officeart/2005/8/layout/orgChart1"/>
    <dgm:cxn modelId="{1F9D6A8B-E2C1-428E-A771-2814148150E4}" type="presParOf" srcId="{C26A55AA-9E91-42DB-9B91-133C0815006C}" destId="{8942082F-1FA1-40AC-8402-B1150BD2AD82}" srcOrd="1" destOrd="0" presId="urn:microsoft.com/office/officeart/2005/8/layout/orgChart1"/>
    <dgm:cxn modelId="{0A4E905C-72AD-4C83-BEE2-A1ED5634BEE8}" type="presParOf" srcId="{4AC9056A-F179-4EE9-BC07-758D4C25A470}" destId="{C1D7C6C1-6D59-48FB-81B5-D0E7EFB9834C}" srcOrd="1" destOrd="0" presId="urn:microsoft.com/office/officeart/2005/8/layout/orgChart1"/>
    <dgm:cxn modelId="{5799B45B-2B25-42C1-A918-FED34A941311}" type="presParOf" srcId="{4AC9056A-F179-4EE9-BC07-758D4C25A470}" destId="{4AA2680B-01DE-4504-B8E3-63590BE870B0}" srcOrd="2" destOrd="0" presId="urn:microsoft.com/office/officeart/2005/8/layout/orgChart1"/>
    <dgm:cxn modelId="{72569B21-A9F3-4008-B03F-71126814AB69}" type="presParOf" srcId="{8A6B5ACE-197A-40CC-AE97-58E5657C4D98}" destId="{56C6BB25-CC40-44CC-9EB5-650FA2273154}" srcOrd="2" destOrd="0" presId="urn:microsoft.com/office/officeart/2005/8/layout/orgChart1"/>
    <dgm:cxn modelId="{021B39A8-A2DC-41DD-9C68-E57EB51FCAD6}" type="presParOf" srcId="{8A6B5ACE-197A-40CC-AE97-58E5657C4D98}" destId="{46C6F016-7574-426C-BA76-4E19F22B38AB}" srcOrd="3" destOrd="0" presId="urn:microsoft.com/office/officeart/2005/8/layout/orgChart1"/>
    <dgm:cxn modelId="{4B646040-1B44-4A65-BC77-A20D1A5ECBD2}" type="presParOf" srcId="{46C6F016-7574-426C-BA76-4E19F22B38AB}" destId="{9F2D209F-081D-439B-A72A-D30615AD1C84}" srcOrd="0" destOrd="0" presId="urn:microsoft.com/office/officeart/2005/8/layout/orgChart1"/>
    <dgm:cxn modelId="{32C404FF-E35B-44EC-9219-D2BA8AA99E94}" type="presParOf" srcId="{9F2D209F-081D-439B-A72A-D30615AD1C84}" destId="{C8ECA4CC-D061-44AA-9A08-06D0FBC066E1}" srcOrd="0" destOrd="0" presId="urn:microsoft.com/office/officeart/2005/8/layout/orgChart1"/>
    <dgm:cxn modelId="{D81CF92B-E068-43C3-8F85-519DA752CF88}" type="presParOf" srcId="{9F2D209F-081D-439B-A72A-D30615AD1C84}" destId="{09C8F3C1-FC7B-4B4D-959E-C16A34BB5C41}" srcOrd="1" destOrd="0" presId="urn:microsoft.com/office/officeart/2005/8/layout/orgChart1"/>
    <dgm:cxn modelId="{A782B440-99FA-4B61-A5EA-DB086C8A8FB6}" type="presParOf" srcId="{46C6F016-7574-426C-BA76-4E19F22B38AB}" destId="{D20877DE-8603-46C6-A0EB-B2BFF35319A3}" srcOrd="1" destOrd="0" presId="urn:microsoft.com/office/officeart/2005/8/layout/orgChart1"/>
    <dgm:cxn modelId="{748E9086-EF54-4690-AE39-E7F346420D3E}" type="presParOf" srcId="{46C6F016-7574-426C-BA76-4E19F22B38AB}" destId="{BA2AFF4D-CF4A-4361-BFA3-34120CBE136E}" srcOrd="2" destOrd="0" presId="urn:microsoft.com/office/officeart/2005/8/layout/orgChart1"/>
    <dgm:cxn modelId="{A69D0E75-0E91-42EA-982F-17875B608274}" type="presParOf" srcId="{8A6B5ACE-197A-40CC-AE97-58E5657C4D98}" destId="{A4F881F8-A28D-4932-BBFB-1EF7F23A8466}" srcOrd="4" destOrd="0" presId="urn:microsoft.com/office/officeart/2005/8/layout/orgChart1"/>
    <dgm:cxn modelId="{4CA13706-88C0-4EBF-A383-DB7246C4869C}" type="presParOf" srcId="{8A6B5ACE-197A-40CC-AE97-58E5657C4D98}" destId="{8215B411-BA69-41E6-ADE1-1E6755354F27}" srcOrd="5" destOrd="0" presId="urn:microsoft.com/office/officeart/2005/8/layout/orgChart1"/>
    <dgm:cxn modelId="{1048953D-EA8D-449D-B71D-33E86D671E2F}" type="presParOf" srcId="{8215B411-BA69-41E6-ADE1-1E6755354F27}" destId="{57DF3A36-BE6B-4C8F-BE0B-8DB6CF60D7D4}" srcOrd="0" destOrd="0" presId="urn:microsoft.com/office/officeart/2005/8/layout/orgChart1"/>
    <dgm:cxn modelId="{00E71622-582F-4AE7-AC8D-657721176850}" type="presParOf" srcId="{57DF3A36-BE6B-4C8F-BE0B-8DB6CF60D7D4}" destId="{993E1F64-2167-42E6-8D08-F6FDE5185E5B}" srcOrd="0" destOrd="0" presId="urn:microsoft.com/office/officeart/2005/8/layout/orgChart1"/>
    <dgm:cxn modelId="{7153F143-1CAD-458E-BE14-562AEBD54DC9}" type="presParOf" srcId="{57DF3A36-BE6B-4C8F-BE0B-8DB6CF60D7D4}" destId="{B54671AD-F856-4A17-9A51-32F67A3C9EF3}" srcOrd="1" destOrd="0" presId="urn:microsoft.com/office/officeart/2005/8/layout/orgChart1"/>
    <dgm:cxn modelId="{2B1DDBDA-44B9-4E57-BFCA-2D0553F8AAAB}" type="presParOf" srcId="{8215B411-BA69-41E6-ADE1-1E6755354F27}" destId="{E691F8BF-3110-445C-8EA2-81BA3BB01E44}" srcOrd="1" destOrd="0" presId="urn:microsoft.com/office/officeart/2005/8/layout/orgChart1"/>
    <dgm:cxn modelId="{DB24A2CE-C5BC-4CFD-85C8-4EC74E06ED05}" type="presParOf" srcId="{8215B411-BA69-41E6-ADE1-1E6755354F27}" destId="{72C07FE6-7850-46E8-98E4-6CA4CDC0A0E0}" srcOrd="2" destOrd="0" presId="urn:microsoft.com/office/officeart/2005/8/layout/orgChart1"/>
    <dgm:cxn modelId="{B15BECE7-614D-4BDA-9FBD-208C8CD7DA66}" type="presParOf" srcId="{8A6B5ACE-197A-40CC-AE97-58E5657C4D98}" destId="{E8593A7F-DCC1-4F09-9713-69E3F6D1DEE2}" srcOrd="6" destOrd="0" presId="urn:microsoft.com/office/officeart/2005/8/layout/orgChart1"/>
    <dgm:cxn modelId="{F6F18939-2EF6-4DDA-9C85-E585D1DF47FC}" type="presParOf" srcId="{8A6B5ACE-197A-40CC-AE97-58E5657C4D98}" destId="{011169C0-1595-4F3C-9701-2F20D5E75742}" srcOrd="7" destOrd="0" presId="urn:microsoft.com/office/officeart/2005/8/layout/orgChart1"/>
    <dgm:cxn modelId="{AF52F108-090A-40A6-AE33-760D7981665D}" type="presParOf" srcId="{011169C0-1595-4F3C-9701-2F20D5E75742}" destId="{D8175585-F7D9-466A-9FF6-ABF88B2F42F9}" srcOrd="0" destOrd="0" presId="urn:microsoft.com/office/officeart/2005/8/layout/orgChart1"/>
    <dgm:cxn modelId="{6FBEB25E-B60E-44AF-95D5-1A95FF06C24F}" type="presParOf" srcId="{D8175585-F7D9-466A-9FF6-ABF88B2F42F9}" destId="{E1214262-9A06-42B0-9E42-123D99284C91}" srcOrd="0" destOrd="0" presId="urn:microsoft.com/office/officeart/2005/8/layout/orgChart1"/>
    <dgm:cxn modelId="{51893521-F147-4D7A-87F9-2D73E8DE3903}" type="presParOf" srcId="{D8175585-F7D9-466A-9FF6-ABF88B2F42F9}" destId="{B145B8DB-4522-4E20-BAFC-D5EF7A02B0FD}" srcOrd="1" destOrd="0" presId="urn:microsoft.com/office/officeart/2005/8/layout/orgChart1"/>
    <dgm:cxn modelId="{1F257AB6-5B78-46D7-9AD3-C913DC16E251}" type="presParOf" srcId="{011169C0-1595-4F3C-9701-2F20D5E75742}" destId="{81175760-E61E-4B99-A9BF-18D589F2871A}" srcOrd="1" destOrd="0" presId="urn:microsoft.com/office/officeart/2005/8/layout/orgChart1"/>
    <dgm:cxn modelId="{AF1AA529-FED1-4210-8287-FD2163166966}" type="presParOf" srcId="{011169C0-1595-4F3C-9701-2F20D5E75742}" destId="{BB6E3160-EF0C-44A8-A8F3-7EBE6D0C89A8}" srcOrd="2" destOrd="0" presId="urn:microsoft.com/office/officeart/2005/8/layout/orgChart1"/>
    <dgm:cxn modelId="{DC9D5ADA-0A84-45CC-BAFD-4B026CF56EF3}" type="presParOf" srcId="{8A6B5ACE-197A-40CC-AE97-58E5657C4D98}" destId="{5EF72374-7898-4E7A-98FA-8EDD3B8EB06E}" srcOrd="8" destOrd="0" presId="urn:microsoft.com/office/officeart/2005/8/layout/orgChart1"/>
    <dgm:cxn modelId="{F6C1D1C8-3B17-4F7C-A828-D924C2736359}" type="presParOf" srcId="{8A6B5ACE-197A-40CC-AE97-58E5657C4D98}" destId="{25CAAEDE-0BB5-450F-A87D-224CF67E24FD}" srcOrd="9" destOrd="0" presId="urn:microsoft.com/office/officeart/2005/8/layout/orgChart1"/>
    <dgm:cxn modelId="{7827B3E3-8430-49D2-B5C8-490DBD4CA8C9}" type="presParOf" srcId="{25CAAEDE-0BB5-450F-A87D-224CF67E24FD}" destId="{52FBD4EA-938E-4063-A50B-BE9D182A993C}" srcOrd="0" destOrd="0" presId="urn:microsoft.com/office/officeart/2005/8/layout/orgChart1"/>
    <dgm:cxn modelId="{04339A49-894C-4971-A3FD-063462102CDB}" type="presParOf" srcId="{52FBD4EA-938E-4063-A50B-BE9D182A993C}" destId="{868EB551-119B-475D-A426-6412475266D8}" srcOrd="0" destOrd="0" presId="urn:microsoft.com/office/officeart/2005/8/layout/orgChart1"/>
    <dgm:cxn modelId="{1803D48A-3DDF-40C4-B074-B6AF25F9D847}" type="presParOf" srcId="{52FBD4EA-938E-4063-A50B-BE9D182A993C}" destId="{F1B764E0-A49A-4C68-9FC4-9561606FBD18}" srcOrd="1" destOrd="0" presId="urn:microsoft.com/office/officeart/2005/8/layout/orgChart1"/>
    <dgm:cxn modelId="{A0CFCD67-A9DA-4576-8E73-B2619D881D40}" type="presParOf" srcId="{25CAAEDE-0BB5-450F-A87D-224CF67E24FD}" destId="{546594CE-C5E7-4CD9-9651-5B347FF4C722}" srcOrd="1" destOrd="0" presId="urn:microsoft.com/office/officeart/2005/8/layout/orgChart1"/>
    <dgm:cxn modelId="{FB9EDA4A-B77A-4AEA-AC4F-9B474C855F93}" type="presParOf" srcId="{25CAAEDE-0BB5-450F-A87D-224CF67E24FD}" destId="{9704C993-EE4F-4752-873D-36D1CF3820EA}" srcOrd="2" destOrd="0" presId="urn:microsoft.com/office/officeart/2005/8/layout/orgChart1"/>
    <dgm:cxn modelId="{6E1475DB-0B8D-470E-B05A-95455C82A430}" type="presParOf" srcId="{8A6B5ACE-197A-40CC-AE97-58E5657C4D98}" destId="{3E5F76E2-0612-43D3-A560-FA88AFE12A1F}" srcOrd="10" destOrd="0" presId="urn:microsoft.com/office/officeart/2005/8/layout/orgChart1"/>
    <dgm:cxn modelId="{0AB0B646-197E-4403-B0F8-DC25691DC0BB}" type="presParOf" srcId="{8A6B5ACE-197A-40CC-AE97-58E5657C4D98}" destId="{71387963-1A31-447F-91E5-295E9F0402FC}" srcOrd="11" destOrd="0" presId="urn:microsoft.com/office/officeart/2005/8/layout/orgChart1"/>
    <dgm:cxn modelId="{B36D7BFB-0066-4247-A103-9BA083788745}" type="presParOf" srcId="{71387963-1A31-447F-91E5-295E9F0402FC}" destId="{4E34BCC4-8DA2-47C3-A271-C49B816E9261}" srcOrd="0" destOrd="0" presId="urn:microsoft.com/office/officeart/2005/8/layout/orgChart1"/>
    <dgm:cxn modelId="{11A9BFD9-4419-493C-AA44-263DCFE73252}" type="presParOf" srcId="{4E34BCC4-8DA2-47C3-A271-C49B816E9261}" destId="{23B2F0E4-F341-48DE-82BA-E295B3577D90}" srcOrd="0" destOrd="0" presId="urn:microsoft.com/office/officeart/2005/8/layout/orgChart1"/>
    <dgm:cxn modelId="{F721F537-3EEE-4FB5-BE89-623AD1B98252}" type="presParOf" srcId="{4E34BCC4-8DA2-47C3-A271-C49B816E9261}" destId="{9033F911-59A0-4DF8-A690-C2CA7E68105D}" srcOrd="1" destOrd="0" presId="urn:microsoft.com/office/officeart/2005/8/layout/orgChart1"/>
    <dgm:cxn modelId="{79B242A0-8783-433D-A0F1-5392E02E8A49}" type="presParOf" srcId="{71387963-1A31-447F-91E5-295E9F0402FC}" destId="{BC47295A-E641-4514-A4D5-88640704951F}" srcOrd="1" destOrd="0" presId="urn:microsoft.com/office/officeart/2005/8/layout/orgChart1"/>
    <dgm:cxn modelId="{B1BFFEF2-794E-444D-ACD2-7450E6B9645D}" type="presParOf" srcId="{71387963-1A31-447F-91E5-295E9F0402FC}" destId="{E4E87FCB-5649-4215-A32C-2304DB2B56CC}" srcOrd="2" destOrd="0" presId="urn:microsoft.com/office/officeart/2005/8/layout/orgChart1"/>
    <dgm:cxn modelId="{CD326654-4D80-4839-AFC5-15611AF30E6D}" type="presParOf" srcId="{A8FF3531-0030-4066-AE0D-5EB66A1D4FF6}" destId="{5A15B048-DD37-4964-9A52-A6C490A97ACA}" srcOrd="2" destOrd="0" presId="urn:microsoft.com/office/officeart/2005/8/layout/orgChart1"/>
    <dgm:cxn modelId="{9D7EE26C-4EC7-4A28-935D-428F14A46CE4}" type="presParOf" srcId="{5D69883C-E7AE-469F-9060-947D48D10F63}" destId="{5D7CF110-4C8E-47E9-AB0D-47ACB950F33B}" srcOrd="4" destOrd="0" presId="urn:microsoft.com/office/officeart/2005/8/layout/orgChart1"/>
    <dgm:cxn modelId="{B1A27396-349A-4442-ADED-10BB86A9498F}" type="presParOf" srcId="{5D69883C-E7AE-469F-9060-947D48D10F63}" destId="{97C67EB8-C141-4323-A45E-6112BCB9B886}" srcOrd="5" destOrd="0" presId="urn:microsoft.com/office/officeart/2005/8/layout/orgChart1"/>
    <dgm:cxn modelId="{1E5675C1-4523-4921-8D87-C3D986B16ABD}" type="presParOf" srcId="{97C67EB8-C141-4323-A45E-6112BCB9B886}" destId="{103C7113-1AC7-426B-92BA-4FACDC9A04D5}" srcOrd="0" destOrd="0" presId="urn:microsoft.com/office/officeart/2005/8/layout/orgChart1"/>
    <dgm:cxn modelId="{8F73F554-F5B2-48E7-A002-889CA949A796}" type="presParOf" srcId="{103C7113-1AC7-426B-92BA-4FACDC9A04D5}" destId="{930AB7CF-CE5B-4346-AD89-FE9904909734}" srcOrd="0" destOrd="0" presId="urn:microsoft.com/office/officeart/2005/8/layout/orgChart1"/>
    <dgm:cxn modelId="{9C7DC8BB-3520-47C8-A829-B98816DC5DFF}" type="presParOf" srcId="{103C7113-1AC7-426B-92BA-4FACDC9A04D5}" destId="{67BA3262-8FDF-45B0-897E-5DF08BBA6645}" srcOrd="1" destOrd="0" presId="urn:microsoft.com/office/officeart/2005/8/layout/orgChart1"/>
    <dgm:cxn modelId="{B536948B-B13D-4F3B-8F87-4050DA298C6A}" type="presParOf" srcId="{97C67EB8-C141-4323-A45E-6112BCB9B886}" destId="{D27CA9EA-F0EA-4487-8630-66B8D69B990A}" srcOrd="1" destOrd="0" presId="urn:microsoft.com/office/officeart/2005/8/layout/orgChart1"/>
    <dgm:cxn modelId="{A0397885-1361-4EF9-9E0B-0C2E1C725532}" type="presParOf" srcId="{D27CA9EA-F0EA-4487-8630-66B8D69B990A}" destId="{128E95A5-37CE-4167-80DF-3632E484BD13}" srcOrd="0" destOrd="0" presId="urn:microsoft.com/office/officeart/2005/8/layout/orgChart1"/>
    <dgm:cxn modelId="{1589ED97-CF33-43BA-8B72-894012D71349}" type="presParOf" srcId="{D27CA9EA-F0EA-4487-8630-66B8D69B990A}" destId="{6FB1CCDA-637E-4443-BFF5-89D6DCE885A2}" srcOrd="1" destOrd="0" presId="urn:microsoft.com/office/officeart/2005/8/layout/orgChart1"/>
    <dgm:cxn modelId="{1EC5B43A-D2A8-4D9C-82C3-88CBFADCBAED}" type="presParOf" srcId="{6FB1CCDA-637E-4443-BFF5-89D6DCE885A2}" destId="{19587128-F32D-4A7D-9750-2368BEA06484}" srcOrd="0" destOrd="0" presId="urn:microsoft.com/office/officeart/2005/8/layout/orgChart1"/>
    <dgm:cxn modelId="{7154EE8B-9859-4047-962F-4CE615EB09B7}" type="presParOf" srcId="{19587128-F32D-4A7D-9750-2368BEA06484}" destId="{001C3D7E-25C2-4A07-B640-44FCCEB408DF}" srcOrd="0" destOrd="0" presId="urn:microsoft.com/office/officeart/2005/8/layout/orgChart1"/>
    <dgm:cxn modelId="{16E677B1-D04B-4036-A759-5CCE1F009C96}" type="presParOf" srcId="{19587128-F32D-4A7D-9750-2368BEA06484}" destId="{C1BB8702-B28C-43E1-8AF1-0546A088BED5}" srcOrd="1" destOrd="0" presId="urn:microsoft.com/office/officeart/2005/8/layout/orgChart1"/>
    <dgm:cxn modelId="{61ADD0EB-BAD1-4F46-A71C-5581AA2E0B96}" type="presParOf" srcId="{6FB1CCDA-637E-4443-BFF5-89D6DCE885A2}" destId="{C879B197-F205-4231-83C3-65430F707CF1}" srcOrd="1" destOrd="0" presId="urn:microsoft.com/office/officeart/2005/8/layout/orgChart1"/>
    <dgm:cxn modelId="{71681985-F6CA-4560-A6B0-8E99DD186156}" type="presParOf" srcId="{6FB1CCDA-637E-4443-BFF5-89D6DCE885A2}" destId="{8EF6E25B-7876-4622-BF10-7352F36EF688}" srcOrd="2" destOrd="0" presId="urn:microsoft.com/office/officeart/2005/8/layout/orgChart1"/>
    <dgm:cxn modelId="{F55CDB64-38F1-4365-A194-9C96247DE26E}" type="presParOf" srcId="{D27CA9EA-F0EA-4487-8630-66B8D69B990A}" destId="{A3B9DDD5-04EF-44DA-BF75-C4EEFFC2FE83}" srcOrd="2" destOrd="0" presId="urn:microsoft.com/office/officeart/2005/8/layout/orgChart1"/>
    <dgm:cxn modelId="{8A570864-3DF1-403D-BB5F-4174222026CA}" type="presParOf" srcId="{D27CA9EA-F0EA-4487-8630-66B8D69B990A}" destId="{34F18547-99CA-4E18-AA08-292CA2530B38}" srcOrd="3" destOrd="0" presId="urn:microsoft.com/office/officeart/2005/8/layout/orgChart1"/>
    <dgm:cxn modelId="{F643DD50-AA72-4D54-BF5C-329D15AFC65B}" type="presParOf" srcId="{34F18547-99CA-4E18-AA08-292CA2530B38}" destId="{CF9E2D1E-B6FE-4628-B249-7CBA1A2F8EC2}" srcOrd="0" destOrd="0" presId="urn:microsoft.com/office/officeart/2005/8/layout/orgChart1"/>
    <dgm:cxn modelId="{73FC55F7-0EA6-4F0A-88B9-FBC86E1F2C10}" type="presParOf" srcId="{CF9E2D1E-B6FE-4628-B249-7CBA1A2F8EC2}" destId="{81A64D7A-C56A-41AF-A719-D59EB7A63F5E}" srcOrd="0" destOrd="0" presId="urn:microsoft.com/office/officeart/2005/8/layout/orgChart1"/>
    <dgm:cxn modelId="{2319A653-B9B3-4373-AB99-66D3F214F0D8}" type="presParOf" srcId="{CF9E2D1E-B6FE-4628-B249-7CBA1A2F8EC2}" destId="{C09ED2F8-A6BD-4DAD-85F0-38E67819679B}" srcOrd="1" destOrd="0" presId="urn:microsoft.com/office/officeart/2005/8/layout/orgChart1"/>
    <dgm:cxn modelId="{FF405434-E9A3-4D81-BBBA-CE45A7275655}" type="presParOf" srcId="{34F18547-99CA-4E18-AA08-292CA2530B38}" destId="{C8771315-EE65-4862-A220-A52E9753B62A}" srcOrd="1" destOrd="0" presId="urn:microsoft.com/office/officeart/2005/8/layout/orgChart1"/>
    <dgm:cxn modelId="{5B3EC144-03DB-43F1-A230-180F2CE716C3}" type="presParOf" srcId="{34F18547-99CA-4E18-AA08-292CA2530B38}" destId="{CCDCE73B-7AB7-43E7-845C-EDA112BC5876}" srcOrd="2" destOrd="0" presId="urn:microsoft.com/office/officeart/2005/8/layout/orgChart1"/>
    <dgm:cxn modelId="{7FCA4C81-828B-4B75-A7E0-3D45819A5BEB}" type="presParOf" srcId="{D27CA9EA-F0EA-4487-8630-66B8D69B990A}" destId="{5910177F-DF34-43CA-B154-C531C9BB5648}" srcOrd="4" destOrd="0" presId="urn:microsoft.com/office/officeart/2005/8/layout/orgChart1"/>
    <dgm:cxn modelId="{19CF96D9-0239-4190-9713-44225DDE3EC4}" type="presParOf" srcId="{D27CA9EA-F0EA-4487-8630-66B8D69B990A}" destId="{4DC6DB6E-9380-4484-81A0-7DCF709D78E8}" srcOrd="5" destOrd="0" presId="urn:microsoft.com/office/officeart/2005/8/layout/orgChart1"/>
    <dgm:cxn modelId="{3CAB5407-589F-414F-B1FD-A13163517498}" type="presParOf" srcId="{4DC6DB6E-9380-4484-81A0-7DCF709D78E8}" destId="{85218A4D-0FA6-4324-9535-4DF2320E76B5}" srcOrd="0" destOrd="0" presId="urn:microsoft.com/office/officeart/2005/8/layout/orgChart1"/>
    <dgm:cxn modelId="{70F709AF-B647-4246-BDFF-21E1C7FD02A2}" type="presParOf" srcId="{85218A4D-0FA6-4324-9535-4DF2320E76B5}" destId="{9185218E-CACC-4720-9D38-E96C41102C7D}" srcOrd="0" destOrd="0" presId="urn:microsoft.com/office/officeart/2005/8/layout/orgChart1"/>
    <dgm:cxn modelId="{8367B558-3E77-419A-8DC2-04E5A34B4D3F}" type="presParOf" srcId="{85218A4D-0FA6-4324-9535-4DF2320E76B5}" destId="{08CFF09B-13AE-4175-866A-7D55A20206F3}" srcOrd="1" destOrd="0" presId="urn:microsoft.com/office/officeart/2005/8/layout/orgChart1"/>
    <dgm:cxn modelId="{9D9EBDE2-C133-480E-AC59-58215030DE12}" type="presParOf" srcId="{4DC6DB6E-9380-4484-81A0-7DCF709D78E8}" destId="{7150E7A6-7C22-477F-B3F9-4EFA397553A0}" srcOrd="1" destOrd="0" presId="urn:microsoft.com/office/officeart/2005/8/layout/orgChart1"/>
    <dgm:cxn modelId="{71B69F72-71BA-4D38-876E-AA8D4C9C2FC6}" type="presParOf" srcId="{4DC6DB6E-9380-4484-81A0-7DCF709D78E8}" destId="{776F8808-EBEC-4B10-A0B9-613764917180}" srcOrd="2" destOrd="0" presId="urn:microsoft.com/office/officeart/2005/8/layout/orgChart1"/>
    <dgm:cxn modelId="{DB623B1C-04EB-4DC2-8A47-C37C1CCAB124}" type="presParOf" srcId="{D27CA9EA-F0EA-4487-8630-66B8D69B990A}" destId="{C44FE8D1-FB88-4A02-B67A-947BCDD43910}" srcOrd="6" destOrd="0" presId="urn:microsoft.com/office/officeart/2005/8/layout/orgChart1"/>
    <dgm:cxn modelId="{61E05F27-74B6-4D80-96DF-E84C7E983FF8}" type="presParOf" srcId="{D27CA9EA-F0EA-4487-8630-66B8D69B990A}" destId="{8A645778-BCF3-4D9D-B616-6BDCF7677F61}" srcOrd="7" destOrd="0" presId="urn:microsoft.com/office/officeart/2005/8/layout/orgChart1"/>
    <dgm:cxn modelId="{B6B6931C-9A60-4B09-9838-0D0A14560145}" type="presParOf" srcId="{8A645778-BCF3-4D9D-B616-6BDCF7677F61}" destId="{B3AF8446-E9E0-4564-9EB5-5628DA4ACF6B}" srcOrd="0" destOrd="0" presId="urn:microsoft.com/office/officeart/2005/8/layout/orgChart1"/>
    <dgm:cxn modelId="{755A1E19-9F97-4E1A-9FAE-20759A06EC9D}" type="presParOf" srcId="{B3AF8446-E9E0-4564-9EB5-5628DA4ACF6B}" destId="{1223D0DC-091E-46A7-A755-E5939EF0E1B3}" srcOrd="0" destOrd="0" presId="urn:microsoft.com/office/officeart/2005/8/layout/orgChart1"/>
    <dgm:cxn modelId="{40995650-66F9-43CE-B66E-E7B95BDC69B2}" type="presParOf" srcId="{B3AF8446-E9E0-4564-9EB5-5628DA4ACF6B}" destId="{9D21FCF2-8C92-4B07-86C3-D024C96A8D36}" srcOrd="1" destOrd="0" presId="urn:microsoft.com/office/officeart/2005/8/layout/orgChart1"/>
    <dgm:cxn modelId="{B9E23CBF-8D68-48D8-BB76-58E689C687CE}" type="presParOf" srcId="{8A645778-BCF3-4D9D-B616-6BDCF7677F61}" destId="{C46343EC-3CB2-4021-B4E8-15E3F79C7F86}" srcOrd="1" destOrd="0" presId="urn:microsoft.com/office/officeart/2005/8/layout/orgChart1"/>
    <dgm:cxn modelId="{CC36D728-B645-4FB7-BAA1-A0107ABEE91C}" type="presParOf" srcId="{8A645778-BCF3-4D9D-B616-6BDCF7677F61}" destId="{ED496E5B-AD23-4E6E-98E1-8F971C8729F3}" srcOrd="2" destOrd="0" presId="urn:microsoft.com/office/officeart/2005/8/layout/orgChart1"/>
    <dgm:cxn modelId="{AF77B12F-BF5F-408D-AE16-C8827B609CA3}" type="presParOf" srcId="{D27CA9EA-F0EA-4487-8630-66B8D69B990A}" destId="{0B2DA4FB-D612-443A-A2B7-4BE3A874381D}" srcOrd="8" destOrd="0" presId="urn:microsoft.com/office/officeart/2005/8/layout/orgChart1"/>
    <dgm:cxn modelId="{FE3429B2-FA99-4627-8F66-A6ECFD97B79C}" type="presParOf" srcId="{D27CA9EA-F0EA-4487-8630-66B8D69B990A}" destId="{B4537612-5B1E-4369-978B-465A21AA3015}" srcOrd="9" destOrd="0" presId="urn:microsoft.com/office/officeart/2005/8/layout/orgChart1"/>
    <dgm:cxn modelId="{3774BE83-0AC9-4D96-AE23-B0384DA7889A}" type="presParOf" srcId="{B4537612-5B1E-4369-978B-465A21AA3015}" destId="{766A3DB8-EB41-40A1-B42B-87FBDBEDFD2C}" srcOrd="0" destOrd="0" presId="urn:microsoft.com/office/officeart/2005/8/layout/orgChart1"/>
    <dgm:cxn modelId="{79BD931A-A5A3-4868-AFC8-3B1AF05ABF86}" type="presParOf" srcId="{766A3DB8-EB41-40A1-B42B-87FBDBEDFD2C}" destId="{909028FF-FFF8-4C9D-97D7-B57BD59C4859}" srcOrd="0" destOrd="0" presId="urn:microsoft.com/office/officeart/2005/8/layout/orgChart1"/>
    <dgm:cxn modelId="{AB7E6154-45A8-4334-A541-122A19611945}" type="presParOf" srcId="{766A3DB8-EB41-40A1-B42B-87FBDBEDFD2C}" destId="{B3643622-DF5F-49F8-A47A-EACEC0A6B7FB}" srcOrd="1" destOrd="0" presId="urn:microsoft.com/office/officeart/2005/8/layout/orgChart1"/>
    <dgm:cxn modelId="{C9D05B7B-E6E7-4966-93BE-C3FD58601B72}" type="presParOf" srcId="{B4537612-5B1E-4369-978B-465A21AA3015}" destId="{5020441B-5356-4BD6-808B-726A54E738C5}" srcOrd="1" destOrd="0" presId="urn:microsoft.com/office/officeart/2005/8/layout/orgChart1"/>
    <dgm:cxn modelId="{B9DFA2AB-F414-43B7-BDE4-01A1A5149321}" type="presParOf" srcId="{B4537612-5B1E-4369-978B-465A21AA3015}" destId="{E95BCF6A-C217-4037-A888-2835EB45B6AB}" srcOrd="2" destOrd="0" presId="urn:microsoft.com/office/officeart/2005/8/layout/orgChart1"/>
    <dgm:cxn modelId="{72DC34CD-52C6-48DB-A8BE-70335CB87CDC}" type="presParOf" srcId="{D27CA9EA-F0EA-4487-8630-66B8D69B990A}" destId="{C5B43270-CEC3-4353-BDDB-8D95F8C7858E}" srcOrd="10" destOrd="0" presId="urn:microsoft.com/office/officeart/2005/8/layout/orgChart1"/>
    <dgm:cxn modelId="{7247DB67-9097-41C2-B07E-BC207634C0C9}" type="presParOf" srcId="{D27CA9EA-F0EA-4487-8630-66B8D69B990A}" destId="{274A86CD-6F9F-4D47-9B79-388A28B26238}" srcOrd="11" destOrd="0" presId="urn:microsoft.com/office/officeart/2005/8/layout/orgChart1"/>
    <dgm:cxn modelId="{E88C384D-CC02-4D90-B50F-BBE406452F70}" type="presParOf" srcId="{274A86CD-6F9F-4D47-9B79-388A28B26238}" destId="{D4CF9C11-8255-4386-8B00-6A683793F367}" srcOrd="0" destOrd="0" presId="urn:microsoft.com/office/officeart/2005/8/layout/orgChart1"/>
    <dgm:cxn modelId="{BCAAC9DC-FD02-4816-9959-6DA0FFD1FE3B}" type="presParOf" srcId="{D4CF9C11-8255-4386-8B00-6A683793F367}" destId="{64B78121-EFE4-44DD-B98A-688397A4D6BE}" srcOrd="0" destOrd="0" presId="urn:microsoft.com/office/officeart/2005/8/layout/orgChart1"/>
    <dgm:cxn modelId="{149CC824-36DD-4560-A8A5-7858A3A1DA68}" type="presParOf" srcId="{D4CF9C11-8255-4386-8B00-6A683793F367}" destId="{BD4D03C4-ABE8-4F5A-97EF-E27EF284C806}" srcOrd="1" destOrd="0" presId="urn:microsoft.com/office/officeart/2005/8/layout/orgChart1"/>
    <dgm:cxn modelId="{6E7B6A56-AF2C-464C-9B88-B8DDDBF2BCC5}" type="presParOf" srcId="{274A86CD-6F9F-4D47-9B79-388A28B26238}" destId="{B59212B9-C840-4CE9-A18C-50E2B25BFD7E}" srcOrd="1" destOrd="0" presId="urn:microsoft.com/office/officeart/2005/8/layout/orgChart1"/>
    <dgm:cxn modelId="{5227FF2A-8392-4148-9D5D-B5EA0828C569}" type="presParOf" srcId="{274A86CD-6F9F-4D47-9B79-388A28B26238}" destId="{AB912B98-CA04-4C4F-945F-D6DDB8E7D178}" srcOrd="2" destOrd="0" presId="urn:microsoft.com/office/officeart/2005/8/layout/orgChart1"/>
    <dgm:cxn modelId="{7C283008-F495-433A-8797-9049845FE72D}" type="presParOf" srcId="{97C67EB8-C141-4323-A45E-6112BCB9B886}" destId="{125E6DD8-E188-402F-A6EE-D1CB75AC9070}" srcOrd="2" destOrd="0" presId="urn:microsoft.com/office/officeart/2005/8/layout/orgChart1"/>
    <dgm:cxn modelId="{818324E9-AB1D-4EB7-B078-714B40EDB11F}" type="presParOf" srcId="{5D69883C-E7AE-469F-9060-947D48D10F63}" destId="{54A81064-9D67-463B-B7BD-72ADE0A682ED}" srcOrd="6" destOrd="0" presId="urn:microsoft.com/office/officeart/2005/8/layout/orgChart1"/>
    <dgm:cxn modelId="{22650939-3560-47BC-BB09-6227B1FB7C80}" type="presParOf" srcId="{5D69883C-E7AE-469F-9060-947D48D10F63}" destId="{267D1381-27A0-4B99-8015-02F442DA0EAE}" srcOrd="7" destOrd="0" presId="urn:microsoft.com/office/officeart/2005/8/layout/orgChart1"/>
    <dgm:cxn modelId="{D6D37A59-2786-4AD2-AC05-B2C4C3E6E3EC}" type="presParOf" srcId="{267D1381-27A0-4B99-8015-02F442DA0EAE}" destId="{87C1474D-16BC-4B12-8D60-6B527E35E625}" srcOrd="0" destOrd="0" presId="urn:microsoft.com/office/officeart/2005/8/layout/orgChart1"/>
    <dgm:cxn modelId="{05C1AB7D-E575-478D-8439-CC9B0AAECCF4}" type="presParOf" srcId="{87C1474D-16BC-4B12-8D60-6B527E35E625}" destId="{B65E9FD8-D652-4264-97E9-3AEA4104A273}" srcOrd="0" destOrd="0" presId="urn:microsoft.com/office/officeart/2005/8/layout/orgChart1"/>
    <dgm:cxn modelId="{18774144-38CE-4EDB-BA63-0597E90F5CB8}" type="presParOf" srcId="{87C1474D-16BC-4B12-8D60-6B527E35E625}" destId="{0502E4F1-EC25-4F98-8FF9-639A546005E4}" srcOrd="1" destOrd="0" presId="urn:microsoft.com/office/officeart/2005/8/layout/orgChart1"/>
    <dgm:cxn modelId="{C3D9C774-32F6-4B60-849B-45B9F9B17A49}" type="presParOf" srcId="{267D1381-27A0-4B99-8015-02F442DA0EAE}" destId="{A3DB0DF0-7338-4323-94DD-6AC9D94E29D6}" srcOrd="1" destOrd="0" presId="urn:microsoft.com/office/officeart/2005/8/layout/orgChart1"/>
    <dgm:cxn modelId="{097E331D-F6B4-41D8-AB2E-1E4628543B29}" type="presParOf" srcId="{A3DB0DF0-7338-4323-94DD-6AC9D94E29D6}" destId="{F9D7397A-C646-4F27-B927-E574852F2F48}" srcOrd="0" destOrd="0" presId="urn:microsoft.com/office/officeart/2005/8/layout/orgChart1"/>
    <dgm:cxn modelId="{F201AC77-276D-46D4-8725-0B37FC25C92B}" type="presParOf" srcId="{A3DB0DF0-7338-4323-94DD-6AC9D94E29D6}" destId="{8612B948-16BF-4103-A549-7C831A9448A8}" srcOrd="1" destOrd="0" presId="urn:microsoft.com/office/officeart/2005/8/layout/orgChart1"/>
    <dgm:cxn modelId="{977BA14E-1520-460C-894C-1AD4D874A36F}" type="presParOf" srcId="{8612B948-16BF-4103-A549-7C831A9448A8}" destId="{BB88BF73-E5FC-476F-913A-2FB066EE97F3}" srcOrd="0" destOrd="0" presId="urn:microsoft.com/office/officeart/2005/8/layout/orgChart1"/>
    <dgm:cxn modelId="{16D01AF9-0CF6-47E0-9AF1-16B45C2DBE7C}" type="presParOf" srcId="{BB88BF73-E5FC-476F-913A-2FB066EE97F3}" destId="{47DDF683-42F2-4704-A34D-29FE356DD668}" srcOrd="0" destOrd="0" presId="urn:microsoft.com/office/officeart/2005/8/layout/orgChart1"/>
    <dgm:cxn modelId="{842DAFFF-39E3-4271-9DE9-0936DBD584AF}" type="presParOf" srcId="{BB88BF73-E5FC-476F-913A-2FB066EE97F3}" destId="{9EF65247-E057-4387-98CA-C21732906E29}" srcOrd="1" destOrd="0" presId="urn:microsoft.com/office/officeart/2005/8/layout/orgChart1"/>
    <dgm:cxn modelId="{390B5BAA-8B3A-4CD5-9986-C8475B1661C8}" type="presParOf" srcId="{8612B948-16BF-4103-A549-7C831A9448A8}" destId="{8E7D01E2-D212-461E-83B1-226D81B193A6}" srcOrd="1" destOrd="0" presId="urn:microsoft.com/office/officeart/2005/8/layout/orgChart1"/>
    <dgm:cxn modelId="{C9CC1278-3CD8-4B1F-A4A1-D2F3F7881235}" type="presParOf" srcId="{8612B948-16BF-4103-A549-7C831A9448A8}" destId="{8E79B09C-9236-41D1-A14B-0CBD28AC7CA0}" srcOrd="2" destOrd="0" presId="urn:microsoft.com/office/officeart/2005/8/layout/orgChart1"/>
    <dgm:cxn modelId="{996E9942-68F5-41B1-ACD8-5EA0CA8847B8}" type="presParOf" srcId="{A3DB0DF0-7338-4323-94DD-6AC9D94E29D6}" destId="{30BDB794-8DFF-446E-8E01-62F5F243F3CD}" srcOrd="2" destOrd="0" presId="urn:microsoft.com/office/officeart/2005/8/layout/orgChart1"/>
    <dgm:cxn modelId="{836031AB-3146-46D8-93D8-539B2419F6E9}" type="presParOf" srcId="{A3DB0DF0-7338-4323-94DD-6AC9D94E29D6}" destId="{7E1183DB-5812-42AD-95AC-5B58CB3CFD6F}" srcOrd="3" destOrd="0" presId="urn:microsoft.com/office/officeart/2005/8/layout/orgChart1"/>
    <dgm:cxn modelId="{D980B07E-B2A3-4175-BCCC-2D43622B098B}" type="presParOf" srcId="{7E1183DB-5812-42AD-95AC-5B58CB3CFD6F}" destId="{B01013C1-C080-4DD3-AAFD-DB3E60F7B896}" srcOrd="0" destOrd="0" presId="urn:microsoft.com/office/officeart/2005/8/layout/orgChart1"/>
    <dgm:cxn modelId="{9A6FF52F-5CF2-4609-B208-AE1771509D01}" type="presParOf" srcId="{B01013C1-C080-4DD3-AAFD-DB3E60F7B896}" destId="{6D08ADA4-8925-4AFE-9C1A-AD18A1861CEC}" srcOrd="0" destOrd="0" presId="urn:microsoft.com/office/officeart/2005/8/layout/orgChart1"/>
    <dgm:cxn modelId="{AA191E3C-0F6F-4EBD-B499-1CC5D5FB5385}" type="presParOf" srcId="{B01013C1-C080-4DD3-AAFD-DB3E60F7B896}" destId="{8F83E891-892C-420A-AE7F-67E302CCB5C3}" srcOrd="1" destOrd="0" presId="urn:microsoft.com/office/officeart/2005/8/layout/orgChart1"/>
    <dgm:cxn modelId="{59A2D1AB-A512-4206-917E-20E163BA5783}" type="presParOf" srcId="{7E1183DB-5812-42AD-95AC-5B58CB3CFD6F}" destId="{EF73D7AB-B0A6-44A9-922E-231B0636372F}" srcOrd="1" destOrd="0" presId="urn:microsoft.com/office/officeart/2005/8/layout/orgChart1"/>
    <dgm:cxn modelId="{DAB9C8B1-1D20-45D6-8328-98AC4CE5FB48}" type="presParOf" srcId="{7E1183DB-5812-42AD-95AC-5B58CB3CFD6F}" destId="{5FEB4D11-AF38-45C5-A3A4-D3BB0F47827D}" srcOrd="2" destOrd="0" presId="urn:microsoft.com/office/officeart/2005/8/layout/orgChart1"/>
    <dgm:cxn modelId="{B8D64672-3A9A-4735-8A6C-4676BC05485F}" type="presParOf" srcId="{A3DB0DF0-7338-4323-94DD-6AC9D94E29D6}" destId="{2B849388-FAC9-47C3-9DDF-2883232FA7CF}" srcOrd="4" destOrd="0" presId="urn:microsoft.com/office/officeart/2005/8/layout/orgChart1"/>
    <dgm:cxn modelId="{4BD8F016-A765-4B6D-8E3C-EC4558F9EC77}" type="presParOf" srcId="{A3DB0DF0-7338-4323-94DD-6AC9D94E29D6}" destId="{F2CFA87B-3690-4F05-AF09-9DCD56C51AE3}" srcOrd="5" destOrd="0" presId="urn:microsoft.com/office/officeart/2005/8/layout/orgChart1"/>
    <dgm:cxn modelId="{D4F1132F-83D8-4AC0-AE3A-34CD9FFB57DC}" type="presParOf" srcId="{F2CFA87B-3690-4F05-AF09-9DCD56C51AE3}" destId="{121BE025-5032-4913-BAB0-FBD5ED24F59A}" srcOrd="0" destOrd="0" presId="urn:microsoft.com/office/officeart/2005/8/layout/orgChart1"/>
    <dgm:cxn modelId="{AC07B0D9-274C-48FC-ADFA-89AE28BAFC77}" type="presParOf" srcId="{121BE025-5032-4913-BAB0-FBD5ED24F59A}" destId="{531559EA-58E4-47CC-BEE1-11AFD086226C}" srcOrd="0" destOrd="0" presId="urn:microsoft.com/office/officeart/2005/8/layout/orgChart1"/>
    <dgm:cxn modelId="{7AE409F8-2D62-453D-A818-8D8D9FE491EA}" type="presParOf" srcId="{121BE025-5032-4913-BAB0-FBD5ED24F59A}" destId="{4C17C5B2-831D-493B-946C-BF0D6B02A7AD}" srcOrd="1" destOrd="0" presId="urn:microsoft.com/office/officeart/2005/8/layout/orgChart1"/>
    <dgm:cxn modelId="{C6581F24-10E4-42A5-9FF8-1A630ABB941C}" type="presParOf" srcId="{F2CFA87B-3690-4F05-AF09-9DCD56C51AE3}" destId="{C519AE9F-D978-4BB6-9BD7-1D232D9066EB}" srcOrd="1" destOrd="0" presId="urn:microsoft.com/office/officeart/2005/8/layout/orgChart1"/>
    <dgm:cxn modelId="{2F2F3C75-25EF-46AE-9C9C-D840AE328F42}" type="presParOf" srcId="{F2CFA87B-3690-4F05-AF09-9DCD56C51AE3}" destId="{08E63C70-9CDE-4D65-BE56-B761E2EF253D}" srcOrd="2" destOrd="0" presId="urn:microsoft.com/office/officeart/2005/8/layout/orgChart1"/>
    <dgm:cxn modelId="{805A932C-A447-419A-8460-72AFE399C5EE}" type="presParOf" srcId="{A3DB0DF0-7338-4323-94DD-6AC9D94E29D6}" destId="{5C651056-85C7-4425-9D9A-5EF57AAFA791}" srcOrd="6" destOrd="0" presId="urn:microsoft.com/office/officeart/2005/8/layout/orgChart1"/>
    <dgm:cxn modelId="{D3FA8464-7569-44F6-B1B6-34AC499A4F7A}" type="presParOf" srcId="{A3DB0DF0-7338-4323-94DD-6AC9D94E29D6}" destId="{E1E5B3DD-E3A9-41EA-8ABE-E3975DD52D0B}" srcOrd="7" destOrd="0" presId="urn:microsoft.com/office/officeart/2005/8/layout/orgChart1"/>
    <dgm:cxn modelId="{15D879AA-E78B-4454-935A-4D02B349CC0D}" type="presParOf" srcId="{E1E5B3DD-E3A9-41EA-8ABE-E3975DD52D0B}" destId="{FA335C61-595F-43B9-982C-ACEE76993D11}" srcOrd="0" destOrd="0" presId="urn:microsoft.com/office/officeart/2005/8/layout/orgChart1"/>
    <dgm:cxn modelId="{BFF34F97-5B7E-40AF-A26C-7A4F6D9B4EA9}" type="presParOf" srcId="{FA335C61-595F-43B9-982C-ACEE76993D11}" destId="{F1D75CC3-6195-4559-B155-B4FBAB191F7B}" srcOrd="0" destOrd="0" presId="urn:microsoft.com/office/officeart/2005/8/layout/orgChart1"/>
    <dgm:cxn modelId="{ED7D519D-A8C3-43D8-B1F0-FFB19324A6C1}" type="presParOf" srcId="{FA335C61-595F-43B9-982C-ACEE76993D11}" destId="{AB3A1C29-B3E2-4936-AABB-A30C7013C2A6}" srcOrd="1" destOrd="0" presId="urn:microsoft.com/office/officeart/2005/8/layout/orgChart1"/>
    <dgm:cxn modelId="{88204D42-26DD-421A-873B-F6B1D9A729F1}" type="presParOf" srcId="{E1E5B3DD-E3A9-41EA-8ABE-E3975DD52D0B}" destId="{676A3127-3738-4B9C-80F6-73DB93E8113E}" srcOrd="1" destOrd="0" presId="urn:microsoft.com/office/officeart/2005/8/layout/orgChart1"/>
    <dgm:cxn modelId="{CB84EB02-721B-4EAF-AB27-7921E0A6E2A3}" type="presParOf" srcId="{E1E5B3DD-E3A9-41EA-8ABE-E3975DD52D0B}" destId="{A3F43E52-F716-4D9D-A7B1-D0A9FAB27CC6}" srcOrd="2" destOrd="0" presId="urn:microsoft.com/office/officeart/2005/8/layout/orgChart1"/>
    <dgm:cxn modelId="{5B16B22C-32DB-47FE-88B8-3B16DF4DD994}" type="presParOf" srcId="{A3DB0DF0-7338-4323-94DD-6AC9D94E29D6}" destId="{E330F68C-3DF4-46B2-AE15-F8027B17DBD5}" srcOrd="8" destOrd="0" presId="urn:microsoft.com/office/officeart/2005/8/layout/orgChart1"/>
    <dgm:cxn modelId="{8373C6B7-42F8-4D34-8D85-5707C6D1ECD8}" type="presParOf" srcId="{A3DB0DF0-7338-4323-94DD-6AC9D94E29D6}" destId="{68F78B8D-D0A1-4B5E-BE0E-3D85369CEC2F}" srcOrd="9" destOrd="0" presId="urn:microsoft.com/office/officeart/2005/8/layout/orgChart1"/>
    <dgm:cxn modelId="{1DD07FB4-47B5-4A1B-84A3-D2DEA4655746}" type="presParOf" srcId="{68F78B8D-D0A1-4B5E-BE0E-3D85369CEC2F}" destId="{EDD40D32-EF02-43C5-8F2A-E16FA2182864}" srcOrd="0" destOrd="0" presId="urn:microsoft.com/office/officeart/2005/8/layout/orgChart1"/>
    <dgm:cxn modelId="{52C5FA22-CFF3-4D33-B0A5-E2C2F2CE8A1D}" type="presParOf" srcId="{EDD40D32-EF02-43C5-8F2A-E16FA2182864}" destId="{5DE33909-8ECB-4D12-AC58-DE83A3C7564A}" srcOrd="0" destOrd="0" presId="urn:microsoft.com/office/officeart/2005/8/layout/orgChart1"/>
    <dgm:cxn modelId="{06B7ABF2-EAF3-4CC2-89CA-76EBBD3535CF}" type="presParOf" srcId="{EDD40D32-EF02-43C5-8F2A-E16FA2182864}" destId="{88E27527-0B84-4E87-9878-39B1EDD8384B}" srcOrd="1" destOrd="0" presId="urn:microsoft.com/office/officeart/2005/8/layout/orgChart1"/>
    <dgm:cxn modelId="{19997AC7-3362-4186-9FDC-0630CBE062AF}" type="presParOf" srcId="{68F78B8D-D0A1-4B5E-BE0E-3D85369CEC2F}" destId="{193D0A93-7E6C-4BC6-B535-F813B62CC544}" srcOrd="1" destOrd="0" presId="urn:microsoft.com/office/officeart/2005/8/layout/orgChart1"/>
    <dgm:cxn modelId="{AA34941D-B281-423F-8914-EC325BD025C2}" type="presParOf" srcId="{68F78B8D-D0A1-4B5E-BE0E-3D85369CEC2F}" destId="{F09134FD-EA30-4CC3-ACA2-8B5626EA7886}" srcOrd="2" destOrd="0" presId="urn:microsoft.com/office/officeart/2005/8/layout/orgChart1"/>
    <dgm:cxn modelId="{D783541E-C5DA-4E8A-BC35-9E0836BD0404}" type="presParOf" srcId="{A3DB0DF0-7338-4323-94DD-6AC9D94E29D6}" destId="{58FEF49C-8FA3-4A64-88C5-380295997198}" srcOrd="10" destOrd="0" presId="urn:microsoft.com/office/officeart/2005/8/layout/orgChart1"/>
    <dgm:cxn modelId="{AB2E56FF-25BF-4E8C-9FAF-4900D9070610}" type="presParOf" srcId="{A3DB0DF0-7338-4323-94DD-6AC9D94E29D6}" destId="{D94C4C4A-C122-4277-BAC2-60BCEDCA3834}" srcOrd="11" destOrd="0" presId="urn:microsoft.com/office/officeart/2005/8/layout/orgChart1"/>
    <dgm:cxn modelId="{98FD694C-9B27-4E4E-AB3F-29E02C6AE8D0}" type="presParOf" srcId="{D94C4C4A-C122-4277-BAC2-60BCEDCA3834}" destId="{E07BEEBF-9403-47AD-B0DE-545DC5B88B87}" srcOrd="0" destOrd="0" presId="urn:microsoft.com/office/officeart/2005/8/layout/orgChart1"/>
    <dgm:cxn modelId="{5B26D344-9759-4282-A642-065823AA0771}" type="presParOf" srcId="{E07BEEBF-9403-47AD-B0DE-545DC5B88B87}" destId="{C49178BB-A9D1-4E4E-B0E5-E8F7657F5C6A}" srcOrd="0" destOrd="0" presId="urn:microsoft.com/office/officeart/2005/8/layout/orgChart1"/>
    <dgm:cxn modelId="{A0824CAB-78BC-4FDC-B056-9406CF428C40}" type="presParOf" srcId="{E07BEEBF-9403-47AD-B0DE-545DC5B88B87}" destId="{9E8EB5E0-A23D-4FC5-A623-9D108D318214}" srcOrd="1" destOrd="0" presId="urn:microsoft.com/office/officeart/2005/8/layout/orgChart1"/>
    <dgm:cxn modelId="{4CAA467A-60E9-4AF4-99EF-C109A45941D8}" type="presParOf" srcId="{D94C4C4A-C122-4277-BAC2-60BCEDCA3834}" destId="{F61DBD85-4E67-4F73-A541-635C7071DA39}" srcOrd="1" destOrd="0" presId="urn:microsoft.com/office/officeart/2005/8/layout/orgChart1"/>
    <dgm:cxn modelId="{F7BDA8EA-2C1A-4EEE-9B45-4A47FAFB0394}" type="presParOf" srcId="{D94C4C4A-C122-4277-BAC2-60BCEDCA3834}" destId="{D6132CF7-6E72-4817-B43C-A2108CBF75C1}" srcOrd="2" destOrd="0" presId="urn:microsoft.com/office/officeart/2005/8/layout/orgChart1"/>
    <dgm:cxn modelId="{D09FCBBE-A5D5-4FF8-96F7-F4A61CEEA94D}" type="presParOf" srcId="{267D1381-27A0-4B99-8015-02F442DA0EAE}" destId="{74411D29-E258-438C-BF62-7AB589CEE13E}" srcOrd="2" destOrd="0" presId="urn:microsoft.com/office/officeart/2005/8/layout/orgChart1"/>
    <dgm:cxn modelId="{C74588CD-5F12-4769-82FB-0C952B21C5B0}" type="presParOf" srcId="{5D69883C-E7AE-469F-9060-947D48D10F63}" destId="{0DF0062D-C8E6-4BE6-A71C-48E69D53C266}" srcOrd="8" destOrd="0" presId="urn:microsoft.com/office/officeart/2005/8/layout/orgChart1"/>
    <dgm:cxn modelId="{C3BF06AC-3BAE-47B1-B127-42A19750A938}" type="presParOf" srcId="{5D69883C-E7AE-469F-9060-947D48D10F63}" destId="{5590C913-43CB-4536-BFFA-A3F91402C54D}" srcOrd="9" destOrd="0" presId="urn:microsoft.com/office/officeart/2005/8/layout/orgChart1"/>
    <dgm:cxn modelId="{4253E95E-7801-402C-9D60-147FEE6BD7E5}" type="presParOf" srcId="{5590C913-43CB-4536-BFFA-A3F91402C54D}" destId="{62E32761-4072-4FE9-9EB7-E712F0180A09}" srcOrd="0" destOrd="0" presId="urn:microsoft.com/office/officeart/2005/8/layout/orgChart1"/>
    <dgm:cxn modelId="{49E70F96-478D-424E-ACC7-268133877B7A}" type="presParOf" srcId="{62E32761-4072-4FE9-9EB7-E712F0180A09}" destId="{5FFCE66D-B9CA-42C9-95C9-ABC719021C10}" srcOrd="0" destOrd="0" presId="urn:microsoft.com/office/officeart/2005/8/layout/orgChart1"/>
    <dgm:cxn modelId="{119D3993-DC4C-4658-A3C8-4C9DEB9B3617}" type="presParOf" srcId="{62E32761-4072-4FE9-9EB7-E712F0180A09}" destId="{826AEA18-D755-4625-82C5-E25D9DA339FE}" srcOrd="1" destOrd="0" presId="urn:microsoft.com/office/officeart/2005/8/layout/orgChart1"/>
    <dgm:cxn modelId="{79CF88E5-F4E6-44C0-8FD5-26F5730C3715}" type="presParOf" srcId="{5590C913-43CB-4536-BFFA-A3F91402C54D}" destId="{D23E7367-0062-4F1D-98A7-988C89138C72}" srcOrd="1" destOrd="0" presId="urn:microsoft.com/office/officeart/2005/8/layout/orgChart1"/>
    <dgm:cxn modelId="{B7231E53-E2B4-46D2-A380-496BFB947DD5}" type="presParOf" srcId="{D23E7367-0062-4F1D-98A7-988C89138C72}" destId="{753C88D8-630F-4AEC-A157-65AB7680CEDB}" srcOrd="0" destOrd="0" presId="urn:microsoft.com/office/officeart/2005/8/layout/orgChart1"/>
    <dgm:cxn modelId="{B8DA110F-7412-45BD-96F8-EC0561A95E0B}" type="presParOf" srcId="{D23E7367-0062-4F1D-98A7-988C89138C72}" destId="{DC233503-49C7-4B8B-ABD7-DB4CD6BCEBA3}" srcOrd="1" destOrd="0" presId="urn:microsoft.com/office/officeart/2005/8/layout/orgChart1"/>
    <dgm:cxn modelId="{28D20EA4-F3AD-4888-A9AE-7EF78CEAA2B6}" type="presParOf" srcId="{DC233503-49C7-4B8B-ABD7-DB4CD6BCEBA3}" destId="{BECD094B-F4B2-4270-98F1-AB0CCD465C6C}" srcOrd="0" destOrd="0" presId="urn:microsoft.com/office/officeart/2005/8/layout/orgChart1"/>
    <dgm:cxn modelId="{D37C99E9-5821-4328-B36A-A4085F1DD79D}" type="presParOf" srcId="{BECD094B-F4B2-4270-98F1-AB0CCD465C6C}" destId="{B07B9142-EC65-4623-81E8-FC0B1B980546}" srcOrd="0" destOrd="0" presId="urn:microsoft.com/office/officeart/2005/8/layout/orgChart1"/>
    <dgm:cxn modelId="{9644E357-FCB8-4268-8844-E9B6905CD811}" type="presParOf" srcId="{BECD094B-F4B2-4270-98F1-AB0CCD465C6C}" destId="{4F6CB154-C163-4E8B-82E2-DD13A89411B8}" srcOrd="1" destOrd="0" presId="urn:microsoft.com/office/officeart/2005/8/layout/orgChart1"/>
    <dgm:cxn modelId="{DBD90F09-1CCA-48A5-A56B-B154A188E594}" type="presParOf" srcId="{DC233503-49C7-4B8B-ABD7-DB4CD6BCEBA3}" destId="{111A398A-7FF9-471A-B112-6858CB505ED7}" srcOrd="1" destOrd="0" presId="urn:microsoft.com/office/officeart/2005/8/layout/orgChart1"/>
    <dgm:cxn modelId="{9C879D29-E80A-4F59-B8AF-1FDB5B53A10F}" type="presParOf" srcId="{DC233503-49C7-4B8B-ABD7-DB4CD6BCEBA3}" destId="{3F3C4A27-9E21-46D1-A28F-C89869F09754}" srcOrd="2" destOrd="0" presId="urn:microsoft.com/office/officeart/2005/8/layout/orgChart1"/>
    <dgm:cxn modelId="{92283F3D-2274-4826-BC02-58DACECDDC09}" type="presParOf" srcId="{D23E7367-0062-4F1D-98A7-988C89138C72}" destId="{616F5CEF-4BE6-45E2-B03A-B501805C94DE}" srcOrd="2" destOrd="0" presId="urn:microsoft.com/office/officeart/2005/8/layout/orgChart1"/>
    <dgm:cxn modelId="{E8616ABD-20F9-4DE7-A824-D8702D1D45F9}" type="presParOf" srcId="{D23E7367-0062-4F1D-98A7-988C89138C72}" destId="{30C3A2AE-DC9E-4B14-8DBE-85428EB79DCB}" srcOrd="3" destOrd="0" presId="urn:microsoft.com/office/officeart/2005/8/layout/orgChart1"/>
    <dgm:cxn modelId="{BE423883-55AA-4C01-B655-475C256832AF}" type="presParOf" srcId="{30C3A2AE-DC9E-4B14-8DBE-85428EB79DCB}" destId="{DA1035AB-087F-4F55-AAC0-A56380CE6172}" srcOrd="0" destOrd="0" presId="urn:microsoft.com/office/officeart/2005/8/layout/orgChart1"/>
    <dgm:cxn modelId="{96A42F0A-F7E4-48E5-8EAB-1492B745086B}" type="presParOf" srcId="{DA1035AB-087F-4F55-AAC0-A56380CE6172}" destId="{1C574DEC-B953-40FA-AA4A-D97AE95DCF25}" srcOrd="0" destOrd="0" presId="urn:microsoft.com/office/officeart/2005/8/layout/orgChart1"/>
    <dgm:cxn modelId="{06740EBD-BF19-407C-AD03-5EB16993B89C}" type="presParOf" srcId="{DA1035AB-087F-4F55-AAC0-A56380CE6172}" destId="{D15F2D07-11F3-4AC4-A4DA-4F996EABE2F2}" srcOrd="1" destOrd="0" presId="urn:microsoft.com/office/officeart/2005/8/layout/orgChart1"/>
    <dgm:cxn modelId="{B176B56F-78ED-4DF9-9F1F-D7B4BAF5804B}" type="presParOf" srcId="{30C3A2AE-DC9E-4B14-8DBE-85428EB79DCB}" destId="{9B2293E5-20A8-4412-86B3-DE7AB1F26E39}" srcOrd="1" destOrd="0" presId="urn:microsoft.com/office/officeart/2005/8/layout/orgChart1"/>
    <dgm:cxn modelId="{1CFBF8E0-5176-423C-8E6E-A519F5FB2514}" type="presParOf" srcId="{30C3A2AE-DC9E-4B14-8DBE-85428EB79DCB}" destId="{732C394B-CD97-4742-BC3F-9A5D21EAE8DC}" srcOrd="2" destOrd="0" presId="urn:microsoft.com/office/officeart/2005/8/layout/orgChart1"/>
    <dgm:cxn modelId="{9BA399E2-3F0A-4343-BB08-0FA5DCDD66C7}" type="presParOf" srcId="{D23E7367-0062-4F1D-98A7-988C89138C72}" destId="{3391B478-85F1-4974-8249-3E629031B4B1}" srcOrd="4" destOrd="0" presId="urn:microsoft.com/office/officeart/2005/8/layout/orgChart1"/>
    <dgm:cxn modelId="{1E8288B9-9410-46DE-B7F6-2846F8B669CD}" type="presParOf" srcId="{D23E7367-0062-4F1D-98A7-988C89138C72}" destId="{35C052A3-1229-4E59-9B2C-1610C17659B5}" srcOrd="5" destOrd="0" presId="urn:microsoft.com/office/officeart/2005/8/layout/orgChart1"/>
    <dgm:cxn modelId="{39238E72-EFF9-412B-AF7B-28115B312779}" type="presParOf" srcId="{35C052A3-1229-4E59-9B2C-1610C17659B5}" destId="{94CDFF3E-CD3C-4C2E-B8E6-C85BBACFE19E}" srcOrd="0" destOrd="0" presId="urn:microsoft.com/office/officeart/2005/8/layout/orgChart1"/>
    <dgm:cxn modelId="{3788704A-DFB0-4370-AAED-2B92A982E63B}" type="presParOf" srcId="{94CDFF3E-CD3C-4C2E-B8E6-C85BBACFE19E}" destId="{54EEF062-395F-4B52-9978-D762F4C58531}" srcOrd="0" destOrd="0" presId="urn:microsoft.com/office/officeart/2005/8/layout/orgChart1"/>
    <dgm:cxn modelId="{C624F4DA-41DF-45C3-A9EC-A99528862A28}" type="presParOf" srcId="{94CDFF3E-CD3C-4C2E-B8E6-C85BBACFE19E}" destId="{B84D9CF2-61BC-47C8-B701-FE7EA27148FC}" srcOrd="1" destOrd="0" presId="urn:microsoft.com/office/officeart/2005/8/layout/orgChart1"/>
    <dgm:cxn modelId="{35DCB095-5F25-4CA8-B187-5A625CB86F5C}" type="presParOf" srcId="{35C052A3-1229-4E59-9B2C-1610C17659B5}" destId="{06BA7FA1-6F89-4DB6-BA2F-67B2212214D0}" srcOrd="1" destOrd="0" presId="urn:microsoft.com/office/officeart/2005/8/layout/orgChart1"/>
    <dgm:cxn modelId="{B4F888AD-732A-4934-97BE-6F2E8AED214B}" type="presParOf" srcId="{35C052A3-1229-4E59-9B2C-1610C17659B5}" destId="{C2A67FB7-DBB5-4B14-8419-B7D6FEC5B47F}" srcOrd="2" destOrd="0" presId="urn:microsoft.com/office/officeart/2005/8/layout/orgChart1"/>
    <dgm:cxn modelId="{71C37FD0-F0FA-4247-8AD9-02A98B904770}" type="presParOf" srcId="{D23E7367-0062-4F1D-98A7-988C89138C72}" destId="{87603EA4-910A-4B46-86A1-0ACF1D7CAB81}" srcOrd="6" destOrd="0" presId="urn:microsoft.com/office/officeart/2005/8/layout/orgChart1"/>
    <dgm:cxn modelId="{9E5D3655-EF52-447B-A1CF-D07FD3CB2ED9}" type="presParOf" srcId="{D23E7367-0062-4F1D-98A7-988C89138C72}" destId="{5A5E68EA-7C06-4FF7-AC2E-6136428C0CC9}" srcOrd="7" destOrd="0" presId="urn:microsoft.com/office/officeart/2005/8/layout/orgChart1"/>
    <dgm:cxn modelId="{3BE5A079-EE45-44CE-84ED-8F2B8E165F03}" type="presParOf" srcId="{5A5E68EA-7C06-4FF7-AC2E-6136428C0CC9}" destId="{02D6934A-C3B1-45CD-9DC7-5DDBF1F53436}" srcOrd="0" destOrd="0" presId="urn:microsoft.com/office/officeart/2005/8/layout/orgChart1"/>
    <dgm:cxn modelId="{31150F74-F7E0-4646-A594-808885229DB5}" type="presParOf" srcId="{02D6934A-C3B1-45CD-9DC7-5DDBF1F53436}" destId="{9B68A5FE-5315-445B-BBEF-3A2889C26A19}" srcOrd="0" destOrd="0" presId="urn:microsoft.com/office/officeart/2005/8/layout/orgChart1"/>
    <dgm:cxn modelId="{4EE3FCE8-365D-429A-AF10-95077262F25F}" type="presParOf" srcId="{02D6934A-C3B1-45CD-9DC7-5DDBF1F53436}" destId="{94E5E7AF-45DF-4DE6-B20F-AE72A5404339}" srcOrd="1" destOrd="0" presId="urn:microsoft.com/office/officeart/2005/8/layout/orgChart1"/>
    <dgm:cxn modelId="{FA41740A-3C29-4BE4-9CA5-85F28DAE6B68}" type="presParOf" srcId="{5A5E68EA-7C06-4FF7-AC2E-6136428C0CC9}" destId="{167D029A-7713-4587-A5E4-E5B0C0737530}" srcOrd="1" destOrd="0" presId="urn:microsoft.com/office/officeart/2005/8/layout/orgChart1"/>
    <dgm:cxn modelId="{60C79B6F-A453-48D3-989B-7B022B68C8DF}" type="presParOf" srcId="{5A5E68EA-7C06-4FF7-AC2E-6136428C0CC9}" destId="{07A9DAA2-0C5D-4C7C-B984-96555DA880F9}" srcOrd="2" destOrd="0" presId="urn:microsoft.com/office/officeart/2005/8/layout/orgChart1"/>
    <dgm:cxn modelId="{2212C618-2A7A-4FAF-8A5E-16F6EA234BF0}" type="presParOf" srcId="{D23E7367-0062-4F1D-98A7-988C89138C72}" destId="{F74BE034-3859-4ADB-86B2-E06B4802F595}" srcOrd="8" destOrd="0" presId="urn:microsoft.com/office/officeart/2005/8/layout/orgChart1"/>
    <dgm:cxn modelId="{71CBC2A2-B3F8-4750-8255-7E5396B528CF}" type="presParOf" srcId="{D23E7367-0062-4F1D-98A7-988C89138C72}" destId="{5927DB60-67E6-475C-AACE-298A3A06A2F4}" srcOrd="9" destOrd="0" presId="urn:microsoft.com/office/officeart/2005/8/layout/orgChart1"/>
    <dgm:cxn modelId="{C6E7C0CC-3216-4A82-88C2-98D88E41E0F9}" type="presParOf" srcId="{5927DB60-67E6-475C-AACE-298A3A06A2F4}" destId="{22D7B7FF-A864-4949-AED0-7634AC559411}" srcOrd="0" destOrd="0" presId="urn:microsoft.com/office/officeart/2005/8/layout/orgChart1"/>
    <dgm:cxn modelId="{300A4815-ABFF-4874-81EC-3EB7B00B9C44}" type="presParOf" srcId="{22D7B7FF-A864-4949-AED0-7634AC559411}" destId="{C10F3C6B-B70F-4A9C-9405-E9B2A5F8BA11}" srcOrd="0" destOrd="0" presId="urn:microsoft.com/office/officeart/2005/8/layout/orgChart1"/>
    <dgm:cxn modelId="{16D505EE-2FBC-4AE9-A30E-9D85F076A552}" type="presParOf" srcId="{22D7B7FF-A864-4949-AED0-7634AC559411}" destId="{BDD32236-97BA-4175-A747-68A33A19FADB}" srcOrd="1" destOrd="0" presId="urn:microsoft.com/office/officeart/2005/8/layout/orgChart1"/>
    <dgm:cxn modelId="{15D15A89-3C33-4B8F-B7CC-9F25DB45C51C}" type="presParOf" srcId="{5927DB60-67E6-475C-AACE-298A3A06A2F4}" destId="{563998A8-8605-47AB-B5B6-751BBAE695F7}" srcOrd="1" destOrd="0" presId="urn:microsoft.com/office/officeart/2005/8/layout/orgChart1"/>
    <dgm:cxn modelId="{F2FF26A1-B9F8-4870-9359-12262916E95A}" type="presParOf" srcId="{5927DB60-67E6-475C-AACE-298A3A06A2F4}" destId="{EFA71E1B-AC02-40D9-8339-D9ABB82C4E22}" srcOrd="2" destOrd="0" presId="urn:microsoft.com/office/officeart/2005/8/layout/orgChart1"/>
    <dgm:cxn modelId="{F1BFDCC7-D71B-4753-8A84-0424E4960C81}" type="presParOf" srcId="{D23E7367-0062-4F1D-98A7-988C89138C72}" destId="{99BF0F72-29DB-477C-A91F-A373B60B142C}" srcOrd="10" destOrd="0" presId="urn:microsoft.com/office/officeart/2005/8/layout/orgChart1"/>
    <dgm:cxn modelId="{09CE9A54-6B97-499B-8AF5-212676C645F8}" type="presParOf" srcId="{D23E7367-0062-4F1D-98A7-988C89138C72}" destId="{0A61C6FA-83CF-41DE-9500-6C4ACD1440BB}" srcOrd="11" destOrd="0" presId="urn:microsoft.com/office/officeart/2005/8/layout/orgChart1"/>
    <dgm:cxn modelId="{0B90BA0C-FE09-4918-A699-D77C1869B8C3}" type="presParOf" srcId="{0A61C6FA-83CF-41DE-9500-6C4ACD1440BB}" destId="{6AF3FCD7-9BD5-4531-9DA4-9492EAF0B13E}" srcOrd="0" destOrd="0" presId="urn:microsoft.com/office/officeart/2005/8/layout/orgChart1"/>
    <dgm:cxn modelId="{F2F154DC-2E63-4537-9D28-270806F8565C}" type="presParOf" srcId="{6AF3FCD7-9BD5-4531-9DA4-9492EAF0B13E}" destId="{7449E1E3-7A94-4AB4-90A5-2CD1ACE70176}" srcOrd="0" destOrd="0" presId="urn:microsoft.com/office/officeart/2005/8/layout/orgChart1"/>
    <dgm:cxn modelId="{B12A4C73-D82C-4839-A57E-1C0A5522BFAF}" type="presParOf" srcId="{6AF3FCD7-9BD5-4531-9DA4-9492EAF0B13E}" destId="{C7A0268F-96AD-4766-8A34-5F57D710C966}" srcOrd="1" destOrd="0" presId="urn:microsoft.com/office/officeart/2005/8/layout/orgChart1"/>
    <dgm:cxn modelId="{63674DFC-AA99-4991-A0FB-70C99A1D60CF}" type="presParOf" srcId="{0A61C6FA-83CF-41DE-9500-6C4ACD1440BB}" destId="{2B7F5DF7-1A4D-40C0-A2B9-04E9B509F0F0}" srcOrd="1" destOrd="0" presId="urn:microsoft.com/office/officeart/2005/8/layout/orgChart1"/>
    <dgm:cxn modelId="{8A6178F5-0819-4DA8-A4BF-9DED168E1281}" type="presParOf" srcId="{0A61C6FA-83CF-41DE-9500-6C4ACD1440BB}" destId="{D1F67DD7-0153-4392-A223-9B7F66E10FC6}" srcOrd="2" destOrd="0" presId="urn:microsoft.com/office/officeart/2005/8/layout/orgChart1"/>
    <dgm:cxn modelId="{57975B21-B9BA-4671-92E7-4F29FB4286CE}" type="presParOf" srcId="{5590C913-43CB-4536-BFFA-A3F91402C54D}" destId="{82B0D499-9BF6-4347-81FF-7C9A14FDD167}" srcOrd="2" destOrd="0" presId="urn:microsoft.com/office/officeart/2005/8/layout/orgChart1"/>
    <dgm:cxn modelId="{AFFCEB7D-CE5B-4022-AC1B-196BDFB06E92}" type="presParOf" srcId="{07BF2FD0-1ED8-4328-9E1F-8A38C02FE07F}" destId="{F253198E-4EAC-448C-81A7-5FAF97375252}" srcOrd="2" destOrd="0" presId="urn:microsoft.com/office/officeart/2005/8/layout/orgChart1"/>
    <dgm:cxn modelId="{F1F2E372-6510-48BC-A257-8249120CB240}" type="presParOf" srcId="{AE586C15-A937-477A-9EA1-6A8B1F5829E9}" destId="{E59AD44D-2778-42E5-9FB8-73E18EF25A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B1F4CD-C298-4961-A0F6-534C34809AF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A5E8D6A-D697-49EF-BA4C-D70AD183057C}">
      <dgm:prSet phldrT="[Text]" custT="1"/>
      <dgm:spPr/>
      <dgm:t>
        <a:bodyPr vert="horz"/>
        <a:lstStyle/>
        <a:p>
          <a:r>
            <a:rPr lang="en-US" sz="1600" dirty="0" smtClean="0"/>
            <a:t>Query:</a:t>
          </a:r>
        </a:p>
        <a:p>
          <a:r>
            <a:rPr lang="en-US" sz="1600" dirty="0" err="1" smtClean="0"/>
            <a:t>notAparent</a:t>
          </a:r>
          <a:r>
            <a:rPr lang="en-US" sz="1600" dirty="0" smtClean="0"/>
            <a:t>(Who).</a:t>
          </a:r>
          <a:endParaRPr lang="en-US" sz="1600" dirty="0"/>
        </a:p>
      </dgm:t>
    </dgm:pt>
    <dgm:pt modelId="{4BA8DE2C-C076-4BB2-9240-45788F7D41BF}" type="parTrans" cxnId="{186DEBF2-0B47-4AFA-A45B-B63C2680ABEA}">
      <dgm:prSet/>
      <dgm:spPr/>
      <dgm:t>
        <a:bodyPr/>
        <a:lstStyle/>
        <a:p>
          <a:endParaRPr lang="en-US"/>
        </a:p>
      </dgm:t>
    </dgm:pt>
    <dgm:pt modelId="{3F50668B-44A1-43A0-94A3-B6279917B5F2}" type="sibTrans" cxnId="{186DEBF2-0B47-4AFA-A45B-B63C2680ABEA}">
      <dgm:prSet/>
      <dgm:spPr/>
      <dgm:t>
        <a:bodyPr/>
        <a:lstStyle/>
        <a:p>
          <a:endParaRPr lang="en-US"/>
        </a:p>
      </dgm:t>
    </dgm:pt>
    <dgm:pt modelId="{29942B37-5A1D-4709-ABAC-CFD2C3414F2E}">
      <dgm:prSet phldrT="[Text]" custT="1"/>
      <dgm:spPr/>
      <dgm:t>
        <a:bodyPr vert="horz"/>
        <a:lstStyle/>
        <a:p>
          <a:r>
            <a:rPr lang="en-US" sz="1600" dirty="0" smtClean="0"/>
            <a:t>person(homer).</a:t>
          </a:r>
          <a:endParaRPr lang="en-US" sz="1600" dirty="0"/>
        </a:p>
      </dgm:t>
    </dgm:pt>
    <dgm:pt modelId="{9F7D6C08-6213-445F-8051-D2695365EB5F}" type="parTrans" cxnId="{7216FA13-60CA-4779-B419-92C5B3DF5851}">
      <dgm:prSet/>
      <dgm:spPr/>
      <dgm:t>
        <a:bodyPr/>
        <a:lstStyle/>
        <a:p>
          <a:endParaRPr lang="en-US" sz="1200"/>
        </a:p>
      </dgm:t>
    </dgm:pt>
    <dgm:pt modelId="{282C53DB-0401-4891-8C6E-1B85C3CBD3B3}" type="sibTrans" cxnId="{7216FA13-60CA-4779-B419-92C5B3DF5851}">
      <dgm:prSet/>
      <dgm:spPr/>
      <dgm:t>
        <a:bodyPr/>
        <a:lstStyle/>
        <a:p>
          <a:endParaRPr lang="en-US"/>
        </a:p>
      </dgm:t>
    </dgm:pt>
    <dgm:pt modelId="{5944CA41-3915-40F6-A155-1C96EB11239E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bart</a:t>
          </a:r>
          <a:r>
            <a:rPr lang="en-US" sz="1600" dirty="0" smtClean="0"/>
            <a:t>).</a:t>
          </a:r>
          <a:endParaRPr lang="en-US" sz="1600" dirty="0"/>
        </a:p>
      </dgm:t>
    </dgm:pt>
    <dgm:pt modelId="{0B22FA14-7F3C-4430-8537-DDD4847665E1}" type="parTrans" cxnId="{B1FA7357-EEBD-42EF-97FE-9D7E40990AB7}">
      <dgm:prSet/>
      <dgm:spPr/>
      <dgm:t>
        <a:bodyPr/>
        <a:lstStyle/>
        <a:p>
          <a:endParaRPr lang="en-US" sz="1200"/>
        </a:p>
      </dgm:t>
    </dgm:pt>
    <dgm:pt modelId="{40D07CAF-FCB5-4E36-8CAC-1258CE4F3B25}" type="sibTrans" cxnId="{B1FA7357-EEBD-42EF-97FE-9D7E40990AB7}">
      <dgm:prSet/>
      <dgm:spPr/>
      <dgm:t>
        <a:bodyPr/>
        <a:lstStyle/>
        <a:p>
          <a:endParaRPr lang="en-US"/>
        </a:p>
      </dgm:t>
    </dgm:pt>
    <dgm:pt modelId="{A76F32A6-2745-49EE-AB6D-10271A9FAA00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lisa</a:t>
          </a:r>
          <a:r>
            <a:rPr lang="en-US" sz="1600" dirty="0" smtClean="0"/>
            <a:t>).</a:t>
          </a:r>
          <a:endParaRPr lang="en-US" sz="1600" dirty="0"/>
        </a:p>
      </dgm:t>
    </dgm:pt>
    <dgm:pt modelId="{C476BE6E-D46F-4D00-B3F8-179F8BC3AEE5}" type="parTrans" cxnId="{23E5BE27-E0B7-4EC0-916F-328C95F7DCD9}">
      <dgm:prSet/>
      <dgm:spPr/>
      <dgm:t>
        <a:bodyPr/>
        <a:lstStyle/>
        <a:p>
          <a:endParaRPr lang="en-US" sz="1200"/>
        </a:p>
      </dgm:t>
    </dgm:pt>
    <dgm:pt modelId="{7B00D113-F892-4C16-BEBF-D4B10F1B2FE6}" type="sibTrans" cxnId="{23E5BE27-E0B7-4EC0-916F-328C95F7DCD9}">
      <dgm:prSet/>
      <dgm:spPr/>
      <dgm:t>
        <a:bodyPr/>
        <a:lstStyle/>
        <a:p>
          <a:endParaRPr lang="en-US"/>
        </a:p>
      </dgm:t>
    </dgm:pt>
    <dgm:pt modelId="{900C2EA3-0599-4B29-8E1F-3DBF9F43EF74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maggie</a:t>
          </a:r>
          <a:r>
            <a:rPr lang="en-US" sz="1600" dirty="0" smtClean="0"/>
            <a:t>).</a:t>
          </a:r>
          <a:endParaRPr lang="en-US" sz="1600" dirty="0"/>
        </a:p>
      </dgm:t>
    </dgm:pt>
    <dgm:pt modelId="{53FF39F9-5F39-41C2-A505-1659C4724C81}" type="parTrans" cxnId="{0E6A129C-F54F-444B-A843-6557E2D9552E}">
      <dgm:prSet/>
      <dgm:spPr/>
      <dgm:t>
        <a:bodyPr/>
        <a:lstStyle/>
        <a:p>
          <a:endParaRPr lang="en-US" sz="1200"/>
        </a:p>
      </dgm:t>
    </dgm:pt>
    <dgm:pt modelId="{E65E64E9-D7BC-4378-A93D-90A4130F9183}" type="sibTrans" cxnId="{0E6A129C-F54F-444B-A843-6557E2D9552E}">
      <dgm:prSet/>
      <dgm:spPr/>
      <dgm:t>
        <a:bodyPr/>
        <a:lstStyle/>
        <a:p>
          <a:endParaRPr lang="en-US"/>
        </a:p>
      </dgm:t>
    </dgm:pt>
    <dgm:pt modelId="{0488B446-1A3A-494C-B2A0-55EEDDF40283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0917A3D9-F86F-43FB-9916-37D26E724992}" type="parTrans" cxnId="{277EF843-D075-4816-AD6B-132ED2D79756}">
      <dgm:prSet/>
      <dgm:spPr/>
      <dgm:t>
        <a:bodyPr/>
        <a:lstStyle/>
        <a:p>
          <a:endParaRPr lang="en-US" sz="1200"/>
        </a:p>
      </dgm:t>
    </dgm:pt>
    <dgm:pt modelId="{8F0DB436-80CA-4EEE-B9F6-284C176018D1}" type="sibTrans" cxnId="{277EF843-D075-4816-AD6B-132ED2D79756}">
      <dgm:prSet/>
      <dgm:spPr/>
      <dgm:t>
        <a:bodyPr/>
        <a:lstStyle/>
        <a:p>
          <a:endParaRPr lang="en-US"/>
        </a:p>
      </dgm:t>
    </dgm:pt>
    <dgm:pt modelId="{258DCF6B-238F-4303-9B4D-20337856D1D3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4A2BEA17-019E-4CCA-9B9E-23BD500D2990}" type="parTrans" cxnId="{7BD4AEA4-C03A-4A35-A22D-4E625438EA88}">
      <dgm:prSet/>
      <dgm:spPr/>
      <dgm:t>
        <a:bodyPr/>
        <a:lstStyle/>
        <a:p>
          <a:endParaRPr lang="en-US" sz="1200"/>
        </a:p>
      </dgm:t>
    </dgm:pt>
    <dgm:pt modelId="{D5B7F8B3-C2A8-4251-AFFC-88B93EC5BE0B}" type="sibTrans" cxnId="{7BD4AEA4-C03A-4A35-A22D-4E625438EA88}">
      <dgm:prSet/>
      <dgm:spPr/>
      <dgm:t>
        <a:bodyPr/>
        <a:lstStyle/>
        <a:p>
          <a:endParaRPr lang="en-US"/>
        </a:p>
      </dgm:t>
    </dgm:pt>
    <dgm:pt modelId="{58D388F2-C74D-4A5D-97AF-0C0D1DB0C837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58B19495-986D-45DB-BA36-8C8C200A1E2A}" type="parTrans" cxnId="{63C5CC33-3654-40B2-8B22-2E06D8B6DAE9}">
      <dgm:prSet/>
      <dgm:spPr/>
      <dgm:t>
        <a:bodyPr/>
        <a:lstStyle/>
        <a:p>
          <a:endParaRPr lang="en-US" sz="1200"/>
        </a:p>
      </dgm:t>
    </dgm:pt>
    <dgm:pt modelId="{4ADB3385-CBAC-4540-91AD-E5E71F54E4E2}" type="sibTrans" cxnId="{63C5CC33-3654-40B2-8B22-2E06D8B6DAE9}">
      <dgm:prSet/>
      <dgm:spPr/>
      <dgm:t>
        <a:bodyPr/>
        <a:lstStyle/>
        <a:p>
          <a:endParaRPr lang="en-US"/>
        </a:p>
      </dgm:t>
    </dgm:pt>
    <dgm:pt modelId="{37982704-C899-4CF5-B6B6-0F80F662A3D9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4F79E026-86C7-4273-ADAE-CEA5F0C06938}" type="parTrans" cxnId="{D2392F60-5C8B-4696-AA92-593412B063BF}">
      <dgm:prSet/>
      <dgm:spPr/>
      <dgm:t>
        <a:bodyPr/>
        <a:lstStyle/>
        <a:p>
          <a:endParaRPr lang="en-US" sz="1200"/>
        </a:p>
      </dgm:t>
    </dgm:pt>
    <dgm:pt modelId="{7977F40B-1550-4B61-A9B8-622119358EF9}" type="sibTrans" cxnId="{D2392F60-5C8B-4696-AA92-593412B063BF}">
      <dgm:prSet/>
      <dgm:spPr/>
      <dgm:t>
        <a:bodyPr/>
        <a:lstStyle/>
        <a:p>
          <a:endParaRPr lang="en-US"/>
        </a:p>
      </dgm:t>
    </dgm:pt>
    <dgm:pt modelId="{0F89F296-2CC9-48F9-B4D2-CAFB59115E28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86E9D641-3293-40EC-80EA-0615609A0F9E}" type="parTrans" cxnId="{3D176CAD-A6E8-457C-9C74-E224EF0AD12D}">
      <dgm:prSet/>
      <dgm:spPr/>
      <dgm:t>
        <a:bodyPr/>
        <a:lstStyle/>
        <a:p>
          <a:endParaRPr lang="en-US" sz="1200"/>
        </a:p>
      </dgm:t>
    </dgm:pt>
    <dgm:pt modelId="{3AE398D9-51A8-4015-970E-421359CE64DC}" type="sibTrans" cxnId="{3D176CAD-A6E8-457C-9C74-E224EF0AD12D}">
      <dgm:prSet/>
      <dgm:spPr/>
      <dgm:t>
        <a:bodyPr/>
        <a:lstStyle/>
        <a:p>
          <a:endParaRPr lang="en-US"/>
        </a:p>
      </dgm:t>
    </dgm:pt>
    <dgm:pt modelId="{26FF8C56-61A0-42E8-BCAE-38A7E47EC8E3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6C1DCDE1-638B-4A8E-874E-55C3912C82C3}" type="parTrans" cxnId="{6B023BC7-0879-431C-9AD6-692FF16B6157}">
      <dgm:prSet/>
      <dgm:spPr/>
      <dgm:t>
        <a:bodyPr/>
        <a:lstStyle/>
        <a:p>
          <a:endParaRPr lang="en-US" sz="1200"/>
        </a:p>
      </dgm:t>
    </dgm:pt>
    <dgm:pt modelId="{DA6AB305-DA5E-4285-B57B-0E311D4AD228}" type="sibTrans" cxnId="{6B023BC7-0879-431C-9AD6-692FF16B6157}">
      <dgm:prSet/>
      <dgm:spPr/>
      <dgm:t>
        <a:bodyPr/>
        <a:lstStyle/>
        <a:p>
          <a:endParaRPr lang="en-US"/>
        </a:p>
      </dgm:t>
    </dgm:pt>
    <dgm:pt modelId="{5CE48C32-8CAE-4343-8328-FDE9416AD68A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C99EB157-AD88-4B56-B873-F1C1799D81A1}" type="parTrans" cxnId="{3E445F46-DE52-48D4-9371-10B3207925F7}">
      <dgm:prSet/>
      <dgm:spPr/>
      <dgm:t>
        <a:bodyPr/>
        <a:lstStyle/>
        <a:p>
          <a:endParaRPr lang="en-US" sz="1200"/>
        </a:p>
      </dgm:t>
    </dgm:pt>
    <dgm:pt modelId="{18529155-5DEF-41E3-9587-00B68C817753}" type="sibTrans" cxnId="{3E445F46-DE52-48D4-9371-10B3207925F7}">
      <dgm:prSet/>
      <dgm:spPr/>
      <dgm:t>
        <a:bodyPr/>
        <a:lstStyle/>
        <a:p>
          <a:endParaRPr lang="en-US"/>
        </a:p>
      </dgm:t>
    </dgm:pt>
    <dgm:pt modelId="{B0A34267-E5C4-4CB9-9D23-E4E9EC9FBB48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FCD3D85E-B168-4452-92F6-F1F892C7D17C}" type="parTrans" cxnId="{F21DE563-060D-48F0-A4E5-E9E22F9224E4}">
      <dgm:prSet/>
      <dgm:spPr/>
      <dgm:t>
        <a:bodyPr/>
        <a:lstStyle/>
        <a:p>
          <a:endParaRPr lang="en-US" sz="1200"/>
        </a:p>
      </dgm:t>
    </dgm:pt>
    <dgm:pt modelId="{F533170B-BD33-4AB3-93E1-91EC660074F6}" type="sibTrans" cxnId="{F21DE563-060D-48F0-A4E5-E9E22F9224E4}">
      <dgm:prSet/>
      <dgm:spPr/>
      <dgm:t>
        <a:bodyPr/>
        <a:lstStyle/>
        <a:p>
          <a:endParaRPr lang="en-US"/>
        </a:p>
      </dgm:t>
    </dgm:pt>
    <dgm:pt modelId="{86A3E279-2717-48D1-BD5A-3CB85C06C25B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30CE2861-FFBA-4B4D-9395-688271F7D0E6}" type="parTrans" cxnId="{7AD756F3-EFCD-4333-9611-C4C694E46E50}">
      <dgm:prSet/>
      <dgm:spPr/>
      <dgm:t>
        <a:bodyPr/>
        <a:lstStyle/>
        <a:p>
          <a:endParaRPr lang="en-US" sz="1200"/>
        </a:p>
      </dgm:t>
    </dgm:pt>
    <dgm:pt modelId="{1D5895A8-BF78-4E9A-9D48-56A41053EE76}" type="sibTrans" cxnId="{7AD756F3-EFCD-4333-9611-C4C694E46E50}">
      <dgm:prSet/>
      <dgm:spPr/>
      <dgm:t>
        <a:bodyPr/>
        <a:lstStyle/>
        <a:p>
          <a:endParaRPr lang="en-US"/>
        </a:p>
      </dgm:t>
    </dgm:pt>
    <dgm:pt modelId="{364DC9F0-5F9E-4682-8479-B692B79FCA92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998C77EF-4763-4714-B5C2-C735676D20CE}" type="parTrans" cxnId="{88112A53-CCD1-4BFD-BE05-A62BBED6AAE3}">
      <dgm:prSet/>
      <dgm:spPr/>
      <dgm:t>
        <a:bodyPr/>
        <a:lstStyle/>
        <a:p>
          <a:endParaRPr lang="en-US" sz="1200"/>
        </a:p>
      </dgm:t>
    </dgm:pt>
    <dgm:pt modelId="{73DF6CD3-475B-4220-8ED9-E0C608CCBD06}" type="sibTrans" cxnId="{88112A53-CCD1-4BFD-BE05-A62BBED6AAE3}">
      <dgm:prSet/>
      <dgm:spPr/>
      <dgm:t>
        <a:bodyPr/>
        <a:lstStyle/>
        <a:p>
          <a:endParaRPr lang="en-US"/>
        </a:p>
      </dgm:t>
    </dgm:pt>
    <dgm:pt modelId="{5E9C2FE6-EF46-4B05-97DE-F805DCDA89CA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3E01045F-1521-485F-A962-5A517F86A236}" type="parTrans" cxnId="{4AC9B929-5693-490B-A470-E90D0BA4154C}">
      <dgm:prSet/>
      <dgm:spPr/>
      <dgm:t>
        <a:bodyPr/>
        <a:lstStyle/>
        <a:p>
          <a:endParaRPr lang="en-US" sz="1200"/>
        </a:p>
      </dgm:t>
    </dgm:pt>
    <dgm:pt modelId="{906D995B-C2FB-46E0-A194-0263B8FF89B2}" type="sibTrans" cxnId="{4AC9B929-5693-490B-A470-E90D0BA4154C}">
      <dgm:prSet/>
      <dgm:spPr/>
      <dgm:t>
        <a:bodyPr/>
        <a:lstStyle/>
        <a:p>
          <a:endParaRPr lang="en-US"/>
        </a:p>
      </dgm:t>
    </dgm:pt>
    <dgm:pt modelId="{49BFF9CA-3B58-4DF4-8294-AED5610F7D29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4164DA3E-1675-424F-B49B-48AF1944BE0A}" type="parTrans" cxnId="{1FEDD25E-3D82-430E-978A-62B9CC4163B8}">
      <dgm:prSet/>
      <dgm:spPr/>
      <dgm:t>
        <a:bodyPr/>
        <a:lstStyle/>
        <a:p>
          <a:endParaRPr lang="en-US" sz="1200"/>
        </a:p>
      </dgm:t>
    </dgm:pt>
    <dgm:pt modelId="{1427A17F-1967-4F3C-A1C0-916D622EB350}" type="sibTrans" cxnId="{1FEDD25E-3D82-430E-978A-62B9CC4163B8}">
      <dgm:prSet/>
      <dgm:spPr/>
      <dgm:t>
        <a:bodyPr/>
        <a:lstStyle/>
        <a:p>
          <a:endParaRPr lang="en-US"/>
        </a:p>
      </dgm:t>
    </dgm:pt>
    <dgm:pt modelId="{C15FD9A3-433E-4A0F-98B9-82719EF744AD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B332B836-FCC7-4024-A2BF-F95A6F61DF8B}" type="parTrans" cxnId="{8D3A2957-50DE-4893-A7BE-4C012C151FC3}">
      <dgm:prSet/>
      <dgm:spPr/>
      <dgm:t>
        <a:bodyPr/>
        <a:lstStyle/>
        <a:p>
          <a:endParaRPr lang="en-US" sz="1200"/>
        </a:p>
      </dgm:t>
    </dgm:pt>
    <dgm:pt modelId="{FFA37C00-6E3B-4C89-B0C2-9CAC6E16677E}" type="sibTrans" cxnId="{8D3A2957-50DE-4893-A7BE-4C012C151FC3}">
      <dgm:prSet/>
      <dgm:spPr/>
      <dgm:t>
        <a:bodyPr/>
        <a:lstStyle/>
        <a:p>
          <a:endParaRPr lang="en-US"/>
        </a:p>
      </dgm:t>
    </dgm:pt>
    <dgm:pt modelId="{A053DAE4-5CF8-4BF2-B7FF-91F594C30ED3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8FABC83C-CED0-4636-889B-612049A7055F}" type="parTrans" cxnId="{AED86D95-2550-46ED-AE75-43BF0DFEE938}">
      <dgm:prSet/>
      <dgm:spPr/>
      <dgm:t>
        <a:bodyPr/>
        <a:lstStyle/>
        <a:p>
          <a:endParaRPr lang="en-US" sz="1200"/>
        </a:p>
      </dgm:t>
    </dgm:pt>
    <dgm:pt modelId="{495C5EE4-A5E2-4F05-BC30-604DBCA0393F}" type="sibTrans" cxnId="{AED86D95-2550-46ED-AE75-43BF0DFEE938}">
      <dgm:prSet/>
      <dgm:spPr/>
      <dgm:t>
        <a:bodyPr/>
        <a:lstStyle/>
        <a:p>
          <a:endParaRPr lang="en-US"/>
        </a:p>
      </dgm:t>
    </dgm:pt>
    <dgm:pt modelId="{C59648AC-8C9C-4231-811F-4841F9772475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A2DFD173-5F36-4E94-96D5-C692C4FD1EA3}" type="parTrans" cxnId="{59FEED18-3FA5-4FBF-95C7-D6A08516DA6F}">
      <dgm:prSet/>
      <dgm:spPr/>
      <dgm:t>
        <a:bodyPr/>
        <a:lstStyle/>
        <a:p>
          <a:endParaRPr lang="en-US" sz="1200"/>
        </a:p>
      </dgm:t>
    </dgm:pt>
    <dgm:pt modelId="{30D1E0D3-94FC-4290-9696-C4B33D3A4364}" type="sibTrans" cxnId="{59FEED18-3FA5-4FBF-95C7-D6A08516DA6F}">
      <dgm:prSet/>
      <dgm:spPr/>
      <dgm:t>
        <a:bodyPr/>
        <a:lstStyle/>
        <a:p>
          <a:endParaRPr lang="en-US"/>
        </a:p>
      </dgm:t>
    </dgm:pt>
    <dgm:pt modelId="{F1282801-4FAD-4035-8870-EF1A71C67523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D6A9D67A-ECB4-4297-A8D0-9425B21E517C}" type="parTrans" cxnId="{0F277837-4A6A-4CD0-BDEE-EA01B4B12B85}">
      <dgm:prSet/>
      <dgm:spPr/>
      <dgm:t>
        <a:bodyPr/>
        <a:lstStyle/>
        <a:p>
          <a:endParaRPr lang="en-US" sz="1200"/>
        </a:p>
      </dgm:t>
    </dgm:pt>
    <dgm:pt modelId="{ABB18CA2-7481-4CE8-8C11-43F6B5F10B78}" type="sibTrans" cxnId="{0F277837-4A6A-4CD0-BDEE-EA01B4B12B85}">
      <dgm:prSet/>
      <dgm:spPr/>
      <dgm:t>
        <a:bodyPr/>
        <a:lstStyle/>
        <a:p>
          <a:endParaRPr lang="en-US"/>
        </a:p>
      </dgm:t>
    </dgm:pt>
    <dgm:pt modelId="{A950D722-E09E-4AF9-AAB4-0B4C8FFA42B4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15FBF788-66A6-4BC0-8A04-1E78B74919C6}" type="parTrans" cxnId="{A4DE7D0B-5099-488B-932A-C5240AAB1A56}">
      <dgm:prSet/>
      <dgm:spPr/>
      <dgm:t>
        <a:bodyPr/>
        <a:lstStyle/>
        <a:p>
          <a:endParaRPr lang="en-US" sz="1200"/>
        </a:p>
      </dgm:t>
    </dgm:pt>
    <dgm:pt modelId="{739DF952-5DC9-4BC5-A5F8-EB2F007AD215}" type="sibTrans" cxnId="{A4DE7D0B-5099-488B-932A-C5240AAB1A56}">
      <dgm:prSet/>
      <dgm:spPr/>
      <dgm:t>
        <a:bodyPr/>
        <a:lstStyle/>
        <a:p>
          <a:endParaRPr lang="en-US"/>
        </a:p>
      </dgm:t>
    </dgm:pt>
    <dgm:pt modelId="{DE403FFF-D4FA-412F-BC14-18E8CCBD797C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DAC305A2-376E-481C-A5B1-481779820742}" type="parTrans" cxnId="{91C4AE11-48BB-4DFC-96C9-D64AB0D86CA0}">
      <dgm:prSet/>
      <dgm:spPr/>
      <dgm:t>
        <a:bodyPr/>
        <a:lstStyle/>
        <a:p>
          <a:endParaRPr lang="en-US" sz="1200"/>
        </a:p>
      </dgm:t>
    </dgm:pt>
    <dgm:pt modelId="{6F106AC5-F6F1-463D-A353-E357DA1AC95E}" type="sibTrans" cxnId="{91C4AE11-48BB-4DFC-96C9-D64AB0D86CA0}">
      <dgm:prSet/>
      <dgm:spPr/>
      <dgm:t>
        <a:bodyPr/>
        <a:lstStyle/>
        <a:p>
          <a:endParaRPr lang="en-US"/>
        </a:p>
      </dgm:t>
    </dgm:pt>
    <dgm:pt modelId="{637E6CC5-1C1F-4AEE-BB33-390C92116A14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A82DD15E-69B1-4985-8335-ECFAA2D29614}" type="parTrans" cxnId="{1CC2598F-A469-4BEF-B584-1FE5BA1BD989}">
      <dgm:prSet/>
      <dgm:spPr/>
      <dgm:t>
        <a:bodyPr/>
        <a:lstStyle/>
        <a:p>
          <a:endParaRPr lang="en-US" sz="1200"/>
        </a:p>
      </dgm:t>
    </dgm:pt>
    <dgm:pt modelId="{F7E0ADAE-245D-471E-8F88-2C7A8A34E436}" type="sibTrans" cxnId="{1CC2598F-A469-4BEF-B584-1FE5BA1BD989}">
      <dgm:prSet/>
      <dgm:spPr/>
      <dgm:t>
        <a:bodyPr/>
        <a:lstStyle/>
        <a:p>
          <a:endParaRPr lang="en-US"/>
        </a:p>
      </dgm:t>
    </dgm:pt>
    <dgm:pt modelId="{4D9BED86-F3F6-4B05-BEA4-50B8E5CACE80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4CA06B16-63D2-43F8-8CFF-C8855CA8E214}" type="parTrans" cxnId="{3C5E85CD-9DDB-43D8-8897-B33907E5C232}">
      <dgm:prSet/>
      <dgm:spPr/>
      <dgm:t>
        <a:bodyPr/>
        <a:lstStyle/>
        <a:p>
          <a:endParaRPr lang="en-US" sz="1200"/>
        </a:p>
      </dgm:t>
    </dgm:pt>
    <dgm:pt modelId="{EFF563E9-674C-4DAE-B70C-ABBBE02298DF}" type="sibTrans" cxnId="{3C5E85CD-9DDB-43D8-8897-B33907E5C232}">
      <dgm:prSet/>
      <dgm:spPr/>
      <dgm:t>
        <a:bodyPr/>
        <a:lstStyle/>
        <a:p>
          <a:endParaRPr lang="en-US"/>
        </a:p>
      </dgm:t>
    </dgm:pt>
    <dgm:pt modelId="{15F34280-2C14-44F0-8798-F4827BCB0EA5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806375F1-7D2E-43AB-84CA-9515DE217E44}" type="parTrans" cxnId="{43DCDCFE-2697-421D-87DD-FDDCBE6C4635}">
      <dgm:prSet/>
      <dgm:spPr/>
      <dgm:t>
        <a:bodyPr/>
        <a:lstStyle/>
        <a:p>
          <a:endParaRPr lang="en-US" sz="1200"/>
        </a:p>
      </dgm:t>
    </dgm:pt>
    <dgm:pt modelId="{E4BF802E-04B5-46F5-818D-B84ED686F7C9}" type="sibTrans" cxnId="{43DCDCFE-2697-421D-87DD-FDDCBE6C4635}">
      <dgm:prSet/>
      <dgm:spPr/>
      <dgm:t>
        <a:bodyPr/>
        <a:lstStyle/>
        <a:p>
          <a:endParaRPr lang="en-US"/>
        </a:p>
      </dgm:t>
    </dgm:pt>
    <dgm:pt modelId="{A3D6FB46-D305-46E7-987F-B60A10F9232D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23416914-E1B4-455E-BD43-C8BDDFB52FAE}" type="parTrans" cxnId="{480C33B4-2770-42F7-9D6F-8B68E29D221E}">
      <dgm:prSet/>
      <dgm:spPr/>
      <dgm:t>
        <a:bodyPr/>
        <a:lstStyle/>
        <a:p>
          <a:endParaRPr lang="en-US" sz="1200"/>
        </a:p>
      </dgm:t>
    </dgm:pt>
    <dgm:pt modelId="{A8B3FD7D-1058-48A0-BC68-359C76856FB1}" type="sibTrans" cxnId="{480C33B4-2770-42F7-9D6F-8B68E29D221E}">
      <dgm:prSet/>
      <dgm:spPr/>
      <dgm:t>
        <a:bodyPr/>
        <a:lstStyle/>
        <a:p>
          <a:endParaRPr lang="en-US"/>
        </a:p>
      </dgm:t>
    </dgm:pt>
    <dgm:pt modelId="{39130F67-8387-48D7-9F03-8623E2A7B158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427FCE85-5E5F-4D7E-B8F2-7F8B6435E461}" type="parTrans" cxnId="{27A1A6F6-9727-45D8-830F-2FECE9325101}">
      <dgm:prSet/>
      <dgm:spPr/>
      <dgm:t>
        <a:bodyPr/>
        <a:lstStyle/>
        <a:p>
          <a:endParaRPr lang="en-US" sz="1200"/>
        </a:p>
      </dgm:t>
    </dgm:pt>
    <dgm:pt modelId="{8A7D44A8-3D4B-41D6-A45A-00E04E0CD87B}" type="sibTrans" cxnId="{27A1A6F6-9727-45D8-830F-2FECE9325101}">
      <dgm:prSet/>
      <dgm:spPr/>
      <dgm:t>
        <a:bodyPr/>
        <a:lstStyle/>
        <a:p>
          <a:endParaRPr lang="en-US"/>
        </a:p>
      </dgm:t>
    </dgm:pt>
    <dgm:pt modelId="{9E62167B-5955-47EF-85B7-4C37F0AFF4CC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6EFA910E-7F25-42D2-A080-EA8AA1A10592}" type="parTrans" cxnId="{38FA5604-42E3-4C97-B6D5-8AF637E8281A}">
      <dgm:prSet/>
      <dgm:spPr/>
      <dgm:t>
        <a:bodyPr/>
        <a:lstStyle/>
        <a:p>
          <a:endParaRPr lang="en-US" sz="1200"/>
        </a:p>
      </dgm:t>
    </dgm:pt>
    <dgm:pt modelId="{8850BAB6-C2DC-4DE8-AE2B-BEC2B1A37BC6}" type="sibTrans" cxnId="{38FA5604-42E3-4C97-B6D5-8AF637E8281A}">
      <dgm:prSet/>
      <dgm:spPr/>
      <dgm:t>
        <a:bodyPr/>
        <a:lstStyle/>
        <a:p>
          <a:endParaRPr lang="en-US"/>
        </a:p>
      </dgm:t>
    </dgm:pt>
    <dgm:pt modelId="{6EB4A493-63D0-492A-A7AE-6DD8D846497A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04CB3205-F126-4E4C-8DC5-6AD4819F4E16}" type="parTrans" cxnId="{786C9688-CCC5-49C3-AD8B-403DC5CF07C9}">
      <dgm:prSet/>
      <dgm:spPr/>
      <dgm:t>
        <a:bodyPr/>
        <a:lstStyle/>
        <a:p>
          <a:endParaRPr lang="en-US" sz="1200"/>
        </a:p>
      </dgm:t>
    </dgm:pt>
    <dgm:pt modelId="{3605C008-115D-46DD-AF32-F79320CBAE46}" type="sibTrans" cxnId="{786C9688-CCC5-49C3-AD8B-403DC5CF07C9}">
      <dgm:prSet/>
      <dgm:spPr/>
      <dgm:t>
        <a:bodyPr/>
        <a:lstStyle/>
        <a:p>
          <a:endParaRPr lang="en-US"/>
        </a:p>
      </dgm:t>
    </dgm:pt>
    <dgm:pt modelId="{7C333210-3343-49D5-9C52-3E2C8010686A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C4C21D04-4EC0-43E0-A974-7B52E8D4A2CB}" type="parTrans" cxnId="{89D10153-DD77-452A-BC73-5C9EF33A60BF}">
      <dgm:prSet/>
      <dgm:spPr/>
      <dgm:t>
        <a:bodyPr/>
        <a:lstStyle/>
        <a:p>
          <a:endParaRPr lang="en-US" sz="1200"/>
        </a:p>
      </dgm:t>
    </dgm:pt>
    <dgm:pt modelId="{BD309CAE-4FB6-4173-94A4-45A44CB4094A}" type="sibTrans" cxnId="{89D10153-DD77-452A-BC73-5C9EF33A60BF}">
      <dgm:prSet/>
      <dgm:spPr/>
      <dgm:t>
        <a:bodyPr/>
        <a:lstStyle/>
        <a:p>
          <a:endParaRPr lang="en-US"/>
        </a:p>
      </dgm:t>
    </dgm:pt>
    <dgm:pt modelId="{D8CE5FA3-FA99-4909-B8D3-46351EE58BDE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AC4984DB-C717-4E57-ABC7-2D41BF734E4A}" type="parTrans" cxnId="{1CA2EFBE-764A-46DD-A7D5-D0B0CB7A35E4}">
      <dgm:prSet/>
      <dgm:spPr/>
      <dgm:t>
        <a:bodyPr/>
        <a:lstStyle/>
        <a:p>
          <a:endParaRPr lang="en-US" sz="1200"/>
        </a:p>
      </dgm:t>
    </dgm:pt>
    <dgm:pt modelId="{F070FA39-57C0-468B-9003-4308AF76F9C0}" type="sibTrans" cxnId="{1CA2EFBE-764A-46DD-A7D5-D0B0CB7A35E4}">
      <dgm:prSet/>
      <dgm:spPr/>
      <dgm:t>
        <a:bodyPr/>
        <a:lstStyle/>
        <a:p>
          <a:endParaRPr lang="en-US"/>
        </a:p>
      </dgm:t>
    </dgm:pt>
    <dgm:pt modelId="{5A19A82E-05C2-492A-B5C0-72EA25DF799E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45F56883-93BE-4FEC-9F9F-44FB2AE231A2}" type="parTrans" cxnId="{7EAFE2D9-2DBB-4E78-9097-9EB0845A6DD8}">
      <dgm:prSet/>
      <dgm:spPr/>
      <dgm:t>
        <a:bodyPr/>
        <a:lstStyle/>
        <a:p>
          <a:endParaRPr lang="en-US" sz="1200"/>
        </a:p>
      </dgm:t>
    </dgm:pt>
    <dgm:pt modelId="{FD57C586-3E78-4701-A628-2445C52CBE6F}" type="sibTrans" cxnId="{7EAFE2D9-2DBB-4E78-9097-9EB0845A6DD8}">
      <dgm:prSet/>
      <dgm:spPr/>
      <dgm:t>
        <a:bodyPr/>
        <a:lstStyle/>
        <a:p>
          <a:endParaRPr lang="en-US"/>
        </a:p>
      </dgm:t>
    </dgm:pt>
    <dgm:pt modelId="{E7204D93-37B8-4897-946D-D7A1F4B4FCCE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17AD95C8-32C9-47F2-AA28-18DC2A3D7CEB}" type="parTrans" cxnId="{D896031C-9C1A-41AA-8EC1-3D2401A38549}">
      <dgm:prSet/>
      <dgm:spPr/>
      <dgm:t>
        <a:bodyPr/>
        <a:lstStyle/>
        <a:p>
          <a:endParaRPr lang="en-US" sz="1200"/>
        </a:p>
      </dgm:t>
    </dgm:pt>
    <dgm:pt modelId="{14C89AFA-B769-4DE4-8510-A896108055C4}" type="sibTrans" cxnId="{D896031C-9C1A-41AA-8EC1-3D2401A38549}">
      <dgm:prSet/>
      <dgm:spPr/>
      <dgm:t>
        <a:bodyPr/>
        <a:lstStyle/>
        <a:p>
          <a:endParaRPr lang="en-US"/>
        </a:p>
      </dgm:t>
    </dgm:pt>
    <dgm:pt modelId="{F9ED14C2-7EA5-4B2D-A917-1FFB222B87DD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4B7DEF77-1A18-4D15-BF8A-77B25FEF4D56}" type="parTrans" cxnId="{ACE3FAF8-4A32-410A-971A-32DBC23EF812}">
      <dgm:prSet/>
      <dgm:spPr/>
      <dgm:t>
        <a:bodyPr/>
        <a:lstStyle/>
        <a:p>
          <a:endParaRPr lang="en-US" sz="1200"/>
        </a:p>
      </dgm:t>
    </dgm:pt>
    <dgm:pt modelId="{8ACF1EFE-C600-46DD-A089-BEC65AF8815C}" type="sibTrans" cxnId="{ACE3FAF8-4A32-410A-971A-32DBC23EF812}">
      <dgm:prSet/>
      <dgm:spPr/>
      <dgm:t>
        <a:bodyPr/>
        <a:lstStyle/>
        <a:p>
          <a:endParaRPr lang="en-US"/>
        </a:p>
      </dgm:t>
    </dgm:pt>
    <dgm:pt modelId="{B4D6D9B0-3B2A-49A6-AE68-7A3CAE50363C}">
      <dgm:prSet phldrT="[Text]" custT="1"/>
      <dgm:spPr/>
      <dgm:t>
        <a:bodyPr vert="horz"/>
        <a:lstStyle/>
        <a:p>
          <a:r>
            <a:rPr lang="en-US" sz="1600" dirty="0" smtClean="0"/>
            <a:t>person(marge).</a:t>
          </a:r>
          <a:endParaRPr lang="en-US" sz="1600" dirty="0"/>
        </a:p>
      </dgm:t>
    </dgm:pt>
    <dgm:pt modelId="{BC1DB522-AAC0-40C0-8565-E283AE7465BF}" type="sibTrans" cxnId="{C2F15676-FE40-404B-A86B-674117362F73}">
      <dgm:prSet/>
      <dgm:spPr/>
      <dgm:t>
        <a:bodyPr/>
        <a:lstStyle/>
        <a:p>
          <a:endParaRPr lang="en-US"/>
        </a:p>
      </dgm:t>
    </dgm:pt>
    <dgm:pt modelId="{8D633ACD-9C6E-4B4A-9C93-334C9B16CD91}" type="parTrans" cxnId="{C2F15676-FE40-404B-A86B-674117362F73}">
      <dgm:prSet/>
      <dgm:spPr/>
      <dgm:t>
        <a:bodyPr/>
        <a:lstStyle/>
        <a:p>
          <a:endParaRPr lang="en-US" sz="1200"/>
        </a:p>
      </dgm:t>
    </dgm:pt>
    <dgm:pt modelId="{A0091F5B-5137-46B9-BA5F-11D11150F496}">
      <dgm:prSet phldrT="[Text]" custT="1"/>
      <dgm:spPr/>
      <dgm:t>
        <a:bodyPr vert="horz"/>
        <a:lstStyle/>
        <a:p>
          <a:r>
            <a:rPr lang="en-US" sz="1600" dirty="0" err="1" smtClean="0"/>
            <a:t>notAparent</a:t>
          </a:r>
          <a:r>
            <a:rPr lang="en-US" sz="1600" dirty="0" smtClean="0"/>
            <a:t>(X) :- person(X),  \+ parent(X, _)</a:t>
          </a:r>
          <a:endParaRPr lang="en-US" sz="1600" dirty="0"/>
        </a:p>
      </dgm:t>
    </dgm:pt>
    <dgm:pt modelId="{E62DFB74-1708-430E-B08C-C11D22694204}" type="parTrans" cxnId="{589993D8-E07C-43A6-80D3-C86D4E123A74}">
      <dgm:prSet/>
      <dgm:spPr/>
      <dgm:t>
        <a:bodyPr/>
        <a:lstStyle/>
        <a:p>
          <a:endParaRPr lang="en-US" sz="1200"/>
        </a:p>
      </dgm:t>
    </dgm:pt>
    <dgm:pt modelId="{23FD0476-39E9-48DF-A958-D7C660041273}" type="sibTrans" cxnId="{589993D8-E07C-43A6-80D3-C86D4E123A74}">
      <dgm:prSet/>
      <dgm:spPr/>
      <dgm:t>
        <a:bodyPr/>
        <a:lstStyle/>
        <a:p>
          <a:endParaRPr lang="en-US"/>
        </a:p>
      </dgm:t>
    </dgm:pt>
    <dgm:pt modelId="{E040CF3F-08EB-456F-8D6D-FE6762C981FB}" type="pres">
      <dgm:prSet presAssocID="{0EB1F4CD-C298-4961-A0F6-534C34809A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586C15-A937-477A-9EA1-6A8B1F5829E9}" type="pres">
      <dgm:prSet presAssocID="{FA5E8D6A-D697-49EF-BA4C-D70AD183057C}" presName="hierRoot1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67AFC012-2B17-4F7F-9C64-35BF63C81387}" type="pres">
      <dgm:prSet presAssocID="{FA5E8D6A-D697-49EF-BA4C-D70AD183057C}" presName="rootComposite1" presStyleCnt="0"/>
      <dgm:spPr/>
      <dgm:t>
        <a:bodyPr/>
        <a:lstStyle/>
        <a:p>
          <a:endParaRPr lang="en-US"/>
        </a:p>
      </dgm:t>
    </dgm:pt>
    <dgm:pt modelId="{5578171E-187B-4B1D-A352-805E3D9A4EBD}" type="pres">
      <dgm:prSet presAssocID="{FA5E8D6A-D697-49EF-BA4C-D70AD183057C}" presName="rootText1" presStyleLbl="node0" presStyleIdx="0" presStyleCnt="1" custScaleX="157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FBD919-3957-4300-BC32-D9770BFCD55F}" type="pres">
      <dgm:prSet presAssocID="{FA5E8D6A-D697-49EF-BA4C-D70AD18305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D409E6-0124-4887-BFB4-9846333A7881}" type="pres">
      <dgm:prSet presAssocID="{FA5E8D6A-D697-49EF-BA4C-D70AD183057C}" presName="hierChild2" presStyleCnt="0"/>
      <dgm:spPr/>
      <dgm:t>
        <a:bodyPr/>
        <a:lstStyle/>
        <a:p>
          <a:endParaRPr lang="en-US"/>
        </a:p>
      </dgm:t>
    </dgm:pt>
    <dgm:pt modelId="{5F5CFC60-96DA-49A1-91AF-7E64AAB904DB}" type="pres">
      <dgm:prSet presAssocID="{E62DFB74-1708-430E-B08C-C11D22694204}" presName="Name35" presStyleLbl="parChTrans1D2" presStyleIdx="0" presStyleCnt="1"/>
      <dgm:spPr/>
      <dgm:t>
        <a:bodyPr/>
        <a:lstStyle/>
        <a:p>
          <a:endParaRPr lang="en-US"/>
        </a:p>
      </dgm:t>
    </dgm:pt>
    <dgm:pt modelId="{07BF2FD0-1ED8-4328-9E1F-8A38C02FE07F}" type="pres">
      <dgm:prSet presAssocID="{A0091F5B-5137-46B9-BA5F-11D11150F496}" presName="hierRoot2" presStyleCnt="0">
        <dgm:presLayoutVars>
          <dgm:hierBranch val="init"/>
        </dgm:presLayoutVars>
      </dgm:prSet>
      <dgm:spPr/>
    </dgm:pt>
    <dgm:pt modelId="{787FA9AE-06A8-4979-B53F-358B2467563C}" type="pres">
      <dgm:prSet presAssocID="{A0091F5B-5137-46B9-BA5F-11D11150F496}" presName="rootComposite" presStyleCnt="0"/>
      <dgm:spPr/>
    </dgm:pt>
    <dgm:pt modelId="{36ECF7FE-F2B1-4D79-ACA5-87E66C4CD1DC}" type="pres">
      <dgm:prSet presAssocID="{A0091F5B-5137-46B9-BA5F-11D11150F496}" presName="rootText" presStyleLbl="node2" presStyleIdx="0" presStyleCnt="1" custScaleX="432337" custScaleY="67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A40376-AFBA-4407-A7F0-A3F035E4B84B}" type="pres">
      <dgm:prSet presAssocID="{A0091F5B-5137-46B9-BA5F-11D11150F496}" presName="rootConnector" presStyleLbl="node2" presStyleIdx="0" presStyleCnt="1"/>
      <dgm:spPr/>
      <dgm:t>
        <a:bodyPr/>
        <a:lstStyle/>
        <a:p>
          <a:endParaRPr lang="en-US"/>
        </a:p>
      </dgm:t>
    </dgm:pt>
    <dgm:pt modelId="{5D69883C-E7AE-469F-9060-947D48D10F63}" type="pres">
      <dgm:prSet presAssocID="{A0091F5B-5137-46B9-BA5F-11D11150F496}" presName="hierChild4" presStyleCnt="0"/>
      <dgm:spPr/>
    </dgm:pt>
    <dgm:pt modelId="{2077133C-DD3A-425D-9D57-A1660F30AFE4}" type="pres">
      <dgm:prSet presAssocID="{9F7D6C08-6213-445F-8051-D2695365EB5F}" presName="Name37" presStyleLbl="parChTrans1D3" presStyleIdx="0" presStyleCnt="5"/>
      <dgm:spPr/>
      <dgm:t>
        <a:bodyPr/>
        <a:lstStyle/>
        <a:p>
          <a:endParaRPr lang="en-US"/>
        </a:p>
      </dgm:t>
    </dgm:pt>
    <dgm:pt modelId="{B523A85A-80F9-4A9E-AC49-E72BCB25C53B}" type="pres">
      <dgm:prSet presAssocID="{29942B37-5A1D-4709-ABAC-CFD2C3414F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86B399-E982-4FE4-AC92-D3184F9411B1}" type="pres">
      <dgm:prSet presAssocID="{29942B37-5A1D-4709-ABAC-CFD2C3414F2E}" presName="rootComposite" presStyleCnt="0"/>
      <dgm:spPr/>
      <dgm:t>
        <a:bodyPr/>
        <a:lstStyle/>
        <a:p>
          <a:endParaRPr lang="en-US"/>
        </a:p>
      </dgm:t>
    </dgm:pt>
    <dgm:pt modelId="{0E288AF6-E2F1-4515-B76C-E798688F5DA3}" type="pres">
      <dgm:prSet presAssocID="{29942B37-5A1D-4709-ABAC-CFD2C3414F2E}" presName="rootText" presStyleLbl="node3" presStyleIdx="0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1AA6C-760F-4A11-91F3-8F1C5E407419}" type="pres">
      <dgm:prSet presAssocID="{29942B37-5A1D-4709-ABAC-CFD2C3414F2E}" presName="rootConnector" presStyleLbl="node3" presStyleIdx="0" presStyleCnt="5"/>
      <dgm:spPr/>
      <dgm:t>
        <a:bodyPr/>
        <a:lstStyle/>
        <a:p>
          <a:endParaRPr lang="en-US"/>
        </a:p>
      </dgm:t>
    </dgm:pt>
    <dgm:pt modelId="{7E508432-E6E5-46B0-BE0F-D62FD06267EC}" type="pres">
      <dgm:prSet presAssocID="{29942B37-5A1D-4709-ABAC-CFD2C3414F2E}" presName="hierChild4" presStyleCnt="0"/>
      <dgm:spPr/>
      <dgm:t>
        <a:bodyPr/>
        <a:lstStyle/>
        <a:p>
          <a:endParaRPr lang="en-US"/>
        </a:p>
      </dgm:t>
    </dgm:pt>
    <dgm:pt modelId="{07F5ED7A-A2ED-40E5-84F2-F7D7A3881E86}" type="pres">
      <dgm:prSet presAssocID="{0917A3D9-F86F-43FB-9916-37D26E724992}" presName="Name37" presStyleLbl="parChTrans1D4" presStyleIdx="0" presStyleCnt="30"/>
      <dgm:spPr/>
      <dgm:t>
        <a:bodyPr/>
        <a:lstStyle/>
        <a:p>
          <a:endParaRPr lang="en-US"/>
        </a:p>
      </dgm:t>
    </dgm:pt>
    <dgm:pt modelId="{0FDE2A69-E018-4432-A754-FF55E949B66D}" type="pres">
      <dgm:prSet presAssocID="{0488B446-1A3A-494C-B2A0-55EEDDF402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298791-1922-4F00-8D18-67C57CE7620A}" type="pres">
      <dgm:prSet presAssocID="{0488B446-1A3A-494C-B2A0-55EEDDF40283}" presName="rootComposite" presStyleCnt="0"/>
      <dgm:spPr/>
      <dgm:t>
        <a:bodyPr/>
        <a:lstStyle/>
        <a:p>
          <a:endParaRPr lang="en-US"/>
        </a:p>
      </dgm:t>
    </dgm:pt>
    <dgm:pt modelId="{D0D1A892-61A6-442A-A9C3-AADDB26B89DA}" type="pres">
      <dgm:prSet presAssocID="{0488B446-1A3A-494C-B2A0-55EEDDF40283}" presName="rootText" presStyleLbl="node4" presStyleIdx="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639824-4254-4C12-A204-403C5BA1FD3B}" type="pres">
      <dgm:prSet presAssocID="{0488B446-1A3A-494C-B2A0-55EEDDF40283}" presName="rootConnector" presStyleLbl="node4" presStyleIdx="0" presStyleCnt="30"/>
      <dgm:spPr/>
      <dgm:t>
        <a:bodyPr/>
        <a:lstStyle/>
        <a:p>
          <a:endParaRPr lang="en-US"/>
        </a:p>
      </dgm:t>
    </dgm:pt>
    <dgm:pt modelId="{327C9509-7178-4F55-973C-CB83350F9A86}" type="pres">
      <dgm:prSet presAssocID="{0488B446-1A3A-494C-B2A0-55EEDDF40283}" presName="hierChild4" presStyleCnt="0"/>
      <dgm:spPr/>
      <dgm:t>
        <a:bodyPr/>
        <a:lstStyle/>
        <a:p>
          <a:endParaRPr lang="en-US"/>
        </a:p>
      </dgm:t>
    </dgm:pt>
    <dgm:pt modelId="{0C1F46D4-22F0-4FD0-9C30-4547A5824B69}" type="pres">
      <dgm:prSet presAssocID="{0488B446-1A3A-494C-B2A0-55EEDDF40283}" presName="hierChild5" presStyleCnt="0"/>
      <dgm:spPr/>
      <dgm:t>
        <a:bodyPr/>
        <a:lstStyle/>
        <a:p>
          <a:endParaRPr lang="en-US"/>
        </a:p>
      </dgm:t>
    </dgm:pt>
    <dgm:pt modelId="{5B97A994-888D-4D3C-BC96-D2A774865281}" type="pres">
      <dgm:prSet presAssocID="{4A2BEA17-019E-4CCA-9B9E-23BD500D2990}" presName="Name37" presStyleLbl="parChTrans1D4" presStyleIdx="1" presStyleCnt="30"/>
      <dgm:spPr/>
      <dgm:t>
        <a:bodyPr/>
        <a:lstStyle/>
        <a:p>
          <a:endParaRPr lang="en-US"/>
        </a:p>
      </dgm:t>
    </dgm:pt>
    <dgm:pt modelId="{71A58A1B-8F02-4AC0-A3F9-86231864FFE7}" type="pres">
      <dgm:prSet presAssocID="{258DCF6B-238F-4303-9B4D-20337856D1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FC2BCBF-160C-462C-A8EB-8C6CF5C78817}" type="pres">
      <dgm:prSet presAssocID="{258DCF6B-238F-4303-9B4D-20337856D1D3}" presName="rootComposite" presStyleCnt="0"/>
      <dgm:spPr/>
      <dgm:t>
        <a:bodyPr/>
        <a:lstStyle/>
        <a:p>
          <a:endParaRPr lang="en-US"/>
        </a:p>
      </dgm:t>
    </dgm:pt>
    <dgm:pt modelId="{4FCFF524-4D6F-4D61-95ED-4189AD02760F}" type="pres">
      <dgm:prSet presAssocID="{258DCF6B-238F-4303-9B4D-20337856D1D3}" presName="rootText" presStyleLbl="node4" presStyleIdx="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20148-680D-475C-9F4E-31AC7E15BB1A}" type="pres">
      <dgm:prSet presAssocID="{258DCF6B-238F-4303-9B4D-20337856D1D3}" presName="rootConnector" presStyleLbl="node4" presStyleIdx="1" presStyleCnt="30"/>
      <dgm:spPr/>
      <dgm:t>
        <a:bodyPr/>
        <a:lstStyle/>
        <a:p>
          <a:endParaRPr lang="en-US"/>
        </a:p>
      </dgm:t>
    </dgm:pt>
    <dgm:pt modelId="{6B31F0DE-F63A-4CC4-A080-534DD66B5776}" type="pres">
      <dgm:prSet presAssocID="{258DCF6B-238F-4303-9B4D-20337856D1D3}" presName="hierChild4" presStyleCnt="0"/>
      <dgm:spPr/>
      <dgm:t>
        <a:bodyPr/>
        <a:lstStyle/>
        <a:p>
          <a:endParaRPr lang="en-US"/>
        </a:p>
      </dgm:t>
    </dgm:pt>
    <dgm:pt modelId="{B0EB77D3-A3B6-448E-BA6C-8A301A900494}" type="pres">
      <dgm:prSet presAssocID="{258DCF6B-238F-4303-9B4D-20337856D1D3}" presName="hierChild5" presStyleCnt="0"/>
      <dgm:spPr/>
      <dgm:t>
        <a:bodyPr/>
        <a:lstStyle/>
        <a:p>
          <a:endParaRPr lang="en-US"/>
        </a:p>
      </dgm:t>
    </dgm:pt>
    <dgm:pt modelId="{6F44C3F0-6EDD-4710-BA62-F48D0199E5D2}" type="pres">
      <dgm:prSet presAssocID="{58B19495-986D-45DB-BA36-8C8C200A1E2A}" presName="Name37" presStyleLbl="parChTrans1D4" presStyleIdx="2" presStyleCnt="30"/>
      <dgm:spPr/>
      <dgm:t>
        <a:bodyPr/>
        <a:lstStyle/>
        <a:p>
          <a:endParaRPr lang="en-US"/>
        </a:p>
      </dgm:t>
    </dgm:pt>
    <dgm:pt modelId="{C28605A9-8343-47C7-9606-72BD0CECA1B9}" type="pres">
      <dgm:prSet presAssocID="{58D388F2-C74D-4A5D-97AF-0C0D1DB0C83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A623968-110E-4DC7-909D-35160E9C914B}" type="pres">
      <dgm:prSet presAssocID="{58D388F2-C74D-4A5D-97AF-0C0D1DB0C837}" presName="rootComposite" presStyleCnt="0"/>
      <dgm:spPr/>
      <dgm:t>
        <a:bodyPr/>
        <a:lstStyle/>
        <a:p>
          <a:endParaRPr lang="en-US"/>
        </a:p>
      </dgm:t>
    </dgm:pt>
    <dgm:pt modelId="{EBD87491-4911-4F38-A96A-ED5494AE1066}" type="pres">
      <dgm:prSet presAssocID="{58D388F2-C74D-4A5D-97AF-0C0D1DB0C837}" presName="rootText" presStyleLbl="node4" presStyleIdx="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36691-7448-4721-8CD4-26EF4F5EC036}" type="pres">
      <dgm:prSet presAssocID="{58D388F2-C74D-4A5D-97AF-0C0D1DB0C837}" presName="rootConnector" presStyleLbl="node4" presStyleIdx="2" presStyleCnt="30"/>
      <dgm:spPr/>
      <dgm:t>
        <a:bodyPr/>
        <a:lstStyle/>
        <a:p>
          <a:endParaRPr lang="en-US"/>
        </a:p>
      </dgm:t>
    </dgm:pt>
    <dgm:pt modelId="{586BAE92-96F7-40DC-8581-237195B6BE7F}" type="pres">
      <dgm:prSet presAssocID="{58D388F2-C74D-4A5D-97AF-0C0D1DB0C837}" presName="hierChild4" presStyleCnt="0"/>
      <dgm:spPr/>
      <dgm:t>
        <a:bodyPr/>
        <a:lstStyle/>
        <a:p>
          <a:endParaRPr lang="en-US"/>
        </a:p>
      </dgm:t>
    </dgm:pt>
    <dgm:pt modelId="{46494726-44CB-4A08-9238-2CBDF2609072}" type="pres">
      <dgm:prSet presAssocID="{58D388F2-C74D-4A5D-97AF-0C0D1DB0C837}" presName="hierChild5" presStyleCnt="0"/>
      <dgm:spPr/>
      <dgm:t>
        <a:bodyPr/>
        <a:lstStyle/>
        <a:p>
          <a:endParaRPr lang="en-US"/>
        </a:p>
      </dgm:t>
    </dgm:pt>
    <dgm:pt modelId="{E4122570-A4B7-4B74-9A5D-9B598BF2A83A}" type="pres">
      <dgm:prSet presAssocID="{4F79E026-86C7-4273-ADAE-CEA5F0C06938}" presName="Name37" presStyleLbl="parChTrans1D4" presStyleIdx="3" presStyleCnt="30"/>
      <dgm:spPr/>
      <dgm:t>
        <a:bodyPr/>
        <a:lstStyle/>
        <a:p>
          <a:endParaRPr lang="en-US"/>
        </a:p>
      </dgm:t>
    </dgm:pt>
    <dgm:pt modelId="{84C3E4D4-CFC6-4289-8364-950A32C79AA9}" type="pres">
      <dgm:prSet presAssocID="{37982704-C899-4CF5-B6B6-0F80F662A3D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3963375-819C-4261-8F33-1A0F0F2D23BC}" type="pres">
      <dgm:prSet presAssocID="{37982704-C899-4CF5-B6B6-0F80F662A3D9}" presName="rootComposite" presStyleCnt="0"/>
      <dgm:spPr/>
      <dgm:t>
        <a:bodyPr/>
        <a:lstStyle/>
        <a:p>
          <a:endParaRPr lang="en-US"/>
        </a:p>
      </dgm:t>
    </dgm:pt>
    <dgm:pt modelId="{93093E40-F195-4E86-913E-81237D2124FA}" type="pres">
      <dgm:prSet presAssocID="{37982704-C899-4CF5-B6B6-0F80F662A3D9}" presName="rootText" presStyleLbl="node4" presStyleIdx="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D5ECF-F12D-4770-9740-E286D0F73323}" type="pres">
      <dgm:prSet presAssocID="{37982704-C899-4CF5-B6B6-0F80F662A3D9}" presName="rootConnector" presStyleLbl="node4" presStyleIdx="3" presStyleCnt="30"/>
      <dgm:spPr/>
      <dgm:t>
        <a:bodyPr/>
        <a:lstStyle/>
        <a:p>
          <a:endParaRPr lang="en-US"/>
        </a:p>
      </dgm:t>
    </dgm:pt>
    <dgm:pt modelId="{EF515950-DFA7-4419-B0CD-EEF53CE70BF4}" type="pres">
      <dgm:prSet presAssocID="{37982704-C899-4CF5-B6B6-0F80F662A3D9}" presName="hierChild4" presStyleCnt="0"/>
      <dgm:spPr/>
      <dgm:t>
        <a:bodyPr/>
        <a:lstStyle/>
        <a:p>
          <a:endParaRPr lang="en-US"/>
        </a:p>
      </dgm:t>
    </dgm:pt>
    <dgm:pt modelId="{B7A8EBFE-9B09-44E9-957E-1CF52DFA2A65}" type="pres">
      <dgm:prSet presAssocID="{37982704-C899-4CF5-B6B6-0F80F662A3D9}" presName="hierChild5" presStyleCnt="0"/>
      <dgm:spPr/>
      <dgm:t>
        <a:bodyPr/>
        <a:lstStyle/>
        <a:p>
          <a:endParaRPr lang="en-US"/>
        </a:p>
      </dgm:t>
    </dgm:pt>
    <dgm:pt modelId="{E96972FA-F775-4C9D-B9E6-11E095F80F84}" type="pres">
      <dgm:prSet presAssocID="{86E9D641-3293-40EC-80EA-0615609A0F9E}" presName="Name37" presStyleLbl="parChTrans1D4" presStyleIdx="4" presStyleCnt="30"/>
      <dgm:spPr/>
      <dgm:t>
        <a:bodyPr/>
        <a:lstStyle/>
        <a:p>
          <a:endParaRPr lang="en-US"/>
        </a:p>
      </dgm:t>
    </dgm:pt>
    <dgm:pt modelId="{359AD19C-3D41-4554-AA20-ABEFC82AD4C6}" type="pres">
      <dgm:prSet presAssocID="{0F89F296-2CC9-48F9-B4D2-CAFB59115E2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B3E646-B3E8-45DC-8DB1-1596B3E928B2}" type="pres">
      <dgm:prSet presAssocID="{0F89F296-2CC9-48F9-B4D2-CAFB59115E28}" presName="rootComposite" presStyleCnt="0"/>
      <dgm:spPr/>
      <dgm:t>
        <a:bodyPr/>
        <a:lstStyle/>
        <a:p>
          <a:endParaRPr lang="en-US"/>
        </a:p>
      </dgm:t>
    </dgm:pt>
    <dgm:pt modelId="{BF3D4085-FD30-4451-B37C-A2588C5CEC81}" type="pres">
      <dgm:prSet presAssocID="{0F89F296-2CC9-48F9-B4D2-CAFB59115E28}" presName="rootText" presStyleLbl="node4" presStyleIdx="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3189E9-D30D-45AE-9E1B-2D429BB702AA}" type="pres">
      <dgm:prSet presAssocID="{0F89F296-2CC9-48F9-B4D2-CAFB59115E28}" presName="rootConnector" presStyleLbl="node4" presStyleIdx="4" presStyleCnt="30"/>
      <dgm:spPr/>
      <dgm:t>
        <a:bodyPr/>
        <a:lstStyle/>
        <a:p>
          <a:endParaRPr lang="en-US"/>
        </a:p>
      </dgm:t>
    </dgm:pt>
    <dgm:pt modelId="{B761D69F-2B8D-426A-A6B1-C54FF4D533C4}" type="pres">
      <dgm:prSet presAssocID="{0F89F296-2CC9-48F9-B4D2-CAFB59115E28}" presName="hierChild4" presStyleCnt="0"/>
      <dgm:spPr/>
      <dgm:t>
        <a:bodyPr/>
        <a:lstStyle/>
        <a:p>
          <a:endParaRPr lang="en-US"/>
        </a:p>
      </dgm:t>
    </dgm:pt>
    <dgm:pt modelId="{811D979D-C5E9-4F11-B7B8-A2A457DF7EC0}" type="pres">
      <dgm:prSet presAssocID="{0F89F296-2CC9-48F9-B4D2-CAFB59115E28}" presName="hierChild5" presStyleCnt="0"/>
      <dgm:spPr/>
      <dgm:t>
        <a:bodyPr/>
        <a:lstStyle/>
        <a:p>
          <a:endParaRPr lang="en-US"/>
        </a:p>
      </dgm:t>
    </dgm:pt>
    <dgm:pt modelId="{E8119020-E308-45FA-A2BB-BDF7E522DFD7}" type="pres">
      <dgm:prSet presAssocID="{6C1DCDE1-638B-4A8E-874E-55C3912C82C3}" presName="Name37" presStyleLbl="parChTrans1D4" presStyleIdx="5" presStyleCnt="30"/>
      <dgm:spPr/>
      <dgm:t>
        <a:bodyPr/>
        <a:lstStyle/>
        <a:p>
          <a:endParaRPr lang="en-US"/>
        </a:p>
      </dgm:t>
    </dgm:pt>
    <dgm:pt modelId="{7A5A186E-CBAD-4B2E-AA4D-D8942443C998}" type="pres">
      <dgm:prSet presAssocID="{26FF8C56-61A0-42E8-BCAE-38A7E47EC8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19F0869-0B0D-4351-9C2A-7391DA30AB00}" type="pres">
      <dgm:prSet presAssocID="{26FF8C56-61A0-42E8-BCAE-38A7E47EC8E3}" presName="rootComposite" presStyleCnt="0"/>
      <dgm:spPr/>
      <dgm:t>
        <a:bodyPr/>
        <a:lstStyle/>
        <a:p>
          <a:endParaRPr lang="en-US"/>
        </a:p>
      </dgm:t>
    </dgm:pt>
    <dgm:pt modelId="{45133768-5E5B-4EE2-A352-35CF0A0ED084}" type="pres">
      <dgm:prSet presAssocID="{26FF8C56-61A0-42E8-BCAE-38A7E47EC8E3}" presName="rootText" presStyleLbl="node4" presStyleIdx="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27465-ACA9-45E4-BFC0-756643B81DBE}" type="pres">
      <dgm:prSet presAssocID="{26FF8C56-61A0-42E8-BCAE-38A7E47EC8E3}" presName="rootConnector" presStyleLbl="node4" presStyleIdx="5" presStyleCnt="30"/>
      <dgm:spPr/>
      <dgm:t>
        <a:bodyPr/>
        <a:lstStyle/>
        <a:p>
          <a:endParaRPr lang="en-US"/>
        </a:p>
      </dgm:t>
    </dgm:pt>
    <dgm:pt modelId="{01D479C2-FDAB-4326-8591-59F51E1254D5}" type="pres">
      <dgm:prSet presAssocID="{26FF8C56-61A0-42E8-BCAE-38A7E47EC8E3}" presName="hierChild4" presStyleCnt="0"/>
      <dgm:spPr/>
      <dgm:t>
        <a:bodyPr/>
        <a:lstStyle/>
        <a:p>
          <a:endParaRPr lang="en-US"/>
        </a:p>
      </dgm:t>
    </dgm:pt>
    <dgm:pt modelId="{D68971EB-684B-484C-B2D4-CDC5C68E5070}" type="pres">
      <dgm:prSet presAssocID="{26FF8C56-61A0-42E8-BCAE-38A7E47EC8E3}" presName="hierChild5" presStyleCnt="0"/>
      <dgm:spPr/>
      <dgm:t>
        <a:bodyPr/>
        <a:lstStyle/>
        <a:p>
          <a:endParaRPr lang="en-US"/>
        </a:p>
      </dgm:t>
    </dgm:pt>
    <dgm:pt modelId="{E134EE4C-E514-4C75-9565-86BF7F8C28F8}" type="pres">
      <dgm:prSet presAssocID="{29942B37-5A1D-4709-ABAC-CFD2C3414F2E}" presName="hierChild5" presStyleCnt="0"/>
      <dgm:spPr/>
      <dgm:t>
        <a:bodyPr/>
        <a:lstStyle/>
        <a:p>
          <a:endParaRPr lang="en-US"/>
        </a:p>
      </dgm:t>
    </dgm:pt>
    <dgm:pt modelId="{10C3CA25-93CF-4237-B04D-D91ECBA94268}" type="pres">
      <dgm:prSet presAssocID="{8D633ACD-9C6E-4B4A-9C93-334C9B16CD91}" presName="Name37" presStyleLbl="parChTrans1D3" presStyleIdx="1" presStyleCnt="5"/>
      <dgm:spPr/>
      <dgm:t>
        <a:bodyPr/>
        <a:lstStyle/>
        <a:p>
          <a:endParaRPr lang="en-US"/>
        </a:p>
      </dgm:t>
    </dgm:pt>
    <dgm:pt modelId="{A8FF3531-0030-4066-AE0D-5EB66A1D4FF6}" type="pres">
      <dgm:prSet presAssocID="{B4D6D9B0-3B2A-49A6-AE68-7A3CAE5036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FF5956-AD57-4CC3-B4D2-36230D37723D}" type="pres">
      <dgm:prSet presAssocID="{B4D6D9B0-3B2A-49A6-AE68-7A3CAE50363C}" presName="rootComposite" presStyleCnt="0"/>
      <dgm:spPr/>
      <dgm:t>
        <a:bodyPr/>
        <a:lstStyle/>
        <a:p>
          <a:endParaRPr lang="en-US"/>
        </a:p>
      </dgm:t>
    </dgm:pt>
    <dgm:pt modelId="{A1354EA4-E300-4CBA-BCCE-6FB7B1172F82}" type="pres">
      <dgm:prSet presAssocID="{B4D6D9B0-3B2A-49A6-AE68-7A3CAE50363C}" presName="rootText" presStyleLbl="node3" presStyleIdx="1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0D3529-7485-430F-80A8-F9FD3D50F010}" type="pres">
      <dgm:prSet presAssocID="{B4D6D9B0-3B2A-49A6-AE68-7A3CAE50363C}" presName="rootConnector" presStyleLbl="node3" presStyleIdx="1" presStyleCnt="5"/>
      <dgm:spPr/>
      <dgm:t>
        <a:bodyPr/>
        <a:lstStyle/>
        <a:p>
          <a:endParaRPr lang="en-US"/>
        </a:p>
      </dgm:t>
    </dgm:pt>
    <dgm:pt modelId="{8A6B5ACE-197A-40CC-AE97-58E5657C4D98}" type="pres">
      <dgm:prSet presAssocID="{B4D6D9B0-3B2A-49A6-AE68-7A3CAE50363C}" presName="hierChild4" presStyleCnt="0"/>
      <dgm:spPr/>
      <dgm:t>
        <a:bodyPr/>
        <a:lstStyle/>
        <a:p>
          <a:endParaRPr lang="en-US"/>
        </a:p>
      </dgm:t>
    </dgm:pt>
    <dgm:pt modelId="{26E7C7F2-0332-4588-8278-B028A3B96B6E}" type="pres">
      <dgm:prSet presAssocID="{C99EB157-AD88-4B56-B873-F1C1799D81A1}" presName="Name37" presStyleLbl="parChTrans1D4" presStyleIdx="6" presStyleCnt="30"/>
      <dgm:spPr/>
      <dgm:t>
        <a:bodyPr/>
        <a:lstStyle/>
        <a:p>
          <a:endParaRPr lang="en-US"/>
        </a:p>
      </dgm:t>
    </dgm:pt>
    <dgm:pt modelId="{4AC9056A-F179-4EE9-BC07-758D4C25A470}" type="pres">
      <dgm:prSet presAssocID="{5CE48C32-8CAE-4343-8328-FDE9416AD68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26A55AA-9E91-42DB-9B91-133C0815006C}" type="pres">
      <dgm:prSet presAssocID="{5CE48C32-8CAE-4343-8328-FDE9416AD68A}" presName="rootComposite" presStyleCnt="0"/>
      <dgm:spPr/>
      <dgm:t>
        <a:bodyPr/>
        <a:lstStyle/>
        <a:p>
          <a:endParaRPr lang="en-US"/>
        </a:p>
      </dgm:t>
    </dgm:pt>
    <dgm:pt modelId="{1C3C6931-4902-4217-A6EF-F583BF47865A}" type="pres">
      <dgm:prSet presAssocID="{5CE48C32-8CAE-4343-8328-FDE9416AD68A}" presName="rootText" presStyleLbl="node4" presStyleIdx="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42082F-1FA1-40AC-8402-B1150BD2AD82}" type="pres">
      <dgm:prSet presAssocID="{5CE48C32-8CAE-4343-8328-FDE9416AD68A}" presName="rootConnector" presStyleLbl="node4" presStyleIdx="6" presStyleCnt="30"/>
      <dgm:spPr/>
      <dgm:t>
        <a:bodyPr/>
        <a:lstStyle/>
        <a:p>
          <a:endParaRPr lang="en-US"/>
        </a:p>
      </dgm:t>
    </dgm:pt>
    <dgm:pt modelId="{C1D7C6C1-6D59-48FB-81B5-D0E7EFB9834C}" type="pres">
      <dgm:prSet presAssocID="{5CE48C32-8CAE-4343-8328-FDE9416AD68A}" presName="hierChild4" presStyleCnt="0"/>
      <dgm:spPr/>
      <dgm:t>
        <a:bodyPr/>
        <a:lstStyle/>
        <a:p>
          <a:endParaRPr lang="en-US"/>
        </a:p>
      </dgm:t>
    </dgm:pt>
    <dgm:pt modelId="{4AA2680B-01DE-4504-B8E3-63590BE870B0}" type="pres">
      <dgm:prSet presAssocID="{5CE48C32-8CAE-4343-8328-FDE9416AD68A}" presName="hierChild5" presStyleCnt="0"/>
      <dgm:spPr/>
      <dgm:t>
        <a:bodyPr/>
        <a:lstStyle/>
        <a:p>
          <a:endParaRPr lang="en-US"/>
        </a:p>
      </dgm:t>
    </dgm:pt>
    <dgm:pt modelId="{56C6BB25-CC40-44CC-9EB5-650FA2273154}" type="pres">
      <dgm:prSet presAssocID="{FCD3D85E-B168-4452-92F6-F1F892C7D17C}" presName="Name37" presStyleLbl="parChTrans1D4" presStyleIdx="7" presStyleCnt="30"/>
      <dgm:spPr/>
      <dgm:t>
        <a:bodyPr/>
        <a:lstStyle/>
        <a:p>
          <a:endParaRPr lang="en-US"/>
        </a:p>
      </dgm:t>
    </dgm:pt>
    <dgm:pt modelId="{46C6F016-7574-426C-BA76-4E19F22B38AB}" type="pres">
      <dgm:prSet presAssocID="{B0A34267-E5C4-4CB9-9D23-E4E9EC9FBB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F2D209F-081D-439B-A72A-D30615AD1C84}" type="pres">
      <dgm:prSet presAssocID="{B0A34267-E5C4-4CB9-9D23-E4E9EC9FBB48}" presName="rootComposite" presStyleCnt="0"/>
      <dgm:spPr/>
      <dgm:t>
        <a:bodyPr/>
        <a:lstStyle/>
        <a:p>
          <a:endParaRPr lang="en-US"/>
        </a:p>
      </dgm:t>
    </dgm:pt>
    <dgm:pt modelId="{C8ECA4CC-D061-44AA-9A08-06D0FBC066E1}" type="pres">
      <dgm:prSet presAssocID="{B0A34267-E5C4-4CB9-9D23-E4E9EC9FBB48}" presName="rootText" presStyleLbl="node4" presStyleIdx="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8F3C1-FC7B-4B4D-959E-C16A34BB5C41}" type="pres">
      <dgm:prSet presAssocID="{B0A34267-E5C4-4CB9-9D23-E4E9EC9FBB48}" presName="rootConnector" presStyleLbl="node4" presStyleIdx="7" presStyleCnt="30"/>
      <dgm:spPr/>
      <dgm:t>
        <a:bodyPr/>
        <a:lstStyle/>
        <a:p>
          <a:endParaRPr lang="en-US"/>
        </a:p>
      </dgm:t>
    </dgm:pt>
    <dgm:pt modelId="{D20877DE-8603-46C6-A0EB-B2BFF35319A3}" type="pres">
      <dgm:prSet presAssocID="{B0A34267-E5C4-4CB9-9D23-E4E9EC9FBB48}" presName="hierChild4" presStyleCnt="0"/>
      <dgm:spPr/>
      <dgm:t>
        <a:bodyPr/>
        <a:lstStyle/>
        <a:p>
          <a:endParaRPr lang="en-US"/>
        </a:p>
      </dgm:t>
    </dgm:pt>
    <dgm:pt modelId="{BA2AFF4D-CF4A-4361-BFA3-34120CBE136E}" type="pres">
      <dgm:prSet presAssocID="{B0A34267-E5C4-4CB9-9D23-E4E9EC9FBB48}" presName="hierChild5" presStyleCnt="0"/>
      <dgm:spPr/>
      <dgm:t>
        <a:bodyPr/>
        <a:lstStyle/>
        <a:p>
          <a:endParaRPr lang="en-US"/>
        </a:p>
      </dgm:t>
    </dgm:pt>
    <dgm:pt modelId="{A4F881F8-A28D-4932-BBFB-1EF7F23A8466}" type="pres">
      <dgm:prSet presAssocID="{30CE2861-FFBA-4B4D-9395-688271F7D0E6}" presName="Name37" presStyleLbl="parChTrans1D4" presStyleIdx="8" presStyleCnt="30"/>
      <dgm:spPr/>
      <dgm:t>
        <a:bodyPr/>
        <a:lstStyle/>
        <a:p>
          <a:endParaRPr lang="en-US"/>
        </a:p>
      </dgm:t>
    </dgm:pt>
    <dgm:pt modelId="{8215B411-BA69-41E6-ADE1-1E6755354F27}" type="pres">
      <dgm:prSet presAssocID="{86A3E279-2717-48D1-BD5A-3CB85C06C2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7DF3A36-BE6B-4C8F-BE0B-8DB6CF60D7D4}" type="pres">
      <dgm:prSet presAssocID="{86A3E279-2717-48D1-BD5A-3CB85C06C25B}" presName="rootComposite" presStyleCnt="0"/>
      <dgm:spPr/>
      <dgm:t>
        <a:bodyPr/>
        <a:lstStyle/>
        <a:p>
          <a:endParaRPr lang="en-US"/>
        </a:p>
      </dgm:t>
    </dgm:pt>
    <dgm:pt modelId="{993E1F64-2167-42E6-8D08-F6FDE5185E5B}" type="pres">
      <dgm:prSet presAssocID="{86A3E279-2717-48D1-BD5A-3CB85C06C25B}" presName="rootText" presStyleLbl="node4" presStyleIdx="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4671AD-F856-4A17-9A51-32F67A3C9EF3}" type="pres">
      <dgm:prSet presAssocID="{86A3E279-2717-48D1-BD5A-3CB85C06C25B}" presName="rootConnector" presStyleLbl="node4" presStyleIdx="8" presStyleCnt="30"/>
      <dgm:spPr/>
      <dgm:t>
        <a:bodyPr/>
        <a:lstStyle/>
        <a:p>
          <a:endParaRPr lang="en-US"/>
        </a:p>
      </dgm:t>
    </dgm:pt>
    <dgm:pt modelId="{E691F8BF-3110-445C-8EA2-81BA3BB01E44}" type="pres">
      <dgm:prSet presAssocID="{86A3E279-2717-48D1-BD5A-3CB85C06C25B}" presName="hierChild4" presStyleCnt="0"/>
      <dgm:spPr/>
      <dgm:t>
        <a:bodyPr/>
        <a:lstStyle/>
        <a:p>
          <a:endParaRPr lang="en-US"/>
        </a:p>
      </dgm:t>
    </dgm:pt>
    <dgm:pt modelId="{72C07FE6-7850-46E8-98E4-6CA4CDC0A0E0}" type="pres">
      <dgm:prSet presAssocID="{86A3E279-2717-48D1-BD5A-3CB85C06C25B}" presName="hierChild5" presStyleCnt="0"/>
      <dgm:spPr/>
      <dgm:t>
        <a:bodyPr/>
        <a:lstStyle/>
        <a:p>
          <a:endParaRPr lang="en-US"/>
        </a:p>
      </dgm:t>
    </dgm:pt>
    <dgm:pt modelId="{E8593A7F-DCC1-4F09-9713-69E3F6D1DEE2}" type="pres">
      <dgm:prSet presAssocID="{998C77EF-4763-4714-B5C2-C735676D20CE}" presName="Name37" presStyleLbl="parChTrans1D4" presStyleIdx="9" presStyleCnt="30"/>
      <dgm:spPr/>
      <dgm:t>
        <a:bodyPr/>
        <a:lstStyle/>
        <a:p>
          <a:endParaRPr lang="en-US"/>
        </a:p>
      </dgm:t>
    </dgm:pt>
    <dgm:pt modelId="{011169C0-1595-4F3C-9701-2F20D5E75742}" type="pres">
      <dgm:prSet presAssocID="{364DC9F0-5F9E-4682-8479-B692B79FCA9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8175585-F7D9-466A-9FF6-ABF88B2F42F9}" type="pres">
      <dgm:prSet presAssocID="{364DC9F0-5F9E-4682-8479-B692B79FCA92}" presName="rootComposite" presStyleCnt="0"/>
      <dgm:spPr/>
      <dgm:t>
        <a:bodyPr/>
        <a:lstStyle/>
        <a:p>
          <a:endParaRPr lang="en-US"/>
        </a:p>
      </dgm:t>
    </dgm:pt>
    <dgm:pt modelId="{E1214262-9A06-42B0-9E42-123D99284C91}" type="pres">
      <dgm:prSet presAssocID="{364DC9F0-5F9E-4682-8479-B692B79FCA92}" presName="rootText" presStyleLbl="node4" presStyleIdx="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5B8DB-4522-4E20-BAFC-D5EF7A02B0FD}" type="pres">
      <dgm:prSet presAssocID="{364DC9F0-5F9E-4682-8479-B692B79FCA92}" presName="rootConnector" presStyleLbl="node4" presStyleIdx="9" presStyleCnt="30"/>
      <dgm:spPr/>
      <dgm:t>
        <a:bodyPr/>
        <a:lstStyle/>
        <a:p>
          <a:endParaRPr lang="en-US"/>
        </a:p>
      </dgm:t>
    </dgm:pt>
    <dgm:pt modelId="{81175760-E61E-4B99-A9BF-18D589F2871A}" type="pres">
      <dgm:prSet presAssocID="{364DC9F0-5F9E-4682-8479-B692B79FCA92}" presName="hierChild4" presStyleCnt="0"/>
      <dgm:spPr/>
      <dgm:t>
        <a:bodyPr/>
        <a:lstStyle/>
        <a:p>
          <a:endParaRPr lang="en-US"/>
        </a:p>
      </dgm:t>
    </dgm:pt>
    <dgm:pt modelId="{BB6E3160-EF0C-44A8-A8F3-7EBE6D0C89A8}" type="pres">
      <dgm:prSet presAssocID="{364DC9F0-5F9E-4682-8479-B692B79FCA92}" presName="hierChild5" presStyleCnt="0"/>
      <dgm:spPr/>
      <dgm:t>
        <a:bodyPr/>
        <a:lstStyle/>
        <a:p>
          <a:endParaRPr lang="en-US"/>
        </a:p>
      </dgm:t>
    </dgm:pt>
    <dgm:pt modelId="{5EF72374-7898-4E7A-98FA-8EDD3B8EB06E}" type="pres">
      <dgm:prSet presAssocID="{3E01045F-1521-485F-A962-5A517F86A236}" presName="Name37" presStyleLbl="parChTrans1D4" presStyleIdx="10" presStyleCnt="30"/>
      <dgm:spPr/>
      <dgm:t>
        <a:bodyPr/>
        <a:lstStyle/>
        <a:p>
          <a:endParaRPr lang="en-US"/>
        </a:p>
      </dgm:t>
    </dgm:pt>
    <dgm:pt modelId="{25CAAEDE-0BB5-450F-A87D-224CF67E24FD}" type="pres">
      <dgm:prSet presAssocID="{5E9C2FE6-EF46-4B05-97DE-F805DCDA89C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FBD4EA-938E-4063-A50B-BE9D182A993C}" type="pres">
      <dgm:prSet presAssocID="{5E9C2FE6-EF46-4B05-97DE-F805DCDA89CA}" presName="rootComposite" presStyleCnt="0"/>
      <dgm:spPr/>
      <dgm:t>
        <a:bodyPr/>
        <a:lstStyle/>
        <a:p>
          <a:endParaRPr lang="en-US"/>
        </a:p>
      </dgm:t>
    </dgm:pt>
    <dgm:pt modelId="{868EB551-119B-475D-A426-6412475266D8}" type="pres">
      <dgm:prSet presAssocID="{5E9C2FE6-EF46-4B05-97DE-F805DCDA89CA}" presName="rootText" presStyleLbl="node4" presStyleIdx="1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764E0-A49A-4C68-9FC4-9561606FBD18}" type="pres">
      <dgm:prSet presAssocID="{5E9C2FE6-EF46-4B05-97DE-F805DCDA89CA}" presName="rootConnector" presStyleLbl="node4" presStyleIdx="10" presStyleCnt="30"/>
      <dgm:spPr/>
      <dgm:t>
        <a:bodyPr/>
        <a:lstStyle/>
        <a:p>
          <a:endParaRPr lang="en-US"/>
        </a:p>
      </dgm:t>
    </dgm:pt>
    <dgm:pt modelId="{546594CE-C5E7-4CD9-9651-5B347FF4C722}" type="pres">
      <dgm:prSet presAssocID="{5E9C2FE6-EF46-4B05-97DE-F805DCDA89CA}" presName="hierChild4" presStyleCnt="0"/>
      <dgm:spPr/>
      <dgm:t>
        <a:bodyPr/>
        <a:lstStyle/>
        <a:p>
          <a:endParaRPr lang="en-US"/>
        </a:p>
      </dgm:t>
    </dgm:pt>
    <dgm:pt modelId="{9704C993-EE4F-4752-873D-36D1CF3820EA}" type="pres">
      <dgm:prSet presAssocID="{5E9C2FE6-EF46-4B05-97DE-F805DCDA89CA}" presName="hierChild5" presStyleCnt="0"/>
      <dgm:spPr/>
      <dgm:t>
        <a:bodyPr/>
        <a:lstStyle/>
        <a:p>
          <a:endParaRPr lang="en-US"/>
        </a:p>
      </dgm:t>
    </dgm:pt>
    <dgm:pt modelId="{3E5F76E2-0612-43D3-A560-FA88AFE12A1F}" type="pres">
      <dgm:prSet presAssocID="{4164DA3E-1675-424F-B49B-48AF1944BE0A}" presName="Name37" presStyleLbl="parChTrans1D4" presStyleIdx="11" presStyleCnt="30"/>
      <dgm:spPr/>
      <dgm:t>
        <a:bodyPr/>
        <a:lstStyle/>
        <a:p>
          <a:endParaRPr lang="en-US"/>
        </a:p>
      </dgm:t>
    </dgm:pt>
    <dgm:pt modelId="{71387963-1A31-447F-91E5-295E9F0402FC}" type="pres">
      <dgm:prSet presAssocID="{49BFF9CA-3B58-4DF4-8294-AED5610F7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34BCC4-8DA2-47C3-A271-C49B816E9261}" type="pres">
      <dgm:prSet presAssocID="{49BFF9CA-3B58-4DF4-8294-AED5610F7D29}" presName="rootComposite" presStyleCnt="0"/>
      <dgm:spPr/>
      <dgm:t>
        <a:bodyPr/>
        <a:lstStyle/>
        <a:p>
          <a:endParaRPr lang="en-US"/>
        </a:p>
      </dgm:t>
    </dgm:pt>
    <dgm:pt modelId="{23B2F0E4-F341-48DE-82BA-E295B3577D90}" type="pres">
      <dgm:prSet presAssocID="{49BFF9CA-3B58-4DF4-8294-AED5610F7D29}" presName="rootText" presStyleLbl="node4" presStyleIdx="1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33F911-59A0-4DF8-A690-C2CA7E68105D}" type="pres">
      <dgm:prSet presAssocID="{49BFF9CA-3B58-4DF4-8294-AED5610F7D29}" presName="rootConnector" presStyleLbl="node4" presStyleIdx="11" presStyleCnt="30"/>
      <dgm:spPr/>
      <dgm:t>
        <a:bodyPr/>
        <a:lstStyle/>
        <a:p>
          <a:endParaRPr lang="en-US"/>
        </a:p>
      </dgm:t>
    </dgm:pt>
    <dgm:pt modelId="{BC47295A-E641-4514-A4D5-88640704951F}" type="pres">
      <dgm:prSet presAssocID="{49BFF9CA-3B58-4DF4-8294-AED5610F7D29}" presName="hierChild4" presStyleCnt="0"/>
      <dgm:spPr/>
      <dgm:t>
        <a:bodyPr/>
        <a:lstStyle/>
        <a:p>
          <a:endParaRPr lang="en-US"/>
        </a:p>
      </dgm:t>
    </dgm:pt>
    <dgm:pt modelId="{E4E87FCB-5649-4215-A32C-2304DB2B56CC}" type="pres">
      <dgm:prSet presAssocID="{49BFF9CA-3B58-4DF4-8294-AED5610F7D29}" presName="hierChild5" presStyleCnt="0"/>
      <dgm:spPr/>
      <dgm:t>
        <a:bodyPr/>
        <a:lstStyle/>
        <a:p>
          <a:endParaRPr lang="en-US"/>
        </a:p>
      </dgm:t>
    </dgm:pt>
    <dgm:pt modelId="{5A15B048-DD37-4964-9A52-A6C490A97ACA}" type="pres">
      <dgm:prSet presAssocID="{B4D6D9B0-3B2A-49A6-AE68-7A3CAE50363C}" presName="hierChild5" presStyleCnt="0"/>
      <dgm:spPr/>
      <dgm:t>
        <a:bodyPr/>
        <a:lstStyle/>
        <a:p>
          <a:endParaRPr lang="en-US"/>
        </a:p>
      </dgm:t>
    </dgm:pt>
    <dgm:pt modelId="{5D7CF110-4C8E-47E9-AB0D-47ACB950F33B}" type="pres">
      <dgm:prSet presAssocID="{0B22FA14-7F3C-4430-8537-DDD4847665E1}" presName="Name37" presStyleLbl="parChTrans1D3" presStyleIdx="2" presStyleCnt="5"/>
      <dgm:spPr/>
      <dgm:t>
        <a:bodyPr/>
        <a:lstStyle/>
        <a:p>
          <a:endParaRPr lang="en-US"/>
        </a:p>
      </dgm:t>
    </dgm:pt>
    <dgm:pt modelId="{97C67EB8-C141-4323-A45E-6112BCB9B886}" type="pres">
      <dgm:prSet presAssocID="{5944CA41-3915-40F6-A155-1C96EB1123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03C7113-1AC7-426B-92BA-4FACDC9A04D5}" type="pres">
      <dgm:prSet presAssocID="{5944CA41-3915-40F6-A155-1C96EB11239E}" presName="rootComposite" presStyleCnt="0"/>
      <dgm:spPr/>
      <dgm:t>
        <a:bodyPr/>
        <a:lstStyle/>
        <a:p>
          <a:endParaRPr lang="en-US"/>
        </a:p>
      </dgm:t>
    </dgm:pt>
    <dgm:pt modelId="{930AB7CF-CE5B-4346-AD89-FE9904909734}" type="pres">
      <dgm:prSet presAssocID="{5944CA41-3915-40F6-A155-1C96EB11239E}" presName="rootText" presStyleLbl="node3" presStyleIdx="2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BA3262-8FDF-45B0-897E-5DF08BBA6645}" type="pres">
      <dgm:prSet presAssocID="{5944CA41-3915-40F6-A155-1C96EB11239E}" presName="rootConnector" presStyleLbl="node3" presStyleIdx="2" presStyleCnt="5"/>
      <dgm:spPr/>
      <dgm:t>
        <a:bodyPr/>
        <a:lstStyle/>
        <a:p>
          <a:endParaRPr lang="en-US"/>
        </a:p>
      </dgm:t>
    </dgm:pt>
    <dgm:pt modelId="{D27CA9EA-F0EA-4487-8630-66B8D69B990A}" type="pres">
      <dgm:prSet presAssocID="{5944CA41-3915-40F6-A155-1C96EB11239E}" presName="hierChild4" presStyleCnt="0"/>
      <dgm:spPr/>
      <dgm:t>
        <a:bodyPr/>
        <a:lstStyle/>
        <a:p>
          <a:endParaRPr lang="en-US"/>
        </a:p>
      </dgm:t>
    </dgm:pt>
    <dgm:pt modelId="{128E95A5-37CE-4167-80DF-3632E484BD13}" type="pres">
      <dgm:prSet presAssocID="{B332B836-FCC7-4024-A2BF-F95A6F61DF8B}" presName="Name37" presStyleLbl="parChTrans1D4" presStyleIdx="12" presStyleCnt="30"/>
      <dgm:spPr/>
      <dgm:t>
        <a:bodyPr/>
        <a:lstStyle/>
        <a:p>
          <a:endParaRPr lang="en-US"/>
        </a:p>
      </dgm:t>
    </dgm:pt>
    <dgm:pt modelId="{6FB1CCDA-637E-4443-BFF5-89D6DCE885A2}" type="pres">
      <dgm:prSet presAssocID="{C15FD9A3-433E-4A0F-98B9-82719EF744A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9587128-F32D-4A7D-9750-2368BEA06484}" type="pres">
      <dgm:prSet presAssocID="{C15FD9A3-433E-4A0F-98B9-82719EF744AD}" presName="rootComposite" presStyleCnt="0"/>
      <dgm:spPr/>
      <dgm:t>
        <a:bodyPr/>
        <a:lstStyle/>
        <a:p>
          <a:endParaRPr lang="en-US"/>
        </a:p>
      </dgm:t>
    </dgm:pt>
    <dgm:pt modelId="{001C3D7E-25C2-4A07-B640-44FCCEB408DF}" type="pres">
      <dgm:prSet presAssocID="{C15FD9A3-433E-4A0F-98B9-82719EF744AD}" presName="rootText" presStyleLbl="node4" presStyleIdx="1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8702-B28C-43E1-8AF1-0546A088BED5}" type="pres">
      <dgm:prSet presAssocID="{C15FD9A3-433E-4A0F-98B9-82719EF744AD}" presName="rootConnector" presStyleLbl="node4" presStyleIdx="12" presStyleCnt="30"/>
      <dgm:spPr/>
      <dgm:t>
        <a:bodyPr/>
        <a:lstStyle/>
        <a:p>
          <a:endParaRPr lang="en-US"/>
        </a:p>
      </dgm:t>
    </dgm:pt>
    <dgm:pt modelId="{C879B197-F205-4231-83C3-65430F707CF1}" type="pres">
      <dgm:prSet presAssocID="{C15FD9A3-433E-4A0F-98B9-82719EF744AD}" presName="hierChild4" presStyleCnt="0"/>
      <dgm:spPr/>
      <dgm:t>
        <a:bodyPr/>
        <a:lstStyle/>
        <a:p>
          <a:endParaRPr lang="en-US"/>
        </a:p>
      </dgm:t>
    </dgm:pt>
    <dgm:pt modelId="{8EF6E25B-7876-4622-BF10-7352F36EF688}" type="pres">
      <dgm:prSet presAssocID="{C15FD9A3-433E-4A0F-98B9-82719EF744AD}" presName="hierChild5" presStyleCnt="0"/>
      <dgm:spPr/>
      <dgm:t>
        <a:bodyPr/>
        <a:lstStyle/>
        <a:p>
          <a:endParaRPr lang="en-US"/>
        </a:p>
      </dgm:t>
    </dgm:pt>
    <dgm:pt modelId="{A3B9DDD5-04EF-44DA-BF75-C4EEFFC2FE83}" type="pres">
      <dgm:prSet presAssocID="{8FABC83C-CED0-4636-889B-612049A7055F}" presName="Name37" presStyleLbl="parChTrans1D4" presStyleIdx="13" presStyleCnt="30"/>
      <dgm:spPr/>
      <dgm:t>
        <a:bodyPr/>
        <a:lstStyle/>
        <a:p>
          <a:endParaRPr lang="en-US"/>
        </a:p>
      </dgm:t>
    </dgm:pt>
    <dgm:pt modelId="{34F18547-99CA-4E18-AA08-292CA2530B38}" type="pres">
      <dgm:prSet presAssocID="{A053DAE4-5CF8-4BF2-B7FF-91F594C30E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9E2D1E-B6FE-4628-B249-7CBA1A2F8EC2}" type="pres">
      <dgm:prSet presAssocID="{A053DAE4-5CF8-4BF2-B7FF-91F594C30ED3}" presName="rootComposite" presStyleCnt="0"/>
      <dgm:spPr/>
      <dgm:t>
        <a:bodyPr/>
        <a:lstStyle/>
        <a:p>
          <a:endParaRPr lang="en-US"/>
        </a:p>
      </dgm:t>
    </dgm:pt>
    <dgm:pt modelId="{81A64D7A-C56A-41AF-A719-D59EB7A63F5E}" type="pres">
      <dgm:prSet presAssocID="{A053DAE4-5CF8-4BF2-B7FF-91F594C30ED3}" presName="rootText" presStyleLbl="node4" presStyleIdx="1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9ED2F8-A6BD-4DAD-85F0-38E67819679B}" type="pres">
      <dgm:prSet presAssocID="{A053DAE4-5CF8-4BF2-B7FF-91F594C30ED3}" presName="rootConnector" presStyleLbl="node4" presStyleIdx="13" presStyleCnt="30"/>
      <dgm:spPr/>
      <dgm:t>
        <a:bodyPr/>
        <a:lstStyle/>
        <a:p>
          <a:endParaRPr lang="en-US"/>
        </a:p>
      </dgm:t>
    </dgm:pt>
    <dgm:pt modelId="{C8771315-EE65-4862-A220-A52E9753B62A}" type="pres">
      <dgm:prSet presAssocID="{A053DAE4-5CF8-4BF2-B7FF-91F594C30ED3}" presName="hierChild4" presStyleCnt="0"/>
      <dgm:spPr/>
      <dgm:t>
        <a:bodyPr/>
        <a:lstStyle/>
        <a:p>
          <a:endParaRPr lang="en-US"/>
        </a:p>
      </dgm:t>
    </dgm:pt>
    <dgm:pt modelId="{CCDCE73B-7AB7-43E7-845C-EDA112BC5876}" type="pres">
      <dgm:prSet presAssocID="{A053DAE4-5CF8-4BF2-B7FF-91F594C30ED3}" presName="hierChild5" presStyleCnt="0"/>
      <dgm:spPr/>
      <dgm:t>
        <a:bodyPr/>
        <a:lstStyle/>
        <a:p>
          <a:endParaRPr lang="en-US"/>
        </a:p>
      </dgm:t>
    </dgm:pt>
    <dgm:pt modelId="{5910177F-DF34-43CA-B154-C531C9BB5648}" type="pres">
      <dgm:prSet presAssocID="{A2DFD173-5F36-4E94-96D5-C692C4FD1EA3}" presName="Name37" presStyleLbl="parChTrans1D4" presStyleIdx="14" presStyleCnt="30"/>
      <dgm:spPr/>
      <dgm:t>
        <a:bodyPr/>
        <a:lstStyle/>
        <a:p>
          <a:endParaRPr lang="en-US"/>
        </a:p>
      </dgm:t>
    </dgm:pt>
    <dgm:pt modelId="{4DC6DB6E-9380-4484-81A0-7DCF709D78E8}" type="pres">
      <dgm:prSet presAssocID="{C59648AC-8C9C-4231-811F-4841F977247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18A4D-0FA6-4324-9535-4DF2320E76B5}" type="pres">
      <dgm:prSet presAssocID="{C59648AC-8C9C-4231-811F-4841F9772475}" presName="rootComposite" presStyleCnt="0"/>
      <dgm:spPr/>
      <dgm:t>
        <a:bodyPr/>
        <a:lstStyle/>
        <a:p>
          <a:endParaRPr lang="en-US"/>
        </a:p>
      </dgm:t>
    </dgm:pt>
    <dgm:pt modelId="{9185218E-CACC-4720-9D38-E96C41102C7D}" type="pres">
      <dgm:prSet presAssocID="{C59648AC-8C9C-4231-811F-4841F9772475}" presName="rootText" presStyleLbl="node4" presStyleIdx="1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FF09B-13AE-4175-866A-7D55A20206F3}" type="pres">
      <dgm:prSet presAssocID="{C59648AC-8C9C-4231-811F-4841F9772475}" presName="rootConnector" presStyleLbl="node4" presStyleIdx="14" presStyleCnt="30"/>
      <dgm:spPr/>
      <dgm:t>
        <a:bodyPr/>
        <a:lstStyle/>
        <a:p>
          <a:endParaRPr lang="en-US"/>
        </a:p>
      </dgm:t>
    </dgm:pt>
    <dgm:pt modelId="{7150E7A6-7C22-477F-B3F9-4EFA397553A0}" type="pres">
      <dgm:prSet presAssocID="{C59648AC-8C9C-4231-811F-4841F9772475}" presName="hierChild4" presStyleCnt="0"/>
      <dgm:spPr/>
      <dgm:t>
        <a:bodyPr/>
        <a:lstStyle/>
        <a:p>
          <a:endParaRPr lang="en-US"/>
        </a:p>
      </dgm:t>
    </dgm:pt>
    <dgm:pt modelId="{776F8808-EBEC-4B10-A0B9-613764917180}" type="pres">
      <dgm:prSet presAssocID="{C59648AC-8C9C-4231-811F-4841F9772475}" presName="hierChild5" presStyleCnt="0"/>
      <dgm:spPr/>
      <dgm:t>
        <a:bodyPr/>
        <a:lstStyle/>
        <a:p>
          <a:endParaRPr lang="en-US"/>
        </a:p>
      </dgm:t>
    </dgm:pt>
    <dgm:pt modelId="{C44FE8D1-FB88-4A02-B67A-947BCDD43910}" type="pres">
      <dgm:prSet presAssocID="{D6A9D67A-ECB4-4297-A8D0-9425B21E517C}" presName="Name37" presStyleLbl="parChTrans1D4" presStyleIdx="15" presStyleCnt="30"/>
      <dgm:spPr/>
      <dgm:t>
        <a:bodyPr/>
        <a:lstStyle/>
        <a:p>
          <a:endParaRPr lang="en-US"/>
        </a:p>
      </dgm:t>
    </dgm:pt>
    <dgm:pt modelId="{8A645778-BCF3-4D9D-B616-6BDCF7677F61}" type="pres">
      <dgm:prSet presAssocID="{F1282801-4FAD-4035-8870-EF1A71C675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AF8446-E9E0-4564-9EB5-5628DA4ACF6B}" type="pres">
      <dgm:prSet presAssocID="{F1282801-4FAD-4035-8870-EF1A71C67523}" presName="rootComposite" presStyleCnt="0"/>
      <dgm:spPr/>
      <dgm:t>
        <a:bodyPr/>
        <a:lstStyle/>
        <a:p>
          <a:endParaRPr lang="en-US"/>
        </a:p>
      </dgm:t>
    </dgm:pt>
    <dgm:pt modelId="{1223D0DC-091E-46A7-A755-E5939EF0E1B3}" type="pres">
      <dgm:prSet presAssocID="{F1282801-4FAD-4035-8870-EF1A71C67523}" presName="rootText" presStyleLbl="node4" presStyleIdx="1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21FCF2-8C92-4B07-86C3-D024C96A8D36}" type="pres">
      <dgm:prSet presAssocID="{F1282801-4FAD-4035-8870-EF1A71C67523}" presName="rootConnector" presStyleLbl="node4" presStyleIdx="15" presStyleCnt="30"/>
      <dgm:spPr/>
      <dgm:t>
        <a:bodyPr/>
        <a:lstStyle/>
        <a:p>
          <a:endParaRPr lang="en-US"/>
        </a:p>
      </dgm:t>
    </dgm:pt>
    <dgm:pt modelId="{C46343EC-3CB2-4021-B4E8-15E3F79C7F86}" type="pres">
      <dgm:prSet presAssocID="{F1282801-4FAD-4035-8870-EF1A71C67523}" presName="hierChild4" presStyleCnt="0"/>
      <dgm:spPr/>
      <dgm:t>
        <a:bodyPr/>
        <a:lstStyle/>
        <a:p>
          <a:endParaRPr lang="en-US"/>
        </a:p>
      </dgm:t>
    </dgm:pt>
    <dgm:pt modelId="{ED496E5B-AD23-4E6E-98E1-8F971C8729F3}" type="pres">
      <dgm:prSet presAssocID="{F1282801-4FAD-4035-8870-EF1A71C67523}" presName="hierChild5" presStyleCnt="0"/>
      <dgm:spPr/>
      <dgm:t>
        <a:bodyPr/>
        <a:lstStyle/>
        <a:p>
          <a:endParaRPr lang="en-US"/>
        </a:p>
      </dgm:t>
    </dgm:pt>
    <dgm:pt modelId="{0B2DA4FB-D612-443A-A2B7-4BE3A874381D}" type="pres">
      <dgm:prSet presAssocID="{15FBF788-66A6-4BC0-8A04-1E78B74919C6}" presName="Name37" presStyleLbl="parChTrans1D4" presStyleIdx="16" presStyleCnt="30"/>
      <dgm:spPr/>
      <dgm:t>
        <a:bodyPr/>
        <a:lstStyle/>
        <a:p>
          <a:endParaRPr lang="en-US"/>
        </a:p>
      </dgm:t>
    </dgm:pt>
    <dgm:pt modelId="{B4537612-5B1E-4369-978B-465A21AA3015}" type="pres">
      <dgm:prSet presAssocID="{A950D722-E09E-4AF9-AAB4-0B4C8FFA42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6A3DB8-EB41-40A1-B42B-87FBDBEDFD2C}" type="pres">
      <dgm:prSet presAssocID="{A950D722-E09E-4AF9-AAB4-0B4C8FFA42B4}" presName="rootComposite" presStyleCnt="0"/>
      <dgm:spPr/>
      <dgm:t>
        <a:bodyPr/>
        <a:lstStyle/>
        <a:p>
          <a:endParaRPr lang="en-US"/>
        </a:p>
      </dgm:t>
    </dgm:pt>
    <dgm:pt modelId="{909028FF-FFF8-4C9D-97D7-B57BD59C4859}" type="pres">
      <dgm:prSet presAssocID="{A950D722-E09E-4AF9-AAB4-0B4C8FFA42B4}" presName="rootText" presStyleLbl="node4" presStyleIdx="1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643622-DF5F-49F8-A47A-EACEC0A6B7FB}" type="pres">
      <dgm:prSet presAssocID="{A950D722-E09E-4AF9-AAB4-0B4C8FFA42B4}" presName="rootConnector" presStyleLbl="node4" presStyleIdx="16" presStyleCnt="30"/>
      <dgm:spPr/>
      <dgm:t>
        <a:bodyPr/>
        <a:lstStyle/>
        <a:p>
          <a:endParaRPr lang="en-US"/>
        </a:p>
      </dgm:t>
    </dgm:pt>
    <dgm:pt modelId="{5020441B-5356-4BD6-808B-726A54E738C5}" type="pres">
      <dgm:prSet presAssocID="{A950D722-E09E-4AF9-AAB4-0B4C8FFA42B4}" presName="hierChild4" presStyleCnt="0"/>
      <dgm:spPr/>
      <dgm:t>
        <a:bodyPr/>
        <a:lstStyle/>
        <a:p>
          <a:endParaRPr lang="en-US"/>
        </a:p>
      </dgm:t>
    </dgm:pt>
    <dgm:pt modelId="{E95BCF6A-C217-4037-A888-2835EB45B6AB}" type="pres">
      <dgm:prSet presAssocID="{A950D722-E09E-4AF9-AAB4-0B4C8FFA42B4}" presName="hierChild5" presStyleCnt="0"/>
      <dgm:spPr/>
      <dgm:t>
        <a:bodyPr/>
        <a:lstStyle/>
        <a:p>
          <a:endParaRPr lang="en-US"/>
        </a:p>
      </dgm:t>
    </dgm:pt>
    <dgm:pt modelId="{C5B43270-CEC3-4353-BDDB-8D95F8C7858E}" type="pres">
      <dgm:prSet presAssocID="{DAC305A2-376E-481C-A5B1-481779820742}" presName="Name37" presStyleLbl="parChTrans1D4" presStyleIdx="17" presStyleCnt="30"/>
      <dgm:spPr/>
      <dgm:t>
        <a:bodyPr/>
        <a:lstStyle/>
        <a:p>
          <a:endParaRPr lang="en-US"/>
        </a:p>
      </dgm:t>
    </dgm:pt>
    <dgm:pt modelId="{274A86CD-6F9F-4D47-9B79-388A28B26238}" type="pres">
      <dgm:prSet presAssocID="{DE403FFF-D4FA-412F-BC14-18E8CCBD79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CF9C11-8255-4386-8B00-6A683793F367}" type="pres">
      <dgm:prSet presAssocID="{DE403FFF-D4FA-412F-BC14-18E8CCBD797C}" presName="rootComposite" presStyleCnt="0"/>
      <dgm:spPr/>
      <dgm:t>
        <a:bodyPr/>
        <a:lstStyle/>
        <a:p>
          <a:endParaRPr lang="en-US"/>
        </a:p>
      </dgm:t>
    </dgm:pt>
    <dgm:pt modelId="{64B78121-EFE4-44DD-B98A-688397A4D6BE}" type="pres">
      <dgm:prSet presAssocID="{DE403FFF-D4FA-412F-BC14-18E8CCBD797C}" presName="rootText" presStyleLbl="node4" presStyleIdx="1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4D03C4-ABE8-4F5A-97EF-E27EF284C806}" type="pres">
      <dgm:prSet presAssocID="{DE403FFF-D4FA-412F-BC14-18E8CCBD797C}" presName="rootConnector" presStyleLbl="node4" presStyleIdx="17" presStyleCnt="30"/>
      <dgm:spPr/>
      <dgm:t>
        <a:bodyPr/>
        <a:lstStyle/>
        <a:p>
          <a:endParaRPr lang="en-US"/>
        </a:p>
      </dgm:t>
    </dgm:pt>
    <dgm:pt modelId="{B59212B9-C840-4CE9-A18C-50E2B25BFD7E}" type="pres">
      <dgm:prSet presAssocID="{DE403FFF-D4FA-412F-BC14-18E8CCBD797C}" presName="hierChild4" presStyleCnt="0"/>
      <dgm:spPr/>
      <dgm:t>
        <a:bodyPr/>
        <a:lstStyle/>
        <a:p>
          <a:endParaRPr lang="en-US"/>
        </a:p>
      </dgm:t>
    </dgm:pt>
    <dgm:pt modelId="{AB912B98-CA04-4C4F-945F-D6DDB8E7D178}" type="pres">
      <dgm:prSet presAssocID="{DE403FFF-D4FA-412F-BC14-18E8CCBD797C}" presName="hierChild5" presStyleCnt="0"/>
      <dgm:spPr/>
      <dgm:t>
        <a:bodyPr/>
        <a:lstStyle/>
        <a:p>
          <a:endParaRPr lang="en-US"/>
        </a:p>
      </dgm:t>
    </dgm:pt>
    <dgm:pt modelId="{125E6DD8-E188-402F-A6EE-D1CB75AC9070}" type="pres">
      <dgm:prSet presAssocID="{5944CA41-3915-40F6-A155-1C96EB11239E}" presName="hierChild5" presStyleCnt="0"/>
      <dgm:spPr/>
      <dgm:t>
        <a:bodyPr/>
        <a:lstStyle/>
        <a:p>
          <a:endParaRPr lang="en-US"/>
        </a:p>
      </dgm:t>
    </dgm:pt>
    <dgm:pt modelId="{54A81064-9D67-463B-B7BD-72ADE0A682ED}" type="pres">
      <dgm:prSet presAssocID="{C476BE6E-D46F-4D00-B3F8-179F8BC3AEE5}" presName="Name37" presStyleLbl="parChTrans1D3" presStyleIdx="3" presStyleCnt="5"/>
      <dgm:spPr/>
      <dgm:t>
        <a:bodyPr/>
        <a:lstStyle/>
        <a:p>
          <a:endParaRPr lang="en-US"/>
        </a:p>
      </dgm:t>
    </dgm:pt>
    <dgm:pt modelId="{267D1381-27A0-4B99-8015-02F442DA0EAE}" type="pres">
      <dgm:prSet presAssocID="{A76F32A6-2745-49EE-AB6D-10271A9FAA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C1474D-16BC-4B12-8D60-6B527E35E625}" type="pres">
      <dgm:prSet presAssocID="{A76F32A6-2745-49EE-AB6D-10271A9FAA00}" presName="rootComposite" presStyleCnt="0"/>
      <dgm:spPr/>
      <dgm:t>
        <a:bodyPr/>
        <a:lstStyle/>
        <a:p>
          <a:endParaRPr lang="en-US"/>
        </a:p>
      </dgm:t>
    </dgm:pt>
    <dgm:pt modelId="{B65E9FD8-D652-4264-97E9-3AEA4104A273}" type="pres">
      <dgm:prSet presAssocID="{A76F32A6-2745-49EE-AB6D-10271A9FAA00}" presName="rootText" presStyleLbl="node3" presStyleIdx="3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02E4F1-EC25-4F98-8FF9-639A546005E4}" type="pres">
      <dgm:prSet presAssocID="{A76F32A6-2745-49EE-AB6D-10271A9FAA00}" presName="rootConnector" presStyleLbl="node3" presStyleIdx="3" presStyleCnt="5"/>
      <dgm:spPr/>
      <dgm:t>
        <a:bodyPr/>
        <a:lstStyle/>
        <a:p>
          <a:endParaRPr lang="en-US"/>
        </a:p>
      </dgm:t>
    </dgm:pt>
    <dgm:pt modelId="{A3DB0DF0-7338-4323-94DD-6AC9D94E29D6}" type="pres">
      <dgm:prSet presAssocID="{A76F32A6-2745-49EE-AB6D-10271A9FAA00}" presName="hierChild4" presStyleCnt="0"/>
      <dgm:spPr/>
      <dgm:t>
        <a:bodyPr/>
        <a:lstStyle/>
        <a:p>
          <a:endParaRPr lang="en-US"/>
        </a:p>
      </dgm:t>
    </dgm:pt>
    <dgm:pt modelId="{F9D7397A-C646-4F27-B927-E574852F2F48}" type="pres">
      <dgm:prSet presAssocID="{A82DD15E-69B1-4985-8335-ECFAA2D29614}" presName="Name37" presStyleLbl="parChTrans1D4" presStyleIdx="18" presStyleCnt="30"/>
      <dgm:spPr/>
      <dgm:t>
        <a:bodyPr/>
        <a:lstStyle/>
        <a:p>
          <a:endParaRPr lang="en-US"/>
        </a:p>
      </dgm:t>
    </dgm:pt>
    <dgm:pt modelId="{8612B948-16BF-4103-A549-7C831A9448A8}" type="pres">
      <dgm:prSet presAssocID="{637E6CC5-1C1F-4AEE-BB33-390C92116A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88BF73-E5FC-476F-913A-2FB066EE97F3}" type="pres">
      <dgm:prSet presAssocID="{637E6CC5-1C1F-4AEE-BB33-390C92116A14}" presName="rootComposite" presStyleCnt="0"/>
      <dgm:spPr/>
      <dgm:t>
        <a:bodyPr/>
        <a:lstStyle/>
        <a:p>
          <a:endParaRPr lang="en-US"/>
        </a:p>
      </dgm:t>
    </dgm:pt>
    <dgm:pt modelId="{47DDF683-42F2-4704-A34D-29FE356DD668}" type="pres">
      <dgm:prSet presAssocID="{637E6CC5-1C1F-4AEE-BB33-390C92116A14}" presName="rootText" presStyleLbl="node4" presStyleIdx="1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65247-E057-4387-98CA-C21732906E29}" type="pres">
      <dgm:prSet presAssocID="{637E6CC5-1C1F-4AEE-BB33-390C92116A14}" presName="rootConnector" presStyleLbl="node4" presStyleIdx="18" presStyleCnt="30"/>
      <dgm:spPr/>
      <dgm:t>
        <a:bodyPr/>
        <a:lstStyle/>
        <a:p>
          <a:endParaRPr lang="en-US"/>
        </a:p>
      </dgm:t>
    </dgm:pt>
    <dgm:pt modelId="{8E7D01E2-D212-461E-83B1-226D81B193A6}" type="pres">
      <dgm:prSet presAssocID="{637E6CC5-1C1F-4AEE-BB33-390C92116A14}" presName="hierChild4" presStyleCnt="0"/>
      <dgm:spPr/>
      <dgm:t>
        <a:bodyPr/>
        <a:lstStyle/>
        <a:p>
          <a:endParaRPr lang="en-US"/>
        </a:p>
      </dgm:t>
    </dgm:pt>
    <dgm:pt modelId="{8E79B09C-9236-41D1-A14B-0CBD28AC7CA0}" type="pres">
      <dgm:prSet presAssocID="{637E6CC5-1C1F-4AEE-BB33-390C92116A14}" presName="hierChild5" presStyleCnt="0"/>
      <dgm:spPr/>
      <dgm:t>
        <a:bodyPr/>
        <a:lstStyle/>
        <a:p>
          <a:endParaRPr lang="en-US"/>
        </a:p>
      </dgm:t>
    </dgm:pt>
    <dgm:pt modelId="{30BDB794-8DFF-446E-8E01-62F5F243F3CD}" type="pres">
      <dgm:prSet presAssocID="{4CA06B16-63D2-43F8-8CFF-C8855CA8E214}" presName="Name37" presStyleLbl="parChTrans1D4" presStyleIdx="19" presStyleCnt="30"/>
      <dgm:spPr/>
      <dgm:t>
        <a:bodyPr/>
        <a:lstStyle/>
        <a:p>
          <a:endParaRPr lang="en-US"/>
        </a:p>
      </dgm:t>
    </dgm:pt>
    <dgm:pt modelId="{7E1183DB-5812-42AD-95AC-5B58CB3CFD6F}" type="pres">
      <dgm:prSet presAssocID="{4D9BED86-F3F6-4B05-BEA4-50B8E5CACE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01013C1-C080-4DD3-AAFD-DB3E60F7B896}" type="pres">
      <dgm:prSet presAssocID="{4D9BED86-F3F6-4B05-BEA4-50B8E5CACE80}" presName="rootComposite" presStyleCnt="0"/>
      <dgm:spPr/>
      <dgm:t>
        <a:bodyPr/>
        <a:lstStyle/>
        <a:p>
          <a:endParaRPr lang="en-US"/>
        </a:p>
      </dgm:t>
    </dgm:pt>
    <dgm:pt modelId="{6D08ADA4-8925-4AFE-9C1A-AD18A1861CEC}" type="pres">
      <dgm:prSet presAssocID="{4D9BED86-F3F6-4B05-BEA4-50B8E5CACE80}" presName="rootText" presStyleLbl="node4" presStyleIdx="1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3E891-892C-420A-AE7F-67E302CCB5C3}" type="pres">
      <dgm:prSet presAssocID="{4D9BED86-F3F6-4B05-BEA4-50B8E5CACE80}" presName="rootConnector" presStyleLbl="node4" presStyleIdx="19" presStyleCnt="30"/>
      <dgm:spPr/>
      <dgm:t>
        <a:bodyPr/>
        <a:lstStyle/>
        <a:p>
          <a:endParaRPr lang="en-US"/>
        </a:p>
      </dgm:t>
    </dgm:pt>
    <dgm:pt modelId="{EF73D7AB-B0A6-44A9-922E-231B0636372F}" type="pres">
      <dgm:prSet presAssocID="{4D9BED86-F3F6-4B05-BEA4-50B8E5CACE80}" presName="hierChild4" presStyleCnt="0"/>
      <dgm:spPr/>
      <dgm:t>
        <a:bodyPr/>
        <a:lstStyle/>
        <a:p>
          <a:endParaRPr lang="en-US"/>
        </a:p>
      </dgm:t>
    </dgm:pt>
    <dgm:pt modelId="{5FEB4D11-AF38-45C5-A3A4-D3BB0F47827D}" type="pres">
      <dgm:prSet presAssocID="{4D9BED86-F3F6-4B05-BEA4-50B8E5CACE80}" presName="hierChild5" presStyleCnt="0"/>
      <dgm:spPr/>
      <dgm:t>
        <a:bodyPr/>
        <a:lstStyle/>
        <a:p>
          <a:endParaRPr lang="en-US"/>
        </a:p>
      </dgm:t>
    </dgm:pt>
    <dgm:pt modelId="{2B849388-FAC9-47C3-9DDF-2883232FA7CF}" type="pres">
      <dgm:prSet presAssocID="{806375F1-7D2E-43AB-84CA-9515DE217E44}" presName="Name37" presStyleLbl="parChTrans1D4" presStyleIdx="20" presStyleCnt="30"/>
      <dgm:spPr/>
      <dgm:t>
        <a:bodyPr/>
        <a:lstStyle/>
        <a:p>
          <a:endParaRPr lang="en-US"/>
        </a:p>
      </dgm:t>
    </dgm:pt>
    <dgm:pt modelId="{F2CFA87B-3690-4F05-AF09-9DCD56C51AE3}" type="pres">
      <dgm:prSet presAssocID="{15F34280-2C14-44F0-8798-F4827BCB0E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21BE025-5032-4913-BAB0-FBD5ED24F59A}" type="pres">
      <dgm:prSet presAssocID="{15F34280-2C14-44F0-8798-F4827BCB0EA5}" presName="rootComposite" presStyleCnt="0"/>
      <dgm:spPr/>
      <dgm:t>
        <a:bodyPr/>
        <a:lstStyle/>
        <a:p>
          <a:endParaRPr lang="en-US"/>
        </a:p>
      </dgm:t>
    </dgm:pt>
    <dgm:pt modelId="{531559EA-58E4-47CC-BEE1-11AFD086226C}" type="pres">
      <dgm:prSet presAssocID="{15F34280-2C14-44F0-8798-F4827BCB0EA5}" presName="rootText" presStyleLbl="node4" presStyleIdx="2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17C5B2-831D-493B-946C-BF0D6B02A7AD}" type="pres">
      <dgm:prSet presAssocID="{15F34280-2C14-44F0-8798-F4827BCB0EA5}" presName="rootConnector" presStyleLbl="node4" presStyleIdx="20" presStyleCnt="30"/>
      <dgm:spPr/>
      <dgm:t>
        <a:bodyPr/>
        <a:lstStyle/>
        <a:p>
          <a:endParaRPr lang="en-US"/>
        </a:p>
      </dgm:t>
    </dgm:pt>
    <dgm:pt modelId="{C519AE9F-D978-4BB6-9BD7-1D232D9066EB}" type="pres">
      <dgm:prSet presAssocID="{15F34280-2C14-44F0-8798-F4827BCB0EA5}" presName="hierChild4" presStyleCnt="0"/>
      <dgm:spPr/>
      <dgm:t>
        <a:bodyPr/>
        <a:lstStyle/>
        <a:p>
          <a:endParaRPr lang="en-US"/>
        </a:p>
      </dgm:t>
    </dgm:pt>
    <dgm:pt modelId="{08E63C70-9CDE-4D65-BE56-B761E2EF253D}" type="pres">
      <dgm:prSet presAssocID="{15F34280-2C14-44F0-8798-F4827BCB0EA5}" presName="hierChild5" presStyleCnt="0"/>
      <dgm:spPr/>
      <dgm:t>
        <a:bodyPr/>
        <a:lstStyle/>
        <a:p>
          <a:endParaRPr lang="en-US"/>
        </a:p>
      </dgm:t>
    </dgm:pt>
    <dgm:pt modelId="{5C651056-85C7-4425-9D9A-5EF57AAFA791}" type="pres">
      <dgm:prSet presAssocID="{23416914-E1B4-455E-BD43-C8BDDFB52FAE}" presName="Name37" presStyleLbl="parChTrans1D4" presStyleIdx="21" presStyleCnt="30"/>
      <dgm:spPr/>
      <dgm:t>
        <a:bodyPr/>
        <a:lstStyle/>
        <a:p>
          <a:endParaRPr lang="en-US"/>
        </a:p>
      </dgm:t>
    </dgm:pt>
    <dgm:pt modelId="{E1E5B3DD-E3A9-41EA-8ABE-E3975DD52D0B}" type="pres">
      <dgm:prSet presAssocID="{A3D6FB46-D305-46E7-987F-B60A10F923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A335C61-595F-43B9-982C-ACEE76993D11}" type="pres">
      <dgm:prSet presAssocID="{A3D6FB46-D305-46E7-987F-B60A10F9232D}" presName="rootComposite" presStyleCnt="0"/>
      <dgm:spPr/>
      <dgm:t>
        <a:bodyPr/>
        <a:lstStyle/>
        <a:p>
          <a:endParaRPr lang="en-US"/>
        </a:p>
      </dgm:t>
    </dgm:pt>
    <dgm:pt modelId="{F1D75CC3-6195-4559-B155-B4FBAB191F7B}" type="pres">
      <dgm:prSet presAssocID="{A3D6FB46-D305-46E7-987F-B60A10F9232D}" presName="rootText" presStyleLbl="node4" presStyleIdx="2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3A1C29-B3E2-4936-AABB-A30C7013C2A6}" type="pres">
      <dgm:prSet presAssocID="{A3D6FB46-D305-46E7-987F-B60A10F9232D}" presName="rootConnector" presStyleLbl="node4" presStyleIdx="21" presStyleCnt="30"/>
      <dgm:spPr/>
      <dgm:t>
        <a:bodyPr/>
        <a:lstStyle/>
        <a:p>
          <a:endParaRPr lang="en-US"/>
        </a:p>
      </dgm:t>
    </dgm:pt>
    <dgm:pt modelId="{676A3127-3738-4B9C-80F6-73DB93E8113E}" type="pres">
      <dgm:prSet presAssocID="{A3D6FB46-D305-46E7-987F-B60A10F9232D}" presName="hierChild4" presStyleCnt="0"/>
      <dgm:spPr/>
      <dgm:t>
        <a:bodyPr/>
        <a:lstStyle/>
        <a:p>
          <a:endParaRPr lang="en-US"/>
        </a:p>
      </dgm:t>
    </dgm:pt>
    <dgm:pt modelId="{A3F43E52-F716-4D9D-A7B1-D0A9FAB27CC6}" type="pres">
      <dgm:prSet presAssocID="{A3D6FB46-D305-46E7-987F-B60A10F9232D}" presName="hierChild5" presStyleCnt="0"/>
      <dgm:spPr/>
      <dgm:t>
        <a:bodyPr/>
        <a:lstStyle/>
        <a:p>
          <a:endParaRPr lang="en-US"/>
        </a:p>
      </dgm:t>
    </dgm:pt>
    <dgm:pt modelId="{E330F68C-3DF4-46B2-AE15-F8027B17DBD5}" type="pres">
      <dgm:prSet presAssocID="{427FCE85-5E5F-4D7E-B8F2-7F8B6435E461}" presName="Name37" presStyleLbl="parChTrans1D4" presStyleIdx="22" presStyleCnt="30"/>
      <dgm:spPr/>
      <dgm:t>
        <a:bodyPr/>
        <a:lstStyle/>
        <a:p>
          <a:endParaRPr lang="en-US"/>
        </a:p>
      </dgm:t>
    </dgm:pt>
    <dgm:pt modelId="{68F78B8D-D0A1-4B5E-BE0E-3D85369CEC2F}" type="pres">
      <dgm:prSet presAssocID="{39130F67-8387-48D7-9F03-8623E2A7B1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D40D32-EF02-43C5-8F2A-E16FA2182864}" type="pres">
      <dgm:prSet presAssocID="{39130F67-8387-48D7-9F03-8623E2A7B158}" presName="rootComposite" presStyleCnt="0"/>
      <dgm:spPr/>
      <dgm:t>
        <a:bodyPr/>
        <a:lstStyle/>
        <a:p>
          <a:endParaRPr lang="en-US"/>
        </a:p>
      </dgm:t>
    </dgm:pt>
    <dgm:pt modelId="{5DE33909-8ECB-4D12-AC58-DE83A3C7564A}" type="pres">
      <dgm:prSet presAssocID="{39130F67-8387-48D7-9F03-8623E2A7B158}" presName="rootText" presStyleLbl="node4" presStyleIdx="2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E27527-0B84-4E87-9878-39B1EDD8384B}" type="pres">
      <dgm:prSet presAssocID="{39130F67-8387-48D7-9F03-8623E2A7B158}" presName="rootConnector" presStyleLbl="node4" presStyleIdx="22" presStyleCnt="30"/>
      <dgm:spPr/>
      <dgm:t>
        <a:bodyPr/>
        <a:lstStyle/>
        <a:p>
          <a:endParaRPr lang="en-US"/>
        </a:p>
      </dgm:t>
    </dgm:pt>
    <dgm:pt modelId="{193D0A93-7E6C-4BC6-B535-F813B62CC544}" type="pres">
      <dgm:prSet presAssocID="{39130F67-8387-48D7-9F03-8623E2A7B158}" presName="hierChild4" presStyleCnt="0"/>
      <dgm:spPr/>
      <dgm:t>
        <a:bodyPr/>
        <a:lstStyle/>
        <a:p>
          <a:endParaRPr lang="en-US"/>
        </a:p>
      </dgm:t>
    </dgm:pt>
    <dgm:pt modelId="{F09134FD-EA30-4CC3-ACA2-8B5626EA7886}" type="pres">
      <dgm:prSet presAssocID="{39130F67-8387-48D7-9F03-8623E2A7B158}" presName="hierChild5" presStyleCnt="0"/>
      <dgm:spPr/>
      <dgm:t>
        <a:bodyPr/>
        <a:lstStyle/>
        <a:p>
          <a:endParaRPr lang="en-US"/>
        </a:p>
      </dgm:t>
    </dgm:pt>
    <dgm:pt modelId="{58FEF49C-8FA3-4A64-88C5-380295997198}" type="pres">
      <dgm:prSet presAssocID="{6EFA910E-7F25-42D2-A080-EA8AA1A10592}" presName="Name37" presStyleLbl="parChTrans1D4" presStyleIdx="23" presStyleCnt="30"/>
      <dgm:spPr/>
      <dgm:t>
        <a:bodyPr/>
        <a:lstStyle/>
        <a:p>
          <a:endParaRPr lang="en-US"/>
        </a:p>
      </dgm:t>
    </dgm:pt>
    <dgm:pt modelId="{D94C4C4A-C122-4277-BAC2-60BCEDCA3834}" type="pres">
      <dgm:prSet presAssocID="{9E62167B-5955-47EF-85B7-4C37F0AFF4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07BEEBF-9403-47AD-B0DE-545DC5B88B87}" type="pres">
      <dgm:prSet presAssocID="{9E62167B-5955-47EF-85B7-4C37F0AFF4CC}" presName="rootComposite" presStyleCnt="0"/>
      <dgm:spPr/>
      <dgm:t>
        <a:bodyPr/>
        <a:lstStyle/>
        <a:p>
          <a:endParaRPr lang="en-US"/>
        </a:p>
      </dgm:t>
    </dgm:pt>
    <dgm:pt modelId="{C49178BB-A9D1-4E4E-B0E5-E8F7657F5C6A}" type="pres">
      <dgm:prSet presAssocID="{9E62167B-5955-47EF-85B7-4C37F0AFF4CC}" presName="rootText" presStyleLbl="node4" presStyleIdx="2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EB5E0-A23D-4FC5-A623-9D108D318214}" type="pres">
      <dgm:prSet presAssocID="{9E62167B-5955-47EF-85B7-4C37F0AFF4CC}" presName="rootConnector" presStyleLbl="node4" presStyleIdx="23" presStyleCnt="30"/>
      <dgm:spPr/>
      <dgm:t>
        <a:bodyPr/>
        <a:lstStyle/>
        <a:p>
          <a:endParaRPr lang="en-US"/>
        </a:p>
      </dgm:t>
    </dgm:pt>
    <dgm:pt modelId="{F61DBD85-4E67-4F73-A541-635C7071DA39}" type="pres">
      <dgm:prSet presAssocID="{9E62167B-5955-47EF-85B7-4C37F0AFF4CC}" presName="hierChild4" presStyleCnt="0"/>
      <dgm:spPr/>
      <dgm:t>
        <a:bodyPr/>
        <a:lstStyle/>
        <a:p>
          <a:endParaRPr lang="en-US"/>
        </a:p>
      </dgm:t>
    </dgm:pt>
    <dgm:pt modelId="{D6132CF7-6E72-4817-B43C-A2108CBF75C1}" type="pres">
      <dgm:prSet presAssocID="{9E62167B-5955-47EF-85B7-4C37F0AFF4CC}" presName="hierChild5" presStyleCnt="0"/>
      <dgm:spPr/>
      <dgm:t>
        <a:bodyPr/>
        <a:lstStyle/>
        <a:p>
          <a:endParaRPr lang="en-US"/>
        </a:p>
      </dgm:t>
    </dgm:pt>
    <dgm:pt modelId="{74411D29-E258-438C-BF62-7AB589CEE13E}" type="pres">
      <dgm:prSet presAssocID="{A76F32A6-2745-49EE-AB6D-10271A9FAA00}" presName="hierChild5" presStyleCnt="0"/>
      <dgm:spPr/>
      <dgm:t>
        <a:bodyPr/>
        <a:lstStyle/>
        <a:p>
          <a:endParaRPr lang="en-US"/>
        </a:p>
      </dgm:t>
    </dgm:pt>
    <dgm:pt modelId="{0DF0062D-C8E6-4BE6-A71C-48E69D53C266}" type="pres">
      <dgm:prSet presAssocID="{53FF39F9-5F39-41C2-A505-1659C4724C81}" presName="Name37" presStyleLbl="parChTrans1D3" presStyleIdx="4" presStyleCnt="5"/>
      <dgm:spPr/>
      <dgm:t>
        <a:bodyPr/>
        <a:lstStyle/>
        <a:p>
          <a:endParaRPr lang="en-US"/>
        </a:p>
      </dgm:t>
    </dgm:pt>
    <dgm:pt modelId="{5590C913-43CB-4536-BFFA-A3F91402C54D}" type="pres">
      <dgm:prSet presAssocID="{900C2EA3-0599-4B29-8E1F-3DBF9F43EF7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E32761-4072-4FE9-9EB7-E712F0180A09}" type="pres">
      <dgm:prSet presAssocID="{900C2EA3-0599-4B29-8E1F-3DBF9F43EF74}" presName="rootComposite" presStyleCnt="0"/>
      <dgm:spPr/>
      <dgm:t>
        <a:bodyPr/>
        <a:lstStyle/>
        <a:p>
          <a:endParaRPr lang="en-US"/>
        </a:p>
      </dgm:t>
    </dgm:pt>
    <dgm:pt modelId="{5FFCE66D-B9CA-42C9-95C9-ABC719021C10}" type="pres">
      <dgm:prSet presAssocID="{900C2EA3-0599-4B29-8E1F-3DBF9F43EF74}" presName="rootText" presStyleLbl="node3" presStyleIdx="4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AEA18-D755-4625-82C5-E25D9DA339FE}" type="pres">
      <dgm:prSet presAssocID="{900C2EA3-0599-4B29-8E1F-3DBF9F43EF74}" presName="rootConnector" presStyleLbl="node3" presStyleIdx="4" presStyleCnt="5"/>
      <dgm:spPr/>
      <dgm:t>
        <a:bodyPr/>
        <a:lstStyle/>
        <a:p>
          <a:endParaRPr lang="en-US"/>
        </a:p>
      </dgm:t>
    </dgm:pt>
    <dgm:pt modelId="{D23E7367-0062-4F1D-98A7-988C89138C72}" type="pres">
      <dgm:prSet presAssocID="{900C2EA3-0599-4B29-8E1F-3DBF9F43EF74}" presName="hierChild4" presStyleCnt="0"/>
      <dgm:spPr/>
      <dgm:t>
        <a:bodyPr/>
        <a:lstStyle/>
        <a:p>
          <a:endParaRPr lang="en-US"/>
        </a:p>
      </dgm:t>
    </dgm:pt>
    <dgm:pt modelId="{753C88D8-630F-4AEC-A157-65AB7680CEDB}" type="pres">
      <dgm:prSet presAssocID="{04CB3205-F126-4E4C-8DC5-6AD4819F4E16}" presName="Name37" presStyleLbl="parChTrans1D4" presStyleIdx="24" presStyleCnt="30"/>
      <dgm:spPr/>
      <dgm:t>
        <a:bodyPr/>
        <a:lstStyle/>
        <a:p>
          <a:endParaRPr lang="en-US"/>
        </a:p>
      </dgm:t>
    </dgm:pt>
    <dgm:pt modelId="{DC233503-49C7-4B8B-ABD7-DB4CD6BCEBA3}" type="pres">
      <dgm:prSet presAssocID="{6EB4A493-63D0-492A-A7AE-6DD8D846497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ECD094B-F4B2-4270-98F1-AB0CCD465C6C}" type="pres">
      <dgm:prSet presAssocID="{6EB4A493-63D0-492A-A7AE-6DD8D846497A}" presName="rootComposite" presStyleCnt="0"/>
      <dgm:spPr/>
      <dgm:t>
        <a:bodyPr/>
        <a:lstStyle/>
        <a:p>
          <a:endParaRPr lang="en-US"/>
        </a:p>
      </dgm:t>
    </dgm:pt>
    <dgm:pt modelId="{B07B9142-EC65-4623-81E8-FC0B1B980546}" type="pres">
      <dgm:prSet presAssocID="{6EB4A493-63D0-492A-A7AE-6DD8D846497A}" presName="rootText" presStyleLbl="node4" presStyleIdx="2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CB154-C163-4E8B-82E2-DD13A89411B8}" type="pres">
      <dgm:prSet presAssocID="{6EB4A493-63D0-492A-A7AE-6DD8D846497A}" presName="rootConnector" presStyleLbl="node4" presStyleIdx="24" presStyleCnt="30"/>
      <dgm:spPr/>
      <dgm:t>
        <a:bodyPr/>
        <a:lstStyle/>
        <a:p>
          <a:endParaRPr lang="en-US"/>
        </a:p>
      </dgm:t>
    </dgm:pt>
    <dgm:pt modelId="{111A398A-7FF9-471A-B112-6858CB505ED7}" type="pres">
      <dgm:prSet presAssocID="{6EB4A493-63D0-492A-A7AE-6DD8D846497A}" presName="hierChild4" presStyleCnt="0"/>
      <dgm:spPr/>
      <dgm:t>
        <a:bodyPr/>
        <a:lstStyle/>
        <a:p>
          <a:endParaRPr lang="en-US"/>
        </a:p>
      </dgm:t>
    </dgm:pt>
    <dgm:pt modelId="{3F3C4A27-9E21-46D1-A28F-C89869F09754}" type="pres">
      <dgm:prSet presAssocID="{6EB4A493-63D0-492A-A7AE-6DD8D846497A}" presName="hierChild5" presStyleCnt="0"/>
      <dgm:spPr/>
      <dgm:t>
        <a:bodyPr/>
        <a:lstStyle/>
        <a:p>
          <a:endParaRPr lang="en-US"/>
        </a:p>
      </dgm:t>
    </dgm:pt>
    <dgm:pt modelId="{616F5CEF-4BE6-45E2-B03A-B501805C94DE}" type="pres">
      <dgm:prSet presAssocID="{C4C21D04-4EC0-43E0-A974-7B52E8D4A2CB}" presName="Name37" presStyleLbl="parChTrans1D4" presStyleIdx="25" presStyleCnt="30"/>
      <dgm:spPr/>
      <dgm:t>
        <a:bodyPr/>
        <a:lstStyle/>
        <a:p>
          <a:endParaRPr lang="en-US"/>
        </a:p>
      </dgm:t>
    </dgm:pt>
    <dgm:pt modelId="{30C3A2AE-DC9E-4B14-8DBE-85428EB79DCB}" type="pres">
      <dgm:prSet presAssocID="{7C333210-3343-49D5-9C52-3E2C801068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A1035AB-087F-4F55-AAC0-A56380CE6172}" type="pres">
      <dgm:prSet presAssocID="{7C333210-3343-49D5-9C52-3E2C8010686A}" presName="rootComposite" presStyleCnt="0"/>
      <dgm:spPr/>
      <dgm:t>
        <a:bodyPr/>
        <a:lstStyle/>
        <a:p>
          <a:endParaRPr lang="en-US"/>
        </a:p>
      </dgm:t>
    </dgm:pt>
    <dgm:pt modelId="{1C574DEC-B953-40FA-AA4A-D97AE95DCF25}" type="pres">
      <dgm:prSet presAssocID="{7C333210-3343-49D5-9C52-3E2C8010686A}" presName="rootText" presStyleLbl="node4" presStyleIdx="2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F2D07-11F3-4AC4-A4DA-4F996EABE2F2}" type="pres">
      <dgm:prSet presAssocID="{7C333210-3343-49D5-9C52-3E2C8010686A}" presName="rootConnector" presStyleLbl="node4" presStyleIdx="25" presStyleCnt="30"/>
      <dgm:spPr/>
      <dgm:t>
        <a:bodyPr/>
        <a:lstStyle/>
        <a:p>
          <a:endParaRPr lang="en-US"/>
        </a:p>
      </dgm:t>
    </dgm:pt>
    <dgm:pt modelId="{9B2293E5-20A8-4412-86B3-DE7AB1F26E39}" type="pres">
      <dgm:prSet presAssocID="{7C333210-3343-49D5-9C52-3E2C8010686A}" presName="hierChild4" presStyleCnt="0"/>
      <dgm:spPr/>
      <dgm:t>
        <a:bodyPr/>
        <a:lstStyle/>
        <a:p>
          <a:endParaRPr lang="en-US"/>
        </a:p>
      </dgm:t>
    </dgm:pt>
    <dgm:pt modelId="{732C394B-CD97-4742-BC3F-9A5D21EAE8DC}" type="pres">
      <dgm:prSet presAssocID="{7C333210-3343-49D5-9C52-3E2C8010686A}" presName="hierChild5" presStyleCnt="0"/>
      <dgm:spPr/>
      <dgm:t>
        <a:bodyPr/>
        <a:lstStyle/>
        <a:p>
          <a:endParaRPr lang="en-US"/>
        </a:p>
      </dgm:t>
    </dgm:pt>
    <dgm:pt modelId="{3391B478-85F1-4974-8249-3E629031B4B1}" type="pres">
      <dgm:prSet presAssocID="{AC4984DB-C717-4E57-ABC7-2D41BF734E4A}" presName="Name37" presStyleLbl="parChTrans1D4" presStyleIdx="26" presStyleCnt="30"/>
      <dgm:spPr/>
      <dgm:t>
        <a:bodyPr/>
        <a:lstStyle/>
        <a:p>
          <a:endParaRPr lang="en-US"/>
        </a:p>
      </dgm:t>
    </dgm:pt>
    <dgm:pt modelId="{35C052A3-1229-4E59-9B2C-1610C17659B5}" type="pres">
      <dgm:prSet presAssocID="{D8CE5FA3-FA99-4909-B8D3-46351EE58BD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4CDFF3E-CD3C-4C2E-B8E6-C85BBACFE19E}" type="pres">
      <dgm:prSet presAssocID="{D8CE5FA3-FA99-4909-B8D3-46351EE58BDE}" presName="rootComposite" presStyleCnt="0"/>
      <dgm:spPr/>
      <dgm:t>
        <a:bodyPr/>
        <a:lstStyle/>
        <a:p>
          <a:endParaRPr lang="en-US"/>
        </a:p>
      </dgm:t>
    </dgm:pt>
    <dgm:pt modelId="{54EEF062-395F-4B52-9978-D762F4C58531}" type="pres">
      <dgm:prSet presAssocID="{D8CE5FA3-FA99-4909-B8D3-46351EE58BDE}" presName="rootText" presStyleLbl="node4" presStyleIdx="2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4D9CF2-61BC-47C8-B701-FE7EA27148FC}" type="pres">
      <dgm:prSet presAssocID="{D8CE5FA3-FA99-4909-B8D3-46351EE58BDE}" presName="rootConnector" presStyleLbl="node4" presStyleIdx="26" presStyleCnt="30"/>
      <dgm:spPr/>
      <dgm:t>
        <a:bodyPr/>
        <a:lstStyle/>
        <a:p>
          <a:endParaRPr lang="en-US"/>
        </a:p>
      </dgm:t>
    </dgm:pt>
    <dgm:pt modelId="{06BA7FA1-6F89-4DB6-BA2F-67B2212214D0}" type="pres">
      <dgm:prSet presAssocID="{D8CE5FA3-FA99-4909-B8D3-46351EE58BDE}" presName="hierChild4" presStyleCnt="0"/>
      <dgm:spPr/>
      <dgm:t>
        <a:bodyPr/>
        <a:lstStyle/>
        <a:p>
          <a:endParaRPr lang="en-US"/>
        </a:p>
      </dgm:t>
    </dgm:pt>
    <dgm:pt modelId="{C2A67FB7-DBB5-4B14-8419-B7D6FEC5B47F}" type="pres">
      <dgm:prSet presAssocID="{D8CE5FA3-FA99-4909-B8D3-46351EE58BDE}" presName="hierChild5" presStyleCnt="0"/>
      <dgm:spPr/>
      <dgm:t>
        <a:bodyPr/>
        <a:lstStyle/>
        <a:p>
          <a:endParaRPr lang="en-US"/>
        </a:p>
      </dgm:t>
    </dgm:pt>
    <dgm:pt modelId="{87603EA4-910A-4B46-86A1-0ACF1D7CAB81}" type="pres">
      <dgm:prSet presAssocID="{45F56883-93BE-4FEC-9F9F-44FB2AE231A2}" presName="Name37" presStyleLbl="parChTrans1D4" presStyleIdx="27" presStyleCnt="30"/>
      <dgm:spPr/>
      <dgm:t>
        <a:bodyPr/>
        <a:lstStyle/>
        <a:p>
          <a:endParaRPr lang="en-US"/>
        </a:p>
      </dgm:t>
    </dgm:pt>
    <dgm:pt modelId="{5A5E68EA-7C06-4FF7-AC2E-6136428C0CC9}" type="pres">
      <dgm:prSet presAssocID="{5A19A82E-05C2-492A-B5C0-72EA25DF79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D6934A-C3B1-45CD-9DC7-5DDBF1F53436}" type="pres">
      <dgm:prSet presAssocID="{5A19A82E-05C2-492A-B5C0-72EA25DF799E}" presName="rootComposite" presStyleCnt="0"/>
      <dgm:spPr/>
      <dgm:t>
        <a:bodyPr/>
        <a:lstStyle/>
        <a:p>
          <a:endParaRPr lang="en-US"/>
        </a:p>
      </dgm:t>
    </dgm:pt>
    <dgm:pt modelId="{9B68A5FE-5315-445B-BBEF-3A2889C26A19}" type="pres">
      <dgm:prSet presAssocID="{5A19A82E-05C2-492A-B5C0-72EA25DF799E}" presName="rootText" presStyleLbl="node4" presStyleIdx="2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5E7AF-45DF-4DE6-B20F-AE72A5404339}" type="pres">
      <dgm:prSet presAssocID="{5A19A82E-05C2-492A-B5C0-72EA25DF799E}" presName="rootConnector" presStyleLbl="node4" presStyleIdx="27" presStyleCnt="30"/>
      <dgm:spPr/>
      <dgm:t>
        <a:bodyPr/>
        <a:lstStyle/>
        <a:p>
          <a:endParaRPr lang="en-US"/>
        </a:p>
      </dgm:t>
    </dgm:pt>
    <dgm:pt modelId="{167D029A-7713-4587-A5E4-E5B0C0737530}" type="pres">
      <dgm:prSet presAssocID="{5A19A82E-05C2-492A-B5C0-72EA25DF799E}" presName="hierChild4" presStyleCnt="0"/>
      <dgm:spPr/>
      <dgm:t>
        <a:bodyPr/>
        <a:lstStyle/>
        <a:p>
          <a:endParaRPr lang="en-US"/>
        </a:p>
      </dgm:t>
    </dgm:pt>
    <dgm:pt modelId="{07A9DAA2-0C5D-4C7C-B984-96555DA880F9}" type="pres">
      <dgm:prSet presAssocID="{5A19A82E-05C2-492A-B5C0-72EA25DF799E}" presName="hierChild5" presStyleCnt="0"/>
      <dgm:spPr/>
      <dgm:t>
        <a:bodyPr/>
        <a:lstStyle/>
        <a:p>
          <a:endParaRPr lang="en-US"/>
        </a:p>
      </dgm:t>
    </dgm:pt>
    <dgm:pt modelId="{F74BE034-3859-4ADB-86B2-E06B4802F595}" type="pres">
      <dgm:prSet presAssocID="{17AD95C8-32C9-47F2-AA28-18DC2A3D7CEB}" presName="Name37" presStyleLbl="parChTrans1D4" presStyleIdx="28" presStyleCnt="30"/>
      <dgm:spPr/>
      <dgm:t>
        <a:bodyPr/>
        <a:lstStyle/>
        <a:p>
          <a:endParaRPr lang="en-US"/>
        </a:p>
      </dgm:t>
    </dgm:pt>
    <dgm:pt modelId="{5927DB60-67E6-475C-AACE-298A3A06A2F4}" type="pres">
      <dgm:prSet presAssocID="{E7204D93-37B8-4897-946D-D7A1F4B4FC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D7B7FF-A864-4949-AED0-7634AC559411}" type="pres">
      <dgm:prSet presAssocID="{E7204D93-37B8-4897-946D-D7A1F4B4FCCE}" presName="rootComposite" presStyleCnt="0"/>
      <dgm:spPr/>
      <dgm:t>
        <a:bodyPr/>
        <a:lstStyle/>
        <a:p>
          <a:endParaRPr lang="en-US"/>
        </a:p>
      </dgm:t>
    </dgm:pt>
    <dgm:pt modelId="{C10F3C6B-B70F-4A9C-9405-E9B2A5F8BA11}" type="pres">
      <dgm:prSet presAssocID="{E7204D93-37B8-4897-946D-D7A1F4B4FCCE}" presName="rootText" presStyleLbl="node4" presStyleIdx="2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32236-97BA-4175-A747-68A33A19FADB}" type="pres">
      <dgm:prSet presAssocID="{E7204D93-37B8-4897-946D-D7A1F4B4FCCE}" presName="rootConnector" presStyleLbl="node4" presStyleIdx="28" presStyleCnt="30"/>
      <dgm:spPr/>
      <dgm:t>
        <a:bodyPr/>
        <a:lstStyle/>
        <a:p>
          <a:endParaRPr lang="en-US"/>
        </a:p>
      </dgm:t>
    </dgm:pt>
    <dgm:pt modelId="{563998A8-8605-47AB-B5B6-751BBAE695F7}" type="pres">
      <dgm:prSet presAssocID="{E7204D93-37B8-4897-946D-D7A1F4B4FCCE}" presName="hierChild4" presStyleCnt="0"/>
      <dgm:spPr/>
      <dgm:t>
        <a:bodyPr/>
        <a:lstStyle/>
        <a:p>
          <a:endParaRPr lang="en-US"/>
        </a:p>
      </dgm:t>
    </dgm:pt>
    <dgm:pt modelId="{EFA71E1B-AC02-40D9-8339-D9ABB82C4E22}" type="pres">
      <dgm:prSet presAssocID="{E7204D93-37B8-4897-946D-D7A1F4B4FCCE}" presName="hierChild5" presStyleCnt="0"/>
      <dgm:spPr/>
      <dgm:t>
        <a:bodyPr/>
        <a:lstStyle/>
        <a:p>
          <a:endParaRPr lang="en-US"/>
        </a:p>
      </dgm:t>
    </dgm:pt>
    <dgm:pt modelId="{99BF0F72-29DB-477C-A91F-A373B60B142C}" type="pres">
      <dgm:prSet presAssocID="{4B7DEF77-1A18-4D15-BF8A-77B25FEF4D56}" presName="Name37" presStyleLbl="parChTrans1D4" presStyleIdx="29" presStyleCnt="30"/>
      <dgm:spPr/>
      <dgm:t>
        <a:bodyPr/>
        <a:lstStyle/>
        <a:p>
          <a:endParaRPr lang="en-US"/>
        </a:p>
      </dgm:t>
    </dgm:pt>
    <dgm:pt modelId="{0A61C6FA-83CF-41DE-9500-6C4ACD1440BB}" type="pres">
      <dgm:prSet presAssocID="{F9ED14C2-7EA5-4B2D-A917-1FFB222B87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AF3FCD7-9BD5-4531-9DA4-9492EAF0B13E}" type="pres">
      <dgm:prSet presAssocID="{F9ED14C2-7EA5-4B2D-A917-1FFB222B87DD}" presName="rootComposite" presStyleCnt="0"/>
      <dgm:spPr/>
      <dgm:t>
        <a:bodyPr/>
        <a:lstStyle/>
        <a:p>
          <a:endParaRPr lang="en-US"/>
        </a:p>
      </dgm:t>
    </dgm:pt>
    <dgm:pt modelId="{7449E1E3-7A94-4AB4-90A5-2CD1ACE70176}" type="pres">
      <dgm:prSet presAssocID="{F9ED14C2-7EA5-4B2D-A917-1FFB222B87DD}" presName="rootText" presStyleLbl="node4" presStyleIdx="2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A0268F-96AD-4766-8A34-5F57D710C966}" type="pres">
      <dgm:prSet presAssocID="{F9ED14C2-7EA5-4B2D-A917-1FFB222B87DD}" presName="rootConnector" presStyleLbl="node4" presStyleIdx="29" presStyleCnt="30"/>
      <dgm:spPr/>
      <dgm:t>
        <a:bodyPr/>
        <a:lstStyle/>
        <a:p>
          <a:endParaRPr lang="en-US"/>
        </a:p>
      </dgm:t>
    </dgm:pt>
    <dgm:pt modelId="{2B7F5DF7-1A4D-40C0-A2B9-04E9B509F0F0}" type="pres">
      <dgm:prSet presAssocID="{F9ED14C2-7EA5-4B2D-A917-1FFB222B87DD}" presName="hierChild4" presStyleCnt="0"/>
      <dgm:spPr/>
      <dgm:t>
        <a:bodyPr/>
        <a:lstStyle/>
        <a:p>
          <a:endParaRPr lang="en-US"/>
        </a:p>
      </dgm:t>
    </dgm:pt>
    <dgm:pt modelId="{D1F67DD7-0153-4392-A223-9B7F66E10FC6}" type="pres">
      <dgm:prSet presAssocID="{F9ED14C2-7EA5-4B2D-A917-1FFB222B87DD}" presName="hierChild5" presStyleCnt="0"/>
      <dgm:spPr/>
      <dgm:t>
        <a:bodyPr/>
        <a:lstStyle/>
        <a:p>
          <a:endParaRPr lang="en-US"/>
        </a:p>
      </dgm:t>
    </dgm:pt>
    <dgm:pt modelId="{82B0D499-9BF6-4347-81FF-7C9A14FDD167}" type="pres">
      <dgm:prSet presAssocID="{900C2EA3-0599-4B29-8E1F-3DBF9F43EF74}" presName="hierChild5" presStyleCnt="0"/>
      <dgm:spPr/>
      <dgm:t>
        <a:bodyPr/>
        <a:lstStyle/>
        <a:p>
          <a:endParaRPr lang="en-US"/>
        </a:p>
      </dgm:t>
    </dgm:pt>
    <dgm:pt modelId="{F253198E-4EAC-448C-81A7-5FAF97375252}" type="pres">
      <dgm:prSet presAssocID="{A0091F5B-5137-46B9-BA5F-11D11150F496}" presName="hierChild5" presStyleCnt="0"/>
      <dgm:spPr/>
    </dgm:pt>
    <dgm:pt modelId="{E59AD44D-2778-42E5-9FB8-73E18EF25A57}" type="pres">
      <dgm:prSet presAssocID="{FA5E8D6A-D697-49EF-BA4C-D70AD183057C}" presName="hierChild3" presStyleCnt="0"/>
      <dgm:spPr/>
      <dgm:t>
        <a:bodyPr/>
        <a:lstStyle/>
        <a:p>
          <a:endParaRPr lang="en-US"/>
        </a:p>
      </dgm:t>
    </dgm:pt>
  </dgm:ptLst>
  <dgm:cxnLst>
    <dgm:cxn modelId="{31B94A0A-8044-4E6C-BB96-AB4D37A4DB83}" type="presOf" srcId="{29942B37-5A1D-4709-ABAC-CFD2C3414F2E}" destId="{0E288AF6-E2F1-4515-B76C-E798688F5DA3}" srcOrd="0" destOrd="0" presId="urn:microsoft.com/office/officeart/2005/8/layout/orgChart1"/>
    <dgm:cxn modelId="{A9025407-ED29-4678-A4A0-73D32AB4D3DD}" type="presOf" srcId="{A3D6FB46-D305-46E7-987F-B60A10F9232D}" destId="{F1D75CC3-6195-4559-B155-B4FBAB191F7B}" srcOrd="0" destOrd="0" presId="urn:microsoft.com/office/officeart/2005/8/layout/orgChart1"/>
    <dgm:cxn modelId="{6B023BC7-0879-431C-9AD6-692FF16B6157}" srcId="{29942B37-5A1D-4709-ABAC-CFD2C3414F2E}" destId="{26FF8C56-61A0-42E8-BCAE-38A7E47EC8E3}" srcOrd="5" destOrd="0" parTransId="{6C1DCDE1-638B-4A8E-874E-55C3912C82C3}" sibTransId="{DA6AB305-DA5E-4285-B57B-0E311D4AD228}"/>
    <dgm:cxn modelId="{ACE3FAF8-4A32-410A-971A-32DBC23EF812}" srcId="{900C2EA3-0599-4B29-8E1F-3DBF9F43EF74}" destId="{F9ED14C2-7EA5-4B2D-A917-1FFB222B87DD}" srcOrd="5" destOrd="0" parTransId="{4B7DEF77-1A18-4D15-BF8A-77B25FEF4D56}" sibTransId="{8ACF1EFE-C600-46DD-A089-BEC65AF8815C}"/>
    <dgm:cxn modelId="{0DC73D34-CCFE-4477-AABB-EEE4952BBC12}" type="presOf" srcId="{0F89F296-2CC9-48F9-B4D2-CAFB59115E28}" destId="{D13189E9-D30D-45AE-9E1B-2D429BB702AA}" srcOrd="1" destOrd="0" presId="urn:microsoft.com/office/officeart/2005/8/layout/orgChart1"/>
    <dgm:cxn modelId="{91C4AE11-48BB-4DFC-96C9-D64AB0D86CA0}" srcId="{5944CA41-3915-40F6-A155-1C96EB11239E}" destId="{DE403FFF-D4FA-412F-BC14-18E8CCBD797C}" srcOrd="5" destOrd="0" parTransId="{DAC305A2-376E-481C-A5B1-481779820742}" sibTransId="{6F106AC5-F6F1-463D-A353-E357DA1AC95E}"/>
    <dgm:cxn modelId="{1A8203FE-A04D-4E57-A8C9-D92590D4D0D3}" type="presOf" srcId="{D6A9D67A-ECB4-4297-A8D0-9425B21E517C}" destId="{C44FE8D1-FB88-4A02-B67A-947BCDD43910}" srcOrd="0" destOrd="0" presId="urn:microsoft.com/office/officeart/2005/8/layout/orgChart1"/>
    <dgm:cxn modelId="{38FA5604-42E3-4C97-B6D5-8AF637E8281A}" srcId="{A76F32A6-2745-49EE-AB6D-10271A9FAA00}" destId="{9E62167B-5955-47EF-85B7-4C37F0AFF4CC}" srcOrd="5" destOrd="0" parTransId="{6EFA910E-7F25-42D2-A080-EA8AA1A10592}" sibTransId="{8850BAB6-C2DC-4DE8-AE2B-BEC2B1A37BC6}"/>
    <dgm:cxn modelId="{D896031C-9C1A-41AA-8EC1-3D2401A38549}" srcId="{900C2EA3-0599-4B29-8E1F-3DBF9F43EF74}" destId="{E7204D93-37B8-4897-946D-D7A1F4B4FCCE}" srcOrd="4" destOrd="0" parTransId="{17AD95C8-32C9-47F2-AA28-18DC2A3D7CEB}" sibTransId="{14C89AFA-B769-4DE4-8510-A896108055C4}"/>
    <dgm:cxn modelId="{F820357A-6E36-419A-B0AB-DD05E9DF26DA}" type="presOf" srcId="{DE403FFF-D4FA-412F-BC14-18E8CCBD797C}" destId="{64B78121-EFE4-44DD-B98A-688397A4D6BE}" srcOrd="0" destOrd="0" presId="urn:microsoft.com/office/officeart/2005/8/layout/orgChart1"/>
    <dgm:cxn modelId="{0F277837-4A6A-4CD0-BDEE-EA01B4B12B85}" srcId="{5944CA41-3915-40F6-A155-1C96EB11239E}" destId="{F1282801-4FAD-4035-8870-EF1A71C67523}" srcOrd="3" destOrd="0" parTransId="{D6A9D67A-ECB4-4297-A8D0-9425B21E517C}" sibTransId="{ABB18CA2-7481-4CE8-8C11-43F6B5F10B78}"/>
    <dgm:cxn modelId="{1B35DDC7-423D-4A95-A608-B946DC1C873B}" type="presOf" srcId="{86E9D641-3293-40EC-80EA-0615609A0F9E}" destId="{E96972FA-F775-4C9D-B9E6-11E095F80F84}" srcOrd="0" destOrd="0" presId="urn:microsoft.com/office/officeart/2005/8/layout/orgChart1"/>
    <dgm:cxn modelId="{D2392F60-5C8B-4696-AA92-593412B063BF}" srcId="{29942B37-5A1D-4709-ABAC-CFD2C3414F2E}" destId="{37982704-C899-4CF5-B6B6-0F80F662A3D9}" srcOrd="3" destOrd="0" parTransId="{4F79E026-86C7-4273-ADAE-CEA5F0C06938}" sibTransId="{7977F40B-1550-4B61-A9B8-622119358EF9}"/>
    <dgm:cxn modelId="{84F358F1-4F16-4852-9C3C-18B7D00038C0}" type="presOf" srcId="{B332B836-FCC7-4024-A2BF-F95A6F61DF8B}" destId="{128E95A5-37CE-4167-80DF-3632E484BD13}" srcOrd="0" destOrd="0" presId="urn:microsoft.com/office/officeart/2005/8/layout/orgChart1"/>
    <dgm:cxn modelId="{52DC8215-CD7B-470B-8EC2-F20E1479F865}" type="presOf" srcId="{4164DA3E-1675-424F-B49B-48AF1944BE0A}" destId="{3E5F76E2-0612-43D3-A560-FA88AFE12A1F}" srcOrd="0" destOrd="0" presId="urn:microsoft.com/office/officeart/2005/8/layout/orgChart1"/>
    <dgm:cxn modelId="{2425A416-F215-4CC6-9D8F-80A799D2DECF}" type="presOf" srcId="{F1282801-4FAD-4035-8870-EF1A71C67523}" destId="{1223D0DC-091E-46A7-A755-E5939EF0E1B3}" srcOrd="0" destOrd="0" presId="urn:microsoft.com/office/officeart/2005/8/layout/orgChart1"/>
    <dgm:cxn modelId="{42BE670D-8669-4906-B93D-DC6175F29588}" type="presOf" srcId="{45F56883-93BE-4FEC-9F9F-44FB2AE231A2}" destId="{87603EA4-910A-4B46-86A1-0ACF1D7CAB81}" srcOrd="0" destOrd="0" presId="urn:microsoft.com/office/officeart/2005/8/layout/orgChart1"/>
    <dgm:cxn modelId="{34CBC009-5AD0-4335-97CF-C7F76B8780E5}" type="presOf" srcId="{FA5E8D6A-D697-49EF-BA4C-D70AD183057C}" destId="{6CFBD919-3957-4300-BC32-D9770BFCD55F}" srcOrd="1" destOrd="0" presId="urn:microsoft.com/office/officeart/2005/8/layout/orgChart1"/>
    <dgm:cxn modelId="{5543C750-B68C-4D9E-9F9A-865653575EC1}" type="presOf" srcId="{7C333210-3343-49D5-9C52-3E2C8010686A}" destId="{1C574DEC-B953-40FA-AA4A-D97AE95DCF25}" srcOrd="0" destOrd="0" presId="urn:microsoft.com/office/officeart/2005/8/layout/orgChart1"/>
    <dgm:cxn modelId="{4B3DB31A-2479-4E0A-A071-8EE72D5D7152}" type="presOf" srcId="{D8CE5FA3-FA99-4909-B8D3-46351EE58BDE}" destId="{54EEF062-395F-4B52-9978-D762F4C58531}" srcOrd="0" destOrd="0" presId="urn:microsoft.com/office/officeart/2005/8/layout/orgChart1"/>
    <dgm:cxn modelId="{D3C2CE6F-9099-4D3B-A19A-5B9171D96E12}" type="presOf" srcId="{364DC9F0-5F9E-4682-8479-B692B79FCA92}" destId="{B145B8DB-4522-4E20-BAFC-D5EF7A02B0FD}" srcOrd="1" destOrd="0" presId="urn:microsoft.com/office/officeart/2005/8/layout/orgChart1"/>
    <dgm:cxn modelId="{AED86D95-2550-46ED-AE75-43BF0DFEE938}" srcId="{5944CA41-3915-40F6-A155-1C96EB11239E}" destId="{A053DAE4-5CF8-4BF2-B7FF-91F594C30ED3}" srcOrd="1" destOrd="0" parTransId="{8FABC83C-CED0-4636-889B-612049A7055F}" sibTransId="{495C5EE4-A5E2-4F05-BC30-604DBCA0393F}"/>
    <dgm:cxn modelId="{27A1A6F6-9727-45D8-830F-2FECE9325101}" srcId="{A76F32A6-2745-49EE-AB6D-10271A9FAA00}" destId="{39130F67-8387-48D7-9F03-8623E2A7B158}" srcOrd="4" destOrd="0" parTransId="{427FCE85-5E5F-4D7E-B8F2-7F8B6435E461}" sibTransId="{8A7D44A8-3D4B-41D6-A45A-00E04E0CD87B}"/>
    <dgm:cxn modelId="{A8091784-27A0-4139-9365-9DB0E2EDA880}" type="presOf" srcId="{FA5E8D6A-D697-49EF-BA4C-D70AD183057C}" destId="{5578171E-187B-4B1D-A352-805E3D9A4EBD}" srcOrd="0" destOrd="0" presId="urn:microsoft.com/office/officeart/2005/8/layout/orgChart1"/>
    <dgm:cxn modelId="{4E645EE2-AA59-4C26-AB0F-A90B691FB5A0}" type="presOf" srcId="{A82DD15E-69B1-4985-8335-ECFAA2D29614}" destId="{F9D7397A-C646-4F27-B927-E574852F2F48}" srcOrd="0" destOrd="0" presId="urn:microsoft.com/office/officeart/2005/8/layout/orgChart1"/>
    <dgm:cxn modelId="{589993D8-E07C-43A6-80D3-C86D4E123A74}" srcId="{FA5E8D6A-D697-49EF-BA4C-D70AD183057C}" destId="{A0091F5B-5137-46B9-BA5F-11D11150F496}" srcOrd="0" destOrd="0" parTransId="{E62DFB74-1708-430E-B08C-C11D22694204}" sibTransId="{23FD0476-39E9-48DF-A958-D7C660041273}"/>
    <dgm:cxn modelId="{0077C9D2-F6A2-4528-BE43-E40748B7DE85}" type="presOf" srcId="{FCD3D85E-B168-4452-92F6-F1F892C7D17C}" destId="{56C6BB25-CC40-44CC-9EB5-650FA2273154}" srcOrd="0" destOrd="0" presId="urn:microsoft.com/office/officeart/2005/8/layout/orgChart1"/>
    <dgm:cxn modelId="{B431E0EC-9D5E-49AE-BEFA-9F34FBB8389F}" type="presOf" srcId="{29942B37-5A1D-4709-ABAC-CFD2C3414F2E}" destId="{4F81AA6C-760F-4A11-91F3-8F1C5E407419}" srcOrd="1" destOrd="0" presId="urn:microsoft.com/office/officeart/2005/8/layout/orgChart1"/>
    <dgm:cxn modelId="{D39033E9-50C9-4D20-88EB-8531C7F61340}" type="presOf" srcId="{A2DFD173-5F36-4E94-96D5-C692C4FD1EA3}" destId="{5910177F-DF34-43CA-B154-C531C9BB5648}" srcOrd="0" destOrd="0" presId="urn:microsoft.com/office/officeart/2005/8/layout/orgChart1"/>
    <dgm:cxn modelId="{F50F8B0D-2037-42D6-82C5-A0C205923460}" type="presOf" srcId="{5E9C2FE6-EF46-4B05-97DE-F805DCDA89CA}" destId="{868EB551-119B-475D-A426-6412475266D8}" srcOrd="0" destOrd="0" presId="urn:microsoft.com/office/officeart/2005/8/layout/orgChart1"/>
    <dgm:cxn modelId="{4099FEF2-B4F8-4706-9EB9-13341F707C87}" type="presOf" srcId="{F1282801-4FAD-4035-8870-EF1A71C67523}" destId="{9D21FCF2-8C92-4B07-86C3-D024C96A8D36}" srcOrd="1" destOrd="0" presId="urn:microsoft.com/office/officeart/2005/8/layout/orgChart1"/>
    <dgm:cxn modelId="{E63A28BC-FCE7-4FC7-A74F-15768D7CC7C8}" type="presOf" srcId="{4D9BED86-F3F6-4B05-BEA4-50B8E5CACE80}" destId="{8F83E891-892C-420A-AE7F-67E302CCB5C3}" srcOrd="1" destOrd="0" presId="urn:microsoft.com/office/officeart/2005/8/layout/orgChart1"/>
    <dgm:cxn modelId="{5F9CE742-236D-49FD-A871-D6910CC19F15}" type="presOf" srcId="{8FABC83C-CED0-4636-889B-612049A7055F}" destId="{A3B9DDD5-04EF-44DA-BF75-C4EEFFC2FE83}" srcOrd="0" destOrd="0" presId="urn:microsoft.com/office/officeart/2005/8/layout/orgChart1"/>
    <dgm:cxn modelId="{B1FA7357-EEBD-42EF-97FE-9D7E40990AB7}" srcId="{A0091F5B-5137-46B9-BA5F-11D11150F496}" destId="{5944CA41-3915-40F6-A155-1C96EB11239E}" srcOrd="2" destOrd="0" parTransId="{0B22FA14-7F3C-4430-8537-DDD4847665E1}" sibTransId="{40D07CAF-FCB5-4E36-8CAC-1258CE4F3B25}"/>
    <dgm:cxn modelId="{8B0B04A9-DFBC-40FF-8031-F42B1761A2A1}" type="presOf" srcId="{B0A34267-E5C4-4CB9-9D23-E4E9EC9FBB48}" destId="{C8ECA4CC-D061-44AA-9A08-06D0FBC066E1}" srcOrd="0" destOrd="0" presId="urn:microsoft.com/office/officeart/2005/8/layout/orgChart1"/>
    <dgm:cxn modelId="{86DE4D41-DA4C-46B1-A40D-EA4862831AB7}" type="presOf" srcId="{37982704-C899-4CF5-B6B6-0F80F662A3D9}" destId="{3D9D5ECF-F12D-4770-9740-E286D0F73323}" srcOrd="1" destOrd="0" presId="urn:microsoft.com/office/officeart/2005/8/layout/orgChart1"/>
    <dgm:cxn modelId="{82C7372F-BB67-4194-8669-2284954CD819}" type="presOf" srcId="{5944CA41-3915-40F6-A155-1C96EB11239E}" destId="{67BA3262-8FDF-45B0-897E-5DF08BBA6645}" srcOrd="1" destOrd="0" presId="urn:microsoft.com/office/officeart/2005/8/layout/orgChart1"/>
    <dgm:cxn modelId="{F507A3B4-823E-4B67-B80F-F0D202AC4F7B}" type="presOf" srcId="{49BFF9CA-3B58-4DF4-8294-AED5610F7D29}" destId="{23B2F0E4-F341-48DE-82BA-E295B3577D90}" srcOrd="0" destOrd="0" presId="urn:microsoft.com/office/officeart/2005/8/layout/orgChart1"/>
    <dgm:cxn modelId="{4D247B09-DAD1-462F-A975-CA34A74C1D59}" type="presOf" srcId="{B0A34267-E5C4-4CB9-9D23-E4E9EC9FBB48}" destId="{09C8F3C1-FC7B-4B4D-959E-C16A34BB5C41}" srcOrd="1" destOrd="0" presId="urn:microsoft.com/office/officeart/2005/8/layout/orgChart1"/>
    <dgm:cxn modelId="{C3206DF8-C9DF-44C1-8956-C1BE95DC2988}" type="presOf" srcId="{A0091F5B-5137-46B9-BA5F-11D11150F496}" destId="{F1A40376-AFBA-4407-A7F0-A3F035E4B84B}" srcOrd="1" destOrd="0" presId="urn:microsoft.com/office/officeart/2005/8/layout/orgChart1"/>
    <dgm:cxn modelId="{480C33B4-2770-42F7-9D6F-8B68E29D221E}" srcId="{A76F32A6-2745-49EE-AB6D-10271A9FAA00}" destId="{A3D6FB46-D305-46E7-987F-B60A10F9232D}" srcOrd="3" destOrd="0" parTransId="{23416914-E1B4-455E-BD43-C8BDDFB52FAE}" sibTransId="{A8B3FD7D-1058-48A0-BC68-359C76856FB1}"/>
    <dgm:cxn modelId="{8242069C-88D7-49CD-ABD6-30C496C3F7EF}" type="presOf" srcId="{9E62167B-5955-47EF-85B7-4C37F0AFF4CC}" destId="{9E8EB5E0-A23D-4FC5-A623-9D108D318214}" srcOrd="1" destOrd="0" presId="urn:microsoft.com/office/officeart/2005/8/layout/orgChart1"/>
    <dgm:cxn modelId="{3D176CAD-A6E8-457C-9C74-E224EF0AD12D}" srcId="{29942B37-5A1D-4709-ABAC-CFD2C3414F2E}" destId="{0F89F296-2CC9-48F9-B4D2-CAFB59115E28}" srcOrd="4" destOrd="0" parTransId="{86E9D641-3293-40EC-80EA-0615609A0F9E}" sibTransId="{3AE398D9-51A8-4015-970E-421359CE64DC}"/>
    <dgm:cxn modelId="{EF5BD30F-2429-40C4-BF1D-70603D2E7EA8}" type="presOf" srcId="{0488B446-1A3A-494C-B2A0-55EEDDF40283}" destId="{D0D1A892-61A6-442A-A9C3-AADDB26B89DA}" srcOrd="0" destOrd="0" presId="urn:microsoft.com/office/officeart/2005/8/layout/orgChart1"/>
    <dgm:cxn modelId="{CF982C70-7A49-4006-B005-AB2F7CA186F2}" type="presOf" srcId="{58D388F2-C74D-4A5D-97AF-0C0D1DB0C837}" destId="{4CE36691-7448-4721-8CD4-26EF4F5EC036}" srcOrd="1" destOrd="0" presId="urn:microsoft.com/office/officeart/2005/8/layout/orgChart1"/>
    <dgm:cxn modelId="{4BF7CC64-378A-45BF-AF9B-2917B4D318A1}" type="presOf" srcId="{C59648AC-8C9C-4231-811F-4841F9772475}" destId="{9185218E-CACC-4720-9D38-E96C41102C7D}" srcOrd="0" destOrd="0" presId="urn:microsoft.com/office/officeart/2005/8/layout/orgChart1"/>
    <dgm:cxn modelId="{6B53C055-983A-470F-94A5-372C5A4BE216}" type="presOf" srcId="{A76F32A6-2745-49EE-AB6D-10271A9FAA00}" destId="{0502E4F1-EC25-4F98-8FF9-639A546005E4}" srcOrd="1" destOrd="0" presId="urn:microsoft.com/office/officeart/2005/8/layout/orgChart1"/>
    <dgm:cxn modelId="{2DAE2E58-A6D2-4E3F-9C69-53E66AB68B0D}" type="presOf" srcId="{53FF39F9-5F39-41C2-A505-1659C4724C81}" destId="{0DF0062D-C8E6-4BE6-A71C-48E69D53C266}" srcOrd="0" destOrd="0" presId="urn:microsoft.com/office/officeart/2005/8/layout/orgChart1"/>
    <dgm:cxn modelId="{9BA9E762-2A46-4ECE-B706-116DB4E6977B}" type="presOf" srcId="{58B19495-986D-45DB-BA36-8C8C200A1E2A}" destId="{6F44C3F0-6EDD-4710-BA62-F48D0199E5D2}" srcOrd="0" destOrd="0" presId="urn:microsoft.com/office/officeart/2005/8/layout/orgChart1"/>
    <dgm:cxn modelId="{D39C1A5F-EB71-44FA-9AEC-86882F49CBA4}" type="presOf" srcId="{E62DFB74-1708-430E-B08C-C11D22694204}" destId="{5F5CFC60-96DA-49A1-91AF-7E64AAB904DB}" srcOrd="0" destOrd="0" presId="urn:microsoft.com/office/officeart/2005/8/layout/orgChart1"/>
    <dgm:cxn modelId="{D7B4DF41-1F97-43A2-B1FD-FF821E95A147}" type="presOf" srcId="{427FCE85-5E5F-4D7E-B8F2-7F8B6435E461}" destId="{E330F68C-3DF4-46B2-AE15-F8027B17DBD5}" srcOrd="0" destOrd="0" presId="urn:microsoft.com/office/officeart/2005/8/layout/orgChart1"/>
    <dgm:cxn modelId="{68AD50D6-8991-4C32-A1C1-745EC1009038}" type="presOf" srcId="{4A2BEA17-019E-4CCA-9B9E-23BD500D2990}" destId="{5B97A994-888D-4D3C-BC96-D2A774865281}" srcOrd="0" destOrd="0" presId="urn:microsoft.com/office/officeart/2005/8/layout/orgChart1"/>
    <dgm:cxn modelId="{264754AC-CAA6-4C26-B550-DE2B7A417D6C}" type="presOf" srcId="{86A3E279-2717-48D1-BD5A-3CB85C06C25B}" destId="{993E1F64-2167-42E6-8D08-F6FDE5185E5B}" srcOrd="0" destOrd="0" presId="urn:microsoft.com/office/officeart/2005/8/layout/orgChart1"/>
    <dgm:cxn modelId="{786C9688-CCC5-49C3-AD8B-403DC5CF07C9}" srcId="{900C2EA3-0599-4B29-8E1F-3DBF9F43EF74}" destId="{6EB4A493-63D0-492A-A7AE-6DD8D846497A}" srcOrd="0" destOrd="0" parTransId="{04CB3205-F126-4E4C-8DC5-6AD4819F4E16}" sibTransId="{3605C008-115D-46DD-AF32-F79320CBAE46}"/>
    <dgm:cxn modelId="{193C778E-B1C9-41A0-99F4-97DB890F9E37}" type="presOf" srcId="{C59648AC-8C9C-4231-811F-4841F9772475}" destId="{08CFF09B-13AE-4175-866A-7D55A20206F3}" srcOrd="1" destOrd="0" presId="urn:microsoft.com/office/officeart/2005/8/layout/orgChart1"/>
    <dgm:cxn modelId="{C01D8ED4-17EA-4C16-A768-FDB99BCC9A73}" type="presOf" srcId="{E7204D93-37B8-4897-946D-D7A1F4B4FCCE}" destId="{C10F3C6B-B70F-4A9C-9405-E9B2A5F8BA11}" srcOrd="0" destOrd="0" presId="urn:microsoft.com/office/officeart/2005/8/layout/orgChart1"/>
    <dgm:cxn modelId="{357A9D18-9BE5-40BD-B2E3-E8AB8C3F4355}" type="presOf" srcId="{900C2EA3-0599-4B29-8E1F-3DBF9F43EF74}" destId="{826AEA18-D755-4625-82C5-E25D9DA339FE}" srcOrd="1" destOrd="0" presId="urn:microsoft.com/office/officeart/2005/8/layout/orgChart1"/>
    <dgm:cxn modelId="{216CED05-3DC9-40F3-A37E-72D2AE30AA93}" type="presOf" srcId="{6EFA910E-7F25-42D2-A080-EA8AA1A10592}" destId="{58FEF49C-8FA3-4A64-88C5-380295997198}" srcOrd="0" destOrd="0" presId="urn:microsoft.com/office/officeart/2005/8/layout/orgChart1"/>
    <dgm:cxn modelId="{3F129A79-3945-4C31-A59A-E86738F44AD2}" type="presOf" srcId="{30CE2861-FFBA-4B4D-9395-688271F7D0E6}" destId="{A4F881F8-A28D-4932-BBFB-1EF7F23A8466}" srcOrd="0" destOrd="0" presId="urn:microsoft.com/office/officeart/2005/8/layout/orgChart1"/>
    <dgm:cxn modelId="{65A75DEE-1EEC-4D17-BA2A-2F5B2BBCF1BB}" type="presOf" srcId="{5944CA41-3915-40F6-A155-1C96EB11239E}" destId="{930AB7CF-CE5B-4346-AD89-FE9904909734}" srcOrd="0" destOrd="0" presId="urn:microsoft.com/office/officeart/2005/8/layout/orgChart1"/>
    <dgm:cxn modelId="{7216FA13-60CA-4779-B419-92C5B3DF5851}" srcId="{A0091F5B-5137-46B9-BA5F-11D11150F496}" destId="{29942B37-5A1D-4709-ABAC-CFD2C3414F2E}" srcOrd="0" destOrd="0" parTransId="{9F7D6C08-6213-445F-8051-D2695365EB5F}" sibTransId="{282C53DB-0401-4891-8C6E-1B85C3CBD3B3}"/>
    <dgm:cxn modelId="{4B67A2F3-235E-436B-8E9D-CE6F07C7F0C6}" type="presOf" srcId="{86A3E279-2717-48D1-BD5A-3CB85C06C25B}" destId="{B54671AD-F856-4A17-9A51-32F67A3C9EF3}" srcOrd="1" destOrd="0" presId="urn:microsoft.com/office/officeart/2005/8/layout/orgChart1"/>
    <dgm:cxn modelId="{3BE1833A-963B-4966-AD2B-77011913294F}" type="presOf" srcId="{258DCF6B-238F-4303-9B4D-20337856D1D3}" destId="{4FCFF524-4D6F-4D61-95ED-4189AD02760F}" srcOrd="0" destOrd="0" presId="urn:microsoft.com/office/officeart/2005/8/layout/orgChart1"/>
    <dgm:cxn modelId="{B44B9B80-8D42-4935-9BA5-C8C0735CAB56}" type="presOf" srcId="{998C77EF-4763-4714-B5C2-C735676D20CE}" destId="{E8593A7F-DCC1-4F09-9713-69E3F6D1DEE2}" srcOrd="0" destOrd="0" presId="urn:microsoft.com/office/officeart/2005/8/layout/orgChart1"/>
    <dgm:cxn modelId="{3C649A7E-94C2-4FE7-B3DE-E82E4A5201C5}" type="presOf" srcId="{E7204D93-37B8-4897-946D-D7A1F4B4FCCE}" destId="{BDD32236-97BA-4175-A747-68A33A19FADB}" srcOrd="1" destOrd="0" presId="urn:microsoft.com/office/officeart/2005/8/layout/orgChart1"/>
    <dgm:cxn modelId="{8D3A2957-50DE-4893-A7BE-4C012C151FC3}" srcId="{5944CA41-3915-40F6-A155-1C96EB11239E}" destId="{C15FD9A3-433E-4A0F-98B9-82719EF744AD}" srcOrd="0" destOrd="0" parTransId="{B332B836-FCC7-4024-A2BF-F95A6F61DF8B}" sibTransId="{FFA37C00-6E3B-4C89-B0C2-9CAC6E16677E}"/>
    <dgm:cxn modelId="{59FEED18-3FA5-4FBF-95C7-D6A08516DA6F}" srcId="{5944CA41-3915-40F6-A155-1C96EB11239E}" destId="{C59648AC-8C9C-4231-811F-4841F9772475}" srcOrd="2" destOrd="0" parTransId="{A2DFD173-5F36-4E94-96D5-C692C4FD1EA3}" sibTransId="{30D1E0D3-94FC-4290-9696-C4B33D3A4364}"/>
    <dgm:cxn modelId="{C4DAC92C-30F8-4A13-8154-4C8C84600CFB}" type="presOf" srcId="{15F34280-2C14-44F0-8798-F4827BCB0EA5}" destId="{531559EA-58E4-47CC-BEE1-11AFD086226C}" srcOrd="0" destOrd="0" presId="urn:microsoft.com/office/officeart/2005/8/layout/orgChart1"/>
    <dgm:cxn modelId="{54B711B9-CCE5-4A7F-8266-04C44C02B8B6}" type="presOf" srcId="{A053DAE4-5CF8-4BF2-B7FF-91F594C30ED3}" destId="{C09ED2F8-A6BD-4DAD-85F0-38E67819679B}" srcOrd="1" destOrd="0" presId="urn:microsoft.com/office/officeart/2005/8/layout/orgChart1"/>
    <dgm:cxn modelId="{741B442E-BF6F-43E6-A970-D24E3561AFFB}" type="presOf" srcId="{9F7D6C08-6213-445F-8051-D2695365EB5F}" destId="{2077133C-DD3A-425D-9D57-A1660F30AFE4}" srcOrd="0" destOrd="0" presId="urn:microsoft.com/office/officeart/2005/8/layout/orgChart1"/>
    <dgm:cxn modelId="{41FD798C-6C95-4DE8-A5B4-BE94B5B2BD94}" type="presOf" srcId="{5E9C2FE6-EF46-4B05-97DE-F805DCDA89CA}" destId="{F1B764E0-A49A-4C68-9FC4-9561606FBD18}" srcOrd="1" destOrd="0" presId="urn:microsoft.com/office/officeart/2005/8/layout/orgChart1"/>
    <dgm:cxn modelId="{FE3AAFB9-9546-4A98-8C48-F7AD043C3ECC}" type="presOf" srcId="{364DC9F0-5F9E-4682-8479-B692B79FCA92}" destId="{E1214262-9A06-42B0-9E42-123D99284C91}" srcOrd="0" destOrd="0" presId="urn:microsoft.com/office/officeart/2005/8/layout/orgChart1"/>
    <dgm:cxn modelId="{3E445F46-DE52-48D4-9371-10B3207925F7}" srcId="{B4D6D9B0-3B2A-49A6-AE68-7A3CAE50363C}" destId="{5CE48C32-8CAE-4343-8328-FDE9416AD68A}" srcOrd="0" destOrd="0" parTransId="{C99EB157-AD88-4B56-B873-F1C1799D81A1}" sibTransId="{18529155-5DEF-41E3-9587-00B68C817753}"/>
    <dgm:cxn modelId="{277EF843-D075-4816-AD6B-132ED2D79756}" srcId="{29942B37-5A1D-4709-ABAC-CFD2C3414F2E}" destId="{0488B446-1A3A-494C-B2A0-55EEDDF40283}" srcOrd="0" destOrd="0" parTransId="{0917A3D9-F86F-43FB-9916-37D26E724992}" sibTransId="{8F0DB436-80CA-4EEE-B9F6-284C176018D1}"/>
    <dgm:cxn modelId="{A4DE7D0B-5099-488B-932A-C5240AAB1A56}" srcId="{5944CA41-3915-40F6-A155-1C96EB11239E}" destId="{A950D722-E09E-4AF9-AAB4-0B4C8FFA42B4}" srcOrd="4" destOrd="0" parTransId="{15FBF788-66A6-4BC0-8A04-1E78B74919C6}" sibTransId="{739DF952-5DC9-4BC5-A5F8-EB2F007AD215}"/>
    <dgm:cxn modelId="{E1B71162-62BA-4ACE-87C6-B596903DC93A}" type="presOf" srcId="{49BFF9CA-3B58-4DF4-8294-AED5610F7D29}" destId="{9033F911-59A0-4DF8-A690-C2CA7E68105D}" srcOrd="1" destOrd="0" presId="urn:microsoft.com/office/officeart/2005/8/layout/orgChart1"/>
    <dgm:cxn modelId="{4F6269A8-8159-4910-9527-DA839A107E2B}" type="presOf" srcId="{637E6CC5-1C1F-4AEE-BB33-390C92116A14}" destId="{9EF65247-E057-4387-98CA-C21732906E29}" srcOrd="1" destOrd="0" presId="urn:microsoft.com/office/officeart/2005/8/layout/orgChart1"/>
    <dgm:cxn modelId="{88112A53-CCD1-4BFD-BE05-A62BBED6AAE3}" srcId="{B4D6D9B0-3B2A-49A6-AE68-7A3CAE50363C}" destId="{364DC9F0-5F9E-4682-8479-B692B79FCA92}" srcOrd="3" destOrd="0" parTransId="{998C77EF-4763-4714-B5C2-C735676D20CE}" sibTransId="{73DF6CD3-475B-4220-8ED9-E0C608CCBD06}"/>
    <dgm:cxn modelId="{186DEBF2-0B47-4AFA-A45B-B63C2680ABEA}" srcId="{0EB1F4CD-C298-4961-A0F6-534C34809AFB}" destId="{FA5E8D6A-D697-49EF-BA4C-D70AD183057C}" srcOrd="0" destOrd="0" parTransId="{4BA8DE2C-C076-4BB2-9240-45788F7D41BF}" sibTransId="{3F50668B-44A1-43A0-94A3-B6279917B5F2}"/>
    <dgm:cxn modelId="{6DAEBFFF-DEE8-40DE-9C6B-C58DFA5F4F53}" type="presOf" srcId="{B4D6D9B0-3B2A-49A6-AE68-7A3CAE50363C}" destId="{A1354EA4-E300-4CBA-BCCE-6FB7B1172F82}" srcOrd="0" destOrd="0" presId="urn:microsoft.com/office/officeart/2005/8/layout/orgChart1"/>
    <dgm:cxn modelId="{63C5CC33-3654-40B2-8B22-2E06D8B6DAE9}" srcId="{29942B37-5A1D-4709-ABAC-CFD2C3414F2E}" destId="{58D388F2-C74D-4A5D-97AF-0C0D1DB0C837}" srcOrd="2" destOrd="0" parTransId="{58B19495-986D-45DB-BA36-8C8C200A1E2A}" sibTransId="{4ADB3385-CBAC-4540-91AD-E5E71F54E4E2}"/>
    <dgm:cxn modelId="{82D2145E-AC9D-4DEA-9BF5-3ACE6E84D375}" type="presOf" srcId="{C15FD9A3-433E-4A0F-98B9-82719EF744AD}" destId="{C1BB8702-B28C-43E1-8AF1-0546A088BED5}" srcOrd="1" destOrd="0" presId="urn:microsoft.com/office/officeart/2005/8/layout/orgChart1"/>
    <dgm:cxn modelId="{C2F15676-FE40-404B-A86B-674117362F73}" srcId="{A0091F5B-5137-46B9-BA5F-11D11150F496}" destId="{B4D6D9B0-3B2A-49A6-AE68-7A3CAE50363C}" srcOrd="1" destOrd="0" parTransId="{8D633ACD-9C6E-4B4A-9C93-334C9B16CD91}" sibTransId="{BC1DB522-AAC0-40C0-8565-E283AE7465BF}"/>
    <dgm:cxn modelId="{2D2D8A14-F677-42EE-816D-6B9C348711D6}" type="presOf" srcId="{F9ED14C2-7EA5-4B2D-A917-1FFB222B87DD}" destId="{7449E1E3-7A94-4AB4-90A5-2CD1ACE70176}" srcOrd="0" destOrd="0" presId="urn:microsoft.com/office/officeart/2005/8/layout/orgChart1"/>
    <dgm:cxn modelId="{86C27C7A-3614-487C-988A-F26C6FA67E74}" type="presOf" srcId="{3E01045F-1521-485F-A962-5A517F86A236}" destId="{5EF72374-7898-4E7A-98FA-8EDD3B8EB06E}" srcOrd="0" destOrd="0" presId="urn:microsoft.com/office/officeart/2005/8/layout/orgChart1"/>
    <dgm:cxn modelId="{4AC9B929-5693-490B-A470-E90D0BA4154C}" srcId="{B4D6D9B0-3B2A-49A6-AE68-7A3CAE50363C}" destId="{5E9C2FE6-EF46-4B05-97DE-F805DCDA89CA}" srcOrd="4" destOrd="0" parTransId="{3E01045F-1521-485F-A962-5A517F86A236}" sibTransId="{906D995B-C2FB-46E0-A194-0263B8FF89B2}"/>
    <dgm:cxn modelId="{3D4080B4-D986-427D-91D1-C031F7167D38}" type="presOf" srcId="{5A19A82E-05C2-492A-B5C0-72EA25DF799E}" destId="{94E5E7AF-45DF-4DE6-B20F-AE72A5404339}" srcOrd="1" destOrd="0" presId="urn:microsoft.com/office/officeart/2005/8/layout/orgChart1"/>
    <dgm:cxn modelId="{68B83D10-7FF2-4E11-A381-2F086889C9B9}" type="presOf" srcId="{4B7DEF77-1A18-4D15-BF8A-77B25FEF4D56}" destId="{99BF0F72-29DB-477C-A91F-A373B60B142C}" srcOrd="0" destOrd="0" presId="urn:microsoft.com/office/officeart/2005/8/layout/orgChart1"/>
    <dgm:cxn modelId="{CED59435-9772-413C-8FBF-DF8BE84C51B3}" type="presOf" srcId="{C99EB157-AD88-4B56-B873-F1C1799D81A1}" destId="{26E7C7F2-0332-4588-8278-B028A3B96B6E}" srcOrd="0" destOrd="0" presId="urn:microsoft.com/office/officeart/2005/8/layout/orgChart1"/>
    <dgm:cxn modelId="{C8B951E5-BAE8-477B-8612-983487856141}" type="presOf" srcId="{58D388F2-C74D-4A5D-97AF-0C0D1DB0C837}" destId="{EBD87491-4911-4F38-A96A-ED5494AE1066}" srcOrd="0" destOrd="0" presId="urn:microsoft.com/office/officeart/2005/8/layout/orgChart1"/>
    <dgm:cxn modelId="{CBF88951-1CA8-47A9-B7BE-10E8E72D639B}" type="presOf" srcId="{0EB1F4CD-C298-4961-A0F6-534C34809AFB}" destId="{E040CF3F-08EB-456F-8D6D-FE6762C981FB}" srcOrd="0" destOrd="0" presId="urn:microsoft.com/office/officeart/2005/8/layout/orgChart1"/>
    <dgm:cxn modelId="{645BFC9C-7F46-4586-9444-809A16E777CF}" type="presOf" srcId="{4D9BED86-F3F6-4B05-BEA4-50B8E5CACE80}" destId="{6D08ADA4-8925-4AFE-9C1A-AD18A1861CEC}" srcOrd="0" destOrd="0" presId="urn:microsoft.com/office/officeart/2005/8/layout/orgChart1"/>
    <dgm:cxn modelId="{B80EAC33-7AF8-4052-88DA-871D10A09D99}" type="presOf" srcId="{900C2EA3-0599-4B29-8E1F-3DBF9F43EF74}" destId="{5FFCE66D-B9CA-42C9-95C9-ABC719021C10}" srcOrd="0" destOrd="0" presId="urn:microsoft.com/office/officeart/2005/8/layout/orgChart1"/>
    <dgm:cxn modelId="{1C14056F-7F87-40B8-93EB-2EDF87417948}" type="presOf" srcId="{0488B446-1A3A-494C-B2A0-55EEDDF40283}" destId="{0A639824-4254-4C12-A204-403C5BA1FD3B}" srcOrd="1" destOrd="0" presId="urn:microsoft.com/office/officeart/2005/8/layout/orgChart1"/>
    <dgm:cxn modelId="{F2B776E7-1D8F-41BD-AE45-74C99CE85E1E}" type="presOf" srcId="{A76F32A6-2745-49EE-AB6D-10271A9FAA00}" destId="{B65E9FD8-D652-4264-97E9-3AEA4104A273}" srcOrd="0" destOrd="0" presId="urn:microsoft.com/office/officeart/2005/8/layout/orgChart1"/>
    <dgm:cxn modelId="{EDFDD2DF-8E0F-47DF-8739-73F0FF60944C}" type="presOf" srcId="{8D633ACD-9C6E-4B4A-9C93-334C9B16CD91}" destId="{10C3CA25-93CF-4237-B04D-D91ECBA94268}" srcOrd="0" destOrd="0" presId="urn:microsoft.com/office/officeart/2005/8/layout/orgChart1"/>
    <dgm:cxn modelId="{7D5B6282-34FB-4AFF-BDCE-2535592E04A2}" type="presOf" srcId="{15FBF788-66A6-4BC0-8A04-1E78B74919C6}" destId="{0B2DA4FB-D612-443A-A2B7-4BE3A874381D}" srcOrd="0" destOrd="0" presId="urn:microsoft.com/office/officeart/2005/8/layout/orgChart1"/>
    <dgm:cxn modelId="{6CA7658E-6427-44BD-A0C1-FA0DB65F17E4}" type="presOf" srcId="{0B22FA14-7F3C-4430-8537-DDD4847665E1}" destId="{5D7CF110-4C8E-47E9-AB0D-47ACB950F33B}" srcOrd="0" destOrd="0" presId="urn:microsoft.com/office/officeart/2005/8/layout/orgChart1"/>
    <dgm:cxn modelId="{7EAFE2D9-2DBB-4E78-9097-9EB0845A6DD8}" srcId="{900C2EA3-0599-4B29-8E1F-3DBF9F43EF74}" destId="{5A19A82E-05C2-492A-B5C0-72EA25DF799E}" srcOrd="3" destOrd="0" parTransId="{45F56883-93BE-4FEC-9F9F-44FB2AE231A2}" sibTransId="{FD57C586-3E78-4701-A628-2445C52CBE6F}"/>
    <dgm:cxn modelId="{C9DA8113-CDA9-440B-B8A4-05088A5FFED5}" type="presOf" srcId="{0917A3D9-F86F-43FB-9916-37D26E724992}" destId="{07F5ED7A-A2ED-40E5-84F2-F7D7A3881E86}" srcOrd="0" destOrd="0" presId="urn:microsoft.com/office/officeart/2005/8/layout/orgChart1"/>
    <dgm:cxn modelId="{1F5B10E4-4DEC-46CB-B0A5-DAE496A2D87B}" type="presOf" srcId="{A3D6FB46-D305-46E7-987F-B60A10F9232D}" destId="{AB3A1C29-B3E2-4936-AABB-A30C7013C2A6}" srcOrd="1" destOrd="0" presId="urn:microsoft.com/office/officeart/2005/8/layout/orgChart1"/>
    <dgm:cxn modelId="{ED82C831-BA10-455F-B3BC-D40080BC14E7}" type="presOf" srcId="{37982704-C899-4CF5-B6B6-0F80F662A3D9}" destId="{93093E40-F195-4E86-913E-81237D2124FA}" srcOrd="0" destOrd="0" presId="urn:microsoft.com/office/officeart/2005/8/layout/orgChart1"/>
    <dgm:cxn modelId="{99355806-3DCB-4445-A5E8-7C633914E96B}" type="presOf" srcId="{C4C21D04-4EC0-43E0-A974-7B52E8D4A2CB}" destId="{616F5CEF-4BE6-45E2-B03A-B501805C94DE}" srcOrd="0" destOrd="0" presId="urn:microsoft.com/office/officeart/2005/8/layout/orgChart1"/>
    <dgm:cxn modelId="{2051C10D-1B13-48EE-95FD-6576E7099FE1}" type="presOf" srcId="{6C1DCDE1-638B-4A8E-874E-55C3912C82C3}" destId="{E8119020-E308-45FA-A2BB-BDF7E522DFD7}" srcOrd="0" destOrd="0" presId="urn:microsoft.com/office/officeart/2005/8/layout/orgChart1"/>
    <dgm:cxn modelId="{68DD4BE5-F3CE-4730-961E-ECAC4530C903}" type="presOf" srcId="{9E62167B-5955-47EF-85B7-4C37F0AFF4CC}" destId="{C49178BB-A9D1-4E4E-B0E5-E8F7657F5C6A}" srcOrd="0" destOrd="0" presId="urn:microsoft.com/office/officeart/2005/8/layout/orgChart1"/>
    <dgm:cxn modelId="{532AE24C-11A4-4FD9-A6D2-B5679AE3BEE5}" type="presOf" srcId="{04CB3205-F126-4E4C-8DC5-6AD4819F4E16}" destId="{753C88D8-630F-4AEC-A157-65AB7680CEDB}" srcOrd="0" destOrd="0" presId="urn:microsoft.com/office/officeart/2005/8/layout/orgChart1"/>
    <dgm:cxn modelId="{EA099167-C367-4724-AF30-CAEA2B7B9CA0}" type="presOf" srcId="{26FF8C56-61A0-42E8-BCAE-38A7E47EC8E3}" destId="{45133768-5E5B-4EE2-A352-35CF0A0ED084}" srcOrd="0" destOrd="0" presId="urn:microsoft.com/office/officeart/2005/8/layout/orgChart1"/>
    <dgm:cxn modelId="{220FCE72-A841-4E73-BC4A-0FFFC4E43E79}" type="presOf" srcId="{26FF8C56-61A0-42E8-BCAE-38A7E47EC8E3}" destId="{B8527465-ACA9-45E4-BFC0-756643B81DBE}" srcOrd="1" destOrd="0" presId="urn:microsoft.com/office/officeart/2005/8/layout/orgChart1"/>
    <dgm:cxn modelId="{9A04CAA0-06D4-4F05-80F9-2DAF1C6F2294}" type="presOf" srcId="{C476BE6E-D46F-4D00-B3F8-179F8BC3AEE5}" destId="{54A81064-9D67-463B-B7BD-72ADE0A682ED}" srcOrd="0" destOrd="0" presId="urn:microsoft.com/office/officeart/2005/8/layout/orgChart1"/>
    <dgm:cxn modelId="{C79A47A2-805D-4257-A9F1-2B6CA603283F}" type="presOf" srcId="{6EB4A493-63D0-492A-A7AE-6DD8D846497A}" destId="{B07B9142-EC65-4623-81E8-FC0B1B980546}" srcOrd="0" destOrd="0" presId="urn:microsoft.com/office/officeart/2005/8/layout/orgChart1"/>
    <dgm:cxn modelId="{B23E7FC7-A447-42E7-B482-F4867BFF4B75}" type="presOf" srcId="{17AD95C8-32C9-47F2-AA28-18DC2A3D7CEB}" destId="{F74BE034-3859-4ADB-86B2-E06B4802F595}" srcOrd="0" destOrd="0" presId="urn:microsoft.com/office/officeart/2005/8/layout/orgChart1"/>
    <dgm:cxn modelId="{9E21C8E8-AE6A-4CBA-87AD-964DAC21B429}" type="presOf" srcId="{7C333210-3343-49D5-9C52-3E2C8010686A}" destId="{D15F2D07-11F3-4AC4-A4DA-4F996EABE2F2}" srcOrd="1" destOrd="0" presId="urn:microsoft.com/office/officeart/2005/8/layout/orgChart1"/>
    <dgm:cxn modelId="{A75C9B58-7A99-402E-ADC9-25A3B5742AAC}" type="presOf" srcId="{6EB4A493-63D0-492A-A7AE-6DD8D846497A}" destId="{4F6CB154-C163-4E8B-82E2-DD13A89411B8}" srcOrd="1" destOrd="0" presId="urn:microsoft.com/office/officeart/2005/8/layout/orgChart1"/>
    <dgm:cxn modelId="{0FEE938B-A1FB-4623-A054-BAEA3094BD5B}" type="presOf" srcId="{DE403FFF-D4FA-412F-BC14-18E8CCBD797C}" destId="{BD4D03C4-ABE8-4F5A-97EF-E27EF284C806}" srcOrd="1" destOrd="0" presId="urn:microsoft.com/office/officeart/2005/8/layout/orgChart1"/>
    <dgm:cxn modelId="{43DCDCFE-2697-421D-87DD-FDDCBE6C4635}" srcId="{A76F32A6-2745-49EE-AB6D-10271A9FAA00}" destId="{15F34280-2C14-44F0-8798-F4827BCB0EA5}" srcOrd="2" destOrd="0" parTransId="{806375F1-7D2E-43AB-84CA-9515DE217E44}" sibTransId="{E4BF802E-04B5-46F5-818D-B84ED686F7C9}"/>
    <dgm:cxn modelId="{1FEDD25E-3D82-430E-978A-62B9CC4163B8}" srcId="{B4D6D9B0-3B2A-49A6-AE68-7A3CAE50363C}" destId="{49BFF9CA-3B58-4DF4-8294-AED5610F7D29}" srcOrd="5" destOrd="0" parTransId="{4164DA3E-1675-424F-B49B-48AF1944BE0A}" sibTransId="{1427A17F-1967-4F3C-A1C0-916D622EB350}"/>
    <dgm:cxn modelId="{1FBC9612-B8E2-4535-A7B8-6F26B15A1808}" type="presOf" srcId="{4F79E026-86C7-4273-ADAE-CEA5F0C06938}" destId="{E4122570-A4B7-4B74-9A5D-9B598BF2A83A}" srcOrd="0" destOrd="0" presId="urn:microsoft.com/office/officeart/2005/8/layout/orgChart1"/>
    <dgm:cxn modelId="{79E9D8AB-1E25-42DA-839D-F00A22D63BFD}" type="presOf" srcId="{5A19A82E-05C2-492A-B5C0-72EA25DF799E}" destId="{9B68A5FE-5315-445B-BBEF-3A2889C26A19}" srcOrd="0" destOrd="0" presId="urn:microsoft.com/office/officeart/2005/8/layout/orgChart1"/>
    <dgm:cxn modelId="{F3362561-6AE6-476A-8247-44F8CAF6DF13}" type="presOf" srcId="{A950D722-E09E-4AF9-AAB4-0B4C8FFA42B4}" destId="{B3643622-DF5F-49F8-A47A-EACEC0A6B7FB}" srcOrd="1" destOrd="0" presId="urn:microsoft.com/office/officeart/2005/8/layout/orgChart1"/>
    <dgm:cxn modelId="{89D10153-DD77-452A-BC73-5C9EF33A60BF}" srcId="{900C2EA3-0599-4B29-8E1F-3DBF9F43EF74}" destId="{7C333210-3343-49D5-9C52-3E2C8010686A}" srcOrd="1" destOrd="0" parTransId="{C4C21D04-4EC0-43E0-A974-7B52E8D4A2CB}" sibTransId="{BD309CAE-4FB6-4173-94A4-45A44CB4094A}"/>
    <dgm:cxn modelId="{43EE2D2A-FF21-451E-A4E6-ABE961F6B578}" type="presOf" srcId="{39130F67-8387-48D7-9F03-8623E2A7B158}" destId="{88E27527-0B84-4E87-9878-39B1EDD8384B}" srcOrd="1" destOrd="0" presId="urn:microsoft.com/office/officeart/2005/8/layout/orgChart1"/>
    <dgm:cxn modelId="{312C5F27-8050-4434-AED2-EFE5F990F636}" type="presOf" srcId="{D8CE5FA3-FA99-4909-B8D3-46351EE58BDE}" destId="{B84D9CF2-61BC-47C8-B701-FE7EA27148FC}" srcOrd="1" destOrd="0" presId="urn:microsoft.com/office/officeart/2005/8/layout/orgChart1"/>
    <dgm:cxn modelId="{2123B140-5F08-4CF6-89AD-5457CB2B1361}" type="presOf" srcId="{637E6CC5-1C1F-4AEE-BB33-390C92116A14}" destId="{47DDF683-42F2-4704-A34D-29FE356DD668}" srcOrd="0" destOrd="0" presId="urn:microsoft.com/office/officeart/2005/8/layout/orgChart1"/>
    <dgm:cxn modelId="{71B5307A-4D85-4588-BC22-8F1A26FF9A1A}" type="presOf" srcId="{258DCF6B-238F-4303-9B4D-20337856D1D3}" destId="{43720148-680D-475C-9F4E-31AC7E15BB1A}" srcOrd="1" destOrd="0" presId="urn:microsoft.com/office/officeart/2005/8/layout/orgChart1"/>
    <dgm:cxn modelId="{E897AD77-3A7B-4ED8-BACB-47F13B5DD60E}" type="presOf" srcId="{A0091F5B-5137-46B9-BA5F-11D11150F496}" destId="{36ECF7FE-F2B1-4D79-ACA5-87E66C4CD1DC}" srcOrd="0" destOrd="0" presId="urn:microsoft.com/office/officeart/2005/8/layout/orgChart1"/>
    <dgm:cxn modelId="{1CA2EFBE-764A-46DD-A7D5-D0B0CB7A35E4}" srcId="{900C2EA3-0599-4B29-8E1F-3DBF9F43EF74}" destId="{D8CE5FA3-FA99-4909-B8D3-46351EE58BDE}" srcOrd="2" destOrd="0" parTransId="{AC4984DB-C717-4E57-ABC7-2D41BF734E4A}" sibTransId="{F070FA39-57C0-468B-9003-4308AF76F9C0}"/>
    <dgm:cxn modelId="{0E6A129C-F54F-444B-A843-6557E2D9552E}" srcId="{A0091F5B-5137-46B9-BA5F-11D11150F496}" destId="{900C2EA3-0599-4B29-8E1F-3DBF9F43EF74}" srcOrd="4" destOrd="0" parTransId="{53FF39F9-5F39-41C2-A505-1659C4724C81}" sibTransId="{E65E64E9-D7BC-4378-A93D-90A4130F9183}"/>
    <dgm:cxn modelId="{6AA1B2E0-EBFE-42CF-9FC9-8691D1D5793C}" type="presOf" srcId="{5CE48C32-8CAE-4343-8328-FDE9416AD68A}" destId="{1C3C6931-4902-4217-A6EF-F583BF47865A}" srcOrd="0" destOrd="0" presId="urn:microsoft.com/office/officeart/2005/8/layout/orgChart1"/>
    <dgm:cxn modelId="{69EB04A8-2D6D-4663-99A2-E05C553A6E78}" type="presOf" srcId="{A950D722-E09E-4AF9-AAB4-0B4C8FFA42B4}" destId="{909028FF-FFF8-4C9D-97D7-B57BD59C4859}" srcOrd="0" destOrd="0" presId="urn:microsoft.com/office/officeart/2005/8/layout/orgChart1"/>
    <dgm:cxn modelId="{46708F32-9580-4582-9E61-75D6875B0C94}" type="presOf" srcId="{F9ED14C2-7EA5-4B2D-A917-1FFB222B87DD}" destId="{C7A0268F-96AD-4766-8A34-5F57D710C966}" srcOrd="1" destOrd="0" presId="urn:microsoft.com/office/officeart/2005/8/layout/orgChart1"/>
    <dgm:cxn modelId="{1DFD81AB-B30B-4D8C-AF6A-BF2CD28F521E}" type="presOf" srcId="{5CE48C32-8CAE-4343-8328-FDE9416AD68A}" destId="{8942082F-1FA1-40AC-8402-B1150BD2AD82}" srcOrd="1" destOrd="0" presId="urn:microsoft.com/office/officeart/2005/8/layout/orgChart1"/>
    <dgm:cxn modelId="{0DC2B75B-B46E-437D-8D60-9A35857004D8}" type="presOf" srcId="{15F34280-2C14-44F0-8798-F4827BCB0EA5}" destId="{4C17C5B2-831D-493B-946C-BF0D6B02A7AD}" srcOrd="1" destOrd="0" presId="urn:microsoft.com/office/officeart/2005/8/layout/orgChart1"/>
    <dgm:cxn modelId="{C201556C-BE44-43E5-85B9-1AD48B1EA551}" type="presOf" srcId="{39130F67-8387-48D7-9F03-8623E2A7B158}" destId="{5DE33909-8ECB-4D12-AC58-DE83A3C7564A}" srcOrd="0" destOrd="0" presId="urn:microsoft.com/office/officeart/2005/8/layout/orgChart1"/>
    <dgm:cxn modelId="{1CC2598F-A469-4BEF-B584-1FE5BA1BD989}" srcId="{A76F32A6-2745-49EE-AB6D-10271A9FAA00}" destId="{637E6CC5-1C1F-4AEE-BB33-390C92116A14}" srcOrd="0" destOrd="0" parTransId="{A82DD15E-69B1-4985-8335-ECFAA2D29614}" sibTransId="{F7E0ADAE-245D-471E-8F88-2C7A8A34E436}"/>
    <dgm:cxn modelId="{F21DE563-060D-48F0-A4E5-E9E22F9224E4}" srcId="{B4D6D9B0-3B2A-49A6-AE68-7A3CAE50363C}" destId="{B0A34267-E5C4-4CB9-9D23-E4E9EC9FBB48}" srcOrd="1" destOrd="0" parTransId="{FCD3D85E-B168-4452-92F6-F1F892C7D17C}" sibTransId="{F533170B-BD33-4AB3-93E1-91EC660074F6}"/>
    <dgm:cxn modelId="{23E5BE27-E0B7-4EC0-916F-328C95F7DCD9}" srcId="{A0091F5B-5137-46B9-BA5F-11D11150F496}" destId="{A76F32A6-2745-49EE-AB6D-10271A9FAA00}" srcOrd="3" destOrd="0" parTransId="{C476BE6E-D46F-4D00-B3F8-179F8BC3AEE5}" sibTransId="{7B00D113-F892-4C16-BEBF-D4B10F1B2FE6}"/>
    <dgm:cxn modelId="{15039143-BE21-4403-AEB4-697F4DDEE2DF}" type="presOf" srcId="{4CA06B16-63D2-43F8-8CFF-C8855CA8E214}" destId="{30BDB794-8DFF-446E-8E01-62F5F243F3CD}" srcOrd="0" destOrd="0" presId="urn:microsoft.com/office/officeart/2005/8/layout/orgChart1"/>
    <dgm:cxn modelId="{64E331B5-A162-4176-B4B6-E5B25E2202A3}" type="presOf" srcId="{B4D6D9B0-3B2A-49A6-AE68-7A3CAE50363C}" destId="{830D3529-7485-430F-80A8-F9FD3D50F010}" srcOrd="1" destOrd="0" presId="urn:microsoft.com/office/officeart/2005/8/layout/orgChart1"/>
    <dgm:cxn modelId="{C4DFBC97-A722-4C20-8520-EDD10F12AF5B}" type="presOf" srcId="{806375F1-7D2E-43AB-84CA-9515DE217E44}" destId="{2B849388-FAC9-47C3-9DDF-2883232FA7CF}" srcOrd="0" destOrd="0" presId="urn:microsoft.com/office/officeart/2005/8/layout/orgChart1"/>
    <dgm:cxn modelId="{907FCC9A-C0FB-499F-A2EA-8876FB5D9F7D}" type="presOf" srcId="{A053DAE4-5CF8-4BF2-B7FF-91F594C30ED3}" destId="{81A64D7A-C56A-41AF-A719-D59EB7A63F5E}" srcOrd="0" destOrd="0" presId="urn:microsoft.com/office/officeart/2005/8/layout/orgChart1"/>
    <dgm:cxn modelId="{A5C45A17-5950-4DB4-9360-5F9AE58B7A04}" type="presOf" srcId="{AC4984DB-C717-4E57-ABC7-2D41BF734E4A}" destId="{3391B478-85F1-4974-8249-3E629031B4B1}" srcOrd="0" destOrd="0" presId="urn:microsoft.com/office/officeart/2005/8/layout/orgChart1"/>
    <dgm:cxn modelId="{3C5E85CD-9DDB-43D8-8897-B33907E5C232}" srcId="{A76F32A6-2745-49EE-AB6D-10271A9FAA00}" destId="{4D9BED86-F3F6-4B05-BEA4-50B8E5CACE80}" srcOrd="1" destOrd="0" parTransId="{4CA06B16-63D2-43F8-8CFF-C8855CA8E214}" sibTransId="{EFF563E9-674C-4DAE-B70C-ABBBE02298DF}"/>
    <dgm:cxn modelId="{14F1195C-69F4-440F-8C26-7C349F695138}" type="presOf" srcId="{0F89F296-2CC9-48F9-B4D2-CAFB59115E28}" destId="{BF3D4085-FD30-4451-B37C-A2588C5CEC81}" srcOrd="0" destOrd="0" presId="urn:microsoft.com/office/officeart/2005/8/layout/orgChart1"/>
    <dgm:cxn modelId="{A6CA65D7-D0B2-46BB-985D-DC2C4E8AD660}" type="presOf" srcId="{C15FD9A3-433E-4A0F-98B9-82719EF744AD}" destId="{001C3D7E-25C2-4A07-B640-44FCCEB408DF}" srcOrd="0" destOrd="0" presId="urn:microsoft.com/office/officeart/2005/8/layout/orgChart1"/>
    <dgm:cxn modelId="{7AD756F3-EFCD-4333-9611-C4C694E46E50}" srcId="{B4D6D9B0-3B2A-49A6-AE68-7A3CAE50363C}" destId="{86A3E279-2717-48D1-BD5A-3CB85C06C25B}" srcOrd="2" destOrd="0" parTransId="{30CE2861-FFBA-4B4D-9395-688271F7D0E6}" sibTransId="{1D5895A8-BF78-4E9A-9D48-56A41053EE76}"/>
    <dgm:cxn modelId="{7BD4AEA4-C03A-4A35-A22D-4E625438EA88}" srcId="{29942B37-5A1D-4709-ABAC-CFD2C3414F2E}" destId="{258DCF6B-238F-4303-9B4D-20337856D1D3}" srcOrd="1" destOrd="0" parTransId="{4A2BEA17-019E-4CCA-9B9E-23BD500D2990}" sibTransId="{D5B7F8B3-C2A8-4251-AFFC-88B93EC5BE0B}"/>
    <dgm:cxn modelId="{C8D3CE9E-6857-455E-99BE-8ABE7CC7708F}" type="presOf" srcId="{23416914-E1B4-455E-BD43-C8BDDFB52FAE}" destId="{5C651056-85C7-4425-9D9A-5EF57AAFA791}" srcOrd="0" destOrd="0" presId="urn:microsoft.com/office/officeart/2005/8/layout/orgChart1"/>
    <dgm:cxn modelId="{E74F9854-2685-44BB-A8AC-C1D68A07CC93}" type="presOf" srcId="{DAC305A2-376E-481C-A5B1-481779820742}" destId="{C5B43270-CEC3-4353-BDDB-8D95F8C7858E}" srcOrd="0" destOrd="0" presId="urn:microsoft.com/office/officeart/2005/8/layout/orgChart1"/>
    <dgm:cxn modelId="{6781E092-D1AC-4F84-A728-F41304057242}" type="presParOf" srcId="{E040CF3F-08EB-456F-8D6D-FE6762C981FB}" destId="{AE586C15-A937-477A-9EA1-6A8B1F5829E9}" srcOrd="0" destOrd="0" presId="urn:microsoft.com/office/officeart/2005/8/layout/orgChart1"/>
    <dgm:cxn modelId="{89DEE809-F8A3-40E8-A717-5DA7852F8C98}" type="presParOf" srcId="{AE586C15-A937-477A-9EA1-6A8B1F5829E9}" destId="{67AFC012-2B17-4F7F-9C64-35BF63C81387}" srcOrd="0" destOrd="0" presId="urn:microsoft.com/office/officeart/2005/8/layout/orgChart1"/>
    <dgm:cxn modelId="{E9667FF1-E931-42C1-AF40-C8158641A610}" type="presParOf" srcId="{67AFC012-2B17-4F7F-9C64-35BF63C81387}" destId="{5578171E-187B-4B1D-A352-805E3D9A4EBD}" srcOrd="0" destOrd="0" presId="urn:microsoft.com/office/officeart/2005/8/layout/orgChart1"/>
    <dgm:cxn modelId="{509E955A-4875-4E1D-BF46-B5682A913591}" type="presParOf" srcId="{67AFC012-2B17-4F7F-9C64-35BF63C81387}" destId="{6CFBD919-3957-4300-BC32-D9770BFCD55F}" srcOrd="1" destOrd="0" presId="urn:microsoft.com/office/officeart/2005/8/layout/orgChart1"/>
    <dgm:cxn modelId="{F5B93917-0CC5-4918-A133-975B67C292DE}" type="presParOf" srcId="{AE586C15-A937-477A-9EA1-6A8B1F5829E9}" destId="{FCD409E6-0124-4887-BFB4-9846333A7881}" srcOrd="1" destOrd="0" presId="urn:microsoft.com/office/officeart/2005/8/layout/orgChart1"/>
    <dgm:cxn modelId="{315809C2-BB3F-4905-B8E8-D173051278C7}" type="presParOf" srcId="{FCD409E6-0124-4887-BFB4-9846333A7881}" destId="{5F5CFC60-96DA-49A1-91AF-7E64AAB904DB}" srcOrd="0" destOrd="0" presId="urn:microsoft.com/office/officeart/2005/8/layout/orgChart1"/>
    <dgm:cxn modelId="{5A78F0C5-9285-4739-B4DB-C1D01477B1B2}" type="presParOf" srcId="{FCD409E6-0124-4887-BFB4-9846333A7881}" destId="{07BF2FD0-1ED8-4328-9E1F-8A38C02FE07F}" srcOrd="1" destOrd="0" presId="urn:microsoft.com/office/officeart/2005/8/layout/orgChart1"/>
    <dgm:cxn modelId="{DB74D4BB-9E21-45C0-8534-26EF371454DB}" type="presParOf" srcId="{07BF2FD0-1ED8-4328-9E1F-8A38C02FE07F}" destId="{787FA9AE-06A8-4979-B53F-358B2467563C}" srcOrd="0" destOrd="0" presId="urn:microsoft.com/office/officeart/2005/8/layout/orgChart1"/>
    <dgm:cxn modelId="{0C933938-1AC1-4FAF-8FBF-8EB3FD031DD5}" type="presParOf" srcId="{787FA9AE-06A8-4979-B53F-358B2467563C}" destId="{36ECF7FE-F2B1-4D79-ACA5-87E66C4CD1DC}" srcOrd="0" destOrd="0" presId="urn:microsoft.com/office/officeart/2005/8/layout/orgChart1"/>
    <dgm:cxn modelId="{533CECC9-8D16-4C25-946A-E2D80F9F06E3}" type="presParOf" srcId="{787FA9AE-06A8-4979-B53F-358B2467563C}" destId="{F1A40376-AFBA-4407-A7F0-A3F035E4B84B}" srcOrd="1" destOrd="0" presId="urn:microsoft.com/office/officeart/2005/8/layout/orgChart1"/>
    <dgm:cxn modelId="{34994CBD-421E-43B6-9676-D7CBC9D2C074}" type="presParOf" srcId="{07BF2FD0-1ED8-4328-9E1F-8A38C02FE07F}" destId="{5D69883C-E7AE-469F-9060-947D48D10F63}" srcOrd="1" destOrd="0" presId="urn:microsoft.com/office/officeart/2005/8/layout/orgChart1"/>
    <dgm:cxn modelId="{6C9C49B2-74E5-42F0-9E13-E7E1D45E1F2F}" type="presParOf" srcId="{5D69883C-E7AE-469F-9060-947D48D10F63}" destId="{2077133C-DD3A-425D-9D57-A1660F30AFE4}" srcOrd="0" destOrd="0" presId="urn:microsoft.com/office/officeart/2005/8/layout/orgChart1"/>
    <dgm:cxn modelId="{A42CCE52-80A5-4C66-8C44-2F0477C54573}" type="presParOf" srcId="{5D69883C-E7AE-469F-9060-947D48D10F63}" destId="{B523A85A-80F9-4A9E-AC49-E72BCB25C53B}" srcOrd="1" destOrd="0" presId="urn:microsoft.com/office/officeart/2005/8/layout/orgChart1"/>
    <dgm:cxn modelId="{09815E49-DDD7-43A2-B334-620444B3EEE4}" type="presParOf" srcId="{B523A85A-80F9-4A9E-AC49-E72BCB25C53B}" destId="{A986B399-E982-4FE4-AC92-D3184F9411B1}" srcOrd="0" destOrd="0" presId="urn:microsoft.com/office/officeart/2005/8/layout/orgChart1"/>
    <dgm:cxn modelId="{81D7EAFA-045E-4ADE-A792-68B1791574FD}" type="presParOf" srcId="{A986B399-E982-4FE4-AC92-D3184F9411B1}" destId="{0E288AF6-E2F1-4515-B76C-E798688F5DA3}" srcOrd="0" destOrd="0" presId="urn:microsoft.com/office/officeart/2005/8/layout/orgChart1"/>
    <dgm:cxn modelId="{A58A0400-D2B5-4BC5-8029-9E279976227A}" type="presParOf" srcId="{A986B399-E982-4FE4-AC92-D3184F9411B1}" destId="{4F81AA6C-760F-4A11-91F3-8F1C5E407419}" srcOrd="1" destOrd="0" presId="urn:microsoft.com/office/officeart/2005/8/layout/orgChart1"/>
    <dgm:cxn modelId="{0F2898DD-401F-4C1B-878D-5A48DE58F6D2}" type="presParOf" srcId="{B523A85A-80F9-4A9E-AC49-E72BCB25C53B}" destId="{7E508432-E6E5-46B0-BE0F-D62FD06267EC}" srcOrd="1" destOrd="0" presId="urn:microsoft.com/office/officeart/2005/8/layout/orgChart1"/>
    <dgm:cxn modelId="{C4A2838D-F379-4A2F-963C-646655B65772}" type="presParOf" srcId="{7E508432-E6E5-46B0-BE0F-D62FD06267EC}" destId="{07F5ED7A-A2ED-40E5-84F2-F7D7A3881E86}" srcOrd="0" destOrd="0" presId="urn:microsoft.com/office/officeart/2005/8/layout/orgChart1"/>
    <dgm:cxn modelId="{389F2D7D-250D-4CF3-8C38-E20F481870D5}" type="presParOf" srcId="{7E508432-E6E5-46B0-BE0F-D62FD06267EC}" destId="{0FDE2A69-E018-4432-A754-FF55E949B66D}" srcOrd="1" destOrd="0" presId="urn:microsoft.com/office/officeart/2005/8/layout/orgChart1"/>
    <dgm:cxn modelId="{4098B239-39F5-4C1A-B752-5930E03F1A1E}" type="presParOf" srcId="{0FDE2A69-E018-4432-A754-FF55E949B66D}" destId="{05298791-1922-4F00-8D18-67C57CE7620A}" srcOrd="0" destOrd="0" presId="urn:microsoft.com/office/officeart/2005/8/layout/orgChart1"/>
    <dgm:cxn modelId="{9CB2D57A-7956-4102-9532-12DBDE26B2AE}" type="presParOf" srcId="{05298791-1922-4F00-8D18-67C57CE7620A}" destId="{D0D1A892-61A6-442A-A9C3-AADDB26B89DA}" srcOrd="0" destOrd="0" presId="urn:microsoft.com/office/officeart/2005/8/layout/orgChart1"/>
    <dgm:cxn modelId="{538B057F-E0DF-4197-99D8-E81E779BC196}" type="presParOf" srcId="{05298791-1922-4F00-8D18-67C57CE7620A}" destId="{0A639824-4254-4C12-A204-403C5BA1FD3B}" srcOrd="1" destOrd="0" presId="urn:microsoft.com/office/officeart/2005/8/layout/orgChart1"/>
    <dgm:cxn modelId="{30F1602F-A5D9-4FCD-ADB3-9A744A993A54}" type="presParOf" srcId="{0FDE2A69-E018-4432-A754-FF55E949B66D}" destId="{327C9509-7178-4F55-973C-CB83350F9A86}" srcOrd="1" destOrd="0" presId="urn:microsoft.com/office/officeart/2005/8/layout/orgChart1"/>
    <dgm:cxn modelId="{9AC4085B-0003-49C6-ABE9-D51F37C34347}" type="presParOf" srcId="{0FDE2A69-E018-4432-A754-FF55E949B66D}" destId="{0C1F46D4-22F0-4FD0-9C30-4547A5824B69}" srcOrd="2" destOrd="0" presId="urn:microsoft.com/office/officeart/2005/8/layout/orgChart1"/>
    <dgm:cxn modelId="{5C07AB56-DF93-46C0-9E83-8E16D10DC9BC}" type="presParOf" srcId="{7E508432-E6E5-46B0-BE0F-D62FD06267EC}" destId="{5B97A994-888D-4D3C-BC96-D2A774865281}" srcOrd="2" destOrd="0" presId="urn:microsoft.com/office/officeart/2005/8/layout/orgChart1"/>
    <dgm:cxn modelId="{1EEF6C8B-8FF2-4AC3-947D-CEACD9CBF203}" type="presParOf" srcId="{7E508432-E6E5-46B0-BE0F-D62FD06267EC}" destId="{71A58A1B-8F02-4AC0-A3F9-86231864FFE7}" srcOrd="3" destOrd="0" presId="urn:microsoft.com/office/officeart/2005/8/layout/orgChart1"/>
    <dgm:cxn modelId="{6097B170-5470-4966-B107-C9E7993ED142}" type="presParOf" srcId="{71A58A1B-8F02-4AC0-A3F9-86231864FFE7}" destId="{FFC2BCBF-160C-462C-A8EB-8C6CF5C78817}" srcOrd="0" destOrd="0" presId="urn:microsoft.com/office/officeart/2005/8/layout/orgChart1"/>
    <dgm:cxn modelId="{3DFFE1ED-11CF-484E-9A20-2C0971F21F25}" type="presParOf" srcId="{FFC2BCBF-160C-462C-A8EB-8C6CF5C78817}" destId="{4FCFF524-4D6F-4D61-95ED-4189AD02760F}" srcOrd="0" destOrd="0" presId="urn:microsoft.com/office/officeart/2005/8/layout/orgChart1"/>
    <dgm:cxn modelId="{177D8642-6D18-40F8-AC90-A65F356339B8}" type="presParOf" srcId="{FFC2BCBF-160C-462C-A8EB-8C6CF5C78817}" destId="{43720148-680D-475C-9F4E-31AC7E15BB1A}" srcOrd="1" destOrd="0" presId="urn:microsoft.com/office/officeart/2005/8/layout/orgChart1"/>
    <dgm:cxn modelId="{A8357D5C-12CF-45C4-8AE8-D182C6F1CEBA}" type="presParOf" srcId="{71A58A1B-8F02-4AC0-A3F9-86231864FFE7}" destId="{6B31F0DE-F63A-4CC4-A080-534DD66B5776}" srcOrd="1" destOrd="0" presId="urn:microsoft.com/office/officeart/2005/8/layout/orgChart1"/>
    <dgm:cxn modelId="{A0F8E442-6D2B-44CD-854F-B0101D0A29A9}" type="presParOf" srcId="{71A58A1B-8F02-4AC0-A3F9-86231864FFE7}" destId="{B0EB77D3-A3B6-448E-BA6C-8A301A900494}" srcOrd="2" destOrd="0" presId="urn:microsoft.com/office/officeart/2005/8/layout/orgChart1"/>
    <dgm:cxn modelId="{3112FF62-8216-4CD6-9254-05FF4513F10D}" type="presParOf" srcId="{7E508432-E6E5-46B0-BE0F-D62FD06267EC}" destId="{6F44C3F0-6EDD-4710-BA62-F48D0199E5D2}" srcOrd="4" destOrd="0" presId="urn:microsoft.com/office/officeart/2005/8/layout/orgChart1"/>
    <dgm:cxn modelId="{E75A7AAA-8E48-4DA5-97E3-AAAEEF79F18C}" type="presParOf" srcId="{7E508432-E6E5-46B0-BE0F-D62FD06267EC}" destId="{C28605A9-8343-47C7-9606-72BD0CECA1B9}" srcOrd="5" destOrd="0" presId="urn:microsoft.com/office/officeart/2005/8/layout/orgChart1"/>
    <dgm:cxn modelId="{848E3897-F5AC-47DC-BDCB-A257D5C5B05F}" type="presParOf" srcId="{C28605A9-8343-47C7-9606-72BD0CECA1B9}" destId="{AA623968-110E-4DC7-909D-35160E9C914B}" srcOrd="0" destOrd="0" presId="urn:microsoft.com/office/officeart/2005/8/layout/orgChart1"/>
    <dgm:cxn modelId="{24FCDC1D-AF20-4DEC-8C50-3EDDE8BC62BC}" type="presParOf" srcId="{AA623968-110E-4DC7-909D-35160E9C914B}" destId="{EBD87491-4911-4F38-A96A-ED5494AE1066}" srcOrd="0" destOrd="0" presId="urn:microsoft.com/office/officeart/2005/8/layout/orgChart1"/>
    <dgm:cxn modelId="{5CBB2887-CCB5-4B7B-90D7-6E70A709DB1B}" type="presParOf" srcId="{AA623968-110E-4DC7-909D-35160E9C914B}" destId="{4CE36691-7448-4721-8CD4-26EF4F5EC036}" srcOrd="1" destOrd="0" presId="urn:microsoft.com/office/officeart/2005/8/layout/orgChart1"/>
    <dgm:cxn modelId="{523F40D9-D3B8-4E28-ADD0-7EF913BD0FD2}" type="presParOf" srcId="{C28605A9-8343-47C7-9606-72BD0CECA1B9}" destId="{586BAE92-96F7-40DC-8581-237195B6BE7F}" srcOrd="1" destOrd="0" presId="urn:microsoft.com/office/officeart/2005/8/layout/orgChart1"/>
    <dgm:cxn modelId="{0032ED0B-DE8F-4F01-8214-5AA7A6441E23}" type="presParOf" srcId="{C28605A9-8343-47C7-9606-72BD0CECA1B9}" destId="{46494726-44CB-4A08-9238-2CBDF2609072}" srcOrd="2" destOrd="0" presId="urn:microsoft.com/office/officeart/2005/8/layout/orgChart1"/>
    <dgm:cxn modelId="{5143F0DB-6F32-485D-8C19-04F080E2CF49}" type="presParOf" srcId="{7E508432-E6E5-46B0-BE0F-D62FD06267EC}" destId="{E4122570-A4B7-4B74-9A5D-9B598BF2A83A}" srcOrd="6" destOrd="0" presId="urn:microsoft.com/office/officeart/2005/8/layout/orgChart1"/>
    <dgm:cxn modelId="{114E4E70-471E-40B6-A6B6-16B29F32B808}" type="presParOf" srcId="{7E508432-E6E5-46B0-BE0F-D62FD06267EC}" destId="{84C3E4D4-CFC6-4289-8364-950A32C79AA9}" srcOrd="7" destOrd="0" presId="urn:microsoft.com/office/officeart/2005/8/layout/orgChart1"/>
    <dgm:cxn modelId="{5A58721E-2EF1-41F4-8AE0-34A65B12DAFA}" type="presParOf" srcId="{84C3E4D4-CFC6-4289-8364-950A32C79AA9}" destId="{93963375-819C-4261-8F33-1A0F0F2D23BC}" srcOrd="0" destOrd="0" presId="urn:microsoft.com/office/officeart/2005/8/layout/orgChart1"/>
    <dgm:cxn modelId="{917B8E40-58D0-4AD8-A728-B70727254E2C}" type="presParOf" srcId="{93963375-819C-4261-8F33-1A0F0F2D23BC}" destId="{93093E40-F195-4E86-913E-81237D2124FA}" srcOrd="0" destOrd="0" presId="urn:microsoft.com/office/officeart/2005/8/layout/orgChart1"/>
    <dgm:cxn modelId="{8FAF5D71-4917-4ACE-8597-129ACC08CC3C}" type="presParOf" srcId="{93963375-819C-4261-8F33-1A0F0F2D23BC}" destId="{3D9D5ECF-F12D-4770-9740-E286D0F73323}" srcOrd="1" destOrd="0" presId="urn:microsoft.com/office/officeart/2005/8/layout/orgChart1"/>
    <dgm:cxn modelId="{EB56D2E4-839A-4584-A958-F6611A5AB77A}" type="presParOf" srcId="{84C3E4D4-CFC6-4289-8364-950A32C79AA9}" destId="{EF515950-DFA7-4419-B0CD-EEF53CE70BF4}" srcOrd="1" destOrd="0" presId="urn:microsoft.com/office/officeart/2005/8/layout/orgChart1"/>
    <dgm:cxn modelId="{4D8BB34A-B225-44E4-9D1B-784EDE7D8D6E}" type="presParOf" srcId="{84C3E4D4-CFC6-4289-8364-950A32C79AA9}" destId="{B7A8EBFE-9B09-44E9-957E-1CF52DFA2A65}" srcOrd="2" destOrd="0" presId="urn:microsoft.com/office/officeart/2005/8/layout/orgChart1"/>
    <dgm:cxn modelId="{075C5640-9ECD-4F1E-85BF-A2B79CE34E77}" type="presParOf" srcId="{7E508432-E6E5-46B0-BE0F-D62FD06267EC}" destId="{E96972FA-F775-4C9D-B9E6-11E095F80F84}" srcOrd="8" destOrd="0" presId="urn:microsoft.com/office/officeart/2005/8/layout/orgChart1"/>
    <dgm:cxn modelId="{75415169-C503-4782-BBC6-F77F0A806297}" type="presParOf" srcId="{7E508432-E6E5-46B0-BE0F-D62FD06267EC}" destId="{359AD19C-3D41-4554-AA20-ABEFC82AD4C6}" srcOrd="9" destOrd="0" presId="urn:microsoft.com/office/officeart/2005/8/layout/orgChart1"/>
    <dgm:cxn modelId="{05E74258-B99B-4504-9610-1896DB57D305}" type="presParOf" srcId="{359AD19C-3D41-4554-AA20-ABEFC82AD4C6}" destId="{2BB3E646-B3E8-45DC-8DB1-1596B3E928B2}" srcOrd="0" destOrd="0" presId="urn:microsoft.com/office/officeart/2005/8/layout/orgChart1"/>
    <dgm:cxn modelId="{F01B3072-3C7F-4624-BC95-80F3945F3222}" type="presParOf" srcId="{2BB3E646-B3E8-45DC-8DB1-1596B3E928B2}" destId="{BF3D4085-FD30-4451-B37C-A2588C5CEC81}" srcOrd="0" destOrd="0" presId="urn:microsoft.com/office/officeart/2005/8/layout/orgChart1"/>
    <dgm:cxn modelId="{320BCD6E-F352-4043-AD3B-2AEFB73C3F61}" type="presParOf" srcId="{2BB3E646-B3E8-45DC-8DB1-1596B3E928B2}" destId="{D13189E9-D30D-45AE-9E1B-2D429BB702AA}" srcOrd="1" destOrd="0" presId="urn:microsoft.com/office/officeart/2005/8/layout/orgChart1"/>
    <dgm:cxn modelId="{057FDB05-3976-4E8E-846F-8FB072C48D3D}" type="presParOf" srcId="{359AD19C-3D41-4554-AA20-ABEFC82AD4C6}" destId="{B761D69F-2B8D-426A-A6B1-C54FF4D533C4}" srcOrd="1" destOrd="0" presId="urn:microsoft.com/office/officeart/2005/8/layout/orgChart1"/>
    <dgm:cxn modelId="{957C6BCA-2D39-405D-A9A1-E275945A9048}" type="presParOf" srcId="{359AD19C-3D41-4554-AA20-ABEFC82AD4C6}" destId="{811D979D-C5E9-4F11-B7B8-A2A457DF7EC0}" srcOrd="2" destOrd="0" presId="urn:microsoft.com/office/officeart/2005/8/layout/orgChart1"/>
    <dgm:cxn modelId="{5E2EAC94-2F2B-4317-8917-A0CC4769AB26}" type="presParOf" srcId="{7E508432-E6E5-46B0-BE0F-D62FD06267EC}" destId="{E8119020-E308-45FA-A2BB-BDF7E522DFD7}" srcOrd="10" destOrd="0" presId="urn:microsoft.com/office/officeart/2005/8/layout/orgChart1"/>
    <dgm:cxn modelId="{CEBA73E2-D56D-4B2B-B7EB-8832A25024CA}" type="presParOf" srcId="{7E508432-E6E5-46B0-BE0F-D62FD06267EC}" destId="{7A5A186E-CBAD-4B2E-AA4D-D8942443C998}" srcOrd="11" destOrd="0" presId="urn:microsoft.com/office/officeart/2005/8/layout/orgChart1"/>
    <dgm:cxn modelId="{8412159F-9620-4E0B-A5D0-F1C67211C40A}" type="presParOf" srcId="{7A5A186E-CBAD-4B2E-AA4D-D8942443C998}" destId="{E19F0869-0B0D-4351-9C2A-7391DA30AB00}" srcOrd="0" destOrd="0" presId="urn:microsoft.com/office/officeart/2005/8/layout/orgChart1"/>
    <dgm:cxn modelId="{F1A75CEC-9AEB-4A24-9057-3ED0D1FAE203}" type="presParOf" srcId="{E19F0869-0B0D-4351-9C2A-7391DA30AB00}" destId="{45133768-5E5B-4EE2-A352-35CF0A0ED084}" srcOrd="0" destOrd="0" presId="urn:microsoft.com/office/officeart/2005/8/layout/orgChart1"/>
    <dgm:cxn modelId="{05FDDAC8-AEBD-4C67-9758-E0F1F8A118A5}" type="presParOf" srcId="{E19F0869-0B0D-4351-9C2A-7391DA30AB00}" destId="{B8527465-ACA9-45E4-BFC0-756643B81DBE}" srcOrd="1" destOrd="0" presId="urn:microsoft.com/office/officeart/2005/8/layout/orgChart1"/>
    <dgm:cxn modelId="{D7CFE935-C980-4A7A-ACFE-503E8013F8BF}" type="presParOf" srcId="{7A5A186E-CBAD-4B2E-AA4D-D8942443C998}" destId="{01D479C2-FDAB-4326-8591-59F51E1254D5}" srcOrd="1" destOrd="0" presId="urn:microsoft.com/office/officeart/2005/8/layout/orgChart1"/>
    <dgm:cxn modelId="{39C559F7-78FF-45BF-B03A-4B728D77085C}" type="presParOf" srcId="{7A5A186E-CBAD-4B2E-AA4D-D8942443C998}" destId="{D68971EB-684B-484C-B2D4-CDC5C68E5070}" srcOrd="2" destOrd="0" presId="urn:microsoft.com/office/officeart/2005/8/layout/orgChart1"/>
    <dgm:cxn modelId="{087D9681-10B7-41CD-A167-82D44DA1D5A2}" type="presParOf" srcId="{B523A85A-80F9-4A9E-AC49-E72BCB25C53B}" destId="{E134EE4C-E514-4C75-9565-86BF7F8C28F8}" srcOrd="2" destOrd="0" presId="urn:microsoft.com/office/officeart/2005/8/layout/orgChart1"/>
    <dgm:cxn modelId="{17A388CF-8E57-4AC9-8630-2541553D7793}" type="presParOf" srcId="{5D69883C-E7AE-469F-9060-947D48D10F63}" destId="{10C3CA25-93CF-4237-B04D-D91ECBA94268}" srcOrd="2" destOrd="0" presId="urn:microsoft.com/office/officeart/2005/8/layout/orgChart1"/>
    <dgm:cxn modelId="{80890D05-3046-4EB9-AFDF-E8751656A40A}" type="presParOf" srcId="{5D69883C-E7AE-469F-9060-947D48D10F63}" destId="{A8FF3531-0030-4066-AE0D-5EB66A1D4FF6}" srcOrd="3" destOrd="0" presId="urn:microsoft.com/office/officeart/2005/8/layout/orgChart1"/>
    <dgm:cxn modelId="{4C47A597-C5C7-4DAB-9AEC-8D80E39947EF}" type="presParOf" srcId="{A8FF3531-0030-4066-AE0D-5EB66A1D4FF6}" destId="{B9FF5956-AD57-4CC3-B4D2-36230D37723D}" srcOrd="0" destOrd="0" presId="urn:microsoft.com/office/officeart/2005/8/layout/orgChart1"/>
    <dgm:cxn modelId="{85D81133-D2A8-4851-B538-A031E3C957AD}" type="presParOf" srcId="{B9FF5956-AD57-4CC3-B4D2-36230D37723D}" destId="{A1354EA4-E300-4CBA-BCCE-6FB7B1172F82}" srcOrd="0" destOrd="0" presId="urn:microsoft.com/office/officeart/2005/8/layout/orgChart1"/>
    <dgm:cxn modelId="{E81A3182-3E8E-4A31-B890-A68CFB725AC0}" type="presParOf" srcId="{B9FF5956-AD57-4CC3-B4D2-36230D37723D}" destId="{830D3529-7485-430F-80A8-F9FD3D50F010}" srcOrd="1" destOrd="0" presId="urn:microsoft.com/office/officeart/2005/8/layout/orgChart1"/>
    <dgm:cxn modelId="{1FB50184-6643-459D-85C1-79E89B58E56E}" type="presParOf" srcId="{A8FF3531-0030-4066-AE0D-5EB66A1D4FF6}" destId="{8A6B5ACE-197A-40CC-AE97-58E5657C4D98}" srcOrd="1" destOrd="0" presId="urn:microsoft.com/office/officeart/2005/8/layout/orgChart1"/>
    <dgm:cxn modelId="{02EB1ED8-8C2D-4254-9934-3E018AF142BC}" type="presParOf" srcId="{8A6B5ACE-197A-40CC-AE97-58E5657C4D98}" destId="{26E7C7F2-0332-4588-8278-B028A3B96B6E}" srcOrd="0" destOrd="0" presId="urn:microsoft.com/office/officeart/2005/8/layout/orgChart1"/>
    <dgm:cxn modelId="{EE50795C-6328-4946-B997-4258825CFBEE}" type="presParOf" srcId="{8A6B5ACE-197A-40CC-AE97-58E5657C4D98}" destId="{4AC9056A-F179-4EE9-BC07-758D4C25A470}" srcOrd="1" destOrd="0" presId="urn:microsoft.com/office/officeart/2005/8/layout/orgChart1"/>
    <dgm:cxn modelId="{14BF427B-434F-4C7A-AC2F-128CA6F13CE6}" type="presParOf" srcId="{4AC9056A-F179-4EE9-BC07-758D4C25A470}" destId="{C26A55AA-9E91-42DB-9B91-133C0815006C}" srcOrd="0" destOrd="0" presId="urn:microsoft.com/office/officeart/2005/8/layout/orgChart1"/>
    <dgm:cxn modelId="{F83298C4-169B-45CB-A77D-1546FC954E83}" type="presParOf" srcId="{C26A55AA-9E91-42DB-9B91-133C0815006C}" destId="{1C3C6931-4902-4217-A6EF-F583BF47865A}" srcOrd="0" destOrd="0" presId="urn:microsoft.com/office/officeart/2005/8/layout/orgChart1"/>
    <dgm:cxn modelId="{C5AF6E23-FC0D-440B-AF1D-513817AD55D1}" type="presParOf" srcId="{C26A55AA-9E91-42DB-9B91-133C0815006C}" destId="{8942082F-1FA1-40AC-8402-B1150BD2AD82}" srcOrd="1" destOrd="0" presId="urn:microsoft.com/office/officeart/2005/8/layout/orgChart1"/>
    <dgm:cxn modelId="{ED059754-5D74-4B25-8D19-2C69462DC970}" type="presParOf" srcId="{4AC9056A-F179-4EE9-BC07-758D4C25A470}" destId="{C1D7C6C1-6D59-48FB-81B5-D0E7EFB9834C}" srcOrd="1" destOrd="0" presId="urn:microsoft.com/office/officeart/2005/8/layout/orgChart1"/>
    <dgm:cxn modelId="{215A170D-ECCE-4038-B2AB-91F68CD9AFCC}" type="presParOf" srcId="{4AC9056A-F179-4EE9-BC07-758D4C25A470}" destId="{4AA2680B-01DE-4504-B8E3-63590BE870B0}" srcOrd="2" destOrd="0" presId="urn:microsoft.com/office/officeart/2005/8/layout/orgChart1"/>
    <dgm:cxn modelId="{3FFFB41F-473C-486F-B8BB-D889E2A495A1}" type="presParOf" srcId="{8A6B5ACE-197A-40CC-AE97-58E5657C4D98}" destId="{56C6BB25-CC40-44CC-9EB5-650FA2273154}" srcOrd="2" destOrd="0" presId="urn:microsoft.com/office/officeart/2005/8/layout/orgChart1"/>
    <dgm:cxn modelId="{68973B84-B71A-43A8-AE95-C52F1945F713}" type="presParOf" srcId="{8A6B5ACE-197A-40CC-AE97-58E5657C4D98}" destId="{46C6F016-7574-426C-BA76-4E19F22B38AB}" srcOrd="3" destOrd="0" presId="urn:microsoft.com/office/officeart/2005/8/layout/orgChart1"/>
    <dgm:cxn modelId="{35F7D410-790F-4325-8811-215A15867B4E}" type="presParOf" srcId="{46C6F016-7574-426C-BA76-4E19F22B38AB}" destId="{9F2D209F-081D-439B-A72A-D30615AD1C84}" srcOrd="0" destOrd="0" presId="urn:microsoft.com/office/officeart/2005/8/layout/orgChart1"/>
    <dgm:cxn modelId="{5D99C1AB-0D09-42A4-9285-1853E8517B30}" type="presParOf" srcId="{9F2D209F-081D-439B-A72A-D30615AD1C84}" destId="{C8ECA4CC-D061-44AA-9A08-06D0FBC066E1}" srcOrd="0" destOrd="0" presId="urn:microsoft.com/office/officeart/2005/8/layout/orgChart1"/>
    <dgm:cxn modelId="{4C07B347-A27C-42FB-8F84-11123B5F9E8D}" type="presParOf" srcId="{9F2D209F-081D-439B-A72A-D30615AD1C84}" destId="{09C8F3C1-FC7B-4B4D-959E-C16A34BB5C41}" srcOrd="1" destOrd="0" presId="urn:microsoft.com/office/officeart/2005/8/layout/orgChart1"/>
    <dgm:cxn modelId="{B01C5DFC-219B-4AD4-9F66-291A12D6BD6C}" type="presParOf" srcId="{46C6F016-7574-426C-BA76-4E19F22B38AB}" destId="{D20877DE-8603-46C6-A0EB-B2BFF35319A3}" srcOrd="1" destOrd="0" presId="urn:microsoft.com/office/officeart/2005/8/layout/orgChart1"/>
    <dgm:cxn modelId="{6B50D56D-0DF9-431A-9EEB-C900075230E6}" type="presParOf" srcId="{46C6F016-7574-426C-BA76-4E19F22B38AB}" destId="{BA2AFF4D-CF4A-4361-BFA3-34120CBE136E}" srcOrd="2" destOrd="0" presId="urn:microsoft.com/office/officeart/2005/8/layout/orgChart1"/>
    <dgm:cxn modelId="{E5AABB35-7BDE-45EA-B674-E8BC8F7BAFC8}" type="presParOf" srcId="{8A6B5ACE-197A-40CC-AE97-58E5657C4D98}" destId="{A4F881F8-A28D-4932-BBFB-1EF7F23A8466}" srcOrd="4" destOrd="0" presId="urn:microsoft.com/office/officeart/2005/8/layout/orgChart1"/>
    <dgm:cxn modelId="{A04927D9-28FC-44AF-B87B-E00F30995953}" type="presParOf" srcId="{8A6B5ACE-197A-40CC-AE97-58E5657C4D98}" destId="{8215B411-BA69-41E6-ADE1-1E6755354F27}" srcOrd="5" destOrd="0" presId="urn:microsoft.com/office/officeart/2005/8/layout/orgChart1"/>
    <dgm:cxn modelId="{DEE383BF-2002-4FAE-8088-CAE99C962CD3}" type="presParOf" srcId="{8215B411-BA69-41E6-ADE1-1E6755354F27}" destId="{57DF3A36-BE6B-4C8F-BE0B-8DB6CF60D7D4}" srcOrd="0" destOrd="0" presId="urn:microsoft.com/office/officeart/2005/8/layout/orgChart1"/>
    <dgm:cxn modelId="{84487E3E-706B-4E30-BDD1-3F1DAE01B62B}" type="presParOf" srcId="{57DF3A36-BE6B-4C8F-BE0B-8DB6CF60D7D4}" destId="{993E1F64-2167-42E6-8D08-F6FDE5185E5B}" srcOrd="0" destOrd="0" presId="urn:microsoft.com/office/officeart/2005/8/layout/orgChart1"/>
    <dgm:cxn modelId="{6E80D5D9-DDA7-4A14-8436-E5D76A578E68}" type="presParOf" srcId="{57DF3A36-BE6B-4C8F-BE0B-8DB6CF60D7D4}" destId="{B54671AD-F856-4A17-9A51-32F67A3C9EF3}" srcOrd="1" destOrd="0" presId="urn:microsoft.com/office/officeart/2005/8/layout/orgChart1"/>
    <dgm:cxn modelId="{2379CCE0-0BBE-4658-947C-4B4CF40FF574}" type="presParOf" srcId="{8215B411-BA69-41E6-ADE1-1E6755354F27}" destId="{E691F8BF-3110-445C-8EA2-81BA3BB01E44}" srcOrd="1" destOrd="0" presId="urn:microsoft.com/office/officeart/2005/8/layout/orgChart1"/>
    <dgm:cxn modelId="{5EEF0189-707D-404C-A023-AFB39C5B3564}" type="presParOf" srcId="{8215B411-BA69-41E6-ADE1-1E6755354F27}" destId="{72C07FE6-7850-46E8-98E4-6CA4CDC0A0E0}" srcOrd="2" destOrd="0" presId="urn:microsoft.com/office/officeart/2005/8/layout/orgChart1"/>
    <dgm:cxn modelId="{BC5827DC-35FB-4604-88CA-A9FE44C0BF89}" type="presParOf" srcId="{8A6B5ACE-197A-40CC-AE97-58E5657C4D98}" destId="{E8593A7F-DCC1-4F09-9713-69E3F6D1DEE2}" srcOrd="6" destOrd="0" presId="urn:microsoft.com/office/officeart/2005/8/layout/orgChart1"/>
    <dgm:cxn modelId="{E101D76B-8C9F-4B1E-AD84-3A433CBE2E32}" type="presParOf" srcId="{8A6B5ACE-197A-40CC-AE97-58E5657C4D98}" destId="{011169C0-1595-4F3C-9701-2F20D5E75742}" srcOrd="7" destOrd="0" presId="urn:microsoft.com/office/officeart/2005/8/layout/orgChart1"/>
    <dgm:cxn modelId="{AD19E7D8-2369-4E25-B5FE-A51700A87125}" type="presParOf" srcId="{011169C0-1595-4F3C-9701-2F20D5E75742}" destId="{D8175585-F7D9-466A-9FF6-ABF88B2F42F9}" srcOrd="0" destOrd="0" presId="urn:microsoft.com/office/officeart/2005/8/layout/orgChart1"/>
    <dgm:cxn modelId="{7F16F3EE-4BBD-4516-A947-0DC43F68C5E8}" type="presParOf" srcId="{D8175585-F7D9-466A-9FF6-ABF88B2F42F9}" destId="{E1214262-9A06-42B0-9E42-123D99284C91}" srcOrd="0" destOrd="0" presId="urn:microsoft.com/office/officeart/2005/8/layout/orgChart1"/>
    <dgm:cxn modelId="{18C3449E-8B0A-4ED5-8BF2-330046430146}" type="presParOf" srcId="{D8175585-F7D9-466A-9FF6-ABF88B2F42F9}" destId="{B145B8DB-4522-4E20-BAFC-D5EF7A02B0FD}" srcOrd="1" destOrd="0" presId="urn:microsoft.com/office/officeart/2005/8/layout/orgChart1"/>
    <dgm:cxn modelId="{ABCF98C2-4976-4785-8CE7-F9C3CAAEDA1E}" type="presParOf" srcId="{011169C0-1595-4F3C-9701-2F20D5E75742}" destId="{81175760-E61E-4B99-A9BF-18D589F2871A}" srcOrd="1" destOrd="0" presId="urn:microsoft.com/office/officeart/2005/8/layout/orgChart1"/>
    <dgm:cxn modelId="{9A02AD6B-8E73-4DAE-AF77-4D6B1EC4FDE5}" type="presParOf" srcId="{011169C0-1595-4F3C-9701-2F20D5E75742}" destId="{BB6E3160-EF0C-44A8-A8F3-7EBE6D0C89A8}" srcOrd="2" destOrd="0" presId="urn:microsoft.com/office/officeart/2005/8/layout/orgChart1"/>
    <dgm:cxn modelId="{2A1E7EFB-D103-4BEC-85D0-CA259BC6E844}" type="presParOf" srcId="{8A6B5ACE-197A-40CC-AE97-58E5657C4D98}" destId="{5EF72374-7898-4E7A-98FA-8EDD3B8EB06E}" srcOrd="8" destOrd="0" presId="urn:microsoft.com/office/officeart/2005/8/layout/orgChart1"/>
    <dgm:cxn modelId="{62D02020-7166-45E2-88EE-EC6E63F43721}" type="presParOf" srcId="{8A6B5ACE-197A-40CC-AE97-58E5657C4D98}" destId="{25CAAEDE-0BB5-450F-A87D-224CF67E24FD}" srcOrd="9" destOrd="0" presId="urn:microsoft.com/office/officeart/2005/8/layout/orgChart1"/>
    <dgm:cxn modelId="{5497FB2F-6379-4804-9A01-19A407D862D5}" type="presParOf" srcId="{25CAAEDE-0BB5-450F-A87D-224CF67E24FD}" destId="{52FBD4EA-938E-4063-A50B-BE9D182A993C}" srcOrd="0" destOrd="0" presId="urn:microsoft.com/office/officeart/2005/8/layout/orgChart1"/>
    <dgm:cxn modelId="{CB4A1F60-D33D-4024-8D50-FA08D5F4B417}" type="presParOf" srcId="{52FBD4EA-938E-4063-A50B-BE9D182A993C}" destId="{868EB551-119B-475D-A426-6412475266D8}" srcOrd="0" destOrd="0" presId="urn:microsoft.com/office/officeart/2005/8/layout/orgChart1"/>
    <dgm:cxn modelId="{97108D39-233D-4146-857C-710D2FD230AF}" type="presParOf" srcId="{52FBD4EA-938E-4063-A50B-BE9D182A993C}" destId="{F1B764E0-A49A-4C68-9FC4-9561606FBD18}" srcOrd="1" destOrd="0" presId="urn:microsoft.com/office/officeart/2005/8/layout/orgChart1"/>
    <dgm:cxn modelId="{3529FB06-1331-4937-8E49-121B9118A5F9}" type="presParOf" srcId="{25CAAEDE-0BB5-450F-A87D-224CF67E24FD}" destId="{546594CE-C5E7-4CD9-9651-5B347FF4C722}" srcOrd="1" destOrd="0" presId="urn:microsoft.com/office/officeart/2005/8/layout/orgChart1"/>
    <dgm:cxn modelId="{C1EB41FD-E8BA-4684-8BDB-44DA38AC3A38}" type="presParOf" srcId="{25CAAEDE-0BB5-450F-A87D-224CF67E24FD}" destId="{9704C993-EE4F-4752-873D-36D1CF3820EA}" srcOrd="2" destOrd="0" presId="urn:microsoft.com/office/officeart/2005/8/layout/orgChart1"/>
    <dgm:cxn modelId="{813FFE90-0179-4B5F-B8E0-6FF378EB7E17}" type="presParOf" srcId="{8A6B5ACE-197A-40CC-AE97-58E5657C4D98}" destId="{3E5F76E2-0612-43D3-A560-FA88AFE12A1F}" srcOrd="10" destOrd="0" presId="urn:microsoft.com/office/officeart/2005/8/layout/orgChart1"/>
    <dgm:cxn modelId="{D5F50E23-F398-441D-8B1C-020A2B3B5949}" type="presParOf" srcId="{8A6B5ACE-197A-40CC-AE97-58E5657C4D98}" destId="{71387963-1A31-447F-91E5-295E9F0402FC}" srcOrd="11" destOrd="0" presId="urn:microsoft.com/office/officeart/2005/8/layout/orgChart1"/>
    <dgm:cxn modelId="{04BF2D92-3B19-4D3E-B522-B0CB9BBCD0F5}" type="presParOf" srcId="{71387963-1A31-447F-91E5-295E9F0402FC}" destId="{4E34BCC4-8DA2-47C3-A271-C49B816E9261}" srcOrd="0" destOrd="0" presId="urn:microsoft.com/office/officeart/2005/8/layout/orgChart1"/>
    <dgm:cxn modelId="{0A91D864-8CD0-4EE7-86B3-E64BA07641EB}" type="presParOf" srcId="{4E34BCC4-8DA2-47C3-A271-C49B816E9261}" destId="{23B2F0E4-F341-48DE-82BA-E295B3577D90}" srcOrd="0" destOrd="0" presId="urn:microsoft.com/office/officeart/2005/8/layout/orgChart1"/>
    <dgm:cxn modelId="{27008B6B-73A6-48B4-AD69-3AA9BF9BC655}" type="presParOf" srcId="{4E34BCC4-8DA2-47C3-A271-C49B816E9261}" destId="{9033F911-59A0-4DF8-A690-C2CA7E68105D}" srcOrd="1" destOrd="0" presId="urn:microsoft.com/office/officeart/2005/8/layout/orgChart1"/>
    <dgm:cxn modelId="{BDFCEDA8-4443-4CAF-91A5-F991DF5B3DC0}" type="presParOf" srcId="{71387963-1A31-447F-91E5-295E9F0402FC}" destId="{BC47295A-E641-4514-A4D5-88640704951F}" srcOrd="1" destOrd="0" presId="urn:microsoft.com/office/officeart/2005/8/layout/orgChart1"/>
    <dgm:cxn modelId="{BA93D0CE-5DA1-43E5-B46A-AFF5E56B97F3}" type="presParOf" srcId="{71387963-1A31-447F-91E5-295E9F0402FC}" destId="{E4E87FCB-5649-4215-A32C-2304DB2B56CC}" srcOrd="2" destOrd="0" presId="urn:microsoft.com/office/officeart/2005/8/layout/orgChart1"/>
    <dgm:cxn modelId="{7296539F-D685-42A2-A3F3-FF01413A1D6C}" type="presParOf" srcId="{A8FF3531-0030-4066-AE0D-5EB66A1D4FF6}" destId="{5A15B048-DD37-4964-9A52-A6C490A97ACA}" srcOrd="2" destOrd="0" presId="urn:microsoft.com/office/officeart/2005/8/layout/orgChart1"/>
    <dgm:cxn modelId="{525D6179-D80C-42F2-A5AA-3D7FEFC49C54}" type="presParOf" srcId="{5D69883C-E7AE-469F-9060-947D48D10F63}" destId="{5D7CF110-4C8E-47E9-AB0D-47ACB950F33B}" srcOrd="4" destOrd="0" presId="urn:microsoft.com/office/officeart/2005/8/layout/orgChart1"/>
    <dgm:cxn modelId="{0EA7724A-B5D3-4EE2-B3CA-039BDAB1C61B}" type="presParOf" srcId="{5D69883C-E7AE-469F-9060-947D48D10F63}" destId="{97C67EB8-C141-4323-A45E-6112BCB9B886}" srcOrd="5" destOrd="0" presId="urn:microsoft.com/office/officeart/2005/8/layout/orgChart1"/>
    <dgm:cxn modelId="{631B908D-DCAC-4628-8CAF-BF48BEA2B883}" type="presParOf" srcId="{97C67EB8-C141-4323-A45E-6112BCB9B886}" destId="{103C7113-1AC7-426B-92BA-4FACDC9A04D5}" srcOrd="0" destOrd="0" presId="urn:microsoft.com/office/officeart/2005/8/layout/orgChart1"/>
    <dgm:cxn modelId="{2F04F1A2-EB81-46E8-90B0-F44C81A664CB}" type="presParOf" srcId="{103C7113-1AC7-426B-92BA-4FACDC9A04D5}" destId="{930AB7CF-CE5B-4346-AD89-FE9904909734}" srcOrd="0" destOrd="0" presId="urn:microsoft.com/office/officeart/2005/8/layout/orgChart1"/>
    <dgm:cxn modelId="{0AA25294-0DFA-44F9-8955-301C92C8D89B}" type="presParOf" srcId="{103C7113-1AC7-426B-92BA-4FACDC9A04D5}" destId="{67BA3262-8FDF-45B0-897E-5DF08BBA6645}" srcOrd="1" destOrd="0" presId="urn:microsoft.com/office/officeart/2005/8/layout/orgChart1"/>
    <dgm:cxn modelId="{57418F22-3140-4ADA-AD6A-288B123BBDD2}" type="presParOf" srcId="{97C67EB8-C141-4323-A45E-6112BCB9B886}" destId="{D27CA9EA-F0EA-4487-8630-66B8D69B990A}" srcOrd="1" destOrd="0" presId="urn:microsoft.com/office/officeart/2005/8/layout/orgChart1"/>
    <dgm:cxn modelId="{A729CED9-7906-4815-A3A9-C7B633E25FE6}" type="presParOf" srcId="{D27CA9EA-F0EA-4487-8630-66B8D69B990A}" destId="{128E95A5-37CE-4167-80DF-3632E484BD13}" srcOrd="0" destOrd="0" presId="urn:microsoft.com/office/officeart/2005/8/layout/orgChart1"/>
    <dgm:cxn modelId="{5983E520-9BC7-47E2-8A17-9A8AD9010873}" type="presParOf" srcId="{D27CA9EA-F0EA-4487-8630-66B8D69B990A}" destId="{6FB1CCDA-637E-4443-BFF5-89D6DCE885A2}" srcOrd="1" destOrd="0" presId="urn:microsoft.com/office/officeart/2005/8/layout/orgChart1"/>
    <dgm:cxn modelId="{6B90E5B2-1978-42C4-AD34-964D5A0DDD08}" type="presParOf" srcId="{6FB1CCDA-637E-4443-BFF5-89D6DCE885A2}" destId="{19587128-F32D-4A7D-9750-2368BEA06484}" srcOrd="0" destOrd="0" presId="urn:microsoft.com/office/officeart/2005/8/layout/orgChart1"/>
    <dgm:cxn modelId="{4B0EB9E6-BB89-40E2-9AAA-F8F8C99792D5}" type="presParOf" srcId="{19587128-F32D-4A7D-9750-2368BEA06484}" destId="{001C3D7E-25C2-4A07-B640-44FCCEB408DF}" srcOrd="0" destOrd="0" presId="urn:microsoft.com/office/officeart/2005/8/layout/orgChart1"/>
    <dgm:cxn modelId="{4A179784-1823-4984-936E-37BB09B74349}" type="presParOf" srcId="{19587128-F32D-4A7D-9750-2368BEA06484}" destId="{C1BB8702-B28C-43E1-8AF1-0546A088BED5}" srcOrd="1" destOrd="0" presId="urn:microsoft.com/office/officeart/2005/8/layout/orgChart1"/>
    <dgm:cxn modelId="{FFB783F2-0311-4D94-9976-672E2572F90E}" type="presParOf" srcId="{6FB1CCDA-637E-4443-BFF5-89D6DCE885A2}" destId="{C879B197-F205-4231-83C3-65430F707CF1}" srcOrd="1" destOrd="0" presId="urn:microsoft.com/office/officeart/2005/8/layout/orgChart1"/>
    <dgm:cxn modelId="{B1E8D8E0-B743-4145-9EFD-6B6A8EC076AA}" type="presParOf" srcId="{6FB1CCDA-637E-4443-BFF5-89D6DCE885A2}" destId="{8EF6E25B-7876-4622-BF10-7352F36EF688}" srcOrd="2" destOrd="0" presId="urn:microsoft.com/office/officeart/2005/8/layout/orgChart1"/>
    <dgm:cxn modelId="{E85245E1-71F6-43B9-BE9F-7B0C4EE0626D}" type="presParOf" srcId="{D27CA9EA-F0EA-4487-8630-66B8D69B990A}" destId="{A3B9DDD5-04EF-44DA-BF75-C4EEFFC2FE83}" srcOrd="2" destOrd="0" presId="urn:microsoft.com/office/officeart/2005/8/layout/orgChart1"/>
    <dgm:cxn modelId="{E2B9B5C3-8E37-421C-A3B5-BBC913A393C8}" type="presParOf" srcId="{D27CA9EA-F0EA-4487-8630-66B8D69B990A}" destId="{34F18547-99CA-4E18-AA08-292CA2530B38}" srcOrd="3" destOrd="0" presId="urn:microsoft.com/office/officeart/2005/8/layout/orgChart1"/>
    <dgm:cxn modelId="{D3E537FD-1FCE-45C3-938F-AFE1ABC25F62}" type="presParOf" srcId="{34F18547-99CA-4E18-AA08-292CA2530B38}" destId="{CF9E2D1E-B6FE-4628-B249-7CBA1A2F8EC2}" srcOrd="0" destOrd="0" presId="urn:microsoft.com/office/officeart/2005/8/layout/orgChart1"/>
    <dgm:cxn modelId="{176BF890-CEFA-48A3-9E16-5AC7011825CA}" type="presParOf" srcId="{CF9E2D1E-B6FE-4628-B249-7CBA1A2F8EC2}" destId="{81A64D7A-C56A-41AF-A719-D59EB7A63F5E}" srcOrd="0" destOrd="0" presId="urn:microsoft.com/office/officeart/2005/8/layout/orgChart1"/>
    <dgm:cxn modelId="{C33880D8-5A71-4BA9-A234-0726AD554D54}" type="presParOf" srcId="{CF9E2D1E-B6FE-4628-B249-7CBA1A2F8EC2}" destId="{C09ED2F8-A6BD-4DAD-85F0-38E67819679B}" srcOrd="1" destOrd="0" presId="urn:microsoft.com/office/officeart/2005/8/layout/orgChart1"/>
    <dgm:cxn modelId="{182E52C7-4DD9-494D-9603-5F8DB995A085}" type="presParOf" srcId="{34F18547-99CA-4E18-AA08-292CA2530B38}" destId="{C8771315-EE65-4862-A220-A52E9753B62A}" srcOrd="1" destOrd="0" presId="urn:microsoft.com/office/officeart/2005/8/layout/orgChart1"/>
    <dgm:cxn modelId="{9B83D95E-FACE-45B8-9F53-E7D596C0022A}" type="presParOf" srcId="{34F18547-99CA-4E18-AA08-292CA2530B38}" destId="{CCDCE73B-7AB7-43E7-845C-EDA112BC5876}" srcOrd="2" destOrd="0" presId="urn:microsoft.com/office/officeart/2005/8/layout/orgChart1"/>
    <dgm:cxn modelId="{C2DA16B1-DEFE-4CAB-8FCE-540FE9C3BAE4}" type="presParOf" srcId="{D27CA9EA-F0EA-4487-8630-66B8D69B990A}" destId="{5910177F-DF34-43CA-B154-C531C9BB5648}" srcOrd="4" destOrd="0" presId="urn:microsoft.com/office/officeart/2005/8/layout/orgChart1"/>
    <dgm:cxn modelId="{787A3228-32E4-4CDD-BB76-8ED0125DA2FB}" type="presParOf" srcId="{D27CA9EA-F0EA-4487-8630-66B8D69B990A}" destId="{4DC6DB6E-9380-4484-81A0-7DCF709D78E8}" srcOrd="5" destOrd="0" presId="urn:microsoft.com/office/officeart/2005/8/layout/orgChart1"/>
    <dgm:cxn modelId="{96900052-7831-4B3A-A28C-111160E809E8}" type="presParOf" srcId="{4DC6DB6E-9380-4484-81A0-7DCF709D78E8}" destId="{85218A4D-0FA6-4324-9535-4DF2320E76B5}" srcOrd="0" destOrd="0" presId="urn:microsoft.com/office/officeart/2005/8/layout/orgChart1"/>
    <dgm:cxn modelId="{925F2FFD-2E18-4822-9813-342B836A81ED}" type="presParOf" srcId="{85218A4D-0FA6-4324-9535-4DF2320E76B5}" destId="{9185218E-CACC-4720-9D38-E96C41102C7D}" srcOrd="0" destOrd="0" presId="urn:microsoft.com/office/officeart/2005/8/layout/orgChart1"/>
    <dgm:cxn modelId="{A662D0B3-6516-4B83-888E-3524CDC80A9B}" type="presParOf" srcId="{85218A4D-0FA6-4324-9535-4DF2320E76B5}" destId="{08CFF09B-13AE-4175-866A-7D55A20206F3}" srcOrd="1" destOrd="0" presId="urn:microsoft.com/office/officeart/2005/8/layout/orgChart1"/>
    <dgm:cxn modelId="{3763B5BA-CEE5-4842-B066-5BFA969E79C2}" type="presParOf" srcId="{4DC6DB6E-9380-4484-81A0-7DCF709D78E8}" destId="{7150E7A6-7C22-477F-B3F9-4EFA397553A0}" srcOrd="1" destOrd="0" presId="urn:microsoft.com/office/officeart/2005/8/layout/orgChart1"/>
    <dgm:cxn modelId="{B2DD0744-4D31-4646-B53E-5173AEED7E57}" type="presParOf" srcId="{4DC6DB6E-9380-4484-81A0-7DCF709D78E8}" destId="{776F8808-EBEC-4B10-A0B9-613764917180}" srcOrd="2" destOrd="0" presId="urn:microsoft.com/office/officeart/2005/8/layout/orgChart1"/>
    <dgm:cxn modelId="{11E94537-5936-4070-B5C3-733228F77CA7}" type="presParOf" srcId="{D27CA9EA-F0EA-4487-8630-66B8D69B990A}" destId="{C44FE8D1-FB88-4A02-B67A-947BCDD43910}" srcOrd="6" destOrd="0" presId="urn:microsoft.com/office/officeart/2005/8/layout/orgChart1"/>
    <dgm:cxn modelId="{0CA01470-1784-425D-85ED-C1CC764DC08E}" type="presParOf" srcId="{D27CA9EA-F0EA-4487-8630-66B8D69B990A}" destId="{8A645778-BCF3-4D9D-B616-6BDCF7677F61}" srcOrd="7" destOrd="0" presId="urn:microsoft.com/office/officeart/2005/8/layout/orgChart1"/>
    <dgm:cxn modelId="{24D58082-A883-4FEB-8575-C0FD53F95C17}" type="presParOf" srcId="{8A645778-BCF3-4D9D-B616-6BDCF7677F61}" destId="{B3AF8446-E9E0-4564-9EB5-5628DA4ACF6B}" srcOrd="0" destOrd="0" presId="urn:microsoft.com/office/officeart/2005/8/layout/orgChart1"/>
    <dgm:cxn modelId="{AA1FE074-8A59-4B3C-A6BE-9877E74172C3}" type="presParOf" srcId="{B3AF8446-E9E0-4564-9EB5-5628DA4ACF6B}" destId="{1223D0DC-091E-46A7-A755-E5939EF0E1B3}" srcOrd="0" destOrd="0" presId="urn:microsoft.com/office/officeart/2005/8/layout/orgChart1"/>
    <dgm:cxn modelId="{38FA2565-042F-485D-9FD4-3673D4E81EA2}" type="presParOf" srcId="{B3AF8446-E9E0-4564-9EB5-5628DA4ACF6B}" destId="{9D21FCF2-8C92-4B07-86C3-D024C96A8D36}" srcOrd="1" destOrd="0" presId="urn:microsoft.com/office/officeart/2005/8/layout/orgChart1"/>
    <dgm:cxn modelId="{F699A4F5-841A-4867-A5FA-F2F09AD47868}" type="presParOf" srcId="{8A645778-BCF3-4D9D-B616-6BDCF7677F61}" destId="{C46343EC-3CB2-4021-B4E8-15E3F79C7F86}" srcOrd="1" destOrd="0" presId="urn:microsoft.com/office/officeart/2005/8/layout/orgChart1"/>
    <dgm:cxn modelId="{A1E78DFF-5489-4970-9D7C-C574DA346E62}" type="presParOf" srcId="{8A645778-BCF3-4D9D-B616-6BDCF7677F61}" destId="{ED496E5B-AD23-4E6E-98E1-8F971C8729F3}" srcOrd="2" destOrd="0" presId="urn:microsoft.com/office/officeart/2005/8/layout/orgChart1"/>
    <dgm:cxn modelId="{872250AF-3372-48C6-9EE9-D3846E172094}" type="presParOf" srcId="{D27CA9EA-F0EA-4487-8630-66B8D69B990A}" destId="{0B2DA4FB-D612-443A-A2B7-4BE3A874381D}" srcOrd="8" destOrd="0" presId="urn:microsoft.com/office/officeart/2005/8/layout/orgChart1"/>
    <dgm:cxn modelId="{3A54780C-9C0A-41E0-8480-308D20AB7861}" type="presParOf" srcId="{D27CA9EA-F0EA-4487-8630-66B8D69B990A}" destId="{B4537612-5B1E-4369-978B-465A21AA3015}" srcOrd="9" destOrd="0" presId="urn:microsoft.com/office/officeart/2005/8/layout/orgChart1"/>
    <dgm:cxn modelId="{3DC60C55-2631-4EE2-B1DC-117A9E52F82D}" type="presParOf" srcId="{B4537612-5B1E-4369-978B-465A21AA3015}" destId="{766A3DB8-EB41-40A1-B42B-87FBDBEDFD2C}" srcOrd="0" destOrd="0" presId="urn:microsoft.com/office/officeart/2005/8/layout/orgChart1"/>
    <dgm:cxn modelId="{6448D71C-953D-4A78-8430-13344B4295B6}" type="presParOf" srcId="{766A3DB8-EB41-40A1-B42B-87FBDBEDFD2C}" destId="{909028FF-FFF8-4C9D-97D7-B57BD59C4859}" srcOrd="0" destOrd="0" presId="urn:microsoft.com/office/officeart/2005/8/layout/orgChart1"/>
    <dgm:cxn modelId="{416931D6-375F-42E9-A06C-655D994C9F50}" type="presParOf" srcId="{766A3DB8-EB41-40A1-B42B-87FBDBEDFD2C}" destId="{B3643622-DF5F-49F8-A47A-EACEC0A6B7FB}" srcOrd="1" destOrd="0" presId="urn:microsoft.com/office/officeart/2005/8/layout/orgChart1"/>
    <dgm:cxn modelId="{FA0275F8-40E9-4B70-8B4E-68DA49F469C9}" type="presParOf" srcId="{B4537612-5B1E-4369-978B-465A21AA3015}" destId="{5020441B-5356-4BD6-808B-726A54E738C5}" srcOrd="1" destOrd="0" presId="urn:microsoft.com/office/officeart/2005/8/layout/orgChart1"/>
    <dgm:cxn modelId="{D84F4318-C4A8-4378-906E-013351C29DA4}" type="presParOf" srcId="{B4537612-5B1E-4369-978B-465A21AA3015}" destId="{E95BCF6A-C217-4037-A888-2835EB45B6AB}" srcOrd="2" destOrd="0" presId="urn:microsoft.com/office/officeart/2005/8/layout/orgChart1"/>
    <dgm:cxn modelId="{32AC8DF9-111E-4450-9DC2-7D08F1C1143C}" type="presParOf" srcId="{D27CA9EA-F0EA-4487-8630-66B8D69B990A}" destId="{C5B43270-CEC3-4353-BDDB-8D95F8C7858E}" srcOrd="10" destOrd="0" presId="urn:microsoft.com/office/officeart/2005/8/layout/orgChart1"/>
    <dgm:cxn modelId="{1360D786-6295-4622-BA31-C29C43BCB16E}" type="presParOf" srcId="{D27CA9EA-F0EA-4487-8630-66B8D69B990A}" destId="{274A86CD-6F9F-4D47-9B79-388A28B26238}" srcOrd="11" destOrd="0" presId="urn:microsoft.com/office/officeart/2005/8/layout/orgChart1"/>
    <dgm:cxn modelId="{7255FBFE-DCF8-4FE4-830A-669ABCAF78B0}" type="presParOf" srcId="{274A86CD-6F9F-4D47-9B79-388A28B26238}" destId="{D4CF9C11-8255-4386-8B00-6A683793F367}" srcOrd="0" destOrd="0" presId="urn:microsoft.com/office/officeart/2005/8/layout/orgChart1"/>
    <dgm:cxn modelId="{FEBB20E8-F7EF-4246-9F79-244E447EE42F}" type="presParOf" srcId="{D4CF9C11-8255-4386-8B00-6A683793F367}" destId="{64B78121-EFE4-44DD-B98A-688397A4D6BE}" srcOrd="0" destOrd="0" presId="urn:microsoft.com/office/officeart/2005/8/layout/orgChart1"/>
    <dgm:cxn modelId="{8847906B-BB6C-492C-B08E-3149ADFE84CA}" type="presParOf" srcId="{D4CF9C11-8255-4386-8B00-6A683793F367}" destId="{BD4D03C4-ABE8-4F5A-97EF-E27EF284C806}" srcOrd="1" destOrd="0" presId="urn:microsoft.com/office/officeart/2005/8/layout/orgChart1"/>
    <dgm:cxn modelId="{415E7EDA-C46F-49AC-9054-2CBBD6C17771}" type="presParOf" srcId="{274A86CD-6F9F-4D47-9B79-388A28B26238}" destId="{B59212B9-C840-4CE9-A18C-50E2B25BFD7E}" srcOrd="1" destOrd="0" presId="urn:microsoft.com/office/officeart/2005/8/layout/orgChart1"/>
    <dgm:cxn modelId="{3FFEBB71-EB22-4972-A120-A6CBB04087D1}" type="presParOf" srcId="{274A86CD-6F9F-4D47-9B79-388A28B26238}" destId="{AB912B98-CA04-4C4F-945F-D6DDB8E7D178}" srcOrd="2" destOrd="0" presId="urn:microsoft.com/office/officeart/2005/8/layout/orgChart1"/>
    <dgm:cxn modelId="{6A3B1FF7-B22B-46D5-AAB0-41ED4F8C28F3}" type="presParOf" srcId="{97C67EB8-C141-4323-A45E-6112BCB9B886}" destId="{125E6DD8-E188-402F-A6EE-D1CB75AC9070}" srcOrd="2" destOrd="0" presId="urn:microsoft.com/office/officeart/2005/8/layout/orgChart1"/>
    <dgm:cxn modelId="{6757226E-1E4B-4AB0-BB48-3BBE0320EC68}" type="presParOf" srcId="{5D69883C-E7AE-469F-9060-947D48D10F63}" destId="{54A81064-9D67-463B-B7BD-72ADE0A682ED}" srcOrd="6" destOrd="0" presId="urn:microsoft.com/office/officeart/2005/8/layout/orgChart1"/>
    <dgm:cxn modelId="{4AADD5E5-7641-4158-BAE6-4953C1B0A417}" type="presParOf" srcId="{5D69883C-E7AE-469F-9060-947D48D10F63}" destId="{267D1381-27A0-4B99-8015-02F442DA0EAE}" srcOrd="7" destOrd="0" presId="urn:microsoft.com/office/officeart/2005/8/layout/orgChart1"/>
    <dgm:cxn modelId="{61A31A89-0703-4917-93F2-F91632584912}" type="presParOf" srcId="{267D1381-27A0-4B99-8015-02F442DA0EAE}" destId="{87C1474D-16BC-4B12-8D60-6B527E35E625}" srcOrd="0" destOrd="0" presId="urn:microsoft.com/office/officeart/2005/8/layout/orgChart1"/>
    <dgm:cxn modelId="{853FE5F9-7B62-4901-B01A-B06F8946A06C}" type="presParOf" srcId="{87C1474D-16BC-4B12-8D60-6B527E35E625}" destId="{B65E9FD8-D652-4264-97E9-3AEA4104A273}" srcOrd="0" destOrd="0" presId="urn:microsoft.com/office/officeart/2005/8/layout/orgChart1"/>
    <dgm:cxn modelId="{002B9796-EA71-4195-87C5-448A8368B398}" type="presParOf" srcId="{87C1474D-16BC-4B12-8D60-6B527E35E625}" destId="{0502E4F1-EC25-4F98-8FF9-639A546005E4}" srcOrd="1" destOrd="0" presId="urn:microsoft.com/office/officeart/2005/8/layout/orgChart1"/>
    <dgm:cxn modelId="{B4A60224-91A1-4609-864F-41440C2BEF64}" type="presParOf" srcId="{267D1381-27A0-4B99-8015-02F442DA0EAE}" destId="{A3DB0DF0-7338-4323-94DD-6AC9D94E29D6}" srcOrd="1" destOrd="0" presId="urn:microsoft.com/office/officeart/2005/8/layout/orgChart1"/>
    <dgm:cxn modelId="{A194D762-F845-4790-BAB5-BD28D6EC5CD6}" type="presParOf" srcId="{A3DB0DF0-7338-4323-94DD-6AC9D94E29D6}" destId="{F9D7397A-C646-4F27-B927-E574852F2F48}" srcOrd="0" destOrd="0" presId="urn:microsoft.com/office/officeart/2005/8/layout/orgChart1"/>
    <dgm:cxn modelId="{DB6E11C5-17AC-4280-A464-00FE0633D362}" type="presParOf" srcId="{A3DB0DF0-7338-4323-94DD-6AC9D94E29D6}" destId="{8612B948-16BF-4103-A549-7C831A9448A8}" srcOrd="1" destOrd="0" presId="urn:microsoft.com/office/officeart/2005/8/layout/orgChart1"/>
    <dgm:cxn modelId="{FDCA2876-EFBB-419F-8D4B-165D8AFF196C}" type="presParOf" srcId="{8612B948-16BF-4103-A549-7C831A9448A8}" destId="{BB88BF73-E5FC-476F-913A-2FB066EE97F3}" srcOrd="0" destOrd="0" presId="urn:microsoft.com/office/officeart/2005/8/layout/orgChart1"/>
    <dgm:cxn modelId="{69675A47-CAD9-4431-9925-E388F21B2041}" type="presParOf" srcId="{BB88BF73-E5FC-476F-913A-2FB066EE97F3}" destId="{47DDF683-42F2-4704-A34D-29FE356DD668}" srcOrd="0" destOrd="0" presId="urn:microsoft.com/office/officeart/2005/8/layout/orgChart1"/>
    <dgm:cxn modelId="{00DFBC36-ADE6-4D7C-BB51-9B7EA8C13889}" type="presParOf" srcId="{BB88BF73-E5FC-476F-913A-2FB066EE97F3}" destId="{9EF65247-E057-4387-98CA-C21732906E29}" srcOrd="1" destOrd="0" presId="urn:microsoft.com/office/officeart/2005/8/layout/orgChart1"/>
    <dgm:cxn modelId="{733E50C1-8DBA-497F-B39B-5460584B5F9A}" type="presParOf" srcId="{8612B948-16BF-4103-A549-7C831A9448A8}" destId="{8E7D01E2-D212-461E-83B1-226D81B193A6}" srcOrd="1" destOrd="0" presId="urn:microsoft.com/office/officeart/2005/8/layout/orgChart1"/>
    <dgm:cxn modelId="{0441E874-FCC3-4F39-88E1-B05E05645841}" type="presParOf" srcId="{8612B948-16BF-4103-A549-7C831A9448A8}" destId="{8E79B09C-9236-41D1-A14B-0CBD28AC7CA0}" srcOrd="2" destOrd="0" presId="urn:microsoft.com/office/officeart/2005/8/layout/orgChart1"/>
    <dgm:cxn modelId="{C1E09827-1931-4C84-B844-1FA62F033B5F}" type="presParOf" srcId="{A3DB0DF0-7338-4323-94DD-6AC9D94E29D6}" destId="{30BDB794-8DFF-446E-8E01-62F5F243F3CD}" srcOrd="2" destOrd="0" presId="urn:microsoft.com/office/officeart/2005/8/layout/orgChart1"/>
    <dgm:cxn modelId="{254C4EA2-79AE-46F9-A574-1E7020738727}" type="presParOf" srcId="{A3DB0DF0-7338-4323-94DD-6AC9D94E29D6}" destId="{7E1183DB-5812-42AD-95AC-5B58CB3CFD6F}" srcOrd="3" destOrd="0" presId="urn:microsoft.com/office/officeart/2005/8/layout/orgChart1"/>
    <dgm:cxn modelId="{8C675D90-9F70-45AA-B507-C3847F4EBA31}" type="presParOf" srcId="{7E1183DB-5812-42AD-95AC-5B58CB3CFD6F}" destId="{B01013C1-C080-4DD3-AAFD-DB3E60F7B896}" srcOrd="0" destOrd="0" presId="urn:microsoft.com/office/officeart/2005/8/layout/orgChart1"/>
    <dgm:cxn modelId="{D25AD584-9618-4412-A673-B0896D8321EA}" type="presParOf" srcId="{B01013C1-C080-4DD3-AAFD-DB3E60F7B896}" destId="{6D08ADA4-8925-4AFE-9C1A-AD18A1861CEC}" srcOrd="0" destOrd="0" presId="urn:microsoft.com/office/officeart/2005/8/layout/orgChart1"/>
    <dgm:cxn modelId="{9EBD6D5E-BB7A-4614-8A7E-FD7ED2BA25B2}" type="presParOf" srcId="{B01013C1-C080-4DD3-AAFD-DB3E60F7B896}" destId="{8F83E891-892C-420A-AE7F-67E302CCB5C3}" srcOrd="1" destOrd="0" presId="urn:microsoft.com/office/officeart/2005/8/layout/orgChart1"/>
    <dgm:cxn modelId="{E116364A-A11C-44BC-8EEA-93EAFB1C47AC}" type="presParOf" srcId="{7E1183DB-5812-42AD-95AC-5B58CB3CFD6F}" destId="{EF73D7AB-B0A6-44A9-922E-231B0636372F}" srcOrd="1" destOrd="0" presId="urn:microsoft.com/office/officeart/2005/8/layout/orgChart1"/>
    <dgm:cxn modelId="{322CFF06-5BB2-4005-9781-5D2ADCEE6820}" type="presParOf" srcId="{7E1183DB-5812-42AD-95AC-5B58CB3CFD6F}" destId="{5FEB4D11-AF38-45C5-A3A4-D3BB0F47827D}" srcOrd="2" destOrd="0" presId="urn:microsoft.com/office/officeart/2005/8/layout/orgChart1"/>
    <dgm:cxn modelId="{F81F7BBC-59F3-4C88-8917-382F0AEDB5D0}" type="presParOf" srcId="{A3DB0DF0-7338-4323-94DD-6AC9D94E29D6}" destId="{2B849388-FAC9-47C3-9DDF-2883232FA7CF}" srcOrd="4" destOrd="0" presId="urn:microsoft.com/office/officeart/2005/8/layout/orgChart1"/>
    <dgm:cxn modelId="{58C6666E-1885-4D95-9523-637757894483}" type="presParOf" srcId="{A3DB0DF0-7338-4323-94DD-6AC9D94E29D6}" destId="{F2CFA87B-3690-4F05-AF09-9DCD56C51AE3}" srcOrd="5" destOrd="0" presId="urn:microsoft.com/office/officeart/2005/8/layout/orgChart1"/>
    <dgm:cxn modelId="{04B8E092-1581-40E5-B40D-659916EDD342}" type="presParOf" srcId="{F2CFA87B-3690-4F05-AF09-9DCD56C51AE3}" destId="{121BE025-5032-4913-BAB0-FBD5ED24F59A}" srcOrd="0" destOrd="0" presId="urn:microsoft.com/office/officeart/2005/8/layout/orgChart1"/>
    <dgm:cxn modelId="{987858F1-D479-4784-A257-90A844281F68}" type="presParOf" srcId="{121BE025-5032-4913-BAB0-FBD5ED24F59A}" destId="{531559EA-58E4-47CC-BEE1-11AFD086226C}" srcOrd="0" destOrd="0" presId="urn:microsoft.com/office/officeart/2005/8/layout/orgChart1"/>
    <dgm:cxn modelId="{5C2BDBB8-1CCC-4353-AE0A-85F07B902316}" type="presParOf" srcId="{121BE025-5032-4913-BAB0-FBD5ED24F59A}" destId="{4C17C5B2-831D-493B-946C-BF0D6B02A7AD}" srcOrd="1" destOrd="0" presId="urn:microsoft.com/office/officeart/2005/8/layout/orgChart1"/>
    <dgm:cxn modelId="{7EA3BC7E-9FE3-44BD-B7E2-743D1F8EC53C}" type="presParOf" srcId="{F2CFA87B-3690-4F05-AF09-9DCD56C51AE3}" destId="{C519AE9F-D978-4BB6-9BD7-1D232D9066EB}" srcOrd="1" destOrd="0" presId="urn:microsoft.com/office/officeart/2005/8/layout/orgChart1"/>
    <dgm:cxn modelId="{F5B7D8E1-8C4C-41B4-8402-5A4C5D8F9B9B}" type="presParOf" srcId="{F2CFA87B-3690-4F05-AF09-9DCD56C51AE3}" destId="{08E63C70-9CDE-4D65-BE56-B761E2EF253D}" srcOrd="2" destOrd="0" presId="urn:microsoft.com/office/officeart/2005/8/layout/orgChart1"/>
    <dgm:cxn modelId="{E6E5855C-C54F-4710-AA96-1299C131B15F}" type="presParOf" srcId="{A3DB0DF0-7338-4323-94DD-6AC9D94E29D6}" destId="{5C651056-85C7-4425-9D9A-5EF57AAFA791}" srcOrd="6" destOrd="0" presId="urn:microsoft.com/office/officeart/2005/8/layout/orgChart1"/>
    <dgm:cxn modelId="{AF5555CA-78D6-4F7B-A153-AD17839D57D6}" type="presParOf" srcId="{A3DB0DF0-7338-4323-94DD-6AC9D94E29D6}" destId="{E1E5B3DD-E3A9-41EA-8ABE-E3975DD52D0B}" srcOrd="7" destOrd="0" presId="urn:microsoft.com/office/officeart/2005/8/layout/orgChart1"/>
    <dgm:cxn modelId="{5B6A50FD-D8A4-4E61-91B9-DD241F840152}" type="presParOf" srcId="{E1E5B3DD-E3A9-41EA-8ABE-E3975DD52D0B}" destId="{FA335C61-595F-43B9-982C-ACEE76993D11}" srcOrd="0" destOrd="0" presId="urn:microsoft.com/office/officeart/2005/8/layout/orgChart1"/>
    <dgm:cxn modelId="{206CF3BD-C9AC-4945-BD82-DF28FD6C8169}" type="presParOf" srcId="{FA335C61-595F-43B9-982C-ACEE76993D11}" destId="{F1D75CC3-6195-4559-B155-B4FBAB191F7B}" srcOrd="0" destOrd="0" presId="urn:microsoft.com/office/officeart/2005/8/layout/orgChart1"/>
    <dgm:cxn modelId="{F3FBBD21-7AAA-42E0-BAD0-2269D85FC344}" type="presParOf" srcId="{FA335C61-595F-43B9-982C-ACEE76993D11}" destId="{AB3A1C29-B3E2-4936-AABB-A30C7013C2A6}" srcOrd="1" destOrd="0" presId="urn:microsoft.com/office/officeart/2005/8/layout/orgChart1"/>
    <dgm:cxn modelId="{FB93C61B-DB79-4191-BDC0-37337118726C}" type="presParOf" srcId="{E1E5B3DD-E3A9-41EA-8ABE-E3975DD52D0B}" destId="{676A3127-3738-4B9C-80F6-73DB93E8113E}" srcOrd="1" destOrd="0" presId="urn:microsoft.com/office/officeart/2005/8/layout/orgChart1"/>
    <dgm:cxn modelId="{4AC0C68E-092D-46F0-A78E-DED843512998}" type="presParOf" srcId="{E1E5B3DD-E3A9-41EA-8ABE-E3975DD52D0B}" destId="{A3F43E52-F716-4D9D-A7B1-D0A9FAB27CC6}" srcOrd="2" destOrd="0" presId="urn:microsoft.com/office/officeart/2005/8/layout/orgChart1"/>
    <dgm:cxn modelId="{05988879-FB6C-41F1-A89F-EB7AE1D45047}" type="presParOf" srcId="{A3DB0DF0-7338-4323-94DD-6AC9D94E29D6}" destId="{E330F68C-3DF4-46B2-AE15-F8027B17DBD5}" srcOrd="8" destOrd="0" presId="urn:microsoft.com/office/officeart/2005/8/layout/orgChart1"/>
    <dgm:cxn modelId="{595B78F3-A494-4F1E-8608-5F606D48BD51}" type="presParOf" srcId="{A3DB0DF0-7338-4323-94DD-6AC9D94E29D6}" destId="{68F78B8D-D0A1-4B5E-BE0E-3D85369CEC2F}" srcOrd="9" destOrd="0" presId="urn:microsoft.com/office/officeart/2005/8/layout/orgChart1"/>
    <dgm:cxn modelId="{501A485B-63F2-4C25-BE62-7ED4ACE24B7B}" type="presParOf" srcId="{68F78B8D-D0A1-4B5E-BE0E-3D85369CEC2F}" destId="{EDD40D32-EF02-43C5-8F2A-E16FA2182864}" srcOrd="0" destOrd="0" presId="urn:microsoft.com/office/officeart/2005/8/layout/orgChart1"/>
    <dgm:cxn modelId="{2BC2D6BC-9206-4077-84D8-481980F250AB}" type="presParOf" srcId="{EDD40D32-EF02-43C5-8F2A-E16FA2182864}" destId="{5DE33909-8ECB-4D12-AC58-DE83A3C7564A}" srcOrd="0" destOrd="0" presId="urn:microsoft.com/office/officeart/2005/8/layout/orgChart1"/>
    <dgm:cxn modelId="{3CFA1405-786C-45F1-AE11-7640BEAFE65B}" type="presParOf" srcId="{EDD40D32-EF02-43C5-8F2A-E16FA2182864}" destId="{88E27527-0B84-4E87-9878-39B1EDD8384B}" srcOrd="1" destOrd="0" presId="urn:microsoft.com/office/officeart/2005/8/layout/orgChart1"/>
    <dgm:cxn modelId="{DA000479-BF15-4B0C-B698-5A73098649C1}" type="presParOf" srcId="{68F78B8D-D0A1-4B5E-BE0E-3D85369CEC2F}" destId="{193D0A93-7E6C-4BC6-B535-F813B62CC544}" srcOrd="1" destOrd="0" presId="urn:microsoft.com/office/officeart/2005/8/layout/orgChart1"/>
    <dgm:cxn modelId="{9A53CEFC-DFEE-4F7D-8DA3-71B24BCA5845}" type="presParOf" srcId="{68F78B8D-D0A1-4B5E-BE0E-3D85369CEC2F}" destId="{F09134FD-EA30-4CC3-ACA2-8B5626EA7886}" srcOrd="2" destOrd="0" presId="urn:microsoft.com/office/officeart/2005/8/layout/orgChart1"/>
    <dgm:cxn modelId="{A808651C-E3E4-4F78-A821-729551096BF6}" type="presParOf" srcId="{A3DB0DF0-7338-4323-94DD-6AC9D94E29D6}" destId="{58FEF49C-8FA3-4A64-88C5-380295997198}" srcOrd="10" destOrd="0" presId="urn:microsoft.com/office/officeart/2005/8/layout/orgChart1"/>
    <dgm:cxn modelId="{29DAD0C1-D2A0-4C08-A2F3-4E6C3C0CEE73}" type="presParOf" srcId="{A3DB0DF0-7338-4323-94DD-6AC9D94E29D6}" destId="{D94C4C4A-C122-4277-BAC2-60BCEDCA3834}" srcOrd="11" destOrd="0" presId="urn:microsoft.com/office/officeart/2005/8/layout/orgChart1"/>
    <dgm:cxn modelId="{F41ADFE4-BEFD-46A9-94A0-05AADB8B7E89}" type="presParOf" srcId="{D94C4C4A-C122-4277-BAC2-60BCEDCA3834}" destId="{E07BEEBF-9403-47AD-B0DE-545DC5B88B87}" srcOrd="0" destOrd="0" presId="urn:microsoft.com/office/officeart/2005/8/layout/orgChart1"/>
    <dgm:cxn modelId="{1B853B34-E8F3-4EED-B89E-6BDAAF5616E4}" type="presParOf" srcId="{E07BEEBF-9403-47AD-B0DE-545DC5B88B87}" destId="{C49178BB-A9D1-4E4E-B0E5-E8F7657F5C6A}" srcOrd="0" destOrd="0" presId="urn:microsoft.com/office/officeart/2005/8/layout/orgChart1"/>
    <dgm:cxn modelId="{A2667F2F-6CD6-4E38-BAF9-0F3CE1A0F221}" type="presParOf" srcId="{E07BEEBF-9403-47AD-B0DE-545DC5B88B87}" destId="{9E8EB5E0-A23D-4FC5-A623-9D108D318214}" srcOrd="1" destOrd="0" presId="urn:microsoft.com/office/officeart/2005/8/layout/orgChart1"/>
    <dgm:cxn modelId="{A038B23D-7816-40E2-A24D-ED9DA49905A7}" type="presParOf" srcId="{D94C4C4A-C122-4277-BAC2-60BCEDCA3834}" destId="{F61DBD85-4E67-4F73-A541-635C7071DA39}" srcOrd="1" destOrd="0" presId="urn:microsoft.com/office/officeart/2005/8/layout/orgChart1"/>
    <dgm:cxn modelId="{4F18EC1E-2452-4321-8530-D040D32C11C5}" type="presParOf" srcId="{D94C4C4A-C122-4277-BAC2-60BCEDCA3834}" destId="{D6132CF7-6E72-4817-B43C-A2108CBF75C1}" srcOrd="2" destOrd="0" presId="urn:microsoft.com/office/officeart/2005/8/layout/orgChart1"/>
    <dgm:cxn modelId="{A9AFEB24-3023-4A81-9781-741925D65AE3}" type="presParOf" srcId="{267D1381-27A0-4B99-8015-02F442DA0EAE}" destId="{74411D29-E258-438C-BF62-7AB589CEE13E}" srcOrd="2" destOrd="0" presId="urn:microsoft.com/office/officeart/2005/8/layout/orgChart1"/>
    <dgm:cxn modelId="{7881CDE5-4E2E-4A98-BB38-10ECA3A16560}" type="presParOf" srcId="{5D69883C-E7AE-469F-9060-947D48D10F63}" destId="{0DF0062D-C8E6-4BE6-A71C-48E69D53C266}" srcOrd="8" destOrd="0" presId="urn:microsoft.com/office/officeart/2005/8/layout/orgChart1"/>
    <dgm:cxn modelId="{36D6F49E-D5B0-45BC-B744-30BA1D65FC0B}" type="presParOf" srcId="{5D69883C-E7AE-469F-9060-947D48D10F63}" destId="{5590C913-43CB-4536-BFFA-A3F91402C54D}" srcOrd="9" destOrd="0" presId="urn:microsoft.com/office/officeart/2005/8/layout/orgChart1"/>
    <dgm:cxn modelId="{3F200518-055C-45E1-A6B7-0A7A6409B520}" type="presParOf" srcId="{5590C913-43CB-4536-BFFA-A3F91402C54D}" destId="{62E32761-4072-4FE9-9EB7-E712F0180A09}" srcOrd="0" destOrd="0" presId="urn:microsoft.com/office/officeart/2005/8/layout/orgChart1"/>
    <dgm:cxn modelId="{08A02337-8237-41DC-B401-B3252FB39439}" type="presParOf" srcId="{62E32761-4072-4FE9-9EB7-E712F0180A09}" destId="{5FFCE66D-B9CA-42C9-95C9-ABC719021C10}" srcOrd="0" destOrd="0" presId="urn:microsoft.com/office/officeart/2005/8/layout/orgChart1"/>
    <dgm:cxn modelId="{25EA47DD-3F0E-40EA-8E07-7A5C3F19EAFD}" type="presParOf" srcId="{62E32761-4072-4FE9-9EB7-E712F0180A09}" destId="{826AEA18-D755-4625-82C5-E25D9DA339FE}" srcOrd="1" destOrd="0" presId="urn:microsoft.com/office/officeart/2005/8/layout/orgChart1"/>
    <dgm:cxn modelId="{D6F58FA6-4A9D-4208-AEE1-F99A150B08BC}" type="presParOf" srcId="{5590C913-43CB-4536-BFFA-A3F91402C54D}" destId="{D23E7367-0062-4F1D-98A7-988C89138C72}" srcOrd="1" destOrd="0" presId="urn:microsoft.com/office/officeart/2005/8/layout/orgChart1"/>
    <dgm:cxn modelId="{44E1D67B-A040-4945-BD9D-CA7274D423D7}" type="presParOf" srcId="{D23E7367-0062-4F1D-98A7-988C89138C72}" destId="{753C88D8-630F-4AEC-A157-65AB7680CEDB}" srcOrd="0" destOrd="0" presId="urn:microsoft.com/office/officeart/2005/8/layout/orgChart1"/>
    <dgm:cxn modelId="{8F69AF09-74E2-4DA9-9651-307E132391C1}" type="presParOf" srcId="{D23E7367-0062-4F1D-98A7-988C89138C72}" destId="{DC233503-49C7-4B8B-ABD7-DB4CD6BCEBA3}" srcOrd="1" destOrd="0" presId="urn:microsoft.com/office/officeart/2005/8/layout/orgChart1"/>
    <dgm:cxn modelId="{DEE2D7D7-127A-4E87-A58E-52AF53C4BB50}" type="presParOf" srcId="{DC233503-49C7-4B8B-ABD7-DB4CD6BCEBA3}" destId="{BECD094B-F4B2-4270-98F1-AB0CCD465C6C}" srcOrd="0" destOrd="0" presId="urn:microsoft.com/office/officeart/2005/8/layout/orgChart1"/>
    <dgm:cxn modelId="{BE4EB789-4B8F-4E71-A871-E4597F62B9A9}" type="presParOf" srcId="{BECD094B-F4B2-4270-98F1-AB0CCD465C6C}" destId="{B07B9142-EC65-4623-81E8-FC0B1B980546}" srcOrd="0" destOrd="0" presId="urn:microsoft.com/office/officeart/2005/8/layout/orgChart1"/>
    <dgm:cxn modelId="{8C243529-3D63-46E9-B597-A5E1069708D1}" type="presParOf" srcId="{BECD094B-F4B2-4270-98F1-AB0CCD465C6C}" destId="{4F6CB154-C163-4E8B-82E2-DD13A89411B8}" srcOrd="1" destOrd="0" presId="urn:microsoft.com/office/officeart/2005/8/layout/orgChart1"/>
    <dgm:cxn modelId="{1DFFC380-2B92-45B1-B79B-6E193EA3ADD7}" type="presParOf" srcId="{DC233503-49C7-4B8B-ABD7-DB4CD6BCEBA3}" destId="{111A398A-7FF9-471A-B112-6858CB505ED7}" srcOrd="1" destOrd="0" presId="urn:microsoft.com/office/officeart/2005/8/layout/orgChart1"/>
    <dgm:cxn modelId="{631F28E8-F529-40D8-920C-023F2866A0CC}" type="presParOf" srcId="{DC233503-49C7-4B8B-ABD7-DB4CD6BCEBA3}" destId="{3F3C4A27-9E21-46D1-A28F-C89869F09754}" srcOrd="2" destOrd="0" presId="urn:microsoft.com/office/officeart/2005/8/layout/orgChart1"/>
    <dgm:cxn modelId="{2B241BAD-114A-4C7B-95F2-F10092691203}" type="presParOf" srcId="{D23E7367-0062-4F1D-98A7-988C89138C72}" destId="{616F5CEF-4BE6-45E2-B03A-B501805C94DE}" srcOrd="2" destOrd="0" presId="urn:microsoft.com/office/officeart/2005/8/layout/orgChart1"/>
    <dgm:cxn modelId="{D588E88C-0ECC-455D-B21E-A66E59EDCC30}" type="presParOf" srcId="{D23E7367-0062-4F1D-98A7-988C89138C72}" destId="{30C3A2AE-DC9E-4B14-8DBE-85428EB79DCB}" srcOrd="3" destOrd="0" presId="urn:microsoft.com/office/officeart/2005/8/layout/orgChart1"/>
    <dgm:cxn modelId="{BA143327-2404-4C3E-A7C7-E12DD3FB83C9}" type="presParOf" srcId="{30C3A2AE-DC9E-4B14-8DBE-85428EB79DCB}" destId="{DA1035AB-087F-4F55-AAC0-A56380CE6172}" srcOrd="0" destOrd="0" presId="urn:microsoft.com/office/officeart/2005/8/layout/orgChart1"/>
    <dgm:cxn modelId="{1562B3B5-8C6C-4B3F-A4FB-B80B01D32086}" type="presParOf" srcId="{DA1035AB-087F-4F55-AAC0-A56380CE6172}" destId="{1C574DEC-B953-40FA-AA4A-D97AE95DCF25}" srcOrd="0" destOrd="0" presId="urn:microsoft.com/office/officeart/2005/8/layout/orgChart1"/>
    <dgm:cxn modelId="{41F73F60-EDA9-4626-A9CC-24D29A1F11C2}" type="presParOf" srcId="{DA1035AB-087F-4F55-AAC0-A56380CE6172}" destId="{D15F2D07-11F3-4AC4-A4DA-4F996EABE2F2}" srcOrd="1" destOrd="0" presId="urn:microsoft.com/office/officeart/2005/8/layout/orgChart1"/>
    <dgm:cxn modelId="{9A554036-6A7F-4E35-842D-FF679D9B06AB}" type="presParOf" srcId="{30C3A2AE-DC9E-4B14-8DBE-85428EB79DCB}" destId="{9B2293E5-20A8-4412-86B3-DE7AB1F26E39}" srcOrd="1" destOrd="0" presId="urn:microsoft.com/office/officeart/2005/8/layout/orgChart1"/>
    <dgm:cxn modelId="{1AA3F862-D912-41B7-AB0A-CA5CF7B9D42D}" type="presParOf" srcId="{30C3A2AE-DC9E-4B14-8DBE-85428EB79DCB}" destId="{732C394B-CD97-4742-BC3F-9A5D21EAE8DC}" srcOrd="2" destOrd="0" presId="urn:microsoft.com/office/officeart/2005/8/layout/orgChart1"/>
    <dgm:cxn modelId="{B4887FDB-B1F8-4DAE-9C25-D58666F330E9}" type="presParOf" srcId="{D23E7367-0062-4F1D-98A7-988C89138C72}" destId="{3391B478-85F1-4974-8249-3E629031B4B1}" srcOrd="4" destOrd="0" presId="urn:microsoft.com/office/officeart/2005/8/layout/orgChart1"/>
    <dgm:cxn modelId="{03703C57-0750-46C3-8346-088B80D27496}" type="presParOf" srcId="{D23E7367-0062-4F1D-98A7-988C89138C72}" destId="{35C052A3-1229-4E59-9B2C-1610C17659B5}" srcOrd="5" destOrd="0" presId="urn:microsoft.com/office/officeart/2005/8/layout/orgChart1"/>
    <dgm:cxn modelId="{E3296176-7392-4D74-82A1-8B942585F9FE}" type="presParOf" srcId="{35C052A3-1229-4E59-9B2C-1610C17659B5}" destId="{94CDFF3E-CD3C-4C2E-B8E6-C85BBACFE19E}" srcOrd="0" destOrd="0" presId="urn:microsoft.com/office/officeart/2005/8/layout/orgChart1"/>
    <dgm:cxn modelId="{E7E79A28-EAC3-4D13-92A6-5A209269A7C5}" type="presParOf" srcId="{94CDFF3E-CD3C-4C2E-B8E6-C85BBACFE19E}" destId="{54EEF062-395F-4B52-9978-D762F4C58531}" srcOrd="0" destOrd="0" presId="urn:microsoft.com/office/officeart/2005/8/layout/orgChart1"/>
    <dgm:cxn modelId="{876863D0-0E29-4C0F-9C1A-140A7D5996D1}" type="presParOf" srcId="{94CDFF3E-CD3C-4C2E-B8E6-C85BBACFE19E}" destId="{B84D9CF2-61BC-47C8-B701-FE7EA27148FC}" srcOrd="1" destOrd="0" presId="urn:microsoft.com/office/officeart/2005/8/layout/orgChart1"/>
    <dgm:cxn modelId="{1A3EC713-6B29-4D9B-9229-428D0FF4126D}" type="presParOf" srcId="{35C052A3-1229-4E59-9B2C-1610C17659B5}" destId="{06BA7FA1-6F89-4DB6-BA2F-67B2212214D0}" srcOrd="1" destOrd="0" presId="urn:microsoft.com/office/officeart/2005/8/layout/orgChart1"/>
    <dgm:cxn modelId="{63D3DD28-5DC5-4218-92A5-D03C007A66D8}" type="presParOf" srcId="{35C052A3-1229-4E59-9B2C-1610C17659B5}" destId="{C2A67FB7-DBB5-4B14-8419-B7D6FEC5B47F}" srcOrd="2" destOrd="0" presId="urn:microsoft.com/office/officeart/2005/8/layout/orgChart1"/>
    <dgm:cxn modelId="{83E671C0-DEA5-47AC-9654-A3C1A695A3BA}" type="presParOf" srcId="{D23E7367-0062-4F1D-98A7-988C89138C72}" destId="{87603EA4-910A-4B46-86A1-0ACF1D7CAB81}" srcOrd="6" destOrd="0" presId="urn:microsoft.com/office/officeart/2005/8/layout/orgChart1"/>
    <dgm:cxn modelId="{2ABFC0CD-A897-4F99-BA52-13CD6D30CB2C}" type="presParOf" srcId="{D23E7367-0062-4F1D-98A7-988C89138C72}" destId="{5A5E68EA-7C06-4FF7-AC2E-6136428C0CC9}" srcOrd="7" destOrd="0" presId="urn:microsoft.com/office/officeart/2005/8/layout/orgChart1"/>
    <dgm:cxn modelId="{51F37230-B952-489E-B4C0-35AD2BF47241}" type="presParOf" srcId="{5A5E68EA-7C06-4FF7-AC2E-6136428C0CC9}" destId="{02D6934A-C3B1-45CD-9DC7-5DDBF1F53436}" srcOrd="0" destOrd="0" presId="urn:microsoft.com/office/officeart/2005/8/layout/orgChart1"/>
    <dgm:cxn modelId="{63931A31-7B9A-4F32-A25B-E94F3AF0C4A3}" type="presParOf" srcId="{02D6934A-C3B1-45CD-9DC7-5DDBF1F53436}" destId="{9B68A5FE-5315-445B-BBEF-3A2889C26A19}" srcOrd="0" destOrd="0" presId="urn:microsoft.com/office/officeart/2005/8/layout/orgChart1"/>
    <dgm:cxn modelId="{20DB14B2-9D4A-432C-B5B5-8DE14F40DA75}" type="presParOf" srcId="{02D6934A-C3B1-45CD-9DC7-5DDBF1F53436}" destId="{94E5E7AF-45DF-4DE6-B20F-AE72A5404339}" srcOrd="1" destOrd="0" presId="urn:microsoft.com/office/officeart/2005/8/layout/orgChart1"/>
    <dgm:cxn modelId="{5AB1D9D4-AC04-4AEC-BE28-E8D61200E30D}" type="presParOf" srcId="{5A5E68EA-7C06-4FF7-AC2E-6136428C0CC9}" destId="{167D029A-7713-4587-A5E4-E5B0C0737530}" srcOrd="1" destOrd="0" presId="urn:microsoft.com/office/officeart/2005/8/layout/orgChart1"/>
    <dgm:cxn modelId="{18D1AF0C-D35A-4F17-B2C9-36076CCAEB7A}" type="presParOf" srcId="{5A5E68EA-7C06-4FF7-AC2E-6136428C0CC9}" destId="{07A9DAA2-0C5D-4C7C-B984-96555DA880F9}" srcOrd="2" destOrd="0" presId="urn:microsoft.com/office/officeart/2005/8/layout/orgChart1"/>
    <dgm:cxn modelId="{BD0A91EB-E950-4AE6-9858-5686235C9981}" type="presParOf" srcId="{D23E7367-0062-4F1D-98A7-988C89138C72}" destId="{F74BE034-3859-4ADB-86B2-E06B4802F595}" srcOrd="8" destOrd="0" presId="urn:microsoft.com/office/officeart/2005/8/layout/orgChart1"/>
    <dgm:cxn modelId="{9AE6D2C3-719D-4F0D-ABCD-098AD9C68D40}" type="presParOf" srcId="{D23E7367-0062-4F1D-98A7-988C89138C72}" destId="{5927DB60-67E6-475C-AACE-298A3A06A2F4}" srcOrd="9" destOrd="0" presId="urn:microsoft.com/office/officeart/2005/8/layout/orgChart1"/>
    <dgm:cxn modelId="{60FD5DDA-5180-4D04-A136-F2EC9796B37A}" type="presParOf" srcId="{5927DB60-67E6-475C-AACE-298A3A06A2F4}" destId="{22D7B7FF-A864-4949-AED0-7634AC559411}" srcOrd="0" destOrd="0" presId="urn:microsoft.com/office/officeart/2005/8/layout/orgChart1"/>
    <dgm:cxn modelId="{BA713422-AD15-48A6-9754-89263FA869AE}" type="presParOf" srcId="{22D7B7FF-A864-4949-AED0-7634AC559411}" destId="{C10F3C6B-B70F-4A9C-9405-E9B2A5F8BA11}" srcOrd="0" destOrd="0" presId="urn:microsoft.com/office/officeart/2005/8/layout/orgChart1"/>
    <dgm:cxn modelId="{976653D6-3FD7-4874-8564-A1FD4A07D9C5}" type="presParOf" srcId="{22D7B7FF-A864-4949-AED0-7634AC559411}" destId="{BDD32236-97BA-4175-A747-68A33A19FADB}" srcOrd="1" destOrd="0" presId="urn:microsoft.com/office/officeart/2005/8/layout/orgChart1"/>
    <dgm:cxn modelId="{985CF384-9734-4B83-98DB-46B0651A8D38}" type="presParOf" srcId="{5927DB60-67E6-475C-AACE-298A3A06A2F4}" destId="{563998A8-8605-47AB-B5B6-751BBAE695F7}" srcOrd="1" destOrd="0" presId="urn:microsoft.com/office/officeart/2005/8/layout/orgChart1"/>
    <dgm:cxn modelId="{F87C74D0-BFC9-482F-9915-0400EA21E24A}" type="presParOf" srcId="{5927DB60-67E6-475C-AACE-298A3A06A2F4}" destId="{EFA71E1B-AC02-40D9-8339-D9ABB82C4E22}" srcOrd="2" destOrd="0" presId="urn:microsoft.com/office/officeart/2005/8/layout/orgChart1"/>
    <dgm:cxn modelId="{E5B12B20-6258-42F3-8F16-7703FAEF8721}" type="presParOf" srcId="{D23E7367-0062-4F1D-98A7-988C89138C72}" destId="{99BF0F72-29DB-477C-A91F-A373B60B142C}" srcOrd="10" destOrd="0" presId="urn:microsoft.com/office/officeart/2005/8/layout/orgChart1"/>
    <dgm:cxn modelId="{38CB1D26-1854-4012-AD29-90DF96B1752E}" type="presParOf" srcId="{D23E7367-0062-4F1D-98A7-988C89138C72}" destId="{0A61C6FA-83CF-41DE-9500-6C4ACD1440BB}" srcOrd="11" destOrd="0" presId="urn:microsoft.com/office/officeart/2005/8/layout/orgChart1"/>
    <dgm:cxn modelId="{C8BEBCA2-C362-40E9-919D-58378340B3D5}" type="presParOf" srcId="{0A61C6FA-83CF-41DE-9500-6C4ACD1440BB}" destId="{6AF3FCD7-9BD5-4531-9DA4-9492EAF0B13E}" srcOrd="0" destOrd="0" presId="urn:microsoft.com/office/officeart/2005/8/layout/orgChart1"/>
    <dgm:cxn modelId="{3F214480-167F-4F21-AB04-AAB747250EE3}" type="presParOf" srcId="{6AF3FCD7-9BD5-4531-9DA4-9492EAF0B13E}" destId="{7449E1E3-7A94-4AB4-90A5-2CD1ACE70176}" srcOrd="0" destOrd="0" presId="urn:microsoft.com/office/officeart/2005/8/layout/orgChart1"/>
    <dgm:cxn modelId="{030B5E04-5412-45DE-B9F5-A319C5F6CCEF}" type="presParOf" srcId="{6AF3FCD7-9BD5-4531-9DA4-9492EAF0B13E}" destId="{C7A0268F-96AD-4766-8A34-5F57D710C966}" srcOrd="1" destOrd="0" presId="urn:microsoft.com/office/officeart/2005/8/layout/orgChart1"/>
    <dgm:cxn modelId="{3C1FDF1D-CC99-474A-9B7A-F706A4E6CF88}" type="presParOf" srcId="{0A61C6FA-83CF-41DE-9500-6C4ACD1440BB}" destId="{2B7F5DF7-1A4D-40C0-A2B9-04E9B509F0F0}" srcOrd="1" destOrd="0" presId="urn:microsoft.com/office/officeart/2005/8/layout/orgChart1"/>
    <dgm:cxn modelId="{36F0D7DD-ECA7-4018-B9A4-2772AB2564A8}" type="presParOf" srcId="{0A61C6FA-83CF-41DE-9500-6C4ACD1440BB}" destId="{D1F67DD7-0153-4392-A223-9B7F66E10FC6}" srcOrd="2" destOrd="0" presId="urn:microsoft.com/office/officeart/2005/8/layout/orgChart1"/>
    <dgm:cxn modelId="{EEA42744-15C8-4C3F-9B0C-AA837330690D}" type="presParOf" srcId="{5590C913-43CB-4536-BFFA-A3F91402C54D}" destId="{82B0D499-9BF6-4347-81FF-7C9A14FDD167}" srcOrd="2" destOrd="0" presId="urn:microsoft.com/office/officeart/2005/8/layout/orgChart1"/>
    <dgm:cxn modelId="{DA345769-4CEF-434B-AEC0-803B0FCF2647}" type="presParOf" srcId="{07BF2FD0-1ED8-4328-9E1F-8A38C02FE07F}" destId="{F253198E-4EAC-448C-81A7-5FAF97375252}" srcOrd="2" destOrd="0" presId="urn:microsoft.com/office/officeart/2005/8/layout/orgChart1"/>
    <dgm:cxn modelId="{6026F033-6244-4EDD-B6CD-3EEA484D96E7}" type="presParOf" srcId="{AE586C15-A937-477A-9EA1-6A8B1F5829E9}" destId="{E59AD44D-2778-42E5-9FB8-73E18EF25A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39C75-D0BD-441A-92FB-7B692A10E42F}">
      <dsp:nvSpPr>
        <dsp:cNvPr id="0" name=""/>
        <dsp:cNvSpPr/>
      </dsp:nvSpPr>
      <dsp:spPr>
        <a:xfrm>
          <a:off x="1481" y="115838"/>
          <a:ext cx="2313086" cy="2313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urier New" pitchFamily="49" charset="0"/>
              <a:cs typeface="Courier New" pitchFamily="49" charset="0"/>
            </a:rPr>
            <a:t>norm-unit</a:t>
          </a:r>
          <a:endParaRPr lang="en-US" sz="4000" kern="1200" dirty="0">
            <a:latin typeface="Courier New" pitchFamily="49" charset="0"/>
            <a:cs typeface="Courier New" pitchFamily="49" charset="0"/>
          </a:endParaRPr>
        </a:p>
      </dsp:txBody>
      <dsp:txXfrm>
        <a:off x="340225" y="454582"/>
        <a:ext cx="1635598" cy="1635598"/>
      </dsp:txXfrm>
    </dsp:sp>
    <dsp:sp modelId="{699B195E-3AD5-41CA-8C46-A4678B9C8C81}">
      <dsp:nvSpPr>
        <dsp:cNvPr id="0" name=""/>
        <dsp:cNvSpPr/>
      </dsp:nvSpPr>
      <dsp:spPr>
        <a:xfrm>
          <a:off x="2151340" y="430625"/>
          <a:ext cx="1441323" cy="7806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151340" y="586758"/>
        <a:ext cx="1207123" cy="468400"/>
      </dsp:txXfrm>
    </dsp:sp>
    <dsp:sp modelId="{25312A79-657E-47EB-8168-3A66AA6B2AF2}">
      <dsp:nvSpPr>
        <dsp:cNvPr id="0" name=""/>
        <dsp:cNvSpPr/>
      </dsp:nvSpPr>
      <dsp:spPr>
        <a:xfrm>
          <a:off x="3476632" y="115838"/>
          <a:ext cx="2313086" cy="2313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urier New" pitchFamily="49" charset="0"/>
              <a:cs typeface="Courier New" pitchFamily="49" charset="0"/>
            </a:rPr>
            <a:t>norm-QL</a:t>
          </a:r>
          <a:endParaRPr lang="en-US" sz="4000" kern="1200" dirty="0">
            <a:latin typeface="Courier New" pitchFamily="49" charset="0"/>
            <a:cs typeface="Courier New" pitchFamily="49" charset="0"/>
          </a:endParaRPr>
        </a:p>
      </dsp:txBody>
      <dsp:txXfrm>
        <a:off x="3815376" y="454582"/>
        <a:ext cx="1635598" cy="1635598"/>
      </dsp:txXfrm>
    </dsp:sp>
    <dsp:sp modelId="{65D62877-43E8-4321-A878-E33CD3418460}">
      <dsp:nvSpPr>
        <dsp:cNvPr id="0" name=""/>
        <dsp:cNvSpPr/>
      </dsp:nvSpPr>
      <dsp:spPr>
        <a:xfrm rot="10800000">
          <a:off x="2144918" y="1449446"/>
          <a:ext cx="1441323" cy="7806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2379118" y="1605579"/>
        <a:ext cx="1207123" cy="46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39C75-D0BD-441A-92FB-7B692A10E42F}">
      <dsp:nvSpPr>
        <dsp:cNvPr id="0" name=""/>
        <dsp:cNvSpPr/>
      </dsp:nvSpPr>
      <dsp:spPr>
        <a:xfrm>
          <a:off x="1481" y="115838"/>
          <a:ext cx="2313086" cy="2313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urier New" pitchFamily="49" charset="0"/>
              <a:cs typeface="Courier New" pitchFamily="49" charset="0"/>
            </a:rPr>
            <a:t>odd?</a:t>
          </a:r>
          <a:endParaRPr lang="en-US" sz="4000" kern="1200" dirty="0">
            <a:latin typeface="Courier New" pitchFamily="49" charset="0"/>
            <a:cs typeface="Courier New" pitchFamily="49" charset="0"/>
          </a:endParaRPr>
        </a:p>
      </dsp:txBody>
      <dsp:txXfrm>
        <a:off x="340225" y="454582"/>
        <a:ext cx="1635598" cy="1635598"/>
      </dsp:txXfrm>
    </dsp:sp>
    <dsp:sp modelId="{699B195E-3AD5-41CA-8C46-A4678B9C8C81}">
      <dsp:nvSpPr>
        <dsp:cNvPr id="0" name=""/>
        <dsp:cNvSpPr/>
      </dsp:nvSpPr>
      <dsp:spPr>
        <a:xfrm>
          <a:off x="2151340" y="430625"/>
          <a:ext cx="1441323" cy="7806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151340" y="586758"/>
        <a:ext cx="1207123" cy="468400"/>
      </dsp:txXfrm>
    </dsp:sp>
    <dsp:sp modelId="{25312A79-657E-47EB-8168-3A66AA6B2AF2}">
      <dsp:nvSpPr>
        <dsp:cNvPr id="0" name=""/>
        <dsp:cNvSpPr/>
      </dsp:nvSpPr>
      <dsp:spPr>
        <a:xfrm>
          <a:off x="3476632" y="115838"/>
          <a:ext cx="2313086" cy="2313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urier New" pitchFamily="49" charset="0"/>
              <a:cs typeface="Courier New" pitchFamily="49" charset="0"/>
            </a:rPr>
            <a:t>even?</a:t>
          </a:r>
          <a:endParaRPr lang="en-US" sz="4000" kern="1200" dirty="0">
            <a:latin typeface="Courier New" pitchFamily="49" charset="0"/>
            <a:cs typeface="Courier New" pitchFamily="49" charset="0"/>
          </a:endParaRPr>
        </a:p>
      </dsp:txBody>
      <dsp:txXfrm>
        <a:off x="3815376" y="454582"/>
        <a:ext cx="1635598" cy="1635598"/>
      </dsp:txXfrm>
    </dsp:sp>
    <dsp:sp modelId="{65D62877-43E8-4321-A878-E33CD3418460}">
      <dsp:nvSpPr>
        <dsp:cNvPr id="0" name=""/>
        <dsp:cNvSpPr/>
      </dsp:nvSpPr>
      <dsp:spPr>
        <a:xfrm rot="10800000">
          <a:off x="2144918" y="1449446"/>
          <a:ext cx="1441323" cy="7806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2379118" y="1605579"/>
        <a:ext cx="1207123" cy="46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4CDB3-6E27-489B-97AA-CA8B0F963BCE}">
      <dsp:nvSpPr>
        <dsp:cNvPr id="0" name=""/>
        <dsp:cNvSpPr/>
      </dsp:nvSpPr>
      <dsp:spPr>
        <a:xfrm>
          <a:off x="7549787" y="4114801"/>
          <a:ext cx="91440" cy="985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5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DF418-A2BC-4650-AD8B-9197092623CC}">
      <dsp:nvSpPr>
        <dsp:cNvPr id="0" name=""/>
        <dsp:cNvSpPr/>
      </dsp:nvSpPr>
      <dsp:spPr>
        <a:xfrm>
          <a:off x="5235307" y="1509400"/>
          <a:ext cx="2360200" cy="782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894"/>
              </a:lnTo>
              <a:lnTo>
                <a:pt x="2360200" y="509894"/>
              </a:lnTo>
              <a:lnTo>
                <a:pt x="2360200" y="7829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E3872-3DD9-496A-92B7-178312A60E01}">
      <dsp:nvSpPr>
        <dsp:cNvPr id="0" name=""/>
        <dsp:cNvSpPr/>
      </dsp:nvSpPr>
      <dsp:spPr>
        <a:xfrm>
          <a:off x="2875107" y="4114801"/>
          <a:ext cx="1573466" cy="985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533"/>
              </a:lnTo>
              <a:lnTo>
                <a:pt x="1573466" y="712533"/>
              </a:lnTo>
              <a:lnTo>
                <a:pt x="1573466" y="985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F15B6-50D0-4BAF-A8AB-A7CE932477A2}">
      <dsp:nvSpPr>
        <dsp:cNvPr id="0" name=""/>
        <dsp:cNvSpPr/>
      </dsp:nvSpPr>
      <dsp:spPr>
        <a:xfrm>
          <a:off x="1301640" y="4114801"/>
          <a:ext cx="1573466" cy="985614"/>
        </a:xfrm>
        <a:custGeom>
          <a:avLst/>
          <a:gdLst/>
          <a:ahLst/>
          <a:cxnLst/>
          <a:rect l="0" t="0" r="0" b="0"/>
          <a:pathLst>
            <a:path>
              <a:moveTo>
                <a:pt x="1573466" y="0"/>
              </a:moveTo>
              <a:lnTo>
                <a:pt x="1573466" y="712533"/>
              </a:lnTo>
              <a:lnTo>
                <a:pt x="0" y="712533"/>
              </a:lnTo>
              <a:lnTo>
                <a:pt x="0" y="985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67EBE-389B-42EA-8E76-73A6260531DF}">
      <dsp:nvSpPr>
        <dsp:cNvPr id="0" name=""/>
        <dsp:cNvSpPr/>
      </dsp:nvSpPr>
      <dsp:spPr>
        <a:xfrm>
          <a:off x="2875107" y="1509400"/>
          <a:ext cx="2360200" cy="782975"/>
        </a:xfrm>
        <a:custGeom>
          <a:avLst/>
          <a:gdLst/>
          <a:ahLst/>
          <a:cxnLst/>
          <a:rect l="0" t="0" r="0" b="0"/>
          <a:pathLst>
            <a:path>
              <a:moveTo>
                <a:pt x="2360200" y="0"/>
              </a:moveTo>
              <a:lnTo>
                <a:pt x="2360200" y="509894"/>
              </a:lnTo>
              <a:lnTo>
                <a:pt x="0" y="509894"/>
              </a:lnTo>
              <a:lnTo>
                <a:pt x="0" y="7829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8171E-187B-4B1D-A352-805E3D9A4EBD}">
      <dsp:nvSpPr>
        <dsp:cNvPr id="0" name=""/>
        <dsp:cNvSpPr/>
      </dsp:nvSpPr>
      <dsp:spPr>
        <a:xfrm>
          <a:off x="3341477" y="209014"/>
          <a:ext cx="3787659" cy="1300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Courier New" pitchFamily="49" charset="0"/>
            </a:rPr>
            <a:t>Query: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happy(</a:t>
          </a:r>
          <a:r>
            <a:rPr lang="en-US" sz="2400" kern="1200" dirty="0" err="1" smtClean="0">
              <a:latin typeface="Courier New" pitchFamily="49" charset="0"/>
              <a:cs typeface="Courier New" pitchFamily="49" charset="0"/>
            </a:rPr>
            <a:t>lewis</a:t>
          </a: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kern="1200" dirty="0">
            <a:latin typeface="Courier New" pitchFamily="49" charset="0"/>
            <a:cs typeface="Courier New" pitchFamily="49" charset="0"/>
          </a:endParaRPr>
        </a:p>
      </dsp:txBody>
      <dsp:txXfrm>
        <a:off x="3341477" y="209014"/>
        <a:ext cx="3787659" cy="1300385"/>
      </dsp:txXfrm>
    </dsp:sp>
    <dsp:sp modelId="{FFE2F6E6-5A7F-494D-A9D9-27137C988240}">
      <dsp:nvSpPr>
        <dsp:cNvPr id="0" name=""/>
        <dsp:cNvSpPr/>
      </dsp:nvSpPr>
      <dsp:spPr>
        <a:xfrm>
          <a:off x="1327869" y="2292375"/>
          <a:ext cx="3094475" cy="1822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j-lt"/>
              <a:cs typeface="Courier New" pitchFamily="49" charset="0"/>
            </a:rPr>
            <a:t>Rule:</a:t>
          </a:r>
          <a:endParaRPr lang="en-US" sz="1700" kern="1200" dirty="0" smtClean="0">
            <a:latin typeface="+mj-lt"/>
            <a:cs typeface="Courier New" pitchFamily="49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happy(Person) :- swam(Person).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Courier New" pitchFamily="49" charset="0"/>
            <a:cs typeface="Courier New" pitchFamily="49" charset="0"/>
          </a:endParaRPr>
        </a:p>
      </dsp:txBody>
      <dsp:txXfrm>
        <a:off x="1327869" y="2292375"/>
        <a:ext cx="3094475" cy="1822425"/>
      </dsp:txXfrm>
    </dsp:sp>
    <dsp:sp modelId="{F03C6604-B52C-40B8-82F2-63E0707361F4}">
      <dsp:nvSpPr>
        <dsp:cNvPr id="0" name=""/>
        <dsp:cNvSpPr/>
      </dsp:nvSpPr>
      <dsp:spPr>
        <a:xfrm>
          <a:off x="1254" y="5100415"/>
          <a:ext cx="2600771" cy="1300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Courier New" pitchFamily="49" charset="0"/>
            </a:rPr>
            <a:t>Fact:</a:t>
          </a:r>
          <a:endParaRPr lang="en-US" sz="2000" kern="1200" dirty="0" smtClean="0">
            <a:latin typeface="+mj-lt"/>
            <a:cs typeface="Courier New" pitchFamily="49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swam(</a:t>
          </a:r>
          <a:r>
            <a:rPr lang="en-US" sz="2400" kern="1200" dirty="0" err="1" smtClean="0">
              <a:latin typeface="Courier New" pitchFamily="49" charset="0"/>
              <a:cs typeface="Courier New" pitchFamily="49" charset="0"/>
            </a:rPr>
            <a:t>dodds</a:t>
          </a: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b="1" u="sng" kern="1200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sp:txBody>
      <dsp:txXfrm>
        <a:off x="1254" y="5100415"/>
        <a:ext cx="2600771" cy="1300385"/>
      </dsp:txXfrm>
    </dsp:sp>
    <dsp:sp modelId="{52E52DC6-E8B0-4C3B-8237-3BA7B04CE22F}">
      <dsp:nvSpPr>
        <dsp:cNvPr id="0" name=""/>
        <dsp:cNvSpPr/>
      </dsp:nvSpPr>
      <dsp:spPr>
        <a:xfrm>
          <a:off x="3148188" y="5100415"/>
          <a:ext cx="2600771" cy="1300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Courier New" pitchFamily="49" charset="0"/>
            </a:rPr>
            <a:t>Fact:</a:t>
          </a:r>
          <a:endParaRPr lang="en-US" sz="2000" kern="1200" dirty="0" smtClean="0">
            <a:latin typeface="+mj-lt"/>
            <a:cs typeface="Courier New" pitchFamily="49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swam(</a:t>
          </a:r>
          <a:r>
            <a:rPr lang="en-US" sz="2400" kern="1200" dirty="0" err="1" smtClean="0">
              <a:latin typeface="Courier New" pitchFamily="49" charset="0"/>
              <a:cs typeface="Courier New" pitchFamily="49" charset="0"/>
            </a:rPr>
            <a:t>lewis</a:t>
          </a: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b="1" u="sng" kern="1200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sp:txBody>
      <dsp:txXfrm>
        <a:off x="3148188" y="5100415"/>
        <a:ext cx="2600771" cy="1300385"/>
      </dsp:txXfrm>
    </dsp:sp>
    <dsp:sp modelId="{E2419E6C-97C2-4AE1-A6BD-F1CDA85A4964}">
      <dsp:nvSpPr>
        <dsp:cNvPr id="0" name=""/>
        <dsp:cNvSpPr/>
      </dsp:nvSpPr>
      <dsp:spPr>
        <a:xfrm>
          <a:off x="6048269" y="2292375"/>
          <a:ext cx="3094475" cy="1822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  <a:cs typeface="Courier New" pitchFamily="49" charset="0"/>
            </a:rPr>
            <a:t>Rule:</a:t>
          </a:r>
          <a:endParaRPr lang="en-US" sz="2400" kern="1200" dirty="0" smtClean="0">
            <a:latin typeface="+mj-lt"/>
            <a:cs typeface="Courier New" pitchFamily="49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happy(Person) :- ate(Person, skittles).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Courier New" pitchFamily="49" charset="0"/>
            <a:cs typeface="Courier New" pitchFamily="49" charset="0"/>
          </a:endParaRPr>
        </a:p>
      </dsp:txBody>
      <dsp:txXfrm>
        <a:off x="6048269" y="2292375"/>
        <a:ext cx="3094475" cy="1822425"/>
      </dsp:txXfrm>
    </dsp:sp>
    <dsp:sp modelId="{DEBD77AE-B7B2-416A-BA68-4C714F094CF4}">
      <dsp:nvSpPr>
        <dsp:cNvPr id="0" name=""/>
        <dsp:cNvSpPr/>
      </dsp:nvSpPr>
      <dsp:spPr>
        <a:xfrm>
          <a:off x="6295121" y="5100415"/>
          <a:ext cx="2600771" cy="1300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  <a:cs typeface="Courier New" pitchFamily="49" charset="0"/>
            </a:rPr>
            <a:t>Fact:</a:t>
          </a:r>
          <a:endParaRPr lang="en-US" sz="2400" kern="1200" dirty="0" smtClean="0">
            <a:latin typeface="+mj-lt"/>
            <a:cs typeface="Courier New" pitchFamily="49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ate(</a:t>
          </a:r>
          <a:r>
            <a:rPr lang="en-US" sz="2400" kern="1200" dirty="0" err="1" smtClean="0">
              <a:latin typeface="Courier New" pitchFamily="49" charset="0"/>
              <a:cs typeface="Courier New" pitchFamily="49" charset="0"/>
            </a:rPr>
            <a:t>lewis</a:t>
          </a: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, skittles).</a:t>
          </a:r>
          <a:endParaRPr lang="en-US" sz="2400" b="1" u="sng" kern="1200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sp:txBody>
      <dsp:txXfrm>
        <a:off x="6295121" y="5100415"/>
        <a:ext cx="2600771" cy="1300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31601-C650-4605-87AD-8490EF315E49}">
      <dsp:nvSpPr>
        <dsp:cNvPr id="0" name=""/>
        <dsp:cNvSpPr/>
      </dsp:nvSpPr>
      <dsp:spPr>
        <a:xfrm>
          <a:off x="5988320" y="5231129"/>
          <a:ext cx="91440" cy="402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E3872-3DD9-496A-92B7-178312A60E01}">
      <dsp:nvSpPr>
        <dsp:cNvPr id="0" name=""/>
        <dsp:cNvSpPr/>
      </dsp:nvSpPr>
      <dsp:spPr>
        <a:xfrm>
          <a:off x="4572000" y="3277806"/>
          <a:ext cx="1462040" cy="74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282"/>
              </a:lnTo>
              <a:lnTo>
                <a:pt x="1462040" y="491282"/>
              </a:lnTo>
              <a:lnTo>
                <a:pt x="1462040" y="7450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F15B6-50D0-4BAF-A8AB-A7CE932477A2}">
      <dsp:nvSpPr>
        <dsp:cNvPr id="0" name=""/>
        <dsp:cNvSpPr/>
      </dsp:nvSpPr>
      <dsp:spPr>
        <a:xfrm>
          <a:off x="3109959" y="3277806"/>
          <a:ext cx="1462040" cy="745024"/>
        </a:xfrm>
        <a:custGeom>
          <a:avLst/>
          <a:gdLst/>
          <a:ahLst/>
          <a:cxnLst/>
          <a:rect l="0" t="0" r="0" b="0"/>
          <a:pathLst>
            <a:path>
              <a:moveTo>
                <a:pt x="1462040" y="0"/>
              </a:moveTo>
              <a:lnTo>
                <a:pt x="1462040" y="491282"/>
              </a:lnTo>
              <a:lnTo>
                <a:pt x="0" y="491282"/>
              </a:lnTo>
              <a:lnTo>
                <a:pt x="0" y="7450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67EBE-389B-42EA-8E76-73A6260531DF}">
      <dsp:nvSpPr>
        <dsp:cNvPr id="0" name=""/>
        <dsp:cNvSpPr/>
      </dsp:nvSpPr>
      <dsp:spPr>
        <a:xfrm>
          <a:off x="4526279" y="1208298"/>
          <a:ext cx="91440" cy="37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8171E-187B-4B1D-A352-805E3D9A4EBD}">
      <dsp:nvSpPr>
        <dsp:cNvPr id="0" name=""/>
        <dsp:cNvSpPr/>
      </dsp:nvSpPr>
      <dsp:spPr>
        <a:xfrm>
          <a:off x="2812282" y="0"/>
          <a:ext cx="3519434" cy="12082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Courier New" pitchFamily="49" charset="0"/>
            </a:rPr>
            <a:t>Query: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happy(</a:t>
          </a:r>
          <a:r>
            <a:rPr lang="en-US" sz="2400" kern="1200" dirty="0" err="1" smtClean="0">
              <a:latin typeface="Courier New" pitchFamily="49" charset="0"/>
              <a:cs typeface="Courier New" pitchFamily="49" charset="0"/>
            </a:rPr>
            <a:t>lewis</a:t>
          </a: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kern="1200" dirty="0">
            <a:latin typeface="Courier New" pitchFamily="49" charset="0"/>
            <a:cs typeface="Courier New" pitchFamily="49" charset="0"/>
          </a:endParaRPr>
        </a:p>
      </dsp:txBody>
      <dsp:txXfrm>
        <a:off x="2812282" y="0"/>
        <a:ext cx="3519434" cy="1208298"/>
      </dsp:txXfrm>
    </dsp:sp>
    <dsp:sp modelId="{FFE2F6E6-5A7F-494D-A9D9-27137C988240}">
      <dsp:nvSpPr>
        <dsp:cNvPr id="0" name=""/>
        <dsp:cNvSpPr/>
      </dsp:nvSpPr>
      <dsp:spPr>
        <a:xfrm>
          <a:off x="609603" y="1584437"/>
          <a:ext cx="7924793" cy="1693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j-lt"/>
              <a:cs typeface="Courier New" pitchFamily="49" charset="0"/>
            </a:rPr>
            <a:t>Rule:</a:t>
          </a:r>
          <a:endParaRPr lang="en-US" sz="1700" kern="1200" dirty="0" smtClean="0">
            <a:latin typeface="+mj-lt"/>
            <a:cs typeface="Courier New" pitchFamily="49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happy(Person) :-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swam(Person), ate(Person, skittles)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Courier New" pitchFamily="49" charset="0"/>
            <a:cs typeface="Courier New" pitchFamily="49" charset="0"/>
          </a:endParaRPr>
        </a:p>
      </dsp:txBody>
      <dsp:txXfrm>
        <a:off x="609603" y="1584437"/>
        <a:ext cx="7924793" cy="1693369"/>
      </dsp:txXfrm>
    </dsp:sp>
    <dsp:sp modelId="{F03C6604-B52C-40B8-82F2-63E0707361F4}">
      <dsp:nvSpPr>
        <dsp:cNvPr id="0" name=""/>
        <dsp:cNvSpPr/>
      </dsp:nvSpPr>
      <dsp:spPr>
        <a:xfrm>
          <a:off x="1901660" y="4022831"/>
          <a:ext cx="2416596" cy="12082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Courier New" pitchFamily="49" charset="0"/>
            </a:rPr>
            <a:t>Fact:</a:t>
          </a:r>
          <a:endParaRPr lang="en-US" sz="2000" kern="1200" dirty="0" smtClean="0">
            <a:latin typeface="+mj-lt"/>
            <a:cs typeface="Courier New" pitchFamily="49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swam(</a:t>
          </a:r>
          <a:r>
            <a:rPr lang="en-US" sz="2400" kern="1200" dirty="0" err="1" smtClean="0">
              <a:latin typeface="Courier New" pitchFamily="49" charset="0"/>
              <a:cs typeface="Courier New" pitchFamily="49" charset="0"/>
            </a:rPr>
            <a:t>dodds</a:t>
          </a: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b="1" u="sng" kern="1200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sp:txBody>
      <dsp:txXfrm>
        <a:off x="1901660" y="4022831"/>
        <a:ext cx="2416596" cy="1208298"/>
      </dsp:txXfrm>
    </dsp:sp>
    <dsp:sp modelId="{52E52DC6-E8B0-4C3B-8237-3BA7B04CE22F}">
      <dsp:nvSpPr>
        <dsp:cNvPr id="0" name=""/>
        <dsp:cNvSpPr/>
      </dsp:nvSpPr>
      <dsp:spPr>
        <a:xfrm>
          <a:off x="4825742" y="4022831"/>
          <a:ext cx="2416596" cy="12082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Courier New" pitchFamily="49" charset="0"/>
            </a:rPr>
            <a:t>Fact:</a:t>
          </a:r>
          <a:endParaRPr lang="en-US" sz="2000" kern="1200" dirty="0" smtClean="0">
            <a:latin typeface="+mj-lt"/>
            <a:cs typeface="Courier New" pitchFamily="49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swam(</a:t>
          </a:r>
          <a:r>
            <a:rPr lang="en-US" sz="2400" kern="1200" dirty="0" err="1" smtClean="0">
              <a:latin typeface="Courier New" pitchFamily="49" charset="0"/>
              <a:cs typeface="Courier New" pitchFamily="49" charset="0"/>
            </a:rPr>
            <a:t>lewis</a:t>
          </a:r>
          <a:r>
            <a:rPr lang="en-US" sz="2400" kern="1200" dirty="0" smtClean="0">
              <a:latin typeface="Courier New" pitchFamily="49" charset="0"/>
              <a:cs typeface="Courier New" pitchFamily="49" charset="0"/>
            </a:rPr>
            <a:t>).</a:t>
          </a:r>
          <a:endParaRPr lang="en-US" sz="2400" b="1" u="sng" kern="1200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sp:txBody>
      <dsp:txXfrm>
        <a:off x="4825742" y="4022831"/>
        <a:ext cx="2416596" cy="1208298"/>
      </dsp:txXfrm>
    </dsp:sp>
    <dsp:sp modelId="{6C8B0349-0F74-4D3F-A47E-1A997A982BFF}">
      <dsp:nvSpPr>
        <dsp:cNvPr id="0" name=""/>
        <dsp:cNvSpPr/>
      </dsp:nvSpPr>
      <dsp:spPr>
        <a:xfrm>
          <a:off x="4825742" y="5633935"/>
          <a:ext cx="2416596" cy="12082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+mj-lt"/>
              <a:cs typeface="Courier New" pitchFamily="49" charset="0"/>
            </a:rPr>
            <a:t>Fact:</a:t>
          </a:r>
          <a:endParaRPr lang="en-US" sz="2400" kern="1200" smtClean="0">
            <a:latin typeface="+mj-lt"/>
            <a:cs typeface="Courier New" pitchFamily="49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Courier New" pitchFamily="49" charset="0"/>
              <a:cs typeface="Courier New" pitchFamily="49" charset="0"/>
            </a:rPr>
            <a:t>ate(lewis, skittles).</a:t>
          </a:r>
          <a:endParaRPr lang="en-US" sz="2400" b="1" u="sng" kern="1200" dirty="0" smtClean="0">
            <a:solidFill>
              <a:srgbClr val="7030A0"/>
            </a:solidFill>
            <a:latin typeface="Courier New" pitchFamily="49" charset="0"/>
            <a:cs typeface="Courier New" pitchFamily="49" charset="0"/>
          </a:endParaRPr>
        </a:p>
      </dsp:txBody>
      <dsp:txXfrm>
        <a:off x="4825742" y="5633935"/>
        <a:ext cx="2416596" cy="12082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F0F72-29DB-477C-A91F-A373B60B142C}">
      <dsp:nvSpPr>
        <dsp:cNvPr id="0" name=""/>
        <dsp:cNvSpPr/>
      </dsp:nvSpPr>
      <dsp:spPr>
        <a:xfrm>
          <a:off x="7530600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BE034-3859-4ADB-86B2-E06B4802F595}">
      <dsp:nvSpPr>
        <dsp:cNvPr id="0" name=""/>
        <dsp:cNvSpPr/>
      </dsp:nvSpPr>
      <dsp:spPr>
        <a:xfrm>
          <a:off x="7530600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03EA4-910A-4B46-86A1-0ACF1D7CAB81}">
      <dsp:nvSpPr>
        <dsp:cNvPr id="0" name=""/>
        <dsp:cNvSpPr/>
      </dsp:nvSpPr>
      <dsp:spPr>
        <a:xfrm>
          <a:off x="7530600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B478-85F1-4974-8249-3E629031B4B1}">
      <dsp:nvSpPr>
        <dsp:cNvPr id="0" name=""/>
        <dsp:cNvSpPr/>
      </dsp:nvSpPr>
      <dsp:spPr>
        <a:xfrm>
          <a:off x="7530600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F5CEF-4BE6-45E2-B03A-B501805C94DE}">
      <dsp:nvSpPr>
        <dsp:cNvPr id="0" name=""/>
        <dsp:cNvSpPr/>
      </dsp:nvSpPr>
      <dsp:spPr>
        <a:xfrm>
          <a:off x="7530600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C88D8-630F-4AEC-A157-65AB7680CEDB}">
      <dsp:nvSpPr>
        <dsp:cNvPr id="0" name=""/>
        <dsp:cNvSpPr/>
      </dsp:nvSpPr>
      <dsp:spPr>
        <a:xfrm>
          <a:off x="7530600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0062D-C8E6-4BE6-A71C-48E69D53C266}">
      <dsp:nvSpPr>
        <dsp:cNvPr id="0" name=""/>
        <dsp:cNvSpPr/>
      </dsp:nvSpPr>
      <dsp:spPr>
        <a:xfrm>
          <a:off x="4572000" y="1088272"/>
          <a:ext cx="3589252" cy="21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7"/>
              </a:lnTo>
              <a:lnTo>
                <a:pt x="3589252" y="108997"/>
              </a:lnTo>
              <a:lnTo>
                <a:pt x="3589252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EF49C-8FA3-4A64-88C5-380295997198}">
      <dsp:nvSpPr>
        <dsp:cNvPr id="0" name=""/>
        <dsp:cNvSpPr/>
      </dsp:nvSpPr>
      <dsp:spPr>
        <a:xfrm>
          <a:off x="5735974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0F68C-3DF4-46B2-AE15-F8027B17DBD5}">
      <dsp:nvSpPr>
        <dsp:cNvPr id="0" name=""/>
        <dsp:cNvSpPr/>
      </dsp:nvSpPr>
      <dsp:spPr>
        <a:xfrm>
          <a:off x="5735974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51056-85C7-4425-9D9A-5EF57AAFA791}">
      <dsp:nvSpPr>
        <dsp:cNvPr id="0" name=""/>
        <dsp:cNvSpPr/>
      </dsp:nvSpPr>
      <dsp:spPr>
        <a:xfrm>
          <a:off x="5735974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49388-FAC9-47C3-9DDF-2883232FA7CF}">
      <dsp:nvSpPr>
        <dsp:cNvPr id="0" name=""/>
        <dsp:cNvSpPr/>
      </dsp:nvSpPr>
      <dsp:spPr>
        <a:xfrm>
          <a:off x="5735974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DB794-8DFF-446E-8E01-62F5F243F3CD}">
      <dsp:nvSpPr>
        <dsp:cNvPr id="0" name=""/>
        <dsp:cNvSpPr/>
      </dsp:nvSpPr>
      <dsp:spPr>
        <a:xfrm>
          <a:off x="5735974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7397A-C646-4F27-B927-E574852F2F48}">
      <dsp:nvSpPr>
        <dsp:cNvPr id="0" name=""/>
        <dsp:cNvSpPr/>
      </dsp:nvSpPr>
      <dsp:spPr>
        <a:xfrm>
          <a:off x="5735974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064-9D67-463B-B7BD-72ADE0A682ED}">
      <dsp:nvSpPr>
        <dsp:cNvPr id="0" name=""/>
        <dsp:cNvSpPr/>
      </dsp:nvSpPr>
      <dsp:spPr>
        <a:xfrm>
          <a:off x="4572000" y="1088272"/>
          <a:ext cx="1794626" cy="21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7"/>
              </a:lnTo>
              <a:lnTo>
                <a:pt x="1794626" y="108997"/>
              </a:lnTo>
              <a:lnTo>
                <a:pt x="1794626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43270-CEC3-4353-BDDB-8D95F8C7858E}">
      <dsp:nvSpPr>
        <dsp:cNvPr id="0" name=""/>
        <dsp:cNvSpPr/>
      </dsp:nvSpPr>
      <dsp:spPr>
        <a:xfrm>
          <a:off x="3941347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DA4FB-D612-443A-A2B7-4BE3A874381D}">
      <dsp:nvSpPr>
        <dsp:cNvPr id="0" name=""/>
        <dsp:cNvSpPr/>
      </dsp:nvSpPr>
      <dsp:spPr>
        <a:xfrm>
          <a:off x="3941347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FE8D1-FB88-4A02-B67A-947BCDD43910}">
      <dsp:nvSpPr>
        <dsp:cNvPr id="0" name=""/>
        <dsp:cNvSpPr/>
      </dsp:nvSpPr>
      <dsp:spPr>
        <a:xfrm>
          <a:off x="3941347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0177F-DF34-43CA-B154-C531C9BB5648}">
      <dsp:nvSpPr>
        <dsp:cNvPr id="0" name=""/>
        <dsp:cNvSpPr/>
      </dsp:nvSpPr>
      <dsp:spPr>
        <a:xfrm>
          <a:off x="3941347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9DDD5-04EF-44DA-BF75-C4EEFFC2FE83}">
      <dsp:nvSpPr>
        <dsp:cNvPr id="0" name=""/>
        <dsp:cNvSpPr/>
      </dsp:nvSpPr>
      <dsp:spPr>
        <a:xfrm>
          <a:off x="3941347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E95A5-37CE-4167-80DF-3632E484BD13}">
      <dsp:nvSpPr>
        <dsp:cNvPr id="0" name=""/>
        <dsp:cNvSpPr/>
      </dsp:nvSpPr>
      <dsp:spPr>
        <a:xfrm>
          <a:off x="3941347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CF110-4C8E-47E9-AB0D-47ACB950F33B}">
      <dsp:nvSpPr>
        <dsp:cNvPr id="0" name=""/>
        <dsp:cNvSpPr/>
      </dsp:nvSpPr>
      <dsp:spPr>
        <a:xfrm>
          <a:off x="4526280" y="1088272"/>
          <a:ext cx="91440" cy="217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F76E2-0612-43D3-A560-FA88AFE12A1F}">
      <dsp:nvSpPr>
        <dsp:cNvPr id="0" name=""/>
        <dsp:cNvSpPr/>
      </dsp:nvSpPr>
      <dsp:spPr>
        <a:xfrm>
          <a:off x="2146721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72374-7898-4E7A-98FA-8EDD3B8EB06E}">
      <dsp:nvSpPr>
        <dsp:cNvPr id="0" name=""/>
        <dsp:cNvSpPr/>
      </dsp:nvSpPr>
      <dsp:spPr>
        <a:xfrm>
          <a:off x="2146721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3A7F-DCC1-4F09-9713-69E3F6D1DEE2}">
      <dsp:nvSpPr>
        <dsp:cNvPr id="0" name=""/>
        <dsp:cNvSpPr/>
      </dsp:nvSpPr>
      <dsp:spPr>
        <a:xfrm>
          <a:off x="2146721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881F8-A28D-4932-BBFB-1EF7F23A8466}">
      <dsp:nvSpPr>
        <dsp:cNvPr id="0" name=""/>
        <dsp:cNvSpPr/>
      </dsp:nvSpPr>
      <dsp:spPr>
        <a:xfrm>
          <a:off x="2146721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6BB25-CC40-44CC-9EB5-650FA2273154}">
      <dsp:nvSpPr>
        <dsp:cNvPr id="0" name=""/>
        <dsp:cNvSpPr/>
      </dsp:nvSpPr>
      <dsp:spPr>
        <a:xfrm>
          <a:off x="2146721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7C7F2-0332-4588-8278-B028A3B96B6E}">
      <dsp:nvSpPr>
        <dsp:cNvPr id="0" name=""/>
        <dsp:cNvSpPr/>
      </dsp:nvSpPr>
      <dsp:spPr>
        <a:xfrm>
          <a:off x="2146721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3CA25-93CF-4237-B04D-D91ECBA94268}">
      <dsp:nvSpPr>
        <dsp:cNvPr id="0" name=""/>
        <dsp:cNvSpPr/>
      </dsp:nvSpPr>
      <dsp:spPr>
        <a:xfrm>
          <a:off x="2777373" y="1088272"/>
          <a:ext cx="1794626" cy="217995"/>
        </a:xfrm>
        <a:custGeom>
          <a:avLst/>
          <a:gdLst/>
          <a:ahLst/>
          <a:cxnLst/>
          <a:rect l="0" t="0" r="0" b="0"/>
          <a:pathLst>
            <a:path>
              <a:moveTo>
                <a:pt x="1794626" y="0"/>
              </a:moveTo>
              <a:lnTo>
                <a:pt x="1794626" y="108997"/>
              </a:lnTo>
              <a:lnTo>
                <a:pt x="0" y="108997"/>
              </a:lnTo>
              <a:lnTo>
                <a:pt x="0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9020-E308-45FA-A2BB-BDF7E522DFD7}">
      <dsp:nvSpPr>
        <dsp:cNvPr id="0" name=""/>
        <dsp:cNvSpPr/>
      </dsp:nvSpPr>
      <dsp:spPr>
        <a:xfrm>
          <a:off x="352095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972FA-F775-4C9D-B9E6-11E095F80F84}">
      <dsp:nvSpPr>
        <dsp:cNvPr id="0" name=""/>
        <dsp:cNvSpPr/>
      </dsp:nvSpPr>
      <dsp:spPr>
        <a:xfrm>
          <a:off x="352095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22570-A4B7-4B74-9A5D-9B598BF2A83A}">
      <dsp:nvSpPr>
        <dsp:cNvPr id="0" name=""/>
        <dsp:cNvSpPr/>
      </dsp:nvSpPr>
      <dsp:spPr>
        <a:xfrm>
          <a:off x="352095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4C3F0-6EDD-4710-BA62-F48D0199E5D2}">
      <dsp:nvSpPr>
        <dsp:cNvPr id="0" name=""/>
        <dsp:cNvSpPr/>
      </dsp:nvSpPr>
      <dsp:spPr>
        <a:xfrm>
          <a:off x="352095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7A994-888D-4D3C-BC96-D2A774865281}">
      <dsp:nvSpPr>
        <dsp:cNvPr id="0" name=""/>
        <dsp:cNvSpPr/>
      </dsp:nvSpPr>
      <dsp:spPr>
        <a:xfrm>
          <a:off x="352095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5ED7A-A2ED-40E5-84F2-F7D7A3881E86}">
      <dsp:nvSpPr>
        <dsp:cNvPr id="0" name=""/>
        <dsp:cNvSpPr/>
      </dsp:nvSpPr>
      <dsp:spPr>
        <a:xfrm>
          <a:off x="352095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7133C-DD3A-425D-9D57-A1660F30AFE4}">
      <dsp:nvSpPr>
        <dsp:cNvPr id="0" name=""/>
        <dsp:cNvSpPr/>
      </dsp:nvSpPr>
      <dsp:spPr>
        <a:xfrm>
          <a:off x="982747" y="1088272"/>
          <a:ext cx="3589252" cy="217995"/>
        </a:xfrm>
        <a:custGeom>
          <a:avLst/>
          <a:gdLst/>
          <a:ahLst/>
          <a:cxnLst/>
          <a:rect l="0" t="0" r="0" b="0"/>
          <a:pathLst>
            <a:path>
              <a:moveTo>
                <a:pt x="3589252" y="0"/>
              </a:moveTo>
              <a:lnTo>
                <a:pt x="3589252" y="108997"/>
              </a:lnTo>
              <a:lnTo>
                <a:pt x="0" y="108997"/>
              </a:lnTo>
              <a:lnTo>
                <a:pt x="0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CFC60-96DA-49A1-91AF-7E64AAB904DB}">
      <dsp:nvSpPr>
        <dsp:cNvPr id="0" name=""/>
        <dsp:cNvSpPr/>
      </dsp:nvSpPr>
      <dsp:spPr>
        <a:xfrm>
          <a:off x="4526279" y="519925"/>
          <a:ext cx="91440" cy="217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8171E-187B-4B1D-A352-805E3D9A4EBD}">
      <dsp:nvSpPr>
        <dsp:cNvPr id="0" name=""/>
        <dsp:cNvSpPr/>
      </dsp:nvSpPr>
      <dsp:spPr>
        <a:xfrm>
          <a:off x="3756440" y="887"/>
          <a:ext cx="1631118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Query: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notAparent</a:t>
          </a:r>
          <a:r>
            <a:rPr lang="en-US" sz="1600" kern="1200" dirty="0" smtClean="0"/>
            <a:t>(Who).</a:t>
          </a:r>
          <a:endParaRPr lang="en-US" sz="1600" kern="1200" dirty="0"/>
        </a:p>
      </dsp:txBody>
      <dsp:txXfrm>
        <a:off x="3756440" y="887"/>
        <a:ext cx="1631118" cy="519038"/>
      </dsp:txXfrm>
    </dsp:sp>
    <dsp:sp modelId="{36ECF7FE-F2B1-4D79-ACA5-87E66C4CD1DC}">
      <dsp:nvSpPr>
        <dsp:cNvPr id="0" name=""/>
        <dsp:cNvSpPr/>
      </dsp:nvSpPr>
      <dsp:spPr>
        <a:xfrm>
          <a:off x="2328006" y="737921"/>
          <a:ext cx="4487987" cy="350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notAparent</a:t>
          </a:r>
          <a:r>
            <a:rPr lang="en-US" sz="1600" kern="1200" dirty="0" smtClean="0"/>
            <a:t>(X) :- person(X),  \+ parent(X, _)</a:t>
          </a:r>
          <a:endParaRPr lang="en-US" sz="1600" kern="1200" dirty="0"/>
        </a:p>
      </dsp:txBody>
      <dsp:txXfrm>
        <a:off x="2328006" y="737921"/>
        <a:ext cx="4487987" cy="350350"/>
      </dsp:txXfrm>
    </dsp:sp>
    <dsp:sp modelId="{0E288AF6-E2F1-4515-B76C-E798688F5DA3}">
      <dsp:nvSpPr>
        <dsp:cNvPr id="0" name=""/>
        <dsp:cNvSpPr/>
      </dsp:nvSpPr>
      <dsp:spPr>
        <a:xfrm>
          <a:off x="194432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person(homer).</a:t>
          </a:r>
          <a:endParaRPr lang="en-US" sz="1600" kern="1200" dirty="0"/>
        </a:p>
      </dsp:txBody>
      <dsp:txXfrm>
        <a:off x="194432" y="1306268"/>
        <a:ext cx="1576630" cy="519038"/>
      </dsp:txXfrm>
    </dsp:sp>
    <dsp:sp modelId="{D0D1A892-61A6-442A-A9C3-AADDB26B89DA}">
      <dsp:nvSpPr>
        <dsp:cNvPr id="0" name=""/>
        <dsp:cNvSpPr/>
      </dsp:nvSpPr>
      <dsp:spPr>
        <a:xfrm>
          <a:off x="588590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588590" y="2043302"/>
        <a:ext cx="1038076" cy="519038"/>
      </dsp:txXfrm>
    </dsp:sp>
    <dsp:sp modelId="{4FCFF524-4D6F-4D61-95ED-4189AD02760F}">
      <dsp:nvSpPr>
        <dsp:cNvPr id="0" name=""/>
        <dsp:cNvSpPr/>
      </dsp:nvSpPr>
      <dsp:spPr>
        <a:xfrm>
          <a:off x="588590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588590" y="2780336"/>
        <a:ext cx="1038076" cy="519038"/>
      </dsp:txXfrm>
    </dsp:sp>
    <dsp:sp modelId="{EBD87491-4911-4F38-A96A-ED5494AE1066}">
      <dsp:nvSpPr>
        <dsp:cNvPr id="0" name=""/>
        <dsp:cNvSpPr/>
      </dsp:nvSpPr>
      <dsp:spPr>
        <a:xfrm>
          <a:off x="588590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588590" y="3517370"/>
        <a:ext cx="1038076" cy="519038"/>
      </dsp:txXfrm>
    </dsp:sp>
    <dsp:sp modelId="{93093E40-F195-4E86-913E-81237D2124FA}">
      <dsp:nvSpPr>
        <dsp:cNvPr id="0" name=""/>
        <dsp:cNvSpPr/>
      </dsp:nvSpPr>
      <dsp:spPr>
        <a:xfrm>
          <a:off x="588590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588590" y="4254404"/>
        <a:ext cx="1038076" cy="519038"/>
      </dsp:txXfrm>
    </dsp:sp>
    <dsp:sp modelId="{BF3D4085-FD30-4451-B37C-A2588C5CEC81}">
      <dsp:nvSpPr>
        <dsp:cNvPr id="0" name=""/>
        <dsp:cNvSpPr/>
      </dsp:nvSpPr>
      <dsp:spPr>
        <a:xfrm>
          <a:off x="588590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588590" y="4991439"/>
        <a:ext cx="1038076" cy="519038"/>
      </dsp:txXfrm>
    </dsp:sp>
    <dsp:sp modelId="{45133768-5E5B-4EE2-A352-35CF0A0ED084}">
      <dsp:nvSpPr>
        <dsp:cNvPr id="0" name=""/>
        <dsp:cNvSpPr/>
      </dsp:nvSpPr>
      <dsp:spPr>
        <a:xfrm>
          <a:off x="588590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588590" y="5728473"/>
        <a:ext cx="1038076" cy="519038"/>
      </dsp:txXfrm>
    </dsp:sp>
    <dsp:sp modelId="{A1354EA4-E300-4CBA-BCCE-6FB7B1172F82}">
      <dsp:nvSpPr>
        <dsp:cNvPr id="0" name=""/>
        <dsp:cNvSpPr/>
      </dsp:nvSpPr>
      <dsp:spPr>
        <a:xfrm>
          <a:off x="1989058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person(marge).</a:t>
          </a:r>
          <a:endParaRPr lang="en-US" sz="1600" kern="1200" dirty="0"/>
        </a:p>
      </dsp:txBody>
      <dsp:txXfrm>
        <a:off x="1989058" y="1306268"/>
        <a:ext cx="1576630" cy="519038"/>
      </dsp:txXfrm>
    </dsp:sp>
    <dsp:sp modelId="{1C3C6931-4902-4217-A6EF-F583BF47865A}">
      <dsp:nvSpPr>
        <dsp:cNvPr id="0" name=""/>
        <dsp:cNvSpPr/>
      </dsp:nvSpPr>
      <dsp:spPr>
        <a:xfrm>
          <a:off x="2383216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2383216" y="2043302"/>
        <a:ext cx="1038076" cy="519038"/>
      </dsp:txXfrm>
    </dsp:sp>
    <dsp:sp modelId="{C8ECA4CC-D061-44AA-9A08-06D0FBC066E1}">
      <dsp:nvSpPr>
        <dsp:cNvPr id="0" name=""/>
        <dsp:cNvSpPr/>
      </dsp:nvSpPr>
      <dsp:spPr>
        <a:xfrm>
          <a:off x="2383216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2383216" y="2780336"/>
        <a:ext cx="1038076" cy="519038"/>
      </dsp:txXfrm>
    </dsp:sp>
    <dsp:sp modelId="{993E1F64-2167-42E6-8D08-F6FDE5185E5B}">
      <dsp:nvSpPr>
        <dsp:cNvPr id="0" name=""/>
        <dsp:cNvSpPr/>
      </dsp:nvSpPr>
      <dsp:spPr>
        <a:xfrm>
          <a:off x="2383216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2383216" y="3517370"/>
        <a:ext cx="1038076" cy="519038"/>
      </dsp:txXfrm>
    </dsp:sp>
    <dsp:sp modelId="{E1214262-9A06-42B0-9E42-123D99284C91}">
      <dsp:nvSpPr>
        <dsp:cNvPr id="0" name=""/>
        <dsp:cNvSpPr/>
      </dsp:nvSpPr>
      <dsp:spPr>
        <a:xfrm>
          <a:off x="2383216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2383216" y="4254404"/>
        <a:ext cx="1038076" cy="519038"/>
      </dsp:txXfrm>
    </dsp:sp>
    <dsp:sp modelId="{868EB551-119B-475D-A426-6412475266D8}">
      <dsp:nvSpPr>
        <dsp:cNvPr id="0" name=""/>
        <dsp:cNvSpPr/>
      </dsp:nvSpPr>
      <dsp:spPr>
        <a:xfrm>
          <a:off x="2383216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2383216" y="4991439"/>
        <a:ext cx="1038076" cy="519038"/>
      </dsp:txXfrm>
    </dsp:sp>
    <dsp:sp modelId="{23B2F0E4-F341-48DE-82BA-E295B3577D90}">
      <dsp:nvSpPr>
        <dsp:cNvPr id="0" name=""/>
        <dsp:cNvSpPr/>
      </dsp:nvSpPr>
      <dsp:spPr>
        <a:xfrm>
          <a:off x="2383216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2383216" y="5728473"/>
        <a:ext cx="1038076" cy="519038"/>
      </dsp:txXfrm>
    </dsp:sp>
    <dsp:sp modelId="{930AB7CF-CE5B-4346-AD89-FE9904909734}">
      <dsp:nvSpPr>
        <dsp:cNvPr id="0" name=""/>
        <dsp:cNvSpPr/>
      </dsp:nvSpPr>
      <dsp:spPr>
        <a:xfrm>
          <a:off x="3783684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</a:t>
          </a:r>
          <a:r>
            <a:rPr lang="en-US" sz="1600" kern="1200" dirty="0" err="1" smtClean="0"/>
            <a:t>bart</a:t>
          </a:r>
          <a:r>
            <a:rPr lang="en-US" sz="1600" kern="1200" dirty="0" smtClean="0"/>
            <a:t>).</a:t>
          </a:r>
          <a:endParaRPr lang="en-US" sz="1600" kern="1200" dirty="0"/>
        </a:p>
      </dsp:txBody>
      <dsp:txXfrm>
        <a:off x="3783684" y="1306268"/>
        <a:ext cx="1576630" cy="519038"/>
      </dsp:txXfrm>
    </dsp:sp>
    <dsp:sp modelId="{001C3D7E-25C2-4A07-B640-44FCCEB408DF}">
      <dsp:nvSpPr>
        <dsp:cNvPr id="0" name=""/>
        <dsp:cNvSpPr/>
      </dsp:nvSpPr>
      <dsp:spPr>
        <a:xfrm>
          <a:off x="4177842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4177842" y="2043302"/>
        <a:ext cx="1038076" cy="519038"/>
      </dsp:txXfrm>
    </dsp:sp>
    <dsp:sp modelId="{81A64D7A-C56A-41AF-A719-D59EB7A63F5E}">
      <dsp:nvSpPr>
        <dsp:cNvPr id="0" name=""/>
        <dsp:cNvSpPr/>
      </dsp:nvSpPr>
      <dsp:spPr>
        <a:xfrm>
          <a:off x="4177842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4177842" y="2780336"/>
        <a:ext cx="1038076" cy="519038"/>
      </dsp:txXfrm>
    </dsp:sp>
    <dsp:sp modelId="{9185218E-CACC-4720-9D38-E96C41102C7D}">
      <dsp:nvSpPr>
        <dsp:cNvPr id="0" name=""/>
        <dsp:cNvSpPr/>
      </dsp:nvSpPr>
      <dsp:spPr>
        <a:xfrm>
          <a:off x="4177842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4177842" y="3517370"/>
        <a:ext cx="1038076" cy="519038"/>
      </dsp:txXfrm>
    </dsp:sp>
    <dsp:sp modelId="{1223D0DC-091E-46A7-A755-E5939EF0E1B3}">
      <dsp:nvSpPr>
        <dsp:cNvPr id="0" name=""/>
        <dsp:cNvSpPr/>
      </dsp:nvSpPr>
      <dsp:spPr>
        <a:xfrm>
          <a:off x="4177842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4177842" y="4254404"/>
        <a:ext cx="1038076" cy="519038"/>
      </dsp:txXfrm>
    </dsp:sp>
    <dsp:sp modelId="{909028FF-FFF8-4C9D-97D7-B57BD59C4859}">
      <dsp:nvSpPr>
        <dsp:cNvPr id="0" name=""/>
        <dsp:cNvSpPr/>
      </dsp:nvSpPr>
      <dsp:spPr>
        <a:xfrm>
          <a:off x="4177842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4177842" y="4991439"/>
        <a:ext cx="1038076" cy="519038"/>
      </dsp:txXfrm>
    </dsp:sp>
    <dsp:sp modelId="{64B78121-EFE4-44DD-B98A-688397A4D6BE}">
      <dsp:nvSpPr>
        <dsp:cNvPr id="0" name=""/>
        <dsp:cNvSpPr/>
      </dsp:nvSpPr>
      <dsp:spPr>
        <a:xfrm>
          <a:off x="4177842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4177842" y="5728473"/>
        <a:ext cx="1038076" cy="519038"/>
      </dsp:txXfrm>
    </dsp:sp>
    <dsp:sp modelId="{B65E9FD8-D652-4264-97E9-3AEA4104A273}">
      <dsp:nvSpPr>
        <dsp:cNvPr id="0" name=""/>
        <dsp:cNvSpPr/>
      </dsp:nvSpPr>
      <dsp:spPr>
        <a:xfrm>
          <a:off x="5578311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</a:t>
          </a:r>
          <a:r>
            <a:rPr lang="en-US" sz="1600" kern="1200" dirty="0" err="1" smtClean="0"/>
            <a:t>lisa</a:t>
          </a:r>
          <a:r>
            <a:rPr lang="en-US" sz="1600" kern="1200" dirty="0" smtClean="0"/>
            <a:t>).</a:t>
          </a:r>
          <a:endParaRPr lang="en-US" sz="1600" kern="1200" dirty="0"/>
        </a:p>
      </dsp:txBody>
      <dsp:txXfrm>
        <a:off x="5578311" y="1306268"/>
        <a:ext cx="1576630" cy="519038"/>
      </dsp:txXfrm>
    </dsp:sp>
    <dsp:sp modelId="{47DDF683-42F2-4704-A34D-29FE356DD668}">
      <dsp:nvSpPr>
        <dsp:cNvPr id="0" name=""/>
        <dsp:cNvSpPr/>
      </dsp:nvSpPr>
      <dsp:spPr>
        <a:xfrm>
          <a:off x="5972468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5972468" y="2043302"/>
        <a:ext cx="1038076" cy="519038"/>
      </dsp:txXfrm>
    </dsp:sp>
    <dsp:sp modelId="{6D08ADA4-8925-4AFE-9C1A-AD18A1861CEC}">
      <dsp:nvSpPr>
        <dsp:cNvPr id="0" name=""/>
        <dsp:cNvSpPr/>
      </dsp:nvSpPr>
      <dsp:spPr>
        <a:xfrm>
          <a:off x="5972468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5972468" y="2780336"/>
        <a:ext cx="1038076" cy="519038"/>
      </dsp:txXfrm>
    </dsp:sp>
    <dsp:sp modelId="{531559EA-58E4-47CC-BEE1-11AFD086226C}">
      <dsp:nvSpPr>
        <dsp:cNvPr id="0" name=""/>
        <dsp:cNvSpPr/>
      </dsp:nvSpPr>
      <dsp:spPr>
        <a:xfrm>
          <a:off x="5972468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5972468" y="3517370"/>
        <a:ext cx="1038076" cy="519038"/>
      </dsp:txXfrm>
    </dsp:sp>
    <dsp:sp modelId="{F1D75CC3-6195-4559-B155-B4FBAB191F7B}">
      <dsp:nvSpPr>
        <dsp:cNvPr id="0" name=""/>
        <dsp:cNvSpPr/>
      </dsp:nvSpPr>
      <dsp:spPr>
        <a:xfrm>
          <a:off x="5972468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5972468" y="4254404"/>
        <a:ext cx="1038076" cy="519038"/>
      </dsp:txXfrm>
    </dsp:sp>
    <dsp:sp modelId="{5DE33909-8ECB-4D12-AC58-DE83A3C7564A}">
      <dsp:nvSpPr>
        <dsp:cNvPr id="0" name=""/>
        <dsp:cNvSpPr/>
      </dsp:nvSpPr>
      <dsp:spPr>
        <a:xfrm>
          <a:off x="5972468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5972468" y="4991439"/>
        <a:ext cx="1038076" cy="519038"/>
      </dsp:txXfrm>
    </dsp:sp>
    <dsp:sp modelId="{C49178BB-A9D1-4E4E-B0E5-E8F7657F5C6A}">
      <dsp:nvSpPr>
        <dsp:cNvPr id="0" name=""/>
        <dsp:cNvSpPr/>
      </dsp:nvSpPr>
      <dsp:spPr>
        <a:xfrm>
          <a:off x="5972468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5972468" y="5728473"/>
        <a:ext cx="1038076" cy="519038"/>
      </dsp:txXfrm>
    </dsp:sp>
    <dsp:sp modelId="{5FFCE66D-B9CA-42C9-95C9-ABC719021C10}">
      <dsp:nvSpPr>
        <dsp:cNvPr id="0" name=""/>
        <dsp:cNvSpPr/>
      </dsp:nvSpPr>
      <dsp:spPr>
        <a:xfrm>
          <a:off x="7372937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</a:t>
          </a:r>
          <a:r>
            <a:rPr lang="en-US" sz="1600" kern="1200" dirty="0" err="1" smtClean="0"/>
            <a:t>maggie</a:t>
          </a:r>
          <a:r>
            <a:rPr lang="en-US" sz="1600" kern="1200" dirty="0" smtClean="0"/>
            <a:t>).</a:t>
          </a:r>
          <a:endParaRPr lang="en-US" sz="1600" kern="1200" dirty="0"/>
        </a:p>
      </dsp:txBody>
      <dsp:txXfrm>
        <a:off x="7372937" y="1306268"/>
        <a:ext cx="1576630" cy="519038"/>
      </dsp:txXfrm>
    </dsp:sp>
    <dsp:sp modelId="{B07B9142-EC65-4623-81E8-FC0B1B980546}">
      <dsp:nvSpPr>
        <dsp:cNvPr id="0" name=""/>
        <dsp:cNvSpPr/>
      </dsp:nvSpPr>
      <dsp:spPr>
        <a:xfrm>
          <a:off x="7767094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7767094" y="2043302"/>
        <a:ext cx="1038076" cy="519038"/>
      </dsp:txXfrm>
    </dsp:sp>
    <dsp:sp modelId="{1C574DEC-B953-40FA-AA4A-D97AE95DCF25}">
      <dsp:nvSpPr>
        <dsp:cNvPr id="0" name=""/>
        <dsp:cNvSpPr/>
      </dsp:nvSpPr>
      <dsp:spPr>
        <a:xfrm>
          <a:off x="7767094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7767094" y="2780336"/>
        <a:ext cx="1038076" cy="519038"/>
      </dsp:txXfrm>
    </dsp:sp>
    <dsp:sp modelId="{54EEF062-395F-4B52-9978-D762F4C58531}">
      <dsp:nvSpPr>
        <dsp:cNvPr id="0" name=""/>
        <dsp:cNvSpPr/>
      </dsp:nvSpPr>
      <dsp:spPr>
        <a:xfrm>
          <a:off x="7767094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7767094" y="3517370"/>
        <a:ext cx="1038076" cy="519038"/>
      </dsp:txXfrm>
    </dsp:sp>
    <dsp:sp modelId="{9B68A5FE-5315-445B-BBEF-3A2889C26A19}">
      <dsp:nvSpPr>
        <dsp:cNvPr id="0" name=""/>
        <dsp:cNvSpPr/>
      </dsp:nvSpPr>
      <dsp:spPr>
        <a:xfrm>
          <a:off x="7767094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7767094" y="4254404"/>
        <a:ext cx="1038076" cy="519038"/>
      </dsp:txXfrm>
    </dsp:sp>
    <dsp:sp modelId="{C10F3C6B-B70F-4A9C-9405-E9B2A5F8BA11}">
      <dsp:nvSpPr>
        <dsp:cNvPr id="0" name=""/>
        <dsp:cNvSpPr/>
      </dsp:nvSpPr>
      <dsp:spPr>
        <a:xfrm>
          <a:off x="7767094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7767094" y="4991439"/>
        <a:ext cx="1038076" cy="519038"/>
      </dsp:txXfrm>
    </dsp:sp>
    <dsp:sp modelId="{7449E1E3-7A94-4AB4-90A5-2CD1ACE70176}">
      <dsp:nvSpPr>
        <dsp:cNvPr id="0" name=""/>
        <dsp:cNvSpPr/>
      </dsp:nvSpPr>
      <dsp:spPr>
        <a:xfrm>
          <a:off x="7767094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7767094" y="5728473"/>
        <a:ext cx="1038076" cy="5190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25T20:55:40.30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13236 3334 45 0,'-6'-13'34'0,"6"13"1"16,-18-22-29-16,18 22 1 15,-6 15-2-15,7 13 0 16,-7 7-1-16,7 16 0 16,-3 8-1-16,4 13-1 0,-1 7 2 15,4 5-2-15,1-7 1 16,2-1-2-16,0-2 1 15,1 0-2 1,-1-8 2-16,-1-5-2 0,-2 0 0 16,-1-5 1-16,-2 1-1 15,-2-4 1-15,0-7-2 16,-2-7 1-16,0-4 0 15,-2-1 1-15,0-9-1 16,2-2 0-16,-1-6-2 16,3-17-1-16,0 0-1 15,0 0-6-15,0 0-20 16,-4-37-8-16,5 8 0 0,-9-17-2 15,6-9 40 1</inkml:trace>
  <inkml:trace contextRef="#ctx0" brushRef="#br0" timeOffset="577.201">13057 3396 7 0,'6'-14'29'0,"5"-8"-15"16,6 16-2-16,-10-10 2 16,16 12-2-16,-9-13-1 15,16 11-2-15,-4-9-3 16,11 11 0-16,-2-3-2 15,7 5-1-15,-2-2 0 16,7 11-2-16,-4 5 1 16,-1 9-1-16,-8 2 0 15,-4 7-1-15,-6 4 2 16,-4 4-1-16,-8 1-1 15,-5-1 2-15,-7-1-1 16,-4-3 0-16,-5-1 0 0,-5-4 0 16,-6-4 0-16,-2 1 1 15,-6-5-1-15,-1-1-1 16,-4-2 1-16,-1-1-1 15,-3 0 1-15,0-2-2 16,1-6 1-16,-2 0-1 16,3-2 1-16,-1-1-1 15,5-2-1-15,1-5-2 16,6 3 0-16,-2-10-7 15,26 8-23-15,-17-4-3 16,17 4 2-16,0 0 16 16,4-16 19-16</inkml:trace>
  <inkml:trace contextRef="#ctx0" brushRef="#br0" timeOffset="1185.602">14065 3319 49 0,'-18'-14'33'16,"-2"9"-2"-16,-6-4-26 16,6 11 1-16,-11-3-2 15,2 11-1-15,-4 3 1 16,2 15-1-16,-1 8-1 0,5 10 0 15,1 5 1-15,8 8-1 16,4-2-1-16,9 0 2 16,7-3-2-16,9-5-1 15,6-14 2-15,8-8-2 16,2-10 0-16,5-11 0 15,5-7 0-15,-1-10-1 16,0-11 1-16,-2-12 0 16,-4-5-2-16,-4-9 1 15,-2-5 0-15,-5-1 0 16,-7 0 0-16,-6 2 0 15,-1 6 1-15,-5 10 0 16,-1 6 0-16,-2 12 0 0,3 18 1 16,0 0 0-16,0 0 1 15,-7 33-1-15,9-3 1 16,4 10-1-16,2 9 0 15,3 3 1-15,1 2-1 16,4 0 0-16,-2-3 0 16,0-7-2-16,0-3 1 15,-3-12-3-15,3-1-2 16,-14-28-18-16,16 18-14 15,-16-18-1-15,18-9 1 16,-11-12 22-16</inkml:trace>
  <inkml:trace contextRef="#ctx0" brushRef="#br0" timeOffset="1981.2034">14371 3332 67 0,'-1'25'36'16,"-1"-5"-4"-16,7 25-28 15,-3 2 1-15,8 11-2 16,-2 1 0-16,4 5 1 16,-1-6-2-16,3-9-1 15,-3-9 0-15,0-7-1 16,-3-8 1-16,-1-7 0 0,-5-4 0 15,-2-14-1 1,0 0 0-16,0 0 1 16,-12-21 0-16,6-7-1 15,0-8-1-15,-1-12 0 0,5-4 0 16,0-2-1-16,4 0 1 15,2 2-1-15,5 2 1 16,4 8-1-16,5 9-1 16,0 4 0-16,8 9-2 15,-3-4-3-15,11 19-5 16,-12-17-11-16,14 21-8 15,-11-1-1-15,6 10 3 16,-13-4 30-16,8 18 0 16,-14-8 0-16,1 6 0 15,2 9 0-15,-9-7 8 16,5 3 23-16,-2-7-2 15,10 13-6-15,-12-20-6 0,20 15-4 16,-10-18-4-16,13 5-2 16,-5-8-2-16,10 0-1 15,-5-6-2-15,5-4 0 16,-2-9 0-16,0-4-1 15,-1 1-1-15,-4-2 0 16,-3-8 0-16,-5-5-1 16,-4 1 2-16,-6-4-1 15,-6 7 0-15,-7 3-1 16,-5 2 1-16,-9 2 0 15,-7 11 1-15,-5 9 0 16,-5 6-1-16,-3 15 1 16,-4 8 0-16,0 10 0 0,2 9 0 15,8 9 1-15,5 2-1 16,10 6 1-16,10 1-1 15,11-5-1 1,11-4 1-16,9-6-1 0,8-7 1 16,8-9-3-16,4-9 1 15,0-8-3-15,5-8-1 16,-7-19-6-16,12 4-23 15,-15-21-4-15,1-2 1 16,-11-16 3-16,2 0 34 16</inkml:trace>
  <inkml:trace contextRef="#ctx0" brushRef="#br0" timeOffset="2449.2043">15454 3356 73 0,'-1'-12'35'0,"-3"-4"-13"15,4 16-15-15,-2 12 1 0,3 13-2 16,-5 10-2-16,7 16 0 15,-2 2-1-15,1 7 1 16,1 1-2-16,3 2-1 16,0-8 1-16,3-2-2 15,-3-13 2-15,2-7-3 16,-3-9 2-16,1-10-2 15,0-2 2-15,-6-12-1 16,0 0-1-16,11-25 1 16,-3-4-2-16,-1-12 3 15,6-13-3-15,3-8 1 16,6-12 0-16,3-1 0 15,5 3 0-15,2 4 0 0,1 14 1 16,0 10 0-16,0 19 1 16,2 16-1-16,-3 20 1 15,-2 22 0-15,0 7 0 16,-4 13 1-16,0 6-1 15,-2 5 1-15,-2 1-2 16,-6 1 0-16,-3-9 1 16,-2-12-2-16,-4-4 0 15,-2-10-1-15,-3-6-1 16,-3-13-5-16,8 8-13 15,-7-20-18-15,0-19 0 16,0-7 0-16,9-8 19 16,-1-15 20-16</inkml:trace>
  <inkml:trace contextRef="#ctx0" brushRef="#br0" timeOffset="2761.2048">16246 2774 53 0,'0'0'34'0,"12"24"0"16,-8 4-27-16,12 24 2 15,-8 5-1-15,8 18-2 0,-2 8-1 16,3 15-1-16,-4-1-1 15,3 0 0 1,-2-7-2-16,-4-6-1 16,-1-12 1-16,-4-6-1 0,-1-13 0 15,-2-12-2-15,-1-7 1 16,-3-11-2-16,3-1-4 15,-1-22-13-15,0 0-18 16,-6-14 0-16,11-3 0 16,-4-17 18-16,5-1 20 15</inkml:trace>
  <inkml:trace contextRef="#ctx0" brushRef="#br0" timeOffset="3042.0053">16019 3478 40 0,'28'-4'34'15,"8"-4"1"-15,14 5-27 16,0-10 0-16,14 10 0 15,-5-5-2-15,7 7 0 16,-9-7-2-16,-1 5-2 16,-3-3-2-16,-8-4-3 15,1 16-14-15,-10-16-19 16,-4 5 0-16,-9-2 0 15,-3 1 14-15,-2-5 22 16</inkml:trace>
  <inkml:trace contextRef="#ctx0" brushRef="#br0" timeOffset="3993.607">17982 2555 34 0,'-21'6'30'15,"-3"4"-1"-15,-3 17-26 16,-10 8 1-16,1 15 1 16,-13 4 1-16,1 20 2 15,-8 3-1-15,7 20 0 16,-5 1-2-16,8 11 2 15,1-2-3-15,11 4 1 16,4-6-3-16,13-3-2 16,6-6 1-16,11-7 1 0,10-12-1 15,6-7-1-15,6-10 1 16,4-4 0-16,0-9-1 15,3-4 1 1,-4-10 0-16,-3-5-2 0,-4-5 1 16,-3-6 1-16,-4-3-2 15,-11-14 0-15,12 10-1 16,-13-21-5-16,1 11-15 15,5-17-15-15,-5-1-1 16,-3-10 0-16,6-2 21 16</inkml:trace>
  <inkml:trace contextRef="#ctx0" brushRef="#br0" timeOffset="4789.2084">17921 3919 40 0,'7'17'33'16,"-7"-17"1"-16,0 0-29 16,0 0 0-16,3-21 0 15,-5-2-1-15,6 0 1 16,-4-14-3-16,4-5 1 15,-4-9-2-15,3-11-1 16,0-4 1-16,-2-3 1 16,0-3-1-16,2 1-1 0,-1 6 0 15,2 5 1-15,2 5-1 16,-1 10 2-16,0 11-2 15,1 10 2-15,0 9-2 16,-6 15 3-16,13 9-3 16,-4 10 1-16,-3 15 0 15,4 16-1-15,1 12 0 16,2 6 0-16,3 4 1 15,2-6-1-15,-1 0 1 16,5-7 0-16,0-8 0 16,-1-12 0-16,-3-13-1 15,-2-6 0-15,-2-8 1 16,-3-3 0-16,0-9-2 0,-11 0 1 15,13-30 1-15,-6-3-2 16,3-12 1-16,-1-15-1 16,3-9 1-1,2-8-1-15,0 0 1 0,2-4-1 16,0 3 0-16,1 9 0 15,-1 13 0-15,-1 10 0 16,-1 13 1-16,-2 11-1 16,-1 10 1-16,1 15 1 15,-3 20 0-15,-1 12 0 16,0 12 1-16,0 14 0 15,3 9-1-15,-1 7 1 16,0-1 0-16,1 4-2 0,0-9 0 16,0-7 1-1,-2-9 0-15,1-8 0 16,-2-8-1-16,-4-9 0 15,1-6 0-15,-3-7-1 0,1-3 0 16,-3-14-4-16,5 18-5 16,-5-18-23-16,-5-12-4 15,6 1-2-15,-1 11 2 16,9-27 37-16</inkml:trace>
  <inkml:trace contextRef="#ctx0" brushRef="#br0" timeOffset="5725.21">18706 3416 57 0,'-16'-20'34'0,"16"20"0"15,-11 6-30-15,8 17 0 16,2 2 0-16,7 8 0 15,0 5 0-15,9 5-1 16,0-1 0-16,5 2 0 16,2-10-2-16,4-7 1 15,0-8-1-15,-1-7 0 16,1-9-1-16,-1-7 1 15,-1-8-1-15,-2-6 1 16,-4-8-1-16,-3-5 0 16,-7-3 1-16,-5-3-2 15,-8 2 1-15,-8 2-1 0,-7 9 1 16,-10 3-1-16,-5 8 1 15,-4 9-1-15,-4 7 1 16,-1 4-1-16,5 4 0 16,3 1 1-16,6-2-1 15,8-2 0-15,13 3-1 16,9-11 1-16,19 4-1 15,8-7 1-15,11-4 0 16,5-4 1-16,7 6 0 16,2 2 0-16,1 5 1 15,-5 4 1-15,-5 11-1 16,-4 4 1-16,-7 10-2 15,-4 8 2-15,-7-2-2 0,-4 4 2 16,-4-6-2-16,-4 2 0 16,-3-7 0-1,-4-5 1-15,0-4 0 16,-4-8-2-16,2-13 2 0,-3 13-2 15,3-13 1-15,-4-15 1 16,4-6-1-16,4-5 0 16,2-11 0-16,4-4 1 15,3-6-1-15,3 4 0 16,3 1 0-16,0 5-1 15,0 12 1-15,-1 14 0 16,0 16 0-16,-4 12 0 16,0 9 0-16,-2 10 0 15,-1 1 1-15,1 1-1 16,-3 1 0-16,0-9 0 15,-1-7 1-15,-1-5-1 16,-2-4 0-16,-5-14 0 0,0 0 1 16,13-2-2-16,-8-10 1 15,1-10 0-15,5-5 0 16,3-10-1-16,3-9 2 15,4 0-2-15,3 6 1 16,2 7 0-16,-1 10 1 16,1 16-1-16,-3 14 0 15,-2 15 1-15,-3 15 0 16,-2 8 0-16,-4 3 0 15,-1-1-2-15,-1-2 2 16,-2-6-2-16,2-6-2 16,-6-14-12-16,12 3-21 15,-16-22-2-15,21 14 1 0,-21-14 3 16,21-14 34-16</inkml:trace>
  <inkml:trace contextRef="#ctx0" brushRef="#br0" timeOffset="6364.8111">19772 3291 54 0,'-6'26'34'0,"3"13"0"16,3 7-30-1,7 19 2-15,-3-1-2 16,8 8 1-16,0-3-1 15,9 0-1-15,1-9 0 0,6-8-1 16,-3-11 0-16,5-11-1 16,0-11 1-16,4-10-2 15,-2-10-1-15,-1-7 3 16,-4-12-3-16,-4-10 1 15,-5-14-1-15,-5-11 0 16,-8-9-1-16,-8-6 2 16,-11-7-1-16,-7 1-1 15,-7 4 2-15,-5 7-1 16,-3 11 2-16,-3 13 0 15,-1 15-1-15,-1 11-1 16,5 15 2-16,4 8-2 16,5 10 0-16,4 4-2 0,9 11-5 15,-3-9-19-15,16 13-8 16,7-8-1-16,9 0-1 15,1-7 34-15</inkml:trace>
  <inkml:trace contextRef="#ctx0" brushRef="#br0" timeOffset="6864.012">20237 3648 42 0,'5'29'34'0,"3"1"1"16,-5-2-24-16,8 8-6 15,-6-8 1-15,7 4-2 16,-8-9 0-16,3 0-2 15,-4-7 1-15,-1-2-1 16,-2-14-1-16,0 0 0 0,-14-2-2 16,3-11 2-1,-3-7-2-15,0-4 2 16,-2-9-2-16,2-6 1 15,2-2 0-15,3 0 0 0,8-4 0 16,9 4 0-16,6-1 1 16,6 5-2-16,4 7 1 15,4 7-1-15,5 8-1 16,-4-4-4-16,11 24-25 15,-14-6-5-15,2 11 0 16,-6 0 0-16,0 2 36 16</inkml:trace>
  <inkml:trace contextRef="#ctx0" brushRef="#br0" timeOffset="7191.6126">20618 2899 66 0,'-3'14'37'0,"5"27"3"16,0 15-36-16,11 22 1 15,-5 11 0-15,8 14 1 16,-1 0-2-16,4 3-1 16,-2-8-2-16,3-12-1 15,-3-16 1-15,-2-10-1 16,-4-14 0-16,-3-14-1 0,-1-7-1 15,-4-14-3-15,8 2-13 16,-12-26-21-16,6-3 0 16,-8-19 0-1,6-10 11-15,-7-14 28 0</inkml:trace>
  <inkml:trace contextRef="#ctx0" brushRef="#br0" timeOffset="7519.2132">20519 3010 82 0,'0'0'35'16,"25"-30"-15"-16,7 28-17 16,9-3 2-1,15 11 0-15,8 2 0 16,10 18 0-16,3 7-1 0,-1 10-3 15,-7 11 2-15,-5 8-1 16,-13 8 0-16,-12 4-3 16,-18 2 2-16,-15-5-2 15,-17-6 1-15,-14 0 1 16,-15-8-2-16,-14-5 0 15,-8-6 1-15,-6-11-2 16,4-2-3-16,-5-18-16 16,15 3-17-16,4-19-2 15,16-7 2-15,11-12 13 16,19-8 25-16</inkml:trace>
  <inkml:trace contextRef="#ctx0" brushRef="#br0" timeOffset="8470.8148">21391 3322 59 0,'0'0'35'0,"-4"-20"0"16,4 20-30-16,-11 6-2 16,5 6 0-16,-6 12-1 15,1 11 0-15,-3 7 0 0,4 5-1 16,-1 6 0-16,6 4 1 15,2-7-2-15,4-4 1 16,4-11-1-16,4-8 0 16,3-7 0-16,1-8 0 15,2-9 0-15,1-11-1 16,-1-8-1-16,-2-11 1 15,0-4-1-15,-3-14-1 16,-1-1 2-16,-6-5-1 16,-1 2 2-16,-5 6-1 15,0 7 2-15,0 12 0 16,-2 7 0-16,5 17 1 15,0 0-1-15,-3 35 1 0,5-6 0 16,7 10-1-16,2-1 0 16,3 1 0-1,6 0-1-15,3-1 0 16,5-7 0-16,1-13-1 0,4-1 0 15,1-10 0-15,3-3-1 16,0-5 1-16,-2-7-1 16,-1-6 1-16,-3-6 0 15,-3-5 0-15,-4-5 1 16,-4-8 0-16,-9 2 1 15,-5-6-1-15,-6 5 1 16,-5 0-1-16,-6 7 1 16,-5 3 0-16,-5 7 1 15,-3 11-1-15,-3 11-1 16,1 7 1-16,0 10-1 15,1 11 1-15,6 6 0 16,4 6-1-16,8 7 0 0,7-2 0 16,6-4 0-16,7-4 0 15,8-8-1-15,1-8-1 16,7-7-1-16,-3-12-1 15,3-8-1-15,-7-15-1 16,5-3-3-16,-17-26-6 16,11 1-10-16,-17-21-8 15,2-10 0-15,-8-13 20 16,6 6 13-16,-14-10 0 15,3 6 0-15,2 17 0 16,-11-2 3-16,10 22 28 16,-4 12 1-16,6 22-2 0,-9 8-17 15,15 31 0-15,-9 8-6 16,8 24 1-16,-1 13-3 15,8 13-1-15,-2 6-1 16,6 8 0-16,1-3-2 16,2-6-4-16,8-2-10 15,-5-20-25-15,6-10 2 16,-6-15-1-16,4-8 11 15,-4-13 26-15</inkml:trace>
  <inkml:trace contextRef="#ctx0" brushRef="#br0" timeOffset="8720.4153">22272 3674 60 0,'6'21'38'16,"-7"-2"-1"-16,6 8-20 15,-6 1-12-15,1 4-1 16,-4-2-1-16,-2 4-1 16,-4-3 1-16,-6-1-4 15,-1 1-2-15,-12-13-11 16,3 9-24-16,-7-10 1 15,6-4-3-15,-2-10 5 16,10-7 35-16</inkml:trace>
  <inkml:trace contextRef="#ctx0" brushRef="#br0" timeOffset="9360.0164">22538 2634 1 0,'-17'-19'28'15,"17"19"2"-15,0 0-17 16,-18-20 0-16,18 20 0 0,0 0-4 15,16-2-1-15,-16 2-3 16,14 7 0-16,-4 14-1 16,6 21-1-1,-4 19 1-15,4 23 3 0,-5 15-3 16,4 19 1-16,-3 8-1 15,0 8 0-15,-2-9-2 16,0-11 2-16,-2-16-3 16,-1-18-2-16,1-15 1 15,-3-18-1-15,-2-12 1 16,-1-12-1-16,-1-9-3 15,-1-14-8-15,2-24-24 16,-3-10-2-16,6-12 1 0,-4-18 1 16,5-14 36-1</inkml:trace>
  <inkml:trace contextRef="#ctx0" brushRef="#br0" timeOffset="9781.2171">23018 2760 51 0,'16'9'34'16,"-14"8"-2"-16,2 13-30 15,-20 4 2-15,-4 15 3 16,-9 0-4-16,-5 4 1 16,-11-2-1-16,-2-3 1 15,-6-8-1-15,0-1-1 16,1-11-2-16,2-4-2 15,5-6 2-15,6-5 0 16,6-9 0-16,6-1-1 0,8-3 1 16,6-5 0-16,13 5-1 15,0 0 1-15,0 0 0 16,0 0 0-16,16 11 0 15,6 10 0-15,7 3 0 16,8 11 1-16,8 5-1 16,6 7 0-16,9 2 0 15,3 2 0-15,1-4 0 16,1-7 0-16,-3-3-1 15,-4-12-1-15,-1-5-1 16,-10-13-3-16,1 6-11 16,-17-14-18-16,1-3 1 15,-11-5-1-15,-3-3 23 0,-6-4 12 16</inkml:trace>
  <inkml:trace contextRef="#ctx0" brushRef="#br0" timeOffset="10046.4176">23216 3178 59 0,'-8'17'34'16,"0"5"1"-16,18 14-31 15,-10 4-1-15,7 12 2 0,1 4-2 16,7 7 0-16,0-3-1 16,2-7-1-1,1-4-2-15,-1-14-1 16,1-1-5-16,-10-23-17 0,8 0-10 15,-5-14-2-15,0-8 1 16,-6-14 26-16</inkml:trace>
  <inkml:trace contextRef="#ctx0" brushRef="#br0" timeOffset="10795.2189">23927 3264 48 0,'-32'-6'34'0,"-3"5"0"16,-11 1-28-16,7 17 1 16,-11 1-1-16,8 16 1 15,-2 6-3-15,10 12 1 0,3 2-3 16,11 3 0-16,10-4-1 15,9-2 0-15,9-6-1 16,8-7 0-16,10-13 0 16,3-9-2-16,4-11 1 15,1-9 0-15,2-8-1 16,-3-16-1-16,1-11 0 15,-9-19-2-15,3-3-1 16,-13-15-1-16,3-4 0 16,-14-18-1-16,2 5 2 15,-10-8-1-15,3 8 4 16,-6 1 1-16,0 3 0 15,2 5 2-15,0 8 3 0,6 15 2 16,-3 6 0-16,5 18 0 16,-4 3-1-1,6 20 0-15,-5 14 2 16,5 24 0-16,-9 26-3 0,4 22 4 15,-2 14-3-15,4 16 2 16,-2 12-1-16,8 13-1 16,-4 0 0-16,6-8 0 15,0-17-2-15,2-10-2 16,2-15 0-16,-3-12 1 15,0-14-2-15,-3-12 2 16,-1-10-3-16,-4-15-3 0,8 3-11 16,-11-17-22-1,0-19 1-15,-3-9-1 16,5-4 5-16,-5-17 33 15</inkml:trace>
  <inkml:trace contextRef="#ctx0" brushRef="#br0" timeOffset="11403.62">23991 2230 39 0,'3'-12'31'0,"-3"12"0"16,0 0-24-16,16 5 2 15,-16-5-2-15,17 25 0 16,-7-6 0-16,10 12-4 15,-2-1 3-15,11 13-3 16,0 0 1-16,9 17-4 16,1 3 4-16,7 6-4 15,-1 4 2-15,5 3 4 16,-4 0-2-16,-2 5 1 0,-5-2-1 15,-3-6-1-15,-8-2 0 16,-5 0 0-16,-7-6 1 16,-7 2-5-1,-4 0 1-15,-5-6-1 0,-5-2 1 16,-4 2 0-16,-6-4 0 15,-3-5-1-15,-8 1 2 16,-2-5-1-16,-5-3 0 16,0-4 0-16,-4 1 0 15,1-6-1-15,2-2 0 16,-2-4 0-16,8-2-2 15,1-3-1-15,8 1-3 16,-9-18-17-16,18 6-15 0,10-14 0 16,0 0 0-1,0 0 8-15</inkml:trace>
  <inkml:trace contextRef="#ctx0" brushRef="#br0" timeOffset="12324.0216">24716 3814 76 0,'0'0'37'16,"-17"5"-1"-16,17-5-35 15,-8 20 3-15,11-5-3 16,-3 0 2-16,3 0-2 16,2-3 1-16,1-1 0 0,-6-11-1 15,17 14 0-15,-4-17 0 16,-1 1-2-16,-1-9 0 15,0-1 0-15,-3-4-1 16,0-1 2-16,-6 0-2 16,-2-1 1-16,-5 3-1 15,-3 4 2-15,-3 9 0 16,-1 3-1-16,-1 6 3 15,2 7-3-15,2 3 3 16,0 2-2-16,3 3 2 16,2-3-1-16,3-2 1 15,2-3-1-15,2-2-1 0,-3-12 1 16,11 11-1-16,-11-11 1 15,16-7-2-15,-9-6 0 16,3-1-1-16,-4-2 2 16,-1-6-2-16,-3 3 1 15,-3 2-2-15,-3 2 1 16,4 15 1-16,-11-12 0 15,11 12 3-15,-17 15-2 16,10 0 2-16,1 2-2 16,2 2 3-16,3 1-2 15,1-4 1-15,3-1-1 16,-3-15-1-16,16 12 0 15,-5-10-1-15,2-3 1 0,0-5-1 16,-1-6-2-16,2 2 2 16,-6-7-1-16,1 0 0 15,-7 0 1 1,-2 0-2-16,-5 3 3 0,-3 3-1 15,8 11 1-15,-22-9 2 16,10 14-2-16,-3 6 1 16,4 5 1-16,1 2 0 15,5 3 1-15,3-2-1 16,3 0-2-16,4-2 1 15,2-3 0-15,-7-14-1 16,22 14 0-16,-10-14 0 16,2-3-1-16,-2-3 0 0,-2-5 1 15,-10 11-1 1,12-25 0-16,-11 11 1 15,-2 0-1-15,-4 2 1 16,5 12 1-16,-17-13 0 0,6 14 0 16,-1 3 1-16,3 7-1 15,0 3-1-15,1 3 2 16,5 1-2-16,0 3-2 15,8 5-9-15,-5-13-22 16,9-1-4-16,-9-12 0 16,19 5-2-16,-7-12 34 15</inkml:trace>
  <inkml:trace contextRef="#ctx0" brushRef="#br0" timeOffset="15178.8266">10771 8125 38 0,'-8'20'33'15,"8"10"0"-15,4 4-29 16,1 14 0-16,1 6 1 15,6 15 0-15,-3 1 0 16,4 4 0-16,-3-8-1 16,1-1-2-16,-1-3 0 15,-1-1-1-15,0-8-1 0,-3-6 0 16,0-7 0-16,-2-7 0 15,-1-3-2-15,-3-6 1 16,2-4-2-16,-2-20-3 16,-5 14-10-16,5-14-18 15,-17-19-1-15,8 0 0 16,-1-12 27-16,2-9 8 15</inkml:trace>
  <inkml:trace contextRef="#ctx0" brushRef="#br0" timeOffset="15537.6273">10661 8240 43 0,'14'-14'34'0,"8"1"-1"16,6 6-29-16,3-2 1 16,10 9-2-16,-4 1 0 15,1 10-1-15,-5 6-1 16,-4 6 0-16,-8 4 0 15,-6 1 0-15,-14 2 0 16,-6 2 1-16,-9-1 0 16,-6-2-1-16,-8-2 0 0,-5 0 0 15,-4-5-1 1,-3-3-1-16,1 1-1 15,-2-13-4-15,12 5-7 16,-6-12-18-16,12-4-4 0,9-8 0 16,11-1 20-16,10-3 15 15</inkml:trace>
  <inkml:trace contextRef="#ctx0" brushRef="#br0" timeOffset="17004.0298">11298 8210 37 0,'-4'-13'32'0,"-10"6"1"16,-8-2-29-16,1 9 0 15,-6-2 0-15,3 8 0 0,-6 2-2 16,6 7 1-16,-3 4-1 15,6 9-1-15,3 3 1 16,6 6-1-16,4 2 1 16,6-1-1-16,8-3 1 15,5-2-2-15,6-8 2 16,6-8-2-16,7-11 1 15,1-8-1-15,1-10-1 16,1-3 0-16,-5-8-1 16,-3-7 2-16,-6-3-2 15,-5-3 0-15,-8 0 0 16,-6 0 1-16,-4-2 1 0,-2 4-1 15,0 5 1-15,-3 7-1 16,3 11 2-16,6 11-1 16,0 0 1-16,-5 26-1 15,9 3 1-15,6 6 0 16,1 2 0-16,7 2 0 15,0-7 0-15,5 0 0 16,1-5 1-16,1-6-2 16,0-5 1-16,0-10-1 15,-3-3-1-15,-2-9 0 16,-2-4 1-16,-2-5-2 15,-4-3 0-15,-3-9 1 16,-3-4-1-16,-4-3 2 0,-2 2-1 16,-1 2 1-16,-4 2 1 15,0 5 0 1,0 7 1-16,5 16-1 15,0 0 1-15,-4 20 1 0,7 1 0 16,7 11-1-16,0-2 0 16,6 7 0-16,-1-3 1 15,4-3-2-15,-2-4 0 16,-1-8-1-16,-4-3 2 15,-12-16-2-15,17 15-1 16,-17-15 1-16,1-11-1 16,-6-4 1-16,1-4-3 15,-4-8 2-15,2-3-3 16,-2-7 2-16,5 1 0 15,2-3-1-15,6 9 1 16,2-2 0-16,8 12 1 16,3 6 0-16,4 13 1 0,5 6 1 15,1 6-1-15,5 6 1 16,0-1 1-16,3 2-1 15,-1-5 0-15,1-2 0 16,-3-8 0-16,0-5-1 16,-4-5 1-16,-2-8-1 15,-5 1 0-15,-6-6-1 16,-4-1 1-16,-6-2-1 15,-6 2 1-15,-6-1 0 16,-3 3-1-16,-7 5 1 16,-5 3 0-16,-3 5 0 15,-3 10 0-15,-1 4 1 16,1 9-1-16,2 11 1 0,5 6 0 15,4 9 0-15,5 3 0 16,10 5 0-16,7-4 0 16,8 3 0-16,3-6 0 15,7-7-1-15,2-5 1 16,3-10-1-16,1-11 0 15,2-10-1-15,-4-6-1 16,-1-9 2-16,-2-8-2 16,-3-5 2-16,-2-6-1 15,-4-6 0-15,-4 0 0 16,-5-3 2-16,-2-2-1 15,-2 5 0-15,-2 2 1 16,-2 3-1-16,1 8 0 0,1 13 1 16,-1 13-1-16,0 0 1 15,12 29 0 1,-3 0 0-16,0 8 0 15,3 6 1-15,1 1 0 0,1-1-1 16,1-1 1-16,-2-8 0 16,0-6-1-16,-1-4 0 15,-2-9 0-15,-10-15-1 16,18 8 1-16,-18-8-1 15,12-22-1-15,-7 2-1 16,2-8-1-16,-2-11 2 16,7-3-2-16,-1-5 1 0,4 5 0 15,-2 1 0 1,3 9 2-16,-1 10 0 15,1 14 0-15,0 14 1 16,-4 14-1-16,0 12 2 16,-1 4-1-16,-1 8-1 0,0 1 1 15,-2 2-1-15,-1-4 1 16,1-7-2-16,2-4-1 15,-8-16-9-15,14 2-21 16,-16-18-4-16,18 0-1 16,-9-18 11-16,2-5 26 15</inkml:trace>
  <inkml:trace contextRef="#ctx0" brushRef="#br0" timeOffset="17284.8303">12725 7866 49 0,'0'0'36'15,"0"0"0"-15,2 12-30 16,-3 13 0-16,11 20 1 16,-8 4-2-16,9 15 0 15,-4 5-2-15,6 4 0 16,-2 2 0-16,3-2-2 15,1-12 1-15,-3-6-2 16,2-11 0-16,-5-11-1 16,2-6 0-16,-5-13-5 15,7 0-8-15,-13-14-23 16,-2-12-3-16,0-7 1 15,-2-6 16-15,-4-9 23 0</inkml:trace>
  <inkml:trace contextRef="#ctx0" brushRef="#br0" timeOffset="17518.8307">12603 8263 46 0,'0'0'36'15,"14"13"1"-15,-3-15-30 16,17 8-1-16,-2-10 1 15,11 3-2-15,-3-8-1 16,4-2-3-16,1 0-1 16,-4-10-7-16,13 6-26 0,-17-3-5 15,1 0 1 1,-5-1 4-16,-1 4 33 15</inkml:trace>
  <inkml:trace contextRef="#ctx0" brushRef="#br0" timeOffset="18314.4321">13583 7486 26 0,'-18'14'32'16,"-7"6"2"-16,-3-2-28 15,-2 23-2 1,-10 5 4-16,8 21-2 15,-11 2 1-15,13 20-1 0,2 0 0 16,11 6-3-16,8-2 1 16,10 0-1-16,9-10-1 15,9-6-1-15,7-7 1 16,3-15-1-16,2-10 1 15,0-7-2-15,-1-9 1 16,-4-5 1-16,-1-8-2 16,-4-9 0-16,-3-3-2 15,-5-10-4-15,4 7-11 16,-13-15-20-16,5 1-1 15,-7-6-1-15,3-2 23 16,0-2 16-16</inkml:trace>
  <inkml:trace contextRef="#ctx0" brushRef="#br0" timeOffset="18985.2333">13860 8494 33 0,'5'-14'33'0,"-8"-3"1"16,0-12-29-16,6 4 1 16,-4-13-2-16,5 0-2 15,-3-8-1-15,3-3-1 16,-2-3 1-16,1 0-1 0,-1-4 1 15,2 3-1-15,-3 3 0 16,1 5 0-16,-2 11 1 16,4 5-1-16,-5 7 0 15,3 9 0-15,-2 13 1 16,0 0 0-16,4 14 0 15,2 13 0-15,1 6 1 16,5 9 0-16,3 8 0 16,5 6 0-16,0 0-1 15,5-2 2-15,-3-5-2 16,1-5 0-16,-2-12-1 15,-3-4 1-15,-2-13 0 16,-1-5 0-16,-4-13-1 0,0-7 0 16,-2-10 0-16,1-13 1 15,0-10-1 1,0-12-2-16,-1-8 2 15,1-8-2-15,0 3 1 0,0-1 0 16,-1 8 0-16,0 13 1 16,-1 17-1-16,0 20 2 15,-8 11 0-15,17 37 0 16,-9 4 0-16,5 21 1 15,0 5 1-15,3 8-1 16,-1-5 0-16,2-2 0 16,0-7-1-16,-1-6 1 15,0-9-1-15,-6-13-1 16,1-5-1-16,-3-9 0 15,-1-2 0-15,-7-17-2 16,10 18-4-16,-10-18-8 16,0 0-22-16,5-11-1 0,-5 11 2 15,5-17 22-15,0 3 14 16</inkml:trace>
  <inkml:trace contextRef="#ctx0" brushRef="#br0" timeOffset="19921.2349">14537 8122 31 0,'0'0'33'16,"0"0"2"-16,-17 11-28 15,20 9 1-15,-7-4-1 16,11 11-2-16,-2 1-1 0,9 7 0 15,0-6-2-15,7 0 0 16,-1-7-1-16,4-4 0 16,2-8 0-16,0-6 0 15,0-9 0-15,-1-7-1 16,-6-8 1-16,-2-8-1 15,-6-7 0-15,-6-5 0 16,-7 1 0-16,-8-2-1 16,-7 6 1-16,-5 6-1 15,-6 8 1-15,-5 10 0 16,-1 9 0-16,-1 6-1 15,4 9 1-15,3 2-1 0,4 2 1 16,8-3 0-16,9 0-2 16,7-14 0-16,14 12-1 15,3-13 0 1,10-5 0-16,-1-6 0 0,10 2-1 15,-4-3 3-15,2 3 0 16,-3 4 1-16,-5 0 1 16,0 9 1-16,-6 6 1 15,4 14 1-15,-7 2-1 16,3 10 0-16,-5 1 0 15,5 5 0-15,-6 0-1 16,2 2 1-16,-2-8-3 16,-2-5 1-16,-4-7 0 0,-2-6 0 15,-6-17-2 1,9 14 2-16,-9-14-1 15,5-16-1-15,-3-1 2 16,0-9-2-16,4-7 0 0,-1-10 0 16,3-3 0-16,2-2 0 15,1 8 0-15,1 2 1 16,5 10 0-16,0 10 0 15,0 16 0-15,-1 14 0 16,-1 14 0-16,-1 8 1 16,-1 4-1-16,-1 3 1 15,-4 2-1-15,1-2 1 16,-3-6-1-16,0-8 0 15,-1-8 1-15,0-7-1 16,-5-12 0-16,0 0 0 16,15-8 0-16,-9-14 0 15,1-9 0-15,3-9-1 0,2-8 1 16,3 0-1-16,0 1 0 15,3 3 1-15,-1 6 0 16,1 14 0-16,0 14 1 16,1 22 0-16,-4 10 0 15,3 14 0-15,-6 4 0 16,1 5 1-16,-1 4-2 15,-1-2 1-15,-1-4-1 16,-5-11-1-16,4-1-3 16,-9-31-18-16,7 19-15 15,-7-19-1-15,0 0 1 16,15-11 26-16</inkml:trace>
  <inkml:trace contextRef="#ctx0" brushRef="#br0" timeOffset="22354.8392">15742 8439 32 0,'6'13'33'15,"-1"8"-1"-15,8-3-29 16,-15 1 2-16,6 3-1 0,-10-1 1 16,2 1-2-16,-7-3 0 15,1 2 0-15,-2-7-1 16,-4 3 0-16,1-3-2 15,-2 1 0-15,1-4 0 16,1-2-2-16,1 3-1 16,-2-8-6-16,16-4-20 15,-9 17-5-15,9-17 0 16,0 0 19-16,0 0 15 15</inkml:trace>
  <inkml:trace contextRef="#ctx0" brushRef="#br0" timeOffset="23930.442">16131 7741 35 0,'0'0'32'16,"0"0"3"-16,-4 34-31 16,0 6 3-16,12 18-1 15,-5 5 1-15,9 17-2 16,-3 0-1-16,5 2 0 0,0-7-3 15,0-6 1-15,-3-12 0 16,0-8-1-16,-2-14-1 16,-4-12-1-16,-2-4 0 15,-3-19-4-15,-1 23-1 16,1-23-9-16,0 0-22 15,-21-20 1-15,12 5-1 16,-2-3 31-16,0-12 6 16</inkml:trace>
  <inkml:trace contextRef="#ctx0" brushRef="#br0" timeOffset="24382.8428">16538 7721 23 0,'0'0'32'16,"0"0"1"-16,-4 20-27 16,-12-7 0-16,5 12 0 15,-13-4 0-15,1 8-2 16,-10-1 0-16,1 5-2 15,-3-5 0-15,-2 1 0 16,-2-6-1-16,-1-2-1 16,3-2 0-16,3-3 0 0,3-4 0 15,6-5 0 1,0 2-1-16,8-8 1 15,6 1-1-15,11-2 1 16,0 0 0-16,0 0 1 0,8 14 0 16,10 3 0-16,5 2 1 15,11 8 0-15,7 2 0 16,9 6 0-16,2 0-1 15,7 3 1-15,-3-4-2 16,-1-5 1-16,-2-3-2 16,-7-8-2-16,-5 1-4 15,-18-15-12-15,0 6-16 16,-8-7-1-16,-15-3 1 15,14-2 32-15</inkml:trace>
  <inkml:trace contextRef="#ctx0" brushRef="#br0" timeOffset="24632.4432">16723 8006 52 0,'-1'20'36'0,"4"18"-7"16,-6-4-22-16,12 14 1 15,-8-2-2-15,10 8-2 16,-3-3-2-16,6-4 0 16,-1-8-2-16,2-10-2 15,2-5-3-15,-17-24-10 16,23 12-21-16,-23-12-1 15,19-14 0-15,-17-6 24 0,-2-9 13 16</inkml:trace>
  <inkml:trace contextRef="#ctx0" brushRef="#br0" timeOffset="25334.4445">17225 8047 34 0,'0'0'34'0,"-24"-16"-1"15,3 2-24-15,0 13-4 16,-9-5 1-16,5 11-2 15,-5 5-1-15,4 15 0 16,-1 7-1-16,8 10 0 16,2 4 0-16,7 7 0 15,6 2-2-15,7-1 0 16,5-6 3-16,9-8-3 15,6-9 1-15,3-9-1 16,6-11-1-16,-2-13 0 16,1-7 0-16,-2-14 0 15,0-7-3-15,-7-10 1 0,-3-8-2 16,-10-14-1-16,-1 5 1 15,-14-14-1-15,1 7 1 16,-12-9 0-16,3 7 2 16,-6 1 1-16,2 12 1 15,1 7 3-15,1 4 2 16,9 14 2-16,-3 5 0 15,10 23 0-15,0 0 1 16,5 25-1-16,-1 5 1 16,7 16-2-16,-3 6 1 15,6 18-3-15,-1 4 0 16,2 7-1-16,1-1-1 0,0-8 1 15,-2-6-1-15,1-6-1 16,0-9 0-16,-6-14-2 16,1-7 2-16,-5-15-5 15,5 5-6-15,-10-20-23 16,0 0-4-16,-5-24 0 15,5-1 6-15,-3-10 32 16</inkml:trace>
  <inkml:trace contextRef="#ctx0" brushRef="#br0" timeOffset="25833.6453">17214 7413 43 0,'-10'-11'35'16,"10"11"0"-16,0 0-28 15,14-5 1-15,-14 5-2 16,24 3 0-16,-8 3-2 16,8 9 0-16,2 4-1 15,6 6 0-15,-1 5-1 16,6 6 1-16,-3 4-1 15,5 11 0-15,-2 1 1 16,0 4 0-16,-3 1 0 16,0 5-1-16,-5 1 0 0,1 6 0 15,-5 3-1-15,-4-4 0 16,-8 1 0-16,-4 0 0 15,-8 4-1-15,-6-8 2 16,-6 3-1-16,-5-5 0 16,-3-7 0-16,-3 1 0 15,1-8 0-15,-2-5-1 16,3-7-1-16,3-4 0 15,1-11-2-15,1-10-2 16,6 6-11-16,-8-19-24 16,17 1-1-16,-18-16 0 15,14-3 1-15,0-9 40 16</inkml:trace>
  <inkml:trace contextRef="#ctx0" brushRef="#br0" timeOffset="28516.85">19406 7726 54 0,'0'0'36'16,"0"0"-3"-16,0 0-29 15,-6-13-1-15,6 13 0 16,-16-14 0-16,4 10-1 0,-6-6 0 16,-3-1-2-16,-2 2 0 15,-3 0 0-15,2 5-1 16,-1 6 1-16,2 9 0 15,1 10-1-15,5 17 2 16,5 8 0-16,3 13 0 16,7 13 0-16,2 7 0 15,5 1 0-15,2 0-1 16,4-6 2-16,2-10-2 15,1-8 1-15,-2-8-1 16,-1-14-2-16,-1-5 1 16,-5-9-3-16,1 2-3 15,-6-22-6-15,-7 14-17 0,-4-10-6 16,-2-6 1-16,-5-2 17 15,-3-10 18-15</inkml:trace>
  <inkml:trace contextRef="#ctx0" brushRef="#br0" timeOffset="29577.6519">18865 8096 40 0,'5'12'33'0,"16"-7"1"16,8-5-29-16,19 6 0 15,6-7 0-15,13 4-2 0,1-3 0 16,8-3 0-16,-4-8-2 16,-3 3 0-16,-8-3 0 15,-4 0 0 1,-13-4 0-16,-8 2-1 0,-10-5 0 15,-9 1 1-15,-10 3-1 16,-6 0 0-16,-7 0 0 16,-5 0 0-16,-4 3 0 15,-5-2 0-15,-2 4-1 16,-2 4 1-16,-1 3 0 15,0 4 0-15,-1 8 0 16,2 8 1-16,3 13-1 0,2 9 1 16,4 9 0-16,4 10 1 15,7 1-1 1,10 7 1-16,6-7-1 15,9-6-1-15,5-11 1 0,5-8 0 16,7-13-1-16,2-11 0 16,2-9 0-16,-3-12-1 15,-2-3 1-15,-6-10 0 16,-1-4-1-16,-8-8 0 15,-6-6 0-15,-7-5 0 16,-4-3 1-16,-5 2-1 16,-2-3 1-16,-2 4 0 15,-1 5 1-15,0 5-1 16,2 12 0-16,1 10 0 15,2 14 1-15,2 10 0 16,3 18 0-16,1 15 0 16,2 9 0-16,3 9 0 0,1-1 0 15,4 4 1-15,-1-9 0 16,0-2-2-16,-1-13 1 15,0-10-1-15,-5-14 2 16,-9-16-2-16,17 10 1 16,-17-10-1-16,8-21-1 15,-6-3 2-15,-1-9-3 16,-2-11 2-16,4-6-2 15,-2-4 1-15,3-1 0 16,-1 2 0-16,3 8 0 16,2 7 0-16,1 18 1 15,-9 20 0-15,22 10 1 16,-11 18-1-16,2 12 1 0,-1 8 0 15,1 2 0-15,1 1 0 16,-2-7-1-16,1-6 1 16,-1-11-1-16,-2-5 0 15,0-10 0-15,-10-12 0 16,13-1 0-16,-8-13 0 15,0-8-1-15,-2-9-1 16,0-13 0-16,2-11 1 16,2-9-1-16,2-5 0 15,3 2 1-15,0 3 0 16,4 10 1-16,1 12 0 15,0 18 1-15,1 19 0 16,-1 22 0-16,-3 14 1 0,-3 14-1 16,-1 11 0-16,-3 0 0 15,1 2 0 1,-1-2-2-16,-2-9 0 15,3-7-3-15,-4-16-7 0,12-3-21 16,-5-11-3-16,1-4 0 16,0-7 4-16,2-6 31 15</inkml:trace>
  <inkml:trace contextRef="#ctx0" brushRef="#br0" timeOffset="30591.6537">20529 7971 62 0,'-11'-26'33'0,"-2"-4"-5"16,-1 18-23-16,-6 1 1 16,6 13-3-16,-7 5 0 0,5 11-1 15,-2 11-1-15,4 11 1 16,0 8 0-16,7 7 0 15,2-2-1-15,6-1 1 16,3-5-2-16,6-6 1 16,2-10-1-16,2-11 0 15,3-12 0-15,-1-12-1 16,3-6 0-16,-6-11-1 15,2-7 0-15,-4-10 0 16,0-6 1-16,-6-4-1 16,1 3 1-16,-5 0 0 15,0 7 1-15,-1 9 0 0,-2 8 1 16,2 21 0-16,0 0 0 15,7 20 1-15,-3 11-1 16,5 12 1-16,-1 2 0 16,6 7 0-16,1 0-2 15,5 0 1-15,-2-5 0 16,4-7 0-16,0-11-1 15,1-7 1-15,0-8-2 16,0-11 1-16,1-8 1 16,-1-11-2-16,-1-8 1 15,-1-13 0-15,-2-8-1 16,-2-9 1-16,-1-8-1 15,-3-7 0-15,-3-1 1 0,-4-6 1 16,-1 3-2-16,-2 8 0 16,-5 6 0-16,-2 8 1 15,-5 11 0 1,-2 11 0-16,-2 9-1 0,-3 15 1 15,-3 8 1-15,1 16 0 16,-1 7 1-16,3 14 0 16,2 8-1-16,4 11 1 15,6 8 0-15,5 9-1 16,5 4 1-16,7-4-1 15,8-2-1-15,4-5 1 16,3-6-2-16,3-11-1 16,4-10 2-16,-1-13 0 0,0-12 0 15,0-10 0 1,-2-8 0-16,0-10 0 15,-2-13 1-15,-2-10-1 16,-3-8 0-16,-2-7 0 0,-4-1-1 16,-4-2 1-16,-4 1 1 15,-6 2-2-15,-5 7 2 16,-5 8-1-16,-5 7 0 15,-1 10 0-15,-5 5 1 16,0 7-1-16,-2 8 1 16,2 12 0-16,0 12 0 15,4 8 0-15,5 9 1 16,4 7-1-16,7 3 0 15,7 3 1-15,7-2-2 16,8 0 1-16,6-15-1 16,7-8 1-16,2-7-1 15,2-11 1-15,0-6-1 0,-2-11-1 16,-3-4 0-16,-6-13 0 15,-2 6-4-15,-13-10-4 16,9 10-19-16,-16-6-11 16,-4 4 2-16,-6 0-2 15,1 3 23-15</inkml:trace>
  <inkml:trace contextRef="#ctx0" brushRef="#br0" timeOffset="31449.6552">22063 7143 57 0,'-24'34'34'16,"-4"9"0"-16,-6 12-30 15,3 16 2-15,-4 8 1 16,7 13-1-16,-2 2 0 15,12 14 0-15,3 1-2 16,15 4 0-16,7-5-1 16,10-4 0-16,5-9-1 15,7-3-1-15,4-6 1 16,1-8 0-16,-2-16 0 0,0-6-1 15,-6-12 0-15,-1-7 0 16,-4-5 0-16,-4-8 0 16,-5-9 0-16,-4-4-1 15,-8-11-1-15,13 10 1 16,-13-10-2-16,0 0-1 15,0 0-3-15,-4-21-8 16,4 21-25-16,1-20 0 16,0 6-1-16,-1-7 1 15,5 2 34-15</inkml:trace>
  <inkml:trace contextRef="#ctx0" brushRef="#br0" timeOffset="32151.6564">22326 8514 59 0,'-11'0'35'15,"10"-11"1"-15,-4-8-24 16,7-1-5-16,-5-14-1 15,9-1-2-15,-5-15-2 16,6-4 0-16,-1-8 0 16,2-5-1-16,0-2 0 15,1-8-1-15,-2 0-1 16,0 0 0-16,-1 8 0 15,-1 5 0-15,-1 8-1 16,-2 10 0-16,0 7 1 16,-2 17-1-16,0 22 2 0,0 0 0 15,5 30 2-15,-1 11-1 16,5 13 2-16,3 10-2 15,4 7 2-15,6 5-1 16,0-6 0-16,4 0 0 16,-1-12-2-16,0-11 1 15,-2-10-1-15,-1-8 1 16,-4-15-2-16,-2-10 1 15,0-8-1-15,-4-13 1 16,1-13-2-16,-2-14 1 16,0-7 0-16,-2-17-1 15,1-3 0-15,-2-7-1 16,2-2 1-16,0-3 0 0,1 11 1 15,0 10 0-15,1 12 0 16,0 21 1-16,0 15 2 16,1 21 0-16,-5 19-1 15,6 22 2-15,-2 10 0 16,1 12 0-16,-2 4 0 15,4 5 0-15,-4 1-2 16,2-2 2-16,-1-5-2 16,-1-10 1-16,-3-8-3 15,-1-9 0-15,2-5-2 16,-6-11 0-16,5-2-5 15,-8-28-13-15,0 0-16 16,0 0-1-16,14-9 0 0,-13-12 8 16,4-8 30-16</inkml:trace>
  <inkml:trace contextRef="#ctx0" brushRef="#br0" timeOffset="33150.0582">23037 7905 73 0,'0'0'35'15,"0"0"2"-15,-9 23-33 16,6-4-1-16,8 10 1 16,1 5-2-16,6 5 1 0,2-3-1 15,5 3 0 1,5-5-2-16,1-3 2 15,3-8-2-15,4-4 1 16,-2-10-1-16,1-8 1 0,-2-9-1 16,-3-5 0-16,-3-9 0 15,-6-4 0-15,-5-12 0 16,-8-5 0-16,-9-3 0 15,-6 0-1-15,-8 3 0 16,-7 4 1-16,-7 5 0 16,-4 8-1-16,-4 12 1 15,-2 9 0-15,3 7 0 16,0 7-1-16,3 3 2 15,5-1-1-15,7 5-1 16,6-2 0-16,12-1-1 16,7-13 0-16,14 13-1 15,6-15 1-15,16 1-1 0,3-2 1 16,8-5 1-16,5 0 0 15,-1 2 2-15,1 4 0 16,-5 7 2-16,-3 10 0 16,-10 6 1-16,0 12-1 15,-10 3 1-15,1 12-1 16,-7-3-1-16,-1-1 1 15,-3-2-2-15,-1-2 0 16,-3-4 0-16,-2-12 0 16,0-3-1-16,-3-11 1 15,-5-10-1-15,0 0-1 16,0 0 0-16,7-19 1 15,-6-10-1-15,0-10-1 0,3-7 1 16,0-7-1-16,3-5 1 16,3 1 0-16,3 6 0 15,3 4 0 1,4 12 1-16,0 12 0 0,1 16 0 15,0 15 1-15,0 11-1 16,-3 17 1-16,-2 10-2 16,-4 8 2-16,-2 3-1 15,0 4 1-15,-2-10 0 16,-2-1-1-16,0-6 0 15,0-13 0-15,2-9 0 16,-8-22 0-16,12 7-1 16,-8-18 1-16,0-7-2 0,1-13 2 15,1-12-1 1,2-12-1-16,5-5 2 15,2-3-1-15,4-3 1 16,6 5-1-16,-2 8 3 0,5 7-2 16,0 14 2-16,1 19 0 15,-3 14 0-15,-3 19 1 16,-3 10 0-16,-3 14 0 15,-4 4-1-15,-1 13 1 16,-4-3-2-16,-2-1 1 16,-4-5-2-16,1-3 0 15,0-8-3-15,0-8-2 16,4-3-2-16,-7-30-13 15,9 27-19-15,-9-27-1 16,14 13 1-16,-14-13 4 16,20-1 35-16</inkml:trace>
  <inkml:trace contextRef="#ctx0" brushRef="#br0" timeOffset="33664.8591">24486 8236 59 0,'0'0'34'16,"0"17"2"-16,0-17-25 0,-2 14-6 15,2-14 0-15,-4 26-2 16,2-15-1-16,4 5 0 16,-2-4 0-16,4 0 0 15,-4-12-1-15,11 11 0 16,-11-11 0-16,16-3-1 15,-16 3 0-15,17-19-1 16,-10 4 1-16,-3-3-2 0,-1 2 1 16,-4-1 0-16,-1 0 0 15,-3 0 0 1,0 7 0-16,-1-1 0 15,6 11 1-15,0 0-1 0,-11-11 0 16,11 11-1-16,0 0-5 16,0 0-11-16,0 0-16 15,0 0-2-15,0 0 1 16,0 0 15-16,0 0 20 15</inkml:trace>
  <inkml:trace contextRef="#ctx0" brushRef="#br0" timeOffset="34491.6605">24403 8612 23 0,'-1'14'27'15,"-6"0"-13"-15,7-14-7 16,0 11-1-16,0-11 0 16,0 0 1-16,0 0-1 15,0 0 0-15,-15-1 1 16,15 1 0-16,-1-15 0 15,1 15-1-15,6-25-1 16,2 10 0-16,0-12-1 16,6 3 1-16,-4-7-2 15,5-1 1-15,-3-6-2 16,1 1 1-16,-2-1-1 15,2-2 0-15,-8 1 0 16,1-1 0-16,-3-2 0 0,2 0-2 16,-2 2 1-16,0-3 0 15,0-5 0 1,-1 1-2-16,2 0 2 15,-3-2-1-15,3 3-1 0,-3-6 2 16,0 0-2-16,-1-2 1 16,0 2 0-16,-2 0 0 15,-2-4-1-15,0 1 1 16,-3 1 0-16,-1 0-1 15,-3 2 1-15,-3 2 0 16,-2 1 0-16,-2 1-1 16,0 6 0-16,-3-3 1 15,1 0-1-15,1 1 1 16,1-1-1-16,-2 0 0 15,3 2 0-15,0-1 1 16,-1 0 0-16,3 8 0 16,-2 1 1-16,1 4-2 0,0 5 1 15,0 3 0-15,3 1 1 16,1 6-2-16,2 3 0 15,-2 2-2-15,12 11-2 16,-21-4-14-16,17 16-17 16,-2 3-1-16,5 12-1 15,0 4 14-15,7 15 24 16</inkml:trace>
  <inkml:trace contextRef="#ctx0" brushRef="#br0" timeOffset="35536.8624">24710 8575 71 0,'-2'14'35'0,"1"-3"2"16,4 1-34-16,-3-12 2 15,8 14-1 1,-8-14 0-16,18-5-2 0,-5-3 0 15,0-1 0-15,-1-7-1 16,-1-1 0-16,-2-5-1 16,-3 0 1-16,-2 4-2 15,-6 2 2-15,-4 3-1 16,6 13 2-16,-24-7-1 15,7 10 0-15,2 8 1 16,2 6-2-16,-2-1 2 16,5 3-3-16,5 1 2 0,3-2-2 15,8 1 1 1,1-2-1-16,3-4 1 15,-10-13-1-15,21 15 1 16,-10-12-1-16,1-3 0 0,-12 0 0 16,17-12 1-16,-12 1-1 15,0-1 1-15,-4-3-1 16,-2-3 1-16,-4 0 1 15,-2 2 0-15,1 2-2 16,-7 6 1-16,2 6 1 16,-1 4-1-16,1 4 0 15,3 9 0-15,2 2 0 16,3 0-1-16,2 3 2 15,5-3-1-15,4-1 0 16,4-1-1-16,2-3 1 16,2-7-1-16,1-5 1 15,1 0-1-15,-1-5 0 0,-1-1 0 16,-4-4-1-16,-2-5 2 15,-6 0-1-15,-3-1 0 16,-5 2 2-16,-6 1-1 16,10 13 1-16,-23-16-1 15,10 14 1-15,-3 6 0 16,4 3-1-16,1 11 1 16,2 1-1-16,3 1 0 15,1 3 0-15,6-2 1 16,3 2-1-16,5-5 1 15,-1-5-2-15,-8-13 2 16,23 3-1-16,-8-8 0 16,2-6-1-16,-2-5 1 0,-2-8-1 15,-2 1 1-15,-4-4-1 16,-2 1 2-16,-7 9-1 15,-5 2 1 1,-6 5 1-16,0 8 1 0,-2 8-1 16,-1 5 0-16,4 6 0 15,0 3-1-15,4-3-1 16,5 5-2-16,4-9-4 15,13 12-21-15,-14-25-12 16,17 11-1-16,-17-11 1 16,24-11 14-16</inkml:trace>
  <inkml:trace contextRef="#ctx0" brushRef="#br0" timeOffset="86907.7526">4717 8770 52 0,'0'0'33'0,"0"0"1"0,-8-19-35 16,8 19 1-16,3-13 0 15,-3 13 0 1,13-17 1-16,-13 17 0 0,26-17 1 15,-8 7 0-15,10 1 1 16,5-7 0-16,9 5 0 16,0 0 0-16,10 4-1 15,-2-4 0-15,3 5-1 16,1-2 1-16,2 3-1 15,-5 2-1-15,2 2 0 16,-2 0 1-16,-1 2-1 0,-2 0 1 16,-4 1-1-16,-3 2-1 15,-5 1 1 1,-8 0 0-16,-4-2 1 15,-7 3-1-15,-5-4 0 0,-12-2 0 16,9 11 1-16,-9-11-1 16,-13 7 1-16,-3-1-1 15,-6-2 0-15,-8 0 0 16,-9-1 0-16,-7-2 0 15,-7-2 0-15,-6 2 0 16,-6-2 0-16,-5 1 1 16,-3 0-2-16,1-1 2 15,-1 2-2-15,2-2 1 16,4 5 0-16,6-3 0 15,7 0-1-15,13 2 1 16,5-3 0-16,13 1-1 16,11-4 1-16,12 3 0 0,22-2-1 15,8 3 1-15,12 2 0 16,15-1 0-16,12 3 0 15,11 1 0-15,11 1 0 16,3 4 0-16,0 0 0 16,-3-4 0-16,-3-1-1 15,-12 5 1-15,-9-7 0 16,-14 2 0-16,-12-1 1 15,-13-5-1-15,-10 1 1 16,-18-1 0-16,11-2-1 16,-11 2 1-16,-26-14-1 15,2 7 0-15,-3 0 0 16,-3 2-1-16,-6-1-1 0,8 8-5 15,-11-8-20-15,18 6-10 16,8-2 1-16,13 2-1 16,12-16 37-16</inkml:trace>
  <inkml:trace contextRef="#ctx0" brushRef="#br0" timeOffset="88108.9547">7260 8666 44 0,'-30'3'32'0,"-8"-8"-2"16,-1-1-31-16,-5 0 0 15,-1 1 1-15,0-2 0 16,-2-3 2-16,7 3-1 15,3-1 1-15,10 3 0 16,8 1 0-16,19 4 1 16,0 0-1-16,23 4 1 0,11-2-1 15,18 4 0-15,10-2 0 16,16 4 1-16,10-3-1 15,9 1 0-15,8 0 0 16,2 0-1-16,-5 1-1 16,-5-1 1-16,-13-2 0 15,-10 0-1-15,-14 1-1 16,-12-3 2-16,-17 1 0 15,-11-3-1-15,-20 0 1 16,0 0 0-16,-32 1-1 16,-11 0 1-16,-16-1-1 15,-17 0 0-15,-14 1 0 16,-14 2-1-16,-7-1 1 0,-5 2 0 15,1-2 0-15,10 1-1 16,10-2 1-16,16 1 0 16,15 0-1-16,18-1 1 15,15-1 0-15,20-3 0 16,11 3 0-16,38-1 0 15,8 0 0-15,19-1 0 16,15-2 1-16,12 0-1 16,13-1 0-16,8 2 0 15,2-6 1-15,-2 3 0 16,-9-1-1-16,-10-2 0 15,-15 5 0-15,-12-1 1 0,-16-1 0 16,-19 1-1-16,-19 1 0 16,-13 4 1-16,-23-2-1 15,-13 1 0 1,-16-2 1-16,-12 2-1 0,-12 2 0 15,-3 3-1-15,-6-1 1 16,-2 1 0-16,4 2-1 16,3 0 1-16,8 3 0 15,7-2 0-15,11-1 0 16,7-1 0-16,11-1 0 15,10-2 0-15,9 0 0 16,17-2 0-16,0 0 1 16,0 0-1-16,0 0 0 0,17 0 0 15,-4 2-1 1,1 0 2-16,-2-1-1 15,0 2 0-15,-12-3 0 16,19 6 1-16,-19-6-1 0,0 0 0 16,0 0 0-16,3 11 0 15,-3-11 0-15,-18 7 0 16,2-3 0-16,-5-2 0 15,-2 5 0-15,-3-2 0 16,-2 2 0-16,1 3 0 16,3-4 0-16,1 3 0 15,3-3 0-15,6 0 0 16,3-1-1-16,11-5 1 15,-12 3-1-15,12-3-2 16,0 0-3-16,-10-14-9 16,10 14-21-16,16-15 0 15,2 1-1-15,6-3 26 0,9-9 11 16</inkml:trace>
  <inkml:trace contextRef="#ctx0" brushRef="#br0" timeOffset="90636.1592">14154 8880 29 0,'-13'8'31'0,"13"-8"0"15,0 0-30-15,18-5-1 16,3 5 4-16,6-5-1 16,10 6 1-16,5-8 0 15,14 3-1-15,6 4 0 16,13-2 0-16,4-2 0 15,5 1-1-15,-4-1-1 16,-2 2 1-16,-4 0-1 0,-5 6-1 16,-13-5 1-16,-10-2 0 15,-12 3-1 1,-8 3 1-16,-7-2-1 15,-8-1 1-15,-11 0-1 0,0 0 0 16,-20-6 0-16,-4 6 0 16,-8-1 0-16,-8-2 0 15,-8 2 0-15,-10 0-1 16,-3 0 1-16,-3 2-1 15,-2-1 1-15,-2-1 0 16,5 1 0-16,2 0 0 16,7 0-1-16,8 0 1 15,6-2 0-15,7 2 0 16,9 2-1-16,10-2 1 15,14 0 0-15,0 0-1 16,14 0 2-16,15-3-1 16,11 3 0-16,10-2 0 0,12-3 1 15,9-1 0-15,3-3-1 16,2 2 0-16,-1 3 1 15,-7 4-1-15,-10-3 0 16,-9-2 1-16,-13 2-1 16,-12 5 1-16,-10-6 0 15,-14 4 0-15,0 0 1 16,-18-6-1-16,-10 4-1 15,-9 0 1-15,-14 0 0 16,-10 2-2-16,-12 1 1 16,-7 3 0-16,-7 1-1 15,0 3 1-15,6-2 0 16,6 1 0-16,12 2-1 0,11-5 0 15,15 2 1-15,8-4 0 16,17-2 0-16,12 0-1 16,0 0 1-16,27-10 0 15,6 7 1-15,11-2-1 16,12-5 1-16,11 2 0 15,11 0-1-15,7 0 0 16,0-3 1-16,-4-1-1 16,-9 1 0-16,-10 1 0 15,-13 5 0-15,-14-1 1 16,-15 3-1-16,-20 3 1 15,-13 0-1-15,-16 3 0 16,-14 0 1-16,-12 3-1 0,-9-5 1 16,-11 4-1-16,-5-1 0 15,-4-1-1 1,1 4 1-16,4 1 0 15,9-2 0-15,10 2-1 0,12 1 0 16,10 0 1-16,14 0-1 16,13-3 0-16,11-6 0 15,17 5-4-15,18 5-6 16,1-13-21-16,22-3-3 15,14-5-1-15,15-6 22 16,13 0 14-16</inkml:trace>
  <inkml:trace contextRef="#ctx0" brushRef="#br0" timeOffset="92008.9616">16801 8795 18 0,'0'0'28'16,"-9"-12"-1"-16,-11-2-20 15,-1 5-12-15,-12-3 3 0,-7 1 3 16,-7 4 0-16,-10 2 0 15,0 6 2-15,-4-2 1 16,7 8 1-16,3-5 0 16,14 5 0-16,7-3-1 15,30-4 1-15,-7 13-1 16,31-5-1-16,11-4 0 15,20 4 0-15,9-1-1 16,13 3 1-16,8-6-2 16,7 1 0-16,0-4 0 15,1 0 1-15,-5-3-2 16,-7 1 1-16,-8-4 0 15,-8 0 0-15,-10 1-1 0,-12 1 0 16,-10-2 1-16,-9 1 1 16,-12 2-1-16,-12 2 0 15,0 0 0 1,-26-6 0-16,-10 5 0 0,-12 3 0 15,-18 2-1-15,-13 2-1 16,-13 5 1-16,-12 2 0 16,-4 0 0-16,0-1 0 15,8 2-1-15,11-3 1 16,16 1 0-16,17-5 1 15,19-4-1-15,19-1 1 16,18-2-2-16,23 2 2 16,14-4 0-16,15 1-1 0,14-4 0 15,11-2 0 1,10 2 0-16,7-4 1 15,1-2-1-15,-1-1 0 16,-6 0 1-16,-9 0-1 0,-11 2 0 16,-11 3 0-16,-15 1 1 15,-12 0-1-15,-15 0 0 16,-15 6 0-16,-13-4 0 15,-15 5 0-15,-16-1 0 16,-10 0-1-16,-13 4 1 16,-6 1 0-16,-5 2-1 15,-2-2 1-15,1 1 0 16,6-4-1-16,8 3 1 15,9-1 0-15,10-3 0 16,10 0 0-16,9-1 0 16,8-1-1-16,19 1 1 15,0 0 1-15,0 0-1 0,0 0 0 16,32 7 0-16,-4-3 1 15,8 1-1-15,6 2 1 16,3-3-1-16,1 2 1 16,0 0-1-16,-6 0 0 15,-8-3 1-15,-6 1 0 16,-9-4 0-16,-6 0 0 15,-11 0 0-15,0 0 0 16,0 0 1-16,-14 10 0 16,2-10-1-16,-3 1 0 15,-2 3-1-15,0-3 0 16,1 0 1-16,0-1-1 15,1 2 0-15,4 1 0 0,11-3 0 16,-12 1 0-16,12-1 1 16,0 0-1-16,0 0 0 15,0 0 0 1,0 0 1-16,0 0-2 0,0 0 2 15,0 0-1-15,0 0-1 16,0 0 2-16,8-10-2 16,-8 10 1-16,0 0 0 15,0 0 0-15,0 0-1 16,0 0 1-16,0 0 0 15,0 0 0-15,0 0 0 16,0 0 0-16,0 0 0 0,0 0 0 16,0 0-1-16,0 0 1 15,0 0-1 1,0 0-1-16,11-5 1 15,-11 5-2-15,0 0-1 16,0-11-3-16,0 11-10 0,0 0-18 16,15-17-1-16,-5 5-1 15,2-5 23-15,4-3 14 16</inkml:trace>
  <inkml:trace contextRef="#ctx0" brushRef="#br0" timeOffset="94879.3666">22478 8812 59 0,'33'2'35'0,"17"-4"0"0,14 5-32 15,19-10-2 1,17-2 0-16,12-5 1 15,9 0-1-15,1 3 0 16,-1 0 0-16,-6-2-1 16,-12 3 0-16,-15-1 0 0,-16 3 0 15,-20 3 0-15,-16 3 0 16,-17-1 0-16,-19 3 0 15,-15 3 0-15,-17 0 0 16,-15 2 0-16,-16 4 0 16,-14-1 0-16,-14-1 0 15,-13 4 1-15,-8 1-2 16,-8 2 1-16,-1-2 0 15,1 1 0-15,5-3 0 16,12 3-1-16,13-1 2 16,17-2-2-16,15-1 1 15,19-8 0-15,17-2 0 0,22 1-1 16,14-3 2-16,17-3-1 15,17-5-1-15,14 0 1 16,14-1 1-16,13-1 0 16,9 3-1-16,4-4 1 15,3 3-1-15,-6 1 1 16,-9 4-1-16,-10 0 0 15,-16 1 0-15,-13 3 1 16,-17-1-1-16,-15 3 0 16,-19 0 1-16,0 0-1 15,-30-4 0-15,-8 3 0 16,-11 0 0-16,-12 5-1 15,-10-4-1-15,-3 2-2 0,-12-3-2 16,11 11-6-16,-11-13-13 16,13 9-9-16,7-1 0 15,5-4 10 1,6 8 24-16</inkml:trace>
  <inkml:trace contextRef="#ctx0" brushRef="#br0" timeOffset="104894.5842">18200 8559 41 0,'-20'-4'31'0,"2"11"1"0,0 15-29 16,-1 4 0-16,8 11 0 15,0-5 1-15,8 12 1 16,1-7-2-16,9 2 0 15,4-12 0-15,7-5-1 16,6-14-1-16,4-9 0 16,-2-9-1-16,0-8 0 15,-5-10 1-15,-5-7-1 16,-7-1 0-16,-11-6 0 15,-8 5 1-15,-9-1-1 16,-6 4 0-16,-3 5-1 16,-3 9 2-16,-4 12-2 15,2 12 1-15,4 11 0 0,1 7 0 16,5 7-1-16,6 9 2 15,5 4 0 1,7-1-1-16,8-3 2 16,6-10-2-16,7-10 0 0,6-5 0 15,3-9 1-15,1-12 0 16,2-10-1-16,-5-7 0 15,-2-6 0-15,-6-2 1 16,-6-1-1-16,-7-1 0 16,-7 5 0-16,-6 8 0 15,-6 10-1-15,-5 8 1 16,-4 11-1-16,-1 8 1 0,0 7-1 15,3 8 1-15,3 2 0 16,5-2 0 0,7-1 2-16,7-7-2 15,6-8 0-15,8-5 0 0,5-9 1 16,6-12-1-16,2-3 1 15,1-8-1-15,-2-5 0 16,-3 2 0-16,-5-4 0 16,-5 3 0-16,-8 2 0 15,-5 14-1-15,2 11 2 16,-21-6-2-16,4 15 1 15,-3 5-1-15,2 7 1 16,0 7 0-16,1 2 1 16,2-3-2-16,5 0 1 15,5-2 0-15,5-7 0 16,5-7 0-16,6-3 0 15,3-8 0-15,4-8 0 0,2-6 1 16,0-6-1-16,-3-5 0 16,0-2 0-16,-4-1 1 15,-7-1-2-15,-4 6 2 16,-8 2-2-16,-5 13 1 15,-5 7 0-15,-3 5 0 16,-4 9-1-16,1 6 1 16,0 8 1-16,3-1-1 15,7 5 0-15,4-6 0 16,6-3 0-16,7-2 1 15,5-5-1-15,2-5 0 16,4-6 0-16,1-7 1 16,0-3-1-16,-2-6 0 0,0-3 0 15,-5-4-1-15,-1-2 1 16,-5 0 0-16,-3 1 0 15,-2 2 0-15,-3 2 0 16,-2 4 0-16,1 1 0 16,5 11-1-16,-10-11 1 15,10 11 0-15,0 0 1 16,0 0 0-16,14 17-1 15,-3-5 1-15,5 8-1 16,4-1 1-16,2 5 0 16,1 7-1-16,-1 5 1 15,-3 9-1-15,-5 7 1 16,-7 2 0-16,-7 2 0 0,-13 1 1 15,-4 3-2-15,-8-4 2 16,-8-1-1 0,-5-7 1-16,-4-5-1 15,-3-7 0-15,2-2 0 0,-2-3-1 16,1-5 1-16,5-3-1 15,4-2 0-15,6-8 0 16,5-1 0-16,6-3-1 16,6-2 1-16,12-7 0 15,-11 4-1-15,11-4 1 16,0 0-1-16,0 0-1 15,0 0-4-15,12 4-25 16,-12-4-6-16,0 0-1 16,20-3-1-16,-6-8 34 15</inkml:trace>
  <inkml:trace contextRef="#ctx0" brushRef="#br0" timeOffset="121103.0127">1898 11442 9 0,'0'0'26'15,"19"8"1"-15,-19-8-19 16,17-1-3-16,1 1 1 16,-5-4 1-16,8 6 0 15,-5-7 1-15,5 3-2 16,-7-2-1-16,6 5 0 15,-7-5-1-15,6 7-1 0,-6-6 0 16,3 3-1-16,-1-1 0 16,-1 3-1-16,0-3 1 15,2 0-2-15,-2-1 1 16,2 2-1-16,0 0 1 15,0 0 0-15,0 0-1 16,-2 0 0-16,2 2 1 16,0 0-1-16,0 1 1 15,0-3-1-15,0 1 1 16,1-1-1-16,-1 1 1 15,2 2-1-15,0-2 0 16,1-1 1-16,-1 1-1 16,1 3 1-16,1-2-1 0,-1 2 1 15,2-4-1-15,2 0 0 16,-1-1 1-16,2-1-1 15,-1 1 0-15,1-1 0 16,1-2 0-16,-1 2 0 16,-2 0 0-16,1 0 1 15,-1 1-2-15,0 3 1 16,0-3 1-16,1 0-2 15,2 0 1-15,-1 1 1 16,0-3-1-16,2 0-1 16,0-2 2-16,-1-1-1 15,1 1 0-15,-2 2 1 16,-2 0-2-16,0-1 1 0,-1 2 1 15,-1 2-1-15,-2 0-1 16,-1 2 2 0,-1-3-1-16,0 0-1 15,-2-1 2-15,2 1-1 0,0 1 0 16,0-1 1-16,0 0-1 15,0-3 0-15,-2 4 0 16,1 0 0-16,0-1 0 16,-2 1 1-16,2 0-1 15,1-1-1-15,-1 3 1 16,1-1-1-16,0-1 1 15,0-1 0-15,1 2 0 16,0 1 0-16,0-2 0 16,-2 1 0-16,0-1 0 15,0 1 0-15,0 0 0 16,-1 3 0-16,0-3 0 15,-2 1 0-15,1 0 0 0,-1-1 0 16,0-1 0-16,-1 0 0 16,2 2 0-16,2-3 0 15,1-1 0-15,1 0 0 16,0-1 0-16,1 3 0 15,1-4 1-15,0 1-2 16,0-2 2-16,0 0-1 16,-2 4 0-16,0-1 0 15,2 2 0-15,-1-3 0 16,0 2 0-16,1 2 1 15,-1-4-2-15,0 3 1 16,2-3 0-16,-2 0 0 16,2 1 0-16,-1-1 0 0,-1 0 0 15,3-2 0-15,-3 2 1 16,4 1-1-16,0 0 0 15,0 2-1-15,0-3 1 16,0 3-1-16,0 0 1 16,0 3-1-16,3-1 1 15,-5 0 0-15,4 0 1 16,0-2-1-16,2 0 0 15,-1 0 0-15,2 2 1 16,1-2-1-16,-1-2 0 16,0 3 0-16,0 0 0 15,1 4 0-15,1-1 0 0,0-2 0 16,-1-2 0-16,2 1 0 15,1 3 0-15,1 0 1 16,-1-4-1 0,-1-4 0-16,1 3 1 15,-2-1-1-15,0-4 0 0,-1 4 0 16,0-4 0-16,-1-1 0 15,-1-1 0-15,0 7 0 16,-2-3-1-16,0 3 1 16,2 4 0-16,-2-3-1 15,0 5 1-15,0-2 0 16,2 6 0-16,-1-3 0 15,2 0 0-15,-1-3 0 0,-1 4 0 16,2 1 0 0,0-2 0-16,-1 0 0 15,-2-1 0-15,1-3 0 16,-2 2-1-16,0 0 2 0,-1-4-1 15,-1-1 0-15,-1 1 0 16,-1-2 0-16,-1-1 1 16,-1 3-1-16,0-3 0 15,0-3-1-15,-2 5 2 16,0 0-1-16,-1 0 0 15,0-2 0-15,-2 2 0 16,0-2 0-16,-1 5 0 16,1 3 0-16,-1-2-1 15,0-2 1-15,-11-1 0 16,19 3 0-16,-19-3-1 15,17 7 1-15,-17-7 0 16,12 1 0-16,-12-1 0 0,0 0 0 16,0 0-1-16,11 10 2 15,-11-10-1-15,0 0 0 16,0 0 0-16,0 0 1 15,0 0-1-15,0 0 0 16,7-13-1-16,-7 13 1 16,5-14 0-16,-5 14 0 15,6-17-1-15,-2 5 1 16,-4 12 0-16,8-19 0 15,-3 5 1-15,-5 14-2 16,10-20 1-16,-10 20 0 16,11-18 0-16,-11 18 0 15,9-14-1-15,-9 14 1 0,0 0 0 16,8-12 0-16,-8 12 0 15,0 0-1-15,0 0 2 16,0 0-1 0,0 0 0-16,0 0 0 0,0 0 0 15,0 0 0-15,0 0 0 16,0 0 0-16,0 0 0 15,11-1 0-15,-11 1-1 16,0 0 1-16,0 0 0 16,0 0-1-16,0 0 0 15,0 0-1-15,11-10-4 16,-16-1-13-16,5 11-16 15,4-12-1-15,-4 12 0 0,1-13 27 16</inkml:trace>
  <inkml:trace contextRef="#ctx0" brushRef="#br0" timeOffset="122241.8147">6895 11866 39 0,'0'0'32'0,"0"0"0"16,-9 28-29-16,15 14 1 15,-1 7 0-15,8 17 1 16,-5 2 1-16,11 16-1 16,-5-5 0-16,6 2-1 0,-4-9-1 15,1-9-1-15,-4-15 1 16,0-6-2-16,-4-11-2 15,0-7 1-15,-1-8-2 16,-8-16-3-16,16 1-9 16,-17-18-21-16,1-11-1 15,-4-3 1-15,-3-14 16 16,-8-6 19-16</inkml:trace>
  <inkml:trace contextRef="#ctx0" brushRef="#br0" timeOffset="122538.2152">6785 11992 48 0,'20'-27'35'16,"10"-1"0"-16,7-4-31 15,13 9 0-15,0 0 1 0,6 10-2 16,-6 2-1-16,-3 12-1 15,-13 11 0-15,-12 8-1 16,-15 6 1-16,-12 6 0 16,-12 3-1-16,-11 2 1 15,-10 3-1-15,-7-3 1 16,0-4-2-16,-1-5 0 15,7-4-4-15,-2-14-7 16,18-2-23-16,7-8 0 16,17-10-1-16,14-10 20 15,14-13 16-15</inkml:trace>
  <inkml:trace contextRef="#ctx0" brushRef="#br0" timeOffset="122975.016">7601 11779 45 0,'0'0'33'0,"-28"5"0"16,-4 3-31-16,-6 5 1 16,0 6 1-16,-9-1 0 15,6 11-1-15,2 4-1 16,8 8 1-16,4-1-1 15,8 3 1-15,11-3-2 16,9 1 0-16,10-7-1 0,10-5 1 16,5-14 0-16,5-11-1 15,6-12 0-15,3-9 0 16,-2-9 0-16,-1-10-1 15,-3-5 1-15,-6-5 0 16,-6-1 0-16,-6 4-1 16,-8 7 1-16,-3 5 0 15,-6 12 1-15,1 19-1 16,0 0 1-16,-11 25 0 15,10 7-1-15,2 4 1 16,3 6-1-16,3 0 1 16,3-1-1-16,2-7-2 15,6-3-2-15,-2-17-4 0,13 6-12 16,-8-18-16-16,3-8 0 15,-2-8 1-15,2-7 33 16</inkml:trace>
  <inkml:trace contextRef="#ctx0" brushRef="#br0" timeOffset="123505.4169">7833 11828 44 0,'-2'-12'36'0,"2"12"0"16,7 29-25-16,-9-3-4 16,13 17-1-16,-6-1-2 15,7 8 0-15,-2-5-2 16,4 1 0-16,-5-12-1 15,2-5 0-15,-3-8 0 0,-2-9-1 16,-6-12 1 0,0 0-1-16,0 0 0 15,-1-16-1-15,-3-4 0 16,-1-7-1-16,3-7 1 0,-2-7-2 15,4 2 1-15,2 1 0 16,7 5 0-16,3 7 0 16,8 12 1-16,5 7 0 15,6 11 1-15,5 5 1 16,6 2 0-16,2 4 0 15,1-3 0-15,0-1 0 16,-2-7 1-16,-5-4-2 16,-8-4 2-16,-2-5-2 15,-7-1 1-15,-6-9-1 16,-8 1 0-16,-5-5 0 15,-6-1-1-15,-9 1 1 16,-4 7-1-16,-7 6 0 0,-5 10 1 16,-6 15-1-16,-1 8 1 15,2 14 0-15,3 12 0 16,7 4 1-16,7 2-1 15,9 1 0-15,13-5-1 16,10-7 1-16,12-8-2 16,6-15-2-16,11-7-4 15,-5-21-12-15,12-2-15 16,-4-10-1-16,1-6 0 15,-5-12 34-15</inkml:trace>
  <inkml:trace contextRef="#ctx0" brushRef="#br0" timeOffset="123864.2175">8599 11862 46 0,'0'0'36'0,"-12"0"0"15,-1 12-27-15,14 18-1 16,-4 2-2 0,11 13-1-16,-2 0-2 0,6 3 0 15,-1-2-1-15,4-8-1 16,-2-3 0-16,2-6 0 15,-4-9-1-15,0-7 0 16,-11-13 1-16,19-1-1 16,-9-10-1-16,0-13 1 15,2-12 0-15,3-9-1 16,0-3 0-16,4-8 1 15,0 7-1-15,1 9 1 0,-1 8 0 16,2 17 0 0,-3 17 0-16,-1 17 0 15,-1 12 1-15,-1 12-1 16,-2-1 0-16,1-1 0 0,-2 0-1 15,-1-9-2-15,7 1-9 16,-9-18-22-16,9-8-3 16,-3-12-1-16,4-5 9 15,0-8 29-15</inkml:trace>
  <inkml:trace contextRef="#ctx0" brushRef="#br0" timeOffset="124082.6179">9166 11612 67 0,'0'0'37'15,"3"36"-2"-15,-2 9-30 0,8 14-2 16,-4 8 0-16,6 10-1 16,-1 2-1-16,2-2 0 15,0-6-1-15,-2-12-2 16,2-5-4-16,-12-24-12 15,9-5-19-15,-7-14 0 16,-2-11 0-16,-2-12 21 16,-5-13 16-16</inkml:trace>
  <inkml:trace contextRef="#ctx0" brushRef="#br0" timeOffset="124254.2182">9029 11926 61 0,'0'11'36'16,"13"-7"-2"-16,13-7-33 15,2-4-3-15,13 7-7 16,-3-7-24-16,6-1-2 16,1 3 0-16,-1-2 18 15,-2 0 17-15</inkml:trace>
  <inkml:trace contextRef="#ctx0" brushRef="#br0" timeOffset="124722.219">10202 11298 57 0,'-25'37'37'15,"-9"14"0"-15,-1 22-24 0,-9 20-11 16,9 20 2-16,4 5-1 16,11 6 0-16,5-4-1 15,12-6 0-15,14-13-1 16,12-15-1-16,13-18 0 15,4-19-3-15,6-11-2 16,-8-27-15-16,9-5-18 16,-7-19-1-16,1-13 2 15,-6-14 19-15,-2-11 18 16</inkml:trace>
  <inkml:trace contextRef="#ctx0" brushRef="#br0" timeOffset="124971.8195">10767 11541 79 0,'12'-16'37'16,"-12"16"0"-16,0 0-37 16,-18 15 0-16,-3 19 0 15,-11 16 0-15,-8 10 0 16,-6 16 1-16,-8 6-1 15,-2 1 1-15,1-3-2 16,4-7 0-16,4-9-2 16,13-8-5-16,-1-25-14 15,15-8-14-15,8-18-2 0,12-5 2 16,-4-28 27-16</inkml:trace>
  <inkml:trace contextRef="#ctx0" brushRef="#br0" timeOffset="125190.2198">10262 11608 60 0,'-2'28'38'16,"11"17"-1"-16,7-4-30 15,14 25-3-15,7-1 2 16,12 8-2-16,2-4-2 15,9-2-1-15,1-10-4 0,-4-18-6 16,7-4-27 0,-13-17-2-16,-2-4 0 15,-9-12 4-15,-2-4 34 16</inkml:trace>
  <inkml:trace contextRef="#ctx0" brushRef="#br0" timeOffset="125361.8201">11165 12208 71 0,'7'36'35'0,"-3"6"0"16,-15 2-35-16,10 2-2 16,3 5-12-16,-7-8-20 15,0-6-3-15,-3-7 1 16,-1-11 19-16,9-19 17 15</inkml:trace>
  <inkml:trace contextRef="#ctx0" brushRef="#br0" timeOffset="125876.6211">11426 11382 66 0,'27'15'37'15,"3"5"-1"-15,14 11-34 0,0 8 2 16,9 10-1 0,-1 1 0-16,2 4-2 15,-2-8 1-15,-4-8-4 16,-2 0-1-16,-15-17-13 0,3 1-19 15,-7-9-2-15,-5-7 0 16,-6-7 14-16,-3-8 23 16</inkml:trace>
  <inkml:trace contextRef="#ctx0" brushRef="#br0" timeOffset="126126.2215">12117 11368 77 0,'-14'18'38'0,"1"10"-1"15,-3 22-35-15,-1 13 1 16,0 14-1-16,-5 12 1 0,1 8-2 16,-2 5 0-16,1-1-1 15,-1-2 0-15,2-8 1 16,3-8-2-16,0-13 1 15,5-10-3-15,1-15-2 16,15-4-15-16,-6-25-18 16,3-16-1-16,18-14 0 15,-3-15 20-15,1-13 19 16</inkml:trace>
  <inkml:trace contextRef="#ctx0" brushRef="#br0" timeOffset="126500.6221">12186 11115 77 0,'15'5'37'16,"8"11"1"-16,10 12-35 16,17 17 1-16,8 9-1 15,8 18 0-15,3 10 0 16,1 15-1-16,-7 4-1 0,-9 10 0 15,-16-2 1-15,-17-5-2 16,-20-5 1 0,-13-1-1-16,-19-6-1 15,-10-8 1-15,-12-5-2 0,-6-12 0 16,3-10-4-16,-6-15-4 15,19-2-23-15,-7-19-6 16,12-11 0-16,8-13 0 16,17-11 36-16</inkml:trace>
  <inkml:trace contextRef="#ctx0" brushRef="#br0" timeOffset="127452.2238">13132 12398 34 0,'11'4'34'16,"-7"8"-10"-16,-4-12-9 16,0 0-3-16,5 12-5 15,-5-12-3-15,10 13-2 16,-10-13 0-16,12 10 0 15,-12-10-2-15,16-2 1 16,-16 2 0-16,12-10-1 16,-7-2 1-16,-4-1 0 0,-3-3 0 15,-4 4-1-15,6 12 1 16,-24-13-1-16,10 16 0 15,-3 4 1-15,1 7-1 16,2 4 0-16,3 4 0 16,2 2 1-16,4-1-2 15,6-4 2-15,4-3 0 16,5-4-1-16,2-3 1 15,4-8-1-15,1-5-1 16,2-4 1-16,-2-4-1 16,-1-3 1-16,-6-2-1 15,-4-1 0-15,-7-2 1 16,-6 4 0-16,-6 2 0 0,-3 4 0 15,-2 7-1-15,-3 4 1 16,4 5 1 0,3 6-2-16,3 6 1 15,2 1 0-15,5 1-1 0,7-2 1 16,4-2 0-16,5-6 0 15,2 0-1-15,1-7 1 16,2-8 0-16,1-3 0 16,0-5 0-16,-1-7 0 15,-4-2 1-15,-6-1-1 16,-3-1 1-16,-4 2-1 15,-7 5 1-15,-5 7 0 16,-1 8 0-16,-6 9 0 16,4 7 0-16,-4 5 0 15,5 7 0-15,0-1-1 16,6 4 1-16,4-3-1 15,3-3 1-15,4-4 0 0,4-2-1 16,-7-17 1-16,18 12-2 16,-6-12 2-16,0-7-2 15,-1-5 2-15,-1-5-2 16,-3-1 1-16,-3-2 0 15,-3 2 0-15,-3 5 0 16,-4-2 1-16,6 15 0 16,-23-10 0-16,9 15 0 15,2 1 0-15,0 6 0 16,1 2 0-16,2 0 0 15,7 3-2-15,-1-6-2 16,17 11-21-16,-14-22-13 0,17 14-1 16,-5-21 0-16,6-2 21 15</inkml:trace>
  <inkml:trace contextRef="#ctx0" brushRef="#br0" timeOffset="131711.0313">3000 14464 55 0,'0'0'36'0,"-13"10"1"15,3-25-32-15,13-5-1 16,-2-17 2-16,7-3-3 16,0-13-1-16,3-12-1 0,2-11 0 15,-2-8 0 1,0-6-1-16,-2-2 1 15,-1-1-1-15,-3 2 1 16,-1 4-1-16,-3 9 1 16,-5 10-1-16,4 10 0 0,-2 14 1 15,-1 10-2-15,0 11 1 16,-1 7-1-16,4 16 1 15,-8-14 0-15,8 14 0 16,-13 4 0-16,13-4 0 16,-17 22 0-16,9-8 0 15,-2 5 0-15,-2 1 1 16,-4 2-1-16,-1 4 0 15,-1-1 0-15,-1 1 0 16,1 0 0-16,-4-1 0 16,2-2-1-16,3 0 1 15,3-5 0-15,3-2 0 0,3-5 1 16,8-11-1-16,0 0-1 15,0 0 1-15,9-17 0 16,4-4 0-16,3-4 0 16,4-3-1-16,2 0 2 15,1 1-1-15,0 0 0 16,-1 1 0-16,-1 7 0 15,0 7 0-15,-2 7 1 16,2 4-1-16,0 6 0 16,-2 5 1-16,3 4 0 15,-1 3 0-15,0 3 0 16,-4 0-1-16,-1 5 1 15,-3-1-1-15,-3 0-2 0,2 7-5 16,-13-11-23-16,12 8-7 16,-4-5-1-16,4-5 0 15,1-12 32 1</inkml:trace>
  <inkml:trace contextRef="#ctx0" brushRef="#br0" timeOffset="132491.0327">4093 14486 59 0,'0'0'37'0,"0"0"-12"15,7-36-17-15,5 6 0 16,-10-23-1-16,6-6-2 16,-5-18-2-16,0-12 0 15,-3-11-2-15,-1-10 0 0,0 1-1 16,-4-2 1-16,1 10-2 15,-2 7 1-15,-1 12 0 16,2 16 0-16,0 15 0 16,0 17 0-16,0 14-1 15,5 20 2-15,-14-8-2 16,5 19 1-16,-2 9 0 15,-2 5-1-15,-2 8 1 16,-2 1 0-16,0 0 0 16,-1 2 0-16,-1 0 0 15,2-5 0-15,3-5 0 16,3-7-1-16,2-6 0 15,4 1 0-15,5-14 0 0,0 0 1 16,16-1 0-16,-3-14-1 16,7-7 1-16,1-3 0 15,2-5 0 1,4-2 1-16,-2-1-1 0,0 5 0 15,0 7 2-15,1 9-1 16,-2 11 1-16,2 7-1 16,-2 5 1-16,2 10 0 15,-3 0 0-15,3 5 0 16,-3-3-2-16,-1-5 1 15,-2 0-1-15,-3-4-2 16,2 10-7-16,-14-12-22 0,9 9-8 16,-8-9 0-16,1 3 1 15,-5-3 31 1</inkml:trace>
  <inkml:trace contextRef="#ctx0" brushRef="#br0" timeOffset="133957.4352">1709 15960 32 0,'-15'-20'33'0,"-7"1"-1"16,-4-3-30-16,-5 13-2 0,-1 9 1 16,2 4-1-16,-4 5 1 15,3 10 1 1,-1 5-1-16,6 8 0 15,-1 7 1-15,8 3-1 0,4 1-1 16,8 4 1-16,6-5-1 16,7-2 1-16,9-8 0 15,8-5-1-15,8-10 0 16,4-5 0-16,3-8 0 15,3-9 1-15,0-5 0 16,-1-6-1-16,-5-11 1 16,-4-4 0-16,-6-9 1 15,-4-3 0-15,-5-2-2 16,-6-1 1-16,-4 4 1 15,-4 3-2-15,-4 10 1 16,0 8 0-16,-5 3-1 16,3 7 1-16,4 11 0 0,-11-1 0 15,11 1-1-15,-9 28 2 16,7-6-1-16,2 7 1 15,1 6 0-15,4 9 0 16,0-1 0-16,4 3-1 16,2-7 1-16,2-1-1 15,-1-6-1-15,0-6-1 16,1-3 1-16,-3-8-3 15,6 3-6-15,-16-18-24 16,15 21-6-16,-15-21 2 16,19-3 18-16,-9-8 19 15</inkml:trace>
  <inkml:trace contextRef="#ctx0" brushRef="#br0" timeOffset="134456.6361">2065 15788 37 0,'-11'-8'36'16,"11"8"-2"-16,-19 2-30 15,17 13 1-15,-3 4 0 16,8 10-1-16,0 1-2 15,5 8 0-15,-2 1-2 0,4 10 2 16,0-4-1-16,1-4-1 16,-3-8 0-16,1-3 0 15,-2-8 0 1,-2-4 1-16,0-7 0 0,-5-11-2 15,9-25 1-15,-6 0 1 16,1-7-2-16,1-12 1 16,3-1 0-16,1-7-1 15,3-5 2-15,3 9-1 16,3 3 0-16,3 10 0 15,2 7 1-15,1 13 0 16,2 7 0-16,0 14 1 16,-1 14-2-16,0 8 2 0,-5 7-1 15,0 4 0 1,-4 3-1-16,-1 2 0 15,-3 0 0-15,-4-3-1 16,2-5 0-16,-3-5-3 0,4 0-1 16,-11-31-10-16,22 28-21 15,-7-24-3-15,4-5 3 16,2-12 32-16,4-5 4 15</inkml:trace>
  <inkml:trace contextRef="#ctx0" brushRef="#br0" timeOffset="134893.4369">3065 15779 33 0,'0'0'24'15,"-2"-14"-4"-15,2 14-5 16,-9-17-2-16,9 17-3 15,-19-19-2-15,5 9-2 16,-9-1-4-16,-1 10 1 16,-9 6-1-16,0 7 0 15,-6 10-1-15,2 9 0 16,2 10 0-16,4 5 0 15,7 2 0-15,9 0 0 0,11-7-1 16,13-2 1-16,10-3-1 16,13-6 0-16,7-10 1 15,9-13-1 1,2-7 0-16,-1-7-2 0,6 6-9 15,-16-15-26-15,6-7-1 16,-10-6-1-16,-3-4 21 16,-6 5 18-16</inkml:trace>
  <inkml:trace contextRef="#ctx0" brushRef="#br0" timeOffset="135423.8378">4167 15090 57 0,'4'11'37'16,"-10"20"1"-16,-16 0-34 15,-7 34-2-15,-13 15 1 16,-3 23 2-16,-12 7-2 16,0 12-1-16,1 2 0 15,11 1 1-15,8-9 0 16,17-4 0-16,11-11 0 15,18-14-2-15,13-14 2 16,9-13-2-16,11-18 0 16,3-1 0-16,3-18-2 15,-4 0-1-15,-2-13-1 16,-7-7-4-16,7 5-27 0,-17-23-5 15,-2 3-2-15,-7-22 0 16,1 13 38-16</inkml:trace>
  <inkml:trace contextRef="#ctx0" brushRef="#br0" timeOffset="135845.0386">4425 16276 51 0,'10'-25'36'0,"-3"-2"2"15,0-12-33-15,3-3-2 16,-3-14 2-16,4-2-1 0,-2-16-1 16,3-8-1-16,-2-5 1 15,4-5-2 1,-1-4 1-16,0 2-1 15,-1 9 0-15,2 5-1 0,-1 17 1 16,-1 16-1-16,3 23 0 16,2 20 0-16,4 26 0 15,3 18 2-15,3 19-1 16,5 20 0-16,1 15 0 15,5 5 1-15,-3 0 0 16,2-4-1-16,-3-8 0 16,-6-4-1-16,-1-13 0 15,-3-16 0-15,-3-14 0 16,-6-5-1-16,-2-7-1 15,-7-14-3-15,0-1-5 16,-11-31-25-16,-3 2-3 16,-15-9-3-16,-5-2 7 0,-12-12 34 15</inkml:trace>
  <inkml:trace contextRef="#ctx0" brushRef="#br0" timeOffset="136016.6389">4402 15969 58 0,'30'-13'38'0,"19"-13"0"16,7-1-34-16,12 1 0 16,8-1-3-16,0-13-17 15,4 18-21-15,-3 7 0 16,1-2-1-16,-6 8 24 0</inkml:trace>
  <inkml:trace contextRef="#ctx0" brushRef="#br0" timeOffset="136500.2397">5885 16007 67 0,'0'0'39'0,"8"22"0"0,-3-8-35 15,4 12-1 1,-3 5-1-16,0 13 0 15,-9 1 1-15,-1 8-2 16,-7 2 0-16,-4-2-1 0,-2-6 0 16,-5-6-3-16,6 0-5 15,-11-28-24-15,27-13-7 16,-15-3-1-16,15-26 2 15,7-21 38-15</inkml:trace>
  <inkml:trace contextRef="#ctx0" brushRef="#br0" timeOffset="136781.0402">6501 15163 73 0,'21'11'39'16,"-19"18"-1"-16,6 25-35 15,-2 13 1-15,5 21-1 16,-3 9 0-16,2 9 1 16,-2-7-3-16,0-3-1 15,-2-11 0-15,-2-12 0 16,-2-11-1-16,0-21-2 15,3-8-2-15,-5-22-5 16,14-3-21-16,-13-20-7 16,4-7-1-16,-8-20 0 15,3-10 38-15</inkml:trace>
  <inkml:trace contextRef="#ctx0" brushRef="#br0" timeOffset="137295.8411">6444 15313 64 0,'11'-13'39'0,"7"-7"-2"16,19 4-32-16,9-5 1 16,19 6-1-16,4-6 0 15,9 11-2-15,2 3-2 16,-6 7 2-16,-8 10-3 15,-11 8 1-15,-20 10-1 16,-14 6 0-16,-20 7 0 16,-15 5-1-16,-17 3 1 0,-12 3-1 15,-13 1 0 1,-6 3 0-16,-4-8 1 15,3-7-1-15,5-5 0 16,9-10-1-16,15-9 1 0,16-14 0 16,18-3-1-16,17-21 2 15,20-3-1-15,12-2 0 16,12-1 2-16,6 3-2 15,5 9 2-15,-1 12 0 16,-4 7-1-16,-6 13 1 16,-16 16-1-16,-10 12 2 15,-15 7-1-15,-13 5 2 16,-15 2-1-16,-13 0 0 15,-15-3-1-15,-10 2 0 16,-11-8 0-16,-8-6 0 16,-1-10-2-16,-2-13-1 15,-1-13-2-15,5-17-1 0,14-5-6 16,-9-32-22-16,27-5-6 15,5-17-1-15,13-3 4 16,6-8 36-16</inkml:trace>
  <inkml:trace contextRef="#ctx0" brushRef="#br0" timeOffset="137951.0423">7408 14587 34 0,'0'0'37'0,"2"11"-3"15,8 1-22-15,1 4-4 16,16 22-1-16,0 6 2 15,18 16-3-15,3 8 0 16,11 13-3-16,2 6 0 16,7 12 0-16,-5 3-1 15,1 4-1-15,-10 1 0 16,-8 7 0-16,-13-2 0 15,-8 7-1-15,-14-4 1 16,-10-4 0-16,-10-1 0 16,-11-5 1-16,-7-10-1 0,-6 0 1 15,-6-11-1-15,-3-15 0 16,0-5 0-16,2-7-3 15,3-12-3-15,-1-20-3 16,20-4-23-16,-8-31-8 16,12-6-1-16,-1-12 2 15,11-5 23-15</inkml:trace>
  <inkml:trace contextRef="#ctx0" brushRef="#br0" timeOffset="138668.6435">8724 15506 28 0,'-3'15'34'0,"3"1"-1"16,0-16-17-16,15 23-7 16,-15-23-1-16,21 10-3 15,-10-19-2-15,5 2 0 16,-4-7-2-16,0-3 2 15,-6-5-3-15,-1-3 1 16,-6 0-2-16,-3 8 0 16,-3 0 2-16,-4 2-2 15,-1 6 1-15,-1 3-1 16,2 12 2-16,2 8 0 15,2 4-1-15,4-1-1 16,4 7 3-16,3 1-3 16,4-4 2-16,2-1-1 0,1-8 0 15,1-4 1-15,2-7-1 16,-2-6 2-16,-2-6-3 15,-2-1 2-15,-2-5-1 16,-3-4 2-16,-5 0-2 16,-2-1-2-16,-4 1 3 15,-3 6-2-15,-1 6 1 16,0 4 0-16,-2 10 0 15,3 6 0-15,3 7-1 16,1 1 1-16,5 7-4 16,-4-10-20-16,12 9-10 15,0-5-2-15,5-2 1 0,0-4 23 16</inkml:trace>
  <inkml:trace contextRef="#ctx0" brushRef="#br0" timeOffset="139199.0445">8897 16070 46 0,'-1'15'35'0,"4"-3"-5"15,-3-12-20-15,13 0-1 0,-10-14-1 16,8 5-2-16,-6-12-2 16,1-1-3-16,-3-2 1 15,-3 2-1 1,-5 0-1-16,-2 3 0 0,-9 7 1 15,-3 6-1-15,-1 8 0 16,-1 7 1-16,0 6-1 16,4 3 1-16,1 4-1 15,5 4 1-15,10-2-2 16,5-2 1-16,8-7 0 15,4-5 0-15,4-3 0 16,2-5-1-16,2-8 1 16,-2-3-1-16,-4-4 2 0,-3-2-2 15,-9-2 1 1,-6 0 0-16,-4 4-1 15,-6 0 1-15,-7 3 1 16,-2 3-1-16,-3 6-1 0,1 3 2 16,0 4 0-16,4 4 0 15,2-1-1-15,4 5 0 16,9 4 0-16,2-5-1 15,6 1 0-15,-6-14-4 16,28 22-16-16,-12-22-15 16,7-2-1-16,-2-6 1 15,3-3 19-15</inkml:trace>
  <inkml:trace contextRef="#ctx0" brushRef="#br0" timeOffset="139620.2452">9203 15622 78 0,'0'0'38'16,"-13"-4"1"-16,13 4-34 16,20-4-1-16,9 4 0 15,7-5 0 1,13 4-1-16,4-3-1 0,9-1-1 15,1 0 0-15,0 5 0 16,-7-2-1-16,-5 3 0 16,-8-2-1-16,-8-2-2 15,-4 7-3-15,-19-10-24 16,5 11-10-16,-17-5 0 15,15-4-1-15,-15 4 23 16</inkml:trace>
  <inkml:trace contextRef="#ctx0" brushRef="#br0" timeOffset="193377.9396">10948 14799 50 0,'-2'-11'36'15,"-1"23"0"-15,-5 16-30 16,6 31-1-16,0 22-1 16,8 23 0-16,1 20 0 15,6 21-1-15,2 5 0 16,5 3 0-16,-2-13-2 15,1-12-1-15,-2-22 0 0,1-14 1 16,-5-23-2-16,-3-20 1 16,0-16-5-16,-10-33-2 15,21 2-27-15,-14-36-4 16,-1-11 1-16,-8-23 4 15,0-20 33-15</inkml:trace>
  <inkml:trace contextRef="#ctx0" brushRef="#br0" timeOffset="193674.3401">10848 14836 46 0,'17'-10'36'0,"16"6"-1"15,1-1-31-15,26 13 1 16,2-1 0-16,7 11 0 0,-8 8-1 16,-4 15 0-16,-21 7-2 15,-15 9-1-15,-24 5 1 16,-15 3-1-16,-20 0 0 15,-13 3 1-15,-12-9-2 16,-11-10-1-16,7-6-4 16,-4-27-6-16,23-8-25 15,5-16-1-15,22-18 1 16,21-16 10-16,28-11 26 15</inkml:trace>
  <inkml:trace contextRef="#ctx0" brushRef="#br0" timeOffset="195000.3425">11796 14771 47 0,'0'0'36'16,"-28"14"0"-16,-9 0-28 16,-15-1-3-16,-2 13 0 15,-7-1-1-15,2 12-1 16,3 5-1-16,10 12 0 15,12 6-2-15,11 6 1 16,13 0 0-16,15-5-1 16,12-7 1-16,13-12-1 15,14-16 0-15,10-19 1 16,6-20-1-16,4-19 0 0,1-16 0 15,-3-14 0-15,-6-10 0 16,-7-10 0-16,-11-5-1 16,-10 6 1-16,-11 11-1 15,-8 16 2-15,-8 22-1 16,-7 21 0-16,-3 23 0 15,1 23 0-15,-1 24 0 16,4 12 1-16,4 4 0 16,4 2-2-16,6-6 1 15,10-9 1-15,4-12-2 16,5-17 1-16,4-22 1 15,1-15-1-15,1-17 0 16,0-15 0-16,-3-15 1 0,-3-12-2 16,-4-15 2-16,-3-4-1 15,-5 4-1 1,-7 7 2-16,-1 16-1 15,-2 16 0-15,-5 27 1 0,2 23 0 16,-3 27 0-16,1 23 1 16,1 13-1-16,4 7 0 15,-1 1 1-15,0-3-1 16,2-13-1-16,-1-11 2 15,3-16-2-15,-3-17 1 16,-6-22-1-16,0 0 0 16,11-22 0-16,-5-13 0 15,-2-16-1-15,3-14 0 16,-1-5 0-16,5-3 0 15,4 3-1-15,3 9 2 16,5 11-1-16,5 15 0 16,8 21 1-16,5 16-1 0,9 14 2 15,7 8-1-15,6 5 2 16,8 1-1-16,2-3 0 15,3-6 0-15,-3-11 0 16,-5-6 0-16,-8-10-1 16,-7-5 0-16,-14-7 1 15,-16-6-1-15,-15-2-1 16,-15-4 1-16,-16 2-1 15,-12 1 2-15,-13 12 0 16,-8 7-2-16,-8 12 2 16,-2 15-2-16,4 19 2 15,8 15-2-15,13 13 1 16,13 8-1-16,18 3 0 0,16 1 2 15,19-8-3-15,16-12 3 16,9-16-1-16,11-16 0 16,6-15 0-16,0-16 0 15,1-17 0-15,-6-16 0 16,-5-6 0-16,-12-10-1 15,-4-9 1-15,-13-7-1 16,-6-4 1-16,-10 4 1 16,-5 11-2-16,-3 10 3 15,-2 17-2-15,3 21 1 16,-5 11 0-16,16 38 2 15,-6 12-2-15,6 12 0 0,0 7 1 16,2 2-2-16,-2-3 2 16,1-10-1-16,-3-7 0 15,-3-12-1-15,2-12 1 16,-4-13 1-1,-9-14-1-15,21-12-1 0,-7-15 1 16,1-12-1-16,5-21 1 16,4-13-3-16,3-10 2 15,3 3 0-15,0 4-2 16,-2 13 2-16,0 18-1 15,0 22 1-15,-1 32 0 16,-2 27 1-16,-5 22-1 16,0 10 0-16,-1 9 0 0,1 1 0 15,-1-3-1 1,-4-9 1-16,-2-10-1 15,-2-16-2-15,4-11-3 16,-15-29-5-16,27 11-22 0,-18-32-7 16,5-11 1-16,-4-19-1 15,6-21 36-15</inkml:trace>
  <inkml:trace contextRef="#ctx0" brushRef="#br0" timeOffset="195218.7428">14270 14027 75 0,'18'-22'39'16,"-2"36"0"-16,4 39-33 15,0 27-2-15,9 21 1 16,-4 20-1-16,4 14-2 16,0 8 0-16,-1-3 0 15,-5-18-1-15,-5-18-2 0,-6-22 1 16,-7-15-3-16,-1-17-3 15,-14-30-7-15,8-5-26 16,-14-24-1-16,0-9 1 16,-7-16 2-16,1-11 37 15</inkml:trace>
  <inkml:trace contextRef="#ctx0" brushRef="#br0" timeOffset="195390.3431">14136 14788 86 0,'34'3'40'15,"17"-6"-2"-15,14-5-36 0,8-2-2 16,13-3-2-16,3-10-6 16,11 6-30-16,-5-6-1 15,7-1 0-15,1-3 0 16,6-1 39-16</inkml:trace>
  <inkml:trace contextRef="#ctx0" brushRef="#br0" timeOffset="195905.144">15832 13864 71 0,'-24'48'38'16,"-16"27"0"-16,-23 22-33 16,-6 27-2-16,-6 13 4 15,8 16-2-15,3 5 0 0,21 6 0 16,17-10-2-16,26-8-1 15,21-24 1-15,19-15-1 16,13-18-2-16,7-21 0 16,1-15 0-16,-4-13 1 15,-5-11-1-15,-11-14-2 16,-10-6-1-16,-12-13-4 15,4-1-26-15,-22-18-8 16,-2-10 0-16,-9-16-1 16,3-9 24-16</inkml:trace>
  <inkml:trace contextRef="#ctx0" brushRef="#br0" timeOffset="196981.5459">17589 14993 86 0,'11'26'39'0,"0"9"-1"0,-3-2-35 16,-3 11 0-16,-5-4 0 16,-1 6 0-16,-6 7-2 15,-4 2 1-15,-5-6 0 16,-1-1-1-16,-4-4-1 15,0-4 1-15,-2-2 0 16,2-2-2-16,2-5 1 16,0-8-2-16,6-2-1 15,-2-14-9-15,13 8-27 0,2-15-1 16,-11-3 0-1,7-8 0-15,5-9 35 16</inkml:trace>
  <inkml:trace contextRef="#ctx0" brushRef="#br0" timeOffset="198494.7486">18883 13409 67 0,'0'0'37'0,"-5"20"0"15,14 10-32-15,22 31 2 16,7 12 1-16,19 25-2 16,3 15-1-16,11 23 0 15,0 9-2-15,-4 12-1 0,-14-2 1 16,-16-4-2-1,-16-4 1-15,-19-6 0 16,-15-10 0-16,-14-12-1 16,-13-13 1-16,-8-10-1 0,-1-10-1 15,-3-13 0-15,-1-11 0 16,3-7 0-16,6-15-2 15,4-12-2-15,12-3-6 16,-5-21-25-16,33-4-7 16,-15-9 2-16,24-4 0 15,6-14 18-15</inkml:trace>
  <inkml:trace contextRef="#ctx0" brushRef="#br0" timeOffset="198962.7494">19898 15434 61 0,'-16'-13'38'0,"16"13"1"0,0 0-26 16,4 28-2-16,-3-14-1 15,11 20-3-15,-7 1-1 16,6 15-3-1,-3 1 0-15,-4 9-1 0,-4-1-1 16,-4 0 0-16,-9 5-1 16,-5-5 1-16,-10-6 0 15,-5-5 0-15,-5-6-1 16,-2-2 0-16,-3-8 0 15,2-5-3-15,5-7-3 16,-3-27-9-16,22 5-26 16,-4-17 0-16,15-3-1 15,1-15 1-15,15-2 33 0</inkml:trace>
  <inkml:trace contextRef="#ctx0" brushRef="#br0" timeOffset="199680.3507">19759 15510 78 0,'0'0'37'16,"-18"-6"-2"-16,18 6-32 16,-9 21-1-16,7 0 1 15,-3-2-1-15,10 7-1 16,1-7 1-16,5-1-1 15,3-8 0-15,6-8 1 16,1-5-1-16,3-11-1 16,-3-4 1-16,-3-9 1 15,-4 1-2-15,-7-2 1 16,-7 0-2-16,-9 5 2 0,-9 3-1 15,-6 8 0-15,-4 10 0 16,-3 9 0-16,2 8 1 16,3 5-2-16,5 11 2 15,9-1-1-15,10 4 0 16,10 2 0-16,6-9 0 15,6-4-1-15,5-8 1 16,2-6 0-16,0-10 0 16,-2-6-1-16,-4-5 1 15,-6-10 0-15,-6 1 0 16,-5-5 0-16,-8 1 0 15,-4 0 1-15,-3 5-2 0,-4 5 2 16,-1 4-2-16,0 5 0 16,2 9 1-16,3 9-1 15,3 7 0-15,6 4-1 16,4 0 2-1,5 2-1-15,2-2 1 0,6-1-1 16,1-6 1-16,1-6 0 16,2-8 0-16,0-6 0 15,-2-8 0-15,-2-3 1 16,-4-5 0-16,-5-5 0 15,-3-3-1-15,-4 1 2 16,-5 6-1-16,-3 6 1 16,-4 11-1-16,0 11 1 0,-1 7-1 15,3 9-1 1,4 7 1-16,2 5-2 15,5-1 1-15,5 0-1 16,5-3-2-16,-2-21-8 0,15 9-22 16,-10-16-5-16,1-1-1 15,-5-13 0-15,-1-3 28 16</inkml:trace>
  <inkml:trace contextRef="#ctx0" brushRef="#br0" timeOffset="201037.5531">16025 17024 57 0,'-25'-23'34'0,"-4"2"0"16,-5-2-31-16,-1 15-2 16,-3 11 1-16,1 21 0 15,-5 22 2-15,3 24 0 16,-2 15 2-16,11 12 2 15,4 27-3-15,14-6 1 16,6-2-1-16,12-15 0 16,10-16-1-16,8-23 0 15,-24-62-4-15,71 54 0 0,-71-54 1 16,84-47 0-16,-41-1-4 15,-1-17 2-15,-6-25-2 16,-4-13 1-16,-10-5-1 16,-7 3 0-16,-8-1-1 15,-5 19 1-15,-5 5 4 16,-3 31-2-16,-1 23 2 15,3 39 0-15,2 25 0 16,5 45 1-16,4 3-1 16,4 2 2-16,1 13-1 15,4 3 1-15,1-2-1 16,-1-26-2-16,2-9 3 0,-18-65-6 15,37 55 1-15,-37-55-7 16,0 0-9-16,46 13-9 16,-22-47-1-16,-22-12 2 15,16-10 2-15,-21-22 9 16,8-14 4-16,-12-19 7 15,-6 10 14-15,12-12 8 16,-15 19 4-16,16 21 0 16,-15 13-3-16,24 35-5 15,-9 25-2-15,7 41-3 16,-2 32-2-16,12 25 0 15,-5 24-1-15,7-12 3 16,-2 2-5-16,0-9 0 0,-3-7 0 16,2-26-1-16,-16-70-1 15,26 67-1-15,-26-67-1 16,24-5-3-1,-8-20 4-15,0-6-2 0,1-32-2 16,0-9 1-16,4-25-1 16,-3-1 0-16,2-12 0 15,-2 11 0-15,-1 14 0 16,0 12 1-16,0 35 3 15,3 34-1-15,0 26 1 16,-2 36 0-16,0 23-1 16,0 10 3-16,0 4 0 15,-1-5-1-15,2-5-4 0,-5-13-4 16,15-12-23-1,-6-27-8-15,6-20 0 16,3-27-3-16,7-9 17 16</inkml:trace>
  <inkml:trace contextRef="#ctx0" brushRef="#br0" timeOffset="201333.9536">17303 16969 61 0,'-5'-37'34'0,"-11"15"1"15,-12 7-29-15,-6 23-2 16,-11 16 1-16,1 31 0 15,-6 14-1-15,9 27 3 16,1 6-1-16,20 4 1 16,6-21-1-16,23 9-6 15,13-19 5-15,14-1-5 16,13-26 7-16,6-22-6 0,3-9-1 15,0-17 4-15,-5 8-5 16,-8-12 3-16,-5 1-14 16,-18-20-23-16,-1 6-9 15,-10-21 1-15,0-10 2 16,-8 5 19-16</inkml:trace>
  <inkml:trace contextRef="#ctx0" brushRef="#br0" timeOffset="202285.5553">18371 16302 82 0,'-16'11'36'16,"-4"26"-15"-16,-12 0-16 16,1 25 0-16,-9 18 1 15,1 23-2-15,-5 22 1 16,10 30 0-16,1 6 0 15,13-1-4-15,9-1 4 16,14-9 2-16,10-16-2 16,17-10-4-16,7-31 4 15,7-25-4-15,5-13 1 16,4-5 0-16,-5-13-1 15,-48-37 0-15,86 38-3 16,-86-38 3-16,54 5-1 16,-54-5 2-16,0 0-3 0,0 0 2 15,0 0-8-15,0 0-9 16,30-55-24-1,-30 55 0-15,-2-56-3 16,3 6 0-16,4 4 27 0</inkml:trace>
  <inkml:trace contextRef="#ctx0" brushRef="#br0" timeOffset="206653.5629">20679 17547 80 0,'-2'40'33'15,"-7"-4"6"-15,13-10-33 16,-15 23 0-16,11-49-3 16,-23 62 2-16,23-62-5 15,-34 93-3-15,34-93-11 0,-49 86-24 16,49-86-1-1,-54 44 0-15,54-44 1 16,0 0 38-16</inkml:trace>
  <inkml:trace contextRef="#ctx0" brushRef="#br0" timeOffset="208073.1654">22400 15688 66 0,'26'3'39'0,"2"25"-2"16,-7 13-32-16,25 20-1 15,7 18 1-15,9 13 0 16,1 4 0-16,4 10-1 16,-3 9-1-16,-2 3 1 0,-7-4-1 15,-5 1-1-15,-11-2 0 16,-6-2 1-1,-12-2-3-15,-8 0 3 16,-13-17-3-16,-7 6 2 0,-10-16 0 16,-6-5-3-16,-8-3 3 15,-4-20-3-15,-2-4 4 16,37-50-3-16,-79 93 1 15,79-93-5-15,-81 57 3 16,81-57 2-16,-78 51-2 16,78-51 1-16,-69 43-2 15,69-43-1-15,-58 34 0 16,58-34 2-16,0 0-5 15,-55 50-16-15,55-50-18 16,0 0-4-16,0 0 3 16,0 0 11-16,48-46 30 15</inkml:trace>
  <inkml:trace contextRef="#ctx0" brushRef="#br0" timeOffset="208915.5669">23509 17460 75 0,'0'0'37'0,"-18"13"-3"16,15 4-30-16,-1 5-4 15,7-3 2-15,-1-3-1 16,5 2-1-16,1 1 2 15,3 0 1-15,1-9-2 16,4-3 0-16,1-14 1 16,1 3-2-16,-1-1 0 15,-2-10 3-15,-3-2-3 16,-2-9-1-16,-8-3 1 15,-4 2 0-15,-7 13 0 16,-5-7 0-16,-6 3 0 0,-2 23 0 16,-1 17 0-16,-1 2 1 15,2-1-1-15,3 11-1 16,8 2 2-1,6 4-7-15,7-11 7 0,5-8-2 16,-7-21 1-16,30 28-1 16,-6-27 3-16,-1-6-1 15,1-4-2-15,-1-13 8 16,-3 11-7-16,-4-6 1 15,-6-5-2-15,-6 3 3 16,-7-3-5-16,-6 4 4 16,-5-2-2-16,-5 18 1 15,-1 0 0-15,-1 4-1 0,0 1 1 16,4 5-2-1,4 11 5-15,13-19-7 16,-11 69 7-16,13-46-4 16,5-6 2-16,4-7-2 0,5-6 1 15,2 11 3-15,2 1-5 16,-2-41 7-16,1 2-9 15,-5-5 5-15,-2 3-1 16,-4 6 1-16,-6-15 0 16,-4 2-2-16,-7 3 3 15,-2 27-1-15,-5 6 0 16,-1-3 1-16,0 15-3 15,1 14 3-15,4-6 2 16,4 0-3-16,3 2 0 16,5-26-9-16,3 30 9 15,4-10-6-15,8-19-5 16,-12-19-26-16,11 17-2 0,-4-15-1 15,2-11 0-15,-3-6 33 16</inkml:trace>
  <inkml:trace contextRef="#ctx0" brushRef="#br0" timeOffset="211692.3718">11280 16081 9 0,'-15'4'29'0,"-6"-4"1"16,4-2-25-16,17 2-2 15,0 0 2-15,0 0-1 16,20 4 0-16,4-3 0 15,4-6 0-15,12 4 0 16,-1-10 0-16,13 5 1 16,-1-6-1-16,11 5 1 15,-1-5-1-15,8 6 0 0,-2-4-1 16,5 6 0-1,0-2 0-15,2 4-1 16,2-1-1-16,3 1 0 16,4-3 0-16,6-1 1 0,3-7-1 15,4 2 0-15,6-3-1 16,3 1 2-16,-2-4-1 15,5 1 1-15,-2-1-1 16,3 4 0-16,-1 3 1 16,2 3-1-16,2-3 0 15,2 0-1-15,3 2 1 16,1 1 0-16,3-2 0 15,3 1 0-15,0-2-1 16,4-2 0-16,-3 2 1 16,0 2 0-16,1 3-1 15,0 0 0-15,-4 0 1 16,-2 4 0-16,-1 0 0 0,0 4-1 15,-5-4 1-15,3 5 0 16,-4-4 0-16,-2-2-1 16,0 4 0-16,-1 1 0 15,-5 0 1-15,-3-1-1 16,-2 5 0-16,-3-1 0 15,-4 3 0-15,-3 2 1 16,-6-4-1-16,-1 0 0 16,-2 4 1-16,0-3 0 15,-2-2 0-15,-4-3-1 16,0 3 1-16,-2-1 0 15,0 4-1-15,-2 2 1 16,-2-8-1-16,-1 3 0 0,-1 1 0 16,0 1 0-16,1-6 0 15,2 1 0-15,-3-6 1 16,0 1-1-1,-2-2 1-15,-1 2 0 0,1 2-2 16,0-4 1-16,-3-1 1 16,-3 3-1-16,-3 0-1 15,-1-1 1-15,-4 1-1 16,-5 2 1-16,-7-9 1 15,-3 6-2-15,-8 0 1 16,-5 2 0-16,-7 0 0 16,-5-5-1-16,-11 6 1 0,0 0 0 15,-20 2-1-15,-9 1 1 16,-12 1-1-1,-15 0 1-15,-14 3-1 16,-13 2 1-16,-13-3-1 16,-14-1 1-16,-9 0 0 0,-11-3 0 15,-11 2-1-15,-9-3 1 16,-12-2-1-16,-10-1 1 15,-13 2 0-15,-7 0-1 16,-9-1 1-16,-5 0 0 16,-7-4 0-16,-1 2 0 15,-1-6-1-15,4 4 0 16,2-1 0-16,5 0 1 15,4-5 0-15,7-1 0 16,7 0-2-16,6-2 2 16,9 2 0-16,5-5 0 15,10-1 0-15,5 2-2 0,7 7 1 16,7 5 1-16,8-1 0 15,4 0-1-15,9 9 0 16,6 3 0-16,9 3 0 16,8 0 1-16,10-1-1 15,9 0 1-15,9-1-1 16,9 1 1-16,10 1-1 15,6-4 2-15,10-4 0 16,6-2-1-16,6 2 0 16,4-3-1-16,14 1 1 15,-18 5 0-15,18-5 0 16,-11-1 0-16,11 1-1 15,0 0 1-15,0 0 0 0,0 0 1 16,0 0-2-16,28 5 2 16,2-2-1-16,18-4 0 15,15-2 0-15,24-4 1 16,20 4-1-16,20 0 0 15,22 0 1-15,17 3 0 16,16-11 0-16,14 6 0 16,11 3-1-16,11 2 1 15,10-4 0-15,12-3 0 16,6 2-1-16,7-5 1 15,3 8-1-15,-1-2 1 16,-1-1 0-16,-10 3-1 16,-11-1 2-16,-12 5-1 0,-16 1-1 15,-13 0 1 1,-16-2 0-16,-14-2-1 15,-12 3 0-15,-13-1 1 16,-10-2-2-16,-11-1 2 0,-17-2-1 16,-13-2 0-16,-15 3 0 15,-12 3 1-15,-15-1-1 16,-12-4 0-16,-13 7 0 15,-19-2-1-15,0 0 1 16,-15 6 0-16,-11-4 0 16,-14-2 0-16,-11 1 0 15,-12 2 0-15,-14-2 0 16,-12-1-1-16,-13 2 1 15,-11-5-1-15,-13 2 1 16,-9 3-1-16,-13-2 0 16,-13 2 1-16,-15 0-1 15,-15 0 0-15,-17 0 0 0,-17 9 1 16,-16 4-1-16,-16-2 0 15,-14 5 1-15,-12 6 0 16,-7 0-1-16,-3-1 0 16,0 0 0-16,6-2-1 15,9-7 1-15,7-2-1 16,10-1 0-16,15-6 2 15,16-4-2-15,14-2 1 16,15 1 0-16,13 2-3 16,25 13-11-16,9-4-17 15,31 7-5-15,20 3-3 16,23 1 20-16,24 7 20 15</inkml:trace>
  <inkml:trace contextRef="#ctx0" brushRef="#br0" timeOffset="238212.4184">11380 13279 20 0,'-27'-4'29'15,"5"12"1"-15,-6-1-29 16,-12 4-2-16,-6 7 1 16,-9 6 1-16,-10 3-1 15,-14 9 1-15,-5 7 1 16,-7 10-1-16,-6 13 3 15,-5 17-1-15,0 21 1 16,1 22-1-16,8 29 2 16,4 21-1-16,16 26-1 15,7 17 2-15,18 16-3 0,12 7 1 16,15-3-1-16,15-7 1 15,16-11-2-15,14-23 2 16,12-10-1-16,10-20-1 16,13-12 1-16,8-21 0 15,10-8-1-15,7-18-3 16,4-13-2-16,17 3-22 15,-4-38-9-15,5-21-1 16,-2-24 3-16,-3-32 33 16</inkml:trace>
  <inkml:trace contextRef="#ctx0" brushRef="#br0" timeOffset="238914.4196">24061 14873 73 0,'87'89'39'0,"13"16"-2"16,4 24-36-16,20 30-2 15,10 30 3-15,0 24-2 16,-6 17 2 0,-19 19-1-16,-19 5 1 0,-34 13 0 15,-33 9-4-15,-53-3 6 16,-50 1-6-16,-56 9 0 15,-71-2-29-15,-59-23-7 16,17-69-1 15</inkml:trace>
  <inkml:trace contextRef="#ctx0" brushRef="#br0" timeOffset="239398.0204">14696 12685 60 0,'18'32'38'0,"-15"22"-1"15,-25 20-36-15,-31 63-36 16,-65 45 0-16,-80 35-2 0</inkml:trace>
  <inkml:trace contextRef="#ctx0" brushRef="#br0" timeOffset="255824.8493">16623 14199 29 0,'0'0'33'0,"-6"-20"-17"15,6 20 0-15,-2-12-1 16,2 12-4-16,-12-8-4 16,12 8 0-16,-21-1-3 15,21 1-2-15,-22-1 1 16,22 1-2-16,-20 1 0 15,20-1 0-15,0 0 0 16,-12 4-1-16,12-4 0 16,0 0 1-16,0 0-1 15,0 0 1-15,0 0 0 16,0 0-1-16,0 0 0 15,0 0 0-15,0 0 0 16,0 0 0-16,-11 6 1 0,11-6-1 16,0 0 0-16,0 0 1 15,0 0 0-15,-12-4-1 16,12 4 1-1,-12-1 0-15,12 1 0 0,-21-2 0 16,8-1 0-16,-3 3 0 16,-3 3 0-16,-3 0 0 15,-2 1-1-15,-3 7 1 16,-2 5-1-16,-4 3 0 15,-5 11 0-15,-1 13 0 16,-3 7 0-16,3 8 1 16,4 12 1-16,3 12-1 0,7 9 0 15,8 6 1-15,12 0 0 16,11-4-1-1,8-6 3-15,14-2-3 16,5-13 0-16,13-11 0 0,5-18 1 16,7-3-2-16,3-19 1 15,3-2 0-15,-2-13-1 16,-1-11 2-16,-3-6-1 15,-8-4-1-15,-5-2 1 16,-9-3 0-16,-6 3-1 16,-8-4 0-16,-4 7 0 15,-7 5 0-15,-11 9-1 16,13-10 2-16,-13 10-1 15,0 0 0-15,4-12 0 16,-4 12 0-16,0 0 0 16,0 0-1-16,0 0 2 15,0 0-1-15,0 0-1 0,0 0 1 16,-11 5 0-16,11-5 0 15,0 0 0-15,0 0 0 16,-15 0-1-16,15 0 1 16,0 0 0-16,-15 4 0 15,15-4 0-15,-11-2 0 16,11 2-1-16,-11 3 1 15,11-3 1-15,-13 4-2 16,13-4 0-16,-14 7 1 16,14-7-1-16,-21 10 1 15,8-7-1-15,-5 3-1 16,-1 3 2-16,-4-2-1 15,-3 2 0-15,-3-3 0 0,0 5 0 16,-3-5 0-16,-1-2 1 16,-1-1-1-16,-3-8 1 15,-1-5-1-15,0-8 1 16,3-7-1-16,0-8 1 15,0-7 0-15,5-12 0 16,2-5-1-16,6-9-1 16,2-8 2-16,6 4-2 15,4-3 2-15,6-4-1 16,8 1 0-16,8 5 0 15,4 1 1-15,7 4 0 16,10 8 0-16,4 1 1 16,5 5-1-16,6 12 1 0,2 7 0 15,-1 10-1-15,6 8 0 16,-4 12 1-1,-2 6 0-15,-4 7 0 16,-7 5-1-16,-6-2 0 0,-5 3 0 16,-8-3 1-16,-6 1-1 15,-13-14 1-15,10 17-2 16,-10-17 1-16,0 0 0 15,-16 3 0-15,4-8 0 16,-7-4 0-16,-5-2 0 16,-2-4-1-16,-4-2 1 15,-3 3 0-15,-1-2-1 16,-1 1 1-16,-2-1 0 15,1 9 0-15,0 0-1 16,-2 8 1-16,3 11 0 16,-4 10-1-16,0 7 1 15,0 19-1-15,0 12 1 0,3 11 0 16,5 12 0-16,5 11 0 15,3 7 0-15,12-1 1 16,8 5-1-16,11-7 1 16,12-7-1-16,10-10 1 15,8-10-1-15,9-14 0 16,6-11 0-16,4-8-2 15,-3-23-8-15,9-4-25 16,-14-12-5-16,-5-13 1 16,-6-11-2-16,-5-14 40 15</inkml:trace>
  <inkml:trace contextRef="#ctx0" brushRef="#br0" timeOffset="258383.2538">18205 15337 60 0,'0'0'35'15,"-7"-16"-2"-15,6 5-26 16,2-6-6-16,1 6-1 15,1-2 1-15,-1 2 0 16,-2 11-1-16,4-19-1 16,-4 19 0-16,2-11-1 15,-2 11-3-15,0 0-12 16,0 0-15-16,0 0-2 15,-1-11 1-15,1 11 21 0</inkml:trace>
  <inkml:trace contextRef="#ctx0" brushRef="#br0" timeOffset="259038.4549">17912 14161 101 0,'-5'62'39'16,"11"31"-15"-16,2 8-19 15,11 24 1-15,3 6-1 16,5 5-1-16,-1-4 0 16,-3-8-2-16,-1-15 0 15,-1-14 0-15,-7-21-2 16,-3-18-1-16,-2-14-2 0,-4-19 0 15,-5-23-3-15,3-14-10 16,-1-23-23-16,-10-25-1 16,1-10 0-16,-9-24 0 15,0-10 35-15</inkml:trace>
  <inkml:trace contextRef="#ctx0" brushRef="#br0" timeOffset="259537.6558">17750 14333 79 0,'6'-19'38'15,"16"-13"1"-15,30 2-34 16,7-8 1-16,24 5-2 0,11-1 0 16,10 6 0-16,0 11-2 15,-4 9-1-15,-16 10 1 16,-17 13-1-1,-24 14-1-15,-27 9 2 0,-24 9-2 16,-21 11 0-16,-24 8 0 16,-16 5 0-16,-13 1 1 15,-3 1-1-15,3-10 0 16,10-8-1-16,11-10 1 15,19-11-1-15,24-13 2 16,18-21-2-16,32 15 0 16,18-16 1-16,14 1 0 15,13 1 1-15,11 4-1 0,5 6 1 16,-4 0 0-1,-7 10 0-15,-13 5-1 16,-16 3 1-16,-20 6-1 16,-22 7 2-16,-25 1-2 0,-21 7 2 15,-20 5-2-15,-17 2 1 16,-11-5 0-16,-5-1 1 15,-2-9-2-15,3-9 0 16,8-13-2-16,7-14-1 16,13-12-2-16,8-24-8 15,27 7-27-15,-1-13-2 16,18 0 2-16,9-9-2 15,14 5 32-15</inkml:trace>
  <inkml:trace contextRef="#ctx0" brushRef="#br0" timeOffset="262704.4614">18890 16582 66 0,'-11'12'35'0,"0"14"-1"16,7 16-32-16,-3 32-4 15,7 37 5-15,0 41-1 16,0-2 6-1,-4 12-3-15,3-1 1 0,-3-7-2 16,1-19-2-16,-2-20 5 16,1-41-4-16,4-74 1 15,-8 77-4-15,8-77 0 16,0 0 1-16,0 0-1 15,0 0 1-15,0 0-1 16,-46-63 2-16,28 2-6 16,-1-31 0-16,0-25 2 0,5-13-1 15,5-11 0-15,10-5 3 16,10-1-3-1,11 13-2-15,14 9 6 16,9 30-2-16,10 21 2 16,3 21-2-16,1 13 2 0,-3 10-2 15,-2 11 0-15,-8 7 1 16,-7 0 0-16,-7 6 0 15,-11 4 1-15,-5-4-1 16,-5 2 0-16,-11 4 1 16,0 0-1-16,12 8 1 15,-12-8 0-15,0 0-1 16,0 0 0-16,0 0 0 15,0 0 1-15,0 0-2 16,-1-10 1-16,1 10 0 16,0 0 0-16,0 0 1 15,0 0-1-15,0 0-1 0,0 0 2 16,0 0-1-16,0 0 0 15,-11-11 0-15,11 11 0 16,-6-11-1-16,6 11 1 16,0 0 0-16,-13-3-1 15,13 3 1-15,0 0 0 16,-11 1 0-16,11-1-1 15,-3 11 1-15,3-11 1 16,0 0-1-16,0 0 0 16,0 0 0-16,0 0 0 15,0 0 1-15,0 0-1 16,-4-11-1-16,4 11 2 15,0 0-1-15,0 0 0 0,0 0 0 16,0 0 1-16,0 0-1 16,0 0 0-16,0 0 0 15,0 0 0-15,0 0 0 16,0 0 0-16,0 0 1 15,0 0-2-15,0 0 1 16,0 0 0-16,0 0 0 16,0 0 0-16,0 0 1 15,13 8-1-15,-13-8 0 16,9 23-1-16,-3-12 2 15,3 8-1-15,2 9 0 16,2 13 0-16,2 10 1 16,2 6-1-16,4 9 1 0,2 4-1 15,2 12 3-15,-3 1-3 16,0 13 2-1,-1 7-1-15,-1-8 1 16,-3-11 1-16,-1-8 1 0,-3 6-1 16,-3-13-2-16,-2-2 1 15,1-18 0-15,-9-49-1 16,13 76 1-16,-13-76-2 15,9 85 0-15,-9-85 1 16,7 58-1-16,-7-58 0 16,0 0 0-16,7 58 1 15,-7-58-2-15,0 0 0 16,0 0-4-16,0 0 0 15,0 0-3-15,0 0-15 16,0 0-17-16,-44-81-1 16,15 50 1-16,-3-18 11 15,-7-1 29-15</inkml:trace>
  <inkml:trace contextRef="#ctx0" brushRef="#br0" timeOffset="263047.662">18441 17228 78 0,'52'-6'36'0,"18"-4"1"15,5-15-34-15,16 0-2 0,11-1 0 16,7-1 0-16,-4 8 0 16,-3 2-1-16,-10 1 1 15,-10 1-1-15,-13 6 0 16,-10 4 0-16,-13 4 0 15,-10 3 0-15,-9-2 0 16,-12-2-1-16,-15 2-1 16,0 0-4-16,15 20-10 15,-15-20-20-15,-11 9 1 16,11-9-1-16,0 0 10 15,0 0 26-15</inkml:trace>
  <inkml:trace contextRef="#ctx0" brushRef="#br0" timeOffset="263812.0633">21773 16485 39 0,'0'0'31'0,"0"0"-2"15,0 0-27-15,-15-10-1 16,15 10 1-16,-17-13 1 16,1 2 0-16,0 4 1 15,-8-3-1-15,0 4 1 16,-12-6-1-16,2 6 1 15,-10-1-4-15,-5 8 2 16,-6 5 0-16,0 10-1 16,-6 8 1-16,0 21 0 15,-1 17 0-15,6 13 0 16,6 21 2-16,17 16 0 15,13 10-2-15,22 6 3 16,18 14-2-16,24-28 2 0,16-15-1 16,13-19 0-16,8 7 1 15,0-40 2-15,-3-28-5 16,-3-3 0-1,-9-32-1-15,-6 1 0 0,-8-7-5 16,-8-6 0-16,3-17-19 16,-14 0-21-16,-6 9 7 15,-13-17-6-15,-9 0 9 16,-10-3 34-16</inkml:trace>
  <inkml:trace contextRef="#ctx0" brushRef="#br0" timeOffset="284684.9">4886 4231 39 0,'-13'-18'32'0,"2"6"-1"16,0 5-29-16,11 7-2 15,0 0 1-15,-3 12 1 16,12 9-1-16,-1-2 1 16,5 10 1-16,-1 0-1 15,9 11 1-15,-2 2 0 16,6 7-1-16,0-1 1 15,8 1-1-15,1 2-1 16,7 2 0-16,3 4-1 16,1 2 1-16,4-4-1 0,2-2 0 15,3 3 0-15,-1-1 0 16,2-3 0-1,1-4 0-15,2-5 0 16,0-7 0-16,1 0 1 0,-3-2-1 16,-1-5 0-16,1-4 1 15,-1 1 0-15,-1-1-1 16,-3-1 3-16,3 2-2 15,2-5 1-15,6-4-1 16,5-8 1-16,10-4-2 16,7-12 1-16,9-10 0 15,8-10-2-15,8-8 1 16,0-6 0-16,-1-3 0 15,-2-7-1-15,-7-1 1 16,-5-3 1-16,-7-1-1 16,-9 2 1-16,-7-1-1 15,-6-3 2-15,-3-2-2 0,-6 0 0 16,-2-1 1-16,-7 3-2 15,-3-1 2-15,-7 1-1 16,-5 4 1-16,-7 0-2 16,-5 8 2-16,-4 3 0 15,-7 5-1-15,-3 2 1 16,-2 6-1-16,-4 3 0 15,0 4 0-15,-1 1 0 16,0 1 0-16,-1 2 0 16,1 4 0-16,0-1-1 15,2 1 1-15,-1 3 0 16,1 1 0-16,-1 11 0 15,0-17 0-15,0 17-1 0,0 0 1 16,0 0 1-16,-20-6-2 16,0 12 1-16,-5 6 0 15,-8 5 0-15,-5 4 0 16,-9 2 0-16,0 0 0 15,-1 4 0-15,2-2 1 16,4-4-1-16,8-3 0 16,7-4 0-16,7-5-1 15,9 0 1-15,11-9 0 16,0 0 0-16,31-10 0 15,0-3 0-15,9-7 0 16,8 0 1-16,7-6-1 16,2-5 1-16,2-1-1 0,-3 2 1 15,-5 3-1-15,-3 3 0 16,-5 4 0-16,-8 3 0 15,-4 5 0 1,-5 6 0-16,-3 6 0 0,-3 9 0 16,-3 9 0-16,-4 6 1 15,-2 12-1-15,3 13 1 16,-3 7 0-16,2 6 0 15,3 1 0-15,1 1 0 16,1 3 0-16,4-5 0 16,3-8 0-16,-2-7-1 15,1-11-1-15,1-2-3 0,-13-16-15 16,7 4-20-16,-19-22-1 15,0 0 0 1,0 0 23-16,-18-24 17 16</inkml:trace>
  <inkml:trace contextRef="#ctx0" brushRef="#br0" timeOffset="285464.9014">4656 3981 53 0,'13'-4'35'16,"-1"5"-1"-16,-12-1-33 16,12 18-1-16,-6 9 1 15,1 18 1-15,-7 15-1 0,-4 18-1 16,-8 15 0-16,-8 13 1 15,-7 9 0-15,-2 2 0 16,-5-3 0-16,0-11 0 16,1-12-1-16,3-12 1 15,7-18-1-15,7-15 0 16,4-16-1-16,5-10 1 15,7-20-1-15,0 0 0 16,1-26 0-16,4-15 0 16,1-15 1-16,1-12-2 15,1-10 2-15,-3-7 0 16,-1-4 0-16,0-1 0 15,-1 4 0-15,-1 7 0 0,-1 10 0 16,0 7 0 0,1 11 1-16,0 5-2 15,1 8 1-15,3 11 0 16,1 7 0-16,6 12 0 0,11 5 1 15,11 5-1-15,13 9 1 16,15 10 1-16,10 2 0 16,14 1 0-16,8 1 0 15,4-3 0-15,-5-1 1 16,-4 1-1-16,-10-9-1 15,-13-4 0-15,-11-5-1 16,-13 0-1-16,-9 7-7 16,-20-4-25-16,1 1-4 15,-15-8-1-15,0 0 11 16,-17-13 27-16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25T21:00:58.70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12758 12744 2 0,'-23'-21'28'0,"-4"-2"2"0,0-6-20 15,15 13 1-15,-7-15-1 16,16 14-1-16,-8-6-1 16,12 12-2-16,-4-5-1 0,3 16-2 15,0 0 0-15,20-1-2 16,-9 23 0-1,7 11 1-15,2 8 0 16,5 12 0-16,5 4 0 16,6 8 1-16,6-2-2 0,7-4 1 15,6-8 0-15,4-7-2 16,6-8 1-16,6-4-1 15,2-11 1-15,6-8-1 16,1-7 1-16,2-6-1 16,2-10 2-16,4-3-2 15,-2-9 0-15,3-7 1 16,-3-5 0-16,-6-1-1 15,-4 0 0-15,-8-1 0 16,-7 2 0-16,-8-3 0 16,-10 4 1-16,-7 1-1 15,-6 6 0-15,-7 1 1 0,-5-1-1 16,-3 3 1-16,-5 1-1 15,-4 7 1-15,-3-3 0 16,-3 6 0-16,-1-3-1 16,-1 4 0-16,2 11 1 15,-6-11-1-15,6 11 1 16,0 0-1-16,0 0 0 15,-11-3 1-15,11 3-1 16,0 0 0-16,0 0 0 16,-13 14 0-16,13-14 1 15,-12 6-1-15,1-2 0 16,-4 0 0-16,-5 2 0 15,-7 0 1-15,-5 6-2 0,-4-1 2 16,-5 2-2-16,-1-1 1 16,1 1 1-16,2-3-1 15,5 0 0-15,6-6 0 16,8-7 0-16,20 3 0 15,-2-17 0-15,20 4-1 16,13-5 0-16,7-2 1 16,9-3 0-16,7 2 0 15,2 1 0-15,-2 6 0 16,-4 3 1-16,-5 7-1 15,-6 10 1-15,-2 7 0 16,-7 9 1-16,-4 4-1 16,-5 0 0-16,-3 6 0 0,-5 1 0 15,-2-2 0-15,-5 0-2 16,-4-6-1-1,0 2-4-15,-13-15-15 16,4 10-17-16,-10-10-2 0,-7-2 1 16,-13-7 18-16</inkml:trace>
  <inkml:trace contextRef="#ctx0" brushRef="#br0" timeOffset="436.8008">12577 12543 61 0,'-1'-17'35'15,"1"17"0"-15,5-14-33 16,-2 32 0-16,7 14 0 16,-4 12 0-16,0 15 0 15,-6 2-1-15,-1 6 1 16,-5 2-1-16,-1-2-1 15,-5-12 0-15,-1-6 1 16,-1-14-2-16,-2-13 1 16,0-10-1-16,1-8 0 15,1-13 1-15,1-10-1 16,5-9 1-16,2-6 0 15,6-4 1-15,7-4-1 0,10-2 2 16,9 0-2-16,10 3 2 16,13 6-3-16,16 14-9 15,6 0-26-15,14 4 0 16,8 4-2-16,6-1 13 15,12-1 25-15</inkml:trace>
  <inkml:trace contextRef="#ctx0" brushRef="#br0" timeOffset="1762.8031">15448 11714 62 0,'46'-9'35'0,"-15"5"-10"15,-19-11-25-15,-12-1 3 16,-24-5-1-16,-17 3 1 16,-27-6-1-16,-18 1 1 15,-26-9-2-15,-21-1 0 16,-21-4 1-16,-17-5-1 15,-21-1 1-15,-20 0-1 16,-16 1 0-16,-18 1 0 0,-16 3-1 16,-17 10 1-16,-15 10-1 15,-14 10 0-15,-3 13 0 16,0 11 0-1,-1 10 0-15,10 5 1 0,6 12-3 16,10 4 2-16,10 4 0 16,14 1-1-16,11-1 0 15,8-2 0-15,15-1 0 16,12 6 0-16,12-2 1 15,16 2-2-15,16 5 2 16,15 4-1-16,17 5 0 16,17 3 1-16,14 5-1 15,18-3 0-15,16 5 1 0,22-2 0 16,17 1 0-1,19 0-1-15,20 3 1 16,17 2-1-16,24 0 1 16,24-1 0-16,22-3-1 0,23-5 2 15,28-7-1-15,32-5 1 16,33-12 0-16,38-10-1 15,32-7 1-15,32-4-1 16,24-6 1-16,30-1-1 16,28-4-1-16,13-3 1 15,49-3 1-15,-31-2 0 16,2-6-1-16,-3-3 1 15,-5-5 0-15,-13-7 0 16,-13-7 1-16,-13-11 0 16,-63-9-1-16,17-7 0 15,-28-14 1-15,-23-9-1 16,-34-11 0-16,-30-6 1 0,-41-13-1 15,-36-1 0-15,-38-12 1 16,-36-10-2-16,-40-1 1 16,-35-5 0-16,-35 2-1 15,-30 2 1-15,-24 5-2 16,-22 8 1-16,-13 9 0 15,-9 14 0-15,-5 15-1 16,4 10 0-16,11 18-1 16,11 10-2-16,24 30-12 15,11 4-21-15,30 17 1 16,20 6-3-16,33 6 18 15,33 9 21-15</inkml:trace>
  <inkml:trace contextRef="#ctx0" brushRef="#br0" timeOffset="2464.8043">21545 10739 92 0,'-72'14'38'0,"-41"-11"-3"16,-36 2-38-16,-36 10 2 15,-36 4-1-15,-37 5 0 16,-39-1 0-16,-30 10 1 15,-21 2-1-15,-1 12 2 16,-7 6-1-16,10 11-1 16,13 9 2-16,16 10-1 15,26 12 2-15,28 10-1 16,30 20 1-16,28 9 0 15,40 19-1-15,37 9 2 16,41 11-1-16,50 4 1 16,48-3-2-16,46-8 1 15,48-18 1-15,43-23-1 0,36-26 2 16,41-31 0-16,31-32-1 15,36-32 0-15,26-22 1 16,25-26-1-16,64-19 0 16,-33-15 1-16,7-7-2 15,-4-10 0-15,-6-7 0 16,-19 2 0-16,-20 0 0 15,-28 6-1-15,-76 5 0 16,6 10 0-16,-33 4 1 16,-45 9-1-16,-45 7 0 15,-53 0 0-15,-53 0 0 16,-61 0 1-16,-55-6-1 15,-48-9 0-15,-47-7-1 0,-34-3-1 16,-23 2-1-16,-13 1 1 16,-3 7-3-16,13 14-5 15,1 7-25-15,27 19-6 16,19 16 1-16,24 9-2 15,18 9 37-15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4T17:41:37.47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12769 11435 20,'0'0'22,"0"0"-8,0 0 1,0 0 0,0 0-2,0 0-4,0 0 0,0 0-1,0 0-1,0 0-2,0 0 1,0 0-2,0 0 0,0 0-1,0 0 0,0 0 0,0 0-1,16 4 1,-16-4-1,16 11 1,-16-11-1,23 11 0,-5-3 0,-18-8 0,30 8 0,-14-8 0,8 3 0,-3-3 0,6 2-1,-2 0 1,5 2-1,-3-4 1,3 4-1,-5-2 1,4 1-1,-4-1 0,0 2 0,-4-4 1,3 4-1,-10-2-1,-14-2 1,28 6 0,-28-6-1,24 5 1,-24-5 0,18 4-1,-18-4 1,17 6-1,-17-6 1,20 2-1,-20-2 0,21 2 1,-21-2-1,22 1 0,-22-1 0,21 0 1,-21 0-1,16 2 2,-16-2-2,0 0 0,20 4 0,-20-4 0,0 0 1,20 2-1,-20-2 0,0 0 0,18 2 0,-18-2 1,0 0-1,19 0 1,-19 0-1,16 0 0,-16 0 0,20-2-1,-20 2 1,21 0 0,-21 0 0,16-2-1,-16 2 1,17-2 0,-17 2 0,0 0 0,17 0 0,-17 0 1,18-2-1,-18 2 0,20 0 0,-20 0 0,18-2 1,-18 2-1,21-1 0,-21 1-2,16-4 2,-16 4 0,18-4 0,-18 4 0,20-4 1,-20 4-1,18-6 0,-18 6 0,25-5 0,-25 5 0,25-6 0,-25 6 0,28-6 0,-12 3 0,2-3 0,-18 6 0,27-6 0,-27 6 1,30-6-1,-30 6 0,31-5 0,-31 5 0,21-2 0,-21 2 0,25-4 0,-25 4 0,22-6 0,-22 6-1,19-5 2,-19 5-1,22-8 0,-22 8 0,16-6 0,-16 6 0,23-1 0,-23 1 1,25 1-1,-25-1 0,32 0 0,-12 2 0,1-2 0,1 0 0,-3 0 0,5 0 0,-5 0 0,3 0 0,-1 0 0,-1 0 1,-2 2-2,3-2 2,0 0-1,-3 0 0,4-2 0,-3 0 0,1 2 0,1-1 0,-1-3 1,-2 2-1,0 2 0,1-2 0,-1 2 0,-2-2 0,6 0 1,-1 0-1,1 2 0,3-2 0,0 2 0,0-2 0,3 2 0,1-1 0,-2 1 0,1-2 0,1 0 0,1 0 0,-1-2 0,3 2 0,4-2 0,-4 1 0,2-1 0,-2 2 0,4-2 0,-1 2 0,1-2 1,0 1-1,0 1 0,3-4 0,2 0 0,2 1 0,-2-3 0,0 0 0,2-1 0,-2-3 0,0 3 0,-2-2 0,2-3 0,0 1 0,-1 2 0,1-5 0,2 3 0,-6 0 0,4 0 0,0-1 0,-1 1 0,1-2 0,2 1 0,-2 1 0,0 0 0,0 0 0,3-3 0,-1 3 0,2 0 0,0 0 0,-2-3 0,-1 1 0,3 0 0,-2 0 0,0 0 0,-4 1 0,-1 3 0,-3 0 0,3-3 0,-4 3 0,1 1 0,1-1 0,0 0 0,-4-3 0,2-1 0,-4-2 0,1 0 0,-1 0 0,-3 0 0,-2 0 0,4-2 0,-4-2 0,0 2 0,1-2 0,3 2 0,1-2 0,2-2 0,-3 0 0,1 4 0,-1-1 0,0 1 0,-1-2 0,1 0 0,-1 0 1,1 0-1,1-6 0,2-3 1,0 0-1,4-1 1,-5-1-1,1 0 1,-2-1-1,-3 1 0,-4 6 1,2-1-1,-3 0 0,-3 1 0,-1-3 0,0 1 0,-2-1 0,4-1 0,-6-2 0,2-2 0,0-4 0,6 1 0,-8-1 0,4 1 0,0-3 0,-1 0 0,-1 0 1,2-2-1,0 4 0,-5-4-1,3 2 2,-2 3-1,-1-3 0,1 2 0,-2 2 0,1-1 0,-2-2 0,-1 1 1,-1 0-1,-3 2 1,-1 1-1,-1-1 1,-3 2-1,1 0 1,-4 4-1,2-3 0,-3 1 0,1 2 0,-5-3 1,1 3-1,-1 0 0,2-1 0,-4 3 0,2-1 0,0 1 0,0-1 0,-1 1 0,1-3 0,-2 9 1,2-3-1,-2-2 0,0 1 0,-1-1 0,-1 1 1,-3 1-1,3-2 1,-3-1-1,-1 1 0,1 3 1,-2 1-1,-2 0 1,2 2-1,-2 0 0,-3 0 0,3 0 1,-2 2-1,1-1 0,-3 1 0,2 0 0,-1 2 0,0-1 0,-1 3 0,1 0-1,-4 0 1,0 0 0,0-1 0,-6-1 0,3 2 0,-1-4 0,-5 2 0,2-2 0,0 2 0,0-4 0,-6 0 0,1 0 0,-1-5 0,-1 5 1,-2-4-1,-2 1 0,-2-3 0,3 0 0,-3 1 0,-3-3 0,-1 3 0,-1-5 0,2 1 0,-2-2 0,0 1 0,-3-3 1,-1 2-1,0 1 0,1 1 0,-10 2 0,3-1 0,-3 4 0,-3-1 0,2 3 0,-1 2 1,1-4-1,5 5 0,2 1 0,-2-2 0,2 2 0,1 2 0,1 1 0,2 1 0,-1 2 0,4 0 0,-4 1 1,3 1-1,1 1 0,-1-1 0,1 1 0,-3-1 0,6 2 0,-3-1 0,0 3 0,0-1 0,2-2 0,-2 3 0,2 1 0,0-1 1,-2 1-1,0 0-1,-4 2 2,6-1-1,-2 3 0,0-2 0,2 2 0,-1 2 0,1-2 0,2 2 0,3-2 0,-4 0 0,-1 2 1,0 0-2,-2-2 0,-2 1 1,2 1 0,0-2 0,-5 2 0,1 0 0,2 0 0,2-2 1,6 2 0,-8-2-1,5 0 0,-1 0 0,2-6 0,5 7 1,-8-5-1,3 4-1,1 2 2,-1-2-1,0 2-2,-1 0 2,1 2-1,-6 0 1,4 4 0,-1-5 0,-2 1 0,-1 4 0,0 0 2,0 1-2,6 5 1,-1-5-1,-1 1 0,3 1 1,4 1-1,2-2-1,3-3 1,2 1 0,2 0 0,5-3 1,4-1-1,5 2 0,18-4 0,-25 4 0,25-4 0,0 0 0,-16 0-1,16 0 1,0 0 0,0 0 0,0 0 0,23-8 0,-23 8-1,34-17 1,-12 0-1,5 2 1,3-8-2,2-2 2,0 1-2,2-3 1,-2 1 0,1-3 0,-1 3 1,0-5 0,-4 6 0,5 1 0,-5-1 0,3 2 0,1 2 0,-7 4 0,1 4 0,-6 2 0,2 1 0,-5 3 0,-17 7 0,24-10 0,-24 10 0,18-4 0,-18 4 0,17-7 0,-17 7 0,0 0 0,20-8 0,-20 8 0,0 0 0,0 0 0,18-7 0,-18 7 0,0 0 0,0 0 0,0 0 0,0 0 0,0 0 0,0 0 1,-23 17-1,23-17 0,-29 13 0,4 0 0,0 0 0,-2 3 0,-5 3 0,-2 0 0,0 2 0,2-1 0,0 3-1,2-2 2,-4 2-1,3 0 1,-1-2-2,5 1 2,-1-3-1,1 2 1,0-2 0,2-2-1,6-2 1,1-1 0,3-1 0,-4-5-1,19-8 2,-27 15-2,27-15 0,-18 9 0,18-9 0,-23 10 0,23-10 0,-18 9 0,18-9 0,-21 10 0,21-10 0,-20 13 0,20-13 0,-18 12 0,18-12 0,-21 17 0,21-17 0,-18 17 0,18-17 0,-20 19 0,20-19 0,-20 19 0,20-19-1,0 0 1,-17 17 0,17-17 0,0 0 0,0 0 0,0 0 0,0 0 0,0 0 0,0 0 0,0 0 0,0 0 0,0 0 0,0 0 0,0 0 0,19 11 0,-19-11 0,31 2 0,-31-2 0,30 4 0,-12 0 1,1 1-1,6-1 0,0 4 0,0 1 0,-1 1 0,3-1 0,-1 1 0,-1-1 0,0 4 0,-3-1 0,-1 1 1,-1-3-1,-1 1 0,-1 0 0,4-1 0,-3-1 0,1 3 0,0-6 0,3 3 0,-3 1 0,3-1 1,-4 1-1,1-5 0,0 7 0,1-7 0,-5 7 0,2-7 0,0 1 0,0 2 0,0-3 0,0 7 1,-1-7-1,0 9 0,0-7 0,-1 5 0,1-3 0,-17-9 1,23 19-1,-23-19 0,23 15 0,-23-15 0,20 14 0,-20-14 1,19 13-1,-19-13 0,23 11 0,-23-11 0,20 8 0,-20-8 0,18 9 0,-18-9 0,0 0 0,18 8 0,-18-8 1,0 0-1,0 0 0,0 0 0,16 15 0,-16-15 0,0 0 0,0 0 0,0 0 0,0 0 0,0 0 0,0 0 0,0 0 0,0 0 0,0 0-1,0 0 0,0 0-1,0 0-4,0 0-26,0 0-11,0 0 1,0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4T17:41:37.47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12631 9483 20,'0'0'22,"0"0"-8,0 0 1,0 0 0,0 0-2,0 0-4,0 0 0,0 0-1,0 0-1,0 0-2,0 0 1,0 0-2,0 0 0,0 0-1,0 0 0,0 0 0,0 0-1,11 3 1,-11-3-1,11 7 1,-11-7-1,15 7 0,-3-3 0,-12-4 0,21 5 0,-10-5 0,4 2 0,0-2 0,3 1-1,-1 0 1,3 2-1,-1-3 1,1 2-1,-3-1 1,2 2-1,-2-2 0,0 1 0,-2-2 1,0 2-1,-5-1-1,-10-1 1,19 4 0,-19-4-1,16 3 1,-16-3 0,12 3-1,-12-3 1,12 3-1,-12-3 1,13 1-1,-13-1 0,15 1 1,-15-1-1,14 2 0,-14-2 0,15 0 1,-15 0-1,11 1 2,-11-1-2,0 0 0,13 2 0,-13-2 0,0 0 1,13 1-1,-13-1 0,0 0 0,12 1 0,-12-1 1,0 0-1,13 0 1,-13 0-1,11 0 0,-11 0 0,14-1-1,-14 1 1,14 0 0,-14 0 0,11-1-1,-11 1 1,11-1 0,-11 1 0,0 0 0,12 0 0,-12 0 1,12-1-1,-12 1 0,13 0 0,-13 0 0,12-1 1,-12 1-1,15-2 0,-15 2-2,11-2 2,-11 2 0,12-2 0,-12 2 0,13-2 1,-13 2-1,12-4 0,-12 4 0,17-3 0,-17 3 0,17-4 0,-17 4 0,19-3 0,-8 0 0,1 0 0,-12 3 0,18-4 0,-18 4 1,21-3-1,-21 3 0,20-3 0,-20 3 0,15-2 0,-15 2 0,17-2 0,-17 2 0,14-3 0,-14 3-1,13-4 2,-13 4-1,15-4 0,-15 4 0,11-4 0,-11 4 0,15-1 0,-15 1 1,17 1-1,-17-1 0,22 0 0,-9 1 0,2-1 0,-1 0 0,-1 0 0,3 0 0,-3 0 0,2 0 0,-1 0 0,0 0 1,-2 1-2,2-1 2,1 0-1,-3 0 0,2-1 0,-1 0 0,1 1 0,0-1 0,-1-1 1,0 0-1,-1 2 0,1-1 0,-1 1 0,-1-1 0,3 0 1,1 0-1,-1 1 0,3-1 0,0 1 0,0-1 0,2 1 0,1-2 0,-2 2 0,1-1 0,0 0 0,2 0 0,-2-1 0,3 0 0,2 0 0,-2 0 0,1 0 0,-2 0 0,3 0 0,1 1 0,-1-1 1,0-1-1,0 2 0,3-2 0,0-1 0,2 1 0,-1-2 0,0 1 0,1-2 0,-2-1 0,1 1 0,-1-1 0,1-1 0,-1 0 0,0 1 0,1-2 0,1 1 0,-4 0 0,3 0 0,-1 0 0,0 0 0,1-2 0,1 2 0,-2 0 0,1 0 0,0 0 0,2-1 0,-1 1 0,1 0 0,0 0 0,-1-2 0,0 1 0,1 0 0,-1 0 0,0-1 0,-2 2 0,-2 2 0,-1-1 0,2-1 0,-3 1 0,1 1 0,0-1 0,0 0 0,-2-1 0,1-1 0,-3-2 0,1 1 0,-1 0 0,-2-1 0,-1 1 0,3-2 0,-4 0 0,1 0 0,1-1 0,2 2 0,0-2 0,2-1 0,-3 0 0,2 3 0,-2-2 0,0 2 0,1-2 0,-1 0 0,0 1 1,1-1-1,0-3 0,2-3 1,0 1-1,2-1 1,-4 0-1,2-1 1,-2 1-1,-1-1 0,-4 4 1,2 0-1,-2 0 0,-2 0 0,-1-2 0,0 1 0,-1 0 0,2-2 0,-3 0 0,1-2 0,0-2 0,3 1 0,-4-1 0,2 0 0,0-2 0,0 1 0,-1 0 1,1-1-1,0 2 0,-4-3-1,3 2 2,-1 1-1,-2-1 0,2 1 0,-2 1 0,1 0 0,-2-2 0,0 1 1,-1 0-1,-2 1 1,0 1-1,-2-1 1,-1 1-1,0 0 1,-2 3-1,1-2 0,-2 1 0,1 0 0,-4 0 1,1 0-1,-1 1 0,2-1 0,-3 2 0,1 0 0,0-1 0,0 1 0,0 0 0,1-2 0,-3 6 1,3-2-1,-2-2 0,0 1 0,-2 0 0,1 0 1,-3 1-1,3-1 1,-2-1-1,-1 0 0,0 2 1,-1 2-1,-1-1 1,1 1-1,-1 0 0,-2 1 0,2-1 1,-1 2-1,-1-2 0,0 1 0,1 1 0,-2 0 0,1 1 0,-1 1 0,1 0-1,-3-1 1,0 1 0,0 0 0,-4-1 0,2 0 0,0-1 0,-4 0 0,1 0 0,0 0 0,1-1 0,-5-1 0,1 0 0,0-3 0,-2 4 1,-1-3-1,-1 0 0,-1-2 0,1 1 0,-1 0 0,-2-1 0,-1 1 0,-1-3 0,2 1 0,-2-2 0,0 2 0,-2-3 1,0 1-1,-1 2 0,1 0 0,-6 0 0,1 1 0,-1 2 0,-3-1 0,2 2 0,-1 1 1,1-2-1,3 3 0,1 0 0,0-1 0,0 2 0,2 0 0,-1 2 0,2 0 0,0 1 0,2 0 0,-2 1 1,1 0-1,1 1 0,0-1 0,0 2 0,-2-2 0,5 1 0,-3 0 0,0 2 0,0-1 0,2-1 0,-2 2 0,1 0 0,1-1 1,-2 2-1,0 0-1,-2 0 2,4 0-1,-2 2 0,0-2 0,1 2 0,1 1 0,-1-1 0,2 1 0,2-1 0,-2 0 0,-2 1 1,0 0-2,0-1 0,-2-1 1,1 2 0,0-1 0,-3 1 0,0 0 0,2 0 0,2-1 1,2 1 0,-4-1-1,4 0 0,-1 0 0,0-4 0,4 4 1,-4-3-1,0 3-1,2 1 2,-1-1-1,0 1-2,-1 0 2,1 1-1,-4 0 1,2 3 0,1-3 0,-3 0 0,0 3 0,0-1 2,0 2-2,3 2 1,1-3-1,-2 1 0,3 1 1,2-1-1,2 0-1,2-2 1,1 1 0,1-1 0,4 0 1,2-2-1,4 1 0,12-2 0,-17 2 0,17-2 0,0 0 0,-11 0-1,11 0 1,0 0 0,0 0 0,0 0 0,16-4 0,-16 4-1,23-11 1,-8 1-1,3 1 1,2-5-2,2-1 2,0 0-2,1-1 1,-2 0 0,1-2 0,0 2 1,-1-2 0,-1 3 0,1 0 0,-1 0 0,0 1 0,2 1 0,-5 3 0,1 2 0,-5 1 0,2 1 0,-3 2 0,-12 4 0,15-6 0,-15 6 0,13-2 0,-13 2 0,12-5 0,-12 5 0,0 0 0,13-5 0,-13 5 0,0 0 0,0 0 0,12-4 0,-12 4 0,0 0 0,0 0 0,0 0 0,0 0 0,0 0 0,0 0 1,-16 10-1,16-10 0,-19 8 0,2 0 0,0 0 0,-1 2 0,-4 1 0,-1 1 0,0 0 0,2 1 0,-1 1-1,2-2 2,-3 2-1,2 0 1,-1-1-2,4 1 2,-1-3-1,1 2 1,0-2 0,1 0-1,4-2 1,1-1 0,2 0 0,-3-3-1,13-5 2,-18 9-2,18-9 0,-13 6 0,13-6 0,-15 6 0,15-6 0,-12 5 0,12-5 0,-15 6 0,15-6 0,-13 8 0,13-8 0,-12 7 0,12-7 0,-15 10 0,15-10 0,-12 11 0,12-11 0,-13 11 0,13-11 0,-13 12 0,13-12-1,0 0 1,-12 10 0,12-10 0,0 0 0,0 0 0,0 0 0,0 0 0,0 0 0,0 0 0,0 0 0,0 0 0,0 0 0,0 0 0,0 0 0,13 7 0,-13-7 0,21 1 0,-21-1 0,20 3 0,-8-1 1,1 1-1,4 0 0,0 1 0,0 2 0,-1 0 0,2 0 0,0-1 0,-1 1 0,0 2 0,-3-1 0,1 1 1,-2-2-1,0 1 0,-1 0 0,3-1 0,-2-1 0,0 2 0,1-3 0,1 1 0,-1 1 0,1 0 1,-1 0-1,-1-3 0,0 4 0,2-3 0,-5 3 0,2-4 0,1 0 0,-1 2 0,0-1 0,0 2 1,0-2-1,-1 4 0,1-3 0,-1 2 0,-1-2 0,-10-5 1,16 12-1,-16-12 0,16 9 0,-16-9 0,13 8 0,-13-8 1,13 8-1,-13-8 0,16 7 0,-16-7 0,13 5 0,-13-5 0,12 5 0,-12-5 0,0 0 0,12 5 0,-12-5 1,0 0-1,0 0 0,0 0 0,11 9 0,-11-9 0,0 0 0,0 0 0,0 0 0,0 0 0,0 0 0,0 0 0,0 0 0,0 0 0,0 0-1,0 0 0,0 0-1,0 0-4,0 0-26,0 0-11,0 0 1,0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25T21:24:20.43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12357 11864 48 0,'-22'-13'36'15,"0"-5"-1"-15,-12-10-28 16,11 9 0-16,-11-12-2 16,0 8 0-16,-13-10-3 0,-3 4 1 15,-10-3-2 1,-3 2 0-16,-11 1-1 15,-5 0 1-15,-8 1-1 16,-1-1 1-16,0 3-1 0,-4 8 0 16,-1-3 0-16,1 1 0 15,-1 3 1-15,-1 1-1 16,0 4 0-16,-4 3 0 15,-1 1 0-15,-1-3 0 16,0 5-1-16,-2 2 1 16,-1-1-1-16,-1 0 1 15,0-1 0-15,-1 0 0 16,-3 4-1-16,1-1 1 15,-4-3 1-15,-4 3-2 16,-2-1 1-16,-3-1-1 16,-2 5 1-16,-4 1-1 0,-3-2 1 15,-5 0 0-15,-5 5-1 16,-4-2 1-16,-4 3-1 15,-5 2 1-15,-7-2 0 16,-5 0 0-16,-4-3 0 16,-5 2 0-16,-4 1 0 15,-6-3 0-15,-2-1 0 16,-3 1 0-16,0-1 0 15,-2 3 0-15,1-1-1 16,-2 2 1-16,2-5 0 16,2 0 0-16,2 4 0 15,6-2 0-15,3 2 0 16,4-5 0-16,4 3 0 0,6-3-1 15,5 4 2-15,3 1-1 16,4-2 1-16,-2 1-1 16,7 1 0-16,1-1 1 15,4 2 0-15,3-3 0 16,2 3-1-16,3-2 0 15,4 3 0-15,3 1 0 16,2 0 1-16,2-1-1 16,-2 3 1-16,2 2-1 15,0-3 0-15,1 3 1 16,0-2 0-16,-1-2 0 15,0 3-1-15,1-1 0 16,1 4 0-16,0-1 1 0,1 0-1 16,1 2 1-16,2 6-1 15,-3 1 0 1,2 3 1-16,0 1-1 15,2 4 1-15,1 4-1 0,3 4 1 16,1 4-1-16,2-1 0 16,5 5 1-16,7 3-2 15,5 6 1-15,4 0 1 16,10 2-1-16,7 3 0 15,9-2 0-15,14 6 0 16,9 1 0-16,12-2 1 16,10 0-1-16,14 1 0 15,7 4 1-15,11-3-1 16,11 4 0-16,6-6 0 15,14-3 0-15,9 0 0 16,10-6 1-16,8-4-2 16,14-7 1-16,9-5 0 0,11-6 1 15,15-1-1-15,5-3-1 16,13-5 1-16,8-3-2 15,13-2 3-15,9 0-2 16,14-2 1-16,8-3-1 16,11-3 1-16,14-1-1 15,5-2 1-15,14-1 0 16,5 0 0-16,9-3-1 15,4 2 0-15,3-2 1 16,3 2 0-16,4-4 1 16,6 0-1-16,3 2 1 15,7 0-1-15,2 1 1 16,9-1 0-16,6 0-1 0,8-2 0 15,4 0 0-15,4 2 0 16,-1 1 0-16,-1-6 0 16,-2-1 0-16,-4 1 0 15,-7-3-1-15,-7-1 1 16,-2-2-1-16,-7 0 1 15,0-5-2-15,-3 2 2 16,-8-4-1-16,2 1 1 16,-5-4 1-16,-9 1-1 15,-5 1 0-15,-8-2 0 16,-11-2 1-16,-15-1-1 15,-3 5 1-15,-19-2-1 16,-11 2-1-16,-15 0 2 0,-12-3-1 16,-17 0 0-16,-12 2 0 15,-15-4 0 1,-14-3 0-16,-14-1 0 15,-12-6 1-15,-12 1-1 0,-10-2 0 16,-8-4 1-16,-11-1-1 16,-10-5 1-16,-8-2-1 15,-9-2 1-15,-8-2-2 16,-8-2 2-16,-10 0-1 15,-8-1 1-15,-9 0-1 16,-7 1 0-16,-8 2 0 16,-4 3 1-16,-3-2 0 0,-6 3-1 15,-2 2 0 1,1 3 0-16,0 6 0 15,5 5-1-15,-1 4-1 16,6 12-6-16,-11-1-17 0,19 19-12 16,-2 1-2-16,8 10 0 15,5 3 26-15</inkml:trace>
  <inkml:trace contextRef="#ctx0" brushRef="#br0" timeOffset="18236.4321">14817 14321 41 0,'-12'-9'35'0,"12"9"1"15,-32 4-28-15,27 22-2 16,-5 8 0-16,8 13-1 16,-2 10-2-16,2 10-1 0,-2 4 1 15,3 6-2-15,0-1 1 16,-1-5-1-16,-1-14 0 15,0-6-1 1,-2-9 0-16,2-9 0 0,2-5-1 16,-2-15-3-16,3-13-4 15,1-14-15-15,8-1-13 16,-2-15 0-16,3-9-1 15,-2-12 33-15</inkml:trace>
  <inkml:trace contextRef="#ctx0" brushRef="#br0" timeOffset="21216.0373">14745 14312 39 0,'-6'-21'33'15,"2"10"-1"-15,3-14-26 0,18 11 0 16,2-8 1-16,21 9-2 15,8-3-1-15,16 6-1 16,9-1 0-16,17 4-2 16,14 1 1-16,15 2 0 15,9-2 0-15,13 0-1 16,7 0 1-16,12-1-1 15,5-2 1-15,5 1-1 16,0-6 1-16,2 1-1 16,-7 4 1-16,-8 2-2 15,-6 4 1-15,-15 3 1 16,-11 2-1-16,-10 2 0 0,-18 5-1 15,-13 5 0-15,-10-2 1 16,-10 2 0-16,-11-3 0 16,-7 4-1-16,-7-1 0 15,-5-1 1-15,-4-2-1 16,-5-1 1-16,-4 3-1 15,-3 0 1-15,-2 3-2 16,-2 8 2-16,-6 0 0 16,-2 10 0-16,-3 8-1 15,-2 10 2-15,-1 10-1 16,-1 9 0-16,-3 13 1 15,0 3-1-15,0 15 1 16,0 10-1-16,-1 8 0 0,1 5-1 16,0 5 0-16,1 8 2 15,-1 1-3-15,3 4 2 16,1-5-3-16,1 2 2 15,2-9 1-15,-1-1-1 16,3 0 1-16,-1-9-2 16,1 1 2-16,0-6-1 15,-2-5 1-15,0-2 0 16,-2 5-1-16,-4-1 1 15,-3-18 1-15,-2 5-4 16,-8-16 3-16,-5-4 2 16,-8-9 3-16,-5-17-5 15,34-54 0-15,-100 75 3 0,35-36-5 16,-18-20 3-16,-16 6-2 15,-19-9-1 1,-19 10-3-16,-23 5 2 16,-19-8 1-16,-21 12 1 0,-20-6-3 15,-16 3 5-15,-15 4-3 16,-17-2 0-16,-15-2 0 15,-11-4 3-15,-12-2-2 16,-10-3-3-16,-14-2 4 16,-7-4-3-16,-11-4 3 15,-3-5-1-15,-7 3-1 16,-4-2 0-16,-1 3 1 15,-5-2 0-15,-1-1 1 16,-5-3 0-16,0 6 0 16,-2-4-1-16,4 7 2 15,-2-10-1-15,4-2-2 16,3-4-4-16,2 12 4 0,6-4 0 15,3-10-1-15,7 25-3 16,1-27 3-16,6 22 0 16,5-14 2-16,6 7 0 15,7-10 0-15,7 9-1 16,10 5 2-16,2-14-1 15,7 10-1-15,5-5 1 16,6 4 1-16,6 5 2 16,12-11-4-16,9-1 1 15,7-4-1-15,14-6 3 16,13-2-2-16,10-8 0 15,11 7 0-15,10-18-2 16,8 16 2-16,7 5 0 0,11-17 0 16,8 4 1-16,9 2-2 15,16 3-2-15,13-5 2 16,16 8 3-16,13-16 0 15,16-4-1-15,13 17 0 16,13-22-2-16,52 38 2 16,-81-85-1-16,50 28-1 15,4-11-1-15,0-3-3 16,1-16 2-16,-1-36 0 15,3 8 1-15,-3-24-1 16,-1 4 3-16,4-15-1 16,-2 3 0-16,4-8 0 0,1 7 1 15,0 8 0-15,4 4 0 16,5 5 0-16,1 4 0 15,0 5 0 1,1 10 0-16,3 7 0 16,0 9 1-16,6 12 1 0,-4 8-1 15,2 10 0-15,1 9 1 16,-1 10-1-16,3 5 0 15,2 5 1-15,-1 3-2 16,2 6 0-16,1 5 0 16,2 6 0-16,3 1-1 15,2 7 1-15,1 0 0 16,3 1 0-16,3 4 0 0,5 3 0 15,5 0 0 1,3-2 0-16,4 4 0 16,3 2-1-16,6 0 2 15,5 4-1-15,2-9 0 0,3 4 0 16,3-2-1-16,4 2 1 15,4-2 0-15,6-5-1 16,4 0 1-16,6-1-1 16,1 5 1-16,2-6 0 15,5 2 1-15,-1-4-1 16,2 1-1-16,-1 2 1 15,2-3 0-15,1 0 0 16,1-1 0-16,0 3-1 16,0-1 2-16,-1 3-1 15,2 1 0-15,-1-1 0 16,-1-1-1-16,-2 4 1 15,0-2 0-15,-1 1 0 0,0-3-1 16,-1 4 1-16,-2-4 0 16,-2 3-1-16,-1 2 2 15,-1 1-2-15,1-1 1 16,0 0 1-16,-1 1-1 15,1-2 0-15,2 2 0 16,0-2 1-16,0-2-1 16,-1 4 1-16,-2 1-1 15,-2 3 0-15,1 5 0 16,-2-5 0-16,-2 4 0 15,0 0 0-15,-1 8 0 16,-1-7 0-16,1 3 1 16,0 0-1-16,-1-1 0 0,5 0 1 15,1 2-1-15,2-1 0 16,-1-5 0-16,4 3 0 15,-1-1 1 1,2-3-1-16,1 1 0 0,-1-2 0 16,4-2 1-16,2 2-1 15,2 1 0-15,0 0 0 16,4 1 1-16,1-3-1 15,1 1 1-15,3 1-1 16,0 2-1-16,1-2 2 16,0-3-1-16,3 0 1 15,-1 0-1-15,1 0 0 16,2-1 0-16,2-1 1 0,-2-2-2 15,-1-1 1 1,3-2 0-16,-1-1 0 16,3 2 0-16,-1-6 1 15,-1 1-2-15,-3-3 1 0,-1 2 1 16,-1 0 0-16,-6 1-1 15,-1 0 0-15,-1-2 0 16,-2 0 0-16,-2 3 0 16,0 0 0-16,0 0 0 15,-3-2 0-15,3-4 0 16,-2 4 0-16,-1 2-1 15,1-2 1-15,-1 2 1 16,2-3-1-16,1 2 0 16,1 1 0-16,1 4 0 15,0-3 0-15,4-1-1 16,-3 2 1-16,3 3-2 15,0 4 2-15,0-3 0 0,-1 1-1 16,0 1 1-16,0 1 0 16,-2 1-1-16,1 2 1 15,-3 0 1-15,1-5-1 16,-2 6 0-16,0-2 0 15,-1 1 0-15,-1 1 0 16,1 2 0-16,0-3 0 16,-1 1 0-16,1 2-1 15,1-2 2-15,1-1-1 16,-1 1-1-16,2-7 2 15,1 5-1-15,-1 0 0 16,3-4 0-16,-1 0 1 0,2 0-1 16,0 0-1-16,0 4 2 15,-1 2-1-15,0-5 0 16,0-1 1-16,-3 3-1 15,-2-2 0 1,-1 3 1-16,-2-6-1 0,0 0 0 16,-2 4 0-16,-2-2 0 15,1 0 1-15,-4 0 0 16,-4 2-2-16,-3-2 2 15,-2 3-1-15,-5 0 0 16,-3-5 0-16,-1 6 0 16,-6-3 1-16,-2-3-1 15,-3 2 0-15,-3-1 0 0,-3 1 0 16,-1-2 0-16,-3 2 1 15,-3-3-2 1,-3 2 1-16,-1 3 0 16,-2-2 0-16,-2-1 0 0,-2-3 1 15,-3 1-1-15,-3 0 0 16,-1 1 0-16,-5-2 0 15,-2-2 0-15,-3 2 0 16,-4 3 0-16,-12 1 0 16,17 1 0-16,-17-1 0 15,0 0 0-15,13-5 0 16,-13 5 0-16,0 0 0 15,0 0 0-15,0 0 1 16,9-12-1-16,-9 12 0 16,0 0 0-16,0 0-1 15,0 0-1-15,0 0-7 16,-2-18-16-16,2 18-15 0,0 0-1 15,-3 16-1-15,-5-2 27 16</inkml:trace>
  <inkml:trace contextRef="#ctx0" brushRef="#br0" timeOffset="23290.8409">7601 17034 45 0,'40'-38'34'16,"2"10"-2"-16,2 37-30 15,-3 49 1-15,10 52-1 0,-1 17 4 16,10 39 0-16,-4 19-2 16,7 12 1-16,-5 4 0 15,2-16-1-15,-4-33-2 16,-5-43 2-16,-7-20-4 15,-8-31 0-15,-36-58 2 16,0 0-1-16,59-58-1 16,-54-16 0-16,-8-52 1 15,-5-42-3-15,-4-41 0 16,2-32 0-16,1-7-1 15,7 8 1-15,7 13 0 16,14 17 0-16,11 46 1 16,13 47 1-16,8 48 1 0,4 46 0 15,-1 39-1-15,-5 29 1 16,-12 19-2-16,-15 16 2 15,-18 15-1 1,-19 7 1-16,-16 11-2 0,-17-5 2 16,-12-15-2-16,-6-11 2 15,-4-3-1-15,-1-4 1 16,6-30-1-16,10-11 1 15,11-14-1-15,14-6 0 16,15 2-1-16,19-1 2 16,19 8 0-16,21-9 0 15,22 6 2-15,17 0-2 16,19 15 2-16,14-12 1 0,11-5-2 15,9-8-2 1,-1-23 1-16,-4-12-1 16,-12 4-2-16,-8 1 1 15,-18-33-1-15,-17 8-1 0,-20-9 3 16,-23 2-1-16,-18-2 1 15,-18 10-1-15,-14 7 1 16,-16 8 0-16,-10 23 0 16,-3 14 0-16,-2 39 1 15,8 7 2-15,6 18-2 16,13 18 2-16,18 7-2 15,16 3 0-15,20-12 2 16,18-7-5-16,15-32 5 16,13-5-6-16,12-14 4 15,4-32 0-15,1-26 0 16,-2-15 1-16,-6-14-5 15,-7-19 5-15,-10-13-5 0,-13-8 5 16,-10-9-5-16,-14 20-1 16,-8 16 3-16,-9 14-3 15,-4 20 5-15,-13 36-1 16,17 60 1-16,-6 9 0 15,1 27 2-15,7 21-2 16,-1 14 2-16,6 0 0 16,-2 1 1-16,3-14-2 15,-4-33-1-15,-3-4-2 16,-5-14 1-16,-13-67 1 15,15 65-1-15,-15-65-1 16,0 0-1-16,-17-60-2 16,6-7 4-16,1-24 2 0,3-46-4 15,6-27 2-15,7-14-2 16,10 15 0-16,8 3 0 15,14 24 3 1,7 30-2-16,9 36-1 0,-1 53 2 16,-1 49 1-16,-11 28-1 15,-13 25 3-15,-18 18-1 16,-22-7 0-16,-20 5-1 15,-19 5 0-15,-14-8-2 16,-16-34-3-16,7 5-14 16,-16-29-18-16,19-29-4 15,7-14 2-15,22-20 5 0,15-28 33 16</inkml:trace>
  <inkml:trace contextRef="#ctx0" brushRef="#br0" timeOffset="24039.6422">11187 17122 68 0,'41'23'39'16,"-13"30"-3"-16,-9 24-31 16,-13-6-1-16,2 11-7 15,0 19 7-15,4-1-2 16,4 10 1-16,8-19-1 15,9-25 0-15,-33-66 0 16,98 43 1-16,-36-48 5 16,0-35-11-16,-2-28 2 15,-5-31-1-15,-10-4 0 16,-11-14 0-16,-14-1-1 0,-16 15-1 15,-15 10-1-15,-11 3 6 16,-11 29-2-16,-5 24 0 16,-4 10 1-16,2 15-1 15,5 12 1-15,7 10-1 16,8 0 1-16,15 7-1 15,19 4 1-15,16-6-1 16,18 2 1-16,16-6 0 16,14 3 1-16,13 4-1 15,10 8 1-15,4 9-1 16,-1 14 2-16,-8 19-2 15,-9-9 2-15,-15 26 1 16,-15-17 0-16,-19 11 0 0,-12-18-1 16,-20 9 1-16,-6-70 2 15,-21 64-1-15,21-64-2 16,0 0 2-16,-55 46-1 15,43-72-6-15,7 1 3 16,12-35-1-16,11-9-4 16,12-13 2-16,10-15 1 15,13-5-3-15,7 1 0 16,7 7 6-16,4 0-2 15,-1 12 0-15,0 17 0 16,-4 16 1-16,-8 12-1 16,-6 9 1-16,-11 5-1 15,-8 6 0-15,-10 15 0 0,-7 12 2 16,-7 7-1-16,-7 8 1 15,-3 20 0 1,-3 20 0-16,2 30 2 16,-1 11-2-16,6 9 3 0,3-3-2 15,4 10-5-15,3-8 6 16,1-14-2-16,3-20-4 15,-9-24-7-15,-8-56-22 16,22 49-9-16,-22-49 1 16,-25-41 4-16,-5-3 28 15</inkml:trace>
  <inkml:trace contextRef="#ctx0" brushRef="#br0" timeOffset="24226.8426">12910 17315 88 0,'95'-1'37'0,"9"-5"0"16,15-7-42-16,-16-11-19 15,17-3-14-15,-5-11-1 16,-7-6-1-16,-14-3 25 15</inkml:trace>
  <inkml:trace contextRef="#ctx0" brushRef="#br0" timeOffset="24694.8434">14574 16679 90 0,'12'94'40'0,"-8"1"-2"16,3 21-38-16,2 27-1 16,0-2 3-16,2 2 1 15,0-15-2-15,-1-12 0 16,1-32 1-16,0-14 2 15,-11-70 0-15,21 51-1 16,-21-51-2-16,33-25-4 16,-12-13 1-16,5-35-1 0,4-15 0 15,8-12-3-15,3-3 2 16,3 0 1-16,0 14 0 15,-3 20 1 1,1 23 2-16,-7 34 2 16,-5 26-1-16,-11 23-1 0,-13 20 2 15,-13 13-1-15,-14 3 1 16,-15 19-1-16,-14-19 1 15,-13-2 1-15,-10-2-1 16,-6-1-4-16,-8-15-4 16,16-8-22-16,0-13-9 15,15-38-2-15,12 2 2 16,22-20 12-16</inkml:trace>
  <inkml:trace contextRef="#ctx0" brushRef="#br0" timeOffset="25162.8442">15671 17362 79 0,'0'0'36'15,"-13"-3"-5"-15,-20 7-30 16,-11 8 0-16,-10 17 0 15,-9 12 1-15,-8 22 1 16,1 11-1-16,4 11 1 16,10 9-1-16,15-3 2 15,12-7-2-15,16-4 2 16,16-15-3-16,-3-65-1 15,42 56 1-15,-42-56-1 0,75-6-3 16,-75 6 2-16,83-91-1 16,-43 24-2-16,-4-18 0 15,-5-17 1-15,-5-2 0 16,-6-3 2-16,-7 8 1 15,-5 14-2-15,-1 20 1 16,-6 12 2-16,0 36 1 16,-1 17-2-16,1 51 3 15,2 30 1-15,3 4-1 16,2 11-1-16,6-4 0 15,5 9-1-15,2-20-4 16,13-3-3-16,-11-12-20 16,-23-66-13-16,87 20-2 0,-37-28 3 15,1-14 25-15</inkml:trace>
  <inkml:trace contextRef="#ctx0" brushRef="#br0" timeOffset="25412.4447">16384 17249 62 0,'-12'-9'35'15,"-14"19"2"-15,-18 28-32 16,-1 34 0-16,-7-11 4 16,3 2-3-16,0 26 0 15,12-8-3-15,13-1 1 16,17-1 0-16,18-18 0 0,-11-61-1 15,74 59-4 1,-15-28 0-16,13-36-3 16,1-7 1-16,18-20-18 15,-9-23-20-15,0-19 1 0,-11-13-1 16,-9-22 11-16,-8-10 30 15</inkml:trace>
  <inkml:trace contextRef="#ctx0" brushRef="#br0" timeOffset="25662.0451">16889 16613 66 0,'-13'21'39'0,"11"22"-2"16,-7 5-30-16,5 36-3 15,-1 22-1-15,2 14 2 16,-5 23-1-16,2-9 1 15,-1 5-3-15,0-10-3 0,-1-20 2 16,2-23 0-16,3-24-3 16,-5-8-2-16,8-54-5 15,0 0-4-15,21 8-15 16,-6-49-7-16,5-15-3 15,6-20-2-15,3-24 37 16</inkml:trace>
  <inkml:trace contextRef="#ctx0" brushRef="#br0" timeOffset="25896.0455">17342 16795 68 0,'-2'37'37'0,"-10"14"-1"16,-18 5-33-16,-3 13 0 15,-9 10-1-15,-1-6 1 16,-1-4-3-16,6-6 2 15,11 2-2 1,21-8 1-16,21-15 1 0,24-16-1 16,28-11-1-16,25-15-1 15,27 3-2-15,13 2-19 16,24-14-14-16,5-5-2 15,5 2 2-15,4 4 15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25T21:22:09.9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1235 6870 24 0,'-3'-13'30'15,"3"13"-7"-15,-10-13-12 0,10 13 0 16,5-13-2-16,6 7-2 16,-3-5-2-1,8 2-2-15,1-3-1 16,8-3-1-16,0-2 1 0,8-1-2 15,4 0 1-15,5 1-2 16,1 0 1-16,4 1 0 16,-1 0 0-16,-1 6 0 15,1 4 0-15,-6 5 0 16,-2 6 0-16,-4 5-1 15,-5 3 0-15,-3 6 1 16,-5 3 0-16,-4 3 0 0,-4-1 0 16,-3 1 0-1,-9-2 1-15,-5 4 0 16,-4 2 1-16,-3-1-1 15,-5-1 1-15,-2 1-2 16,-4 2 2-16,-1 3-1 0,-3 0 1 16,3-1-2-16,-1-1 0 15,3 4 1-15,0 1 0 16,5 4 0-16,1-2-1 15,3 0 1-15,4-1 0 16,1 2-1-16,5-4 0 16,1-2 1-16,1-5-1 15,1-5 0-15,1 0-1 16,2-1 1-16,1-5-2 15,-1-2 0-15,3 0-3 16,-7-15-13-16,4 22-16 16,-3-8-1-16,1-2 1 0,-3-1 22 15</inkml:trace>
  <inkml:trace contextRef="#ctx0" brushRef="#br0" timeOffset="655.2012">1764 7968 17 0,'0'0'28'0,"0"0"-3"15,0 0-15-15,0 0-1 16,0 0 0-16,0 0-3 16,0 0-2-1,0 0 0-15,0 0-1 0,-6 11-1 16,6-11-1-16,-3 17 0 15,3-17 0-15,-2 17 0 16,2-17-1-16,0 15 0 16,0-15 0-16,5 11 1 15,-5-11-1-15,0 0-1 16,17 4 1-16,-17-4 0 15,16-12 0-15,-16 12 0 16,13-17 0-16,-9 6 0 0,-3 0 0 16,-5-1 1-1,4 12-1-15,-17-8 0 16,4 11 0-16,-3 2 1 15,-1 6 0-15,1 1-1 0,2 4 1 16,1 3 0-16,5 3 0 16,3-4-1-16,5-3 1 15,5-3-1-15,-5-12 1 16,21 17-1-16,-8-16 0 15,3-5 0-15,-2-5 0 16,-1-2 0-16,-1 0 0 16,-4-4-1-16,-3 1 1 15,-5 0 0-15,0 14 0 16,-12-13-1-16,12 13 1 15,-23 2 0-15,9 2 0 16,1 3 0-16,0 3 0 16,3 3-1-16,10-13-1 0,-7 28-8 15,7-28-21-15,3 11-2 16,-3-11 0-16,22-5 17 15,-5 1 16-15</inkml:trace>
  <inkml:trace contextRef="#ctx0" brushRef="#br0" timeOffset="1497.6027">2354 7407 35 0,'-15'3'32'16,"15"-3"1"-16,0 0-29 15,0 0 2-15,17-1 0 16,-5-5-1-16,14 6 0 16,-1-6-1-16,10 2-1 15,1-3 0-15,8 4 0 16,-2-5-1-16,0 0-1 15,-3-3 1-15,-1 4-1 16,-5-1 0-16,-2 3-1 16,-7 1 1-16,-2-1-1 15,-5-3 1-15,-2 2-1 0,-4 6 0 16,-11 0 0-16,13-2 0 15,-13 2-2-15,0 0-1 16,0 0-6-16,12 1-26 16,-12-1-1-16,0 0-1 15,0 0 12-15,0 0 25 16</inkml:trace>
  <inkml:trace contextRef="#ctx0" brushRef="#br0" timeOffset="5132.4091">4000 7034 45 0,'-18'-11'34'0,"-7"2"0"16,-5-2-33-16,-3 3-1 15,-4 5 2-15,2 4 1 16,-8 1-1-16,4 7-1 0,-2 2 1 16,5 5-2-16,6 2 1 15,4 6 0-15,8 0-1 16,9 3 1-16,10-1-1 15,12 0 2-15,9 1-1 16,12 1 0-16,7-4 0 16,11 2 0-16,2-2 0 15,4 0 0-15,-3 2-1 16,-3 0 2-16,-7 1-2 15,-9 0 1-15,-11 1 0 16,-7-3-1-16,-11-1 1 16,-7 2 0-16,-9-7-1 15,-7 0 0-15,-4-5 1 0,-8-1-1 16,-5-4 0-16,-4 1 1 15,-3-4 0-15,-1-4-1 16,-1-2 0-16,1 0 0 16,4-2-1-16,4-4 1 15,6 0-1-15,4-7-2 16,9 5-4-16,1-13-9 15,18 8-19-15,0-4-1 16,8 1 0-16,3-3 28 16,7-1 8-16</inkml:trace>
  <inkml:trace contextRef="#ctx0" brushRef="#br0" timeOffset="5647.21">4270 7258 44 0,'11'8'34'0,"1"-6"0"16,5 3-32-16,5-3 0 0,9 0 2 16,-1-6-1-1,4 4-1-15,2-5 0 16,-1 1 0-16,-3-7-1 15,0-4 0-15,-7 3 0 0,-2-5-1 16,-7-6 1-16,-4 0-1 16,-7-3 0-16,-7-2 0 15,-7 5 0-15,-4 2 0 16,-9-1 1-16,-4 6-1 15,-5 10 0-15,-4 5 1 16,0 9-1-16,1 9 1 16,1 11 0-16,4 10-1 15,4 9 1-15,8 8 1 16,9-1-1-16,9 5 0 15,10-5-1-15,9-2 1 16,11-12-1-16,7-8 0 16,7-8-2-16,1-14-1 0,12 1-9 15,-16-17-23-15,10-6-2 16,-8-9 0-16,-2-9 21 15,-6-10 16-15</inkml:trace>
  <inkml:trace contextRef="#ctx0" brushRef="#br0" timeOffset="5928.0105">5000 6653 62 0,'-8'11'36'16,"7"24"1"-16,-6 6-32 0,7 23-1 15,-4 2 0-15,7 16-1 16,-1 0-1-16,4 4-1 16,4-4 0-1,0-12 0-15,6-3-2 0,-5-13 1 16,2-3-2-16,-1-12 1 15,0-3-2-15,-3-13-2 16,3 0-5-16,-12-23-18 16,0 0-9-16,14 2-1 15,-8-13 8-15,-8-9 30 16</inkml:trace>
  <inkml:trace contextRef="#ctx0" brushRef="#br0" timeOffset="6130.8108">4771 7283 61 0,'15'-10'36'0,"13"1"1"16,20-1-35-16,3-1 0 15,11-2-1-15,5 8-8 16,-3-10-27-16,9-2-1 16,-3 0-1-16,-8 0 10 15,-6 3 26-15</inkml:trace>
  <inkml:trace contextRef="#ctx0" brushRef="#br0" timeOffset="6879.6121">5659 6730 48 0,'-17'-8'34'0,"-5"3"0"0,0 10-32 15,-3 12 2-15,6 18-1 16,-8 13 1-1,5 17-1-15,0 12 0 16,7 11-1-16,4 11 0 0,14 1 1 16,8-6-1-16,12-8 0 15,11-17-1-15,14-12 1 16,6-18-1-16,4-12 1 15,3-19-1-15,0-15 0 16,-1-15 0-16,-6-12 0 16,-9-12-1-16,-10-13 0 15,-10-14 0-15,-12-5-1 16,-10-4 0-16,-16-3 1 15,-9 5-2-15,-9 6 2 16,-7 8-1-16,-7 15 0 16,-4 16 0-16,-2 10 1 15,2 15-2-15,2 8 1 0,11 21-6 16,-5-9-19-16,22 16-10 15,5-1-1-15,21 0 0 16,12-7 35-16</inkml:trace>
  <inkml:trace contextRef="#ctx0" brushRef="#br0" timeOffset="7238.4128">6643 6549 69 0,'-9'-34'36'0,"-13"2"0"0,-6 7-35 16,-4 11 1-16,2 12 0 16,-4 5-1-16,1 21 1 15,0 16-2-15,5 13 2 16,4 16 0-16,7 16 0 15,6 11-1-15,6 10 1 16,8 9-1-16,5-1 1 16,2-7 0-16,4-4-1 15,-2-16-1-15,-1-4 0 16,-3-15 0-16,-4-10 0 15,-4-14 0-15,-5-14-3 16,-3-4 1-16,-7-16-5 16,5 2-6-16,-20-27-23 0,8-6-2 15,-10-14-1-15,-2-5 14 16,-6-10 25-1</inkml:trace>
  <inkml:trace contextRef="#ctx0" brushRef="#br0" timeOffset="7410.0131">5936 7319 54 0,'39'-8'36'16,"16"1"-1"-16,10-13-31 16,11 15-3-16,11-2-1 15,1-6-18-15,5 7-15 0,-4-3-1 16,-4-2-2-1,-7-1 28-15</inkml:trace>
  <inkml:trace contextRef="#ctx0" brushRef="#br0" timeOffset="8049.6142">8072 5654 45 0,'-27'22'33'0,"-10"3"1"0,2 9-32 16,-19 4 2-16,2 12 0 15,-10 4 0-15,-1 18 0 16,-5 2 0-1,2 18 0-15,0 13-1 0,3 12 1 16,3 13-1-16,10 16 0 16,3 8 0-16,12 5 0 15,5 3-2-15,9-5 1 16,9-11 1-16,10-8-2 15,7-15 1-15,10-12-1 16,6-19 0-16,4-12 0 16,3-12 0-16,5-15-2 15,0-10 0-15,-2-13-4 0,14 4-25 16,-17-23-10-1,3-4 1-15,-3-16-2 16,3-10 29-16</inkml:trace>
  <inkml:trace contextRef="#ctx0" brushRef="#br0" timeOffset="9016.8159">8206 7871 55 0,'0'0'33'15,"0"0"2"-15,22 0-35 16,10 0 2-1,14 3 1-15,9-3 0 16,12 4 0-16,4-2 0 0,11 4 0 16,1-2 0-16,6 1-1 15,1-5 0-15,3 1 0 16,0-1-1-16,2-1 0 15,1-5 2-15,3-2-2 16,-1 0 1-16,2-1-1 16,-1 5 1-16,0-2 0 15,-3-2-1-15,2 3 0 16,-3 3 0-16,2 1 0 15,-3 1-1-15,-1 3 0 16,0-3 1-16,2 0-2 16,2 2 2-16,1-1-1 15,-2 1 0-15,-3-3 0 0,2 1 0 16,-1-5 0-16,-3 3 0 15,1 1 1-15,-4-1-2 16,-4 1 1-16,-1-1 0 16,-2 0 0-16,-8 2 0 15,-6 2 0-15,-8 0-1 16,-12-2 0-16,-7 1 0 15,-10-2-2-15,-3 6-4 16,-27-5-22-16,24-5-10 16,-24 5 0-16,22-10 0 15,-11 2 32-15</inkml:trace>
  <inkml:trace contextRef="#ctx0" brushRef="#br0" timeOffset="10030.8177">12919 7669 59 0,'0'0'35'16,"0"-12"1"-16,12-4-34 15,14 12 0-15,5 1 1 0,13 3 0 16,6-1-1-16,8 3 0 15,4-1-1-15,9 2 0 16,0-1 0-16,1 1 0 16,0-1-1-16,1 2 1 15,0-3 0-15,2 1-1 16,1-2 1-16,4 3-1 15,2-1 1-15,7 1-1 16,2-2 1-16,6 0 0 16,3 1 0-16,8 1 0 15,5 0 0-15,0 1-1 16,6-1 1-16,-1 1-1 15,3-1 0-15,2 2 1 0,6 0-1 16,-2-1-1-16,5 0 1 16,6 0 0-16,1-1 0 15,5 1 0-15,3 1 1 16,0 0-3-16,1 1 4 15,2 2-1-15,-3 2 1 16,-4 2-2-16,-2-6 0 16,-4 6-1-16,-3-1 3 15,-1-1-1-15,0 1-2 16,-3-5 2-16,-1 0 0 15,-2-2-1-15,-1 5 2 16,-2-3-1-16,-1-1-1 0,-4 1 0 16,-8 0 0-16,-6-1 1 15,-8 1-1-15,-7 2 0 16,-10-4 0-1,-8-1 0-15,-8-1 1 0,-7 0-1 16,-6-1 0-16,-2-1 0 16,-5-1 1-16,-2-3-2 15,-7 1 1-15,-3 3 0 16,-3 0-2-16,-8-3-2 15,4 10-9-15,-25-7-21 16,26-1-4-16,-13 1 1 16,7 1-2-16,2-7 37 15</inkml:trace>
  <inkml:trace contextRef="#ctx0" brushRef="#br0" timeOffset="10826.4191">20362 7809 69 0,'-16'-2'36'16,"16"2"0"-16,-2-15-31 15,15 5-2-15,19 10 1 16,8-7-1-16,19 11 0 0,5-11-1 16,23 8 0-16,12 3-1 15,9-4 2-15,13-2-2 16,9-6 0-1,9 5 1-15,6 3 0 0,6-3-1 16,0-2-1-16,1-3 0 16,1 1 0-16,-3 4 1 15,-6 4-1-15,-9 1-1 16,-4-5 1-16,-3 6 0 15,-7 0 0-15,-4 3 2 16,-3 3-1-16,-5 1 0 16,-4-2-1-16,-3-6 2 15,-7 3-2-15,-8 1 2 0,-6-4-1 16,-6-1 0-1,-7-1-1-15,-7-1 0 16,-3-1-1-16,-5 6 1 16,-1-4 1-16,-5 0-2 0,0 0 1 15,-7 2 0-15,-4 0 0 16,-5-2-1-16,-5 1 1 15,-4 0-2-15,-10-5-2 16,5 13-18-16,-17-9-15 16,0 0-2-16,6-17 1 15,-2 6-1-15,-1-8 39 16</inkml:trace>
  <inkml:trace contextRef="#ctx0" brushRef="#br0" timeOffset="11606.4204">24121 5965 18 0,'-5'-12'29'15,"5"12"0"-15,0 0-20 16,3-12 1-16,9 15-1 16,-12-3-2-16,17 14 0 0,-7 0-2 15,11 16 1-15,-2 3-2 16,9 16 1-1,0 5 0-15,9 20-2 16,-2 8 0-16,6 8 0 0,-5 4 0 16,1 5-2-16,-5 0 2 15,-6 6-1-15,-5-1-1 16,-6-5 1-16,-8 0 0 15,-6-2-1-15,-3-1 1 16,-3-3-1-16,-6-5 0 16,-1-7-1-16,-4-6 2 15,-2-1-1-15,-4-11 0 16,-4-3 0-16,-2-12 0 15,-1 0 0-15,-4-3 0 16,-1-2 0-16,-2-5-1 16,1 1 1-16,-3-2-1 15,1-1 0-15,3-1 0 0,0-2 0 16,2-5 0-16,-1-4 1 15,4 1-2-15,-2-10 1 16,7-1-3-16,-2-10-4 16,13 9-15-16,-8-19-15 15,21 6-1-15,-9-17-2 16,17 0 7-16,5-4 33 15</inkml:trace>
  <inkml:trace contextRef="#ctx0" brushRef="#br0" timeOffset="12355.2217">24735 7864 57 0,'-7'13'33'0,"7"-13"0"16,-15 21-28-16,7-10-1 0,9 3 2 15,-1-14-1-15,6 19-1 16,-6-19 0-1,23-2-2-15,-6-3 1 16,3-1-2-16,-4-6 0 0,0-4-1 16,-7 0 0-16,-4 2 0 15,-5 14 0-15,-7-16 0 16,-7 11 0-16,-4 6 1 15,-3 2 0-15,2 7 0 16,1-1 0-16,3 6 0 16,3-5 0-16,7 6 0 15,6-2 0-15,8-2-1 0,5 1-1 16,5-4 2-1,3-3-1-15,4-5 0 16,2-1 0-16,-2 0 0 16,-1-9 0-16,-5 1-1 0,-5-4 2 15,-7-3-2-15,-6 4 0 16,-2 11 1-16,-20-13 0 15,3 6-1-15,-2 9 1 16,-5-1 0-16,5 5 0 16,0 4 1-16,6 1-2 15,13-11 1-15,-8 17 1 16,8-17-1-16,14 8 0 15,2-10-1-15,2 0 1 16,2-6 0-16,-1-1 0 16,-2-1 0-16,-3-1 0 15,-4-1 0-15,-8 1 0 16,-2 11 0-16,-11-10 0 0,-2 10-2 15,13 0-5-15,-32 7-20 16,32-7-9-16,-21 16-1 16,18-5 1-16,3-11 19 15</inkml:trace>
  <inkml:trace contextRef="#ctx0" brushRef="#br0" timeOffset="13026.0229">19748 7698 61 0,'0'0'36'15,"-17"-1"-1"-15,17 1-29 16,8 21 1-16,2 2-1 15,-4 1 0-15,6 9-2 16,-1 4 0-16,3 6-2 16,-3 1 0-16,-3 0-1 15,-8-2-1-15,-4 1 0 16,-10-1 1-16,-8-2-1 0,-7-5 0 15,-9-5 0-15,-3-3-1 16,-5-8 0-16,2-2-2 16,-1-11-2-16,16 7-12 15,-8-18-21-15,18-5 1 16,5-7-2-16,13-4 10 15,5-7 29-15</inkml:trace>
  <inkml:trace contextRef="#ctx0" brushRef="#br0" timeOffset="13774.8242">19626 7732 64 0,'-5'-16'35'15,"0"1"-1"-15,4-1-31 16,1 16-1-16,0 0 1 15,0 0-1-15,0 0-1 16,-1 23 1-16,4-2-1 16,1-2 2-16,3 3-3 0,-1-2 2 15,5-3-1-15,0-3 1 16,4-5-1-1,-2-9 0-15,2-10-1 16,1 1 0-16,-5-6 1 0,-2-2-3 16,-3-2 2-16,-8 1-2 15,-5 1 1-15,-4 2-1 16,-5 7 2-16,-5 3-2 15,2 9 2-15,-2 7 1 16,0-3 0-16,7 11 0 16,3 3 0-16,4 0 0 15,5 1-1-15,5-5 1 16,5-3-1-16,3-8 1 15,5 4-2-15,0-11 1 16,2-5 0-16,2-2 0 16,-3-6 0-16,-2-6-1 15,-3 1 1-15,-5-4-2 0,-4 3 2 16,-6 0-1-16,-3 0 1 15,-5 6-1-15,-1 9 1 16,-2 7 2-16,1 9-1 16,-2 3 1-16,8 3-2 15,1 4 2-15,5 1-1 16,3-5 2-16,7-2-2 15,4-5-1-15,2-10 0 16,3-2 1-16,-1-10-1 16,-1-4-1-16,-3-2 1 15,-4-1-1-15,-7 1 0 16,-3 0-1-16,-9 1 1 15,-1 4-2-15,-4 6 1 0,-4 6-2 16,-4-3-4-16,13 18-20 16,-10-4-7-16,4 5-1 15,2-3 0-15,2 2 32 16</inkml:trace>
  <inkml:trace contextRef="#ctx0" brushRef="#br0" timeOffset="14571.4257">12262 7633 64 0,'10'24'35'0,"2"7"1"15,-1 5-35-15,1 7 1 16,-3 1 1-16,1 5-1 15,-7 0 0-15,0-1 2 16,-6-6-3-16,-2 1 1 16,-3-4-2-16,-3-2 1 15,-5-5 0-15,-4-3 0 16,-1-4-2-16,-4-2 1 15,-1-1-1-15,-3-6 1 16,0-4-1-16,-2-8-3 0,7 3-5 16,-11-18-21-16,16 1-6 15,1-9 0-15,8-5 0 16,4-5 36-16</inkml:trace>
  <inkml:trace contextRef="#ctx0" brushRef="#br0" timeOffset="15476.2273">12141 7681 54 0,'-14'6'35'0,"-1"6"-1"15,-4 2-30-15,11 4-2 16,2-1 2-16,10 4-3 16,2-2 2-16,6-1-1 15,3-6-1-15,4-3 1 16,2-8-1-16,2-5-1 15,-2-2 0-15,-3-8 0 16,-2-4-1-16,-5-5 1 16,-5 1-2-16,-5-1 2 15,-7 2-1-15,-6 5 1 16,-5 2-1-16,-3 6 2 15,-3 5-1-15,1 5 0 0,0 8 1 16,3 4-1-16,3 3 1 16,5 2-1-1,5-1 2-15,6 2-3 16,5 2 2-16,6-2-1 0,2-9 0 15,5-5 0-15,3-4 0 16,1-6 0-16,0-2 0 16,-1-2 0-16,-5-9-1 15,-3-4 0-15,-3 1 0 16,-6-1 1-16,-7 3-2 15,-4 2 2-15,-5 3-1 16,-4 3 1-16,-1 9 0 16,-3 9 0-16,1 7 1 15,2 3-1-15,2 4 1 16,5 1-1-16,4-1 1 15,6 1-1-15,4-5 0 16,-4-18 1-16,22 17-1 0,-6-16 0 16,2-3-1-16,0-5 1 15,-1-4 0-15,-1-4-1 16,-5 0 1-16,-5-3 1 15,-2 0-1-15,-7 1 1 16,-3 4-2-16,6 13 2 16,-23-14-1-16,11 17 1 15,-3 3 0-15,4 7-1 16,0 3 1-16,5 2 0 15,3-1 1-15,3 4-2 16,3-5 1-16,-3-16-1 16,16 15 0-16,-3-12 0 15,2-6 0-15,0-3-1 0,-2-7-1 16,2-2 2-16,-5 3-1 15,-4-5 1-15,-1 6 0 16,-5 11 1-16,-5-15-1 16,5 15 1-16,-16 3 0 15,5 6 1-15,11-9-3 16,-16 25 0-16,17-5-13 15,-7-8-18-15,13 0-6 16,-7-12 2-16,25 12 10 16,-4-13 26-16</inkml:trace>
  <inkml:trace contextRef="#ctx0" brushRef="#br0" timeOffset="23947.0422">20308 7516 51 0,'0'0'34'16,"-10"15"-1"-16,10-15-30 15,0 0 0-15,10-19 0 16,1-5 1-16,6-4 0 0,3-12-1 15,4-5 0-15,1-8-1 16,1-7-1-16,3-8-1 16,0-8 1-1,0-2-1-15,-1-4 1 0,-1-6-2 16,0 3 1-16,-4-3 1 15,0 3-1-15,-4 6 1 16,-2 11-2-16,-4 10 1 16,-2 10 0-16,-2 14 0 15,-3 8 0-15,-1 12-1 16,-5 14 1-16,11 11 0 15,-6 17 0-15,-1 15 0 16,2 16 1-16,3 13-1 0,2 13 1 16,-1 6 1-1,2 2-2-15,0-3 1 16,3-7-1-16,-1-8 1 15,0-12-1-15,-1-11 0 0,-3-13-1 16,1-5-1-16,-6-12-1 16,1 1-8-16,-6-23-16 15,-16 8-8-15,2-15 0 16,-6-6 0-16,-7-4 34 15</inkml:trace>
  <inkml:trace contextRef="#ctx0" brushRef="#br0" timeOffset="24149.8425">20244 7163 54 0,'0'0'32'0,"23"-6"-1"0,16-9-30 15,13 1 1-15,9-9 0 16,9 0-1-16,6 1-3 15,-1-3-3-15,9 6-14 16,-9 1-11-16,-10 1-2 16,-7 5 0-16,-8 1 30 15</inkml:trace>
  <inkml:trace contextRef="#ctx0" brushRef="#br0" timeOffset="24664.6434">21034 6952 13 0,'0'0'30'0,"-11"-12"0"15,11 12-22-15,0 0 2 16,5 12 1-16,8 16-3 16,-15-2 1-1,12 14-4-15,-7 9 1 0,5 13-3 16,-7-6 2-16,7 4-3 15,-5-4-1-15,5-6 0 16,-2-9 0-16,1-7 0 16,-1-13 1-16,1-7-2 15,-7-14 1-15,0 0-1 16,15-14 1-16,-10-13-2 15,0-13 1-15,0-11-1 16,3-6 0-16,2-7 1 0,5-2-2 16,1-2 1-1,4 6-1-15,2 8 2 16,4 14-2-16,1 12 3 15,-2 11-2-15,2 19 2 0,-5 11 1 16,0 17-1-16,-5 12 1 16,-1 10 0-16,-5 4 1 15,0 6-2-15,-2-1 1 16,-3-3 0-16,1-6-2 15,-1-3 1-15,-2-12 0 16,0-9-1-16,-1-6-1 16,-2-7 1-16,1-3-2 15,-2-12-4-15,0 0-7 16,0 0-21-16,-5-26-2 15,6 3 1-15,5-2 7 16,4-9 28-16</inkml:trace>
  <inkml:trace contextRef="#ctx0" brushRef="#br0" timeOffset="25039.0441">21878 6936 58 0,'4'-24'32'15,"-9"5"0"-15,-11 2-33 16,-10 8 1-16,-4 10 1 15,-11 9-1-15,-4 7 2 16,-1 3 0-16,4 5-2 16,4 5 2-16,12 5-1 15,9-1 1-15,15 4 0 0,13-9 0 16,19-1-2-16,10 0 1 15,7 3 1-15,4 1-1 16,0-3 1-16,-4 0-1 16,-4-1 0-16,-10 0 0 15,-10 3 0-15,-15-1 0 16,-11-4 0-16,-12-6-1 15,-6-2 1-15,-10-6-1 16,-6-3-1-16,-3-5 0 16,-6-7-2-16,5-1-3 15,-5-15-13-15,12 5-15 16,5-3-1-16,9-2 0 15,10-4 22-15,10-6 13 0</inkml:trace>
  <inkml:trace contextRef="#ctx0" brushRef="#br0" timeOffset="25616.2451">22021 6916 71 0,'0'0'35'0,"0"0"0"15,3 24-31-15,1 11-2 16,0 6 1-16,4 12 0 16,-2 8-1-16,8 3 1 15,-1-5-1-15,4-3 0 16,-1-5-2-16,0-5 1 15,0-11-1-15,0-11 1 16,-2-12-1-16,-1-9 0 0,0-9 0 16,-2-10 0-16,0-16 0 15,0-11-1-15,0-8 1 16,-1-8-1-16,-1-3-1 15,0-1 2-15,1 7-2 16,-3 2 2-16,2 13-2 16,0 15 2-16,1 15 0 15,-10 11 0-15,22 27 2 16,-8 10-2-16,1 10 2 15,4 12-1-15,0 7 1 16,6-1-1-16,-1-4 0 16,2-4 0-16,-2-11-1 15,-1-8 1-15,-2-14 0 0,-4-9 0 16,-3-12-1-16,-14-3 0 15,18-29 0-15,-13-4 0 16,0-13 1-16,-3-11-2 16,2-4 0-16,-2-7-1 15,3-4-1-15,-2-2-2 16,5 13-3-16,-10-3-9 15,13 21-20-15,-6 10 1 16,2 13-1-16,-2 7 15 16,-5 13 22-16</inkml:trace>
  <inkml:trace contextRef="#ctx0" brushRef="#br0" timeOffset="26006.2458">22744 7141 53 0,'15'15'36'0,"10"-2"0"0,1-13-26 15,12 5-2-15,-5-12 0 16,10 2-3-16,-5-12-1 16,2 2-1-16,-5-7-2 15,-7-4 0-15,-4 1-3 16,-7-3 3-16,-6-2-2 15,-6 3 1-15,-8 2-1 16,-7 3 1-16,-5 3-1 0,-7 6 1 16,-5 6 1-1,-3 8-1-15,-5 14 2 16,0 10-1-16,2 12 2 15,5 8-2-15,4 8 2 0,10 9-1 16,5 6-1-16,14 1 1 16,10-8-2-16,7-5 0 15,3-9 0-15,6-9 0 16,3-8-3-16,0-17-1 15,8-4-6-15,-19-25-15 16,12 3-13-16,-7-16 1 16,4-5-1-16,-7-15 17 15</inkml:trace>
  <inkml:trace contextRef="#ctx0" brushRef="#br0" timeOffset="26474.2466">23283 6965 57 0,'5'-12'35'0,"-5"12"2"15,0 0-28-15,3 21 0 16,7 12-2-16,-8 10 0 15,7 18-2-15,-4 2 0 16,2 6-2-16,1-1-1 16,0-2 0-16,-2-7-1 15,-1-8 0-15,0-13-1 16,-1-14 0-16,-4-6-1 15,0-18 1-15,0 0 0 16,1-11 0-16,0-17 0 16,0-13-1-16,4-9 1 15,3-10-1-15,5-8 1 16,3-3-2-16,5 0 0 0,4 3 2 15,7 12-2-15,7 11 2 16,2 12-1-16,5 12 2 16,-2 12-2-1,2 11 3-15,-5 10 1 0,-3 6-2 16,-5 4 2-16,-6-1-1 15,-6 1 1-15,-4-3-1 16,-5-2-1-16,-6-3 0 16,-6-14 0-16,11 12-1 15,-11-12-1-15,0 0 1 16,0 0-4-16,-7-16-4 15,7 16-20-15,-3-21-10 16,1 8-2-16,-4-5 0 0,3-2 11 16</inkml:trace>
  <inkml:trace contextRef="#ctx0" brushRef="#br0" timeOffset="30031.0528">8098 6284 36 0,'3'-16'33'15,"1"5"-1"-15,-4 11-29 16,11 12 1-16,-6 14 1 16,11 27 1-16,-7 18-1 15,12 27 1-15,-4 11-1 16,9 22 0-16,-2 5-2 15,7 8 0-15,-2-12-1 16,4-8 1-16,-4-15-2 16,3-18 0-16,-4-16-2 15,0-15 1-15,-5-14 1 16,-2-15-2-16,-4-5 1 15,-1-8-1-15,0-14 2 0,-3-10 0 16,0-8 0-16,-1-7 0 16,2-12-2-1,1-7 1-15,2-17 0 16,1-11 0-16,2-12 0 0,-2-9-1 15,4-12 0-15,-1-7 0 16,0-4 1-16,2 0 0 16,-2 8-1-16,-1 10 1 15,-1 12 0-15,-2 16-1 16,-4 20 2-16,2 16-1 15,-2 22 0-15,-2 21 1 16,3 24-1-16,0 16 1 16,2 22 0-16,5 18 1 15,2 12-2-15,4 15 3 16,1-1-2-16,3 0 1 15,0-11-1-15,2-5-1 16,2-19-1-16,-2-9 1 0,-3-16 1 16,1-14-2-16,-5-10 2 15,-2-11-1-15,-1-14 1 16,-2-19 2-16,1-10-2 15,-3-16 1-15,1-25-2 16,-1-19 1-16,1-23-1 16,-1-20 1-16,-1-18-2 15,-2-10 0-15,-1-6 0 16,0 0 0-16,-3 11-1 15,0 15 0-15,-1 21 0 16,-4 19-1-16,3 28-3 16,-7 16-2-16,10 43-18 0,-13 3-12 15,4 30 1-15,-7 4-1 16,8 11 34-16</inkml:trace>
  <inkml:trace contextRef="#ctx0" brushRef="#br0" timeOffset="30561.4538">9826 6208 58 0,'0'0'35'0,"0"0"1"15,7 32-32-15,-2 24 0 16,7 23 0-16,-2 18 1 16,5 22-1-1,-4 4 1-15,5 10-1 0,-3 1-3 16,2-8 2-16,-3-16-1 15,1-12 0-15,-4-21-1 16,-1-11 0-16,0-10-1 16,-5-16 0-16,2-12 0 15,-4-10 0-15,-1-18-1 16,0 0 1-16,0 0-1 15,7-33 0-15,-3-9 1 16,6-15-2-16,4-15 2 0,5-7 0 16,4-10 0-1,7 2-1-15,1 3 1 16,5 9-1-16,-2 17 1 15,0 19 1-15,-2 27 0 0,-4 20 0 16,-4 24 1-16,-4 16-1 16,-4 17 1-16,-2 10 0 15,-3 5-1-15,3-1 1 16,-4-6-2-16,-1-5 1 15,2-10-2-15,-2-9 0 16,3-9-4-16,-5-21-5 16,13 5-20-16,-20-24-10 15,16 9 1-15,-8-21 0 16,5-8 29-16</inkml:trace>
  <inkml:trace contextRef="#ctx0" brushRef="#br0" timeOffset="30967.0545">10638 6986 72 0,'-4'-11'38'16,"4"11"-1"-16,-9 17-34 16,8 7 1-16,-1 5 0 15,4 14 0-15,2 5-2 16,4 7 0-16,5 3 0 15,7 0-1-15,4-9 0 16,7-2 1-16,6-12-2 16,3-8 1-16,3-12 0 15,1-12-1-15,0-9 1 16,-3-12 0-16,0-14-1 0,-5-9 0 15,-5-10 0-15,-5-11 0 16,-7-2 0-16,-5-2 1 16,-9-4-1-1,-5 6 0-15,-8 7 1 0,-7 8-1 16,-9 10 0-16,-10 10 1 15,-9 11-1-15,-7 8-1 16,-4 14 1-16,0 8-1 16,-1 7-1-16,1 3-3 15,18 13-20-15,-2-5-14 16,20 0 0-16,8-6-1 15,19-2 14-15</inkml:trace>
  <inkml:trace contextRef="#ctx0" brushRef="#br0" timeOffset="64897.1141">12922 7151 1 0,'-6'-26'26'0,"4"7"4"16,3 7-19-16,-8-5 0 15,7 17-2-15,0 0 0 16,4 13-1-16,-7 6-1 16,9 23-1-16,-7 9-1 15,6 18 1-15,-5 5-2 16,5 16 0-16,-5 0-1 15,3 1-1-15,0-3-1 16,2-4 0-16,-2-12 1 0,2-10-2 16,0-8 0-16,0-10 0 15,0-8-1-15,-3-4 0 16,2-7-3-16,-4-25-3 15,9 23-13-15,-9-23-16 16,0-18-1-16,-3-6 0 16,2-10 35-16</inkml:trace>
  <inkml:trace contextRef="#ctx0" brushRef="#br0" timeOffset="65240.3147">12844 7116 49 0,'16'-22'34'0,"5"0"0"15,8 8-31-15,5 6 1 16,12 12 0-16,-2 5-1 15,2 14-1-15,-6 8 0 16,-4 9 0-16,-16 7-1 16,-9 5 2-16,-13-2-1 15,-12 0 0-15,-12-4-1 16,-11-6 1-16,-7-5-2 15,-2-9 1-15,-2-9-1 16,-1-10-2-16,7-2-4 16,-4-18-9-16,21-1-21 15,3-6-1-15,13-6 1 16,8-4 20-16,14-1 16 0</inkml:trace>
  <inkml:trace contextRef="#ctx0" brushRef="#br0" timeOffset="66035.9161">13648 7032 27 0,'-24'-9'34'0,"-5"2"-1"16,-5-3-20-16,1 13-6 15,-10-2 0-15,10 13-1 16,-5 6-3-16,8 14 0 0,2 4 0 16,7 9-1-16,8 4-1 15,7 2 1-15,8-3-2 16,9-6 1-16,7-7-1 15,8-10 1-15,7-9-1 16,5-12 0-16,0-13 0 16,1-10-1-16,-2-7 1 15,-2-8-1-15,-6-5 1 16,-5-6-1-16,-8-2 0 15,-7 0 0-15,-6 5 1 16,-4 6-1-16,-5 5 1 16,-1 10 1-16,-2 7-1 15,9 12 1-15,-18 8 0 0,13 14 0 16,3 7 0-16,4 5-1 15,4 5 1 1,6 1 0-16,5 1-1 16,5-2 1-16,4-6-1 0,2-8-1 15,1-8 1-15,-1-7 0 16,2-9-1-16,-3-7 0 15,-3-11 1-15,-6-7-2 16,-2-6 2-16,-6-6-2 16,-4-4 2-16,-4-2-1 15,-5 2 1-15,-1 2-1 16,-1 4 2-16,0 7-1 0,2 8 1 15,3 19 0 1,0 0 0-16,0 0 0 16,-1 36 0-16,5 1 1 15,1 2 0-15,5 7 0 16,-1 2-1-16,4-3 1 0,-2-3-1 15,2-10 0-15,-4-7 1 16,0-8-1-16,-9-17 0 16,8 10-1-16,-7-23 1 15,0-6-2-15,-1-13 2 16,2-8-2-16,1-5 1 15,2-6-1-15,5 1-1 16,1-2 0-16,5 10-2 16,-1-2-1-16,8 20-5 15,-10-4-13-15,12 17-14 16,-5 5 0-16,3 10 2 15,-3 3 35-15</inkml:trace>
  <inkml:trace contextRef="#ctx0" brushRef="#br0" timeOffset="66410.3167">14257 7142 25 0,'1'17'34'0,"2"-1"0"15,-3-16-19-15,22 24-4 16,-7-23-2-16,13 9-4 16,-2-11-1-16,6-1-1 15,-1-3 0-15,3-4-2 16,-3-5 0-16,-5-2-1 15,-4-1 1-15,-4-4-1 16,-6-1 1-16,-6-1-1 16,-7-1 0-16,-6 2 1 0,-7 3-1 15,-3 1 1-15,-6 5-1 16,-3 7 1-16,-4 6 0 15,-1 10 0 1,1 12 0-16,2 7 0 0,4 7 1 16,6 9-1-16,5 3 0 15,8 3 0-15,12 2-1 16,8-3 1-16,6-9-1 15,5-7-1-15,6-5-1 16,1-9-1-16,7-3-5 16,-10-27-13-16,8 1-16 15,-9-12-1-15,-1-6 0 16,-5-8 27-16</inkml:trace>
  <inkml:trace contextRef="#ctx0" brushRef="#br0" timeOffset="66800.3174">14687 7024 52 0,'0'0'37'0,"7"13"0"15,-6 2-28-15,6 24-3 16,-4-1 0-16,8 9-3 16,-4 2 0-16,5 2 0 15,-3-5-2-15,0-6 0 16,-1-5-1-16,0-9 0 15,0-8 0-15,-2-6 1 16,-6-12 0-16,11-10-2 16,-3-7 1-16,1-11-1 15,4-8 1-15,2-9-1 16,4-2 0-16,2-6 0 15,2 11 1-15,2 6-1 0,-2 8 1 16,1 14 1-16,-2 13-1 16,1 14 1-16,-2 15-1 15,-1 10 1-15,-2 1 0 16,-1 5 0-16,-1 2-1 15,-3-4 0-15,1-1-2 16,-8-9-1-16,5 1-9 16,-12-22-21-16,8 1-6 15,-7-12 1-15,10-16 7 16,-7-6 31-16</inkml:trace>
  <inkml:trace contextRef="#ctx0" brushRef="#br0" timeOffset="67112.318">15321 6648 68 0,'0'0'38'16,"2"20"0"-16,4 6-33 15,-4 17-1-15,6 14 1 16,0 11-1-16,4 11 0 15,-2 2-1-15,3 3 0 16,0-3-1-16,0-4 0 16,0-13 0-16,-2-6-1 15,0-9-1-15,-4-10 0 0,2-9-1 16,-5-5 1-16,-1-9-2 15,-3-16 0 1,3 17-2-16,-3-17-1 16,0 0-8-16,-19-18-19 0,16 1-8 15,-8-13 0-15,2-4 1 16,-4-10 39-16</inkml:trace>
  <inkml:trace contextRef="#ctx0" brushRef="#br0" timeOffset="67330.7184">15126 7122 72 0,'22'-2'38'15,"17"4"0"-15,5-7-34 16,12 2-1-16,2-3 0 0,5 1-2 15,3-2-3-15,-8-7-9 16,3 9-26-16,-13-4-1 16,-8 2-1-16,-12-2 8 15,-4 2 31-15</inkml:trace>
  <inkml:trace contextRef="#ctx0" brushRef="#br0" timeOffset="67985.9195">16199 6269 47 0,'-37'32'33'15,"-6"8"2"-15,5 17-30 16,-14 9 2-16,10 20-1 15,-5 7 0-15,13 15 0 16,4 2-2-16,16 4 0 16,10-1-1-16,16-4 0 15,8-12 0-15,8-8-1 16,6-14-2-16,1-12 2 0,0-11-2 15,-4-13 1-15,-5-14 0 16,-5-8-1-16,-5-6-1 16,-3-7 0-16,-1-3-5 15,-12-17-19-15,0 16-13 16,11-24-2-16,-7 8 1 15,-2-2 22-15</inkml:trace>
  <inkml:trace contextRef="#ctx0" brushRef="#br0" timeOffset="69405.522">16623 9152 23 0,'4'-18'36'0,"-2"-5"-2"16,13 2-17-16,-15-23-2 0,17 1-5 15,-11-19-2-15,10 1-3 16,-6-11-1-16,3-5-2 16,-2-7-1-1,0 3 0-15,-2-6 0 0,-2 0-1 16,2 3-1-16,-3 0 1 15,0 6 0-15,-1 6-1 16,-2 9 2-16,-1 5-2 16,-2 7 2-16,-3 13-2 15,-2 11 2-15,0 1-1 16,-2 5 0-16,1 8 0 15,-1 1 0-15,7 12 1 16,-17-10-2-16,17 10 1 0,-22 6 0 16,8 8-1-1,-3 3 1-15,-2 2 0 16,-5 5 0-16,1 3-1 15,-2 3 2-15,0-3-1 0,0-3 0 16,4-1-1-16,2-2 0 16,5-4 1-16,3-5 0 15,11-12 0-15,0 0 0 16,0 0 0-16,0 0-1 15,24-10 1-15,-3-9 1 16,3-4-2-16,6-4 1 16,1-8 1-16,0 6-2 15,1-3 0-15,-4 4 1 16,-3 5 0-16,0 5-1 15,-7 10 1-15,-1-1 1 16,0 17-2-16,-2 0 3 16,2 4 0-16,1 6-1 0,3 5 0 15,0 3 0-15,2 1 1 16,0 4-2-16,-2 1 1 15,1 0-4-15,-5-4-2 16,15 8-24-16,-14-11-9 16,3-5 0-16,-2-11-1 15,5-3 32-15</inkml:trace>
  <inkml:trace contextRef="#ctx0" brushRef="#br0" timeOffset="69889.1229">17880 7474 49 0,'0'0'36'16,"-1"18"0"-16,7 7-29 16,-6 1 0-16,11 11 0 15,-8 3-1-15,3 7-2 16,-6-2 0-16,-3 1-2 15,-6-4 1-15,-5-2-3 16,-2-5-2-16,-9-13-17 16,4-2-19-16,-2-7 0 15,5-7-2-15,2-10 17 16,11-8 23-16</inkml:trace>
  <inkml:trace contextRef="#ctx0" brushRef="#br0" timeOffset="70419.5238">18984 6233 42 0,'18'-5'34'15,"-7"15"2"-15,10 12-23 16,2 17-6-16,17 24 0 15,-1 12 0-15,11 22-2 0,-2 10 1 16,5 7-2-16,-8 3-1 16,-5 3-1-1,-13-12 0-15,-10-9-2 16,-16-10 1-16,-8-10 0 0,-13-12-2 15,-10-7 1-15,-10-6-2 16,-8-14-3-16,8 11-25 16,-15-22-8-16,3-2-1 15,-2-3-1-15,3-8 26 16</inkml:trace>
  <inkml:trace contextRef="#ctx0" brushRef="#br0" timeOffset="71683.126">16672 9308 65 0,'0'0'35'0,"0"0"0"15,-8 13-34-15,-1 4 1 16,-1 7-1-16,-3 7 0 16,-2 4-1-1,-2 1 0-15,-2 3 1 0,-1-1-2 16,1 1 1-16,-2-1-1 15,1 0 0-15,4-4-2 16,-3-7 0-16,8 7-5 16,-10-18-5-16,15 3-20 15,-6-2-2-15,12-17 1 16,-20 11 26-16,20-11 8 15</inkml:trace>
  <inkml:trace contextRef="#ctx0" brushRef="#br0" timeOffset="71948.3265">16273 9242 56 0,'10'31'37'0,"12"12"1"15,7 3-32-15,14 13 1 16,3-7-2-16,10 5-1 16,0 0-3-16,2-7-1 15,-5-2-2-15,-10-16-8 16,4-3-27-16,-13-8 0 15,-6-6 0-15,-5-15 7 16,0-8 30-16</inkml:trace>
  <inkml:trace contextRef="#ctx0" brushRef="#br0" timeOffset="73118.3285">18773 9435 74 0,'2'17'38'0,"-2"-17"1"15,0 0-35-15,9-12-1 16,-2 0 0-16,-1-10-1 0,1-7-1 16,2-6 0-16,-2-14-1 15,-1-5 0-15,-2-8 1 16,-3-15-1-16,-4-7 0 15,-5-7 1-15,-3-11-1 16,-2-4-1-16,-3-7 0 16,0 0 1-16,2 2-1 15,-1 7 1-15,4 9 0 16,2 7-1-16,2 11 1 15,1 7-1-15,2 13 1 16,1 9-1-16,-1 10 1 16,1 5-1-16,0 4 0 15,-2 6 0-15,1 3 0 0,2 6 2 16,-2 1-1-16,-1 1 0 15,5 12-1-15,-7-15 1 16,7 15 0-16,-11-5 0 16,11 5-1-16,-22 12 1 15,9 7-2-15,-1 12 3 16,-4 6 0-16,0 8-1 15,-2 6 0-15,2 0 1 16,2 4-1-16,4-6 0 16,1-6 0-16,5-10 0 15,2-9-1-15,8-12 2 16,-4-12-1-16,19-5 0 0,-2-13 0 15,1-13 1-15,4-7-1 16,-1-8-1-16,2-2 2 16,1 0-3-1,-4 2 2-15,-1 7-1 0,-2 9 1 16,1 9-1-16,2 11 2 15,2 10 0-15,3 9-3 16,4 7 4-16,3 4-2 16,5 7 0-16,-1-2-8 15,16 14-22-15,-11-4-7 16,1 4-1-16,-6 0 1 15,-2 10 32-15</inkml:trace>
  <inkml:trace contextRef="#ctx0" brushRef="#br0" timeOffset="73508.3292">18426 9604 77 0,'16'21'39'15,"6"2"-1"-15,17 8-35 16,7 9-2-16,12 8 1 16,4-1-2-16,4-1 0 15,0-2-2-15,-5-16-2 16,1 4-9-16,-20-18-25 15,-5-9 1-15,-9-10-1 16,-6-6 11-16,-8-9 27 16</inkml:trace>
  <inkml:trace contextRef="#ctx0" brushRef="#br0" timeOffset="73711.1296">19101 9571 71 0,'-15'41'38'0,"-2"21"-1"0,-8 10-33 16,0 13 1-16,-3 2-2 15,4 2-1-15,1 1-2 16,2-16-6-16,12 1-29 16,-7-11-3-16,8-10 0 15,1-9-2-15,-1-11 38 16</inkml:trace>
  <inkml:trace contextRef="#ctx0" brushRef="#br0" timeOffset="77112.9356">16085 7089 44 0,'0'0'15'15,"0"0"-3"-15,0 0-3 16,4 20-1-16,-4-20-2 15,5 30-1-15,-4-13 0 16,6 6-1-16,-4 1-1 16,5 5 0-16,-4-6-1 15,4 0-1-15,-3-6 1 16,0-3-1-16,-1-4 0 15,-4-10 0-15,3 13 0 16,-3-13-1-16,0 0 0 16,0 0 1-16,-13-10-1 0,13 10 0 15,-13-17 0-15,5 4 0 16,2-3 0-16,0-2-1 15,2-4 1-15,1-3 0 16,3 4-1-16,2-5 1 16,1 4-1-16,1 3 1 15,4 2 0-15,-1 5 0 16,-7 12 0-16,16-11 0 15,-16 11 0-15,17 12 1 16,-7 0-1-16,0 6 1 16,1 3-2-16,0 0 2 15,0 3-1-15,-2-1 0 0,0-4 0 16,-1-3 1-16,-2-3-1 15,-1-2 0-15,-5-11 1 16,0 0-1-16,0 0 1 16,0 0-1-16,0 0 0 15,2-23 0-15,-4 7 0 16,1-4 0-16,2-3 0 15,1 2 0-15,2-3 0 16,1 2 0-16,4 1 0 16,-1 4 0-16,3 4 0 15,0 5 0-15,0 5 1 16,2 7-1-16,-13-4 1 15,20 17 0-15,-12-4-1 0,0 4 2 16,1 1-2-16,-2 3 1 16,-1-2-1-16,0-2 1 15,0 3-1-15,-1-4 0 16,1-1-2-16,-4-4-3 15,9 7-16-15,-11-18-13 16,6 13-1-16,-6-13 1 16,0 0 33-16</inkml:trace>
  <inkml:trace contextRef="#ctx0" brushRef="#br0" timeOffset="77612.1365">16576 7078 17 0,'-13'0'30'15,"-1"-4"0"-15,3-2-22 16,11 6-2-16,-25 6-1 15,25-6-2-15,-18 20 0 16,11-6-1-16,-3 2 1 16,4 6-1-16,0 0 0 15,3 1 0-15,3-3-1 16,4-1 1-16,1-7-1 0,-5-12-1 15,21 16 0 1,-8-16-1-16,2-7 0 16,-3-7 0-16,1-1-1 15,-3-2 0-15,0-1 1 0,-5-2-1 16,-2-2 2-16,-1 2-1 15,-2 4 1-15,0 16 1 16,-5-15 1-16,5 15 0 16,0 0 0-16,-5 17 1 15,5-3-1-15,4 7 1 16,0 0-1-16,4 0-1 15,3 4 0-15,1-5-2 16,1-2-2-16,-13-18-7 16,28 21-23-16,-17-18-1 15,2-1 0-15,-13-2 25 16,16-11 9-16</inkml:trace>
  <inkml:trace contextRef="#ctx0" brushRef="#br0" timeOffset="77925.1371">16718 7128 38 0,'0'13'34'16,"2"5"0"-16,-8-3-26 15,13 8-1-15,-5-7-1 16,8 4-2-16,-5-5-2 15,4-1 0-15,-9-14 0 16,9 14 0-16,-9-14-1 16,0 0 0-16,0 0 0 0,-7-16 0 15,1 1 0-15,0-3-1 16,1 0 0-16,2-4 0 15,2-1 0-15,5 1-2 16,3 0 0-16,2 1-3 16,12 11-7-16,-10-5-19 15,12 7-5-15,0 0 1 16,4 5 15-16,-2 0 20 15</inkml:trace>
  <inkml:trace contextRef="#ctx0" brushRef="#br0" timeOffset="78424.338">17044 7066 34 0,'0'0'31'0,"-17"-10"1"16,17 10-26-16,-28-5 1 16,15 8-2-16,-7-2-1 15,2 9-2-15,-2-1 1 16,5 7 0-16,-4 1-1 15,9 4 1-15,1 1-2 16,6-1 0-16,6-1 0 16,5-4-1-16,6-4 0 15,3-6 0-15,4-6 0 16,1-6-2-16,1-4 2 15,-3-7-2-15,1 0 0 0,-5-4 0 16,-1 2 0-16,-8-3 0 16,0 8 1-1,-3 0 0-15,-4 14 1 16,2-11 0-16,-2 11 1 0,0 0 0 15,-1 23 1-15,4 2 0 16,-3 3 0-16,5 7 1 16,-1 2 0-16,4 8-1 15,-2 1 0-15,2 3 0 16,-4-3 0-16,0-3-1 15,-8-7 0-15,-2-2 0 16,-5-7-1-16,-5-8 0 16,0-4-1-16,-4-11-1 15,4 4-4-15,-11-20-11 16,16 2-19-16,-5-8 0 15,5-3-1-15,2-7 27 16,6-1 10-16</inkml:trace>
  <inkml:trace contextRef="#ctx0" brushRef="#br0" timeOffset="78830.9387">17122 7230 35 0,'22'-6'33'15,"-7"2"0"-15,-15 4-28 16,31-13 1-16,-16 2-1 16,6 3-2-16,-5-1 0 15,2 1 0-15,-7-5-1 0,0 1 0 16,-3 0 0-16,-8 12-1 15,6-21 1-15,-6 21-2 16,-8-14 1-16,8 14-1 16,-15-9 1-16,4 10 0 15,-3 3-1-15,2 4 2 16,-3 6-1-16,4 5 1 15,0 2 0-15,5 9 0 16,3-4 0-16,4-1 0 16,5 2 0-16,5-3-1 15,5-2-1-15,2-4-1 16,5-3-3-16,-7-19-18 15,11 5-15-15,-4-3 0 0,2-8-1 16,-2-4 24-16</inkml:trace>
  <inkml:trace contextRef="#ctx0" brushRef="#br0" timeOffset="79938.5407">17902 6547 22 0,'0'0'32'0,"-14"14"-1"15,-1 2-24-15,16 18 1 16,-6 0 1-16,15 20-1 16,-7 3-1-16,10 15-1 15,-2 2-1-15,7 10 0 16,-2-8-1-16,4 1-1 15,-3-8 0-15,0-6-1 16,-4-11 0-16,1-6-1 16,-4-12 0-16,-2-10 0 15,-2-5 0-15,0-6 0 16,-6-13 0-16,0 0-1 15,13-17 0-15,-7-4 0 16,-1-8 1-16,-1-7-2 0,3-13 2 16,-3-9-3-16,4-3 0 15,-3-5 2-15,1 2-2 16,-3 3 2-16,2 5-2 15,-2 6 2-15,0 14-2 16,-1 10 3-16,0 13-1 16,-2 13-1-16,7 14 2 15,1 14-2-15,1 12 1 16,5 11 1-16,3 6 0 15,2 5-1-15,2 3 1 16,1-2 0-16,0-5-1 16,-2-7 2-16,-2-12-1 15,-2-9 0-15,-4-9 1 0,-2-9 0 16,-10-12-1-16,13-9 0 15,-8-12 0 1,0-15-1-16,-4-7 1 16,0-12-2-16,-2-8 0 0,-1-10 0 15,-1-1-1-15,-1-1 0 16,1 2-1-16,-3 6 0 15,5 13-3-15,-7 0-4 16,17 25-19-16,-10 5-8 16,1 24 1-16,0 0 1 15,0 0 35-15</inkml:trace>
  <inkml:trace contextRef="#ctx0" brushRef="#br0" timeOffset="80453.3416">18460 6768 33 0,'0'39'34'16,"1"6"-1"-16,1-1-19 16,6 12-7-16,-8-5 1 15,11 8-1-15,-5-8-3 16,5 3-1-16,-5-14 1 15,4-5-2-15,-4-10 0 0,0 0-1 16,-2-11 1-16,-4-14-2 16,0 0 1-16,11-2-1 15,-9-14 1-15,1-5-1 16,-1-3 0-16,3-5 0 15,3-4 0-15,1 2 0 16,2 4-1-16,2 4 2 16,0 7-1-16,2 6 0 15,0 9 1-15,3 6-1 16,-3 8 0-16,0 5 1 15,-2 2-1-15,2 3 0 16,-1 2 0-16,-2-2 1 16,-1-2-1-16,-1 0 0 0,-2-7-1 15,-3-2-1-15,2 4-4 16,-7-16-3-1,10 15-16-15,-10-15-12 16,0 0 0-16,0 0 0 0,0 0 33 16</inkml:trace>
  <inkml:trace contextRef="#ctx0" brushRef="#br0" timeOffset="80827.7422">18845 7084 64 0,'0'0'36'0,"0"0"1"0,0 0-30 15,0 0 0 1,-3 24-4-16,5-6-2 16,4 3 0-16,0 5 0 15,3 4 0-15,2-5 0 0,4-2-1 16,-1-3 1-16,4-6 0 15,1-7 0-15,1-6-1 16,-1-9 1-16,-1-7-1 16,-4-5 1-16,-3-3-1 15,-4-4 0-15,-7-2-1 16,-4 3 2-16,-6 1-2 15,-7 7 1-15,-4 4-1 16,-5 6 1-16,-2 8-1 16,1 8-3-16,-6-4-11 15,13 13-22-15,-3 0 0 16,8-1-2-16,8 0 11 15,9-5 28-15</inkml:trace>
  <inkml:trace contextRef="#ctx0" brushRef="#br0" timeOffset="84852.5493">17642 4926 34 0,'14'-4'33'0,"-14"4"-2"0,21-1-23 15,-21 1-9 1,22 27 1-16,-4 3 1 16,0 10-1-16,3 10 0 15,1 13 0-15,2 9 1 16,1 5 1-16,-2 6-2 0,1 4 1 15,-3 1 0-15,0-8 0 16,-2-8-1-16,0-5 1 16,-5-10-1-16,0-9 0 15,-3-8 0-15,-4-12 0 16,-3-9 0-16,-4-4-1 15,0-15 1-15,-10 14-1 16,10-14 0-16,-22 3 0 16,4-8-1-16,-1-1 1 15,-5-5 0-15,-3-3 0 16,-1-5 1-16,-2-2-1 15,-5-2 1-15,0-3 1 0,2-1-1 16,0 1 1-16,6 2 0 16,4 0 1-16,5 6-2 15,3 3 1-15,10 2 0 16,5 13 0-16,0 0 0 15,15-5 0-15,-2 16-1 16,6 8 0-16,4 9 1 16,2 2-1-16,3 8 0 15,3 1 1-15,2 0-1 16,-3-2 0-16,1 0 1 15,-4-8-1-15,-3-6 1 16,-4-6 0-16,-3-2 0 16,-5-6 0-16,-12-9 1 0,13 8 0 15,-13-8-1-15,10-16 1 16,-5-1-1-16,0-10 0 15,2-6 0 1,3-9 1-16,4-12-2 0,1 0 0 16,4-2 0-16,-1-1 1 15,0 5-2-15,-1 7 2 16,-2 7-1-16,-4 10 1 15,-2 14-1-15,-9 14 0 16,0 0 0-16,1 23 0 16,-9 3 0-16,-1 8 0 15,-2 6 0-15,-1 8 0 16,-2-1 0-16,2 1 0 0,0-1 0 15,3-5-1 1,1-5-2-16,9 6-8 16,-9-11-23-16,8-10 0 15,-2-8-1-15,2-14 20 0,-18 3 15 16</inkml:trace>
  <inkml:trace contextRef="#ctx0" brushRef="#br0" timeOffset="85850.9511">9876 4560 53 0,'-12'39'35'0,"-4"18"0"15,1 22-36-15,1 18 1 0,3 20 1 16,1 8-1-16,0 6 0 15,2 1 0 1,3-2 0-16,-1-12 1 16,2-17-1-16,0-15 1 15,-1-17-1-15,0-13 0 0,-1-16 0 16,0-12 0-16,0-15 1 15,6-13-2-15,-16-7 1 16,6-17-1-16,-2-10 1 16,-4-11-1-16,-2-9 1 15,-3-5-1-15,-2-6 1 16,-2 1 0-16,-1-4-1 15,1 6 0-15,1 8 1 16,6 10 0-16,2 8 0 16,4 8 0-16,2 9-1 15,5 7 0-15,5 12 2 16,5 28 0-16,3 6-1 0,6 11 0 15,3 10 1-15,3 7 0 16,5 6 0-16,2 0 0 16,1-2 0-16,3-9 1 15,0-11 0-15,5-10 1 16,2-19-1-16,8-11 0 15,4-22 0-15,7-12-1 16,7-18 0-16,3-15-6 16,12-2-23-16,-5-7-9 15,-10-2 0-15,-10 8 5 16,-25 4 32-16</inkml:trace>
  <inkml:trace contextRef="#ctx0" brushRef="#br0" timeOffset="107956.1899">21767 10083 66 0,'0'0'36'0,"-4"-28"-1"0,0-6-31 16,-3-18-1-16,6-10 1 0,-3-17-2 15,4-8-2-15,1-15 2 0,3-12 0 16,0-12 0-16,1-3-1 16,-4 5 0-1,3 4 1-15,-6 10-1 16,-1 10 1-16,-7 13-1 0,-1 15 0 15,0 19 0-15,-1 10 0 16,0 10-1-16,-1 8 1 16,1 8-2-16,-1 11 1 15,0 3 0-15,-1 8-1 16,-4 3 2-16,-3 7-2 15,-1 7 1-15,-5 7-1 16,-1 5 1-16,-1 4 1 16,-1 4 0-16,3 1-1 15,2-1-1-15,2-3 2 16,4-4-3-16,5-7 2 15,3-9 0-15,11-19 0 16,0 0-1-16,13-17 2 0,7-15-1 16,4-6 0-16,7-13 0 15,4-3 0-15,5 3 1 16,1 3 0-16,0 11-1 15,4 10 0-15,2 16 2 16,4 12-1-16,6 13 1 16,5 9 0-16,6 5-2 15,1 2-3-15,12 17-16 16,-14-5-18-16,4-1-3 15,-10-1 2-15,-10 3 2 16,-10-3 36-16</inkml:trace>
  <inkml:trace contextRef="#ctx0" brushRef="#br0" timeOffset="109219.7921">20593 11136 67 0,'0'0'36'16,"7"-21"0"-16,4 7-31 15,-4-8 1-15,9 5-1 16,0-5-2-16,6 1-1 15,0-1 1-15,6-1-1 16,-1 3-1-16,2 6 0 16,0 6 0-16,2 7 0 15,-3 3 0-15,-2 8-1 16,-3 8 0-16,-5 12 1 15,0 2 0-15,-2 7 1 16,-2 1-1-16,-4 2 0 16,-2 4 0-16,1 2 0 0,-5-2 1 15,1-5-1-15,-1-1-1 16,-2-5 1-16,0-4-1 15,-1-7 1-15,-2-3 0 16,1-8-1-16,-2-2 0 16,2-11 1-16,-1 16-1 15,1-16 0-15,0 0 1 16,0 0-2-16,0 0 2 15,-2-12-1-15,2-4 0 16,-1 0 0-16,-3-2 0 16,1-2 0-16,-1 0-1 15,-1-1 1-15,-3-3 0 16,1 1 0-16,-3 6-1 0,-1 1 1 15,0-1 0-15,-1 5 0 16,-1-1 0-16,-2-1 0 16,2 7-1-1,-4 6 1-15,2-2-1 0,-2 0 1 16,-2 5 0-16,2-1 0 15,-1 4 0-15,0 4 0 16,-1-2 0-16,1-2 0 16,0 0 0-16,0 3-1 15,-2 2 1-15,2 1 0 16,-2 1-1-16,1 1 1 15,2 3 0-15,-2 1-1 16,5 6 1-16,0-1 0 0,4 1 0 16,3-2 0-16,3 0 0 15,4 4 0 1,4-7 1-16,5 1 0 15,3-4 0-15,5-7-1 0,5 0 1 16,5-6 0-16,2-3-1 16,2-5 1-16,0-3-1 15,0 1 1-15,-2-6-1 16,-2 4 0-16,-4-5 1 15,-6 2-1-15,-1 0 0 16,-16 13-1-16,18-16 1 16,-18 16-1-16,10-14 0 15,-10 14-1-15,0 0-1 16,0 0-4-16,0 0-9 15,0 0-20-15,0 0-2 16,0 0-1-16,11 4 0 16,-11-4 36-16</inkml:trace>
  <inkml:trace contextRef="#ctx0" brushRef="#br0" timeOffset="109781.3931">21094 10915 69 0,'0'0'34'0,"0"0"2"15,0 0-30-15,0 0 0 16,-2 31-1-16,3 1-2 16,5 12 1-1,0 3-2-15,4 6 1 0,-1-4 0 16,-1 3-1-16,-1-3-1 15,2-7 0-15,-2-10 0 16,-1-10 0-16,-3-7-1 16,-3-15 1-16,6 11-1 15,-6-11 1-15,4-24-1 16,-2-4-1-16,2-8 1 15,-1-7 0-15,6-10-1 0,1-4 0 16,3 0 1-16,-1 2-1 16,2 8 1-1,3 8-1-15,-1 15 1 16,3 11 1-16,-2 20 0 0,0 10-1 15,-2 17 1-15,1 9 0 16,0 11 0-16,-2 10 1 16,0-2-1-16,-3 0 0 15,-1-3-2-15,-1-3 2 16,2-9-3-16,-5-13-3 15,9 0-11-15,-15-34-21 16,17 9-1-16,-3-22-1 16,4-8 1-16,0-19 31 15</inkml:trace>
  <inkml:trace contextRef="#ctx0" brushRef="#br0" timeOffset="110093.3936">21716 10910 87 0,'-22'-16'36'16,"-2"5"-1"-16,-1 3-34 15,-2 10 0-15,1 3 1 16,7 7-1-16,4 9-1 16,9 6 1-16,7 4-1 15,13 2 1-15,9 11 0 16,12 3 1-16,9-1-2 15,5 5 1-15,-3-4 1 16,-2 1-1-16,-8-3 0 16,-13 1 1-16,-13-10-2 15,-15-7 1-15,-17-6-1 0,-10-12 0 16,-9-7 0-16,-9-9-2 15,1-1-3-15,-7-21-7 16,15 5-21-16,-1-9-5 16,11 5 1-16,8-2-1 15,13 1 28-15</inkml:trace>
  <inkml:trace contextRef="#ctx0" brushRef="#br0" timeOffset="111278.9957">21893 10968 96 0,'1'-19'39'16,"-1"19"-1"-1,0 0-35-15,0 0 0 16,16 35 0-16,-3 6-1 0,-1 14-1 15,7 9 2-15,-2 7-2 16,2-1 1-16,-3-3-2 16,1-6 2-16,-2-14-1 15,1-10-1-15,-7-11-1 16,2-15 1-16,-11-11 1 15,17-21-2-15,-8-12 1 16,-4-13-2-16,3-12 1 16,-1-11-1-16,4-6 2 15,-4 2-2-15,0 8 2 16,0 12-1-16,1 14 1 15,2 20 1-15,-10 19 0 16,22 30 0-16,-7 11-1 0,7 12 2 16,3 7-1-16,5 5 0 15,3-3-1-15,4-2 1 16,-3-10 0-16,0-11 0 15,-3-14 0-15,-6-15 0 16,-3-15-1-16,-6-9 0 16,-7-17 0-16,-7-12-1 15,1-16 0-15,-5-11-2 16,4-4-3-16,-8-3 1 15,6 7-3-15,-7 2 1 16,9 19-1-16,-6 6 2 16,6 23 0-16,-2 20 3 0,0 0 3 15,3 32 1-15,3 1 3 16,6 8 0-16,2-2 2 15,10 3-1-15,0-4 1 16,11 0-1-16,-1-17-1 16,7 2 0-16,0-18-2 15,0-8 1-15,-2-8-1 16,-2-7-1-16,-7-9 0 15,-4-8 0-15,-9-2-2 16,-8-5-1-16,-8 4 1 16,-10 3 1-16,-7 5-2 15,-7 8 1-15,-9 11 2 16,-4 13 0-16,-4 16 1 0,0 13 0 15,3 16 0-15,6 14 0 16,8 6 0-16,11 5 0 16,12 0-2-1,12-3 0-15,11-8 0 0,10-6 1 16,7-18-1-16,3-15 0 15,5-12-1-15,-1-16 1 16,0-14-1-16,-5-17 1 16,-5-10-1-16,-6-7 0 15,-6-9 0-15,-7-3 0 16,-8-1-1-16,-5 4 0 15,-4 7 1-15,-3 14 1 16,-2 10-1-16,1 13 1 0,3 19 1 16,0 0 0-16,-7 42 1 15,10 2 0 1,1 11 0-16,0 7-1 15,0 2 2-15,2 3-1 0,2-4-1 16,-2-7 0-16,0-16 0 16,-1-6 0-16,-3-16 0 15,-2-18 0-15,0 0-1 16,-5-28 2-16,-2-6-2 15,0-12 0-15,0-7 0 16,4-8-1-16,8-2 1 16,7 6-2-16,9 2 2 15,10 10-2-15,14 4 0 16,9 12 0-16,10 11 2 15,0 5-2-15,2 9 1 16,-6-1-1-16,0 8-5 16,-21-11-16-16,5 10-15 0,-18-4-2 15,-9-2-1-15,-5-3-1 16,-5-5 38-16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4T22:07:18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1472 8112 90,'0'0'39,"0"0"3,0 0-2,0 0-33,0 0-1,0 0-2,-6-11 0,6 11-2,-16-7 0,-3 3-2,1 3 0,-4 1 0,22 0 1,-54 13 0,54-13 0,-56 25 1,56-25-2,-45 36 1,45-36 0,-47 39 0,47-39-2,0 0 1,-30 57 0,30-57-1,0 0 1,9 55 1,-9-55-1,33 38-1,-11-18 0,0-1 1,7 1-1,8-3 0,-4-2 0,-3 3 0,-7 1 0,2 3 2,-11 0-1,-6 1 0,-9 1 0,-6 2 0,-6-2 0,-4-2 0,-4-3-1,0-5 0,21-14 2,-46 16-1,46-16 0,-42 0 0,42 0 0,-38-9 0,38 9 0,0 0-2,-43-27-2,43 27-3,0 0-9,0 0-25,0 0 1,-21-56 0,21 56 0</inkml:trace>
  <inkml:trace contextRef="#ctx0" brushRef="#br0" timeOffset="580.0332">1531 8496 53,'0'0'38,"15"-1"0,-15 1-1,16-8-22,8 14-1,-6-14-4,6 7-2,-4-5-3,1 1-1,0 0-1,7-2-1,-6-3-1,-2 2 0,-5-1 0,1-2-1,-4-1 0,-1-2 0,-2 0 0,-6 1 0,0-2 0,-4 1 0,-1 0 0,0 1 0,-3 3 0,-4 1 0,-1 1 0,1 3 0,-4 1 0,3 4 0,-1 3 0,-3 3 0,0 3 0,1 6 0,-3 3 0,2 8 0,4 0 0,0 6 1,0 4 0,7 2 0,2 0 0,5 0 0,4-4 0,3-4 1,2-5-1,7-5-1,3-8 1,0-5 0,2-6-1,-2-3 0,1-4-1,-3-3-1,5 1-4,-9-10-7,1 7-29,-8 0-1,1 1 1,-4-2-1</inkml:trace>
  <inkml:trace contextRef="#ctx0" brushRef="#br0" timeOffset="915.0524">2048 7999 87,'-1'-15'39,"1"15"1,0 0 1,3 20-33,-4 1-2,8 17-1,-4 4-1,6 14 0,-2 3-2,1 5 0,2-2-1,1-2 0,-2-4 0,0-8 0,-1-5-2,-4-9 0,2-4-1,-5-5-1,3-1-4,-4-24-14,-9 15-21,9-15 0,-8-1 0,1-10 1</inkml:trace>
  <inkml:trace contextRef="#ctx0" brushRef="#br0" timeOffset="1124.0641">1936 8435 64,'0'0'41,"0"-19"0,10 11 0,3-12-14,13 12-25,-4-6 1,8 3-1,1 4-3,-2-6-5,13 7-33,-9 3-1,-3 3 0,-4 0 0</inkml:trace>
  <inkml:trace contextRef="#ctx0" brushRef="#br0" timeOffset="1985.1136">467 8171 81,'0'0'41,"0"0"-2,0 0-8,0 0-20,0 0-1,0 0-2,0 0-1,0 0-2,0 0-2,0 0 1,26 52-2,-26-52 1,48 37-1,-48-37 1,58 50-1,-58-50 1,59 57-3,-59-57 0,54 57 0,-54-57 0,46 47 0,-46-47 0,0 0 0,46 48 0,-46-48 0,0 0 0,0 0 0,0 0 0,25 47 0,-25-47 0,0 0 0,0 0 0,-22 53 0,22-53 0,0 0 0,-47 62 0,47-62 0,-45 48-2,45-48 0,-47 51 2,47-51-1,-43 59 2,43-59-2,-41 55 1,41-55-2,-29 54-7,29-54-33,0 0-4,-26 47 4,26-47-4</inkml:trace>
  <inkml:trace contextRef="#ctx0" brushRef="#br0" timeOffset="2973.1701">2528 8304 75,'0'0'39,"-8"-6"-2,8 6-3,0 0-22,-24 8 0,19 5-5,-10-3-1,5 11-2,-4 0-1,0 5-1,0 3-1,3 4 1,2 1-1,3-1 0,2-1-1,6-5 1,5-5 0,4-2 0,6-8 0,3-4 0,2-5-1,6-3 0,0-5 0,-2-3-1,0-2 1,-3-4-1,-2-2 0,-5-2 0,-2-1 0,-9-1 0,0 2 1,-5-2 0,-2 2-1,-4 0 1,-3 2 0,-2 2-1,-3 2 2,-2 0 0,0 2 0,2 1 0,-1 1-1,1 2 0,2 1 0,-2 1-2,14 4-4,-16-11-10,16 11-25,0 0 0,0 0 1,0-11-1</inkml:trace>
  <inkml:trace contextRef="#ctx0" brushRef="#br0" timeOffset="3402.1946">3125 7906 82,'0'0'39,"0"0"-1,-13-16 0,13 16-29,-20 1-1,10 4-2,-9-2-1,4 6-2,-6-1-1,3 6 1,-1 1-1,3 8 0,0 5 0,5 5 0,3 5-1,6 10 1,1 4-1,5 8 1,3 4-1,3 1 0,3-2-1,2-1 1,-1-4-1,0-5 1,-2-8-2,-3-6 1,-1-6-1,-4-10 0,-2-4-2,-6-8-2,5 1-9,-13-14-29,12 2 0,-19-18 0,7 1 0</inkml:trace>
  <inkml:trace contextRef="#ctx0" brushRef="#br0" timeOffset="3642.2083">2735 8476 92,'0'0'41,"10"-4"2,6 3-1,1-8-34,13 8-3,2-5-1,10 2-1,-1-1-1,2-1-1,-1 0-2,-1-3-3,3 10-15,-8-14-22,-6 4-2,-7-7 1,-1 1-1</inkml:trace>
  <inkml:trace contextRef="#ctx0" brushRef="#br0" timeOffset="4372.2501">4170 7326 87,'-9'14'38,"-7"3"0,-1 6 1,-6 1-34,2 10 0,-5-4 0,3 16-1,-5-2 1,5 10-2,-1 2 0,1 9 0,-1 3 0,1 8-1,1 5-1,5 2 1,2 2-1,6 1 0,2-2 0,6-2 0,5-4-1,7-5 1,4-8 0,3-6 1,2-2-2,2-7-1,0-3 1,-1-6 0,-1-3-1,0-4 0,-4-6 1,0-2-1,-2-8 0,-1-6 0,1-4-1,-9-19-21,7 8-20,-7-9-1,2-1 0,-2-8-1</inkml:trace>
  <inkml:trace contextRef="#ctx0" brushRef="#br0" timeOffset="5659.3237">4733 8794 99,'0'0'40,"8"10"2,-8-10-2,27 0-36,-13-2-1,8 2 0,2-5-1,4 3 0,4-4-1,4 1 0,3-1 0,1-1 0,3 0-1,2 0 1,2 1-1,4-1 0,1 0 0,3 0 0,2 2 0,1 0 0,3 2 0,0 0 0,0 2 0,2 1 0,0 2 0,2 1 0,1 0 0,1 0 0,1-1 0,3 0 0,0-1 1,0 0-2,4-1 2,-2 2-1,1-1 0,2-1-1,0 0 2,0 0-1,1 0 0,-1 0 0,1 0 0,-1 1 0,1-1 0,-1 2 1,1 1-1,-1 0 0,0 0 1,-1 0-1,-1-1 0,-2-1 0,0 0 1,-1-1-1,0-1 0,-3 0 0,-1-1 0,-1-1 1,-3 1-1,0 1 0,-6 0 0,-3 0 0,-5 1 0,-1 0 0,-5-1 1,-3 1-2,-5-2 1,-3 2 0,-4 0 1,-5 0-1,-1-2-1,-5 1 1,-2 0 0,-6 0 0,1-1 0,-10 2 0,11-1-2,-11 1 0,0 0-12,0 0-28,0 0 0,0 0 0,0 0-1</inkml:trace>
  <inkml:trace contextRef="#ctx0" brushRef="#br0" timeOffset="7130.4077">9931 8647 62,'-15'0'37,"4"3"0,3-2 1,-6-6-28,14 5-1,0 0 1,0 0-2,0 0-3,10 6 0,-10-6 0,18 4-1,-5-3-2,5 2 1,2-1 0,4 2-2,2-2 1,4 2-1,1-3 0,2-1 0,1 0-1,3-1 1,0-2-1,4 1 0,0-1 0,2-2 1,1 0-1,2 1 0,1-2 0,-1 1 0,2 0 0,3-1 0,1-1 0,4 0 0,4-1 1,2-1-1,4-2 0,4 0 0,3-1 0,3 1 1,2-1-1,2 3 0,0 1 0,0 1 1,1 2-1,1 1 0,1 1 0,0 3 0,-2-1 0,2 2 0,1 2 0,-1 0 0,1 1 0,-3 3 0,1 0 0,-2 2 0,2 1 0,-2 1 0,-1 0 0,0-1 0,-2 1 0,2-1 0,-3-1 0,1-1 0,-2 2 0,-1-3 0,3 1 0,-4-1 0,1 0 0,1-3 0,1 1 0,0-3-1,1 2 1,3-3 0,-3-1 1,4-1-2,0-1 1,-1 1 0,1 0 0,1 0 0,0 0 0,-1-2 0,1 2 0,1-1 0,-1 0 0,0 1 0,0-3 0,0 1 0,0-1 0,-2 0 0,0 0 0,-1 1 1,0-1-1,-1 0 0,-2 0 0,-3 1 0,-1-1 0,-2 1 0,-1 0 1,-5-1-1,-1 0 0,-1 1 0,-6-1 1,-3 1-1,-6-1 0,-3 1 0,-7-2 0,-4 1 0,-4 0 0,-7 0 0,-4 0 0,-3 0-1,-4-1 1,-11 5-1,12-9-1,-12 9-3,0 0-16,0 0-21,2-12-2,-2 12 1,-3-12 0</inkml:trace>
  <inkml:trace contextRef="#ctx0" brushRef="#br0" timeOffset="8526.4877">17588 8468 73,'16'9'39,"-3"-6"0,6-2 1,11 6-33,-2-11 0,13 11 0,-1-12-1,11 8-1,-1-6-1,8 5-1,0-4-1,6 0 0,0-2 0,7 1 0,2 0-1,4-2-1,5-1 1,3 0-1,4-2 1,4 2-1,2-2 0,3 1 0,-1-3 0,3 2 0,-1 0 1,3-1-2,0 2 1,-1 0 0,1 1 0,-1 0 0,1 3 0,3-1 0,-1 1 0,-1 2 0,-1-2 0,-3 3 0,2 2 0,-1-1-1,-2-1 1,-1 2 0,1-2 0,1-1 0,3-1 0,0-4 0,2-1 0,0 0 0,-1 0 0,1-2 1,-2-2-1,-2 1-1,1 1 1,-5 1 0,3 0 1,-4-2-1,3 1 0,-1 0 0,0 1 0,-1 1 0,-3-1 0,1 1 0,-7 1 0,2 0 1,-5 3-1,-1 2 1,-6 0-1,-5 2 1,-3 0-1,-2 1 1,-4 2 0,-8-1-1,-6 1 1,-7 0-1,-4 1 0,-3 1 1,-3-2 0,-10 0-2,-2 0 1,0 1-1,-6-2 1,-1 0-1,-5-2-1,-8-1-2,9 6-15,-9-6-24,0 0-3,-14-13 3,6 7-3</inkml:trace>
  <inkml:trace contextRef="#ctx0" brushRef="#br0" timeOffset="9367.5358">23562 6764 76,'9'-11'41,"-9"11"-2,0 0 2,17 1-33,-17-1-1,16 6 1,-16-6-3,16 18 0,-5-2-1,7 11-1,2 3 0,6 11 0,2 7-2,0 8 2,4 11-3,2 8 1,-3 3-1,2 12-1,1 3 1,-4 1 0,-2 3-1,5 1 0,-2-2 1,-9-2-1,-3 0 1,-8-4 0,-10-5 0,-5 1 0,-9-1 0,-11-3 0,-9-5 0,1-1 0,-5-5 0,1-7-1,3-3-1,-3-14-3,17 7-18,0-20-23,3-5 1,0-13 0,10-6 0</inkml:trace>
  <inkml:trace contextRef="#ctx0" brushRef="#br0" timeOffset="10248.5862">24285 8198 97,'0'0'42,"0"0"1,0 0-1,0 0-40,-34 54 1,34-54 0,-8 53-1,8-53 0,-11 54-1,11-54 1,0 0-2,12 56 0,-12-56 0,0 0 0,46-11-1,-46 11-1,0 0 1,53-58 0,-53 58 0,0 0 0,13-62 0,-13 62 1,0 0 0,-42-22 1,42 22 0,-46 23 0,46-23 0,-41 41 1,41-41-2,-26 47 1,26-47 0,0 0-1,-3 55 0,3-55-1,0 0 0,0 0 0,49-2 0,-49 2 0,0 0 0,39-46 0,-39 46 1,0 0 1,0 0 0,0 0 0,0 0 1,-48-12 0,48 12 0,-33 33-2,33-33 0,0 0-9,0 0-33,0 0-3,0 0 2,0 0-2</inkml:trace>
  <inkml:trace contextRef="#ctx0" brushRef="#br0" timeOffset="11410.6527">18543 8238 103,'-2'12'40,"2"-12"2,0-13-2,-3-3-38,6-7 0,1-10 0,4-3 0,-1-11 0,3-3-1,3-14 0,1-6 0,1-11 0,2-3 0,0-6-1,2-3 0,1-1 0,-3 1 0,-1 4 0,-1 8-1,-1 11 1,-2 8 0,0 8 0,-2 5 0,-1 10 0,1 7 0,-2 9 0,-1 4-1,1 6 1,1 10 0,0 13 0,0 12 0,2 16 0,-1 13 1,3 15-1,1 10 0,2 9 1,-1 9 0,0-1-1,-1-1 0,1-5 0,-2-8 0,1-8 0,-2-7-1,0-7 0,-3-10-1,0-5 0,-3-7-1,1-2-1,-7-12-2,5 11-4,-16-22-16,7 10-15,-4-10 0,0-5 2,-4-5 0</inkml:trace>
  <inkml:trace contextRef="#ctx0" brushRef="#br0" timeOffset="11691.6687">18537 7801 73,'0'0'40,"9"-8"0,10 2 1,6-12-17,4 10-22,5-3 1,8 4 0,-1-2-2,0 1-1,-2 2-2,-4-3-3,3 8-3,-14-15-16,3 10-17,-5-2 1,-3 3 0,-2 0 1</inkml:trace>
  <inkml:trace contextRef="#ctx0" brushRef="#br0" timeOffset="12146.6948">19158 7529 79,'14'-12'40,"-4"2"0,2 10 0,-12 0-30,15 27-1,-13-4-1,7 18-2,-5 5-2,4 8 0,-1 4-2,1 2 0,-1-3-1,-1-8 0,0-4 0,0-8-1,-2-9 0,0-5 0,-1-8 0,-2-5 0,-1-10-1,0 0 1,6-26-1,-2-2 0,4-7 0,2-9 0,1-3 1,4-4-1,2 4 1,2 5 0,2 6 0,1 12 0,0 11 1,1 13-1,0 11 1,0 10-1,-2 10 1,0 7 0,-2 4-1,-1 2 1,-4 1-1,-1 0 0,-4-4-1,-2-4-1,0-2-2,-8-12-5,14 0-28,-13-11-6,0-12 1,10 3-2</inkml:trace>
  <inkml:trace contextRef="#ctx0" brushRef="#br0" timeOffset="12514.7158">19915 7635 97,'4'-28'41,"-9"2"0,-7 11 0,-11 1-38,0 13 2,-7 4-2,2 9-1,-1 4 0,5 8-1,6 3 0,12 2 1,12-2-2,14 1 1,9-3-1,8 3 1,4-2-1,3 0 0,-1-2 0,-5 1 0,-10 1 0,-12 0 0,-13 1 0,-11 0 1,-9-2-1,-9-2 1,-6-7-1,-5-3-1,3-5 0,0-12-3,12 4-9,-1-21-29,14-2-1,4-12 1,13 0-1</inkml:trace>
  <inkml:trace contextRef="#ctx0" brushRef="#br0" timeOffset="13416.7674">20066 7581 95,'9'1'41,"-9"-1"2,18 16-2,-17-2-33,12 16-3,0 3 0,5 10-2,0 5 0,4 4 0,-2 0-2,1 0 1,-1-3-1,0-8-1,-4-7 0,-2-9-1,-1-11 1,-3-5-1,-1-13 1,-1-12-2,-1-9 1,-2-11 0,0-9 0,-1-7 0,0 0 0,0-3-1,0 6 1,-2 5 1,1 9 0,1 13 0,0 12 1,-4 10 0,13 17 1,-3 6 0,-1 9-1,6 5 1,-1 5 0,3 1-1,-2-3 0,2-2 0,-1-6-1,-2-5 2,0-9-2,-3-5 0,0-10-2,-2-7 2,-1-10-1,-1-7 0,-1-8-1,-1-8 0,-1-4 0,-2-5 0,-2-3 0,0 2 0,0 2 0,0 4-1,2 7 1,-2 3-2,4 11 1,-2 4-1,-2 16 1,12-4 0,-12 4 1,12 22 1,-5-2 1,3 5 2,0-1 0,6 6 1,1-7 0,9 2 1,3-8-2,6-2 1,0-9-2,2-2 0,0-7 0,0-4 0,-5-5-1,-6-4-1,-6-3 1,-6 0-1,-8 0 1,-7 1 0,-7 0 0,-9 5 0,-6 4 1,-5 7 0,-4 9 1,0 8 0,2 8-1,3 9 2,6 8-1,7 5 1,4 3-2,10 4 1,6-4-1,6 2 0,6-4 1,5-8-4,3-8 1,2-9-1,5-7-1,-4-19-6,14 5-20,-11-23-16,1-6 2,-7-11-1,-1-4 1</inkml:trace>
  <inkml:trace contextRef="#ctx0" brushRef="#br0" timeOffset="13831.7911">21153 7605 97,'0'0'42,"0"0"2,11 20-2,-11-3-35,10 15-1,-3 4-1,4 5-1,0 4-1,1 2-1,0-4-1,0-3 1,-2-6-2,0-7 0,-5-8 0,0-5 0,-5-14 0,0 0 0,0 0 0,-2-19 0,-1-7 0,2-6 0,2-6-2,2-5 1,4-1 0,5 3 1,4 3-1,4 7 1,5 6 1,2 12-1,1 5 1,1 6 0,-1 8 1,-1 3-2,-4 1 0,-1 0 0,-6-1 0,-2-1 0,-4-2 0,-10-6 0,12 6 0,-13-19-12,1 13-32,5-15-1,-6 1 1,-3-9-2</inkml:trace>
  <inkml:trace contextRef="#ctx0" brushRef="#br0" timeOffset="16109.9214">4863 7424 85,'0'0'37,"-5"-12"-1,5 12 2,0 0-33,0 0 0,0 0 0,9 27-1,2 13 0,-1 11 0,6 18 0,-2 7 0,8 18 0,-3 3-2,2 2 0,-2-7-2,2-8 1,-4-9-1,1-8 1,-2-12-2,-3-10 1,0-10 0,-1-7 0,-4-8 0,1-6 0,-9-14 0,13 3 0,-8-15 0,-2-9-1,-1-9 2,-2-10-2,0-11 1,-2-10 0,0-8 1,-1-3-2,1 2 2,0 2-2,2 6 2,2 6-1,1 14 0,2 12-1,3 15 1,2 17 1,4 17-1,3 13 0,4 19 0,2 11 1,3 8-1,3 6 1,1-1-1,0-2 1,-2-11 0,-1-10-1,-5-12 1,-1-10 0,-2-9-1,-4-11 1,-2-13 0,-2-15-1,-1-12 1,-3-12-2,-1-16 2,-1-10-1,-1-11 0,-2-7-1,-1 3 1,-1 3-3,2 7 1,-2 6-4,7 22-5,-11 3-25,10 15-6,-1 6 2,4 12-2</inkml:trace>
  <inkml:trace contextRef="#ctx0" brushRef="#br0" timeOffset="16619.9506">5695 7502 83,'3'-10'40,"-3"10"0,6-12 1,7 24-29,-12-2-3,9 23 0,-2 5-4,7 16-1,0 9-1,5 16 1,1 6-2,3 3 1,-2-3-3,0-3 0,-3-5 0,-1-8 0,-7-7 0,0-12 0,-4-11 0,-2-7 0,-3-9 0,-1-11 0,-1-12 0,0 0 0,6-27 0,-1-8 0,4-9 0,0-12 0,8-5 0,1-3 0,5 2 0,2 4 0,2 10 0,-1 11 0,1 13 0,1 18 0,-3 13 0,-3 12 0,-2 9 0,-2 10 0,-1 5 0,-2 4 0,-3 2 0,-3-4 0,-4-3 0,0-6 0,-2-5 0,-2-7-3,2-2-3,-3-22-11,0 0-26,2-10 0,5-4 0,-4-11 0</inkml:trace>
  <inkml:trace contextRef="#ctx0" brushRef="#br0" timeOffset="17008.9729">6454 8009 80,'0'0'41,"0"0"-2,0 0 2,-3 11-22,5 13-14,-4 2 0,8 9 0,-2 2-1,5 5-1,0-4 0,6 2-1,-2-9 0,5-4 0,0-10-2,3-6 2,1-11-2,1-7 0,0-11 2,0-6-2,0-7 0,-3-7 0,-3-3 0,-5 0 0,-5 4 0,-8 3 0,-6 5 0,-9 6 0,-6 5 0,-6 10 0,-2 4 0,-2 1 0,1 3 0,2 3-3,6 3 1,0-9-9,23 3-30,-17 13-3,17-13 2,0 0-2</inkml:trace>
  <inkml:trace contextRef="#ctx0" brushRef="#br0" timeOffset="19388.1089">10289 8005 74,'0'0'39,"0"0"-1,-10-8 2,-3 1-31,13 7-1,0 0 1,1 16-4,0 4-1,7 10-1,-2 8 0,5 15-1,1 10 0,3 11 1,0 8-2,1 5 0,0-4 0,-2 3 0,0-5-1,-4-9 0,0-9-1,-2-11 0,-1-10 0,-2-12-2,1-8 0,-6-22-3,10 6-11,-11-23-26,2-10 2,-6-10 0,1-4 0</inkml:trace>
  <inkml:trace contextRef="#ctx0" brushRef="#br0" timeOffset="19990.1434">10229 8134 75,'-4'-11'38,"5"-3"-1,6-5 2,3-7-31,13 6-3,1-5 1,9 9-2,2-1-1,4 12 0,-2 6-1,1 16 1,-7 8-1,-4 9-1,-9 8 0,-6 5-1,-8 4 0,-6 1 0,-8-2 0,-4-5-1,-8-1 0,-4-5 1,-3-2-2,-4-9-1,5 0-5,-12-20-22,13-3-11,1-6 1,8-6 0</inkml:trace>
  <inkml:trace contextRef="#ctx0" brushRef="#br0" timeOffset="20539.1748">10842 8153 57,'6'-21'37,"-6"21"1,-20-17 0,5 6-22,1 17-8,-8-6 0,8 12-3,-6 0-2,7 11-1,-2 4 0,6 12 0,0 1 0,5 10-1,3 2 0,4 2 1,3-3-1,4-5 1,4-7-2,2-11 0,4-11 0,-1-13-1,2-14 0,-2-10 0,2-11 0,-5-12 0,-2-7 0,-6-3-1,-3-1 2,-3 3 0,-5 6 0,-2 8 0,-1 10 0,-1 11 1,7 16 0,-12 1 1,10 14-1,1 9 0,3 2 1,5 8-1,1 1 0,3-1 1,3-2-1,0 1 0,1-7-1,0-3 0,1-2-1,-4-7-1,2 2-5,-14-16-21,11 6-13,-11-6 0,9-8 0,-7-5 1</inkml:trace>
  <inkml:trace contextRef="#ctx0" brushRef="#br0" timeOffset="20924.1968">11058 8097 99,'3'11'40,"-4"10"1,4 10 0,-6 1-36,9 9-2,-1-4 1,2 6-2,2-4 0,0-5 0,-4-4-2,2-5 1,-3-7-1,-2-5 1,-2-13-1,0 0 0,0 0-1,-10-16 1,6-4-1,1-7 0,0-4 1,1-6-2,2 0 2,2-1 0,3 1 0,3 3-1,1 2 1,3 4-1,2 8 0,0 1 0,3 8-2,-3-2-1,6 14-4,-12-10-23,11 15-9,-5-1 0,2 4 0</inkml:trace>
  <inkml:trace contextRef="#ctx0" brushRef="#br0" timeOffset="21381.223">11377 8244 89,'9'15'41,"1"-9"0,0-6-2,10 4-31,-7-10-1,11 5-1,-1-7-3,2-1-1,-1-4 0,-1 1-1,-3-3 0,-2 0-1,-3 0 0,-2-1 0,-6-2 0,-3 0 1,-4 0-2,-4 3 0,-3 2 1,-5 2-1,-3 3 0,-4 4 1,2 5 0,-2 9-1,-2 5 2,1 6-1,2 3 0,2 7 0,4 4 1,4 5 0,1 1 0,6-1-1,6-3 1,4-3 0,5-6-1,5-7 0,4-7-2,0-10 0,7-3-4,-8-21-12,6 4-24,-4-6 0,-1-1 0,-5-5 0</inkml:trace>
  <inkml:trace contextRef="#ctx0" brushRef="#br0" timeOffset="21833.2488">11784 8024 79,'0'0'41,"11"-3"-1,-11 3 1,8 38-25,-11-17-9,11 15 1,-7 0-3,5 9-2,-2 0 0,0 2 0,-1-7-2,1-4 1,1-6-1,-2-8 0,0-7-1,-3-15 0,0 0-1,0 0 1,10-27-1,-7-2-1,4-7 1,2-6 0,2-5 0,4-1 0,1 6 1,2 6-1,2 7 2,2 14 0,-1 11-1,2 11 1,-4 10 0,-1 8 0,-1 6 0,-2 6 0,-3 2-1,-3 0 1,-1-5-1,-2-3 0,-1-2-1,-5-7 0,1-1-2,-1-21-6,5 16-32,-5-16-3,0 0 1,3-21 0</inkml:trace>
  <inkml:trace contextRef="#ctx0" brushRef="#br0" timeOffset="22222.2711">12358 7686 79,'14'-15'39,"-14"15"0,10 1 0,1 16-29,-11-17 0,13 39 0,-12-10-3,8 15-1,-4 1-2,5 10 0,-4 2-2,3 5 0,-1 0-1,-1 3 0,1-5-1,-2-2 0,0-5 0,-3-8 0,1-6-1,-2-7 0,-1-5 0,-1-14-2,1 2-5,-11-20-22,10 5-14,-6-16 1,3 1 0,-5-8 1</inkml:trace>
  <inkml:trace contextRef="#ctx0" brushRef="#br0" timeOffset="22576.2913">12268 8185 89,'12'-10'41,"-2"6"1,-1-3 0,12 6-33,-8-8-1,11 5-1,-4-1-3,2 2-1,1-1 0,3 1-1,-1 0-1,0 2 0,0 1 0,-1 0-2,-1 2 1,0-1 0,-3 2 0,-1 0 0,-2 1-1,-2-1 0,-2 0 0,-4-1-1,2 2-6,-11-4-32,0 0-2,7-10 0,-7 10-1</inkml:trace>
  <inkml:trace contextRef="#ctx0" brushRef="#br0" timeOffset="23667.3537">13165 7329 89,'-8'6'40,"-5"3"-1,-2 6 2,-16 3-34,10 15-3,-5 7 2,2 22-2,-3 10 0,4 16-1,1 11 0,4 12-2,9 6 0,6 2 0,9-5 0,10-8 0,6-12-2,5-12 1,4-15-1,2-14 0,0-12-2,-6-18-5,7-7-33,-17-6-2,-1-7 1,-16-3-1</inkml:trace>
  <inkml:trace contextRef="#ctx0" brushRef="#br0" timeOffset="24455.3988">13244 8145 58,'0'0'36,"0"0"2,0 0 1,-6-11-22,14 29-9,-8-18 2,12 35-2,-9-14-2,7 14-1,-2-3 0,3 5-2,-5-3-1,1 2 0,-4-6 0,2-1-1,-3-7-1,1-6 1,-3-4-1,0-12 0,-1 12 0,1-12-1,0-10 1,-1-5-1,2-6 1,1-8-1,3-5 1,0-7-1,1 0 2,3-1-1,2 4 0,1 6 0,3 7 1,-2 12-1,0 11 1,0 11 0,0 9-1,-2 10 1,-2 5-1,0 6 1,-4 1-1,0 0 1,-1-5-1,0-5 0,-3-7 0,1-7 0,-2-16-1,9 5 1,-3-18-1,1-9 0,1-9 1,1-8-1,3-6 1,2-7-1,0-1 1,4 3 0,2 6 1,0 10-1,2 11 1,1 16-1,-2 11 1,-1 16-1,-2 10 1,-4 9-1,-4 7 1,-2 4-1,-1-2-1,-4-7 1,1-4-2,-3-10-1,5 8-15,-4-22-24,-2-13-1,10 4 2,0-13-2</inkml:trace>
  <inkml:trace contextRef="#ctx0" brushRef="#br0" timeOffset="24962.4278">14140 8049 79,'-6'-12'40,"-4"2"-1,-1 4 1,-5-6-29,4 17-5,-7 1 0,6 16-2,-3 2 0,4 12-1,0 3-1,4 6 0,1 0 0,6 2-1,3-4 0,2-7 0,3-6 0,2-9-1,2-12-1,2-8 1,0-10-1,0-11 0,-1-8-1,0-7 0,0-9 1,-5-3 0,1 3 0,-4 3 0,0 7 1,-2 6 1,-1 11 0,-1 17 0,0 0 1,7 30-1,-4-2 0,4 6 0,-1 4 0,2 4-1,1-3 0,0-6 0,1-3-3,-2-12-3,11 4-26,-11-18-11,3-4 1,-4-13 0</inkml:trace>
  <inkml:trace contextRef="#ctx0" brushRef="#br0" timeOffset="25316.448">14305 8028 96,'11'9'42,"-9"9"0,3 9-1,-4-5-30,4 14-8,-1-5 1,3 5-2,0-4 0,1-4-1,-3-6 1,1-4-1,-2-6 0,-4-12 0,5 10 0,-5-10-1,-3-11 1,1-4-1,1-4 0,1-4 0,1-3 0,2-2 0,3-3 0,0 1 0,6 2 0,2 3-1,1 5 0,1 4 0,5 6-3,-4-3-4,14 21-21,-9-10-15,4 4 2,-4-2-1,5 4 2</inkml:trace>
  <inkml:trace contextRef="#ctx0" brushRef="#br0" timeOffset="25878.4802">14786 8029 80,'0'0'39,"0"0"1,3-10-1,-3 10-30,-13-3-1,5 6 0,-10-3-3,4 6-1,-4 2-1,2 8-1,0 4 0,3 5 0,1 1-1,4 3-1,3 1 1,3-1-1,4-2 0,2-7 0,5-2-1,-1-8 0,6-5 0,-2-6-1,3-5 0,-2-7 0,2-3 1,-3-7 0,0-4 0,-2 0 0,-3 1 0,-2 2 2,-1 4-2,0 4 2,-3 5-1,-1 11 1,0 0 0,7 21-1,-4-2 2,2 9-1,0 4 1,4 11 0,0 3 0,6 4-1,-2 1 0,3 5 1,-3-3-1,0 0 0,-6-1 0,-2-5 0,-7-4-1,-6-3 0,-3-8 0,-4-3-1,-1-8 1,-3-4-1,4-8-1,-5-5 0,5-4-1,-2-9 0,3 2-4,-6-17-6,13 6-28,-6-5-2,4 2 2,1-3-1</inkml:trace>
  <inkml:trace contextRef="#ctx0" brushRef="#br0" timeOffset="26260.502">14760 8496 73,'15'-26'41,"4"-1"0,-3-1 1,8 9-25,-6-14-8,8 8-2,-5-1-4,2-1-1,-1 2 0,2 1-2,-2 1 1,-2 2 0,-4-2-1,0 2 1,-4 0-1,-1 3 1,-4 2-1,-4 2 1,-4 0-1,-4 4 0,5 10 1,-17-12-1,4 10 0,-1 4 0,-2 2 0,0 7-1,1 5 2,3 5-1,1 6 1,3 5-1,3 4 1,5 4 0,3 0 0,6-3 1,1-1-2,4-5 1,4-5-2,0-9-1,4-1-5,-8-24-26,9 3-10,-4-9 0,2-2-1</inkml:trace>
  <inkml:trace contextRef="#ctx0" brushRef="#br0" timeOffset="26474.5143">15373 8371 104,'6'27'43,"-5"-2"1,4 3-1,-12-3-38,11 2 0,-4-4-3,-4-4-3,3 11-20,-9-19-21,-3 0-2,-9-7 1,-1-1-1</inkml:trace>
  <inkml:trace contextRef="#ctx0" brushRef="#br0" timeOffset="27570.577">15551 7587 87,'0'0'39,"0"0"0,-5 31 2,17 7-36,-10 8 1,11 20 1,-4 6-2,5 16-1,-1 0 0,1 1-2,-1-5 1,-1-11-2,-2-10 1,-2-12-2,-1-14 1,-2-9-1,0-12 0,-5-16 0,9-8-1,-6-15 0,1-9 0,-1-13 0,1-9 0,-1-10 0,1-2-1,-1 2 1,0 9 0,0 7 0,3 14 1,2 14 0,3 19 0,1 19 1,3 16 0,2 10 0,1 5-1,2 10 1,0 1 0,-1-1-1,0-6 0,-3-11 0,-1-9 0,-2-9 0,1-11 1,-3-14-1,1-12 0,-2-13 0,1-8-1,-1-10 1,-2-9-1,0-7 0,-2-1 0,-2-1-1,-1 6-2,-3-3-2,5 20-10,-10-6-26,6 11 2,-2 1 0,1 8-1</inkml:trace>
  <inkml:trace contextRef="#ctx0" brushRef="#br0" timeOffset="28031.6033">16107 7530 102,'0'0'40,"5"15"2,1 20-9,-5-3-25,11 19 1,-4 6-4,6 15-1,0 4 0,1 6-2,-1-3-1,0-1 1,-2-8-1,-3-8 1,0-10-2,-4-9 0,-2-12 0,-1-7 0,-1-10 0,-1-14-2,2-10 1,1-13-1,2-11 1,2-12-1,3-5 1,1-3 0,4 1 0,-1 6 0,3 9 1,0 10 0,0 13 1,1 16 0,-4 14-1,3 11 1,-3 5 0,0 7 0,-1 3 0,-2 2-1,-2 1 1,-1-3-2,-1-7 1,-2-7-1,-1 0-5,-4-27-14,-3 11-22,3-11-2,7-16 1,-3-7 0</inkml:trace>
  <inkml:trace contextRef="#ctx0" brushRef="#br0" timeOffset="28359.6221">16623 8026 106,'9'17'41,"-11"3"2,3 10-1,-3 1-37,7 7-1,-2-3 0,4 3-3,2-6 1,5-6 0,2-7-1,1-10-1,3-9 1,-2-8-1,2-9-1,-1-9 1,-4-7-1,-5-5 1,-6 1-1,-7 1 1,-7 6-1,-7 6 0,-6 6 0,-2 5 1,0 9-1,0 2-2,7 8-4,-4-14-22,22 8-13,-12 0 0,12 0 0,9-7 0</inkml:trace>
  <inkml:trace contextRef="#ctx0" brushRef="#br0" timeOffset="28818.6483">16754 7283 98,'0'0'42,"0"0"-1,0 0-1,13 7-35,3 8 1,-1 1 0,6 13-3,3 7 1,4 11 0,0 10-1,2 10 0,-1 8-3,-1 5 0,-3 3 0,-2 7 0,-4-3 0,-6-1 0,-6-2 0,-4-5 0,-9-5 0,-3-8 0,-2-6 0,-5-15 0,6 4-10,-10-25-34,10-7-2,-4-17 2,14 0-2</inkml:trace>
  <inkml:trace contextRef="#ctx0" brushRef="#br0" timeOffset="29693.6984">17275 8601 85,'0'0'37,"0"-16"2,0 16-1,4-11-33,-4 11 0,-2-11 0,2 11-2,0 0 1,0 0-1,0 0 0,0 0 0,0 0 0,0 0 0,4 16-1,-2-5 0,3 5 0,1 2-1,3 8 1,-3 5 0,3 5-2,-1 3 1,-1 6 0,-3 2 0,-1 5 0,-3-1 0,-3 1-1,-1-5 0,-3 0 1,-3-5-1,0-4 0,-1-7-1,-3-9-1,4-3-3,-7-20-8,7 4-30,-6-12-2,6-2 1,-4-12 0</inkml:trace>
  <inkml:trace contextRef="#ctx0" brushRef="#br0" timeOffset="30857.765">17272 8675 69,'-2'-10'41,"2"10"-2,-9-7 3,-5 3-30,12 17-2,-8-7-1,8 11-4,-3-2-2,6 7 0,-2-1-1,5-2-1,0-1 0,3-2-1,1-5 0,0-5 0,-8-6 1,16-8-1,-8-6-1,0-2 2,-2-5-2,-2-1 2,-3-1-2,-4 3 1,-3 3-1,-5 6 1,-4 6 0,-2 6 0,-3 6 0,2 7 1,-1 5 0,3 5-1,2 2 1,4 3 0,4-1-1,6-2 1,3-4-1,5-3 0,3-7 0,1-7 0,5-8 1,-1-5 0,-1-10-1,0-5 1,-2-3-1,-2-3 1,-5 0-1,-3 0 0,-4 3 0,-5 4 0,-1 7-1,-3 6 1,-3 6-1,-1 7 2,3 6-1,0 4 0,4 2 0,1 6 0,2-2 0,4-1 0,2-2 0,4-3-1,-6-14 1,13 10 0,-3-12 0,-10 2 0,18-20 0,-10 1 0,-1-2 0,-3-2 0,0 3 0,-5 1 0,-2 3-1,-1 3 1,-5 8 0,0 2 0,0 9 0,-1 6 1,1 3-1,2 4 1,4 3 0,2 2-1,2 0 0,2-2 0,3-3 0,2-5 0,1-5 0,2-7 0,-1-8 0,1-7 1,-1-6-1,0-5 1,-2-5-2,-3-2 1,-3-2-1,-4 1 1,-2 6-1,-3 3 0,-4 5 1,-1 8-1,-1 8 1,0 6 0,3 11 0,1 5 0,0 5 0,5 3 1,1 1-1,5 2 0,1-3 1,3-4-2,2-7 2,3-9-1,2-7 0,2-5 0,-1-9 0,0-9 1,-1-5-2,-2-3 1,-3-3 0,-5 7 0,-6 4 0,-3 5 1,-5 8-1,-1 8 1,-3 7-1,2 7 1,1 6-2,1-6-6,16 11-24,-5-11-13,0-13 2,13 9-2</inkml:trace>
  <inkml:trace contextRef="#ctx0" brushRef="#br0" timeOffset="33361.9082">9147 8814 81,'2'-12'41,"-2"12"-3,-1 18 2,-9-5-32,13 8-4,-2-5 1,6 5-3,1-4 0,3-2-2,0-9 1,4-5-1,-1-6 1,0-3-2,-3-7 1,0-3 1,-4-3-1,-2 0 0,-5-1 0,-4 2 1,-4 0-1,-3 4 1,-1 6-1,-3 3 0,1 3 0,0 5 1,2 5-1,3 3 1,2 7 0,4 4 0,1 2 0,4 1-1,0-1 2,3 0-2,3-4 1,1-3-1,0-8 0,3-3 0,-1-8 0,0-3 1,0-8-2,-2-1 1,-1-3-1,-3-3 1,-4 1-1,-3 1 2,-3 4-2,-3 5 1,-3 7 0,-2 4 0,1 6 0,-1 9 0,3 2 1,2 5-1,3 1 0,3 3 0,3-3 1,3-3-2,2-1 2,1-8-1,2-4 0,1-4 1,-1-7-2,1-4 1,-1-5 0,-1-3-1,-3-7 0,-1-1 1,-1 0-2,-5 1 2,-1 5-1,-3 3 0,-2 6 1,-2 6 0,0 12 0,1 5 0,0 4 1,2 4-1,4 0 1,1 1-1,2-1 1,2-2-1,2-7 1,2-2 0,-6-11-1,13 8 0,-13-8 0,13-11-1,-6 0 1,-2-4-1,-1-3 0,-1-2 1,-2 3-1,-1 4 2,-3 3-2,3 10 1,-10-4 0,10 4 0,-13 20 1,8-5-2,0 2 2,1-2-1,3 2 1,0-5-1,2-2 1,-1-10-1,0 0 0,10 9 0,-10-9 0,8-11 0,-4 1-1,0-4 1,-1-5-1,-2 0 2,-1-2-2,-2 2 1,-2 3 0,-2 4 0,6 12 0,-16-8 0,5 16 0,1 4-1,-1 3 2,1 5-2,4-2 2,1 2-1,2-2 0,2-4 1,4-2-1,-3-12 0,10 12 0,-1-10 0,0-5 0,0-3 0,1-3 0,-2-5-1,1-3 1,-4-4 0,1-1-1,-4 1 1,-3 0-1,-3 2 1,-1 3-1,-3 5 1,-2 6 0,-2 5 0,1 6 1,-1 7-2,2 5 2,2 5-1,0 2 2,5 4-2,1-1 1,4 1-1,3-3 0,3-4 1,2-6-1,1-4 0,3-8 0,0-5 0,1-6 0,-3-5-1,1-4 1,-3-6-1,-2 0 0,-3-6 1,-3 3-1,-3 0 2,-3 4-2,-4 1 1,1 5 0,-4 5 1,-2 4-1,1 6 0,-1 8 0,2 5 0,-1 2 0,3 2 0,2 4 0,2-2 0,3 2 0,3-1-1,1-7 1,4-1 0,-6-12 0,14 11 0,-4-12-1,-1-3 1,0-6-1,-1-1 0,0-4-1,-5-6 0,2 2 0,-4-3 1,1 3-2,-4 1 3,2 3-2,-3 2 2,3 13 0,-3-13 1,3 13 0,0 0 0,0 0 0,0 0 1,0 0-1,13 5 1,-13-5 0,13 15-1,-6-3 1,2 1-1,-1 4 1,0 1-1,-1 4 0,0 2 0,-2 2 1,-1 0 0,0 2-1,-1 5 1,-2 1-1,0 1 1,-2 1-1,0 2 0,-2-2-1,-1 0 1,0-2-1,-4-1 0,-2-4 0,-1-1 0,-3-2-1,-2-7-1,1 1-3,-8-19-16,13 7-22,-5-9-1,4-4 1,3-9-1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25T21:25:02.04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2566 10746 43 0,'11'-2'37'0,"-11"2"-1"16,-6 30-20-16,-17 9-8 16,-2 23-1-16,-16 12-2 15,-3 19-2-15,-11 10-1 16,0 12-2-16,-9-4 1 0,3 0 0 15,5-17 0-15,7-10-2 16,9-13-1-16,5-22-3 16,14 0-7-16,-3-26-24 15,17-12 0-15,7-11-1 16,-2-29 7-16,6-9 30 15</inkml:trace>
  <inkml:trace contextRef="#ctx0" brushRef="#br0" timeOffset="374.4007">2072 10634 70 0,'-3'15'36'0,"10"14"-1"15,2 14-30-15,9 15 0 0,4 6 1 16,15 16 0-16,2 4-2 16,10 11 0-16,3-8-1 15,4-1 0-15,3-8-1 16,-2-5 0-16,-2-6-2 15,-7-7 1-15,-8-10-1 16,-4-7 1-16,-6-2 0 16,-4-6-1-16,-8-6 1 0,-1-2-1 15,-5-6 1 1,-1-6-1-16,-2-3 1 15,-9-12-2-15,13 10 0 16,-13-10-1-16,0 0-2 16,9-16-8-16,1 5-28 0,-9-6 0 15,1-1-2-15,1-8 2 16,2-4 36-16</inkml:trace>
  <inkml:trace contextRef="#ctx0" brushRef="#br0" timeOffset="889.2016">3375 11150 74 0,'23'-5'37'0,"16"-2"-1"16,8-5-33-16,10 2 0 16,5-5 0-16,8 0-1 15,-4-1-2-15,-4 3 0 16,-5 4-2-16,-10 1-2 15,-4 9-4-15,-21-5-21 16,-2 8-9-16,-20-4 1 16,8 17-1-16,-21-5 37 0</inkml:trace>
  <inkml:trace contextRef="#ctx0" brushRef="#br0" timeOffset="1138.802">3431 11393 67 0,'20'-7'37'16,"14"1"1"-16,5-5-31 15,11 1-3-15,5-4-1 16,10-1 1-16,-5-2-2 15,-1 0-1-15,-1 4-3 16,-8-7-4-16,7 11-27 16,-18-8-5-16,-6 6 1 15,-7-2-2-15,-5-2 32 0</inkml:trace>
  <inkml:trace contextRef="#ctx0" brushRef="#br0" timeOffset="1653.6029">5141 10937 56 0,'-8'-20'35'0,"-6"8"0"15,-9 21-32-15,-11-6-1 16,-1 11 1-16,-13 7 0 16,0 13 2-16,-2 2-2 15,8 5 0-15,6-2 0 16,20 6-1-16,14-3 0 15,19-4-1-15,18 1 0 16,14 1 0-16,9 0 0 0,6 2 0 16,-1-3 0-16,-10 0 0 15,-14 0 1 1,-16 4 0-16,-23-4 0 15,-13-1 0-15,-19-4 0 16,-13-6-1-16,-10-6 0 0,-6-10-1 16,4-6-3-16,1-16-3 15,18-2-10-15,-1-20-23 16,22-8 0-16,8-12-2 15,18-2 12-15,8-9 29 16</inkml:trace>
  <inkml:trace contextRef="#ctx0" brushRef="#br0" timeOffset="1996.8035">5389 11196 58 0,'44'15'37'0,"-4"-9"-1"15,14 1-30-15,-12-8 0 16,8-2-1-16,-8-6 0 15,2-6-4-15,-3-5 1 16,-4-3-1-16,-4-6 0 16,-6-2-1-16,-9 0 1 15,-10-2-1-15,-11-3 1 16,-13 4 0-16,-10 9 0 15,-10 13-1-15,-9 17 1 16,-4 18 0-16,-2 15 0 16,6 22 1-16,5 18-2 15,15 16 1-15,13-2 0 16,14 0 0-16,15-10-1 0,13-9-2 15,15-12-2-15,0-30-8 16,21-11-24-16,-7-28-2 16,5-11-1-16,-8-20 1 15,-1-16 38-15</inkml:trace>
  <inkml:trace contextRef="#ctx0" brushRef="#br0" timeOffset="2230.8039">6372 10564 77 0,'-6'43'39'16,"-8"18"2"-16,8 32-38 0,2 6 3 16,9 17-1-16,0 2 0 15,5 0-2 1,0-6 1-16,7-10-3 15,2-18-2-15,-2-21-1 0,3-12-4 16,-8-32-11-16,4-2-23 16,-16-17 0-16,16-8-1 15,-21-14 5-15,-7-9 36 16</inkml:trace>
  <inkml:trace contextRef="#ctx0" brushRef="#br0" timeOffset="2402.4042">5980 11371 80 0,'50'-17'38'0,"19"-17"-2"16,22-5-37-16,19 2-3 16,7-15-13-16,13 14-19 0,-3-5-1 15,-6 10 0-15,-12-1 16 16,-13 7 21-16</inkml:trace>
  <inkml:trace contextRef="#ctx0" brushRef="#br0" timeOffset="2792.4049">7181 10502 62 0,'-14'-18'38'16,"-10"24"-1"-16,1 30-30 15,-10 29 0-15,11 31-1 16,1 19 0-16,14 17-1 0,7 13-1 15,13-2-1-15,18-14-1 16,16-13 0-16,14-24-2 16,7-20 0-16,5-27 0 15,2-23-1-15,4-26 1 16,-5-25-2-16,-6-27 2 15,-9-29-2-15,-10-16 0 16,-15-21 0-16,-19-8 0 16,-20-6 1-16,-25 6-1 15,-21 14 2-15,-21 21 0 16,-16 28 0-16,-13 25 1 15,-2 27 0-15,8 22-2 0,10 18-1 16,26 17-3-16,18-5-19 16,44 11-14-16,29-9 0 15,40-5-1 1,25-13 20-16</inkml:trace>
  <inkml:trace contextRef="#ctx0" brushRef="#br0" timeOffset="3104.4055">8705 10246 80 0,'-28'-44'39'16,"-29"10"0"-16,-10 22-35 16,-10 16-1-16,1 26 1 0,-3 28-2 15,11 25 1 1,9 24 0-16,20 14 0 15,17 14 0-15,17 9-1 16,14 3 1-16,11-6-1 0,8-16 0 16,2-10-2-16,-1-19 0 15,-5-11-1-15,-4-16 0 16,-10-18-1-16,-7-8-1 15,-10-16-2-15,-5-7-3 16,-19-23-9-16,3-1-24 16,-16-15 0-16,-2-7 0 15,-9-13 10-15,-2-12 31 16</inkml:trace>
  <inkml:trace contextRef="#ctx0" brushRef="#br0" timeOffset="3260.4057">7871 11122 75 0,'79'-19'40'0,"16"6"-2"15,12-3-30-15,7-14-26 16,19 9-19-16,5-3 0 16,7-1-2-16,3-7 10 15,6 2 29-15</inkml:trace>
  <inkml:trace contextRef="#ctx0" brushRef="#br0" timeOffset="3603.6063">10491 9992 68 0,'-41'-7'38'15,"-5"31"0"-15,-11 38-36 16,-10 45 2-16,-10 31 0 15,0 24 0-15,1 24 1 16,14 13-3-16,20-3 2 16,21-9-3-16,32-28-1 0,23-28-4 15,32-23-7 1,7-30-27-16,19-31-1 15,-1-27 0-15,-1-21 1 16,-9-24 38-16</inkml:trace>
  <inkml:trace contextRef="#ctx0" brushRef="#br0" timeOffset="3837.6067">10348 11212 81 0,'10'15'38'0,"30"-2"-1"15,32-2-36-15,27-2 1 16,32-12 2-16,30 3 0 16,33-5 0-16,35-3-2 15,34-8-1-15,19-11-4 0,22 7-6 16,-8-8-29-16,13 6-2 15,-12-5 0-15,-20 4-1 16,-29-1 39-16</inkml:trace>
  <inkml:trace contextRef="#ctx0" brushRef="#br0" timeOffset="4040.4071">15160 11071 88 0,'106'21'41'16,"20"-14"-2"-16,28-18-35 16,29 9-13-16,18-17-24 15,43-3-7 1,5-10 1-16,7-4-2 0,2-4 32 15</inkml:trace>
  <inkml:trace contextRef="#ctx0" brushRef="#br0" timeOffset="4196.4074">19002 10962 81 0,'115'18'40'0,"17"-1"-4"0,25 3-46 16,13-13-25-16,26-4 0 15,16-7-2 1,13-3-1-16,11 1 37 15</inkml:trace>
  <inkml:trace contextRef="#ctx0" brushRef="#br0" timeOffset="7129.2125">20461 9699 59 0,'-14'-22'38'16,"12"5"-1"-16,26 13-27 15,12 8-1-15,27 27-1 16,13 18-4-16,13 21 1 15,3 18-1-15,-3 25-1 16,-16 18-1-16,-22 13-1 16,-28 7 2-16,-25 0-2 15,-26-4 1-15,-23-1-2 16,-20-4-1-16,-17-12-3 0,-1-2-15 15,-9-23-20-15,8-13-1 16,3-14 0-16,10-20-1 16,14-22 40-1</inkml:trace>
  <inkml:trace contextRef="#ctx0" brushRef="#br0" timeOffset="11559.6203">4942 12245 13 0,'0'0'28'16,"22"17"-2"-16,-9-11-25 15,-13-6 0-15,22 12 2 16,-22-12 0-16,17 6 1 15,-17-6 0-15,0 0 1 16,12-4 2-16,-1 7-2 16,-11-3 1-16,23 0-1 0,-10-1 1 15,12 10-2 1,-3-7 1-16,13 6-1 15,-1-3 0-15,14 3-1 16,2-4 0-16,10 3-1 0,5-10 1 16,7 1-1-16,6-7-1 15,6-2 0-15,9-2 0 16,4-2-1-16,6-3 1 15,5 0-1-15,6 2 0 16,3 0 1-16,8 1-1 16,4 0 1-16,2 0-1 15,3 1 0-15,1-2 0 16,2 3 0-16,2-5 0 15,2 2 0-15,-2-4 1 16,0 6-1-16,-4 0 0 16,2 0 0-16,1 2 0 15,1 0 0-15,0 1 0 0,2 0 0 16,0 2 0-16,2-3 1 15,3 0-1-15,0 1 0 16,1 0 1-16,0 3-1 16,1-2 0-16,3 4 0 15,0-3 1-15,4 1-1 16,-1-1 0-16,5-2 1 15,4 2 0-15,5-3 0 16,1-1-1-16,2 3 1 16,5 2 0-16,2 3-1 15,5 3 1-15,0 2-1 16,-1 5 0-16,2 1 1 15,1 4 0-15,-2 1-1 0,-1 1 0 16,0-3 1-16,-2 3-1 16,1-1 1-16,2-1-1 15,4 0 0 1,3-5 0-16,7-2 0 0,6-5 1 15,6 4-1-15,6-4-1 16,10-1 1-16,5-5 0 16,7 1 0-16,8-2 0 15,8-1 1-15,3 2-1 16,6-7 0-16,0 0 2 15,-3-2-2-15,1 2 1 16,-4 2 0-16,-3-1 0 16,-8 1 0-16,-1 5 0 0,-5 0 1 15,-3 2 0 1,-3 5 0-16,-8-1-1 15,-12-1 0-15,-10 4 0 16,-10 2 1-16,-21-4-1 0,-20 2 1 16,-20 0-2-16,-23 0 2 15,-22 0-1-15,-18 1 0 16,-20-2 0-16,-16 2-1 15,-12-2 0-15,-10 1 0 16,-11-1 0-16,0 0-1 16,11 3-1-16,-11-3 0 15,0 0-7-15,0 0-20 16,11-14-11-16,0-6-2 15,0-18 0-15,1-14 16 16</inkml:trace>
  <inkml:trace contextRef="#ctx0" brushRef="#br0" timeOffset="13837.2243">7408 4479 38 0,'-17'-12'33'0,"3"7"-18"16,0-5-4-16,14 10 0 16,0 0-2-16,22 19-1 15,-2 0-2 1,15 15-1-16,3 4 1 0,13 15-2 15,4 3-1-15,7 7-1 16,-1 0 0-16,0-2-1 16,-5-7 0-16,-3-4 0 15,-6-11-1-15,-8-9-1 16,-5-9 0-16,-7-6-2 15,-1 0-6-15,-26-15-23 16,11-2-6-16,-12-10-2 16,-3-4 9-16,-3-11 31 0</inkml:trace>
  <inkml:trace contextRef="#ctx0" brushRef="#br0" timeOffset="14164.8249">8259 4194 64 0,'0'0'38'0,"-16"19"0"16,-1 32-37-16,-11 14 1 15,0 22 0-15,-3 17 1 16,-1 21-1-16,-3 11 1 15,2 8-1-15,-1-5 1 16,4-2 0-16,5-6-1 16,2-9-1-16,2-13 1 15,4-12-1-15,1-9 0 0,3-14-1 16,4-11-1-16,0-14 0 15,7-11-3-15,-2-21-5 16,19-2-24-16,-15-15-7 16,27-27-1-16,-10-5 3 15,7-11 38-15</inkml:trace>
  <inkml:trace contextRef="#ctx0" brushRef="#br0" timeOffset="14476.8254">8397 5041 49 0,'0'0'38'15,"13"3"0"-15,8-6-29 16,13-1-5-16,7-3 0 16,12 1-1-16,-1-4 0 15,7 1-1-15,1-2-1 16,-6-3-1-16,-7 6-2 15,-9-4-2-15,-4 12-6 16,-20-9-23-16,1 10-6 0,-15-1 1 16,0 0 14-16,0 0 24 15</inkml:trace>
  <inkml:trace contextRef="#ctx0" brushRef="#br0" timeOffset="14695.2258">8455 5229 55 0,'0'0'38'16,"11"10"-1"-16,17-15-31 15,9 0-5-15,8 0 0 16,11 1-2-16,-1-15-13 15,11 11-22-15,-4-2-1 16,-2 2-1-16,-5 0 27 16,-4-4 11-16</inkml:trace>
  <inkml:trace contextRef="#ctx0" brushRef="#br0" timeOffset="15350.427">9618 5193 41 0,'4'71'38'16,"5"16"0"-16,-5 7-29 15,17 20 0-15,-6-6-2 16,8-1-3-16,-2-8-2 15,0-13 1-15,-2-13-4 16,-4-18 0-16,1-10-4 16,-13-26-3-16,11-5-16 0,-14-14-13 15,-3-29 0-15,-7-10 0 16,-7-19 37-16</inkml:trace>
  <inkml:trace contextRef="#ctx0" brushRef="#br0" timeOffset="15631.2275">9483 5142 45 0,'15'-18'39'16,"9"-4"0"-16,15 8-23 16,6 1-11-16,16 9 1 15,1 6-2-15,6 11-1 16,-7 8-1-16,-8 7 0 0,-15 12 0 15,-13 9-1-15,-22 6 0 16,-15 4 0-16,-21 2 0 16,-12 2 0-16,-14-4 0 15,-4-4-1-15,1-5-2 16,-1-13-1-16,22-7-10 15,-1-29-23-15,34-12-4 16,13-18-1-16,23-11 8 16,16-15 33-16</inkml:trace>
  <inkml:trace contextRef="#ctx0" brushRef="#br0" timeOffset="16520.429">10332 5104 68 0,'-42'5'38'15,"-5"7"0"-15,-4 0-35 0,6 14 2 16,3 3-2-16,9 10-1 16,8 6 0-16,11 0 0 15,12 2-1-15,13-1 1 16,10-5-2-16,9-9 0 15,8-11 0-15,5-17 0 16,3-13-3-16,-1-12 2 16,-3-8-1-16,-9-11 0 0,-8-11 1 15,-8-7-1 1,-6 2 1-16,-6 6 1 15,-7 9 0-15,-5 13 1 16,-3 12 0-16,10 16 0 0,-12 19 0 16,14 20 1-16,4 9 0 15,5 4-2-15,6 0 1 16,5-3-1-16,5-7 0 15,0-10-2-15,6-8-1 16,-8-20-3-16,8-6-4 16,-13-20 1-16,6 3-1 15,-15-22 1-15,3 1 1 16,-11-15 3-16,-1-1 3 15,-2 4 4-15,-10 4 4 16,10 22 1-16,-9 5 1 16,9 21 2-16,1 21-3 15,9 18 1-15,-4 7-2 0,7 15 0 16,-2-7-1-16,5 2-2 15,-1-11 0-15,-1-7-1 16,-3-12 1-16,-1-6-2 16,-10-20-1-16,0 0-1 15,10-28-1-15,-11-1 0 16,1-11-1-16,-2-12-1 15,5-6-1-15,0-6 1 16,10 12 0-16,0 6 0 16,7 9 2-16,4 11-1 15,9 14 3-15,5 14 0 16,7 11 0-16,9 6 2 15,2-4 0-15,6 4 0 0,-1-7 0 16,3-5 0-16,-10-8-1 16,-3-7 0-16,-11-9 0 15,-12-6-1 1,-13-1 0-16,-15-3 0 0,-14 1 1 15,-9 3-1-15,-11 9 1 16,-8 9 0-16,-5 19-1 16,0 17 3-16,3 13-3 15,5 11 1-15,12 11 0 16,10 6-1-16,14 0 0 15,15-4-1-15,15-8-1 16,6-20-5-16,19-1-9 16,-8-25-17-16,12-12-7 0,-2-18 1 15,-2-9 17 1,-9-17 22-16</inkml:trace>
  <inkml:trace contextRef="#ctx0" brushRef="#br0" timeOffset="16848.0296">11557 5046 57 0,'0'0'38'0,"-9"13"1"16,1 19-29-16,17 26-2 15,-3 6-2-15,8 12-1 16,-3-6-1-16,5-1-1 16,-2-8-1-16,2-11 0 15,0-15 0-15,-1-17-2 16,1-15 1-16,-2-22-2 15,5-11 0-15,-1-20 0 16,6-16-1-16,1-12 0 16,2-1 0-16,-2 1 1 15,0 13-1-15,-1 10 2 0,-4 24 0 16,0 21 1-16,-4 30-1 15,-1 22 1-15,-1 14-1 16,2 12 0-16,3-2 0 16,-2 1-2-16,5-6-1 15,-5-19-5-15,15-4-13 16,-13-28-18-16,8-17 0 15,-8-22-1-15,2-14 26 16</inkml:trace>
  <inkml:trace contextRef="#ctx0" brushRef="#br0" timeOffset="17050.8299">12241 4498 79 0,'-7'21'39'0,"7"40"1"16,-2 21-35-16,7 25-1 15,-1 13 0 1,9 14-2-16,0-3-1 0,7-11-2 15,-2-12 1-15,0-24-4 16,5-15-6-16,-17-37-24 16,14-18-7-16,-11-25 0 15,0-19 1-15,-11-23 38 16</inkml:trace>
  <inkml:trace contextRef="#ctx0" brushRef="#br0" timeOffset="17206.8302">12088 5030 81 0,'22'0'39'15,"26"-5"-2"-15,9-20-48 0,33 13-26 16,10-11-1-16,13-2-1 16,5-5 8-16,2 3 31 15</inkml:trace>
  <inkml:trace contextRef="#ctx0" brushRef="#br0" timeOffset="17628.031">13574 4159 82 0,'-63'76'40'0,"-2"26"0"16,-6 12-35-16,12 26-1 0,7 8-1 15,24 11-1-15,15-4-1 16,19-10-1-16,21-18-2 16,17-18-5-16,23-2-22 15,-7-32-12-15,6-11 0 16,-12-15-1-16,1-10 28 15</inkml:trace>
  <inkml:trace contextRef="#ctx0" brushRef="#br0" timeOffset="18096.0318">13781 5928 84 0,'-5'-28'40'0,"-3"-23"-1"0,12-16-37 16,-2-22 0-16,6-14-1 15,4-22-2 1,1-8 0-16,3-5 0 15,-1 3 1-15,-3 8-1 0,-1 16 1 16,0 22-1-16,-2 17 2 16,-1 31 0-16,2 29 0 15,1 36 0-15,2 24 0 16,7 28 0-16,4 16 0 15,3 15 1-15,2 6-2 16,3 1 2-16,0-11-3 16,0-18 2-16,-2-15 0 15,-2-26 0-15,-1-21-1 16,0-28 0-16,5-16 0 15,2-28-2-15,-1-25 1 16,5-25-1-16,-1-24 0 16,1-5-1-16,-3 1 1 0,-4 8 1 15,-10 12 0-15,-4 32 1 16,-5 38 1-16,-12 37-1 15,12 49 1-15,-7 26 1 16,4 25-2-16,6 15-1 16,5 9-1-16,12 2-5 15,-6-25-19-15,20-8-12 16,0-21-1-16,9-23 0 15,-1-24 26-15</inkml:trace>
  <inkml:trace contextRef="#ctx0" brushRef="#br0" timeOffset="19359.634">15183 4917 82 0,'-51'-5'40'0,"1"26"0"16,-6 2-36-16,6 32-1 15,7 14 0-15,13 7-2 16,11 6 0-16,12 1-1 15,10-5 0-15,10-11 0 16,8-17 0-16,5-16-1 16,5-20 0-16,0-15 0 15,0-16 0-15,-4-21 0 16,0-20-1-16,-7-17-1 15,-3-6 1-15,-4-1 1 0,-6 6-1 16,-6 8 1-16,-3 13 0 16,-4 24 0-16,6 31 2 15,-14 23 1 1,12 22-2-16,5 12 0 0,6 11 1 15,7 2-1-15,7-1 1 16,6-7-2-16,4-15 1 16,0-14-2-16,3-17 2 15,-3-20 1-15,-3-14-4 16,-3-16 3-16,-5-16-2 15,-4-19 0-15,-1-6 1 16,-2 0 0-16,-4 4 0 16,-3 14 1-16,-1 10 1 0,1 23 1 15,-8 24 0 1,16 37 1-16,-9 15 0 15,3 20 0-15,-1 7 0 16,3 7 0-16,-1 4-1 0,2-9 0 16,-4-16 1-16,1-14-2 15,-2-16 0-15,-2-21 0 16,-6-14-2-16,19-25 1 15,-6-19-3-15,-1-20 0 16,11-11-3-16,2-16 0 16,14 0-3-16,-1-4 1 15,12 14 0-15,-1 4 0 16,8 24 3-16,1 14 1 15,1 19 3-15,-2 16 1 16,-5 7 3-16,-5 9 1 16,-11-2 1-16,-3 7 0 15,-20-7 0-15,-9 3-2 0,-18-1 1 16,-8 5 0-16,-14 10-1 15,-3 9 1-15,-5 4-2 16,1 4-1-16,4 5 1 16,8 3 0-16,11-5-2 15,10 4 0-15,11-14 1 16,10-13-2-16,9-8-1 15,5-14 1-15,6-10 0 16,1-19 0-16,4-10 0 16,3-16-1-16,3-9 0 15,-4 1 1-15,-2 4 1 16,-4 5 0-16,-3 15 0 15,2 20 1-15,-6 23 0 0,-3 24 0 16,-3 23 1-16,-1 20 0 16,-1 16 1-16,-1 18-2 15,-6 9 2 1,-4 3 0-16,-11-5 0 0,-9 2 0 15,-10-13 0-15,-9-12 0 16,-11-15 0-16,-3-18-1 16,-7-20-1-16,1-16 0 15,7-16-1-15,7-18-2 16,13-15 0-16,14-17 0 15,16-9-1-15,15-16-1 16,20-10 2-16,13-7-2 0,12-6 1 16,9-4 1-16,6 3 1 15,0 4 1 1,-2 0-1-16,-8 10 2 15,-10 9-1-15,-9 8 1 16,-17 11 1-16,-13 14 0 0,-17 6-1 16,-14 15 1-16,-12 16 0 15,-5 17-1-15,-7 15 0 16,2 16 1-16,2 7 0 15,12 8-1-15,9 8 0 16,15 2-1-16,12-3 1 16,14-9-1-16,13-13 0 15,4-18-5-15,20 2-14 16,-16-32-15-16,11-3-7 15,-6-16 0-15,2-8 0 16,-9-11 40-16</inkml:trace>
  <inkml:trace contextRef="#ctx0" brushRef="#br0" timeOffset="19531.2343">17516 5436 93 0,'-4'46'42'15,"-11"-4"-1"-15,-2 7-37 16,-4-1-1-16,-3-4-6 15,7 8-21-15,-8-20-16 16,12-9-1-16,3-12-1 16,10-11 10-16,19-12 32 15</inkml:trace>
  <inkml:trace contextRef="#ctx0" brushRef="#br0" timeOffset="20092.8353">18913 4178 79 0,'4'-21'39'16,"-4"21"1"-16,-8 39-35 15,-6 17 0-15,3 29 0 16,-4 10-2-16,2 15-1 15,-2 6 0-15,4 5 0 16,6-13-1-16,9-17-1 16,14-18 1-16,10-20-2 0,13-14 1 15,10-15-1-15,12-9-2 16,3-14-1-16,7-2-1 15,-9-15-5-15,3 16-19 16,-18-16-11-16,-6 9 0 16,-18-5 0-16,-8 2 30 15</inkml:trace>
  <inkml:trace contextRef="#ctx0" brushRef="#br0" timeOffset="20638.8362">19694 4524 82 0,'0'0'41'15,"3"25"-2"-15,-7 11-35 16,4 13 0-16,0 5-1 16,2 7-2-16,1 5 1 0,1 0-1 15,-1-12 0 1,2-3-1-16,0-9-2 15,-3-12-2-15,6 3-4 16,-8-33-12-16,0 23-20 0,0-23 1 16,0 0-2-16,-12-9 18 15,7-4 23-15</inkml:trace>
  <inkml:trace contextRef="#ctx0" brushRef="#br0" timeOffset="22339.2392">13709 4933 60 0,'0'0'38'0,"-8"-18"0"15,8 18-31 1,-14 7 0-16,11 23 0 0,-2 11-3 16,3 12 0-16,-1 9 0 15,6 13-1-15,-4 5-1 16,2 2 0-16,1-8 0 15,2-11-2-15,-2-14 1 16,1-8-1-16,0-12 0 16,0-15 0-16,-3-14 1 15,12-7-1-15,-2-14 0 0,1-11 0 16,4-13 0-16,5-6 0 15,5-9 0 1,2 2 0-16,2 3 0 16,0 10 0-16,2 8 0 0,-1 15 0 15,1 21 0-15,-6 12 0 16,0 14 0-16,-1 14 0 15,-4 6 0-15,-2 2-1 16,0 4 2-16,-3-2-2 16,0-7 1-16,-3-4 0 15,0-9 1-15,-2-16-2 16,2-7 2-16,3-13-1 15,2-12 0-15,1-14 1 16,10-14-1-16,4-12 0 16,4 0 0-16,7-2 0 15,1 0-1-15,4 12 2 16,-1 6-1-16,0 19-1 0,-6 19 1 15,1 15 1-15,-6 12-1 16,0 12 0-16,-6 11 1 16,-2 2 0-16,-5 6-1 15,1-1 0-15,-6-4 1 16,-5-6-1-16,-2-5 1 15,-3-8-1-15,-3-7 0 16,-2-4 0-16,-3-18 1 16,0 0 0-16,0 0-1 15,-12-1 0-15,3-11-1 16,-4-5 1-16,-4-9 0 15,-7-1 0-15,-7-8-2 16,-4-1 3-16,-7-6-2 0,-9 2 1 16,-10 5 0-16,-8 12 1 15,-7 12-1-15,-5 10 0 16,-2 13 1-16,2 15-1 15,6 13 0-15,10 4-2 16,19 5-4-16,8-16-17 16,40 5-19-16,13-16 0 15,24-11-1-15,16-18 16 16</inkml:trace>
  <inkml:trace contextRef="#ctx0" brushRef="#br0" timeOffset="23337.641">18499 5321 72 0,'-16'4'37'0,"16"-4"1"15,5-29-35-15,28-7 0 16,14-21 0-16,15-14-1 15,11-13 1 1,10-14-1-16,4-11-1 0,-1-10 1 16,-4-9 0-16,-7-3-1 15,-11 7 0-15,-10 2 0 16,-15 9-2-16,-12 17 2 15,-12 12-1-15,-14 24 0 16,-13 27 1-16,-18 29-1 16,-12 22 0-16,-16 27 1 15,-8 20 0-15,-7 18-1 16,-6 22 0-16,2 14 1 0,6 6 0 15,13 3-1 1,14 5 1-16,20-2 0 16,20-9 0-16,16-11 0 15,16-14 0-15,13-12-1 0,9-13 1 16,5-15-1-16,1-16-2 15,-6-17-3-15,2 2-13 16,-17-24-21-16,3-5-1 16,-11-12-2-16,1-6 7 15,-5-7 35-15</inkml:trace>
  <inkml:trace contextRef="#ctx0" brushRef="#br0" timeOffset="23634.0415">19580 4744 58 0,'7'-12'36'16,"-7"12"3"-16,21 1-31 15,-18 15 1-15,11 25-1 16,-8 5-3-16,2 15 0 16,-2 8-1-16,2 9-1 15,-3 3-3-15,0-6 0 16,1-6-2-16,-1-21-4 15,14 1-20-15,-4-27-14 16,7-13 1-16,2-18-2 16,8-15 21-16</inkml:trace>
  <inkml:trace contextRef="#ctx0" brushRef="#br0" timeOffset="23899.242">20095 4694 79 0,'-36'1'41'0,"-8"5"-1"16,9 6-27-16,6 11-10 15,16 11-1-15,21 8-1 16,16 4 0-16,14 6-1 16,7 5 0-16,3 5 0 15,-4 1 1-15,-11-1-2 0,-19-4 2 16,-19-8-1-16,-21-5 0 15,-16-10-1 1,-13-13-1-16,-2-5-2 16,-4-27-3-16,19 2-18 15,2-29-15-15,22-10 0 0,12-19-1 16,18-5 21-16</inkml:trace>
  <inkml:trace contextRef="#ctx0" brushRef="#br0" timeOffset="24788.4435">20291 4634 82 0,'27'14'39'15,"-14"5"0"-15,-5 15-36 16,-3 20 2-16,4 10-3 16,-4 9 1-16,4 4-1 15,-3 4-1-15,1-4 1 16,1-9 0-16,-2-7-1 0,1-19 0 15,-1-11 0-15,-1-12-1 16,-1-7 1-16,-4-12-1 16,0 0 0-16,11-17 0 15,-7-3-1-15,3-1 1 16,-3 2-1-16,3-2 1 15,-1 0-1-15,-1 3 1 16,-1 1 0-16,-1 6-1 16,-3 11 1-16,0 0 0 15,0 0 0-15,0 0 0 16,0 0-1-16,0 0 1 15,0 0 0-15,0 0 0 16,0 0-1-16,0 0 1 0,5-12 0 16,-5 12-1-16,0 0 1 15,18 0 0-15,-1-1 0 16,4-4 0-16,7 1 0 15,4 0 1-15,6-3-1 16,2-6 1-16,3-5-1 16,-3-2 1-16,-2-1-1 15,-3-9 1-15,-6-2 0 16,-5-10-1-16,-9-4 0 15,-7 1 1-15,-9-1-1 16,-9-1-1-16,-7 3 2 16,-9 1-2-16,-8 9 1 15,-4 4 0-15,-10 16 1 0,-3 8-1 16,-5 9 0-16,-1 16 0 15,0 10 0 1,3 18 0-16,7 5 0 16,7 10 0-16,13 4-1 0,12-3 1 15,11 1 0-15,11-8-1 16,6-12-1-16,8-9 0 15,2-13-1-15,3-4-1 16,-3-13 0-16,1-4-1 16,-6-15 0-16,0-2 0 15,-6-10 1-15,4-4 0 16,-3-9 1-16,2-8 1 15,0-4 1-15,1 0 2 16,2 1 0-16,-1 5 2 16,4 9 1-16,-5 4 1 15,2 14-1-15,-4 13 2 16,4 20-1-16,-3 4 0 0,6 17-1 15,0 4-1-15,6 9-1 16,3 4 0-16,8 2 0 16,2-6-2-16,3-8-1 15,1-6-1-15,-2-15-4 16,3 3-10-16,-17-28-16 15,5 0-9-15,-12-16 0 16,0-5 0-16,-7-15 38 16</inkml:trace>
  <inkml:trace contextRef="#ctx0" brushRef="#br0" timeOffset="25084.8441">21053 4018 93 0,'52'48'42'0,"4"18"-1"16,15 24-37-16,9 13 0 15,6 18 1-15,-3 1-2 16,-6 4-2-16,-11-2 1 15,-15-8-2-15,-18-13 0 16,-17-10 0-16,-18-12 0 16,-18-15-4-16,-7-1-1 0,-22-25-19 15,5 4-18-15,-8-15 1 16,2-5-2-16,0-14 8 15,10-5 35 1</inkml:trace>
  <inkml:trace contextRef="#ctx0" brushRef="#br0" timeOffset="33696.0592">9548 6294 41 0,'-11'-4'34'16,"11"4"-2"-16,-11-16-31 16,11 16 2-16,13-7 0 15,4 3 1-15,3-7 0 16,8 5 1-16,2-6-3 0,13 5 3 15,1-6-3-15,12 4 2 16,-1 1-2-16,10 0 0 16,3-1-1-16,6 4 0 15,1-2 1-15,4 0-1 16,1 1 0-16,1 0-1 15,1-2 1-15,4 1-1 16,-1 0 1-16,2 4 0 16,-1-3-1-16,1 1 1 15,2 0 0-15,1 0-1 16,0 0 0-16,0 2 0 15,-1 0 1-15,0-3-1 0,1 3 1 16,1 0-1-16,-6 2-1 16,-1-3 2-16,-4 1-1 15,-5-1 0-15,-7-2 1 16,-6 0-1-16,-8 1 0 15,-7-1 0-15,-7-1 1 16,-9-1-1-16,-9 4 0 16,-7 0 0-16,-15 4 0 15,0 0 0-15,-24-16 1 16,-11 10-1-16,-19-1 0 15,-21 4 1-15,-27 0-1 16,-21-1-1-16,-25 4 2 16,-25 2-1-16,-21 5 0 0,-16 3-1 15,-11 5 1-15,-5 0-1 16,7 2 1-16,6 2-1 15,19-1 0 1,27 3 1-16,31-5 0 0,31-3-1 16,37 3 1-16,40-4 2 15,43-1-2-15,43-6 1 16,46-4 0-16,39-2-1 15,40-4 1-15,39-1-1 16,38-8 1-16,22 1-2 16,17-2 1-16,1 2 0 15,-9 2 0-15,-24 1-1 16,-35 4 2-16,-39 0-2 0,-50 1 1 15,-53 2 0-15,-66 4 0 16,-62 3 1 0,-62 2-1-16,-55 2 1 15,-50 7-1-15,-47 4 0 0,-33 6 1 16,-22 4-1-16,0-1 1 15,20-3-1-15,37-2 1 16,45-1-1-16,58-7 1 16,64-6-1-16,68-9 0 15,67-7 0-15,70-6-1 16,55-4 2-16,50-6-1 15,40-4 0-15,27-1-1 16,18-4 1-16,1 4-1 16,-12 3 2-16,-34-1-2 15,-36 3 0-15,-54 2 1 16,-55-4 0-16,-68 0-1 15,-74 1 1-15,-79-4 0 0,-70 3 0 16,-68 6 1-16,-56 4-1 16,-47 8 0-16,-27 7 0 15,-3 7 0-15,24 1 1 16,48 5-1-16,54 0 0 15,69-4 0-15,77-12 1 16,85-10-1-16,78-9 0 16,79-3 1-16,59-6-1 15,53-4 1-15,42 0-1 16,28 1 0-16,11 6 0 15,-10 10-1-15,-27 6 1 16,-47 1 0-16,-47 3 0 16,-66 6 0-16,-67-2 1 0,-73 4-1 15,-86 5 0-15,-72 1 1 16,-65 4 0-16,-57 9-1 15,-45 13 0-15,-33 4 0 16,-1 5-1-16,28-1 1 16,43-5 0-16,58 0-1 15,68 0 1-15,83-11-1 16,79-13 1-16,86-12 0 15,72-5 0-15,66-7 0 16,45-2 1-16,47-2 0 16,26-1-1-16,7-1 0 15,-7 6 0-15,-32 5 0 16,-41 3 0-16,-58 3 0 0,-51-1 0 15,-71 3 1-15,-68 1-1 16,-81 1 1 0,-71-1 0-16,-64 5-1 15,-64 4 0-15,-53 9 0 0,-46 4 0 16,-17 1 0-16,9 1 1 15,39 0-2-15,49 2 1 16,62-2-1-16,77-8 1 16,84-7 0-16,78-8-1 15,83-5 1-15,67-2 0 16,56-2 0-16,45-4 0 15,33-1 1-15,16 2-1 0,-4-1 0 16,-20 4 1 0,-42 4-2-16,-47 1 1 15,-61-1 0-15,-71 2 0 16,-78 1 0-16,-80 0 1 0,-72 8-1 15,-70-1 0-15,-59 9 1 16,-46 9-1-16,-30 3 0 16,0 4 0-16,30-3 0 15,45 0-1-15,59-1 2 16,77-3-1-16,90-10 0 15,84-13 1-15,85-7-1 16,72-6 0-16,62-4-1 16,45-4 2-16,37-4-2 15,18-5 1-15,-6 4 0 16,-21 7-1-16,-44 3 1 15,-53-1 0-15,-71 7 0 16,-78 5 0-16,-91 12 0 0,-85 12 0 16,-80 12 0-16,-59 9-1 15,-31 26-3-15,-33 7-19 16,18 18-13-16,22-4-6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502AEB-F6B3-4BC0-BB92-2CB018940ECD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AA2B99C-3737-4294-8CAA-6BFCD4E48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30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095651-8BB1-489C-B4EA-9103A04010C3}" type="slidenum">
              <a:rPr lang="en-US"/>
              <a:pPr>
                <a:spcBef>
                  <a:spcPct val="0"/>
                </a:spcBef>
              </a:pPr>
              <a:t>54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629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86D576-DB75-411A-AA9E-E62626472B58}" type="slidenum">
              <a:rPr lang="en-US"/>
              <a:pPr>
                <a:spcBef>
                  <a:spcPct val="0"/>
                </a:spcBef>
              </a:pPr>
              <a:t>56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00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97B42E-342D-4568-877B-D8895A9D8855}" type="slidenum">
              <a:rPr lang="en-US"/>
              <a:pPr>
                <a:spcBef>
                  <a:spcPct val="0"/>
                </a:spcBef>
              </a:pPr>
              <a:t>57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602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6828D-E703-4BE5-9BDE-64E9C1391CE4}" type="slidenum">
              <a:rPr lang="en-US"/>
              <a:pPr>
                <a:spcBef>
                  <a:spcPct val="0"/>
                </a:spcBef>
              </a:pPr>
              <a:t>61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642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75F3CA-8FDC-4CC3-B853-77B9FCB0A538}" type="slidenum">
              <a:rPr lang="en-US"/>
              <a:pPr>
                <a:spcBef>
                  <a:spcPct val="0"/>
                </a:spcBef>
              </a:pPr>
              <a:t>65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010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4351DF-19C1-4CEF-937F-B06A3971A302}" type="slidenum">
              <a:rPr lang="en-US"/>
              <a:pPr>
                <a:spcBef>
                  <a:spcPct val="0"/>
                </a:spcBef>
              </a:pPr>
              <a:t>66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611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8692DF-3C39-46BB-9A24-7CE2B4FFB1F2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6867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StarSymbol"/>
              <a:buNone/>
            </a:pPr>
            <a:fld id="{4F5019E4-9F56-419E-95F8-A370C5D3C997}" type="slidenum">
              <a:rPr lang="en-GB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StarSymbol"/>
                <a:buNone/>
              </a:pPr>
              <a:t>71</a:t>
            </a:fld>
            <a:endParaRPr lang="en-GB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8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731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CCB6F0-DF27-4C7E-87B1-B53544BC1C5F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1987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StarSymbol"/>
              <a:buNone/>
            </a:pPr>
            <a:fld id="{FCF10A1C-C697-459E-A82E-6575D8DBEF82}" type="slidenum">
              <a:rPr lang="en-GB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StarSymbol"/>
                <a:buNone/>
              </a:pPr>
              <a:t>75</a:t>
            </a:fld>
            <a:endParaRPr lang="en-GB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988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38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9747-1016-491D-B55A-5D2F64F2D501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45F2-A65E-4425-A442-C67FE5CFB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2EAF-05AD-4F19-933A-7B9A3A5FF704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E23C-85F4-4049-943F-F5A5B9187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9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2E68-1EF2-444E-9453-601C60EDF258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0BDD-1EAA-4951-B651-EC8F429C3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3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FA5C-A500-4F8E-91F5-D6E1ABB58847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4A8D-CA4D-4B9D-BB44-7E3DD3D8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3D7E-82E9-4FBE-AA20-AA6C6036A699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FBA4-643B-4E81-868C-81F6786DE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D93B-197B-4947-9139-E4C086C2331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D9EA-80FD-46E8-A3AD-4B9DBA9E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4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5D1A-C435-4250-B060-33385E60B5F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D5BB-2CF2-4ECD-9A58-3FB732345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23CA-378E-4C74-8429-8EBDD07255AA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E614-BA7F-4831-ABB3-5E34E2ADB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82DE-2D81-46EB-8A9D-13AC33B05826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A8D2-E2BC-46DD-9682-D81336C7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1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D44C-FA00-4F79-90E4-5E1D358ED35C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6BF8-47A0-45FF-8ADA-1C2110718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C2E4-77D0-431A-9433-A46AE63CF49D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8867-8E3E-44A0-ADA1-70B7B1A6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8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57BA74-07CF-4126-81C6-775C532D373D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FF3937-3B3C-4F67-B087-42498017B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zi.com/manuals/amzi/pro/ref_manipulating_terms.htm#EqualityofTerm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400.emf"/><Relationship Id="rId4" Type="http://schemas.openxmlformats.org/officeDocument/2006/relationships/customXml" Target="../ink/ink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75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7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73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7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CS  60</a:t>
            </a:r>
          </a:p>
        </p:txBody>
      </p:sp>
      <p:sp>
        <p:nvSpPr>
          <p:cNvPr id="3075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800" b="1" dirty="0"/>
              <a:t>Mutual Recursion, Prolog, &amp; </a:t>
            </a:r>
            <a:r>
              <a:rPr lang="en-US" sz="8800" b="1" dirty="0" err="1" smtClean="0"/>
              <a:t>Unicalc</a:t>
            </a:r>
            <a:endParaRPr lang="en-US" sz="4800" b="1" dirty="0"/>
          </a:p>
        </p:txBody>
      </p:sp>
      <p:sp>
        <p:nvSpPr>
          <p:cNvPr id="3076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898989"/>
                </a:solidFill>
              </a:rPr>
              <a:t>2013-09-25</a:t>
            </a:r>
            <a:endParaRPr lang="en-US" dirty="0">
              <a:solidFill>
                <a:srgbClr val="898989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898989"/>
                </a:solidFill>
              </a:rPr>
              <a:t>Wednesday – </a:t>
            </a:r>
            <a:r>
              <a:rPr lang="en-US" dirty="0">
                <a:solidFill>
                  <a:srgbClr val="898989"/>
                </a:solidFill>
              </a:rPr>
              <a:t>Week </a:t>
            </a:r>
            <a:r>
              <a:rPr lang="en-US" dirty="0" smtClean="0">
                <a:solidFill>
                  <a:srgbClr val="898989"/>
                </a:solidFill>
              </a:rPr>
              <a:t>3</a:t>
            </a:r>
            <a:endParaRPr lang="en-US" dirty="0">
              <a:solidFill>
                <a:srgbClr val="898989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dirty="0">
                <a:solidFill>
                  <a:srgbClr val="898989"/>
                </a:solidFill>
              </a:rPr>
              <a:t>Lecture 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274638"/>
            <a:ext cx="91821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Database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b="1" dirty="0" smtClean="0">
                <a:latin typeface="+mn-lt"/>
                <a:cs typeface="Courier New" pitchFamily="49" charset="0"/>
              </a:rPr>
              <a:t> </a:t>
            </a:r>
            <a:r>
              <a:rPr lang="en-US" b="1" dirty="0" smtClean="0"/>
              <a:t>list) of conversions</a:t>
            </a:r>
            <a:endParaRPr lang="en-US" b="1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75"/>
            <a:ext cx="89916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651500" y="3344863"/>
            <a:ext cx="3352800" cy="1531937"/>
          </a:xfrm>
          <a:prstGeom prst="borderCallout1">
            <a:avLst>
              <a:gd name="adj1" fmla="val 71523"/>
              <a:gd name="adj2" fmla="val -1013"/>
              <a:gd name="adj3" fmla="val 119652"/>
              <a:gd name="adj4" fmla="val -783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All non-base units have a quantity-list conversion listed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828800" y="2088357"/>
            <a:ext cx="2971800" cy="1719262"/>
          </a:xfrm>
          <a:prstGeom prst="borderCallout1">
            <a:avLst>
              <a:gd name="adj1" fmla="val 103290"/>
              <a:gd name="adj2" fmla="val 48132"/>
              <a:gd name="adj3" fmla="val 179905"/>
              <a:gd name="adj4" fmla="val 532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Base units </a:t>
            </a:r>
          </a:p>
          <a:p>
            <a:pPr algn="ctr">
              <a:defRPr/>
            </a:pPr>
            <a:r>
              <a:rPr lang="en-US" sz="2400" dirty="0"/>
              <a:t>(e.g. seconds, meters) </a:t>
            </a:r>
            <a:r>
              <a:rPr lang="en-US" sz="2800" dirty="0"/>
              <a:t>don’t have an entry in the DB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86089"/>
            <a:ext cx="7772400" cy="5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Mutual Recursion </a:t>
            </a:r>
            <a:br>
              <a:rPr lang="en-US" b="1" smtClean="0"/>
            </a:br>
            <a:r>
              <a:rPr lang="en-US" smtClean="0"/>
              <a:t>(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norm-unit</a:t>
            </a:r>
            <a:r>
              <a:rPr lang="en-US" smtClean="0"/>
              <a:t> &amp;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norm-QL</a:t>
            </a:r>
            <a:r>
              <a:rPr lang="en-US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8425" y="1600200"/>
            <a:ext cx="9852025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(list 'joule  (make-QL 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1.0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'(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kg meter meter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'(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second second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0.0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(norm-unit 'joule)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Courier New" pitchFamily="49" charset="0"/>
              </a:rPr>
              <a:t> </a:t>
            </a:r>
            <a:r>
              <a:rPr lang="en-US" sz="2800" dirty="0" smtClean="0">
                <a:cs typeface="Courier New" pitchFamily="49" charset="0"/>
              </a:rPr>
              <a:t>Calls: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200" dirty="0" smtClean="0">
                <a:latin typeface="Courier New" pitchFamily="49" charset="0"/>
                <a:cs typeface="Courier New" pitchFamily="49" charset="0"/>
              </a:rPr>
              <a:t> (norm-QL '(1.0 (kg meter meter) (second second) 0.0))</a:t>
            </a:r>
            <a:endParaRPr lang="en-US" sz="2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 Which calls: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&gt; (norm-unit 'kg)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&gt; (norm-unit 'meter)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&gt; (norm-unit 'meter)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&gt; (norm-unit 'second)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&gt; (norm-unit 'second)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8001000" y="304800"/>
            <a:ext cx="1143000" cy="914400"/>
          </a:xfrm>
          <a:prstGeom prst="borderCallout1">
            <a:avLst>
              <a:gd name="adj1" fmla="val 97806"/>
              <a:gd name="adj2" fmla="val 40554"/>
              <a:gd name="adj3" fmla="val 143982"/>
              <a:gd name="adj4" fmla="val 277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From DB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4000500" y="3886200"/>
            <a:ext cx="4495800" cy="914400"/>
          </a:xfrm>
          <a:prstGeom prst="borderCallout1">
            <a:avLst>
              <a:gd name="adj1" fmla="val 97806"/>
              <a:gd name="adj2" fmla="val 40554"/>
              <a:gd name="adj3" fmla="val 143982"/>
              <a:gd name="adj4" fmla="val 277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These are all base units so they don’t call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norm-QL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248400" y="5029200"/>
            <a:ext cx="2819400" cy="1752600"/>
          </a:xfrm>
          <a:prstGeom prst="borderCallout1">
            <a:avLst>
              <a:gd name="adj1" fmla="val 97806"/>
              <a:gd name="adj2" fmla="val 40554"/>
              <a:gd name="adj3" fmla="val 99154"/>
              <a:gd name="adj4" fmla="val 115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norm-QL</a:t>
            </a:r>
            <a:r>
              <a:rPr lang="en-US" sz="2800" dirty="0"/>
              <a:t> calls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norm-unit</a:t>
            </a:r>
            <a:r>
              <a:rPr lang="en-US" sz="2800" dirty="0"/>
              <a:t> once for EACH unit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19825" y="533400"/>
            <a:ext cx="2924175" cy="1143000"/>
          </a:xfrm>
        </p:spPr>
        <p:txBody>
          <a:bodyPr/>
          <a:lstStyle/>
          <a:p>
            <a:r>
              <a:rPr lang="en-US" b="1" smtClean="0"/>
              <a:t>Mutual Recursion Example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28600"/>
            <a:ext cx="7239000" cy="6096000"/>
          </a:xfrm>
        </p:spPr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(norm-unit 'day)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(norm-QL '(24.0 (hour) () 0.0))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(norm-unit 'hour)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(norm-QL '(60.0 (minute) () 0.0))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(norm-unit 'minute)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(norm-QL '(60.0 (second) () 0.0))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(norm-unit 'second)</a:t>
            </a:r>
          </a:p>
        </p:txBody>
      </p:sp>
      <p:sp>
        <p:nvSpPr>
          <p:cNvPr id="5" name="Down Arrow 4"/>
          <p:cNvSpPr/>
          <p:nvPr/>
        </p:nvSpPr>
        <p:spPr>
          <a:xfrm>
            <a:off x="715963" y="457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15963" y="1265238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15963" y="2073275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15963" y="2879725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15963" y="3687763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15963" y="4495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2"/>
          <a:stretch>
            <a:fillRect/>
          </a:stretch>
        </p:blipFill>
        <p:spPr bwMode="auto">
          <a:xfrm>
            <a:off x="1676400" y="5334000"/>
            <a:ext cx="7191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Callout 1 10"/>
          <p:cNvSpPr/>
          <p:nvPr/>
        </p:nvSpPr>
        <p:spPr>
          <a:xfrm>
            <a:off x="6153150" y="2776538"/>
            <a:ext cx="2971800" cy="1719262"/>
          </a:xfrm>
          <a:prstGeom prst="borderCallout1">
            <a:avLst>
              <a:gd name="adj1" fmla="val 99227"/>
              <a:gd name="adj2" fmla="val 27192"/>
              <a:gd name="adj3" fmla="val 175473"/>
              <a:gd name="adj4" fmla="val 74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Base units </a:t>
            </a:r>
          </a:p>
          <a:p>
            <a:pPr algn="ctr">
              <a:defRPr/>
            </a:pPr>
            <a:r>
              <a:rPr lang="en-US" sz="2400" dirty="0"/>
              <a:t>(e.g. seconds, meters) </a:t>
            </a:r>
            <a:r>
              <a:rPr lang="en-US" sz="2800" dirty="0"/>
              <a:t>don’t have an entry in the DB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Write notes to yourself about what you understand about </a:t>
            </a:r>
            <a:r>
              <a:rPr lang="en-US" sz="3600" dirty="0" err="1" smtClean="0"/>
              <a:t>unicalc</a:t>
            </a:r>
            <a:r>
              <a:rPr lang="en-US" sz="3600" dirty="0" smtClean="0"/>
              <a:t> at this point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33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Mutual Recursion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4038600"/>
          <a:ext cx="5791200" cy="254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600200" y="1295400"/>
          <a:ext cx="5791200" cy="254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24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/>
              <a:t>What you should understand right now: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need to spend time reading the </a:t>
            </a:r>
            <a:r>
              <a:rPr lang="en-US" dirty="0" err="1" smtClean="0"/>
              <a:t>unicalc</a:t>
            </a:r>
            <a:r>
              <a:rPr lang="en-US" dirty="0" smtClean="0"/>
              <a:t> assignment</a:t>
            </a:r>
          </a:p>
          <a:p>
            <a:r>
              <a:rPr lang="en-US" dirty="0" err="1" smtClean="0"/>
              <a:t>Unicalc</a:t>
            </a:r>
            <a:r>
              <a:rPr lang="en-US" dirty="0" smtClean="0"/>
              <a:t> uses mutual recursion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norm-unit </a:t>
            </a:r>
            <a:r>
              <a:rPr lang="en-US" dirty="0" smtClean="0"/>
              <a:t>calls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norm-QL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norm-QL   </a:t>
            </a:r>
            <a:r>
              <a:rPr lang="en-US" dirty="0" smtClean="0"/>
              <a:t>calls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norm-unit</a:t>
            </a:r>
          </a:p>
          <a:p>
            <a:r>
              <a:rPr lang="en-US" dirty="0" smtClean="0"/>
              <a:t>“Base units” don’t need to be normalized and therefore there is no entry for them in the </a:t>
            </a:r>
            <a:r>
              <a:rPr lang="en-US" dirty="0" err="1" smtClean="0"/>
              <a:t>unicalc</a:t>
            </a:r>
            <a:r>
              <a:rPr lang="en-US" dirty="0" smtClean="0"/>
              <a:t> database!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585200" cy="1470025"/>
          </a:xfrm>
        </p:spPr>
        <p:txBody>
          <a:bodyPr/>
          <a:lstStyle/>
          <a:p>
            <a:r>
              <a:rPr lang="en-US" sz="13800" b="1" dirty="0" smtClean="0"/>
              <a:t>Prolog 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36622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-12700" y="-133350"/>
            <a:ext cx="7010400" cy="1143000"/>
          </a:xfrm>
        </p:spPr>
        <p:txBody>
          <a:bodyPr anchor="t"/>
          <a:lstStyle/>
          <a:p>
            <a:pPr algn="l"/>
            <a:r>
              <a:rPr lang="en-US" dirty="0" smtClean="0"/>
              <a:t>Prolog Demo 7: </a:t>
            </a:r>
            <a:br>
              <a:rPr lang="en-US" dirty="0" smtClean="0"/>
            </a:br>
            <a:r>
              <a:rPr lang="en-US" dirty="0" smtClean="0"/>
              <a:t>Multiple Rules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" y="1371600"/>
            <a:ext cx="9105900" cy="5486400"/>
          </a:xfrm>
        </p:spPr>
        <p:txBody>
          <a:bodyPr/>
          <a:lstStyle/>
          <a:p>
            <a:r>
              <a:rPr lang="en-US" smtClean="0"/>
              <a:t>swam(dodds).</a:t>
            </a:r>
          </a:p>
          <a:p>
            <a:r>
              <a:rPr lang="en-US" smtClean="0"/>
              <a:t>swam(lewis).</a:t>
            </a:r>
          </a:p>
          <a:p>
            <a:r>
              <a:rPr lang="en-US" smtClean="0"/>
              <a:t>ate(lewis, skittles).</a:t>
            </a:r>
          </a:p>
          <a:p>
            <a:r>
              <a:rPr lang="en-US" smtClean="0"/>
              <a:t>happy(Person) :- swam(Person).</a:t>
            </a:r>
          </a:p>
          <a:p>
            <a:r>
              <a:rPr lang="en-US" smtClean="0"/>
              <a:t>happy(Person) :- ate(Person, skittles).</a:t>
            </a:r>
          </a:p>
          <a:p>
            <a:endParaRPr lang="en-US" smtClean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3" y="4267200"/>
            <a:ext cx="612933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0163" y="4838700"/>
            <a:ext cx="2286000" cy="1219200"/>
          </a:xfrm>
          <a:prstGeom prst="borderCallout1">
            <a:avLst>
              <a:gd name="adj1" fmla="val 101774"/>
              <a:gd name="adj2" fmla="val 50964"/>
              <a:gd name="adj3" fmla="val 138224"/>
              <a:gd name="adj4" fmla="val 111299"/>
            </a:avLst>
          </a:prstGeom>
          <a:ln w="57150">
            <a:solidFill>
              <a:srgbClr val="7D06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Two paths to happiness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"/>
            <a:ext cx="2886075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3335338" y="1276350"/>
            <a:ext cx="2286000" cy="1219200"/>
          </a:xfrm>
          <a:prstGeom prst="borderCallout1">
            <a:avLst>
              <a:gd name="adj1" fmla="val 69311"/>
              <a:gd name="adj2" fmla="val 101113"/>
              <a:gd name="adj3" fmla="val 76657"/>
              <a:gd name="adj4" fmla="val 120851"/>
            </a:avLst>
          </a:prstGeom>
          <a:ln w="57150">
            <a:solidFill>
              <a:srgbClr val="7D06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Both paths were true.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6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/>
          <a:srcRect t="32377"/>
          <a:stretch/>
        </p:blipFill>
        <p:spPr bwMode="auto">
          <a:xfrm>
            <a:off x="-130175" y="0"/>
            <a:ext cx="40290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766"/>
          <a:ext cx="9144000" cy="684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Down Arrow 15"/>
          <p:cNvSpPr>
            <a:spLocks noChangeAspect="1"/>
          </p:cNvSpPr>
          <p:nvPr/>
        </p:nvSpPr>
        <p:spPr>
          <a:xfrm rot="2181919">
            <a:off x="654050" y="3944938"/>
            <a:ext cx="86677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>
            <a:spLocks noChangeAspect="1"/>
          </p:cNvSpPr>
          <p:nvPr/>
        </p:nvSpPr>
        <p:spPr>
          <a:xfrm rot="13110685">
            <a:off x="1497013" y="4183063"/>
            <a:ext cx="912812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>
            <a:spLocks noChangeAspect="1"/>
          </p:cNvSpPr>
          <p:nvPr/>
        </p:nvSpPr>
        <p:spPr>
          <a:xfrm rot="19550297">
            <a:off x="3319463" y="4081463"/>
            <a:ext cx="86677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>
            <a:spLocks noChangeAspect="1"/>
          </p:cNvSpPr>
          <p:nvPr/>
        </p:nvSpPr>
        <p:spPr>
          <a:xfrm rot="8879063">
            <a:off x="4132674" y="3965431"/>
            <a:ext cx="914284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0800000"/>
              </a:camera>
              <a:lightRig rig="threePt" dir="t"/>
            </a:scene3d>
            <a:flatTx/>
          </a:bodyPr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>
            <a:spLocks noChangeAspect="1"/>
          </p:cNvSpPr>
          <p:nvPr/>
        </p:nvSpPr>
        <p:spPr>
          <a:xfrm>
            <a:off x="2670175" y="1444625"/>
            <a:ext cx="86677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>
            <a:spLocks noChangeAspect="1"/>
          </p:cNvSpPr>
          <p:nvPr/>
        </p:nvSpPr>
        <p:spPr>
          <a:xfrm rot="10800000">
            <a:off x="3574374" y="1427066"/>
            <a:ext cx="914284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0800000"/>
              </a:camera>
              <a:lightRig rig="threePt" dir="t"/>
            </a:scene3d>
            <a:flatTx/>
          </a:bodyPr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-4763" y="4762500"/>
            <a:ext cx="2849563" cy="1858963"/>
          </a:xfrm>
          <a:prstGeom prst="mathMultiply">
            <a:avLst>
              <a:gd name="adj1" fmla="val 0"/>
            </a:avLst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>
            <a:spLocks noChangeAspect="1"/>
          </p:cNvSpPr>
          <p:nvPr/>
        </p:nvSpPr>
        <p:spPr>
          <a:xfrm>
            <a:off x="5573713" y="1412875"/>
            <a:ext cx="865187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>
            <a:spLocks noChangeAspect="1"/>
          </p:cNvSpPr>
          <p:nvPr/>
        </p:nvSpPr>
        <p:spPr>
          <a:xfrm rot="10800000">
            <a:off x="6477000" y="1395221"/>
            <a:ext cx="914284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0800000"/>
              </a:camera>
              <a:lightRig rig="threePt" dir="t"/>
            </a:scene3d>
            <a:flatTx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10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>
            <a:spLocks noChangeAspect="1"/>
          </p:cNvSpPr>
          <p:nvPr/>
        </p:nvSpPr>
        <p:spPr>
          <a:xfrm>
            <a:off x="6667500" y="4191000"/>
            <a:ext cx="86677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>
            <a:spLocks noChangeAspect="1"/>
          </p:cNvSpPr>
          <p:nvPr/>
        </p:nvSpPr>
        <p:spPr>
          <a:xfrm rot="10800000">
            <a:off x="7571691" y="4172803"/>
            <a:ext cx="914284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0800000"/>
              </a:camera>
              <a:lightRig rig="threePt" dir="t"/>
            </a:scene3d>
            <a:flatTx/>
          </a:bodyPr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9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8"/>
          <a:srcRect t="40041" b="34844"/>
          <a:stretch/>
        </p:blipFill>
        <p:spPr bwMode="auto">
          <a:xfrm>
            <a:off x="6257925" y="0"/>
            <a:ext cx="2886075" cy="831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84288" y="3548063"/>
            <a:ext cx="3097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7030A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Person = lewis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46788" y="3657600"/>
            <a:ext cx="3097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7030A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Person = lewis</a:t>
            </a:r>
          </a:p>
        </p:txBody>
      </p:sp>
    </p:spTree>
    <p:extLst>
      <p:ext uri="{BB962C8B-B14F-4D97-AF65-F5344CB8AC3E}">
        <p14:creationId xmlns:p14="http://schemas.microsoft.com/office/powerpoint/2010/main" val="2564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15" grpId="0" animBg="1"/>
      <p:bldP spid="24" grpId="0" animBg="1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Prolog Demo 8: Using or (;) in rules 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4335463"/>
            <a:ext cx="89233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1938" y="1031875"/>
            <a:ext cx="612933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28600" y="1697038"/>
            <a:ext cx="2286000" cy="1219200"/>
          </a:xfrm>
          <a:prstGeom prst="borderCallout1">
            <a:avLst>
              <a:gd name="adj1" fmla="val 105132"/>
              <a:gd name="adj2" fmla="val 68277"/>
              <a:gd name="adj3" fmla="val 395687"/>
              <a:gd name="adj4" fmla="val 209209"/>
            </a:avLst>
          </a:prstGeom>
          <a:ln w="57150">
            <a:solidFill>
              <a:srgbClr val="7D06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6000" b="1" dirty="0"/>
              <a:t>;</a:t>
            </a:r>
            <a:r>
              <a:rPr lang="en-US" sz="2400" b="1" dirty="0"/>
              <a:t> means OR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400800" y="3725863"/>
            <a:ext cx="2286000" cy="1219200"/>
          </a:xfrm>
          <a:prstGeom prst="borderCallout1">
            <a:avLst>
              <a:gd name="adj1" fmla="val -21361"/>
              <a:gd name="adj2" fmla="val -44559"/>
              <a:gd name="adj3" fmla="val 28523"/>
              <a:gd name="adj4" fmla="val -5119"/>
            </a:avLst>
          </a:prstGeom>
          <a:ln w="57150">
            <a:solidFill>
              <a:srgbClr val="7D06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We could re-write these two rules as 1.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enjoying CS 60?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Yes, it is bigger than a bread box.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Yes, it is NOT bigger than a bread box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Somewhat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I’m stuck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103188"/>
            <a:ext cx="7543800" cy="1143000"/>
          </a:xfrm>
        </p:spPr>
        <p:txBody>
          <a:bodyPr anchor="t"/>
          <a:lstStyle/>
          <a:p>
            <a:pPr algn="l"/>
            <a:r>
              <a:rPr lang="en-US" dirty="0" smtClean="0"/>
              <a:t>Prolog Demo 9: </a:t>
            </a:r>
            <a:r>
              <a:rPr lang="en-US" b="1" dirty="0" smtClean="0"/>
              <a:t>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990600"/>
            <a:ext cx="9398000" cy="5486400"/>
          </a:xfrm>
        </p:spPr>
        <p:txBody>
          <a:bodyPr/>
          <a:lstStyle/>
          <a:p>
            <a:pPr marL="0" indent="0">
              <a:buFont typeface="Monotype Sorts" charset="2"/>
              <a:buNone/>
              <a:defRPr/>
            </a:pPr>
            <a:r>
              <a:rPr lang="en-US" b="1" dirty="0" smtClean="0"/>
              <a:t>Rules/Definitions:</a:t>
            </a:r>
          </a:p>
          <a:p>
            <a:pPr>
              <a:defRPr/>
            </a:pPr>
            <a:r>
              <a:rPr lang="en-US" dirty="0" smtClean="0"/>
              <a:t>swam(</a:t>
            </a:r>
            <a:r>
              <a:rPr lang="en-US" dirty="0" err="1" smtClean="0"/>
              <a:t>dodds</a:t>
            </a:r>
            <a:r>
              <a:rPr lang="en-US" dirty="0" smtClean="0"/>
              <a:t>).</a:t>
            </a:r>
          </a:p>
          <a:p>
            <a:pPr>
              <a:defRPr/>
            </a:pPr>
            <a:r>
              <a:rPr lang="en-US" dirty="0" smtClean="0"/>
              <a:t>swam(</a:t>
            </a:r>
            <a:r>
              <a:rPr lang="en-US" dirty="0" err="1" smtClean="0"/>
              <a:t>lewis</a:t>
            </a:r>
            <a:r>
              <a:rPr lang="en-US" dirty="0" smtClean="0"/>
              <a:t>).</a:t>
            </a:r>
          </a:p>
          <a:p>
            <a:pPr>
              <a:defRPr/>
            </a:pPr>
            <a:r>
              <a:rPr lang="en-US" dirty="0" smtClean="0"/>
              <a:t>ate(</a:t>
            </a:r>
            <a:r>
              <a:rPr lang="en-US" dirty="0" err="1" smtClean="0"/>
              <a:t>lewis</a:t>
            </a:r>
            <a:r>
              <a:rPr lang="en-US" dirty="0" smtClean="0"/>
              <a:t>, skittles).</a:t>
            </a:r>
          </a:p>
          <a:p>
            <a:pPr>
              <a:defRPr/>
            </a:pPr>
            <a:r>
              <a:rPr lang="en-US" dirty="0" smtClean="0"/>
              <a:t>happy(Person) :- swam(Person), ate(Person, skittles).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4313238"/>
            <a:ext cx="89281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335338" y="1276350"/>
            <a:ext cx="2286000" cy="1219200"/>
          </a:xfrm>
          <a:prstGeom prst="borderCallout1">
            <a:avLst>
              <a:gd name="adj1" fmla="val 97296"/>
              <a:gd name="adj2" fmla="val 70665"/>
              <a:gd name="adj3" fmla="val 191955"/>
              <a:gd name="adj4" fmla="val 98761"/>
            </a:avLst>
          </a:prstGeom>
          <a:ln w="57150">
            <a:solidFill>
              <a:srgbClr val="7D06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Comma means AND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152400"/>
            <a:ext cx="321945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766"/>
          <a:ext cx="9144000" cy="684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own Arrow 15"/>
          <p:cNvSpPr>
            <a:spLocks noChangeAspect="1"/>
          </p:cNvSpPr>
          <p:nvPr/>
        </p:nvSpPr>
        <p:spPr>
          <a:xfrm rot="2181919">
            <a:off x="2328863" y="3125788"/>
            <a:ext cx="865187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>
            <a:spLocks noChangeAspect="1"/>
          </p:cNvSpPr>
          <p:nvPr/>
        </p:nvSpPr>
        <p:spPr>
          <a:xfrm rot="13110685">
            <a:off x="3243263" y="3149600"/>
            <a:ext cx="914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>
            <a:spLocks noChangeAspect="1"/>
          </p:cNvSpPr>
          <p:nvPr/>
        </p:nvSpPr>
        <p:spPr>
          <a:xfrm rot="19550297">
            <a:off x="4994275" y="3260725"/>
            <a:ext cx="86677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>
            <a:spLocks noChangeAspect="1"/>
          </p:cNvSpPr>
          <p:nvPr/>
        </p:nvSpPr>
        <p:spPr>
          <a:xfrm rot="8879063">
            <a:off x="6002544" y="3070393"/>
            <a:ext cx="914284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0800000"/>
              </a:camera>
              <a:lightRig rig="threePt" dir="t"/>
            </a:scene3d>
            <a:flatTx/>
          </a:bodyPr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>
            <a:spLocks noChangeAspect="1"/>
          </p:cNvSpPr>
          <p:nvPr/>
        </p:nvSpPr>
        <p:spPr>
          <a:xfrm>
            <a:off x="2209800" y="990600"/>
            <a:ext cx="86677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>
            <a:spLocks noChangeAspect="1"/>
          </p:cNvSpPr>
          <p:nvPr/>
        </p:nvSpPr>
        <p:spPr>
          <a:xfrm rot="10800000">
            <a:off x="6400801" y="4953000"/>
            <a:ext cx="914284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0800000"/>
              </a:camera>
              <a:lightRig rig="threePt" dir="t"/>
            </a:scene3d>
            <a:flatTx/>
          </a:bodyPr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1651000" y="3814763"/>
            <a:ext cx="2849563" cy="1858962"/>
          </a:xfrm>
          <a:prstGeom prst="mathMultiply">
            <a:avLst>
              <a:gd name="adj1" fmla="val 0"/>
            </a:avLst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>
            <a:spLocks noChangeAspect="1"/>
          </p:cNvSpPr>
          <p:nvPr/>
        </p:nvSpPr>
        <p:spPr>
          <a:xfrm rot="10800000">
            <a:off x="5545138" y="831850"/>
            <a:ext cx="86677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>
            <a:spLocks noChangeAspect="1"/>
          </p:cNvSpPr>
          <p:nvPr/>
        </p:nvSpPr>
        <p:spPr>
          <a:xfrm>
            <a:off x="4673600" y="5087938"/>
            <a:ext cx="86677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7"/>
          <a:srcRect t="75149" r="20399"/>
          <a:stretch/>
        </p:blipFill>
        <p:spPr bwMode="auto">
          <a:xfrm>
            <a:off x="6581775" y="0"/>
            <a:ext cx="2562225" cy="757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963" y="5434013"/>
            <a:ext cx="43132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52750" y="2749550"/>
            <a:ext cx="309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7030A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Person = lewis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207963" y="83523"/>
            <a:ext cx="2001837" cy="1364278"/>
          </a:xfrm>
          <a:prstGeom prst="borderCallout1">
            <a:avLst>
              <a:gd name="adj1" fmla="val 97317"/>
              <a:gd name="adj2" fmla="val 22075"/>
              <a:gd name="adj3" fmla="val 170454"/>
              <a:gd name="adj4" fmla="val 57536"/>
            </a:avLst>
          </a:prstGeom>
          <a:ln w="57150">
            <a:solidFill>
              <a:srgbClr val="7D06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/>
              <a:t>We have TWO </a:t>
            </a:r>
            <a:r>
              <a:rPr lang="en-US" sz="2000" b="1" dirty="0" err="1" smtClean="0"/>
              <a:t>subgoals</a:t>
            </a:r>
            <a:r>
              <a:rPr lang="en-US" sz="2000" b="1" dirty="0" smtClean="0"/>
              <a:t> </a:t>
            </a:r>
          </a:p>
          <a:p>
            <a:pPr algn="ctr">
              <a:defRPr/>
            </a:pPr>
            <a:r>
              <a:rPr lang="en-US" sz="2000" b="1" dirty="0" smtClean="0"/>
              <a:t>(work like </a:t>
            </a:r>
            <a:r>
              <a:rPr lang="en-US" sz="2000" b="1" dirty="0" err="1" smtClean="0"/>
              <a:t>subqueries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25" name="Line Callout 1 24"/>
          <p:cNvSpPr/>
          <p:nvPr/>
        </p:nvSpPr>
        <p:spPr>
          <a:xfrm>
            <a:off x="7440613" y="5083389"/>
            <a:ext cx="1398588" cy="1364278"/>
          </a:xfrm>
          <a:prstGeom prst="borderCallout1">
            <a:avLst>
              <a:gd name="adj1" fmla="val 79310"/>
              <a:gd name="adj2" fmla="val 9389"/>
              <a:gd name="adj3" fmla="val 89424"/>
              <a:gd name="adj4" fmla="val -26385"/>
            </a:avLst>
          </a:prstGeom>
          <a:ln w="57150">
            <a:solidFill>
              <a:srgbClr val="7D06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/>
              <a:t>Here’s the second </a:t>
            </a:r>
            <a:r>
              <a:rPr lang="en-US" sz="2000" b="1" dirty="0" err="1" smtClean="0"/>
              <a:t>subquery</a:t>
            </a:r>
            <a:r>
              <a:rPr lang="en-US" sz="2000" b="1" dirty="0" smtClean="0"/>
              <a:t>/ </a:t>
            </a:r>
            <a:r>
              <a:rPr lang="en-US" sz="2000" b="1" dirty="0" err="1" smtClean="0"/>
              <a:t>subgoal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5285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15" grpId="0" animBg="1"/>
      <p:bldP spid="24" grpId="0" animBg="1"/>
      <p:bldP spid="14" grpId="0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en-US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420" name="Picture 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8946"/>
          <a:stretch>
            <a:fillRect/>
          </a:stretch>
        </p:blipFill>
        <p:spPr bwMode="auto">
          <a:xfrm>
            <a:off x="0" y="0"/>
            <a:ext cx="8382000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3690938" y="122238"/>
            <a:ext cx="52657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3200"/>
              <a:t>File   </a:t>
            </a:r>
            <a:r>
              <a:rPr lang="en-US" sz="3200" b="1">
                <a:latin typeface="Courier New" panose="02070309020205020404" pitchFamily="49" charset="0"/>
              </a:rPr>
              <a:t>simpsons.pl</a:t>
            </a:r>
            <a:endParaRPr lang="en-US" sz="4800">
              <a:latin typeface="Times" panose="02020603050405020304" pitchFamily="18" charset="0"/>
            </a:endParaRPr>
          </a:p>
        </p:txBody>
      </p:sp>
      <p:sp>
        <p:nvSpPr>
          <p:cNvPr id="61443" name="Rectangle 40"/>
          <p:cNvSpPr>
            <a:spLocks noChangeArrowheads="1"/>
          </p:cNvSpPr>
          <p:nvPr/>
        </p:nvSpPr>
        <p:spPr bwMode="auto">
          <a:xfrm>
            <a:off x="192088" y="203200"/>
            <a:ext cx="239395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 the parent predicate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parent(olf, skug).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parent(helga, skug).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parent(skug, esmerelda).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parent(skugerina, esmerelda).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parent(esmerelda, klotho).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parent(gemini, klotho).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parent(esmerelda, atropos).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parent(gemini, atropos).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parent(esmerelda, lachesis).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parent(gemini, lachesis).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parent(olf, homericus).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parent(helga, homericus).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parent(ug, matilda).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parent(uggette, matilda).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parent(homericus, homer).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parent(matilda, homer).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parent(homericus, gomer).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parent(matilda, gomer).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parent(homer, bart).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parent(marge, bart).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parent(homer, lisa).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parent(marge, lisa).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parent(homer, maggie).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parent(marge, maggie).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parent(john, marge).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parent(jackie, marge).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parent(john, selma).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parent(jackie, selma).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parent(john, patty).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parent(jackie, patty).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parent(john, glum).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parent(jackie, glum).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parent(glum, millhouse).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parent(cher, millhouse).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parent(glum, terpsichore).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parent(cher, terpsichore).</a:t>
            </a:r>
          </a:p>
        </p:txBody>
      </p:sp>
      <p:sp>
        <p:nvSpPr>
          <p:cNvPr id="61444" name="Rectangle 41"/>
          <p:cNvSpPr>
            <a:spLocks noChangeArrowheads="1"/>
          </p:cNvSpPr>
          <p:nvPr/>
        </p:nvSpPr>
        <p:spPr bwMode="auto">
          <a:xfrm>
            <a:off x="2695575" y="168275"/>
            <a:ext cx="17081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 the age predicate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age(helga, 97).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age(olf, 99).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age(uggette, 93).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age(ug, 92).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age(matilda, 65).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age(homericus, 76).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age(skugerina, 101).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age(skug, 78).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age(esmerelda, 55).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age(gemini, 54).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age(klotho, 20).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age(atropos, 19).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age(lachesis, 18).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age(marge, 35).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age(homer, 38).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age(lisa, 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age(maggie, 1).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age(bart, 10).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age(gomer, 41).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age(john, 62).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age(jackie, 59).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age(patty, 38).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age(selma, 38).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age(glum, 27).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age(cher, 44).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age(millhouse, 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age(terpsichore, 8).</a:t>
            </a:r>
          </a:p>
        </p:txBody>
      </p:sp>
      <p:sp>
        <p:nvSpPr>
          <p:cNvPr id="61445" name="Rectangle 42"/>
          <p:cNvSpPr>
            <a:spLocks noChangeArrowheads="1"/>
          </p:cNvSpPr>
          <p:nvPr/>
        </p:nvSpPr>
        <p:spPr bwMode="auto">
          <a:xfrm>
            <a:off x="4662488" y="931863"/>
            <a:ext cx="19542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 the female predicate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female(helga).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female(esmerelda).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female(skugerina).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female(uggette).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female(matilda).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female(marge).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female(jackie).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female(selma).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female(patty).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female(cher).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female(lisa).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female(maggie).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female(klotho).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female(atropos).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female(lachesis).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female(terpsichore).</a:t>
            </a:r>
          </a:p>
        </p:txBody>
      </p:sp>
      <p:sp>
        <p:nvSpPr>
          <p:cNvPr id="61446" name="Rectangle 43"/>
          <p:cNvSpPr>
            <a:spLocks noChangeArrowheads="1"/>
          </p:cNvSpPr>
          <p:nvPr/>
        </p:nvSpPr>
        <p:spPr bwMode="auto">
          <a:xfrm>
            <a:off x="6778625" y="914400"/>
            <a:ext cx="1800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 the male predicate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male(olf).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male(skug).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male(homericus).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male(ug).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male(homer).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male(gomer).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male(gemini).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male(john).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male(glum).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male(bart).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male(millhouse).</a:t>
            </a:r>
          </a:p>
        </p:txBody>
      </p:sp>
    </p:spTree>
    <p:extLst>
      <p:ext uri="{BB962C8B-B14F-4D97-AF65-F5344CB8AC3E}">
        <p14:creationId xmlns:p14="http://schemas.microsoft.com/office/powerpoint/2010/main" val="3064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436563" y="990600"/>
            <a:ext cx="8218487" cy="180975"/>
            <a:chOff x="295" y="1311"/>
            <a:chExt cx="5177" cy="114"/>
          </a:xfrm>
        </p:grpSpPr>
        <p:sp>
          <p:nvSpPr>
            <p:cNvPr id="6256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256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706438" y="196850"/>
            <a:ext cx="5913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latin typeface="Times New Roman" panose="02020603050405020304" pitchFamily="18" charset="0"/>
                <a:ea typeface="MS PGothic" panose="020B0600070205080204" pitchFamily="34" charset="-128"/>
              </a:rPr>
              <a:t>A more intuitive picture ...</a:t>
            </a:r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4210050" y="1481138"/>
            <a:ext cx="817563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uggette</a:t>
            </a: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3217863" y="1489075"/>
            <a:ext cx="81597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ug</a:t>
            </a:r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2319338" y="2393950"/>
            <a:ext cx="92392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homericus</a:t>
            </a:r>
          </a:p>
        </p:txBody>
      </p:sp>
      <p:sp>
        <p:nvSpPr>
          <p:cNvPr id="62471" name="Rectangle 9"/>
          <p:cNvSpPr>
            <a:spLocks noChangeArrowheads="1"/>
          </p:cNvSpPr>
          <p:nvPr/>
        </p:nvSpPr>
        <p:spPr bwMode="auto">
          <a:xfrm>
            <a:off x="3608388" y="2387600"/>
            <a:ext cx="815975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matilda</a:t>
            </a:r>
          </a:p>
        </p:txBody>
      </p:sp>
      <p:sp>
        <p:nvSpPr>
          <p:cNvPr id="62472" name="Rectangle 10"/>
          <p:cNvSpPr>
            <a:spLocks noChangeArrowheads="1"/>
          </p:cNvSpPr>
          <p:nvPr/>
        </p:nvSpPr>
        <p:spPr bwMode="auto">
          <a:xfrm>
            <a:off x="5181600" y="3148013"/>
            <a:ext cx="817563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marge</a:t>
            </a:r>
          </a:p>
        </p:txBody>
      </p:sp>
      <p:sp>
        <p:nvSpPr>
          <p:cNvPr id="62473" name="Rectangle 11"/>
          <p:cNvSpPr>
            <a:spLocks noChangeArrowheads="1"/>
          </p:cNvSpPr>
          <p:nvPr/>
        </p:nvSpPr>
        <p:spPr bwMode="auto">
          <a:xfrm>
            <a:off x="2811463" y="3165475"/>
            <a:ext cx="81597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gomer</a:t>
            </a:r>
          </a:p>
        </p:txBody>
      </p:sp>
      <p:sp>
        <p:nvSpPr>
          <p:cNvPr id="62474" name="Rectangle 12"/>
          <p:cNvSpPr>
            <a:spLocks noChangeArrowheads="1"/>
          </p:cNvSpPr>
          <p:nvPr/>
        </p:nvSpPr>
        <p:spPr bwMode="auto">
          <a:xfrm>
            <a:off x="4075113" y="4164013"/>
            <a:ext cx="814387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maggie</a:t>
            </a:r>
          </a:p>
        </p:txBody>
      </p:sp>
      <p:sp>
        <p:nvSpPr>
          <p:cNvPr id="62475" name="Rectangle 13"/>
          <p:cNvSpPr>
            <a:spLocks noChangeArrowheads="1"/>
          </p:cNvSpPr>
          <p:nvPr/>
        </p:nvSpPr>
        <p:spPr bwMode="auto">
          <a:xfrm>
            <a:off x="3021013" y="4170363"/>
            <a:ext cx="815975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bart</a:t>
            </a:r>
          </a:p>
        </p:txBody>
      </p:sp>
      <p:sp>
        <p:nvSpPr>
          <p:cNvPr id="62476" name="Rectangle 14"/>
          <p:cNvSpPr>
            <a:spLocks noChangeArrowheads="1"/>
          </p:cNvSpPr>
          <p:nvPr/>
        </p:nvSpPr>
        <p:spPr bwMode="auto">
          <a:xfrm>
            <a:off x="5099050" y="4165600"/>
            <a:ext cx="81756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lisa</a:t>
            </a:r>
          </a:p>
        </p:txBody>
      </p:sp>
      <p:sp>
        <p:nvSpPr>
          <p:cNvPr id="62477" name="Line 15"/>
          <p:cNvSpPr>
            <a:spLocks noChangeShapeType="1"/>
          </p:cNvSpPr>
          <p:nvPr/>
        </p:nvSpPr>
        <p:spPr bwMode="auto">
          <a:xfrm>
            <a:off x="3643313" y="2057400"/>
            <a:ext cx="36195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16"/>
          <p:cNvSpPr>
            <a:spLocks noChangeShapeType="1"/>
          </p:cNvSpPr>
          <p:nvPr/>
        </p:nvSpPr>
        <p:spPr bwMode="auto">
          <a:xfrm flipH="1">
            <a:off x="4043363" y="2032000"/>
            <a:ext cx="549275" cy="284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17"/>
          <p:cNvSpPr>
            <a:spLocks noChangeShapeType="1"/>
          </p:cNvSpPr>
          <p:nvPr/>
        </p:nvSpPr>
        <p:spPr bwMode="auto">
          <a:xfrm>
            <a:off x="3236913" y="2917825"/>
            <a:ext cx="635000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Line 18"/>
          <p:cNvSpPr>
            <a:spLocks noChangeShapeType="1"/>
          </p:cNvSpPr>
          <p:nvPr/>
        </p:nvSpPr>
        <p:spPr bwMode="auto">
          <a:xfrm flipH="1">
            <a:off x="3236913" y="2917825"/>
            <a:ext cx="546100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Line 19"/>
          <p:cNvSpPr>
            <a:spLocks noChangeShapeType="1"/>
          </p:cNvSpPr>
          <p:nvPr/>
        </p:nvSpPr>
        <p:spPr bwMode="auto">
          <a:xfrm flipH="1">
            <a:off x="5399088" y="3711575"/>
            <a:ext cx="131762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Line 20"/>
          <p:cNvSpPr>
            <a:spLocks noChangeShapeType="1"/>
          </p:cNvSpPr>
          <p:nvPr/>
        </p:nvSpPr>
        <p:spPr bwMode="auto">
          <a:xfrm flipH="1">
            <a:off x="4483100" y="3708400"/>
            <a:ext cx="919163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Line 21"/>
          <p:cNvSpPr>
            <a:spLocks noChangeShapeType="1"/>
          </p:cNvSpPr>
          <p:nvPr/>
        </p:nvSpPr>
        <p:spPr bwMode="auto">
          <a:xfrm flipH="1">
            <a:off x="3433763" y="3627438"/>
            <a:ext cx="1685925" cy="46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Line 22"/>
          <p:cNvSpPr>
            <a:spLocks noChangeShapeType="1"/>
          </p:cNvSpPr>
          <p:nvPr/>
        </p:nvSpPr>
        <p:spPr bwMode="auto">
          <a:xfrm flipH="1">
            <a:off x="3333750" y="3716338"/>
            <a:ext cx="668338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Line 23"/>
          <p:cNvSpPr>
            <a:spLocks noChangeShapeType="1"/>
          </p:cNvSpPr>
          <p:nvPr/>
        </p:nvSpPr>
        <p:spPr bwMode="auto">
          <a:xfrm>
            <a:off x="4103688" y="3724275"/>
            <a:ext cx="285750" cy="376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Line 24"/>
          <p:cNvSpPr>
            <a:spLocks noChangeShapeType="1"/>
          </p:cNvSpPr>
          <p:nvPr/>
        </p:nvSpPr>
        <p:spPr bwMode="auto">
          <a:xfrm>
            <a:off x="4194175" y="3721100"/>
            <a:ext cx="112553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Rectangle 25"/>
          <p:cNvSpPr>
            <a:spLocks noChangeArrowheads="1"/>
          </p:cNvSpPr>
          <p:nvPr/>
        </p:nvSpPr>
        <p:spPr bwMode="auto">
          <a:xfrm>
            <a:off x="6807200" y="2397125"/>
            <a:ext cx="92551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jackie</a:t>
            </a:r>
          </a:p>
        </p:txBody>
      </p:sp>
      <p:sp>
        <p:nvSpPr>
          <p:cNvPr id="62488" name="Line 26"/>
          <p:cNvSpPr>
            <a:spLocks noChangeShapeType="1"/>
          </p:cNvSpPr>
          <p:nvPr/>
        </p:nvSpPr>
        <p:spPr bwMode="auto">
          <a:xfrm>
            <a:off x="5992813" y="2960688"/>
            <a:ext cx="954087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Line 27"/>
          <p:cNvSpPr>
            <a:spLocks noChangeShapeType="1"/>
          </p:cNvSpPr>
          <p:nvPr/>
        </p:nvSpPr>
        <p:spPr bwMode="auto">
          <a:xfrm flipH="1">
            <a:off x="7034213" y="2944813"/>
            <a:ext cx="425450" cy="153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Rectangle 28"/>
          <p:cNvSpPr>
            <a:spLocks noChangeArrowheads="1"/>
          </p:cNvSpPr>
          <p:nvPr/>
        </p:nvSpPr>
        <p:spPr bwMode="auto">
          <a:xfrm>
            <a:off x="5510213" y="2393950"/>
            <a:ext cx="92392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john</a:t>
            </a:r>
          </a:p>
        </p:txBody>
      </p:sp>
      <p:sp>
        <p:nvSpPr>
          <p:cNvPr id="62491" name="Rectangle 29"/>
          <p:cNvSpPr>
            <a:spLocks noChangeArrowheads="1"/>
          </p:cNvSpPr>
          <p:nvPr/>
        </p:nvSpPr>
        <p:spPr bwMode="auto">
          <a:xfrm>
            <a:off x="6064250" y="3155950"/>
            <a:ext cx="712788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selma</a:t>
            </a:r>
          </a:p>
        </p:txBody>
      </p:sp>
      <p:sp>
        <p:nvSpPr>
          <p:cNvPr id="62492" name="Rectangle 30"/>
          <p:cNvSpPr>
            <a:spLocks noChangeArrowheads="1"/>
          </p:cNvSpPr>
          <p:nvPr/>
        </p:nvSpPr>
        <p:spPr bwMode="auto">
          <a:xfrm>
            <a:off x="6858000" y="3151188"/>
            <a:ext cx="64135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patty</a:t>
            </a:r>
          </a:p>
        </p:txBody>
      </p:sp>
      <p:sp>
        <p:nvSpPr>
          <p:cNvPr id="62493" name="Rectangle 31"/>
          <p:cNvSpPr>
            <a:spLocks noChangeArrowheads="1"/>
          </p:cNvSpPr>
          <p:nvPr/>
        </p:nvSpPr>
        <p:spPr bwMode="auto">
          <a:xfrm>
            <a:off x="7593013" y="3138488"/>
            <a:ext cx="625475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glum</a:t>
            </a:r>
          </a:p>
        </p:txBody>
      </p:sp>
      <p:sp>
        <p:nvSpPr>
          <p:cNvPr id="62494" name="Rectangle 32"/>
          <p:cNvSpPr>
            <a:spLocks noChangeArrowheads="1"/>
          </p:cNvSpPr>
          <p:nvPr/>
        </p:nvSpPr>
        <p:spPr bwMode="auto">
          <a:xfrm>
            <a:off x="3725863" y="3162300"/>
            <a:ext cx="704850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homer</a:t>
            </a:r>
          </a:p>
        </p:txBody>
      </p:sp>
      <p:sp>
        <p:nvSpPr>
          <p:cNvPr id="62495" name="Line 33"/>
          <p:cNvSpPr>
            <a:spLocks noChangeShapeType="1"/>
          </p:cNvSpPr>
          <p:nvPr/>
        </p:nvSpPr>
        <p:spPr bwMode="auto">
          <a:xfrm>
            <a:off x="3860800" y="2927350"/>
            <a:ext cx="201613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6" name="Line 34"/>
          <p:cNvSpPr>
            <a:spLocks noChangeShapeType="1"/>
          </p:cNvSpPr>
          <p:nvPr/>
        </p:nvSpPr>
        <p:spPr bwMode="auto">
          <a:xfrm>
            <a:off x="2932113" y="2943225"/>
            <a:ext cx="228600" cy="157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7" name="Line 35"/>
          <p:cNvSpPr>
            <a:spLocks noChangeShapeType="1"/>
          </p:cNvSpPr>
          <p:nvPr/>
        </p:nvSpPr>
        <p:spPr bwMode="auto">
          <a:xfrm>
            <a:off x="5875338" y="2938463"/>
            <a:ext cx="1952625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8" name="Line 36"/>
          <p:cNvSpPr>
            <a:spLocks noChangeShapeType="1"/>
          </p:cNvSpPr>
          <p:nvPr/>
        </p:nvSpPr>
        <p:spPr bwMode="auto">
          <a:xfrm>
            <a:off x="7462838" y="2947988"/>
            <a:ext cx="447675" cy="141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9" name="Line 37"/>
          <p:cNvSpPr>
            <a:spLocks noChangeShapeType="1"/>
          </p:cNvSpPr>
          <p:nvPr/>
        </p:nvSpPr>
        <p:spPr bwMode="auto">
          <a:xfrm flipH="1">
            <a:off x="5878513" y="2951163"/>
            <a:ext cx="158750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0" name="Rectangle 38"/>
          <p:cNvSpPr>
            <a:spLocks noChangeArrowheads="1"/>
          </p:cNvSpPr>
          <p:nvPr/>
        </p:nvSpPr>
        <p:spPr bwMode="auto">
          <a:xfrm>
            <a:off x="6889750" y="4181475"/>
            <a:ext cx="874713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millhouse</a:t>
            </a:r>
          </a:p>
        </p:txBody>
      </p:sp>
      <p:sp>
        <p:nvSpPr>
          <p:cNvPr id="62501" name="Rectangle 39"/>
          <p:cNvSpPr>
            <a:spLocks noChangeArrowheads="1"/>
          </p:cNvSpPr>
          <p:nvPr/>
        </p:nvSpPr>
        <p:spPr bwMode="auto">
          <a:xfrm>
            <a:off x="7866063" y="4168775"/>
            <a:ext cx="865187" cy="512763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latin typeface="Helvetica" panose="020B0604020202020204" pitchFamily="34" charset="0"/>
              </a:rPr>
              <a:t>terpsichore</a:t>
            </a:r>
          </a:p>
        </p:txBody>
      </p:sp>
      <p:sp>
        <p:nvSpPr>
          <p:cNvPr id="62502" name="Line 40"/>
          <p:cNvSpPr>
            <a:spLocks noChangeShapeType="1"/>
          </p:cNvSpPr>
          <p:nvPr/>
        </p:nvSpPr>
        <p:spPr bwMode="auto">
          <a:xfrm flipH="1">
            <a:off x="7531100" y="3746500"/>
            <a:ext cx="22860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3" name="Line 41"/>
          <p:cNvSpPr>
            <a:spLocks noChangeShapeType="1"/>
          </p:cNvSpPr>
          <p:nvPr/>
        </p:nvSpPr>
        <p:spPr bwMode="auto">
          <a:xfrm>
            <a:off x="7824788" y="3724275"/>
            <a:ext cx="238125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4" name="Line 42"/>
          <p:cNvSpPr>
            <a:spLocks noChangeShapeType="1"/>
          </p:cNvSpPr>
          <p:nvPr/>
        </p:nvSpPr>
        <p:spPr bwMode="auto">
          <a:xfrm flipH="1">
            <a:off x="5776913" y="2965450"/>
            <a:ext cx="134937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5" name="Rectangle 43"/>
          <p:cNvSpPr>
            <a:spLocks noChangeArrowheads="1"/>
          </p:cNvSpPr>
          <p:nvPr/>
        </p:nvSpPr>
        <p:spPr bwMode="auto">
          <a:xfrm>
            <a:off x="1776413" y="1490663"/>
            <a:ext cx="814387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helga</a:t>
            </a:r>
          </a:p>
        </p:txBody>
      </p:sp>
      <p:sp>
        <p:nvSpPr>
          <p:cNvPr id="62506" name="Rectangle 44"/>
          <p:cNvSpPr>
            <a:spLocks noChangeArrowheads="1"/>
          </p:cNvSpPr>
          <p:nvPr/>
        </p:nvSpPr>
        <p:spPr bwMode="auto">
          <a:xfrm>
            <a:off x="782638" y="1498600"/>
            <a:ext cx="81597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olf</a:t>
            </a:r>
          </a:p>
        </p:txBody>
      </p:sp>
      <p:sp>
        <p:nvSpPr>
          <p:cNvPr id="62507" name="Rectangle 45"/>
          <p:cNvSpPr>
            <a:spLocks noChangeArrowheads="1"/>
          </p:cNvSpPr>
          <p:nvPr/>
        </p:nvSpPr>
        <p:spPr bwMode="auto">
          <a:xfrm>
            <a:off x="8383588" y="3132138"/>
            <a:ext cx="67310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cher</a:t>
            </a:r>
          </a:p>
        </p:txBody>
      </p:sp>
      <p:sp>
        <p:nvSpPr>
          <p:cNvPr id="62508" name="Line 46"/>
          <p:cNvSpPr>
            <a:spLocks noChangeShapeType="1"/>
          </p:cNvSpPr>
          <p:nvPr/>
        </p:nvSpPr>
        <p:spPr bwMode="auto">
          <a:xfrm flipH="1">
            <a:off x="8113713" y="3694113"/>
            <a:ext cx="498475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9" name="Line 47"/>
          <p:cNvSpPr>
            <a:spLocks noChangeShapeType="1"/>
          </p:cNvSpPr>
          <p:nvPr/>
        </p:nvSpPr>
        <p:spPr bwMode="auto">
          <a:xfrm flipH="1">
            <a:off x="7599363" y="3679825"/>
            <a:ext cx="920750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10" name="Line 48"/>
          <p:cNvSpPr>
            <a:spLocks noChangeShapeType="1"/>
          </p:cNvSpPr>
          <p:nvPr/>
        </p:nvSpPr>
        <p:spPr bwMode="auto">
          <a:xfrm>
            <a:off x="2201863" y="2035175"/>
            <a:ext cx="549275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11" name="Line 49"/>
          <p:cNvSpPr>
            <a:spLocks noChangeShapeType="1"/>
          </p:cNvSpPr>
          <p:nvPr/>
        </p:nvSpPr>
        <p:spPr bwMode="auto">
          <a:xfrm>
            <a:off x="1147763" y="2052638"/>
            <a:ext cx="1462087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12" name="Line 50"/>
          <p:cNvSpPr>
            <a:spLocks noChangeShapeType="1"/>
          </p:cNvSpPr>
          <p:nvPr/>
        </p:nvSpPr>
        <p:spPr bwMode="auto">
          <a:xfrm>
            <a:off x="5867400" y="2954338"/>
            <a:ext cx="53340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13" name="Line 51"/>
          <p:cNvSpPr>
            <a:spLocks noChangeShapeType="1"/>
          </p:cNvSpPr>
          <p:nvPr/>
        </p:nvSpPr>
        <p:spPr bwMode="auto">
          <a:xfrm flipH="1">
            <a:off x="1516063" y="2028825"/>
            <a:ext cx="679450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14" name="Line 52"/>
          <p:cNvSpPr>
            <a:spLocks noChangeShapeType="1"/>
          </p:cNvSpPr>
          <p:nvPr/>
        </p:nvSpPr>
        <p:spPr bwMode="auto">
          <a:xfrm>
            <a:off x="1131888" y="2070100"/>
            <a:ext cx="328612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15" name="Rectangle 53"/>
          <p:cNvSpPr>
            <a:spLocks noChangeArrowheads="1"/>
          </p:cNvSpPr>
          <p:nvPr/>
        </p:nvSpPr>
        <p:spPr bwMode="auto">
          <a:xfrm>
            <a:off x="1166813" y="2389188"/>
            <a:ext cx="736600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skug</a:t>
            </a:r>
          </a:p>
        </p:txBody>
      </p:sp>
      <p:sp>
        <p:nvSpPr>
          <p:cNvPr id="62516" name="Rectangle 54"/>
          <p:cNvSpPr>
            <a:spLocks noChangeArrowheads="1"/>
          </p:cNvSpPr>
          <p:nvPr/>
        </p:nvSpPr>
        <p:spPr bwMode="auto">
          <a:xfrm>
            <a:off x="158750" y="2390775"/>
            <a:ext cx="88106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skugerina</a:t>
            </a:r>
          </a:p>
        </p:txBody>
      </p:sp>
      <p:sp>
        <p:nvSpPr>
          <p:cNvPr id="62517" name="Line 55"/>
          <p:cNvSpPr>
            <a:spLocks noChangeShapeType="1"/>
          </p:cNvSpPr>
          <p:nvPr/>
        </p:nvSpPr>
        <p:spPr bwMode="auto">
          <a:xfrm flipH="1">
            <a:off x="1471613" y="2928938"/>
            <a:ext cx="26987" cy="18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18" name="Rectangle 56"/>
          <p:cNvSpPr>
            <a:spLocks noChangeArrowheads="1"/>
          </p:cNvSpPr>
          <p:nvPr/>
        </p:nvSpPr>
        <p:spPr bwMode="auto">
          <a:xfrm>
            <a:off x="176213" y="3160713"/>
            <a:ext cx="736600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gemini</a:t>
            </a:r>
          </a:p>
        </p:txBody>
      </p:sp>
      <p:sp>
        <p:nvSpPr>
          <p:cNvPr id="62519" name="Rectangle 57"/>
          <p:cNvSpPr>
            <a:spLocks noChangeArrowheads="1"/>
          </p:cNvSpPr>
          <p:nvPr/>
        </p:nvSpPr>
        <p:spPr bwMode="auto">
          <a:xfrm>
            <a:off x="1049338" y="3162300"/>
            <a:ext cx="879475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esmerelda</a:t>
            </a:r>
          </a:p>
        </p:txBody>
      </p:sp>
      <p:sp>
        <p:nvSpPr>
          <p:cNvPr id="62520" name="Line 58"/>
          <p:cNvSpPr>
            <a:spLocks noChangeShapeType="1"/>
          </p:cNvSpPr>
          <p:nvPr/>
        </p:nvSpPr>
        <p:spPr bwMode="auto">
          <a:xfrm>
            <a:off x="889000" y="2944813"/>
            <a:ext cx="477838" cy="163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21" name="Line 59"/>
          <p:cNvSpPr>
            <a:spLocks noChangeShapeType="1"/>
          </p:cNvSpPr>
          <p:nvPr/>
        </p:nvSpPr>
        <p:spPr bwMode="auto">
          <a:xfrm flipH="1">
            <a:off x="350838" y="3741738"/>
            <a:ext cx="80962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22" name="Rectangle 60"/>
          <p:cNvSpPr>
            <a:spLocks noChangeArrowheads="1"/>
          </p:cNvSpPr>
          <p:nvPr/>
        </p:nvSpPr>
        <p:spPr bwMode="auto">
          <a:xfrm>
            <a:off x="133350" y="4170363"/>
            <a:ext cx="67310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klotho</a:t>
            </a:r>
          </a:p>
        </p:txBody>
      </p:sp>
      <p:sp>
        <p:nvSpPr>
          <p:cNvPr id="62523" name="Line 61"/>
          <p:cNvSpPr>
            <a:spLocks noChangeShapeType="1"/>
          </p:cNvSpPr>
          <p:nvPr/>
        </p:nvSpPr>
        <p:spPr bwMode="auto">
          <a:xfrm flipH="1">
            <a:off x="582613" y="3719513"/>
            <a:ext cx="771525" cy="376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24" name="Rectangle 62"/>
          <p:cNvSpPr>
            <a:spLocks noChangeArrowheads="1"/>
          </p:cNvSpPr>
          <p:nvPr/>
        </p:nvSpPr>
        <p:spPr bwMode="auto">
          <a:xfrm>
            <a:off x="906463" y="4164013"/>
            <a:ext cx="76835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lachesis</a:t>
            </a:r>
          </a:p>
        </p:txBody>
      </p:sp>
      <p:sp>
        <p:nvSpPr>
          <p:cNvPr id="62525" name="Rectangle 63"/>
          <p:cNvSpPr>
            <a:spLocks noChangeArrowheads="1"/>
          </p:cNvSpPr>
          <p:nvPr/>
        </p:nvSpPr>
        <p:spPr bwMode="auto">
          <a:xfrm>
            <a:off x="1779588" y="4165600"/>
            <a:ext cx="673100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atropos</a:t>
            </a:r>
          </a:p>
        </p:txBody>
      </p:sp>
      <p:sp>
        <p:nvSpPr>
          <p:cNvPr id="62526" name="Line 64"/>
          <p:cNvSpPr>
            <a:spLocks noChangeShapeType="1"/>
          </p:cNvSpPr>
          <p:nvPr/>
        </p:nvSpPr>
        <p:spPr bwMode="auto">
          <a:xfrm flipH="1">
            <a:off x="1227138" y="3713163"/>
            <a:ext cx="193675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27" name="Line 65"/>
          <p:cNvSpPr>
            <a:spLocks noChangeShapeType="1"/>
          </p:cNvSpPr>
          <p:nvPr/>
        </p:nvSpPr>
        <p:spPr bwMode="auto">
          <a:xfrm>
            <a:off x="1460500" y="3722688"/>
            <a:ext cx="64135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28" name="Line 66"/>
          <p:cNvSpPr>
            <a:spLocks noChangeShapeType="1"/>
          </p:cNvSpPr>
          <p:nvPr/>
        </p:nvSpPr>
        <p:spPr bwMode="auto">
          <a:xfrm>
            <a:off x="487363" y="3724275"/>
            <a:ext cx="67945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29" name="Line 67"/>
          <p:cNvSpPr>
            <a:spLocks noChangeShapeType="1"/>
          </p:cNvSpPr>
          <p:nvPr/>
        </p:nvSpPr>
        <p:spPr bwMode="auto">
          <a:xfrm>
            <a:off x="671513" y="3725863"/>
            <a:ext cx="12509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30" name="Text Box 68"/>
          <p:cNvSpPr txBox="1">
            <a:spLocks noChangeArrowheads="1"/>
          </p:cNvSpPr>
          <p:nvPr/>
        </p:nvSpPr>
        <p:spPr bwMode="auto">
          <a:xfrm>
            <a:off x="2286000" y="144938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97</a:t>
            </a:r>
          </a:p>
        </p:txBody>
      </p:sp>
      <p:sp>
        <p:nvSpPr>
          <p:cNvPr id="62531" name="Text Box 69"/>
          <p:cNvSpPr txBox="1">
            <a:spLocks noChangeArrowheads="1"/>
          </p:cNvSpPr>
          <p:nvPr/>
        </p:nvSpPr>
        <p:spPr bwMode="auto">
          <a:xfrm>
            <a:off x="1303338" y="145891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99</a:t>
            </a:r>
          </a:p>
        </p:txBody>
      </p:sp>
      <p:sp>
        <p:nvSpPr>
          <p:cNvPr id="62532" name="Text Box 70"/>
          <p:cNvSpPr txBox="1">
            <a:spLocks noChangeArrowheads="1"/>
          </p:cNvSpPr>
          <p:nvPr/>
        </p:nvSpPr>
        <p:spPr bwMode="auto">
          <a:xfrm>
            <a:off x="4741863" y="143668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93</a:t>
            </a:r>
          </a:p>
        </p:txBody>
      </p:sp>
      <p:sp>
        <p:nvSpPr>
          <p:cNvPr id="62533" name="Text Box 71"/>
          <p:cNvSpPr txBox="1">
            <a:spLocks noChangeArrowheads="1"/>
          </p:cNvSpPr>
          <p:nvPr/>
        </p:nvSpPr>
        <p:spPr bwMode="auto">
          <a:xfrm>
            <a:off x="3735388" y="144621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92</a:t>
            </a:r>
          </a:p>
        </p:txBody>
      </p:sp>
      <p:sp>
        <p:nvSpPr>
          <p:cNvPr id="62534" name="Text Box 72"/>
          <p:cNvSpPr txBox="1">
            <a:spLocks noChangeArrowheads="1"/>
          </p:cNvSpPr>
          <p:nvPr/>
        </p:nvSpPr>
        <p:spPr bwMode="auto">
          <a:xfrm>
            <a:off x="4133850" y="233680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65</a:t>
            </a:r>
          </a:p>
        </p:txBody>
      </p:sp>
      <p:sp>
        <p:nvSpPr>
          <p:cNvPr id="62535" name="Text Box 73"/>
          <p:cNvSpPr txBox="1">
            <a:spLocks noChangeArrowheads="1"/>
          </p:cNvSpPr>
          <p:nvPr/>
        </p:nvSpPr>
        <p:spPr bwMode="auto">
          <a:xfrm>
            <a:off x="2944813" y="2346325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76</a:t>
            </a:r>
          </a:p>
        </p:txBody>
      </p:sp>
      <p:sp>
        <p:nvSpPr>
          <p:cNvPr id="62536" name="Text Box 74"/>
          <p:cNvSpPr txBox="1">
            <a:spLocks noChangeArrowheads="1"/>
          </p:cNvSpPr>
          <p:nvPr/>
        </p:nvSpPr>
        <p:spPr bwMode="auto">
          <a:xfrm>
            <a:off x="682625" y="2347913"/>
            <a:ext cx="438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101</a:t>
            </a:r>
          </a:p>
        </p:txBody>
      </p:sp>
      <p:sp>
        <p:nvSpPr>
          <p:cNvPr id="62537" name="Text Box 75"/>
          <p:cNvSpPr txBox="1">
            <a:spLocks noChangeArrowheads="1"/>
          </p:cNvSpPr>
          <p:nvPr/>
        </p:nvSpPr>
        <p:spPr bwMode="auto">
          <a:xfrm>
            <a:off x="1608138" y="2349500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78</a:t>
            </a:r>
          </a:p>
        </p:txBody>
      </p:sp>
      <p:sp>
        <p:nvSpPr>
          <p:cNvPr id="62538" name="Text Box 76"/>
          <p:cNvSpPr txBox="1">
            <a:spLocks noChangeArrowheads="1"/>
          </p:cNvSpPr>
          <p:nvPr/>
        </p:nvSpPr>
        <p:spPr bwMode="auto">
          <a:xfrm>
            <a:off x="1641475" y="310515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55</a:t>
            </a:r>
          </a:p>
        </p:txBody>
      </p:sp>
      <p:sp>
        <p:nvSpPr>
          <p:cNvPr id="62539" name="Text Box 77"/>
          <p:cNvSpPr txBox="1">
            <a:spLocks noChangeArrowheads="1"/>
          </p:cNvSpPr>
          <p:nvPr/>
        </p:nvSpPr>
        <p:spPr bwMode="auto">
          <a:xfrm>
            <a:off x="619125" y="310673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54</a:t>
            </a:r>
          </a:p>
        </p:txBody>
      </p:sp>
      <p:sp>
        <p:nvSpPr>
          <p:cNvPr id="62540" name="Text Box 78"/>
          <p:cNvSpPr txBox="1">
            <a:spLocks noChangeArrowheads="1"/>
          </p:cNvSpPr>
          <p:nvPr/>
        </p:nvSpPr>
        <p:spPr bwMode="auto">
          <a:xfrm>
            <a:off x="517525" y="41243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62541" name="Text Box 79"/>
          <p:cNvSpPr txBox="1">
            <a:spLocks noChangeArrowheads="1"/>
          </p:cNvSpPr>
          <p:nvPr/>
        </p:nvSpPr>
        <p:spPr bwMode="auto">
          <a:xfrm>
            <a:off x="1384300" y="411797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18</a:t>
            </a:r>
          </a:p>
        </p:txBody>
      </p:sp>
      <p:sp>
        <p:nvSpPr>
          <p:cNvPr id="62542" name="Text Box 80"/>
          <p:cNvSpPr txBox="1">
            <a:spLocks noChangeArrowheads="1"/>
          </p:cNvSpPr>
          <p:nvPr/>
        </p:nvSpPr>
        <p:spPr bwMode="auto">
          <a:xfrm>
            <a:off x="2155825" y="41116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19</a:t>
            </a:r>
          </a:p>
        </p:txBody>
      </p:sp>
      <p:sp>
        <p:nvSpPr>
          <p:cNvPr id="62543" name="Text Box 81"/>
          <p:cNvSpPr txBox="1">
            <a:spLocks noChangeArrowheads="1"/>
          </p:cNvSpPr>
          <p:nvPr/>
        </p:nvSpPr>
        <p:spPr bwMode="auto">
          <a:xfrm>
            <a:off x="5703888" y="31035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35</a:t>
            </a:r>
          </a:p>
        </p:txBody>
      </p:sp>
      <p:sp>
        <p:nvSpPr>
          <p:cNvPr id="62544" name="Text Box 82"/>
          <p:cNvSpPr txBox="1">
            <a:spLocks noChangeArrowheads="1"/>
          </p:cNvSpPr>
          <p:nvPr/>
        </p:nvSpPr>
        <p:spPr bwMode="auto">
          <a:xfrm>
            <a:off x="3355975" y="31210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41</a:t>
            </a:r>
          </a:p>
        </p:txBody>
      </p:sp>
      <p:sp>
        <p:nvSpPr>
          <p:cNvPr id="62545" name="Text Box 83"/>
          <p:cNvSpPr txBox="1">
            <a:spLocks noChangeArrowheads="1"/>
          </p:cNvSpPr>
          <p:nvPr/>
        </p:nvSpPr>
        <p:spPr bwMode="auto">
          <a:xfrm>
            <a:off x="4135438" y="310673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38</a:t>
            </a:r>
          </a:p>
        </p:txBody>
      </p:sp>
      <p:sp>
        <p:nvSpPr>
          <p:cNvPr id="62546" name="Text Box 84"/>
          <p:cNvSpPr txBox="1">
            <a:spLocks noChangeArrowheads="1"/>
          </p:cNvSpPr>
          <p:nvPr/>
        </p:nvSpPr>
        <p:spPr bwMode="auto">
          <a:xfrm>
            <a:off x="4686300" y="411638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62547" name="Text Box 85"/>
          <p:cNvSpPr txBox="1">
            <a:spLocks noChangeArrowheads="1"/>
          </p:cNvSpPr>
          <p:nvPr/>
        </p:nvSpPr>
        <p:spPr bwMode="auto">
          <a:xfrm>
            <a:off x="5719763" y="41259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2548" name="Text Box 86"/>
          <p:cNvSpPr txBox="1">
            <a:spLocks noChangeArrowheads="1"/>
          </p:cNvSpPr>
          <p:nvPr/>
        </p:nvSpPr>
        <p:spPr bwMode="auto">
          <a:xfrm>
            <a:off x="3544888" y="41195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10</a:t>
            </a:r>
          </a:p>
        </p:txBody>
      </p:sp>
      <p:sp>
        <p:nvSpPr>
          <p:cNvPr id="62549" name="Text Box 87"/>
          <p:cNvSpPr txBox="1">
            <a:spLocks noChangeArrowheads="1"/>
          </p:cNvSpPr>
          <p:nvPr/>
        </p:nvSpPr>
        <p:spPr bwMode="auto">
          <a:xfrm>
            <a:off x="6491288" y="311308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38</a:t>
            </a:r>
          </a:p>
        </p:txBody>
      </p:sp>
      <p:sp>
        <p:nvSpPr>
          <p:cNvPr id="62550" name="Text Box 88"/>
          <p:cNvSpPr txBox="1">
            <a:spLocks noChangeArrowheads="1"/>
          </p:cNvSpPr>
          <p:nvPr/>
        </p:nvSpPr>
        <p:spPr bwMode="auto">
          <a:xfrm>
            <a:off x="7207250" y="310673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38</a:t>
            </a:r>
          </a:p>
        </p:txBody>
      </p:sp>
      <p:sp>
        <p:nvSpPr>
          <p:cNvPr id="62551" name="Text Box 89"/>
          <p:cNvSpPr txBox="1">
            <a:spLocks noChangeArrowheads="1"/>
          </p:cNvSpPr>
          <p:nvPr/>
        </p:nvSpPr>
        <p:spPr bwMode="auto">
          <a:xfrm>
            <a:off x="7923213" y="3092450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27</a:t>
            </a:r>
          </a:p>
        </p:txBody>
      </p:sp>
      <p:sp>
        <p:nvSpPr>
          <p:cNvPr id="62552" name="Text Box 90"/>
          <p:cNvSpPr txBox="1">
            <a:spLocks noChangeArrowheads="1"/>
          </p:cNvSpPr>
          <p:nvPr/>
        </p:nvSpPr>
        <p:spPr bwMode="auto">
          <a:xfrm>
            <a:off x="8767763" y="309403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44</a:t>
            </a:r>
          </a:p>
        </p:txBody>
      </p:sp>
      <p:sp>
        <p:nvSpPr>
          <p:cNvPr id="62553" name="Text Box 91"/>
          <p:cNvSpPr txBox="1">
            <a:spLocks noChangeArrowheads="1"/>
          </p:cNvSpPr>
          <p:nvPr/>
        </p:nvSpPr>
        <p:spPr bwMode="auto">
          <a:xfrm>
            <a:off x="8515350" y="4119563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2554" name="Text Box 92"/>
          <p:cNvSpPr txBox="1">
            <a:spLocks noChangeArrowheads="1"/>
          </p:cNvSpPr>
          <p:nvPr/>
        </p:nvSpPr>
        <p:spPr bwMode="auto">
          <a:xfrm>
            <a:off x="7548563" y="41370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2555" name="Text Box 93"/>
          <p:cNvSpPr txBox="1">
            <a:spLocks noChangeArrowheads="1"/>
          </p:cNvSpPr>
          <p:nvPr/>
        </p:nvSpPr>
        <p:spPr bwMode="auto">
          <a:xfrm>
            <a:off x="7429500" y="235267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59</a:t>
            </a:r>
          </a:p>
        </p:txBody>
      </p:sp>
      <p:sp>
        <p:nvSpPr>
          <p:cNvPr id="62556" name="Text Box 94"/>
          <p:cNvSpPr txBox="1">
            <a:spLocks noChangeArrowheads="1"/>
          </p:cNvSpPr>
          <p:nvPr/>
        </p:nvSpPr>
        <p:spPr bwMode="auto">
          <a:xfrm>
            <a:off x="6145213" y="23542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62</a:t>
            </a:r>
          </a:p>
        </p:txBody>
      </p:sp>
      <p:pic>
        <p:nvPicPr>
          <p:cNvPr id="62557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953000"/>
            <a:ext cx="7350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8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7540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9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962525"/>
            <a:ext cx="85566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60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9975"/>
            <a:ext cx="2438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61" name="Picture 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889500"/>
            <a:ext cx="12160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62" name="Rectangle 113"/>
          <p:cNvSpPr>
            <a:spLocks noChangeArrowheads="1"/>
          </p:cNvSpPr>
          <p:nvPr/>
        </p:nvSpPr>
        <p:spPr bwMode="auto">
          <a:xfrm>
            <a:off x="5486400" y="6429375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00000"/>
                </a:solidFill>
                <a:cs typeface="Times New Roman" panose="02020603050405020304" pitchFamily="18" charset="0"/>
              </a:rPr>
              <a:t>Oh, </a:t>
            </a:r>
            <a:r>
              <a:rPr 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brother</a:t>
            </a:r>
            <a:r>
              <a:rPr lang="en-US" sz="1200">
                <a:solidFill>
                  <a:srgbClr val="C00000"/>
                </a:solidFill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2563" name="Rectangle 25"/>
          <p:cNvSpPr>
            <a:spLocks noChangeArrowheads="1"/>
          </p:cNvSpPr>
          <p:nvPr/>
        </p:nvSpPr>
        <p:spPr bwMode="auto">
          <a:xfrm>
            <a:off x="6919913" y="260350"/>
            <a:ext cx="925512" cy="512763"/>
          </a:xfrm>
          <a:prstGeom prst="rect">
            <a:avLst/>
          </a:prstGeom>
          <a:noFill/>
          <a:ln w="28575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female</a:t>
            </a:r>
          </a:p>
        </p:txBody>
      </p:sp>
      <p:sp>
        <p:nvSpPr>
          <p:cNvPr id="62564" name="Rectangle 28"/>
          <p:cNvSpPr>
            <a:spLocks noChangeArrowheads="1"/>
          </p:cNvSpPr>
          <p:nvPr/>
        </p:nvSpPr>
        <p:spPr bwMode="auto">
          <a:xfrm>
            <a:off x="7986713" y="257175"/>
            <a:ext cx="923925" cy="512763"/>
          </a:xfrm>
          <a:prstGeom prst="rect">
            <a:avLst/>
          </a:prstGeom>
          <a:noFill/>
          <a:ln w="28575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male</a:t>
            </a:r>
          </a:p>
        </p:txBody>
      </p:sp>
      <p:sp>
        <p:nvSpPr>
          <p:cNvPr id="62565" name="Text Box 93"/>
          <p:cNvSpPr txBox="1">
            <a:spLocks noChangeArrowheads="1"/>
          </p:cNvSpPr>
          <p:nvPr/>
        </p:nvSpPr>
        <p:spPr bwMode="auto">
          <a:xfrm>
            <a:off x="7439025" y="188913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age</a:t>
            </a:r>
          </a:p>
        </p:txBody>
      </p:sp>
      <p:sp>
        <p:nvSpPr>
          <p:cNvPr id="62566" name="Text Box 94"/>
          <p:cNvSpPr txBox="1">
            <a:spLocks noChangeArrowheads="1"/>
          </p:cNvSpPr>
          <p:nvPr/>
        </p:nvSpPr>
        <p:spPr bwMode="auto">
          <a:xfrm>
            <a:off x="8501063" y="215900"/>
            <a:ext cx="439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37452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6350" y="101600"/>
            <a:ext cx="3224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Homework Prep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3694113" y="2397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ea typeface="MS PGothic" panose="020B0600070205080204" pitchFamily="34" charset="-128"/>
              </a:rPr>
              <a:t>Write these </a:t>
            </a:r>
            <a:r>
              <a:rPr lang="en-US" dirty="0" smtClean="0">
                <a:ea typeface="MS PGothic" panose="020B0600070205080204" pitchFamily="34" charset="-128"/>
              </a:rPr>
              <a:t>three predicates </a:t>
            </a:r>
            <a:r>
              <a:rPr lang="en-US" dirty="0">
                <a:ea typeface="MS PGothic" panose="020B0600070205080204" pitchFamily="34" charset="-128"/>
              </a:rPr>
              <a:t>in prolog: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child(Kid, 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MomOrDad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)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:- 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266700" y="272415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99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mother(Mom,Kid) :- 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203200" y="4079875"/>
            <a:ext cx="769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119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anc</a:t>
            </a:r>
            <a:r>
              <a:rPr lang="en-US" sz="2400" b="1" dirty="0">
                <a:solidFill>
                  <a:srgbClr val="FF0119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(X,Y) :- </a:t>
            </a:r>
          </a:p>
          <a:p>
            <a:pPr eaLnBrk="1" hangingPunct="1"/>
            <a:r>
              <a:rPr lang="en-US" sz="2400" b="1" dirty="0" err="1">
                <a:solidFill>
                  <a:srgbClr val="FF0119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anc</a:t>
            </a:r>
            <a:r>
              <a:rPr lang="en-US" sz="2400" b="1" dirty="0">
                <a:solidFill>
                  <a:srgbClr val="FF0119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(X,Y) :-</a:t>
            </a:r>
          </a:p>
        </p:txBody>
      </p:sp>
      <p:sp>
        <p:nvSpPr>
          <p:cNvPr id="63495" name="Line 8"/>
          <p:cNvSpPr>
            <a:spLocks noChangeShapeType="1"/>
          </p:cNvSpPr>
          <p:nvPr/>
        </p:nvSpPr>
        <p:spPr bwMode="auto">
          <a:xfrm>
            <a:off x="304800" y="22098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>
            <a:off x="304800" y="3810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611188" y="762000"/>
            <a:ext cx="2360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>
                <a:latin typeface="Times New Roman" panose="02020603050405020304" pitchFamily="18" charset="0"/>
                <a:ea typeface="MS PGothic" panose="020B0600070205080204" pitchFamily="34" charset="-128"/>
              </a:rPr>
              <a:t>True if MomOrDad is the parent of  Kid</a:t>
            </a:r>
          </a:p>
        </p:txBody>
      </p:sp>
      <p:sp>
        <p:nvSpPr>
          <p:cNvPr id="63498" name="Text Box 12"/>
          <p:cNvSpPr txBox="1">
            <a:spLocks noChangeArrowheads="1"/>
          </p:cNvSpPr>
          <p:nvPr/>
        </p:nvSpPr>
        <p:spPr bwMode="auto">
          <a:xfrm>
            <a:off x="609600" y="2343150"/>
            <a:ext cx="3467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>
                <a:latin typeface="Times New Roman" panose="02020603050405020304" pitchFamily="18" charset="0"/>
                <a:ea typeface="MS PGothic" panose="020B0600070205080204" pitchFamily="34" charset="-128"/>
              </a:rPr>
              <a:t>True if Mom is the parent of Kid and Mom is female</a:t>
            </a:r>
          </a:p>
        </p:txBody>
      </p:sp>
      <p:sp>
        <p:nvSpPr>
          <p:cNvPr id="63499" name="Text Box 13"/>
          <p:cNvSpPr txBox="1">
            <a:spLocks noChangeArrowheads="1"/>
          </p:cNvSpPr>
          <p:nvPr/>
        </p:nvSpPr>
        <p:spPr bwMode="auto">
          <a:xfrm>
            <a:off x="609600" y="3870325"/>
            <a:ext cx="3505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>
                <a:latin typeface="Times New Roman" panose="02020603050405020304" pitchFamily="18" charset="0"/>
                <a:ea typeface="MS PGothic" panose="020B0600070205080204" pitchFamily="34" charset="-128"/>
              </a:rPr>
              <a:t>True if X is the parent of Y or if X is an ancestor of Y’s parent</a:t>
            </a:r>
          </a:p>
        </p:txBody>
      </p:sp>
      <p:sp>
        <p:nvSpPr>
          <p:cNvPr id="63504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48450" y="5991225"/>
            <a:ext cx="3175" cy="4763"/>
          </a:xfrm>
          <a:custGeom>
            <a:avLst/>
            <a:gdLst>
              <a:gd name="T0" fmla="*/ 2147483647 w 7"/>
              <a:gd name="T1" fmla="*/ 2147483647 h 11"/>
              <a:gd name="T2" fmla="*/ 0 w 7"/>
              <a:gd name="T3" fmla="*/ 2147483647 h 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" h="11" extrusionOk="0">
                <a:moveTo>
                  <a:pt x="6" y="10"/>
                </a:moveTo>
                <a:cubicBezTo>
                  <a:pt x="0" y="1"/>
                  <a:pt x="-2" y="-3"/>
                  <a:pt x="0" y="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89960" y="798480"/>
              <a:ext cx="8564400" cy="5894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320" y="790200"/>
                <a:ext cx="8584200" cy="59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0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smtClean="0"/>
              <a:t>Solutions</a:t>
            </a:r>
          </a:p>
        </p:txBody>
      </p:sp>
      <p:sp>
        <p:nvSpPr>
          <p:cNvPr id="39940" name="Rectangle 44"/>
          <p:cNvSpPr>
            <a:spLocks noChangeArrowheads="1"/>
          </p:cNvSpPr>
          <p:nvPr/>
        </p:nvSpPr>
        <p:spPr bwMode="auto">
          <a:xfrm>
            <a:off x="190500" y="990600"/>
            <a:ext cx="8763000" cy="3662363"/>
          </a:xfrm>
          <a:prstGeom prst="rect">
            <a:avLst/>
          </a:prstGeom>
          <a:noFill/>
          <a:ln w="19050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88E0A"/>
                </a:solidFill>
                <a:latin typeface="Courier New" pitchFamily="49" charset="0"/>
              </a:rPr>
              <a:t>/* </a:t>
            </a:r>
          </a:p>
          <a:p>
            <a:pPr>
              <a:defRPr/>
            </a:pPr>
            <a:r>
              <a:rPr lang="en-US" sz="1600" b="1" dirty="0">
                <a:solidFill>
                  <a:srgbClr val="088E0A"/>
                </a:solidFill>
                <a:latin typeface="Courier New" pitchFamily="49" charset="0"/>
              </a:rPr>
              <a:t> * Here are three rules about families </a:t>
            </a:r>
          </a:p>
          <a:p>
            <a:pPr>
              <a:defRPr/>
            </a:pPr>
            <a:r>
              <a:rPr lang="en-US" sz="1600" b="1" dirty="0">
                <a:solidFill>
                  <a:srgbClr val="088E0A"/>
                </a:solidFill>
                <a:latin typeface="Courier New" pitchFamily="49" charset="0"/>
              </a:rPr>
              <a:t> */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6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child(X, Y) :- parent(Y, X).</a:t>
            </a:r>
          </a:p>
          <a:p>
            <a:pPr>
              <a:defRPr/>
            </a:pPr>
            <a:endParaRPr lang="en-US" sz="28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mother(X, Y) :- female(X), parent(X, Y).</a:t>
            </a:r>
          </a:p>
          <a:p>
            <a:pPr>
              <a:defRPr/>
            </a:pPr>
            <a:endParaRPr lang="en-US" sz="28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000000"/>
                </a:solidFill>
                <a:latin typeface="Courier New" pitchFamily="49" charset="0"/>
              </a:rPr>
              <a:t>anc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(X, Y) :- parent(X, Y).</a:t>
            </a:r>
          </a:p>
          <a:p>
            <a:pPr>
              <a:defRPr/>
            </a:pPr>
            <a:r>
              <a:rPr lang="en-US" sz="2800" b="1" dirty="0" err="1">
                <a:solidFill>
                  <a:srgbClr val="000000"/>
                </a:solidFill>
                <a:latin typeface="Courier New" pitchFamily="49" charset="0"/>
              </a:rPr>
              <a:t>anc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(X, Y) :- parent(Z, Y), </a:t>
            </a:r>
            <a:r>
              <a:rPr lang="en-US" sz="2800" b="1" dirty="0" err="1">
                <a:solidFill>
                  <a:srgbClr val="000000"/>
                </a:solidFill>
                <a:latin typeface="Courier New" pitchFamily="49" charset="0"/>
              </a:rPr>
              <a:t>anc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(X, Z).</a:t>
            </a:r>
            <a:endParaRPr lang="en-US" sz="105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1562100" y="4876800"/>
            <a:ext cx="6972300" cy="1447800"/>
          </a:xfrm>
          <a:prstGeom prst="borderCallout1">
            <a:avLst>
              <a:gd name="adj1" fmla="val 1623"/>
              <a:gd name="adj2" fmla="val 58572"/>
              <a:gd name="adj3" fmla="val -26352"/>
              <a:gd name="adj4" fmla="val 50446"/>
            </a:avLst>
          </a:prstGeom>
          <a:ln w="57150">
            <a:solidFill>
              <a:srgbClr val="7D06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u="sng" dirty="0" smtClean="0"/>
              <a:t>ORDER MATTERS!</a:t>
            </a:r>
          </a:p>
          <a:p>
            <a:pPr>
              <a:defRPr/>
            </a:pPr>
            <a:r>
              <a:rPr lang="en-US" sz="3200" dirty="0" smtClean="0"/>
              <a:t>We need to do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parent(Z, Y)</a:t>
            </a:r>
            <a:r>
              <a:rPr lang="en-US" sz="3200" dirty="0" smtClean="0"/>
              <a:t> first because it creates a binding for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3200" dirty="0" smtClean="0"/>
              <a:t>.</a:t>
            </a:r>
            <a:endParaRPr lang="en-US" sz="11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04480" y="3866040"/>
              <a:ext cx="5122080" cy="93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4760" y="3858480"/>
                <a:ext cx="5144760" cy="9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83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0" b="-774"/>
          <a:stretch>
            <a:fillRect/>
          </a:stretch>
        </p:blipFill>
        <p:spPr bwMode="auto">
          <a:xfrm>
            <a:off x="0" y="3124200"/>
            <a:ext cx="90424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t="50000"/>
          <a:stretch/>
        </p:blipFill>
        <p:spPr bwMode="auto">
          <a:xfrm>
            <a:off x="0" y="1458913"/>
            <a:ext cx="9126538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1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3" b="34723"/>
          <a:stretch>
            <a:fillRect/>
          </a:stretch>
        </p:blipFill>
        <p:spPr bwMode="auto">
          <a:xfrm>
            <a:off x="0" y="2435225"/>
            <a:ext cx="8859838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t="50000"/>
          <a:stretch/>
        </p:blipFill>
        <p:spPr bwMode="auto">
          <a:xfrm>
            <a:off x="0" y="17463"/>
            <a:ext cx="9248775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4624388" y="1554163"/>
            <a:ext cx="1905000" cy="881062"/>
          </a:xfrm>
          <a:prstGeom prst="borderCallout1">
            <a:avLst>
              <a:gd name="adj1" fmla="val 115472"/>
              <a:gd name="adj2" fmla="val -121580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trace.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Starts tracing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858000" y="2133600"/>
            <a:ext cx="1905000" cy="1524000"/>
          </a:xfrm>
          <a:prstGeom prst="borderCallout1">
            <a:avLst>
              <a:gd name="adj1" fmla="val 128248"/>
              <a:gd name="adj2" fmla="val -41342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Type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 or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hit </a:t>
            </a:r>
            <a:r>
              <a:rPr lang="en-US" sz="2400" i="1" dirty="0">
                <a:solidFill>
                  <a:schemeClr val="tx1"/>
                </a:solidFill>
                <a:cs typeface="Courier New" pitchFamily="49" charset="0"/>
              </a:rPr>
              <a:t>return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to go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step-by-step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568642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t="50000"/>
          <a:stretch/>
        </p:blipFill>
        <p:spPr bwMode="auto">
          <a:xfrm>
            <a:off x="2663825" y="31750"/>
            <a:ext cx="65119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6553200" y="5867400"/>
            <a:ext cx="1905000" cy="881063"/>
          </a:xfrm>
          <a:prstGeom prst="borderCallout1">
            <a:avLst>
              <a:gd name="adj1" fmla="val 110821"/>
              <a:gd name="adj2" fmla="val -299969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notrace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Stops tracing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400800" y="949325"/>
            <a:ext cx="1905000" cy="879475"/>
          </a:xfrm>
          <a:prstGeom prst="borderCallout1">
            <a:avLst>
              <a:gd name="adj1" fmla="val 87571"/>
              <a:gd name="adj2" fmla="val -249103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trace.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Starts tracing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858000" y="2133600"/>
            <a:ext cx="1905000" cy="1524000"/>
          </a:xfrm>
          <a:prstGeom prst="borderCallout1">
            <a:avLst>
              <a:gd name="adj1" fmla="val 44069"/>
              <a:gd name="adj2" fmla="val -118715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Type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 or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hit </a:t>
            </a:r>
            <a:r>
              <a:rPr lang="en-US" sz="2400" i="1" dirty="0">
                <a:solidFill>
                  <a:schemeClr val="tx1"/>
                </a:solidFill>
                <a:cs typeface="Courier New" pitchFamily="49" charset="0"/>
              </a:rPr>
              <a:t>return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to go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step-by-step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  <a:br>
              <a:rPr lang="en-US" smtClean="0"/>
            </a:br>
            <a:r>
              <a:rPr lang="en-US" smtClean="0"/>
              <a:t>(Not in your notes)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99500" cy="4525963"/>
          </a:xfrm>
        </p:spPr>
        <p:txBody>
          <a:bodyPr/>
          <a:lstStyle/>
          <a:p>
            <a:r>
              <a:rPr lang="en-US" dirty="0" smtClean="0"/>
              <a:t>If you lost points for enumerate (hw1), but shouldn’t have – email me!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Quiz – due Tuesday at 5pm under Colleen’s office door (Olin 1280) The door is locked 5pm-8am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Colleen’s office hours 2-5pm on Tuesday in LAC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32831"/>
          <a:stretch>
            <a:fillRect/>
          </a:stretch>
        </p:blipFill>
        <p:spPr bwMode="auto">
          <a:xfrm>
            <a:off x="0" y="1981200"/>
            <a:ext cx="8897938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trace</a:t>
            </a:r>
            <a:r>
              <a:rPr lang="en-US" smtClean="0"/>
              <a:t> with Variables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t="50000"/>
          <a:stretch/>
        </p:blipFill>
        <p:spPr bwMode="auto">
          <a:xfrm>
            <a:off x="415925" y="838200"/>
            <a:ext cx="8118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21812" y="2825086"/>
              <a:ext cx="2145988" cy="182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5972" y="2809606"/>
                <a:ext cx="2176948" cy="18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76262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629400" y="4648200"/>
            <a:ext cx="1905000" cy="881063"/>
          </a:xfrm>
          <a:prstGeom prst="borderCallout1">
            <a:avLst>
              <a:gd name="adj1" fmla="val 56571"/>
              <a:gd name="adj2" fmla="val -191073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notrace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Stops tracing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553200" y="5867400"/>
            <a:ext cx="1905000" cy="881063"/>
          </a:xfrm>
          <a:prstGeom prst="borderCallout1">
            <a:avLst>
              <a:gd name="adj1" fmla="val 20920"/>
              <a:gd name="adj2" fmla="val -183193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nodebug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Stops debug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trace</a:t>
            </a:r>
            <a:r>
              <a:rPr lang="en-US" smtClean="0"/>
              <a:t> with Variables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t="50000"/>
          <a:stretch/>
        </p:blipFill>
        <p:spPr bwMode="auto">
          <a:xfrm>
            <a:off x="3581400" y="1122363"/>
            <a:ext cx="55626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443840" y="2327760"/>
              <a:ext cx="1449720" cy="111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8000" y="2312280"/>
                <a:ext cx="1480680" cy="11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9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13800" b="1" smtClean="0"/>
              <a:t>Equality</a:t>
            </a:r>
            <a:br>
              <a:rPr lang="en-US" sz="13800" b="1" smtClean="0"/>
            </a:br>
            <a:r>
              <a:rPr lang="en-US" sz="4800" b="1" smtClean="0"/>
              <a:t>(why not justice?)</a:t>
            </a:r>
            <a:endParaRPr lang="en-US" sz="6600" b="1" smtClean="0"/>
          </a:p>
        </p:txBody>
      </p:sp>
      <p:pic>
        <p:nvPicPr>
          <p:cNvPr id="15364" name="Picture 2" descr="Collage of Dr. Lew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89388"/>
            <a:ext cx="3619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-228600" y="2667000"/>
            <a:ext cx="264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/>
              <a:t>Professor </a:t>
            </a:r>
          </a:p>
          <a:p>
            <a:pPr algn="ctr" eaLnBrk="1" hangingPunct="1"/>
            <a:r>
              <a:rPr lang="en-US" sz="3200"/>
              <a:t>R. L’Heureux Lewis-McCoy</a:t>
            </a:r>
          </a:p>
        </p:txBody>
      </p:sp>
    </p:spTree>
    <p:extLst>
      <p:ext uri="{BB962C8B-B14F-4D97-AF65-F5344CB8AC3E}">
        <p14:creationId xmlns:p14="http://schemas.microsoft.com/office/powerpoint/2010/main" val="23416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Negation (Summary)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/>
              <a:t>X = Y</a:t>
            </a:r>
          </a:p>
          <a:p>
            <a:pPr eaLnBrk="1" hangingPunct="1">
              <a:defRPr/>
            </a:pPr>
            <a:r>
              <a:rPr lang="en-US" sz="2400" dirty="0"/>
              <a:t>X </a:t>
            </a:r>
            <a:r>
              <a:rPr lang="en-US" sz="2400" b="1" dirty="0"/>
              <a:t>=</a:t>
            </a:r>
            <a:r>
              <a:rPr lang="en-US" sz="2400" dirty="0"/>
              <a:t> Y succeeds if X can be unified with Y.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400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X </a:t>
            </a:r>
            <a:r>
              <a:rPr lang="en-US" sz="2400" b="1" dirty="0"/>
              <a:t>\= Y</a:t>
            </a:r>
          </a:p>
          <a:p>
            <a:pPr eaLnBrk="1" hangingPunct="1">
              <a:defRPr/>
            </a:pPr>
            <a:r>
              <a:rPr lang="en-US" sz="2400" dirty="0"/>
              <a:t>X </a:t>
            </a:r>
            <a:r>
              <a:rPr lang="en-US" sz="2400" b="1" dirty="0"/>
              <a:t>\=</a:t>
            </a:r>
            <a:r>
              <a:rPr lang="en-US" sz="2400" dirty="0"/>
              <a:t> Y succeeds if X cannot be unified with Y.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600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X </a:t>
            </a:r>
            <a:r>
              <a:rPr lang="en-US" sz="2400" b="1" dirty="0"/>
              <a:t>== Y</a:t>
            </a:r>
          </a:p>
          <a:p>
            <a:pPr eaLnBrk="1" hangingPunct="1">
              <a:defRPr/>
            </a:pPr>
            <a:r>
              <a:rPr lang="en-US" sz="2400" dirty="0"/>
              <a:t>X </a:t>
            </a:r>
            <a:r>
              <a:rPr lang="en-US" sz="2400" b="1" dirty="0"/>
              <a:t>==</a:t>
            </a:r>
            <a:r>
              <a:rPr lang="en-US" sz="2400" dirty="0"/>
              <a:t> Y succeeds if X and Y are identical, i.e., they unify with </a:t>
            </a:r>
            <a:r>
              <a:rPr lang="en-US" sz="2400" i="1" dirty="0"/>
              <a:t>no</a:t>
            </a:r>
            <a:r>
              <a:rPr lang="en-US" sz="2400" dirty="0"/>
              <a:t> variable bindings occurring.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600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X </a:t>
            </a:r>
            <a:r>
              <a:rPr lang="en-US" sz="2400" b="1" dirty="0"/>
              <a:t>\== Y</a:t>
            </a:r>
          </a:p>
          <a:p>
            <a:pPr eaLnBrk="1" hangingPunct="1">
              <a:defRPr/>
            </a:pPr>
            <a:r>
              <a:rPr lang="en-US" sz="2400" dirty="0"/>
              <a:t>X </a:t>
            </a:r>
            <a:r>
              <a:rPr lang="en-US" sz="2400" b="1" dirty="0"/>
              <a:t>\==</a:t>
            </a:r>
            <a:r>
              <a:rPr lang="en-US" sz="2400" dirty="0"/>
              <a:t> Y succeeds if X and Y are not identical</a:t>
            </a:r>
            <a:r>
              <a:rPr lang="en-US" sz="2400" dirty="0" smtClean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hlinkClick r:id="rId2"/>
              </a:rPr>
              <a:t>http://www.amzi.com/manuals/amzi/pro/ref_manipulating_terms.htm#EqualityofTerms</a:t>
            </a:r>
            <a:endParaRPr lang="en-US" sz="1600" dirty="0"/>
          </a:p>
        </p:txBody>
      </p:sp>
      <p:sp>
        <p:nvSpPr>
          <p:cNvPr id="4" name="Line Callout 1 3"/>
          <p:cNvSpPr/>
          <p:nvPr/>
        </p:nvSpPr>
        <p:spPr>
          <a:xfrm>
            <a:off x="6888163" y="1206500"/>
            <a:ext cx="1752600" cy="1970088"/>
          </a:xfrm>
          <a:prstGeom prst="borderCallout1">
            <a:avLst>
              <a:gd name="adj1" fmla="val 44429"/>
              <a:gd name="adj2" fmla="val -125541"/>
              <a:gd name="adj3" fmla="val 11553"/>
              <a:gd name="adj4" fmla="val -66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“Unified” means a variable binding is created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8895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Equality and Negation (DEMO)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362200" y="1174750"/>
            <a:ext cx="1393825" cy="1970088"/>
          </a:xfrm>
          <a:prstGeom prst="borderCallout1">
            <a:avLst>
              <a:gd name="adj1" fmla="val 25278"/>
              <a:gd name="adj2" fmla="val -42806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= succeeds if they CAN be unified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2689225" y="4105275"/>
            <a:ext cx="1371600" cy="2371725"/>
          </a:xfrm>
          <a:prstGeom prst="borderCallout1">
            <a:avLst>
              <a:gd name="adj1" fmla="val 24295"/>
              <a:gd name="adj2" fmla="val -34196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== succeeds if they are ALREADY the same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6888163" y="1206500"/>
            <a:ext cx="1752600" cy="1970088"/>
          </a:xfrm>
          <a:prstGeom prst="borderCallout1">
            <a:avLst>
              <a:gd name="adj1" fmla="val 23892"/>
              <a:gd name="adj2" fmla="val -28119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\= </a:t>
            </a:r>
            <a:br>
              <a:rPr lang="en-US" sz="2400" dirty="0"/>
            </a:br>
            <a:r>
              <a:rPr lang="en-US" sz="2400" dirty="0"/>
              <a:t>succeeds if they CANNOT be unified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858000" y="4225925"/>
            <a:ext cx="1752600" cy="2274888"/>
          </a:xfrm>
          <a:prstGeom prst="borderCallout1">
            <a:avLst>
              <a:gd name="adj1" fmla="val 23892"/>
              <a:gd name="adj2" fmla="val -28119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\== succeeds if they are NOT ALREADY the same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762000"/>
            <a:ext cx="1495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857625"/>
            <a:ext cx="1762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55638"/>
            <a:ext cx="18573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863975"/>
            <a:ext cx="21240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8895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Equality and Negation (SOLUTION)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362200" y="1174750"/>
            <a:ext cx="1393825" cy="1970088"/>
          </a:xfrm>
          <a:prstGeom prst="borderCallout1">
            <a:avLst>
              <a:gd name="adj1" fmla="val 25278"/>
              <a:gd name="adj2" fmla="val -42806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= succeeds if they CAN be unified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2689225" y="4105275"/>
            <a:ext cx="1371600" cy="2371725"/>
          </a:xfrm>
          <a:prstGeom prst="borderCallout1">
            <a:avLst>
              <a:gd name="adj1" fmla="val 24295"/>
              <a:gd name="adj2" fmla="val -34196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== succeeds if they are ALREADY the same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6888163" y="1206500"/>
            <a:ext cx="1752600" cy="1970088"/>
          </a:xfrm>
          <a:prstGeom prst="borderCallout1">
            <a:avLst>
              <a:gd name="adj1" fmla="val 23892"/>
              <a:gd name="adj2" fmla="val -28119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\= </a:t>
            </a:r>
            <a:br>
              <a:rPr lang="en-US" sz="2400" dirty="0"/>
            </a:br>
            <a:r>
              <a:rPr lang="en-US" sz="2400" dirty="0"/>
              <a:t>succeeds if they CANNOT be unified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858000" y="4225925"/>
            <a:ext cx="1752600" cy="2274888"/>
          </a:xfrm>
          <a:prstGeom prst="borderCallout1">
            <a:avLst>
              <a:gd name="adj1" fmla="val 23892"/>
              <a:gd name="adj2" fmla="val -28119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\== succeeds if they are NOT ALREADY the same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929063"/>
            <a:ext cx="21240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5163"/>
            <a:ext cx="1619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2388"/>
            <a:ext cx="1762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28650"/>
            <a:ext cx="18573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4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simpsonSmall.pl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400" dirty="0" smtClean="0"/>
              <a:t>parent(homer, </a:t>
            </a:r>
            <a:r>
              <a:rPr lang="en-US" sz="1400" dirty="0" err="1" smtClean="0"/>
              <a:t>bart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parent(homer, </a:t>
            </a:r>
            <a:r>
              <a:rPr lang="en-US" sz="1400" dirty="0" err="1" smtClean="0"/>
              <a:t>lisa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parent(marge, </a:t>
            </a:r>
            <a:r>
              <a:rPr lang="en-US" sz="1400" dirty="0" err="1" smtClean="0"/>
              <a:t>bart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parent(marge, </a:t>
            </a:r>
            <a:r>
              <a:rPr lang="en-US" sz="1400" dirty="0" err="1" smtClean="0"/>
              <a:t>lisa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parent(homer, </a:t>
            </a:r>
            <a:r>
              <a:rPr lang="en-US" sz="1400" dirty="0" err="1" smtClean="0"/>
              <a:t>maggie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parent(marge, </a:t>
            </a:r>
            <a:r>
              <a:rPr lang="en-US" sz="1400" dirty="0" err="1" smtClean="0"/>
              <a:t>maggie</a:t>
            </a:r>
            <a:r>
              <a:rPr lang="en-US" sz="1400" dirty="0" smtClean="0"/>
              <a:t>).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age(</a:t>
            </a:r>
            <a:r>
              <a:rPr lang="en-US" sz="1400" dirty="0" err="1" smtClean="0"/>
              <a:t>lisa</a:t>
            </a:r>
            <a:r>
              <a:rPr lang="en-US" sz="1400" dirty="0" smtClean="0"/>
              <a:t>, 8).</a:t>
            </a:r>
          </a:p>
          <a:p>
            <a:pPr eaLnBrk="1" hangingPunct="1"/>
            <a:r>
              <a:rPr lang="en-US" sz="1400" dirty="0" smtClean="0"/>
              <a:t>age(</a:t>
            </a:r>
            <a:r>
              <a:rPr lang="en-US" sz="1400" dirty="0" err="1" smtClean="0"/>
              <a:t>maggie</a:t>
            </a:r>
            <a:r>
              <a:rPr lang="en-US" sz="1400" dirty="0" smtClean="0"/>
              <a:t>, 1).</a:t>
            </a:r>
          </a:p>
          <a:p>
            <a:pPr eaLnBrk="1" hangingPunct="1"/>
            <a:r>
              <a:rPr lang="en-US" sz="1400" dirty="0" smtClean="0"/>
              <a:t>age(</a:t>
            </a:r>
            <a:r>
              <a:rPr lang="en-US" sz="1400" dirty="0" err="1" smtClean="0"/>
              <a:t>bart</a:t>
            </a:r>
            <a:r>
              <a:rPr lang="en-US" sz="1400" dirty="0" smtClean="0"/>
              <a:t>, 10).</a:t>
            </a:r>
          </a:p>
          <a:p>
            <a:pPr eaLnBrk="1" hangingPunct="1"/>
            <a:r>
              <a:rPr lang="en-US" sz="1400" dirty="0" smtClean="0"/>
              <a:t>age(marge, 35).</a:t>
            </a:r>
          </a:p>
          <a:p>
            <a:pPr eaLnBrk="1" hangingPunct="1"/>
            <a:r>
              <a:rPr lang="en-US" sz="1400" dirty="0" smtClean="0"/>
              <a:t>age(homer, 38).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person(marge).</a:t>
            </a:r>
          </a:p>
          <a:p>
            <a:pPr eaLnBrk="1" hangingPunct="1"/>
            <a:r>
              <a:rPr lang="en-US" sz="1400" dirty="0" smtClean="0"/>
              <a:t>person(homer).</a:t>
            </a:r>
          </a:p>
          <a:p>
            <a:pPr eaLnBrk="1" hangingPunct="1"/>
            <a:r>
              <a:rPr lang="en-US" sz="1400" dirty="0" smtClean="0"/>
              <a:t>person(</a:t>
            </a:r>
            <a:r>
              <a:rPr lang="en-US" sz="1400" dirty="0" err="1" smtClean="0"/>
              <a:t>lisa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person(</a:t>
            </a:r>
            <a:r>
              <a:rPr lang="en-US" sz="1400" dirty="0" err="1" smtClean="0"/>
              <a:t>bart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person(</a:t>
            </a:r>
            <a:r>
              <a:rPr lang="en-US" sz="1400" dirty="0" err="1" smtClean="0"/>
              <a:t>maggie</a:t>
            </a:r>
            <a:r>
              <a:rPr lang="en-US" sz="1400" dirty="0" smtClean="0"/>
              <a:t>).</a:t>
            </a:r>
          </a:p>
          <a:p>
            <a:pPr eaLnBrk="1" hangingPunct="1"/>
            <a:endParaRPr lang="en-US" sz="14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60325"/>
            <a:ext cx="410527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2276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sib</a:t>
            </a:r>
            <a:r>
              <a:rPr lang="en-US" dirty="0" smtClean="0"/>
              <a:t> Demo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(Big idea: Negation)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730375"/>
            <a:ext cx="6426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53"/>
          <a:stretch>
            <a:fillRect/>
          </a:stretch>
        </p:blipFill>
        <p:spPr bwMode="auto">
          <a:xfrm>
            <a:off x="381000" y="2514600"/>
            <a:ext cx="294322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2085975" y="4724400"/>
            <a:ext cx="2320925" cy="1828800"/>
          </a:xfrm>
          <a:prstGeom prst="borderCallout1">
            <a:avLst>
              <a:gd name="adj1" fmla="val -34248"/>
              <a:gd name="adj2" fmla="val -28154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This says that </a:t>
            </a:r>
            <a:r>
              <a:rPr lang="en-US" sz="2400" dirty="0" err="1"/>
              <a:t>bart</a:t>
            </a:r>
            <a:r>
              <a:rPr lang="en-US" sz="2400" dirty="0"/>
              <a:t> is his own sibling!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433" y="9524"/>
            <a:ext cx="2399567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sib</a:t>
            </a:r>
            <a:r>
              <a:rPr lang="en-US" dirty="0" smtClean="0"/>
              <a:t> Demo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(Big idea: Negation)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331"/>
          <a:stretch/>
        </p:blipFill>
        <p:spPr>
          <a:xfrm>
            <a:off x="105699" y="3198012"/>
            <a:ext cx="5876081" cy="3132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979" r="53719"/>
          <a:stretch/>
        </p:blipFill>
        <p:spPr>
          <a:xfrm>
            <a:off x="6620805" y="685800"/>
            <a:ext cx="2438400" cy="594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6167651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ine Callout 1 6"/>
          <p:cNvSpPr/>
          <p:nvPr/>
        </p:nvSpPr>
        <p:spPr>
          <a:xfrm>
            <a:off x="3934218" y="4343400"/>
            <a:ext cx="2320925" cy="1152525"/>
          </a:xfrm>
          <a:prstGeom prst="borderCallout1">
            <a:avLst>
              <a:gd name="adj1" fmla="val 7279"/>
              <a:gd name="adj2" fmla="val -60027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Works for specific cases. 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925820" y="117596"/>
            <a:ext cx="1694985" cy="947442"/>
          </a:xfrm>
          <a:prstGeom prst="borderCallout1">
            <a:avLst>
              <a:gd name="adj1" fmla="val 163138"/>
              <a:gd name="adj2" fmla="val -135782"/>
              <a:gd name="adj3" fmla="val 47065"/>
              <a:gd name="adj4" fmla="val -397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X and Y are unbound, X \= Y returns false</a:t>
            </a:r>
            <a:endParaRPr lang="en-US" sz="105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0963"/>
            <a:ext cx="622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1 11"/>
          <p:cNvSpPr/>
          <p:nvPr/>
        </p:nvSpPr>
        <p:spPr>
          <a:xfrm>
            <a:off x="1524000" y="4724400"/>
            <a:ext cx="2320925" cy="1524000"/>
          </a:xfrm>
          <a:prstGeom prst="borderCallout1">
            <a:avLst>
              <a:gd name="adj1" fmla="val 48146"/>
              <a:gd name="adj2" fmla="val 168798"/>
              <a:gd name="adj3" fmla="val 50866"/>
              <a:gd name="adj4" fmla="val 10102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Why are there all of these duplicates?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0" b="61505"/>
          <a:stretch>
            <a:fillRect/>
          </a:stretch>
        </p:blipFill>
        <p:spPr bwMode="auto">
          <a:xfrm>
            <a:off x="5562600" y="4851400"/>
            <a:ext cx="281146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Callout 1 17"/>
          <p:cNvSpPr/>
          <p:nvPr/>
        </p:nvSpPr>
        <p:spPr>
          <a:xfrm>
            <a:off x="3101975" y="2206625"/>
            <a:ext cx="5334000" cy="2286000"/>
          </a:xfrm>
          <a:prstGeom prst="borderCallout1">
            <a:avLst>
              <a:gd name="adj1" fmla="val -32014"/>
              <a:gd name="adj2" fmla="val 58775"/>
              <a:gd name="adj3" fmla="val -5324"/>
              <a:gd name="adj4" fmla="val 7287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u="sng" dirty="0"/>
              <a:t>REMEMBER:</a:t>
            </a:r>
          </a:p>
          <a:p>
            <a:pPr algn="ctr">
              <a:defRPr/>
            </a:pPr>
            <a:r>
              <a:rPr lang="en-US" sz="2400" dirty="0"/>
              <a:t>Put negation as late as possible </a:t>
            </a:r>
            <a:br>
              <a:rPr lang="en-US" sz="2400" dirty="0"/>
            </a:br>
            <a:r>
              <a:rPr lang="en-US" sz="2400" dirty="0"/>
              <a:t>so that variables </a:t>
            </a:r>
            <a:br>
              <a:rPr lang="en-US" sz="2400" dirty="0"/>
            </a:br>
            <a:r>
              <a:rPr lang="en-US" sz="2400" dirty="0"/>
              <a:t>already have known values!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sib</a:t>
            </a:r>
            <a:r>
              <a:rPr lang="en-US" dirty="0" smtClean="0"/>
              <a:t> Demo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(Big idea: Negation)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13800" b="1" smtClean="0"/>
              <a:t>Mutual Recursion</a:t>
            </a:r>
            <a:br>
              <a:rPr lang="en-US" sz="13800" b="1" smtClean="0"/>
            </a:br>
            <a:r>
              <a:rPr lang="en-US" sz="4000" b="1" smtClean="0"/>
              <a:t>(Hw3 Unicalc)</a:t>
            </a:r>
            <a:endParaRPr lang="en-US" sz="6600" b="1" smtClean="0"/>
          </a:p>
        </p:txBody>
      </p:sp>
    </p:spTree>
    <p:extLst>
      <p:ext uri="{BB962C8B-B14F-4D97-AF65-F5344CB8AC3E}">
        <p14:creationId xmlns:p14="http://schemas.microsoft.com/office/powerpoint/2010/main" val="2143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9600" b="1" smtClean="0"/>
              <a:t>Meta-predicates</a:t>
            </a:r>
            <a:br>
              <a:rPr lang="en-US" sz="9600" b="1" smtClean="0"/>
            </a:br>
            <a:r>
              <a:rPr lang="en-US" sz="6000" b="1" smtClean="0"/>
              <a:t>(HOFs in Prolog)</a:t>
            </a:r>
            <a:endParaRPr lang="en-US" sz="5400" b="1" smtClean="0"/>
          </a:p>
        </p:txBody>
      </p:sp>
    </p:spTree>
    <p:extLst>
      <p:ext uri="{BB962C8B-B14F-4D97-AF65-F5344CB8AC3E}">
        <p14:creationId xmlns:p14="http://schemas.microsoft.com/office/powerpoint/2010/main" val="42904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setof(format,query,Var).</a:t>
            </a:r>
            <a:endParaRPr 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8"/>
          <a:stretch>
            <a:fillRect/>
          </a:stretch>
        </p:blipFill>
        <p:spPr bwMode="auto">
          <a:xfrm>
            <a:off x="0" y="1558925"/>
            <a:ext cx="8348663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2"/>
          <a:stretch>
            <a:fillRect/>
          </a:stretch>
        </p:blipFill>
        <p:spPr bwMode="auto">
          <a:xfrm>
            <a:off x="352425" y="5124450"/>
            <a:ext cx="60102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629400" y="1579563"/>
            <a:ext cx="1981200" cy="1968500"/>
          </a:xfrm>
          <a:prstGeom prst="borderCallout1">
            <a:avLst>
              <a:gd name="adj1" fmla="val 23892"/>
              <a:gd name="adj2" fmla="val -28119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setof</a:t>
            </a:r>
            <a:r>
              <a:rPr lang="en-US" sz="2400" dirty="0"/>
              <a:t> allows you to see only non-duplicates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781800" y="4648200"/>
            <a:ext cx="1981200" cy="1968500"/>
          </a:xfrm>
          <a:prstGeom prst="borderCallout1">
            <a:avLst>
              <a:gd name="adj1" fmla="val 27339"/>
              <a:gd name="adj2" fmla="val -209891"/>
              <a:gd name="adj3" fmla="val 13193"/>
              <a:gd name="adj4" fmla="val 92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[X, Y] gives the format we want our answer in </a:t>
            </a:r>
            <a:br>
              <a:rPr lang="en-US" sz="2400" dirty="0"/>
            </a:br>
            <a:r>
              <a:rPr lang="en-US" sz="2400" dirty="0"/>
              <a:t>(as a list)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-132120" y="4060440"/>
              <a:ext cx="6678000" cy="264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3640" y="4049640"/>
                <a:ext cx="6692040" cy="266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3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154238" y="274638"/>
            <a:ext cx="6532562" cy="1143000"/>
          </a:xfrm>
        </p:spPr>
        <p:txBody>
          <a:bodyPr/>
          <a:lstStyle/>
          <a:p>
            <a:r>
              <a:rPr lang="en-US" smtClean="0"/>
              <a:t>Write query to return the 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setof</a:t>
            </a:r>
            <a:r>
              <a:rPr lang="en-US" smtClean="0"/>
              <a:t> marge’s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419600"/>
            <a:ext cx="5257800" cy="23161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  <a:defRPr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setof</a:t>
            </a:r>
            <a:r>
              <a:rPr lang="en-US" dirty="0" smtClean="0"/>
              <a:t> is the only time I’ll nest anything in Prolog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arenR" startAt="2"/>
              <a:defRPr/>
            </a:pPr>
            <a:r>
              <a:rPr lang="en-US" dirty="0" smtClean="0"/>
              <a:t>I’ll do what I want! </a:t>
            </a:r>
            <a:r>
              <a:rPr lang="en-US" i="1" dirty="0" smtClean="0"/>
              <a:t>Humph! </a:t>
            </a:r>
            <a:endParaRPr lang="en-US" i="1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01"/>
          <a:stretch>
            <a:fillRect/>
          </a:stretch>
        </p:blipFill>
        <p:spPr bwMode="auto">
          <a:xfrm>
            <a:off x="158750" y="4572000"/>
            <a:ext cx="3719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73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9920" y="1641600"/>
              <a:ext cx="8525880" cy="2523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00" y="1636200"/>
                <a:ext cx="8545320" cy="25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69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154238" y="274638"/>
            <a:ext cx="6532562" cy="1143000"/>
          </a:xfrm>
        </p:spPr>
        <p:txBody>
          <a:bodyPr/>
          <a:lstStyle/>
          <a:p>
            <a:r>
              <a:rPr lang="en-US" smtClean="0"/>
              <a:t>Write query to return the 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setof</a:t>
            </a:r>
            <a:r>
              <a:rPr lang="en-US" smtClean="0"/>
              <a:t> marge’s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419600"/>
            <a:ext cx="5257800" cy="23161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  <a:defRPr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setof</a:t>
            </a:r>
            <a:r>
              <a:rPr lang="en-US" dirty="0" smtClean="0"/>
              <a:t> is the only time I’ll nest anything in Prolog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arenR" startAt="2"/>
              <a:defRPr/>
            </a:pPr>
            <a:r>
              <a:rPr lang="en-US" dirty="0" smtClean="0"/>
              <a:t>I’ll do what I want! </a:t>
            </a:r>
            <a:r>
              <a:rPr lang="en-US" i="1" dirty="0" smtClean="0"/>
              <a:t>Humph! </a:t>
            </a:r>
            <a:endParaRPr lang="en-US" i="1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01"/>
          <a:stretch>
            <a:fillRect/>
          </a:stretch>
        </p:blipFill>
        <p:spPr bwMode="auto">
          <a:xfrm>
            <a:off x="158750" y="4572000"/>
            <a:ext cx="3719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73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8120" y="2431080"/>
              <a:ext cx="8600400" cy="968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280" y="2417040"/>
                <a:ext cx="8631720" cy="9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708840" y="1377720"/>
              <a:ext cx="7112160" cy="3060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440" y="1365840"/>
                <a:ext cx="7130880" cy="30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45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9600" b="1" smtClean="0"/>
              <a:t>Test Cases in Prolog</a:t>
            </a:r>
            <a:endParaRPr lang="en-US" sz="5400" b="1" smtClean="0"/>
          </a:p>
        </p:txBody>
      </p:sp>
    </p:spTree>
    <p:extLst>
      <p:ext uri="{BB962C8B-B14F-4D97-AF65-F5344CB8AC3E}">
        <p14:creationId xmlns:p14="http://schemas.microsoft.com/office/powerpoint/2010/main" val="28657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87700"/>
            <a:ext cx="8737600" cy="3276600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4191000" y="152400"/>
            <a:ext cx="4648200" cy="1217613"/>
          </a:xfrm>
          <a:prstGeom prst="borderCallout1">
            <a:avLst>
              <a:gd name="adj1" fmla="val 111228"/>
              <a:gd name="adj2" fmla="val 29181"/>
              <a:gd name="adj3" fmla="val 360116"/>
              <a:gd name="adj4" fmla="val -125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Don’t worry about this! </a:t>
            </a:r>
          </a:p>
          <a:p>
            <a:pPr algn="ctr">
              <a:defRPr/>
            </a:pPr>
            <a:r>
              <a:rPr lang="en-US" sz="2400" dirty="0" smtClean="0"/>
              <a:t>Focus on the right hand side of the test!!!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3320" cy="6858000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6959600" y="5791200"/>
            <a:ext cx="1981200" cy="454025"/>
          </a:xfrm>
          <a:prstGeom prst="borderCallout1">
            <a:avLst>
              <a:gd name="adj1" fmla="val -182729"/>
              <a:gd name="adj2" fmla="val -121115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Order Matters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9600" b="1" smtClean="0"/>
              <a:t>Negation </a:t>
            </a:r>
            <a:br>
              <a:rPr lang="en-US" sz="9600" b="1" smtClean="0"/>
            </a:br>
            <a:r>
              <a:rPr lang="en-US" sz="6000" b="1" smtClean="0"/>
              <a:t>(and singleton variables)</a:t>
            </a:r>
            <a:endParaRPr lang="en-US" sz="5400" b="1" smtClean="0"/>
          </a:p>
        </p:txBody>
      </p:sp>
    </p:spTree>
    <p:extLst>
      <p:ext uri="{BB962C8B-B14F-4D97-AF65-F5344CB8AC3E}">
        <p14:creationId xmlns:p14="http://schemas.microsoft.com/office/powerpoint/2010/main" val="20574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" y="96838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/>
              <a:t>notAparent Demo (Intro: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\+</a:t>
            </a:r>
            <a:r>
              <a:rPr lang="en-US" smtClean="0"/>
              <a:t> )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03313"/>
            <a:ext cx="63912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76425"/>
            <a:ext cx="5053012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7010400" y="1973263"/>
            <a:ext cx="1981200" cy="838200"/>
          </a:xfrm>
          <a:prstGeom prst="borderCallout1">
            <a:avLst>
              <a:gd name="adj1" fmla="val 44671"/>
              <a:gd name="adj2" fmla="val -70610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Singleton variables: [Y].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495800"/>
            <a:ext cx="7735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487988"/>
            <a:ext cx="32194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Callout 1 10"/>
          <p:cNvSpPr/>
          <p:nvPr/>
        </p:nvSpPr>
        <p:spPr>
          <a:xfrm>
            <a:off x="4572000" y="5813425"/>
            <a:ext cx="3810000" cy="685800"/>
          </a:xfrm>
          <a:prstGeom prst="borderCallout1">
            <a:avLst>
              <a:gd name="adj1" fmla="val 83151"/>
              <a:gd name="adj2" fmla="val -39548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As is: </a:t>
            </a:r>
          </a:p>
          <a:p>
            <a:pPr algn="ctr">
              <a:defRPr/>
            </a:pPr>
            <a:r>
              <a:rPr lang="en-US" sz="2400" dirty="0"/>
              <a:t>Doesn’t work with variables!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535613" y="2971800"/>
            <a:ext cx="2151062" cy="1447800"/>
          </a:xfrm>
          <a:prstGeom prst="borderCallout1">
            <a:avLst>
              <a:gd name="adj1" fmla="val 124143"/>
              <a:gd name="adj2" fmla="val 87901"/>
              <a:gd name="adj3" fmla="val 99475"/>
              <a:gd name="adj4" fmla="val 8379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_ is a variable that doesn’t need to match anything else.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7010400" y="1038225"/>
            <a:ext cx="1981200" cy="838200"/>
          </a:xfrm>
          <a:prstGeom prst="borderCallout1">
            <a:avLst>
              <a:gd name="adj1" fmla="val 20429"/>
              <a:gd name="adj2" fmla="val -154126"/>
              <a:gd name="adj3" fmla="val 5238"/>
              <a:gd name="adj4" fmla="val -96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\+ means not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772400" y="3449638"/>
            <a:ext cx="1333500" cy="914400"/>
          </a:xfrm>
          <a:prstGeom prst="wedgeRoundRectCallout">
            <a:avLst>
              <a:gd name="adj1" fmla="val -71664"/>
              <a:gd name="adj2" fmla="val 968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 don’t care</a:t>
            </a:r>
          </a:p>
        </p:txBody>
      </p:sp>
    </p:spTree>
    <p:extLst>
      <p:ext uri="{BB962C8B-B14F-4D97-AF65-F5344CB8AC3E}">
        <p14:creationId xmlns:p14="http://schemas.microsoft.com/office/powerpoint/2010/main" val="19391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624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75834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590800"/>
            <a:ext cx="9144000" cy="426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152400" y="514350"/>
            <a:ext cx="2895600" cy="781050"/>
          </a:xfrm>
          <a:prstGeom prst="borderCallout1">
            <a:avLst>
              <a:gd name="adj1" fmla="val 43574"/>
              <a:gd name="adj2" fmla="val 123622"/>
              <a:gd name="adj3" fmla="val 44075"/>
              <a:gd name="adj4" fmla="val 10071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How can I give Prolog enough information to make this inference?</a:t>
            </a:r>
            <a:endParaRPr lang="en-US" sz="1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Mutual Recursion Example</a:t>
            </a:r>
            <a:br>
              <a:rPr lang="en-US" b="1" dirty="0" smtClean="0"/>
            </a:br>
            <a:r>
              <a:rPr lang="en-US" sz="2400" dirty="0" smtClean="0"/>
              <a:t>(Two functions that call each other)</a:t>
            </a:r>
            <a:endParaRPr lang="en-US" b="1" dirty="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846263"/>
            <a:ext cx="6770687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742113" y="1846263"/>
            <a:ext cx="2401887" cy="4402137"/>
          </a:xfrm>
          <a:prstGeom prst="borderCallout1">
            <a:avLst>
              <a:gd name="adj1" fmla="val 99875"/>
              <a:gd name="adj2" fmla="val 39555"/>
              <a:gd name="adj3" fmla="val 99498"/>
              <a:gd name="adj4" fmla="val 6903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How many times is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odd?</a:t>
            </a:r>
            <a:r>
              <a:rPr lang="en-US" sz="2800" dirty="0"/>
              <a:t> called in: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(even? 7)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a)0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b)1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c)2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d)3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e)&gt; 3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447800" y="1066800"/>
            <a:ext cx="6731000" cy="609600"/>
          </a:xfrm>
          <a:prstGeom prst="borderCallout1">
            <a:avLst>
              <a:gd name="adj1" fmla="val 99875"/>
              <a:gd name="adj2" fmla="val 39555"/>
              <a:gd name="adj3" fmla="val 99498"/>
              <a:gd name="adj4" fmla="val 6903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WARNING: This is ridiculous code that no one should ever write!!!!  </a:t>
            </a:r>
          </a:p>
          <a:p>
            <a:pPr algn="ctr">
              <a:defRPr/>
            </a:pPr>
            <a:r>
              <a:rPr lang="en-US" dirty="0" smtClean="0"/>
              <a:t>But is a simple to understand example of mutual recursion!!!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624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75834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152400" y="514350"/>
            <a:ext cx="2895600" cy="781050"/>
          </a:xfrm>
          <a:prstGeom prst="borderCallout1">
            <a:avLst>
              <a:gd name="adj1" fmla="val 43574"/>
              <a:gd name="adj2" fmla="val 123622"/>
              <a:gd name="adj3" fmla="val 44075"/>
              <a:gd name="adj4" fmla="val 10071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How can I give Prolog enough information to make this inference?</a:t>
            </a:r>
            <a:endParaRPr lang="en-US" sz="1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&amp;</a:t>
            </a:r>
          </a:p>
        </p:txBody>
      </p:sp>
      <p:sp>
        <p:nvSpPr>
          <p:cNvPr id="12293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Science</a:t>
            </a:r>
          </a:p>
        </p:txBody>
      </p:sp>
      <p:sp>
        <p:nvSpPr>
          <p:cNvPr id="12294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14339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Mutual Recursion Solution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5738"/>
            <a:ext cx="23622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609600" y="1676400"/>
            <a:ext cx="3429000" cy="3259137"/>
          </a:xfrm>
          <a:prstGeom prst="borderCallout1">
            <a:avLst>
              <a:gd name="adj1" fmla="val 99875"/>
              <a:gd name="adj2" fmla="val 39555"/>
              <a:gd name="adj3" fmla="val 99498"/>
              <a:gd name="adj4" fmla="val 6903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Here I used </a:t>
            </a:r>
          </a:p>
          <a:p>
            <a:pPr algn="ctr">
              <a:defRPr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(trace even?)</a:t>
            </a:r>
            <a:r>
              <a:rPr lang="en-US" sz="2800" dirty="0" smtClean="0"/>
              <a:t> and </a:t>
            </a:r>
          </a:p>
          <a:p>
            <a:pPr algn="ctr"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(trace odd?)</a:t>
            </a:r>
          </a:p>
          <a:p>
            <a:pPr algn="ctr">
              <a:defRPr/>
            </a:pPr>
            <a:r>
              <a:rPr lang="en-US" sz="2800" dirty="0" smtClean="0">
                <a:cs typeface="Courier New" pitchFamily="49" charset="0"/>
              </a:rPr>
              <a:t>So I could see what calls were made!</a:t>
            </a:r>
          </a:p>
          <a:p>
            <a:pPr algn="ctr">
              <a:defRPr/>
            </a:pPr>
            <a:r>
              <a:rPr lang="en-US" sz="2800" dirty="0" smtClean="0">
                <a:cs typeface="Courier New" pitchFamily="49" charset="0"/>
              </a:rPr>
              <a:t>(Debugging tip!)</a:t>
            </a:r>
          </a:p>
        </p:txBody>
      </p:sp>
    </p:spTree>
    <p:extLst>
      <p:ext uri="{BB962C8B-B14F-4D97-AF65-F5344CB8AC3E}">
        <p14:creationId xmlns:p14="http://schemas.microsoft.com/office/powerpoint/2010/main" val="12068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26627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Big-O</a:t>
            </a:r>
          </a:p>
        </p:txBody>
      </p:sp>
      <p:sp>
        <p:nvSpPr>
          <p:cNvPr id="31747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2013-01-24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Thursday – Week 0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What is the runtime of this?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(mystery a 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b) (se a b))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a (first b)) (se a b))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b)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  (mystery a (bf b))))))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A) Constant runtime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B) Linear runtime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C) Linear*Linear (quadratic)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D) Something 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E) No clue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mtClean="0"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sp>
        <p:nvSpPr>
          <p:cNvPr id="4" name="Left Arrow 3"/>
          <p:cNvSpPr/>
          <p:nvPr/>
        </p:nvSpPr>
        <p:spPr>
          <a:xfrm>
            <a:off x="3048000" y="4441825"/>
            <a:ext cx="3200400" cy="914400"/>
          </a:xfrm>
          <a:prstGeom prst="lef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Correct Answer</a:t>
            </a:r>
          </a:p>
        </p:txBody>
      </p:sp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4800600" y="4179888"/>
            <a:ext cx="4343400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sz="2800">
                <a:cs typeface="Courier New" panose="02070309020205020404" pitchFamily="49" charset="0"/>
              </a:rPr>
              <a:t>Try to guess what type of thing the variables </a:t>
            </a:r>
            <a:r>
              <a:rPr lang="pt-BR" sz="280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800">
                <a:cs typeface="Courier New" panose="02070309020205020404" pitchFamily="49" charset="0"/>
              </a:rPr>
              <a:t> &amp; </a:t>
            </a:r>
            <a:r>
              <a:rPr lang="pt-BR" sz="28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t-BR" sz="2800">
                <a:cs typeface="Courier New" panose="02070309020205020404" pitchFamily="49" charset="0"/>
              </a:rPr>
              <a:t> will be</a:t>
            </a:r>
          </a:p>
          <a:p>
            <a:pPr eaLnBrk="1" hangingPunct="1">
              <a:spcBef>
                <a:spcPct val="0"/>
              </a:spcBef>
            </a:pPr>
            <a:r>
              <a:rPr lang="pt-BR" sz="2800">
                <a:cs typeface="Courier New" panose="02070309020205020404" pitchFamily="49" charset="0"/>
              </a:rPr>
              <a:t>Try to come up with (small) input that triggers each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62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Bad variable names!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your code harder to read!</a:t>
            </a:r>
          </a:p>
          <a:p>
            <a:pPr lvl="1"/>
            <a:r>
              <a:rPr lang="en-US" smtClean="0"/>
              <a:t>Don’t do this!</a:t>
            </a:r>
          </a:p>
          <a:p>
            <a:r>
              <a:rPr lang="en-US" smtClean="0"/>
              <a:t>Even though we do</a:t>
            </a:r>
          </a:p>
          <a:p>
            <a:pPr lvl="1"/>
            <a:r>
              <a:rPr lang="en-US" smtClean="0"/>
              <a:t>We will use bad variable names on exams so that you have to read/understand the code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649393" cy="1143000"/>
          </a:xfrm>
        </p:spPr>
        <p:txBody>
          <a:bodyPr/>
          <a:lstStyle/>
          <a:p>
            <a:r>
              <a:rPr lang="en-US" sz="4000" b="1" dirty="0" smtClean="0"/>
              <a:t>What you should understand right now: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7200" dirty="0" smtClean="0"/>
              <a:t>Mutual recursion is when two functions call each other! </a:t>
            </a:r>
            <a:br>
              <a:rPr lang="en-US" sz="72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Better variable names!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(insert num sent)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sent)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num (first sent))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sent)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	  (insert num (bf sent))))))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191000"/>
            <a:ext cx="54752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7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(7)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1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(1 2 5 8)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89288" y="3962400"/>
            <a:ext cx="47355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9288" y="35052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2971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84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Insert 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8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6 9))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(2 5 6 8 9)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21288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(se 8</a:t>
            </a:r>
            <a:r>
              <a:rPr lang="en-US" sz="2400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 ’</a:t>
            </a:r>
            <a:r>
              <a:rPr lang="en-GB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(9))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35860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861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95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(2 5 6 9)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35857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5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2 </a:t>
              </a:r>
            </a:p>
          </p:txBody>
        </p:sp>
        <p:sp>
          <p:nvSpPr>
            <p:cNvPr id="35858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859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(5 6 9))</a:t>
              </a:r>
              <a:endPara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211388" y="3700463"/>
            <a:ext cx="7385050" cy="2562225"/>
            <a:chOff x="2914" y="3301"/>
            <a:chExt cx="3139" cy="912"/>
          </a:xfrm>
        </p:grpSpPr>
        <p:sp>
          <p:nvSpPr>
            <p:cNvPr id="35854" name="Text Box 7"/>
            <p:cNvSpPr txBox="1">
              <a:spLocks noChangeArrowheads="1"/>
            </p:cNvSpPr>
            <p:nvPr/>
          </p:nvSpPr>
          <p:spPr bwMode="auto">
            <a:xfrm>
              <a:off x="2914" y="3301"/>
              <a:ext cx="5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5 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856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(6 9)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35851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2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6  </a:t>
              </a:r>
            </a:p>
          </p:txBody>
        </p:sp>
        <p:sp>
          <p:nvSpPr>
            <p:cNvPr id="35852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853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4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(9)</a:t>
              </a: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 2 (se 5 (se 6 (se 8 </a:t>
            </a:r>
            <a:r>
              <a:rPr lang="en-US" sz="2800" b="1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(9)))))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Best vs. Worst Case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(insert num sent)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sent)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num (first sent))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sent)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	  (insert num (bf sent))))))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191000"/>
            <a:ext cx="8610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1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(1 2 3 4 5 6 7 8)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9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(2 3 4 5 6 7 8 9)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298950" y="46482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8528"/>
              <a:gd name="adj4" fmla="val -12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BEST CASE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298950" y="6019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8528"/>
              <a:gd name="adj4" fmla="val -12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WORST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Assumptions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mtClean="0"/>
              <a:t>We want something independent of the speed of the computer</a:t>
            </a:r>
          </a:p>
          <a:p>
            <a:r>
              <a:rPr lang="en-US" smtClean="0"/>
              <a:t>We typically use N which is some reference to the “size” of the data. </a:t>
            </a:r>
          </a:p>
          <a:p>
            <a:pPr lvl="1"/>
            <a:r>
              <a:rPr lang="en-US" smtClean="0"/>
              <a:t>It might be the variable N (in factorial) </a:t>
            </a:r>
          </a:p>
          <a:p>
            <a:pPr lvl="1"/>
            <a:r>
              <a:rPr lang="en-US" smtClean="0"/>
              <a:t>It might be the size of your sentence</a:t>
            </a:r>
          </a:p>
          <a:p>
            <a:r>
              <a:rPr lang="en-US" smtClean="0"/>
              <a:t>We don’t care about constant factors</a:t>
            </a:r>
          </a:p>
          <a:p>
            <a:pPr lvl="1"/>
            <a:r>
              <a:rPr lang="en-US" smtClean="0"/>
              <a:t>This is pretty silly in some cases but makes the math more beautiful</a:t>
            </a:r>
          </a:p>
          <a:p>
            <a:r>
              <a:rPr lang="en-US" b="1" smtClean="0"/>
              <a:t>We typically think about the worst case!</a:t>
            </a:r>
          </a:p>
          <a:p>
            <a:r>
              <a:rPr lang="en-US" smtClean="0"/>
              <a:t>It only matters for BIG input!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What is the runtime of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(define (sort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(if (empty?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sent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(insert (first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	      (sort (bf sent)))))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Constant runtime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Linear runtime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Linear*Linear (quadratic)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Something else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No clue!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800600" y="4495800"/>
            <a:ext cx="3200400" cy="914400"/>
          </a:xfrm>
          <a:prstGeom prst="lef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Sort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STk&gt;(sort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(8 3 9))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(3 8 9)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1900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US" sz="2400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40980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0981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40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(8 3 9)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40977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8 </a:t>
              </a:r>
            </a:p>
          </p:txBody>
        </p:sp>
        <p:sp>
          <p:nvSpPr>
            <p:cNvPr id="40978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0979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(3 9))</a:t>
              </a:r>
              <a:endPara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103438" y="3700463"/>
            <a:ext cx="7493000" cy="2562225"/>
            <a:chOff x="2868" y="3301"/>
            <a:chExt cx="3185" cy="912"/>
          </a:xfrm>
        </p:grpSpPr>
        <p:sp>
          <p:nvSpPr>
            <p:cNvPr id="40974" name="Text Box 7"/>
            <p:cNvSpPr txBox="1">
              <a:spLocks noChangeArrowheads="1"/>
            </p:cNvSpPr>
            <p:nvPr/>
          </p:nvSpPr>
          <p:spPr bwMode="auto">
            <a:xfrm>
              <a:off x="2868" y="3301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3 </a:t>
              </a:r>
            </a:p>
          </p:txBody>
        </p:sp>
        <p:sp>
          <p:nvSpPr>
            <p:cNvPr id="40975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0976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40971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sz="1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9 </a:t>
              </a:r>
            </a:p>
          </p:txBody>
        </p:sp>
        <p:sp>
          <p:nvSpPr>
            <p:cNvPr id="40972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0973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(sort </a:t>
              </a:r>
              <a:r>
                <a:rPr lang="en-US" sz="24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()</a:t>
              </a: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(insert 8 (insert 3 (insert 9 </a:t>
            </a:r>
            <a:r>
              <a:rPr lang="en-US" sz="2800" b="1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-9525"/>
            <a:ext cx="9169400" cy="6867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3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(insert 6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(insert 4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(insert 7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(insert 1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8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3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(insert 9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	</a:t>
            </a:r>
            <a:r>
              <a:rPr lang="en-US" b="1" dirty="0" smtClean="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))))))))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(sort sent) if sent length is 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1 + 2 + 3 + 4 + … + (N-1)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+ 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1925" y="4114800"/>
            <a:ext cx="3648075" cy="533400"/>
          </a:xfrm>
          <a:prstGeom prst="borderCallout1">
            <a:avLst>
              <a:gd name="adj1" fmla="val 45834"/>
              <a:gd name="adj2" fmla="val 17368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0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61925" y="3581400"/>
            <a:ext cx="3648075" cy="533400"/>
          </a:xfrm>
          <a:prstGeom prst="borderCallout1">
            <a:avLst>
              <a:gd name="adj1" fmla="val 45834"/>
              <a:gd name="adj2" fmla="val 149369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2400" y="2971800"/>
            <a:ext cx="3648075" cy="533400"/>
          </a:xfrm>
          <a:prstGeom prst="borderCallout1">
            <a:avLst>
              <a:gd name="adj1" fmla="val 50951"/>
              <a:gd name="adj2" fmla="val 12542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2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2362200"/>
            <a:ext cx="3648075" cy="533400"/>
          </a:xfrm>
          <a:prstGeom prst="borderCallout1">
            <a:avLst>
              <a:gd name="adj1" fmla="val 50951"/>
              <a:gd name="adj2" fmla="val 101483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3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495925" y="17526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2025"/>
              <a:gd name="adj4" fmla="val -107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4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86400" y="1066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62259"/>
              <a:gd name="adj4" fmla="val -35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5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486400" y="5334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7142"/>
              <a:gd name="adj4" fmla="val -60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6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486400" y="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46908"/>
              <a:gd name="adj4" fmla="val -832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48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3124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36220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05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4057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52600" y="4648200"/>
            <a:ext cx="7172325" cy="409575"/>
            <a:chOff x="1752600" y="4648200"/>
            <a:chExt cx="7172325" cy="409575"/>
          </a:xfrm>
        </p:grpSpPr>
        <p:pic>
          <p:nvPicPr>
            <p:cNvPr id="44060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2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45068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71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72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7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074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14400" y="4800600"/>
            <a:ext cx="7637463" cy="1276350"/>
            <a:chOff x="914400" y="4800600"/>
            <a:chExt cx="7638096" cy="1276228"/>
          </a:xfrm>
        </p:grpSpPr>
        <p:pic>
          <p:nvPicPr>
            <p:cNvPr id="45081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82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28600" y="3810000"/>
            <a:ext cx="8534400" cy="839788"/>
            <a:chOff x="228600" y="3810000"/>
            <a:chExt cx="8534400" cy="83978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9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93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94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098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pSp>
        <p:nvGrpSpPr>
          <p:cNvPr id="46099" name="Group 41"/>
          <p:cNvGrpSpPr>
            <a:grpSpLocks/>
          </p:cNvGrpSpPr>
          <p:nvPr/>
        </p:nvGrpSpPr>
        <p:grpSpPr bwMode="auto">
          <a:xfrm>
            <a:off x="609600" y="1981200"/>
            <a:ext cx="7637463" cy="1276350"/>
            <a:chOff x="914400" y="4800600"/>
            <a:chExt cx="7638096" cy="1276228"/>
          </a:xfrm>
        </p:grpSpPr>
        <p:pic>
          <p:nvPicPr>
            <p:cNvPr id="46118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9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0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5280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2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" name="Rectangle 44"/>
          <p:cNvSpPr/>
          <p:nvPr/>
        </p:nvSpPr>
        <p:spPr>
          <a:xfrm>
            <a:off x="1676400" y="2209800"/>
            <a:ext cx="381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10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61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4" name="Rectangle 1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48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58" name="Oval 57"/>
          <p:cNvSpPr/>
          <p:nvPr/>
        </p:nvSpPr>
        <p:spPr>
          <a:xfrm>
            <a:off x="4724400" y="4162425"/>
            <a:ext cx="3429000" cy="2466975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1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-1524000" y="2209800"/>
            <a:ext cx="8585200" cy="1470025"/>
          </a:xfrm>
        </p:spPr>
        <p:txBody>
          <a:bodyPr/>
          <a:lstStyle/>
          <a:p>
            <a:r>
              <a:rPr lang="en-US" sz="13800" b="1" dirty="0" err="1" smtClean="0"/>
              <a:t>Unicalc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4000" b="1" dirty="0" smtClean="0"/>
              <a:t>(Hw3 </a:t>
            </a:r>
            <a:r>
              <a:rPr lang="en-US" sz="4000" b="1" dirty="0" err="1" smtClean="0"/>
              <a:t>Unicalc</a:t>
            </a:r>
            <a:r>
              <a:rPr lang="en-US" sz="4000" b="1" dirty="0" smtClean="0"/>
              <a:t>)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6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60350" y="3863718"/>
            <a:ext cx="8331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The goals of this assignment: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Use mutual recursion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Make something that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Figure out how pieces fit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Practice reading!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5638800" y="152401"/>
            <a:ext cx="3392487" cy="3505199"/>
          </a:xfrm>
          <a:prstGeom prst="borderCallout1">
            <a:avLst>
              <a:gd name="adj1" fmla="val 99875"/>
              <a:gd name="adj2" fmla="val 39555"/>
              <a:gd name="adj3" fmla="val 99498"/>
              <a:gd name="adj4" fmla="val 6903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You always read the book before writing the essay:</a:t>
            </a:r>
            <a:endParaRPr lang="en-US" sz="2000" dirty="0"/>
          </a:p>
          <a:p>
            <a:pPr algn="ctr">
              <a:defRPr/>
            </a:pPr>
            <a:endParaRPr lang="en-US" sz="2800" b="1" u="sng" dirty="0" smtClean="0"/>
          </a:p>
          <a:p>
            <a:pPr algn="ctr">
              <a:defRPr/>
            </a:pPr>
            <a:r>
              <a:rPr lang="en-US" sz="2800" b="1" u="sng" dirty="0" smtClean="0"/>
              <a:t>In CS you should: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Read the description of the problem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Read the provided code</a:t>
            </a:r>
          </a:p>
        </p:txBody>
      </p:sp>
    </p:spTree>
    <p:extLst>
      <p:ext uri="{BB962C8B-B14F-4D97-AF65-F5344CB8AC3E}">
        <p14:creationId xmlns:p14="http://schemas.microsoft.com/office/powerpoint/2010/main" val="27753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710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4711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71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711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7115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18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23569" name="Picture 1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505200"/>
            <a:ext cx="5227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22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712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7124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6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Quantity Lists </a:t>
            </a:r>
            <a:r>
              <a:rPr lang="en-US" smtClean="0"/>
              <a:t/>
            </a:r>
            <a:br>
              <a:rPr lang="en-US" smtClean="0"/>
            </a:br>
            <a:r>
              <a:rPr lang="en-US" sz="3200" smtClean="0"/>
              <a:t>(Represented as Lists – HW3)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'(9.8 (meter) (second second) 0.01)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multiply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divide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power</a:t>
            </a:r>
          </a:p>
          <a:p>
            <a:pPr>
              <a:defRPr/>
            </a:pPr>
            <a:r>
              <a:rPr lang="en-US" dirty="0" smtClean="0">
                <a:cs typeface="Courier New" pitchFamily="49" charset="0"/>
              </a:rPr>
              <a:t>Simplify units</a:t>
            </a:r>
          </a:p>
          <a:p>
            <a:pPr>
              <a:defRPr/>
            </a:pPr>
            <a:r>
              <a:rPr lang="en-US" dirty="0" smtClean="0">
                <a:cs typeface="Courier New" pitchFamily="49" charset="0"/>
              </a:rPr>
              <a:t>Handle uncertainty</a:t>
            </a:r>
          </a:p>
          <a:p>
            <a:pPr>
              <a:defRPr/>
            </a:pPr>
            <a:r>
              <a:rPr lang="en-US" b="1" dirty="0" smtClean="0">
                <a:cs typeface="Courier New" pitchFamily="49" charset="0"/>
              </a:rPr>
              <a:t>“Normalize” units</a:t>
            </a:r>
            <a:endParaRPr lang="en-US" b="1" dirty="0"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152400" y="2936875"/>
            <a:ext cx="1600200" cy="762000"/>
          </a:xfrm>
          <a:prstGeom prst="borderCallout1">
            <a:avLst>
              <a:gd name="adj1" fmla="val -15987"/>
              <a:gd name="adj2" fmla="val 48830"/>
              <a:gd name="adj3" fmla="val -111536"/>
              <a:gd name="adj4" fmla="val 490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Quantity 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1905000" y="2936875"/>
            <a:ext cx="2209800" cy="925513"/>
          </a:xfrm>
          <a:prstGeom prst="borderCallout1">
            <a:avLst>
              <a:gd name="adj1" fmla="val -15987"/>
              <a:gd name="adj2" fmla="val 48830"/>
              <a:gd name="adj3" fmla="val -94490"/>
              <a:gd name="adj4" fmla="val 490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Numerator (units)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4419600" y="2951163"/>
            <a:ext cx="2209800" cy="911225"/>
          </a:xfrm>
          <a:prstGeom prst="borderCallout1">
            <a:avLst>
              <a:gd name="adj1" fmla="val -15987"/>
              <a:gd name="adj2" fmla="val 48830"/>
              <a:gd name="adj3" fmla="val -90787"/>
              <a:gd name="adj4" fmla="val 4834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Denominator (units)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934200" y="2971800"/>
            <a:ext cx="2117725" cy="762000"/>
          </a:xfrm>
          <a:prstGeom prst="borderCallout1">
            <a:avLst>
              <a:gd name="adj1" fmla="val -15987"/>
              <a:gd name="adj2" fmla="val 48830"/>
              <a:gd name="adj3" fmla="val -111536"/>
              <a:gd name="adj4" fmla="val 490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Uncertainty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60938"/>
            <a:ext cx="5029200" cy="18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9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x7bfmQB86bHD4uGGaJS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12306</TotalTime>
  <Words>2690</Words>
  <Application>Microsoft Office PowerPoint</Application>
  <PresentationFormat>On-screen Show (4:3)</PresentationFormat>
  <Paragraphs>737</Paragraphs>
  <Slides>80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4" baseType="lpstr">
      <vt:lpstr>Arial Unicode MS</vt:lpstr>
      <vt:lpstr>MS PGothic</vt:lpstr>
      <vt:lpstr>Arial</vt:lpstr>
      <vt:lpstr>Arial Rounded MT Bold</vt:lpstr>
      <vt:lpstr>Calibri</vt:lpstr>
      <vt:lpstr>Courier New</vt:lpstr>
      <vt:lpstr>Helvetica</vt:lpstr>
      <vt:lpstr>Impact</vt:lpstr>
      <vt:lpstr>Monotype Sorts</vt:lpstr>
      <vt:lpstr>StarSymbol</vt:lpstr>
      <vt:lpstr>Times</vt:lpstr>
      <vt:lpstr>Times New Roman</vt:lpstr>
      <vt:lpstr>Wingdings</vt:lpstr>
      <vt:lpstr>Office Theme</vt:lpstr>
      <vt:lpstr>CS  60</vt:lpstr>
      <vt:lpstr>Are you enjoying CS 60?</vt:lpstr>
      <vt:lpstr>Administrative Stuff (Not in your notes)</vt:lpstr>
      <vt:lpstr>Mutual Recursion (Hw3 Unicalc)</vt:lpstr>
      <vt:lpstr>Mutual Recursion Example (Two functions that call each other)</vt:lpstr>
      <vt:lpstr>Mutual Recursion Solution</vt:lpstr>
      <vt:lpstr>What you should understand right now:  Mutual recursion is when two functions call each other!  </vt:lpstr>
      <vt:lpstr>Unicalc (Hw3 Unicalc)   </vt:lpstr>
      <vt:lpstr>Quantity Lists  (Represented as Lists – HW3)</vt:lpstr>
      <vt:lpstr>Database (assoc list) of conversions</vt:lpstr>
      <vt:lpstr>Mutual Recursion  (norm-unit &amp; norm-QL)</vt:lpstr>
      <vt:lpstr>Mutual Recursion Example</vt:lpstr>
      <vt:lpstr>Write notes to yourself about what you understand about unicalc at this point</vt:lpstr>
      <vt:lpstr>Mutual Recursion</vt:lpstr>
      <vt:lpstr>What you should understand right now:</vt:lpstr>
      <vt:lpstr>Prolog </vt:lpstr>
      <vt:lpstr>Prolog Demo 7:  Multiple Rules </vt:lpstr>
      <vt:lpstr>PowerPoint Presentation</vt:lpstr>
      <vt:lpstr>Prolog Demo 8: Using or (;) in rules </vt:lpstr>
      <vt:lpstr>Prolog Demo 9: 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</vt:lpstr>
      <vt:lpstr>PowerPoint Presentation</vt:lpstr>
      <vt:lpstr>PowerPoint Presentation</vt:lpstr>
      <vt:lpstr>PowerPoint Presentation</vt:lpstr>
      <vt:lpstr>trace with Variables</vt:lpstr>
      <vt:lpstr>trace with Variables</vt:lpstr>
      <vt:lpstr>Equality (why not justice?)</vt:lpstr>
      <vt:lpstr>Negation (Summary)</vt:lpstr>
      <vt:lpstr>Equality and Negation (DEMO)</vt:lpstr>
      <vt:lpstr>Equality and Negation (SOLUTION)</vt:lpstr>
      <vt:lpstr>simpsonSmall.pl</vt:lpstr>
      <vt:lpstr>sib Demo  (Big idea: Negation)</vt:lpstr>
      <vt:lpstr>sib Demo  (Big idea: Negation)</vt:lpstr>
      <vt:lpstr>sib Demo (Big idea: Negation)</vt:lpstr>
      <vt:lpstr>Meta-predicates (HOFs in Prolog)</vt:lpstr>
      <vt:lpstr>setof(format,query,Var).</vt:lpstr>
      <vt:lpstr>Write query to return the setof marge’s children</vt:lpstr>
      <vt:lpstr>Write query to return the setof marge’s children</vt:lpstr>
      <vt:lpstr>Test Cases in Prolog</vt:lpstr>
      <vt:lpstr>PowerPoint Presentation</vt:lpstr>
      <vt:lpstr>PowerPoint Presentation</vt:lpstr>
      <vt:lpstr>Negation  (and singleton variables)</vt:lpstr>
      <vt:lpstr>notAparent Demo (Intro: \+ )</vt:lpstr>
      <vt:lpstr>PowerPoint Presentation</vt:lpstr>
      <vt:lpstr>PowerPoint Presentation</vt:lpstr>
      <vt:lpstr>BONUS</vt:lpstr>
      <vt:lpstr>PowerPoint Presentation</vt:lpstr>
      <vt:lpstr>Estimating Time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Big-O</vt:lpstr>
      <vt:lpstr>What is the runtime of this? </vt:lpstr>
      <vt:lpstr>Bad variable names!</vt:lpstr>
      <vt:lpstr>Better variable names! </vt:lpstr>
      <vt:lpstr>Insert </vt:lpstr>
      <vt:lpstr>Best vs. Worst Case</vt:lpstr>
      <vt:lpstr>Assumptions</vt:lpstr>
      <vt:lpstr>What is the runtime of this? </vt:lpstr>
      <vt:lpstr>Sort</vt:lpstr>
      <vt:lpstr>PowerPoint Presentation</vt:lpstr>
      <vt:lpstr>Some Algebra to calculate: 1+2+…+n</vt:lpstr>
      <vt:lpstr>Some Algebra to calculate: 1+2+…+n</vt:lpstr>
      <vt:lpstr>Some Algebra to calculate: 1+2+…+n</vt:lpstr>
      <vt:lpstr>// Take the log of both sides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256</cp:revision>
  <cp:lastPrinted>2013-02-05T16:02:57Z</cp:lastPrinted>
  <dcterms:created xsi:type="dcterms:W3CDTF">2013-01-21T19:17:15Z</dcterms:created>
  <dcterms:modified xsi:type="dcterms:W3CDTF">2013-09-26T13:55:46Z</dcterms:modified>
</cp:coreProperties>
</file>