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5"/>
  </p:notesMasterIdLst>
  <p:sldIdLst>
    <p:sldId id="275" r:id="rId2"/>
    <p:sldId id="546" r:id="rId3"/>
    <p:sldId id="551" r:id="rId4"/>
    <p:sldId id="934" r:id="rId5"/>
    <p:sldId id="1089" r:id="rId6"/>
    <p:sldId id="1090" r:id="rId7"/>
    <p:sldId id="1091" r:id="rId8"/>
    <p:sldId id="1095" r:id="rId9"/>
    <p:sldId id="1096" r:id="rId10"/>
    <p:sldId id="1112" r:id="rId11"/>
    <p:sldId id="993" r:id="rId12"/>
    <p:sldId id="994" r:id="rId13"/>
    <p:sldId id="995" r:id="rId14"/>
    <p:sldId id="996" r:id="rId15"/>
    <p:sldId id="997" r:id="rId16"/>
    <p:sldId id="998" r:id="rId17"/>
    <p:sldId id="999" r:id="rId18"/>
    <p:sldId id="1104" r:id="rId19"/>
    <p:sldId id="1094" r:id="rId20"/>
    <p:sldId id="1000" r:id="rId21"/>
    <p:sldId id="1001" r:id="rId22"/>
    <p:sldId id="1002" r:id="rId23"/>
    <p:sldId id="1093" r:id="rId24"/>
    <p:sldId id="1097" r:id="rId25"/>
    <p:sldId id="1098" r:id="rId26"/>
    <p:sldId id="1100" r:id="rId27"/>
    <p:sldId id="1004" r:id="rId28"/>
    <p:sldId id="1099" r:id="rId29"/>
    <p:sldId id="1005" r:id="rId30"/>
    <p:sldId id="1101" r:id="rId31"/>
    <p:sldId id="1006" r:id="rId32"/>
    <p:sldId id="1102" r:id="rId33"/>
    <p:sldId id="1007" r:id="rId34"/>
    <p:sldId id="1008" r:id="rId35"/>
    <p:sldId id="1009" r:id="rId36"/>
    <p:sldId id="1010" r:id="rId37"/>
    <p:sldId id="1011" r:id="rId38"/>
    <p:sldId id="1103" r:id="rId39"/>
    <p:sldId id="1017" r:id="rId40"/>
    <p:sldId id="1018" r:id="rId41"/>
    <p:sldId id="1019" r:id="rId42"/>
    <p:sldId id="1020" r:id="rId43"/>
    <p:sldId id="1021" r:id="rId44"/>
    <p:sldId id="1022" r:id="rId45"/>
    <p:sldId id="1024" r:id="rId46"/>
    <p:sldId id="1111" r:id="rId47"/>
    <p:sldId id="1023" r:id="rId48"/>
    <p:sldId id="1105" r:id="rId49"/>
    <p:sldId id="1106" r:id="rId50"/>
    <p:sldId id="1107" r:id="rId51"/>
    <p:sldId id="1108" r:id="rId52"/>
    <p:sldId id="1109" r:id="rId53"/>
    <p:sldId id="1025" r:id="rId54"/>
    <p:sldId id="1026" r:id="rId55"/>
    <p:sldId id="1027" r:id="rId56"/>
    <p:sldId id="1028" r:id="rId57"/>
    <p:sldId id="1029" r:id="rId58"/>
    <p:sldId id="1030" r:id="rId59"/>
    <p:sldId id="1031" r:id="rId60"/>
    <p:sldId id="1032" r:id="rId61"/>
    <p:sldId id="1033" r:id="rId62"/>
    <p:sldId id="1034" r:id="rId63"/>
    <p:sldId id="1035" r:id="rId64"/>
    <p:sldId id="1036" r:id="rId65"/>
    <p:sldId id="1037" r:id="rId66"/>
    <p:sldId id="1038" r:id="rId67"/>
    <p:sldId id="1039" r:id="rId68"/>
    <p:sldId id="1040" r:id="rId69"/>
    <p:sldId id="1046" r:id="rId70"/>
    <p:sldId id="1047" r:id="rId71"/>
    <p:sldId id="1048" r:id="rId72"/>
    <p:sldId id="1049" r:id="rId73"/>
    <p:sldId id="1050" r:id="rId74"/>
    <p:sldId id="1051" r:id="rId75"/>
    <p:sldId id="1052" r:id="rId76"/>
    <p:sldId id="1053" r:id="rId77"/>
    <p:sldId id="1054" r:id="rId78"/>
    <p:sldId id="1055" r:id="rId79"/>
    <p:sldId id="1056" r:id="rId80"/>
    <p:sldId id="1057" r:id="rId81"/>
    <p:sldId id="1058" r:id="rId82"/>
    <p:sldId id="1059" r:id="rId83"/>
    <p:sldId id="1060" r:id="rId84"/>
    <p:sldId id="1061" r:id="rId85"/>
    <p:sldId id="1062" r:id="rId86"/>
    <p:sldId id="1063" r:id="rId87"/>
    <p:sldId id="1064" r:id="rId88"/>
    <p:sldId id="1065" r:id="rId89"/>
    <p:sldId id="1066" r:id="rId90"/>
    <p:sldId id="1067" r:id="rId91"/>
    <p:sldId id="1068" r:id="rId92"/>
    <p:sldId id="1069" r:id="rId93"/>
    <p:sldId id="1070" r:id="rId94"/>
    <p:sldId id="1071" r:id="rId95"/>
    <p:sldId id="1072" r:id="rId96"/>
    <p:sldId id="1073" r:id="rId97"/>
    <p:sldId id="1074" r:id="rId98"/>
    <p:sldId id="1075" r:id="rId99"/>
    <p:sldId id="1076" r:id="rId100"/>
    <p:sldId id="1077" r:id="rId101"/>
    <p:sldId id="1078" r:id="rId102"/>
    <p:sldId id="1079" r:id="rId103"/>
    <p:sldId id="1080" r:id="rId104"/>
    <p:sldId id="1081" r:id="rId105"/>
    <p:sldId id="1082" r:id="rId106"/>
    <p:sldId id="1083" r:id="rId107"/>
    <p:sldId id="1084" r:id="rId108"/>
    <p:sldId id="1085" r:id="rId109"/>
    <p:sldId id="1086" r:id="rId110"/>
    <p:sldId id="452" r:id="rId111"/>
    <p:sldId id="871" r:id="rId112"/>
    <p:sldId id="872" r:id="rId113"/>
    <p:sldId id="873" r:id="rId114"/>
    <p:sldId id="870" r:id="rId115"/>
    <p:sldId id="309" r:id="rId116"/>
    <p:sldId id="294" r:id="rId117"/>
    <p:sldId id="296" r:id="rId118"/>
    <p:sldId id="297" r:id="rId119"/>
    <p:sldId id="298" r:id="rId120"/>
    <p:sldId id="299" r:id="rId121"/>
    <p:sldId id="300" r:id="rId122"/>
    <p:sldId id="301" r:id="rId123"/>
    <p:sldId id="302" r:id="rId124"/>
    <p:sldId id="303" r:id="rId125"/>
    <p:sldId id="304" r:id="rId126"/>
    <p:sldId id="305" r:id="rId127"/>
    <p:sldId id="306" r:id="rId128"/>
    <p:sldId id="307" r:id="rId129"/>
    <p:sldId id="308" r:id="rId130"/>
    <p:sldId id="445" r:id="rId131"/>
    <p:sldId id="446" r:id="rId132"/>
    <p:sldId id="682" r:id="rId133"/>
    <p:sldId id="991" r:id="rId1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Administration" id="{4B21EF4B-8E11-4FD7-9B1C-7FED830C5324}">
          <p14:sldIdLst>
            <p14:sldId id="275"/>
            <p14:sldId id="546"/>
            <p14:sldId id="551"/>
          </p14:sldIdLst>
        </p14:section>
        <p14:section name="Classes Intro" id="{62D3BFE8-62C3-43B2-A48F-2C0BB2C748AE}">
          <p14:sldIdLst>
            <p14:sldId id="934"/>
            <p14:sldId id="1089"/>
            <p14:sldId id="1090"/>
            <p14:sldId id="1091"/>
            <p14:sldId id="1095"/>
            <p14:sldId id="1096"/>
            <p14:sldId id="1112"/>
          </p14:sldIdLst>
        </p14:section>
        <p14:section name="Creating Classes" id="{0E0ACD24-141A-4657-8386-F1EDC90C9FCB}">
          <p14:sldIdLst>
            <p14:sldId id="993"/>
            <p14:sldId id="994"/>
            <p14:sldId id="995"/>
            <p14:sldId id="996"/>
            <p14:sldId id="997"/>
            <p14:sldId id="998"/>
            <p14:sldId id="999"/>
            <p14:sldId id="1104"/>
          </p14:sldIdLst>
        </p14:section>
        <p14:section name="Instance Variables" id="{E54B3E06-89BD-4347-ACEB-11D2D2D9FA13}">
          <p14:sldIdLst>
            <p14:sldId id="1094"/>
            <p14:sldId id="1000"/>
            <p14:sldId id="1001"/>
            <p14:sldId id="1002"/>
            <p14:sldId id="1093"/>
            <p14:sldId id="1097"/>
          </p14:sldIdLst>
        </p14:section>
        <p14:section name="Modifying Objects" id="{F381B462-4490-4B9A-8678-1D1C4C03416C}">
          <p14:sldIdLst>
            <p14:sldId id="1098"/>
            <p14:sldId id="1100"/>
            <p14:sldId id="1004"/>
            <p14:sldId id="1099"/>
            <p14:sldId id="1005"/>
            <p14:sldId id="1101"/>
            <p14:sldId id="1006"/>
          </p14:sldIdLst>
        </p14:section>
        <p14:section name="Writing Methods" id="{69B2FB65-D071-4FE3-B3EB-9421FA84FD4B}">
          <p14:sldIdLst>
            <p14:sldId id="1102"/>
            <p14:sldId id="1007"/>
            <p14:sldId id="1008"/>
            <p14:sldId id="1009"/>
            <p14:sldId id="1010"/>
            <p14:sldId id="1011"/>
          </p14:sldIdLst>
        </p14:section>
        <p14:section name="Arrays" id="{28AD99A4-6A24-4FF6-87B7-F81339D94DA2}">
          <p14:sldIdLst>
            <p14:sldId id="1103"/>
            <p14:sldId id="1017"/>
            <p14:sldId id="1018"/>
            <p14:sldId id="1019"/>
            <p14:sldId id="1020"/>
            <p14:sldId id="1021"/>
            <p14:sldId id="1022"/>
            <p14:sldId id="1024"/>
            <p14:sldId id="1111"/>
          </p14:sldIdLst>
        </p14:section>
        <p14:section name="Bonus" id="{AC962DBF-3BEF-4BD9-8C2F-E93737BA45A4}">
          <p14:sldIdLst>
            <p14:sldId id="1023"/>
            <p14:sldId id="1105"/>
            <p14:sldId id="1106"/>
            <p14:sldId id="1107"/>
            <p14:sldId id="1108"/>
            <p14:sldId id="1109"/>
            <p14:sldId id="1025"/>
            <p14:sldId id="1026"/>
            <p14:sldId id="1027"/>
            <p14:sldId id="1028"/>
            <p14:sldId id="1029"/>
            <p14:sldId id="1030"/>
            <p14:sldId id="1031"/>
            <p14:sldId id="1032"/>
            <p14:sldId id="1033"/>
            <p14:sldId id="1034"/>
            <p14:sldId id="1035"/>
            <p14:sldId id="1036"/>
            <p14:sldId id="1037"/>
            <p14:sldId id="1038"/>
            <p14:sldId id="1039"/>
            <p14:sldId id="1040"/>
            <p14:sldId id="1046"/>
            <p14:sldId id="1047"/>
            <p14:sldId id="1048"/>
            <p14:sldId id="1049"/>
            <p14:sldId id="1050"/>
            <p14:sldId id="1051"/>
            <p14:sldId id="1052"/>
            <p14:sldId id="1053"/>
            <p14:sldId id="1054"/>
            <p14:sldId id="1055"/>
            <p14:sldId id="1056"/>
            <p14:sldId id="1057"/>
            <p14:sldId id="1058"/>
            <p14:sldId id="1059"/>
            <p14:sldId id="1060"/>
            <p14:sldId id="1061"/>
            <p14:sldId id="1062"/>
            <p14:sldId id="1063"/>
            <p14:sldId id="1064"/>
            <p14:sldId id="1065"/>
            <p14:sldId id="1066"/>
            <p14:sldId id="1067"/>
            <p14:sldId id="1068"/>
            <p14:sldId id="1069"/>
            <p14:sldId id="1070"/>
            <p14:sldId id="1071"/>
            <p14:sldId id="1072"/>
            <p14:sldId id="1073"/>
            <p14:sldId id="1074"/>
            <p14:sldId id="1075"/>
            <p14:sldId id="1076"/>
            <p14:sldId id="1077"/>
            <p14:sldId id="1078"/>
            <p14:sldId id="1079"/>
            <p14:sldId id="1080"/>
            <p14:sldId id="1081"/>
            <p14:sldId id="1082"/>
            <p14:sldId id="1083"/>
            <p14:sldId id="1084"/>
            <p14:sldId id="1085"/>
            <p14:sldId id="1086"/>
            <p14:sldId id="452"/>
            <p14:sldId id="871"/>
            <p14:sldId id="872"/>
            <p14:sldId id="873"/>
            <p14:sldId id="870"/>
            <p14:sldId id="309"/>
            <p14:sldId id="294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445"/>
            <p14:sldId id="446"/>
            <p14:sldId id="682"/>
            <p14:sldId id="9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33" autoAdjust="0"/>
    <p:restoredTop sz="94660" autoAdjust="0"/>
  </p:normalViewPr>
  <p:slideViewPr>
    <p:cSldViewPr>
      <p:cViewPr varScale="1">
        <p:scale>
          <a:sx n="76" d="100"/>
          <a:sy n="76" d="100"/>
        </p:scale>
        <p:origin x="96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E0166CA6-7C08-4A54-A6BF-649486745C60}">
      <dgm:prSet phldrT="[Text]"/>
      <dgm:spPr/>
      <dgm:t>
        <a:bodyPr/>
        <a:lstStyle/>
        <a:p>
          <a:r>
            <a:rPr lang="en-US" dirty="0" smtClean="0"/>
            <a:t>Dalmatian</a:t>
          </a:r>
          <a:endParaRPr lang="en-US" dirty="0"/>
        </a:p>
      </dgm:t>
    </dgm:pt>
    <dgm:pt modelId="{3C97553A-A562-439A-8E40-125CD02D626B}" type="parTrans" cxnId="{9A9DA1D6-BA41-4451-BF17-DBD7C2A252A5}">
      <dgm:prSet/>
      <dgm:spPr/>
      <dgm:t>
        <a:bodyPr/>
        <a:lstStyle/>
        <a:p>
          <a:endParaRPr lang="en-US"/>
        </a:p>
      </dgm:t>
    </dgm:pt>
    <dgm:pt modelId="{447D2DF3-3551-41AC-96E4-411071C406D5}" type="sibTrans" cxnId="{9A9DA1D6-BA41-4451-BF17-DBD7C2A252A5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67833BF-FD0E-45B6-9DC8-BA2C657BD1CB}" type="pres">
      <dgm:prSet presAssocID="{3C97553A-A562-439A-8E40-125CD02D626B}" presName="Name17" presStyleLbl="parChTrans1D3" presStyleIdx="0" presStyleCnt="1"/>
      <dgm:spPr/>
      <dgm:t>
        <a:bodyPr/>
        <a:lstStyle/>
        <a:p>
          <a:endParaRPr lang="en-US"/>
        </a:p>
      </dgm:t>
    </dgm:pt>
    <dgm:pt modelId="{ABE20986-877F-4B05-80F2-CC8831A3C52C}" type="pres">
      <dgm:prSet presAssocID="{E0166CA6-7C08-4A54-A6BF-649486745C60}" presName="hierRoot3" presStyleCnt="0"/>
      <dgm:spPr/>
    </dgm:pt>
    <dgm:pt modelId="{5868D177-DD40-4026-99F5-2C523E085948}" type="pres">
      <dgm:prSet presAssocID="{E0166CA6-7C08-4A54-A6BF-649486745C60}" presName="composite3" presStyleCnt="0"/>
      <dgm:spPr/>
    </dgm:pt>
    <dgm:pt modelId="{316A4ED6-BC71-4DFB-97D9-4FE41E6B2061}" type="pres">
      <dgm:prSet presAssocID="{E0166CA6-7C08-4A54-A6BF-649486745C60}" presName="background3" presStyleLbl="node3" presStyleIdx="0" presStyleCnt="1"/>
      <dgm:spPr/>
    </dgm:pt>
    <dgm:pt modelId="{A55F3E30-46DF-4821-B67E-6E4382DAC921}" type="pres">
      <dgm:prSet presAssocID="{E0166CA6-7C08-4A54-A6BF-649486745C60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CAC8A-245E-4BF0-8771-97A75C9E379E}" type="pres">
      <dgm:prSet presAssocID="{E0166CA6-7C08-4A54-A6BF-649486745C60}" presName="hierChild4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B4056CDE-4453-4858-BDE0-0B4C6C424C98}" type="presOf" srcId="{D9E4BB66-A798-4486-B94E-A2973735F262}" destId="{8EE5A705-1B04-4B88-9E00-061A9E9C8EA3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E7AF29CD-62B9-4CE4-A9D3-AABAEABA4355}" type="presOf" srcId="{9DB7261F-EBE4-4F25-8D0C-3059EBF69084}" destId="{D05CB98C-987E-4326-92B0-4DE690BB224D}" srcOrd="0" destOrd="0" presId="urn:microsoft.com/office/officeart/2005/8/layout/hierarchy1"/>
    <dgm:cxn modelId="{34934F03-F8E6-4EC0-9EAE-2AE0716B0F9D}" type="presOf" srcId="{E0166CA6-7C08-4A54-A6BF-649486745C60}" destId="{A55F3E30-46DF-4821-B67E-6E4382DAC921}" srcOrd="0" destOrd="0" presId="urn:microsoft.com/office/officeart/2005/8/layout/hierarchy1"/>
    <dgm:cxn modelId="{1DDB6634-61ED-4219-B8A4-22BBE6894002}" type="presOf" srcId="{A01537A2-0B35-494C-938C-1C13400634F2}" destId="{898C303C-D5B3-4DD7-B0B9-6FFD9ECA8397}" srcOrd="0" destOrd="0" presId="urn:microsoft.com/office/officeart/2005/8/layout/hierarchy1"/>
    <dgm:cxn modelId="{9A9DA1D6-BA41-4451-BF17-DBD7C2A252A5}" srcId="{1F7D5AB0-098A-4388-A7A1-E3AFCD8D6D05}" destId="{E0166CA6-7C08-4A54-A6BF-649486745C60}" srcOrd="0" destOrd="0" parTransId="{3C97553A-A562-439A-8E40-125CD02D626B}" sibTransId="{447D2DF3-3551-41AC-96E4-411071C406D5}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A9718549-58D0-4401-BD00-CC0C30B688F2}" type="presOf" srcId="{3C97553A-A562-439A-8E40-125CD02D626B}" destId="{D67833BF-FD0E-45B6-9DC8-BA2C657BD1CB}" srcOrd="0" destOrd="0" presId="urn:microsoft.com/office/officeart/2005/8/layout/hierarchy1"/>
    <dgm:cxn modelId="{B3F33CDB-C41A-4F91-BC47-688EB5BFF597}" type="presOf" srcId="{46988792-36D6-4D90-9CDA-FC91BD00586D}" destId="{DC182453-8B81-411F-831B-2717ECFC4EA0}" srcOrd="0" destOrd="0" presId="urn:microsoft.com/office/officeart/2005/8/layout/hierarchy1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4B6410B4-3615-4E42-A009-AC2864C0DC47}" type="presOf" srcId="{1F7D5AB0-098A-4388-A7A1-E3AFCD8D6D05}" destId="{51229889-18EE-4863-B09F-64294CDEE997}" srcOrd="0" destOrd="0" presId="urn:microsoft.com/office/officeart/2005/8/layout/hierarchy1"/>
    <dgm:cxn modelId="{D6179008-0D1C-458F-A7A1-FAB1FAF847A0}" type="presOf" srcId="{F82338B5-F251-4C47-A4F8-35E2A1493DCE}" destId="{8D66BA76-8CAB-45B5-9D11-9D8841796241}" srcOrd="0" destOrd="0" presId="urn:microsoft.com/office/officeart/2005/8/layout/hierarchy1"/>
    <dgm:cxn modelId="{C4E83271-5269-4448-9866-560328A55ACE}" type="presParOf" srcId="{898C303C-D5B3-4DD7-B0B9-6FFD9ECA8397}" destId="{4B00D8AD-F74B-4C50-B078-53086DF26042}" srcOrd="0" destOrd="0" presId="urn:microsoft.com/office/officeart/2005/8/layout/hierarchy1"/>
    <dgm:cxn modelId="{CE1D3BCC-DE02-4E82-B6CD-9EFB4047BCB3}" type="presParOf" srcId="{4B00D8AD-F74B-4C50-B078-53086DF26042}" destId="{D3BAB740-621B-4DE9-8AE5-3A3DCB2F313A}" srcOrd="0" destOrd="0" presId="urn:microsoft.com/office/officeart/2005/8/layout/hierarchy1"/>
    <dgm:cxn modelId="{33B94B87-476A-4728-A8A1-EE198A1AEE55}" type="presParOf" srcId="{D3BAB740-621B-4DE9-8AE5-3A3DCB2F313A}" destId="{16C23E90-D800-4E23-B194-E1C19018AA5A}" srcOrd="0" destOrd="0" presId="urn:microsoft.com/office/officeart/2005/8/layout/hierarchy1"/>
    <dgm:cxn modelId="{EEB8DEB5-5E1F-4CB4-9665-92D1CE949470}" type="presParOf" srcId="{D3BAB740-621B-4DE9-8AE5-3A3DCB2F313A}" destId="{DC182453-8B81-411F-831B-2717ECFC4EA0}" srcOrd="1" destOrd="0" presId="urn:microsoft.com/office/officeart/2005/8/layout/hierarchy1"/>
    <dgm:cxn modelId="{C29DCB03-0823-4CB3-83A4-7253FC1D4EF6}" type="presParOf" srcId="{4B00D8AD-F74B-4C50-B078-53086DF26042}" destId="{61954FAA-465C-403E-AEB0-B647A8884DE5}" srcOrd="1" destOrd="0" presId="urn:microsoft.com/office/officeart/2005/8/layout/hierarchy1"/>
    <dgm:cxn modelId="{443B1800-80AB-40EC-9222-61CFCF1CCE15}" type="presParOf" srcId="{61954FAA-465C-403E-AEB0-B647A8884DE5}" destId="{8D66BA76-8CAB-45B5-9D11-9D8841796241}" srcOrd="0" destOrd="0" presId="urn:microsoft.com/office/officeart/2005/8/layout/hierarchy1"/>
    <dgm:cxn modelId="{8B4422CF-984F-47D7-A7F2-1A05701E4D69}" type="presParOf" srcId="{61954FAA-465C-403E-AEB0-B647A8884DE5}" destId="{57BDB8BA-11D1-45FE-AF1E-9E32F69B9E74}" srcOrd="1" destOrd="0" presId="urn:microsoft.com/office/officeart/2005/8/layout/hierarchy1"/>
    <dgm:cxn modelId="{22FF058D-10EA-4883-820C-2E622E3F6C34}" type="presParOf" srcId="{57BDB8BA-11D1-45FE-AF1E-9E32F69B9E74}" destId="{78110873-3C44-4114-B783-621CBAF4C77D}" srcOrd="0" destOrd="0" presId="urn:microsoft.com/office/officeart/2005/8/layout/hierarchy1"/>
    <dgm:cxn modelId="{6956893F-CAD1-4245-9184-8519A9BC8A85}" type="presParOf" srcId="{78110873-3C44-4114-B783-621CBAF4C77D}" destId="{EDE50C3C-93D8-43FA-9206-24137F07F60A}" srcOrd="0" destOrd="0" presId="urn:microsoft.com/office/officeart/2005/8/layout/hierarchy1"/>
    <dgm:cxn modelId="{862ECFD3-4939-4F48-A892-C6911CA0B93C}" type="presParOf" srcId="{78110873-3C44-4114-B783-621CBAF4C77D}" destId="{51229889-18EE-4863-B09F-64294CDEE997}" srcOrd="1" destOrd="0" presId="urn:microsoft.com/office/officeart/2005/8/layout/hierarchy1"/>
    <dgm:cxn modelId="{1CC91D3A-7A6A-4593-8B9F-868CC33BB0A1}" type="presParOf" srcId="{57BDB8BA-11D1-45FE-AF1E-9E32F69B9E74}" destId="{520BE669-1783-47B2-BB6D-F3DD4C19037A}" srcOrd="1" destOrd="0" presId="urn:microsoft.com/office/officeart/2005/8/layout/hierarchy1"/>
    <dgm:cxn modelId="{4DA815CB-F1D8-4011-AE2B-8B8C6EF8BE30}" type="presParOf" srcId="{520BE669-1783-47B2-BB6D-F3DD4C19037A}" destId="{D67833BF-FD0E-45B6-9DC8-BA2C657BD1CB}" srcOrd="0" destOrd="0" presId="urn:microsoft.com/office/officeart/2005/8/layout/hierarchy1"/>
    <dgm:cxn modelId="{18ABF8B6-BA78-4320-BF8F-34509F6DB26E}" type="presParOf" srcId="{520BE669-1783-47B2-BB6D-F3DD4C19037A}" destId="{ABE20986-877F-4B05-80F2-CC8831A3C52C}" srcOrd="1" destOrd="0" presId="urn:microsoft.com/office/officeart/2005/8/layout/hierarchy1"/>
    <dgm:cxn modelId="{608A7FF0-2DA8-455A-AA96-EB50C1D2486B}" type="presParOf" srcId="{ABE20986-877F-4B05-80F2-CC8831A3C52C}" destId="{5868D177-DD40-4026-99F5-2C523E085948}" srcOrd="0" destOrd="0" presId="urn:microsoft.com/office/officeart/2005/8/layout/hierarchy1"/>
    <dgm:cxn modelId="{57C3B868-E6BC-487C-9657-A848462460AF}" type="presParOf" srcId="{5868D177-DD40-4026-99F5-2C523E085948}" destId="{316A4ED6-BC71-4DFB-97D9-4FE41E6B2061}" srcOrd="0" destOrd="0" presId="urn:microsoft.com/office/officeart/2005/8/layout/hierarchy1"/>
    <dgm:cxn modelId="{96D6A17C-764D-4E74-A007-9154F358A38B}" type="presParOf" srcId="{5868D177-DD40-4026-99F5-2C523E085948}" destId="{A55F3E30-46DF-4821-B67E-6E4382DAC921}" srcOrd="1" destOrd="0" presId="urn:microsoft.com/office/officeart/2005/8/layout/hierarchy1"/>
    <dgm:cxn modelId="{D62CFC41-F417-4F15-A9BA-5709CD46D295}" type="presParOf" srcId="{ABE20986-877F-4B05-80F2-CC8831A3C52C}" destId="{9A3CAC8A-245E-4BF0-8771-97A75C9E379E}" srcOrd="1" destOrd="0" presId="urn:microsoft.com/office/officeart/2005/8/layout/hierarchy1"/>
    <dgm:cxn modelId="{A32537C7-6017-4D79-B61A-DDDF85898900}" type="presParOf" srcId="{61954FAA-465C-403E-AEB0-B647A8884DE5}" destId="{D05CB98C-987E-4326-92B0-4DE690BB224D}" srcOrd="2" destOrd="0" presId="urn:microsoft.com/office/officeart/2005/8/layout/hierarchy1"/>
    <dgm:cxn modelId="{4CCB1368-99EA-404D-8A44-5EA921B565AF}" type="presParOf" srcId="{61954FAA-465C-403E-AEB0-B647A8884DE5}" destId="{47CDBDC8-72FB-492D-B003-F1EB1D24BDDB}" srcOrd="3" destOrd="0" presId="urn:microsoft.com/office/officeart/2005/8/layout/hierarchy1"/>
    <dgm:cxn modelId="{39017EC0-0AA4-48B9-8963-8760A770A6D7}" type="presParOf" srcId="{47CDBDC8-72FB-492D-B003-F1EB1D24BDDB}" destId="{03B153B5-D924-4355-9C0D-68EE2ABE9C1C}" srcOrd="0" destOrd="0" presId="urn:microsoft.com/office/officeart/2005/8/layout/hierarchy1"/>
    <dgm:cxn modelId="{547E6A93-5B6C-46FF-84D1-C5BF8BEDAB22}" type="presParOf" srcId="{03B153B5-D924-4355-9C0D-68EE2ABE9C1C}" destId="{C834DA17-42CD-4865-8017-A008FC0745A0}" srcOrd="0" destOrd="0" presId="urn:microsoft.com/office/officeart/2005/8/layout/hierarchy1"/>
    <dgm:cxn modelId="{0144934B-3D44-4B3C-AE59-C83D124CDA26}" type="presParOf" srcId="{03B153B5-D924-4355-9C0D-68EE2ABE9C1C}" destId="{8EE5A705-1B04-4B88-9E00-061A9E9C8EA3}" srcOrd="1" destOrd="0" presId="urn:microsoft.com/office/officeart/2005/8/layout/hierarchy1"/>
    <dgm:cxn modelId="{75F901CA-2D8E-4B0B-9C99-F0598ED0BF99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E0166CA6-7C08-4A54-A6BF-649486745C60}">
      <dgm:prSet phldrT="[Text]"/>
      <dgm:spPr/>
      <dgm:t>
        <a:bodyPr/>
        <a:lstStyle/>
        <a:p>
          <a:r>
            <a:rPr lang="en-US" dirty="0" smtClean="0"/>
            <a:t>Dalmatian</a:t>
          </a:r>
          <a:endParaRPr lang="en-US" dirty="0"/>
        </a:p>
      </dgm:t>
    </dgm:pt>
    <dgm:pt modelId="{3C97553A-A562-439A-8E40-125CD02D626B}" type="parTrans" cxnId="{9A9DA1D6-BA41-4451-BF17-DBD7C2A252A5}">
      <dgm:prSet/>
      <dgm:spPr/>
      <dgm:t>
        <a:bodyPr/>
        <a:lstStyle/>
        <a:p>
          <a:endParaRPr lang="en-US"/>
        </a:p>
      </dgm:t>
    </dgm:pt>
    <dgm:pt modelId="{447D2DF3-3551-41AC-96E4-411071C406D5}" type="sibTrans" cxnId="{9A9DA1D6-BA41-4451-BF17-DBD7C2A252A5}">
      <dgm:prSet/>
      <dgm:spPr/>
      <dgm:t>
        <a:bodyPr/>
        <a:lstStyle/>
        <a:p>
          <a:endParaRPr lang="en-US"/>
        </a:p>
      </dgm:t>
    </dgm:pt>
    <dgm:pt modelId="{3A05D09F-FFB8-4BD2-97C5-4C3D1FDC246A}">
      <dgm:prSet phldrT="[Text]"/>
      <dgm:spPr/>
      <dgm:t>
        <a:bodyPr/>
        <a:lstStyle/>
        <a:p>
          <a:r>
            <a:rPr lang="en-US" dirty="0" smtClean="0"/>
            <a:t>Poodle</a:t>
          </a:r>
          <a:endParaRPr lang="en-US" dirty="0"/>
        </a:p>
      </dgm:t>
    </dgm:pt>
    <dgm:pt modelId="{3679F2A9-BCC9-4172-97F3-4C66A6ED70E4}" type="parTrans" cxnId="{FBAF3582-3EE9-482F-BD49-B422F69E0735}">
      <dgm:prSet/>
      <dgm:spPr/>
      <dgm:t>
        <a:bodyPr/>
        <a:lstStyle/>
        <a:p>
          <a:endParaRPr lang="en-US"/>
        </a:p>
      </dgm:t>
    </dgm:pt>
    <dgm:pt modelId="{072571CA-F670-40E9-9B79-4E88E33AF481}" type="sibTrans" cxnId="{FBAF3582-3EE9-482F-BD49-B422F69E0735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67833BF-FD0E-45B6-9DC8-BA2C657BD1CB}" type="pres">
      <dgm:prSet presAssocID="{3C97553A-A562-439A-8E40-125CD02D626B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BE20986-877F-4B05-80F2-CC8831A3C52C}" type="pres">
      <dgm:prSet presAssocID="{E0166CA6-7C08-4A54-A6BF-649486745C60}" presName="hierRoot3" presStyleCnt="0"/>
      <dgm:spPr/>
    </dgm:pt>
    <dgm:pt modelId="{5868D177-DD40-4026-99F5-2C523E085948}" type="pres">
      <dgm:prSet presAssocID="{E0166CA6-7C08-4A54-A6BF-649486745C60}" presName="composite3" presStyleCnt="0"/>
      <dgm:spPr/>
    </dgm:pt>
    <dgm:pt modelId="{316A4ED6-BC71-4DFB-97D9-4FE41E6B2061}" type="pres">
      <dgm:prSet presAssocID="{E0166CA6-7C08-4A54-A6BF-649486745C60}" presName="background3" presStyleLbl="node3" presStyleIdx="0" presStyleCnt="2"/>
      <dgm:spPr/>
    </dgm:pt>
    <dgm:pt modelId="{A55F3E30-46DF-4821-B67E-6E4382DAC921}" type="pres">
      <dgm:prSet presAssocID="{E0166CA6-7C08-4A54-A6BF-649486745C6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CAC8A-245E-4BF0-8771-97A75C9E379E}" type="pres">
      <dgm:prSet presAssocID="{E0166CA6-7C08-4A54-A6BF-649486745C60}" presName="hierChild4" presStyleCnt="0"/>
      <dgm:spPr/>
    </dgm:pt>
    <dgm:pt modelId="{185A59B4-D622-405F-A5AD-671E1879A748}" type="pres">
      <dgm:prSet presAssocID="{3679F2A9-BCC9-4172-97F3-4C66A6ED70E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C8C58C63-3F15-4F9B-94AE-7A96924ADF65}" type="pres">
      <dgm:prSet presAssocID="{3A05D09F-FFB8-4BD2-97C5-4C3D1FDC246A}" presName="hierRoot3" presStyleCnt="0"/>
      <dgm:spPr/>
    </dgm:pt>
    <dgm:pt modelId="{889ECD5E-833C-4F7F-8241-DCD9813F348A}" type="pres">
      <dgm:prSet presAssocID="{3A05D09F-FFB8-4BD2-97C5-4C3D1FDC246A}" presName="composite3" presStyleCnt="0"/>
      <dgm:spPr/>
    </dgm:pt>
    <dgm:pt modelId="{4F7F841E-1B8F-4101-91F2-7186D9592359}" type="pres">
      <dgm:prSet presAssocID="{3A05D09F-FFB8-4BD2-97C5-4C3D1FDC246A}" presName="background3" presStyleLbl="node3" presStyleIdx="1" presStyleCnt="2"/>
      <dgm:spPr/>
    </dgm:pt>
    <dgm:pt modelId="{FECBC2B5-0ADD-47CE-8FE4-99E5E6547286}" type="pres">
      <dgm:prSet presAssocID="{3A05D09F-FFB8-4BD2-97C5-4C3D1FDC246A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F03453-05F9-4F2C-AAE9-08D18E99DE14}" type="pres">
      <dgm:prSet presAssocID="{3A05D09F-FFB8-4BD2-97C5-4C3D1FDC246A}" presName="hierChild4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338F2B66-4CD7-4993-8C5A-98C643405F92}" type="presOf" srcId="{D9E4BB66-A798-4486-B94E-A2973735F262}" destId="{8EE5A705-1B04-4B88-9E00-061A9E9C8EA3}" srcOrd="0" destOrd="0" presId="urn:microsoft.com/office/officeart/2005/8/layout/hierarchy1"/>
    <dgm:cxn modelId="{66E9A316-F29C-49B5-AA95-BE2DB525DC40}" type="presOf" srcId="{46988792-36D6-4D90-9CDA-FC91BD00586D}" destId="{DC182453-8B81-411F-831B-2717ECFC4EA0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CDCC4188-9D86-4377-87C0-9493C9D23B76}" type="presOf" srcId="{E0166CA6-7C08-4A54-A6BF-649486745C60}" destId="{A55F3E30-46DF-4821-B67E-6E4382DAC921}" srcOrd="0" destOrd="0" presId="urn:microsoft.com/office/officeart/2005/8/layout/hierarchy1"/>
    <dgm:cxn modelId="{74E8EA1F-05AC-4AF1-BAC0-586B14F16159}" type="presOf" srcId="{9DB7261F-EBE4-4F25-8D0C-3059EBF69084}" destId="{D05CB98C-987E-4326-92B0-4DE690BB224D}" srcOrd="0" destOrd="0" presId="urn:microsoft.com/office/officeart/2005/8/layout/hierarchy1"/>
    <dgm:cxn modelId="{6A5DDD4C-0687-4261-AD14-B5CBDB875B19}" type="presOf" srcId="{1F7D5AB0-098A-4388-A7A1-E3AFCD8D6D05}" destId="{51229889-18EE-4863-B09F-64294CDEE997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6504A430-17D8-4547-B7DD-BD5B615CB558}" type="presOf" srcId="{A01537A2-0B35-494C-938C-1C13400634F2}" destId="{898C303C-D5B3-4DD7-B0B9-6FFD9ECA8397}" srcOrd="0" destOrd="0" presId="urn:microsoft.com/office/officeart/2005/8/layout/hierarchy1"/>
    <dgm:cxn modelId="{9A9DA1D6-BA41-4451-BF17-DBD7C2A252A5}" srcId="{1F7D5AB0-098A-4388-A7A1-E3AFCD8D6D05}" destId="{E0166CA6-7C08-4A54-A6BF-649486745C60}" srcOrd="0" destOrd="0" parTransId="{3C97553A-A562-439A-8E40-125CD02D626B}" sibTransId="{447D2DF3-3551-41AC-96E4-411071C406D5}"/>
    <dgm:cxn modelId="{FBAF3582-3EE9-482F-BD49-B422F69E0735}" srcId="{1F7D5AB0-098A-4388-A7A1-E3AFCD8D6D05}" destId="{3A05D09F-FFB8-4BD2-97C5-4C3D1FDC246A}" srcOrd="1" destOrd="0" parTransId="{3679F2A9-BCC9-4172-97F3-4C66A6ED70E4}" sibTransId="{072571CA-F670-40E9-9B79-4E88E33AF481}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C7E51799-F945-4CAE-9AD3-8B86A89DBEF5}" type="presOf" srcId="{F82338B5-F251-4C47-A4F8-35E2A1493DCE}" destId="{8D66BA76-8CAB-45B5-9D11-9D8841796241}" srcOrd="0" destOrd="0" presId="urn:microsoft.com/office/officeart/2005/8/layout/hierarchy1"/>
    <dgm:cxn modelId="{1BDB6EB1-56B1-4208-8EC7-292B83E42B24}" type="presOf" srcId="{3A05D09F-FFB8-4BD2-97C5-4C3D1FDC246A}" destId="{FECBC2B5-0ADD-47CE-8FE4-99E5E6547286}" srcOrd="0" destOrd="0" presId="urn:microsoft.com/office/officeart/2005/8/layout/hierarchy1"/>
    <dgm:cxn modelId="{844E4A91-C0E4-4FAB-BD67-7CD649B928BA}" type="presOf" srcId="{3C97553A-A562-439A-8E40-125CD02D626B}" destId="{D67833BF-FD0E-45B6-9DC8-BA2C657BD1CB}" srcOrd="0" destOrd="0" presId="urn:microsoft.com/office/officeart/2005/8/layout/hierarchy1"/>
    <dgm:cxn modelId="{BBE04A31-0DFA-472A-BBC4-0B410157DBAA}" type="presOf" srcId="{3679F2A9-BCC9-4172-97F3-4C66A6ED70E4}" destId="{185A59B4-D622-405F-A5AD-671E1879A748}" srcOrd="0" destOrd="0" presId="urn:microsoft.com/office/officeart/2005/8/layout/hierarchy1"/>
    <dgm:cxn modelId="{0F5905C9-E749-45B9-A737-AD25387C68C8}" type="presParOf" srcId="{898C303C-D5B3-4DD7-B0B9-6FFD9ECA8397}" destId="{4B00D8AD-F74B-4C50-B078-53086DF26042}" srcOrd="0" destOrd="0" presId="urn:microsoft.com/office/officeart/2005/8/layout/hierarchy1"/>
    <dgm:cxn modelId="{CEB8F03F-B4B7-4843-851B-006B4843DB2A}" type="presParOf" srcId="{4B00D8AD-F74B-4C50-B078-53086DF26042}" destId="{D3BAB740-621B-4DE9-8AE5-3A3DCB2F313A}" srcOrd="0" destOrd="0" presId="urn:microsoft.com/office/officeart/2005/8/layout/hierarchy1"/>
    <dgm:cxn modelId="{6DD7ECE2-C477-4E68-9A5B-B94C0C185EC0}" type="presParOf" srcId="{D3BAB740-621B-4DE9-8AE5-3A3DCB2F313A}" destId="{16C23E90-D800-4E23-B194-E1C19018AA5A}" srcOrd="0" destOrd="0" presId="urn:microsoft.com/office/officeart/2005/8/layout/hierarchy1"/>
    <dgm:cxn modelId="{2F72C902-D881-4127-AF3B-C593B855D0AC}" type="presParOf" srcId="{D3BAB740-621B-4DE9-8AE5-3A3DCB2F313A}" destId="{DC182453-8B81-411F-831B-2717ECFC4EA0}" srcOrd="1" destOrd="0" presId="urn:microsoft.com/office/officeart/2005/8/layout/hierarchy1"/>
    <dgm:cxn modelId="{FC047771-B2CA-4F2E-AD6A-DA785E5CD1D3}" type="presParOf" srcId="{4B00D8AD-F74B-4C50-B078-53086DF26042}" destId="{61954FAA-465C-403E-AEB0-B647A8884DE5}" srcOrd="1" destOrd="0" presId="urn:microsoft.com/office/officeart/2005/8/layout/hierarchy1"/>
    <dgm:cxn modelId="{8E6A8AB4-5556-4658-A622-ED84168FA2B0}" type="presParOf" srcId="{61954FAA-465C-403E-AEB0-B647A8884DE5}" destId="{8D66BA76-8CAB-45B5-9D11-9D8841796241}" srcOrd="0" destOrd="0" presId="urn:microsoft.com/office/officeart/2005/8/layout/hierarchy1"/>
    <dgm:cxn modelId="{36688BBF-906E-4CAD-883E-B1CCEB60C400}" type="presParOf" srcId="{61954FAA-465C-403E-AEB0-B647A8884DE5}" destId="{57BDB8BA-11D1-45FE-AF1E-9E32F69B9E74}" srcOrd="1" destOrd="0" presId="urn:microsoft.com/office/officeart/2005/8/layout/hierarchy1"/>
    <dgm:cxn modelId="{240D9206-5A97-4CAA-8A8B-461133C1047B}" type="presParOf" srcId="{57BDB8BA-11D1-45FE-AF1E-9E32F69B9E74}" destId="{78110873-3C44-4114-B783-621CBAF4C77D}" srcOrd="0" destOrd="0" presId="urn:microsoft.com/office/officeart/2005/8/layout/hierarchy1"/>
    <dgm:cxn modelId="{6857B154-F068-4131-B305-0076E41999C0}" type="presParOf" srcId="{78110873-3C44-4114-B783-621CBAF4C77D}" destId="{EDE50C3C-93D8-43FA-9206-24137F07F60A}" srcOrd="0" destOrd="0" presId="urn:microsoft.com/office/officeart/2005/8/layout/hierarchy1"/>
    <dgm:cxn modelId="{8A679DDC-EA0C-4986-9819-ED493A9A62DA}" type="presParOf" srcId="{78110873-3C44-4114-B783-621CBAF4C77D}" destId="{51229889-18EE-4863-B09F-64294CDEE997}" srcOrd="1" destOrd="0" presId="urn:microsoft.com/office/officeart/2005/8/layout/hierarchy1"/>
    <dgm:cxn modelId="{DDAFF0BE-95DA-4A2C-9F19-D7E01DAD9A62}" type="presParOf" srcId="{57BDB8BA-11D1-45FE-AF1E-9E32F69B9E74}" destId="{520BE669-1783-47B2-BB6D-F3DD4C19037A}" srcOrd="1" destOrd="0" presId="urn:microsoft.com/office/officeart/2005/8/layout/hierarchy1"/>
    <dgm:cxn modelId="{A2294A16-1732-4E64-9DC2-22BFA5FFF0CC}" type="presParOf" srcId="{520BE669-1783-47B2-BB6D-F3DD4C19037A}" destId="{D67833BF-FD0E-45B6-9DC8-BA2C657BD1CB}" srcOrd="0" destOrd="0" presId="urn:microsoft.com/office/officeart/2005/8/layout/hierarchy1"/>
    <dgm:cxn modelId="{D3D079D0-984A-4776-ACDE-EF06C556F1DE}" type="presParOf" srcId="{520BE669-1783-47B2-BB6D-F3DD4C19037A}" destId="{ABE20986-877F-4B05-80F2-CC8831A3C52C}" srcOrd="1" destOrd="0" presId="urn:microsoft.com/office/officeart/2005/8/layout/hierarchy1"/>
    <dgm:cxn modelId="{59A5184F-8528-41C9-BAD5-C7B9EB3FAB35}" type="presParOf" srcId="{ABE20986-877F-4B05-80F2-CC8831A3C52C}" destId="{5868D177-DD40-4026-99F5-2C523E085948}" srcOrd="0" destOrd="0" presId="urn:microsoft.com/office/officeart/2005/8/layout/hierarchy1"/>
    <dgm:cxn modelId="{06BF538A-1464-43E7-B0A2-82B5BB5F60C2}" type="presParOf" srcId="{5868D177-DD40-4026-99F5-2C523E085948}" destId="{316A4ED6-BC71-4DFB-97D9-4FE41E6B2061}" srcOrd="0" destOrd="0" presId="urn:microsoft.com/office/officeart/2005/8/layout/hierarchy1"/>
    <dgm:cxn modelId="{1FBE2FDA-1EAB-4A45-96F5-3D10C6C4BC5A}" type="presParOf" srcId="{5868D177-DD40-4026-99F5-2C523E085948}" destId="{A55F3E30-46DF-4821-B67E-6E4382DAC921}" srcOrd="1" destOrd="0" presId="urn:microsoft.com/office/officeart/2005/8/layout/hierarchy1"/>
    <dgm:cxn modelId="{7749F912-5013-4666-B829-67BC2FC7BEF6}" type="presParOf" srcId="{ABE20986-877F-4B05-80F2-CC8831A3C52C}" destId="{9A3CAC8A-245E-4BF0-8771-97A75C9E379E}" srcOrd="1" destOrd="0" presId="urn:microsoft.com/office/officeart/2005/8/layout/hierarchy1"/>
    <dgm:cxn modelId="{6D26C524-E2BE-4A9E-9D07-B511345BC9A2}" type="presParOf" srcId="{520BE669-1783-47B2-BB6D-F3DD4C19037A}" destId="{185A59B4-D622-405F-A5AD-671E1879A748}" srcOrd="2" destOrd="0" presId="urn:microsoft.com/office/officeart/2005/8/layout/hierarchy1"/>
    <dgm:cxn modelId="{6B92C318-BC89-43EE-B125-B1823224E023}" type="presParOf" srcId="{520BE669-1783-47B2-BB6D-F3DD4C19037A}" destId="{C8C58C63-3F15-4F9B-94AE-7A96924ADF65}" srcOrd="3" destOrd="0" presId="urn:microsoft.com/office/officeart/2005/8/layout/hierarchy1"/>
    <dgm:cxn modelId="{1F42446E-41E7-47CF-8A98-4C5D008CA5CD}" type="presParOf" srcId="{C8C58C63-3F15-4F9B-94AE-7A96924ADF65}" destId="{889ECD5E-833C-4F7F-8241-DCD9813F348A}" srcOrd="0" destOrd="0" presId="urn:microsoft.com/office/officeart/2005/8/layout/hierarchy1"/>
    <dgm:cxn modelId="{B08025D6-41AF-4446-9DEB-A48DEA4283C4}" type="presParOf" srcId="{889ECD5E-833C-4F7F-8241-DCD9813F348A}" destId="{4F7F841E-1B8F-4101-91F2-7186D9592359}" srcOrd="0" destOrd="0" presId="urn:microsoft.com/office/officeart/2005/8/layout/hierarchy1"/>
    <dgm:cxn modelId="{4C36EF05-899C-4E3A-BFF7-EA39B0C52DED}" type="presParOf" srcId="{889ECD5E-833C-4F7F-8241-DCD9813F348A}" destId="{FECBC2B5-0ADD-47CE-8FE4-99E5E6547286}" srcOrd="1" destOrd="0" presId="urn:microsoft.com/office/officeart/2005/8/layout/hierarchy1"/>
    <dgm:cxn modelId="{7522EBEA-5F3D-4A57-9055-AF3ACD6EDE90}" type="presParOf" srcId="{C8C58C63-3F15-4F9B-94AE-7A96924ADF65}" destId="{1FF03453-05F9-4F2C-AAE9-08D18E99DE14}" srcOrd="1" destOrd="0" presId="urn:microsoft.com/office/officeart/2005/8/layout/hierarchy1"/>
    <dgm:cxn modelId="{9FAE76AD-DC7B-4248-ACD4-D8C5A1AB676D}" type="presParOf" srcId="{61954FAA-465C-403E-AEB0-B647A8884DE5}" destId="{D05CB98C-987E-4326-92B0-4DE690BB224D}" srcOrd="2" destOrd="0" presId="urn:microsoft.com/office/officeart/2005/8/layout/hierarchy1"/>
    <dgm:cxn modelId="{117B184C-4D4E-4BA3-B1F5-F62794864823}" type="presParOf" srcId="{61954FAA-465C-403E-AEB0-B647A8884DE5}" destId="{47CDBDC8-72FB-492D-B003-F1EB1D24BDDB}" srcOrd="3" destOrd="0" presId="urn:microsoft.com/office/officeart/2005/8/layout/hierarchy1"/>
    <dgm:cxn modelId="{C31301CE-A53C-4A1F-889D-B6F55774FBA3}" type="presParOf" srcId="{47CDBDC8-72FB-492D-B003-F1EB1D24BDDB}" destId="{03B153B5-D924-4355-9C0D-68EE2ABE9C1C}" srcOrd="0" destOrd="0" presId="urn:microsoft.com/office/officeart/2005/8/layout/hierarchy1"/>
    <dgm:cxn modelId="{4774F846-F33D-4047-8517-4825BA8CAC30}" type="presParOf" srcId="{03B153B5-D924-4355-9C0D-68EE2ABE9C1C}" destId="{C834DA17-42CD-4865-8017-A008FC0745A0}" srcOrd="0" destOrd="0" presId="urn:microsoft.com/office/officeart/2005/8/layout/hierarchy1"/>
    <dgm:cxn modelId="{E1E181C0-E282-4FCB-B8E3-D6DE5599572B}" type="presParOf" srcId="{03B153B5-D924-4355-9C0D-68EE2ABE9C1C}" destId="{8EE5A705-1B04-4B88-9E00-061A9E9C8EA3}" srcOrd="1" destOrd="0" presId="urn:microsoft.com/office/officeart/2005/8/layout/hierarchy1"/>
    <dgm:cxn modelId="{08821F7B-1F14-4811-8215-71D4F5FFAE2E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Object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4D5DC5FF-8497-40C6-825A-646DF653CFEB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C829AAD9-5008-4329-AB95-916191D880D7}" type="parTrans" cxnId="{8A29F1ED-175A-4083-9183-FCE25DFE9688}">
      <dgm:prSet/>
      <dgm:spPr/>
      <dgm:t>
        <a:bodyPr/>
        <a:lstStyle/>
        <a:p>
          <a:endParaRPr lang="en-US"/>
        </a:p>
      </dgm:t>
    </dgm:pt>
    <dgm:pt modelId="{835F3F5A-72A8-4818-9819-0F8F1F5FE5D8}" type="sibTrans" cxnId="{8A29F1ED-175A-4083-9183-FCE25DFE9688}">
      <dgm:prSet/>
      <dgm:spPr/>
      <dgm:t>
        <a:bodyPr/>
        <a:lstStyle/>
        <a:p>
          <a:endParaRPr lang="en-US"/>
        </a:p>
      </dgm:t>
    </dgm:pt>
    <dgm:pt modelId="{CC975D81-4762-484F-A18F-E575C4AF9865}">
      <dgm:prSet phldrT="[Text]"/>
      <dgm:spPr/>
      <dgm:t>
        <a:bodyPr/>
        <a:lstStyle/>
        <a:p>
          <a:r>
            <a:rPr lang="en-US" dirty="0" smtClean="0"/>
            <a:t>Machine</a:t>
          </a:r>
          <a:endParaRPr lang="en-US" dirty="0"/>
        </a:p>
      </dgm:t>
    </dgm:pt>
    <dgm:pt modelId="{1E0342FF-C686-42E1-A88E-613A243C2E80}" type="parTrans" cxnId="{23C951BD-3307-4F68-AFCA-5A4C405C8EAD}">
      <dgm:prSet/>
      <dgm:spPr/>
      <dgm:t>
        <a:bodyPr/>
        <a:lstStyle/>
        <a:p>
          <a:endParaRPr lang="en-US"/>
        </a:p>
      </dgm:t>
    </dgm:pt>
    <dgm:pt modelId="{F4A2E914-2C67-416E-AA81-C609572188A4}" type="sibTrans" cxnId="{23C951BD-3307-4F68-AFCA-5A4C405C8EAD}">
      <dgm:prSet/>
      <dgm:spPr/>
      <dgm:t>
        <a:bodyPr/>
        <a:lstStyle/>
        <a:p>
          <a:endParaRPr lang="en-US"/>
        </a:p>
      </dgm:t>
    </dgm:pt>
    <dgm:pt modelId="{BFD18B3E-0589-42D6-8C6F-E37B4E742EDF}">
      <dgm:prSet phldrT="[Text]"/>
      <dgm:spPr/>
      <dgm:t>
        <a:bodyPr/>
        <a:lstStyle/>
        <a:p>
          <a:r>
            <a:rPr lang="en-US" dirty="0" smtClean="0"/>
            <a:t>Car</a:t>
          </a:r>
          <a:endParaRPr lang="en-US" dirty="0"/>
        </a:p>
      </dgm:t>
    </dgm:pt>
    <dgm:pt modelId="{D21FC9D0-50B9-4F88-81A8-4D2C7C9D98AC}" type="parTrans" cxnId="{336B8820-21BA-4203-8B24-6BBD8FE2D992}">
      <dgm:prSet/>
      <dgm:spPr/>
      <dgm:t>
        <a:bodyPr/>
        <a:lstStyle/>
        <a:p>
          <a:endParaRPr lang="en-US"/>
        </a:p>
      </dgm:t>
    </dgm:pt>
    <dgm:pt modelId="{4F09DADF-DE6D-4378-8744-C27141730EC5}" type="sibTrans" cxnId="{336B8820-21BA-4203-8B24-6BBD8FE2D992}">
      <dgm:prSet/>
      <dgm:spPr/>
      <dgm:t>
        <a:bodyPr/>
        <a:lstStyle/>
        <a:p>
          <a:endParaRPr lang="en-US"/>
        </a:p>
      </dgm:t>
    </dgm:pt>
    <dgm:pt modelId="{604D44E6-2A7E-477D-A218-79DC5CF3BE1B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15C63566-2706-4E37-9A96-D7FCD6E09B4B}" type="parTrans" cxnId="{39FE53F2-5D2D-4A98-A82E-4CFB6873BBA6}">
      <dgm:prSet/>
      <dgm:spPr/>
      <dgm:t>
        <a:bodyPr/>
        <a:lstStyle/>
        <a:p>
          <a:endParaRPr lang="en-US"/>
        </a:p>
      </dgm:t>
    </dgm:pt>
    <dgm:pt modelId="{03D90B26-C753-427B-A177-9D4B2C00ABDD}" type="sibTrans" cxnId="{39FE53F2-5D2D-4A98-A82E-4CFB6873BBA6}">
      <dgm:prSet/>
      <dgm:spPr/>
      <dgm:t>
        <a:bodyPr/>
        <a:lstStyle/>
        <a:p>
          <a:endParaRPr lang="en-US"/>
        </a:p>
      </dgm:t>
    </dgm:pt>
    <dgm:pt modelId="{E68EFC0F-9BAE-482F-B502-06A0F5230EED}">
      <dgm:prSet phldrT="[Text]"/>
      <dgm:spPr/>
      <dgm:t>
        <a:bodyPr/>
        <a:lstStyle/>
        <a:p>
          <a:r>
            <a:rPr lang="en-US" dirty="0" smtClean="0"/>
            <a:t>Blender</a:t>
          </a:r>
          <a:endParaRPr lang="en-US" dirty="0"/>
        </a:p>
      </dgm:t>
    </dgm:pt>
    <dgm:pt modelId="{BE54C84A-128A-4DFF-94AE-A39CF99398C8}" type="parTrans" cxnId="{09397693-93BF-4148-9D36-B2395A1D9BBD}">
      <dgm:prSet/>
      <dgm:spPr/>
      <dgm:t>
        <a:bodyPr/>
        <a:lstStyle/>
        <a:p>
          <a:endParaRPr lang="en-US"/>
        </a:p>
      </dgm:t>
    </dgm:pt>
    <dgm:pt modelId="{D1F228C0-2DF5-4139-BB5F-3BB7BB0241F0}" type="sibTrans" cxnId="{09397693-93BF-4148-9D36-B2395A1D9BBD}">
      <dgm:prSet/>
      <dgm:spPr/>
      <dgm:t>
        <a:bodyPr/>
        <a:lstStyle/>
        <a:p>
          <a:endParaRPr lang="en-US"/>
        </a:p>
      </dgm:t>
    </dgm:pt>
    <dgm:pt modelId="{A01E3EDB-16DA-4AB5-A5AD-E57C7051C986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53C96C71-950C-4FF6-90DE-80B165263DFB}" type="parTrans" cxnId="{8A67D339-2F96-4FD5-8719-663565B0EFF4}">
      <dgm:prSet/>
      <dgm:spPr/>
      <dgm:t>
        <a:bodyPr/>
        <a:lstStyle/>
        <a:p>
          <a:endParaRPr lang="en-US"/>
        </a:p>
      </dgm:t>
    </dgm:pt>
    <dgm:pt modelId="{6ADB335B-66B9-43A9-AAAB-D17ABBE2FE79}" type="sibTrans" cxnId="{8A67D339-2F96-4FD5-8719-663565B0EFF4}">
      <dgm:prSet/>
      <dgm:spPr/>
      <dgm:t>
        <a:bodyPr/>
        <a:lstStyle/>
        <a:p>
          <a:endParaRPr lang="en-US"/>
        </a:p>
      </dgm:t>
    </dgm:pt>
    <dgm:pt modelId="{FC38628E-94C3-44A7-A612-5AE4B42913DB}">
      <dgm:prSet phldrT="[Text]"/>
      <dgm:spPr/>
      <dgm:t>
        <a:bodyPr/>
        <a:lstStyle/>
        <a:p>
          <a:r>
            <a:rPr lang="en-US" dirty="0" smtClean="0"/>
            <a:t>Horse</a:t>
          </a:r>
          <a:endParaRPr lang="en-US" dirty="0"/>
        </a:p>
      </dgm:t>
    </dgm:pt>
    <dgm:pt modelId="{F53E9660-E0F7-4441-B089-5185DC7B3AEB}" type="parTrans" cxnId="{7CBF2DF1-52E5-439C-AC15-CD55729212AC}">
      <dgm:prSet/>
      <dgm:spPr/>
      <dgm:t>
        <a:bodyPr/>
        <a:lstStyle/>
        <a:p>
          <a:endParaRPr lang="en-US"/>
        </a:p>
      </dgm:t>
    </dgm:pt>
    <dgm:pt modelId="{752FD209-9A90-482C-8709-BE5E3D0FA3BB}" type="sibTrans" cxnId="{7CBF2DF1-52E5-439C-AC15-CD55729212AC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  <dgm:t>
        <a:bodyPr/>
        <a:lstStyle/>
        <a:p>
          <a:endParaRPr lang="en-US"/>
        </a:p>
      </dgm:t>
    </dgm:pt>
    <dgm:pt modelId="{D3BAB740-621B-4DE9-8AE5-3A3DCB2F313A}" type="pres">
      <dgm:prSet presAssocID="{46988792-36D6-4D90-9CDA-FC91BD00586D}" presName="composite" presStyleCnt="0"/>
      <dgm:spPr/>
      <dgm:t>
        <a:bodyPr/>
        <a:lstStyle/>
        <a:p>
          <a:endParaRPr lang="en-US"/>
        </a:p>
      </dgm:t>
    </dgm:pt>
    <dgm:pt modelId="{16C23E90-D800-4E23-B194-E1C19018AA5A}" type="pres">
      <dgm:prSet presAssocID="{46988792-36D6-4D90-9CDA-FC91BD00586D}" presName="background" presStyleLbl="node0" presStyleIdx="0" presStyleCnt="1"/>
      <dgm:spPr/>
      <dgm:t>
        <a:bodyPr/>
        <a:lstStyle/>
        <a:p>
          <a:endParaRPr lang="en-US"/>
        </a:p>
      </dgm:t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  <dgm:t>
        <a:bodyPr/>
        <a:lstStyle/>
        <a:p>
          <a:endParaRPr lang="en-US"/>
        </a:p>
      </dgm:t>
    </dgm:pt>
    <dgm:pt modelId="{31735D3F-6448-4D71-BCB1-F4B44EF2E1C8}" type="pres">
      <dgm:prSet presAssocID="{C829AAD9-5008-4329-AB95-916191D880D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ADFDBAA-B107-449C-902D-476637C81F6C}" type="pres">
      <dgm:prSet presAssocID="{4D5DC5FF-8497-40C6-825A-646DF653CFEB}" presName="hierRoot2" presStyleCnt="0"/>
      <dgm:spPr/>
      <dgm:t>
        <a:bodyPr/>
        <a:lstStyle/>
        <a:p>
          <a:endParaRPr lang="en-US"/>
        </a:p>
      </dgm:t>
    </dgm:pt>
    <dgm:pt modelId="{FA407AA5-EFDD-494C-9BF3-8766492EAF25}" type="pres">
      <dgm:prSet presAssocID="{4D5DC5FF-8497-40C6-825A-646DF653CFEB}" presName="composite2" presStyleCnt="0"/>
      <dgm:spPr/>
      <dgm:t>
        <a:bodyPr/>
        <a:lstStyle/>
        <a:p>
          <a:endParaRPr lang="en-US"/>
        </a:p>
      </dgm:t>
    </dgm:pt>
    <dgm:pt modelId="{7817542B-C801-49E8-A28E-746B6D89BEF9}" type="pres">
      <dgm:prSet presAssocID="{4D5DC5FF-8497-40C6-825A-646DF653CFEB}" presName="background2" presStyleLbl="node2" presStyleIdx="0" presStyleCnt="2"/>
      <dgm:spPr/>
      <dgm:t>
        <a:bodyPr/>
        <a:lstStyle/>
        <a:p>
          <a:endParaRPr lang="en-US"/>
        </a:p>
      </dgm:t>
    </dgm:pt>
    <dgm:pt modelId="{4D3626B7-425B-4A50-9D96-C019D2347B4E}" type="pres">
      <dgm:prSet presAssocID="{4D5DC5FF-8497-40C6-825A-646DF653CFE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43EF36-5D7B-437E-A810-22C3453BE558}" type="pres">
      <dgm:prSet presAssocID="{4D5DC5FF-8497-40C6-825A-646DF653CFEB}" presName="hierChild3" presStyleCnt="0"/>
      <dgm:spPr/>
      <dgm:t>
        <a:bodyPr/>
        <a:lstStyle/>
        <a:p>
          <a:endParaRPr lang="en-US"/>
        </a:p>
      </dgm:t>
    </dgm:pt>
    <dgm:pt modelId="{FB4FEE52-8FB9-4A5E-9CE0-124E05F21FD2}" type="pres">
      <dgm:prSet presAssocID="{15C63566-2706-4E37-9A96-D7FCD6E09B4B}" presName="Name17" presStyleLbl="parChTrans1D3" presStyleIdx="0" presStyleCnt="5"/>
      <dgm:spPr/>
      <dgm:t>
        <a:bodyPr/>
        <a:lstStyle/>
        <a:p>
          <a:endParaRPr lang="en-US"/>
        </a:p>
      </dgm:t>
    </dgm:pt>
    <dgm:pt modelId="{3C0443F5-B7EA-4822-A62A-577733660426}" type="pres">
      <dgm:prSet presAssocID="{604D44E6-2A7E-477D-A218-79DC5CF3BE1B}" presName="hierRoot3" presStyleCnt="0"/>
      <dgm:spPr/>
    </dgm:pt>
    <dgm:pt modelId="{71A4020A-1889-4380-A260-918017361706}" type="pres">
      <dgm:prSet presAssocID="{604D44E6-2A7E-477D-A218-79DC5CF3BE1B}" presName="composite3" presStyleCnt="0"/>
      <dgm:spPr/>
    </dgm:pt>
    <dgm:pt modelId="{2EE25978-21D7-4C33-85E2-4590A7E14661}" type="pres">
      <dgm:prSet presAssocID="{604D44E6-2A7E-477D-A218-79DC5CF3BE1B}" presName="background3" presStyleLbl="node3" presStyleIdx="0" presStyleCnt="5"/>
      <dgm:spPr/>
    </dgm:pt>
    <dgm:pt modelId="{9C9D6B39-C1FB-4CF8-858E-1663700B17A3}" type="pres">
      <dgm:prSet presAssocID="{604D44E6-2A7E-477D-A218-79DC5CF3BE1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92687-08A1-4715-810D-EA59C8F05257}" type="pres">
      <dgm:prSet presAssocID="{604D44E6-2A7E-477D-A218-79DC5CF3BE1B}" presName="hierChild4" presStyleCnt="0"/>
      <dgm:spPr/>
    </dgm:pt>
    <dgm:pt modelId="{A955F250-76BA-4578-88FD-894875FB82CB}" type="pres">
      <dgm:prSet presAssocID="{53C96C71-950C-4FF6-90DE-80B165263DFB}" presName="Name17" presStyleLbl="parChTrans1D3" presStyleIdx="1" presStyleCnt="5"/>
      <dgm:spPr/>
      <dgm:t>
        <a:bodyPr/>
        <a:lstStyle/>
        <a:p>
          <a:endParaRPr lang="en-US"/>
        </a:p>
      </dgm:t>
    </dgm:pt>
    <dgm:pt modelId="{AFDA7C54-BAD4-4AB1-8C1A-C3065DC3E2C1}" type="pres">
      <dgm:prSet presAssocID="{A01E3EDB-16DA-4AB5-A5AD-E57C7051C986}" presName="hierRoot3" presStyleCnt="0"/>
      <dgm:spPr/>
    </dgm:pt>
    <dgm:pt modelId="{F151D2DF-BF6A-4BC0-A64A-C4116D75D690}" type="pres">
      <dgm:prSet presAssocID="{A01E3EDB-16DA-4AB5-A5AD-E57C7051C986}" presName="composite3" presStyleCnt="0"/>
      <dgm:spPr/>
    </dgm:pt>
    <dgm:pt modelId="{B3974AB4-B14D-4DB2-AD45-E08433035F80}" type="pres">
      <dgm:prSet presAssocID="{A01E3EDB-16DA-4AB5-A5AD-E57C7051C986}" presName="background3" presStyleLbl="node3" presStyleIdx="1" presStyleCnt="5"/>
      <dgm:spPr/>
    </dgm:pt>
    <dgm:pt modelId="{FB419531-6B96-498E-AFF0-ED30935E2272}" type="pres">
      <dgm:prSet presAssocID="{A01E3EDB-16DA-4AB5-A5AD-E57C7051C986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885841-141F-4034-8272-3EFE0D25B03F}" type="pres">
      <dgm:prSet presAssocID="{A01E3EDB-16DA-4AB5-A5AD-E57C7051C986}" presName="hierChild4" presStyleCnt="0"/>
      <dgm:spPr/>
    </dgm:pt>
    <dgm:pt modelId="{2D314F6F-E2D6-46A5-8821-AE19A02856C5}" type="pres">
      <dgm:prSet presAssocID="{F53E9660-E0F7-4441-B089-5185DC7B3AEB}" presName="Name17" presStyleLbl="parChTrans1D3" presStyleIdx="2" presStyleCnt="5"/>
      <dgm:spPr/>
      <dgm:t>
        <a:bodyPr/>
        <a:lstStyle/>
        <a:p>
          <a:endParaRPr lang="en-US"/>
        </a:p>
      </dgm:t>
    </dgm:pt>
    <dgm:pt modelId="{F597BE0F-6C1A-4554-99D2-FD3B98438293}" type="pres">
      <dgm:prSet presAssocID="{FC38628E-94C3-44A7-A612-5AE4B42913DB}" presName="hierRoot3" presStyleCnt="0"/>
      <dgm:spPr/>
    </dgm:pt>
    <dgm:pt modelId="{75875C4A-DA0C-4432-9D1F-DB3E179A0D65}" type="pres">
      <dgm:prSet presAssocID="{FC38628E-94C3-44A7-A612-5AE4B42913DB}" presName="composite3" presStyleCnt="0"/>
      <dgm:spPr/>
    </dgm:pt>
    <dgm:pt modelId="{DF24658C-8981-4B10-B745-679D4309738B}" type="pres">
      <dgm:prSet presAssocID="{FC38628E-94C3-44A7-A612-5AE4B42913DB}" presName="background3" presStyleLbl="node3" presStyleIdx="2" presStyleCnt="5"/>
      <dgm:spPr/>
    </dgm:pt>
    <dgm:pt modelId="{9AD2DBB3-A1FF-4720-A27E-BA445D667602}" type="pres">
      <dgm:prSet presAssocID="{FC38628E-94C3-44A7-A612-5AE4B42913DB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E671D-2467-4056-8893-97349369E390}" type="pres">
      <dgm:prSet presAssocID="{FC38628E-94C3-44A7-A612-5AE4B42913DB}" presName="hierChild4" presStyleCnt="0"/>
      <dgm:spPr/>
    </dgm:pt>
    <dgm:pt modelId="{B1847263-3772-48FA-B81F-7CB9F905C0E9}" type="pres">
      <dgm:prSet presAssocID="{1E0342FF-C686-42E1-A88E-613A243C2E8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86B7206-0F05-48E1-9CC2-37392418F9D4}" type="pres">
      <dgm:prSet presAssocID="{CC975D81-4762-484F-A18F-E575C4AF9865}" presName="hierRoot2" presStyleCnt="0"/>
      <dgm:spPr/>
    </dgm:pt>
    <dgm:pt modelId="{BDC23FE1-F400-474D-A696-CE9833A68B1A}" type="pres">
      <dgm:prSet presAssocID="{CC975D81-4762-484F-A18F-E575C4AF9865}" presName="composite2" presStyleCnt="0"/>
      <dgm:spPr/>
    </dgm:pt>
    <dgm:pt modelId="{FA182DFA-E338-4ED9-9B16-93FE81E4EEFE}" type="pres">
      <dgm:prSet presAssocID="{CC975D81-4762-484F-A18F-E575C4AF9865}" presName="background2" presStyleLbl="node2" presStyleIdx="1" presStyleCnt="2"/>
      <dgm:spPr/>
    </dgm:pt>
    <dgm:pt modelId="{2102DAC7-B858-45A1-8728-5E34EF09C3AD}" type="pres">
      <dgm:prSet presAssocID="{CC975D81-4762-484F-A18F-E575C4AF986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453506-3F75-4640-B959-ADD98C636217}" type="pres">
      <dgm:prSet presAssocID="{CC975D81-4762-484F-A18F-E575C4AF9865}" presName="hierChild3" presStyleCnt="0"/>
      <dgm:spPr/>
    </dgm:pt>
    <dgm:pt modelId="{57D4FF15-0A72-498A-9B52-C97DD2A6F682}" type="pres">
      <dgm:prSet presAssocID="{D21FC9D0-50B9-4F88-81A8-4D2C7C9D98AC}" presName="Name17" presStyleLbl="parChTrans1D3" presStyleIdx="3" presStyleCnt="5"/>
      <dgm:spPr/>
      <dgm:t>
        <a:bodyPr/>
        <a:lstStyle/>
        <a:p>
          <a:endParaRPr lang="en-US"/>
        </a:p>
      </dgm:t>
    </dgm:pt>
    <dgm:pt modelId="{FD896E07-A3C3-469E-AF4F-F3FCEF8258EF}" type="pres">
      <dgm:prSet presAssocID="{BFD18B3E-0589-42D6-8C6F-E37B4E742EDF}" presName="hierRoot3" presStyleCnt="0"/>
      <dgm:spPr/>
    </dgm:pt>
    <dgm:pt modelId="{6AF74243-F131-4997-9B6A-AAD4AF6C9BBF}" type="pres">
      <dgm:prSet presAssocID="{BFD18B3E-0589-42D6-8C6F-E37B4E742EDF}" presName="composite3" presStyleCnt="0"/>
      <dgm:spPr/>
    </dgm:pt>
    <dgm:pt modelId="{47E172F5-EBCE-48B3-8E73-93E3EE4B69E0}" type="pres">
      <dgm:prSet presAssocID="{BFD18B3E-0589-42D6-8C6F-E37B4E742EDF}" presName="background3" presStyleLbl="node3" presStyleIdx="3" presStyleCnt="5"/>
      <dgm:spPr/>
    </dgm:pt>
    <dgm:pt modelId="{DE9E25CB-3CE1-4889-84D2-42EE5357635F}" type="pres">
      <dgm:prSet presAssocID="{BFD18B3E-0589-42D6-8C6F-E37B4E742EDF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8DA532-021D-4F72-8346-4BCD7D122ECE}" type="pres">
      <dgm:prSet presAssocID="{BFD18B3E-0589-42D6-8C6F-E37B4E742EDF}" presName="hierChild4" presStyleCnt="0"/>
      <dgm:spPr/>
    </dgm:pt>
    <dgm:pt modelId="{5AD58E69-7880-4416-B6C5-EEE6D03646D2}" type="pres">
      <dgm:prSet presAssocID="{BE54C84A-128A-4DFF-94AE-A39CF99398C8}" presName="Name17" presStyleLbl="parChTrans1D3" presStyleIdx="4" presStyleCnt="5"/>
      <dgm:spPr/>
      <dgm:t>
        <a:bodyPr/>
        <a:lstStyle/>
        <a:p>
          <a:endParaRPr lang="en-US"/>
        </a:p>
      </dgm:t>
    </dgm:pt>
    <dgm:pt modelId="{0FA12729-5E0E-47DA-8A8B-0236FE8E00F0}" type="pres">
      <dgm:prSet presAssocID="{E68EFC0F-9BAE-482F-B502-06A0F5230EED}" presName="hierRoot3" presStyleCnt="0"/>
      <dgm:spPr/>
    </dgm:pt>
    <dgm:pt modelId="{24556887-ACBC-416E-BF86-5ECC6BC0B11D}" type="pres">
      <dgm:prSet presAssocID="{E68EFC0F-9BAE-482F-B502-06A0F5230EED}" presName="composite3" presStyleCnt="0"/>
      <dgm:spPr/>
    </dgm:pt>
    <dgm:pt modelId="{B1785048-BA92-47E2-8BD2-C91A43826E20}" type="pres">
      <dgm:prSet presAssocID="{E68EFC0F-9BAE-482F-B502-06A0F5230EED}" presName="background3" presStyleLbl="node3" presStyleIdx="4" presStyleCnt="5"/>
      <dgm:spPr/>
    </dgm:pt>
    <dgm:pt modelId="{D3F1D67F-C91A-4B18-9C13-DEDC0BC2574B}" type="pres">
      <dgm:prSet presAssocID="{E68EFC0F-9BAE-482F-B502-06A0F5230EED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BB948-BDD9-4C77-8ED4-3AA231270D99}" type="pres">
      <dgm:prSet presAssocID="{E68EFC0F-9BAE-482F-B502-06A0F5230EED}" presName="hierChild4" presStyleCnt="0"/>
      <dgm:spPr/>
    </dgm:pt>
  </dgm:ptLst>
  <dgm:cxnLst>
    <dgm:cxn modelId="{D4A3EC00-69BB-47C8-81B4-803FB860319B}" type="presOf" srcId="{E68EFC0F-9BAE-482F-B502-06A0F5230EED}" destId="{D3F1D67F-C91A-4B18-9C13-DEDC0BC2574B}" srcOrd="0" destOrd="0" presId="urn:microsoft.com/office/officeart/2005/8/layout/hierarchy1"/>
    <dgm:cxn modelId="{09397693-93BF-4148-9D36-B2395A1D9BBD}" srcId="{CC975D81-4762-484F-A18F-E575C4AF9865}" destId="{E68EFC0F-9BAE-482F-B502-06A0F5230EED}" srcOrd="1" destOrd="0" parTransId="{BE54C84A-128A-4DFF-94AE-A39CF99398C8}" sibTransId="{D1F228C0-2DF5-4139-BB5F-3BB7BB0241F0}"/>
    <dgm:cxn modelId="{91474D51-9A7B-45C8-8959-B81012C17E89}" type="presOf" srcId="{A01E3EDB-16DA-4AB5-A5AD-E57C7051C986}" destId="{FB419531-6B96-498E-AFF0-ED30935E2272}" srcOrd="0" destOrd="0" presId="urn:microsoft.com/office/officeart/2005/8/layout/hierarchy1"/>
    <dgm:cxn modelId="{8A67D339-2F96-4FD5-8719-663565B0EFF4}" srcId="{4D5DC5FF-8497-40C6-825A-646DF653CFEB}" destId="{A01E3EDB-16DA-4AB5-A5AD-E57C7051C986}" srcOrd="1" destOrd="0" parTransId="{53C96C71-950C-4FF6-90DE-80B165263DFB}" sibTransId="{6ADB335B-66B9-43A9-AAAB-D17ABBE2FE79}"/>
    <dgm:cxn modelId="{D2183450-1C17-4FBA-904F-32957DCF5324}" type="presOf" srcId="{1E0342FF-C686-42E1-A88E-613A243C2E80}" destId="{B1847263-3772-48FA-B81F-7CB9F905C0E9}" srcOrd="0" destOrd="0" presId="urn:microsoft.com/office/officeart/2005/8/layout/hierarchy1"/>
    <dgm:cxn modelId="{A8DC04B0-A6E5-41C7-9B57-8B9290295D1B}" type="presOf" srcId="{46988792-36D6-4D90-9CDA-FC91BD00586D}" destId="{DC182453-8B81-411F-831B-2717ECFC4EA0}" srcOrd="0" destOrd="0" presId="urn:microsoft.com/office/officeart/2005/8/layout/hierarchy1"/>
    <dgm:cxn modelId="{8B4D874A-AAD8-46DC-8FBF-110AEA4FB49F}" type="presOf" srcId="{A01537A2-0B35-494C-938C-1C13400634F2}" destId="{898C303C-D5B3-4DD7-B0B9-6FFD9ECA8397}" srcOrd="0" destOrd="0" presId="urn:microsoft.com/office/officeart/2005/8/layout/hierarchy1"/>
    <dgm:cxn modelId="{89BEF1DD-2694-47D9-85C7-88DBE5527AF6}" type="presOf" srcId="{604D44E6-2A7E-477D-A218-79DC5CF3BE1B}" destId="{9C9D6B39-C1FB-4CF8-858E-1663700B17A3}" srcOrd="0" destOrd="0" presId="urn:microsoft.com/office/officeart/2005/8/layout/hierarchy1"/>
    <dgm:cxn modelId="{B17E7886-4BE1-4BFA-B28A-AC18C5083A36}" type="presOf" srcId="{F53E9660-E0F7-4441-B089-5185DC7B3AEB}" destId="{2D314F6F-E2D6-46A5-8821-AE19A02856C5}" srcOrd="0" destOrd="0" presId="urn:microsoft.com/office/officeart/2005/8/layout/hierarchy1"/>
    <dgm:cxn modelId="{E7B2EDD2-2799-42D5-8098-877C28316D20}" type="presOf" srcId="{BE54C84A-128A-4DFF-94AE-A39CF99398C8}" destId="{5AD58E69-7880-4416-B6C5-EEE6D03646D2}" srcOrd="0" destOrd="0" presId="urn:microsoft.com/office/officeart/2005/8/layout/hierarchy1"/>
    <dgm:cxn modelId="{8A29F1ED-175A-4083-9183-FCE25DFE9688}" srcId="{46988792-36D6-4D90-9CDA-FC91BD00586D}" destId="{4D5DC5FF-8497-40C6-825A-646DF653CFEB}" srcOrd="0" destOrd="0" parTransId="{C829AAD9-5008-4329-AB95-916191D880D7}" sibTransId="{835F3F5A-72A8-4818-9819-0F8F1F5FE5D8}"/>
    <dgm:cxn modelId="{F5FAB582-511A-4F31-AC00-BA8DA0196C4F}" type="presOf" srcId="{4D5DC5FF-8497-40C6-825A-646DF653CFEB}" destId="{4D3626B7-425B-4A50-9D96-C019D2347B4E}" srcOrd="0" destOrd="0" presId="urn:microsoft.com/office/officeart/2005/8/layout/hierarchy1"/>
    <dgm:cxn modelId="{F5AE9917-363E-4B00-8611-8EEFF6822DA6}" type="presOf" srcId="{D21FC9D0-50B9-4F88-81A8-4D2C7C9D98AC}" destId="{57D4FF15-0A72-498A-9B52-C97DD2A6F682}" srcOrd="0" destOrd="0" presId="urn:microsoft.com/office/officeart/2005/8/layout/hierarchy1"/>
    <dgm:cxn modelId="{80152DE1-4312-4CBD-BE17-7F3427BBB528}" type="presOf" srcId="{15C63566-2706-4E37-9A96-D7FCD6E09B4B}" destId="{FB4FEE52-8FB9-4A5E-9CE0-124E05F21FD2}" srcOrd="0" destOrd="0" presId="urn:microsoft.com/office/officeart/2005/8/layout/hierarchy1"/>
    <dgm:cxn modelId="{23C951BD-3307-4F68-AFCA-5A4C405C8EAD}" srcId="{46988792-36D6-4D90-9CDA-FC91BD00586D}" destId="{CC975D81-4762-484F-A18F-E575C4AF9865}" srcOrd="1" destOrd="0" parTransId="{1E0342FF-C686-42E1-A88E-613A243C2E80}" sibTransId="{F4A2E914-2C67-416E-AA81-C609572188A4}"/>
    <dgm:cxn modelId="{336B8820-21BA-4203-8B24-6BBD8FE2D992}" srcId="{CC975D81-4762-484F-A18F-E575C4AF9865}" destId="{BFD18B3E-0589-42D6-8C6F-E37B4E742EDF}" srcOrd="0" destOrd="0" parTransId="{D21FC9D0-50B9-4F88-81A8-4D2C7C9D98AC}" sibTransId="{4F09DADF-DE6D-4378-8744-C27141730EC5}"/>
    <dgm:cxn modelId="{39FE53F2-5D2D-4A98-A82E-4CFB6873BBA6}" srcId="{4D5DC5FF-8497-40C6-825A-646DF653CFEB}" destId="{604D44E6-2A7E-477D-A218-79DC5CF3BE1B}" srcOrd="0" destOrd="0" parTransId="{15C63566-2706-4E37-9A96-D7FCD6E09B4B}" sibTransId="{03D90B26-C753-427B-A177-9D4B2C00ABDD}"/>
    <dgm:cxn modelId="{7CBF2DF1-52E5-439C-AC15-CD55729212AC}" srcId="{4D5DC5FF-8497-40C6-825A-646DF653CFEB}" destId="{FC38628E-94C3-44A7-A612-5AE4B42913DB}" srcOrd="2" destOrd="0" parTransId="{F53E9660-E0F7-4441-B089-5185DC7B3AEB}" sibTransId="{752FD209-9A90-482C-8709-BE5E3D0FA3BB}"/>
    <dgm:cxn modelId="{C623A035-0778-4C3C-8BCD-203C89EE628E}" type="presOf" srcId="{C829AAD9-5008-4329-AB95-916191D880D7}" destId="{31735D3F-6448-4D71-BCB1-F4B44EF2E1C8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C55ADFA1-3363-43E9-B981-F145E800258C}" type="presOf" srcId="{53C96C71-950C-4FF6-90DE-80B165263DFB}" destId="{A955F250-76BA-4578-88FD-894875FB82CB}" srcOrd="0" destOrd="0" presId="urn:microsoft.com/office/officeart/2005/8/layout/hierarchy1"/>
    <dgm:cxn modelId="{17A81243-E7D4-4EA3-A725-618B7E404F37}" type="presOf" srcId="{CC975D81-4762-484F-A18F-E575C4AF9865}" destId="{2102DAC7-B858-45A1-8728-5E34EF09C3AD}" srcOrd="0" destOrd="0" presId="urn:microsoft.com/office/officeart/2005/8/layout/hierarchy1"/>
    <dgm:cxn modelId="{CA655CB2-879C-4AD1-9203-997D24AD806A}" type="presOf" srcId="{BFD18B3E-0589-42D6-8C6F-E37B4E742EDF}" destId="{DE9E25CB-3CE1-4889-84D2-42EE5357635F}" srcOrd="0" destOrd="0" presId="urn:microsoft.com/office/officeart/2005/8/layout/hierarchy1"/>
    <dgm:cxn modelId="{FEB54B79-3E09-4EFB-8285-52261BE48326}" type="presOf" srcId="{FC38628E-94C3-44A7-A612-5AE4B42913DB}" destId="{9AD2DBB3-A1FF-4720-A27E-BA445D667602}" srcOrd="0" destOrd="0" presId="urn:microsoft.com/office/officeart/2005/8/layout/hierarchy1"/>
    <dgm:cxn modelId="{D1CF2B92-F6D8-46F6-A6C8-5818D61CBF08}" type="presParOf" srcId="{898C303C-D5B3-4DD7-B0B9-6FFD9ECA8397}" destId="{4B00D8AD-F74B-4C50-B078-53086DF26042}" srcOrd="0" destOrd="0" presId="urn:microsoft.com/office/officeart/2005/8/layout/hierarchy1"/>
    <dgm:cxn modelId="{9D7B6D71-AC05-4FA1-9491-0F06A193E1E2}" type="presParOf" srcId="{4B00D8AD-F74B-4C50-B078-53086DF26042}" destId="{D3BAB740-621B-4DE9-8AE5-3A3DCB2F313A}" srcOrd="0" destOrd="0" presId="urn:microsoft.com/office/officeart/2005/8/layout/hierarchy1"/>
    <dgm:cxn modelId="{E3E972D8-A3A3-403B-B1AF-CF98B9277CAF}" type="presParOf" srcId="{D3BAB740-621B-4DE9-8AE5-3A3DCB2F313A}" destId="{16C23E90-D800-4E23-B194-E1C19018AA5A}" srcOrd="0" destOrd="0" presId="urn:microsoft.com/office/officeart/2005/8/layout/hierarchy1"/>
    <dgm:cxn modelId="{E3787B97-9825-44C1-BF1F-D2C2FE48595C}" type="presParOf" srcId="{D3BAB740-621B-4DE9-8AE5-3A3DCB2F313A}" destId="{DC182453-8B81-411F-831B-2717ECFC4EA0}" srcOrd="1" destOrd="0" presId="urn:microsoft.com/office/officeart/2005/8/layout/hierarchy1"/>
    <dgm:cxn modelId="{C59EEC9A-7F6B-44B0-BD55-2095364FA8D6}" type="presParOf" srcId="{4B00D8AD-F74B-4C50-B078-53086DF26042}" destId="{61954FAA-465C-403E-AEB0-B647A8884DE5}" srcOrd="1" destOrd="0" presId="urn:microsoft.com/office/officeart/2005/8/layout/hierarchy1"/>
    <dgm:cxn modelId="{54A014C3-5A9F-4EBF-B485-CF0D52BBD7CC}" type="presParOf" srcId="{61954FAA-465C-403E-AEB0-B647A8884DE5}" destId="{31735D3F-6448-4D71-BCB1-F4B44EF2E1C8}" srcOrd="0" destOrd="0" presId="urn:microsoft.com/office/officeart/2005/8/layout/hierarchy1"/>
    <dgm:cxn modelId="{F7919C1B-DC01-45F5-8E02-AF30A0631D9A}" type="presParOf" srcId="{61954FAA-465C-403E-AEB0-B647A8884DE5}" destId="{8ADFDBAA-B107-449C-902D-476637C81F6C}" srcOrd="1" destOrd="0" presId="urn:microsoft.com/office/officeart/2005/8/layout/hierarchy1"/>
    <dgm:cxn modelId="{4AA407A0-7283-40ED-BE43-E14C0BF51BAC}" type="presParOf" srcId="{8ADFDBAA-B107-449C-902D-476637C81F6C}" destId="{FA407AA5-EFDD-494C-9BF3-8766492EAF25}" srcOrd="0" destOrd="0" presId="urn:microsoft.com/office/officeart/2005/8/layout/hierarchy1"/>
    <dgm:cxn modelId="{239348B9-FD17-466B-AC27-A144FA674443}" type="presParOf" srcId="{FA407AA5-EFDD-494C-9BF3-8766492EAF25}" destId="{7817542B-C801-49E8-A28E-746B6D89BEF9}" srcOrd="0" destOrd="0" presId="urn:microsoft.com/office/officeart/2005/8/layout/hierarchy1"/>
    <dgm:cxn modelId="{CC1E0853-E297-4138-A029-1CD6105CAEF3}" type="presParOf" srcId="{FA407AA5-EFDD-494C-9BF3-8766492EAF25}" destId="{4D3626B7-425B-4A50-9D96-C019D2347B4E}" srcOrd="1" destOrd="0" presId="urn:microsoft.com/office/officeart/2005/8/layout/hierarchy1"/>
    <dgm:cxn modelId="{3B7C9616-7551-4EF1-8901-DFF6BB575119}" type="presParOf" srcId="{8ADFDBAA-B107-449C-902D-476637C81F6C}" destId="{6D43EF36-5D7B-437E-A810-22C3453BE558}" srcOrd="1" destOrd="0" presId="urn:microsoft.com/office/officeart/2005/8/layout/hierarchy1"/>
    <dgm:cxn modelId="{116E755D-5A29-4A30-8AD3-72AFD6EDC38E}" type="presParOf" srcId="{6D43EF36-5D7B-437E-A810-22C3453BE558}" destId="{FB4FEE52-8FB9-4A5E-9CE0-124E05F21FD2}" srcOrd="0" destOrd="0" presId="urn:microsoft.com/office/officeart/2005/8/layout/hierarchy1"/>
    <dgm:cxn modelId="{27F5CAA1-FCCD-4CE7-ACDE-DBA2E8F464EE}" type="presParOf" srcId="{6D43EF36-5D7B-437E-A810-22C3453BE558}" destId="{3C0443F5-B7EA-4822-A62A-577733660426}" srcOrd="1" destOrd="0" presId="urn:microsoft.com/office/officeart/2005/8/layout/hierarchy1"/>
    <dgm:cxn modelId="{DDDF3595-1A6B-4AF3-922B-02E53D9446E0}" type="presParOf" srcId="{3C0443F5-B7EA-4822-A62A-577733660426}" destId="{71A4020A-1889-4380-A260-918017361706}" srcOrd="0" destOrd="0" presId="urn:microsoft.com/office/officeart/2005/8/layout/hierarchy1"/>
    <dgm:cxn modelId="{1A4D90B5-252B-4370-B1B4-AA2FBCFBB78D}" type="presParOf" srcId="{71A4020A-1889-4380-A260-918017361706}" destId="{2EE25978-21D7-4C33-85E2-4590A7E14661}" srcOrd="0" destOrd="0" presId="urn:microsoft.com/office/officeart/2005/8/layout/hierarchy1"/>
    <dgm:cxn modelId="{993ADBD5-F6AD-444F-A932-D827FA3F3D3D}" type="presParOf" srcId="{71A4020A-1889-4380-A260-918017361706}" destId="{9C9D6B39-C1FB-4CF8-858E-1663700B17A3}" srcOrd="1" destOrd="0" presId="urn:microsoft.com/office/officeart/2005/8/layout/hierarchy1"/>
    <dgm:cxn modelId="{63822E01-ECC9-4934-926D-707DDD219D5C}" type="presParOf" srcId="{3C0443F5-B7EA-4822-A62A-577733660426}" destId="{C2992687-08A1-4715-810D-EA59C8F05257}" srcOrd="1" destOrd="0" presId="urn:microsoft.com/office/officeart/2005/8/layout/hierarchy1"/>
    <dgm:cxn modelId="{3DF4E2D9-32EB-45A2-A151-EC2185C2CB63}" type="presParOf" srcId="{6D43EF36-5D7B-437E-A810-22C3453BE558}" destId="{A955F250-76BA-4578-88FD-894875FB82CB}" srcOrd="2" destOrd="0" presId="urn:microsoft.com/office/officeart/2005/8/layout/hierarchy1"/>
    <dgm:cxn modelId="{300C1B7D-1E4A-443A-84C8-80D7678158B1}" type="presParOf" srcId="{6D43EF36-5D7B-437E-A810-22C3453BE558}" destId="{AFDA7C54-BAD4-4AB1-8C1A-C3065DC3E2C1}" srcOrd="3" destOrd="0" presId="urn:microsoft.com/office/officeart/2005/8/layout/hierarchy1"/>
    <dgm:cxn modelId="{D07423CB-B493-4D7A-AC04-61D2C7152624}" type="presParOf" srcId="{AFDA7C54-BAD4-4AB1-8C1A-C3065DC3E2C1}" destId="{F151D2DF-BF6A-4BC0-A64A-C4116D75D690}" srcOrd="0" destOrd="0" presId="urn:microsoft.com/office/officeart/2005/8/layout/hierarchy1"/>
    <dgm:cxn modelId="{3E075AF5-25F8-4571-864F-9D00FB12BAAA}" type="presParOf" srcId="{F151D2DF-BF6A-4BC0-A64A-C4116D75D690}" destId="{B3974AB4-B14D-4DB2-AD45-E08433035F80}" srcOrd="0" destOrd="0" presId="urn:microsoft.com/office/officeart/2005/8/layout/hierarchy1"/>
    <dgm:cxn modelId="{D039BE47-84E5-450F-A2A4-E3B28ED94E0B}" type="presParOf" srcId="{F151D2DF-BF6A-4BC0-A64A-C4116D75D690}" destId="{FB419531-6B96-498E-AFF0-ED30935E2272}" srcOrd="1" destOrd="0" presId="urn:microsoft.com/office/officeart/2005/8/layout/hierarchy1"/>
    <dgm:cxn modelId="{CDB2846A-F549-4BD6-8621-2104F1EC2C00}" type="presParOf" srcId="{AFDA7C54-BAD4-4AB1-8C1A-C3065DC3E2C1}" destId="{0F885841-141F-4034-8272-3EFE0D25B03F}" srcOrd="1" destOrd="0" presId="urn:microsoft.com/office/officeart/2005/8/layout/hierarchy1"/>
    <dgm:cxn modelId="{F74952E0-2897-4075-BBAD-B6CE74A335CA}" type="presParOf" srcId="{6D43EF36-5D7B-437E-A810-22C3453BE558}" destId="{2D314F6F-E2D6-46A5-8821-AE19A02856C5}" srcOrd="4" destOrd="0" presId="urn:microsoft.com/office/officeart/2005/8/layout/hierarchy1"/>
    <dgm:cxn modelId="{7C696BD6-E137-4024-863E-D53089837F1B}" type="presParOf" srcId="{6D43EF36-5D7B-437E-A810-22C3453BE558}" destId="{F597BE0F-6C1A-4554-99D2-FD3B98438293}" srcOrd="5" destOrd="0" presId="urn:microsoft.com/office/officeart/2005/8/layout/hierarchy1"/>
    <dgm:cxn modelId="{CFBAF485-B7A2-4C89-A6DC-BF6AA0E79B25}" type="presParOf" srcId="{F597BE0F-6C1A-4554-99D2-FD3B98438293}" destId="{75875C4A-DA0C-4432-9D1F-DB3E179A0D65}" srcOrd="0" destOrd="0" presId="urn:microsoft.com/office/officeart/2005/8/layout/hierarchy1"/>
    <dgm:cxn modelId="{5130FEB6-5C2B-4F2A-9EF5-56614D6F2649}" type="presParOf" srcId="{75875C4A-DA0C-4432-9D1F-DB3E179A0D65}" destId="{DF24658C-8981-4B10-B745-679D4309738B}" srcOrd="0" destOrd="0" presId="urn:microsoft.com/office/officeart/2005/8/layout/hierarchy1"/>
    <dgm:cxn modelId="{CDF131D7-4B6C-4AAE-BE98-BD167E92A443}" type="presParOf" srcId="{75875C4A-DA0C-4432-9D1F-DB3E179A0D65}" destId="{9AD2DBB3-A1FF-4720-A27E-BA445D667602}" srcOrd="1" destOrd="0" presId="urn:microsoft.com/office/officeart/2005/8/layout/hierarchy1"/>
    <dgm:cxn modelId="{7998AEE3-9E65-4B04-96AD-F10CA57AEF08}" type="presParOf" srcId="{F597BE0F-6C1A-4554-99D2-FD3B98438293}" destId="{011E671D-2467-4056-8893-97349369E390}" srcOrd="1" destOrd="0" presId="urn:microsoft.com/office/officeart/2005/8/layout/hierarchy1"/>
    <dgm:cxn modelId="{78DD9010-F0E6-4484-81F8-29AAFC49FAB1}" type="presParOf" srcId="{61954FAA-465C-403E-AEB0-B647A8884DE5}" destId="{B1847263-3772-48FA-B81F-7CB9F905C0E9}" srcOrd="2" destOrd="0" presId="urn:microsoft.com/office/officeart/2005/8/layout/hierarchy1"/>
    <dgm:cxn modelId="{6B89F223-10FC-4E63-8E49-05E2C422C4B2}" type="presParOf" srcId="{61954FAA-465C-403E-AEB0-B647A8884DE5}" destId="{D86B7206-0F05-48E1-9CC2-37392418F9D4}" srcOrd="3" destOrd="0" presId="urn:microsoft.com/office/officeart/2005/8/layout/hierarchy1"/>
    <dgm:cxn modelId="{56FA6AA0-9EBC-4282-ACF0-EE84CFC10A02}" type="presParOf" srcId="{D86B7206-0F05-48E1-9CC2-37392418F9D4}" destId="{BDC23FE1-F400-474D-A696-CE9833A68B1A}" srcOrd="0" destOrd="0" presId="urn:microsoft.com/office/officeart/2005/8/layout/hierarchy1"/>
    <dgm:cxn modelId="{CD59FC62-083A-4B97-BE8B-735B32867214}" type="presParOf" srcId="{BDC23FE1-F400-474D-A696-CE9833A68B1A}" destId="{FA182DFA-E338-4ED9-9B16-93FE81E4EEFE}" srcOrd="0" destOrd="0" presId="urn:microsoft.com/office/officeart/2005/8/layout/hierarchy1"/>
    <dgm:cxn modelId="{DCD345AC-7260-42E1-8B40-D7650A000B02}" type="presParOf" srcId="{BDC23FE1-F400-474D-A696-CE9833A68B1A}" destId="{2102DAC7-B858-45A1-8728-5E34EF09C3AD}" srcOrd="1" destOrd="0" presId="urn:microsoft.com/office/officeart/2005/8/layout/hierarchy1"/>
    <dgm:cxn modelId="{FD72B177-BC13-4D6F-A3BD-CFD9413E5B3E}" type="presParOf" srcId="{D86B7206-0F05-48E1-9CC2-37392418F9D4}" destId="{DB453506-3F75-4640-B959-ADD98C636217}" srcOrd="1" destOrd="0" presId="urn:microsoft.com/office/officeart/2005/8/layout/hierarchy1"/>
    <dgm:cxn modelId="{EB9BB64E-A662-4D45-9481-3A10096782F1}" type="presParOf" srcId="{DB453506-3F75-4640-B959-ADD98C636217}" destId="{57D4FF15-0A72-498A-9B52-C97DD2A6F682}" srcOrd="0" destOrd="0" presId="urn:microsoft.com/office/officeart/2005/8/layout/hierarchy1"/>
    <dgm:cxn modelId="{C0C0E7E1-96BB-4899-A68F-F62DE3091F40}" type="presParOf" srcId="{DB453506-3F75-4640-B959-ADD98C636217}" destId="{FD896E07-A3C3-469E-AF4F-F3FCEF8258EF}" srcOrd="1" destOrd="0" presId="urn:microsoft.com/office/officeart/2005/8/layout/hierarchy1"/>
    <dgm:cxn modelId="{BD7D630B-C67B-409F-96E0-C4E30CC50956}" type="presParOf" srcId="{FD896E07-A3C3-469E-AF4F-F3FCEF8258EF}" destId="{6AF74243-F131-4997-9B6A-AAD4AF6C9BBF}" srcOrd="0" destOrd="0" presId="urn:microsoft.com/office/officeart/2005/8/layout/hierarchy1"/>
    <dgm:cxn modelId="{96C1F016-49CB-43C5-B276-2348341E7D6C}" type="presParOf" srcId="{6AF74243-F131-4997-9B6A-AAD4AF6C9BBF}" destId="{47E172F5-EBCE-48B3-8E73-93E3EE4B69E0}" srcOrd="0" destOrd="0" presId="urn:microsoft.com/office/officeart/2005/8/layout/hierarchy1"/>
    <dgm:cxn modelId="{1AADA5CE-72EC-4A4C-B9AA-B94F90D1E937}" type="presParOf" srcId="{6AF74243-F131-4997-9B6A-AAD4AF6C9BBF}" destId="{DE9E25CB-3CE1-4889-84D2-42EE5357635F}" srcOrd="1" destOrd="0" presId="urn:microsoft.com/office/officeart/2005/8/layout/hierarchy1"/>
    <dgm:cxn modelId="{61BCB8E8-443F-4A24-BED0-6A0B0A61B66C}" type="presParOf" srcId="{FD896E07-A3C3-469E-AF4F-F3FCEF8258EF}" destId="{018DA532-021D-4F72-8346-4BCD7D122ECE}" srcOrd="1" destOrd="0" presId="urn:microsoft.com/office/officeart/2005/8/layout/hierarchy1"/>
    <dgm:cxn modelId="{961ED1B1-B8B7-4240-A1F9-DDC3FAECA046}" type="presParOf" srcId="{DB453506-3F75-4640-B959-ADD98C636217}" destId="{5AD58E69-7880-4416-B6C5-EEE6D03646D2}" srcOrd="2" destOrd="0" presId="urn:microsoft.com/office/officeart/2005/8/layout/hierarchy1"/>
    <dgm:cxn modelId="{5A94C35B-4666-4AFD-B096-D9C667800665}" type="presParOf" srcId="{DB453506-3F75-4640-B959-ADD98C636217}" destId="{0FA12729-5E0E-47DA-8A8B-0236FE8E00F0}" srcOrd="3" destOrd="0" presId="urn:microsoft.com/office/officeart/2005/8/layout/hierarchy1"/>
    <dgm:cxn modelId="{7DEFC3B9-F928-4D0C-8FB7-FB76C4D174B1}" type="presParOf" srcId="{0FA12729-5E0E-47DA-8A8B-0236FE8E00F0}" destId="{24556887-ACBC-416E-BF86-5ECC6BC0B11D}" srcOrd="0" destOrd="0" presId="urn:microsoft.com/office/officeart/2005/8/layout/hierarchy1"/>
    <dgm:cxn modelId="{678F5314-5704-4FBA-B0ED-0CF8B5753845}" type="presParOf" srcId="{24556887-ACBC-416E-BF86-5ECC6BC0B11D}" destId="{B1785048-BA92-47E2-8BD2-C91A43826E20}" srcOrd="0" destOrd="0" presId="urn:microsoft.com/office/officeart/2005/8/layout/hierarchy1"/>
    <dgm:cxn modelId="{D6BAB08D-56EF-4B52-A740-263080D28CC2}" type="presParOf" srcId="{24556887-ACBC-416E-BF86-5ECC6BC0B11D}" destId="{D3F1D67F-C91A-4B18-9C13-DEDC0BC2574B}" srcOrd="1" destOrd="0" presId="urn:microsoft.com/office/officeart/2005/8/layout/hierarchy1"/>
    <dgm:cxn modelId="{4D143B87-7A75-4F65-8BEB-6A0E80D6D9E8}" type="presParOf" srcId="{0FA12729-5E0E-47DA-8A8B-0236FE8E00F0}" destId="{135BB948-BDD9-4C77-8ED4-3AA231270D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E42B9E-13DA-4A6D-B72B-A5E4717144A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E20069-77D2-401D-871B-5D30704F6429}">
      <dgm:prSet phldrT="[Text]"/>
      <dgm:spPr/>
      <dgm:t>
        <a:bodyPr/>
        <a:lstStyle/>
        <a:p>
          <a:r>
            <a:rPr lang="en-US" dirty="0" smtClean="0"/>
            <a:t>Cookie</a:t>
          </a:r>
          <a:endParaRPr lang="en-US" dirty="0"/>
        </a:p>
      </dgm:t>
    </dgm:pt>
    <dgm:pt modelId="{51A0471F-8322-47CB-9A6C-062E1472A291}" type="parTrans" cxnId="{5C6878CC-2613-4732-AFC2-7FFEB0200FED}">
      <dgm:prSet/>
      <dgm:spPr/>
      <dgm:t>
        <a:bodyPr/>
        <a:lstStyle/>
        <a:p>
          <a:endParaRPr lang="en-US"/>
        </a:p>
      </dgm:t>
    </dgm:pt>
    <dgm:pt modelId="{68393511-BEF3-44F2-9D2D-182BDE309C12}" type="sibTrans" cxnId="{5C6878CC-2613-4732-AFC2-7FFEB0200FED}">
      <dgm:prSet/>
      <dgm:spPr/>
      <dgm:t>
        <a:bodyPr/>
        <a:lstStyle/>
        <a:p>
          <a:endParaRPr lang="en-US"/>
        </a:p>
      </dgm:t>
    </dgm:pt>
    <dgm:pt modelId="{9222AFFA-639A-4644-B01C-830EF8F7E9DC}">
      <dgm:prSet phldrT="[Text]"/>
      <dgm:spPr/>
      <dgm:t>
        <a:bodyPr/>
        <a:lstStyle/>
        <a:p>
          <a:r>
            <a:rPr lang="en-US" dirty="0" smtClean="0"/>
            <a:t>Girl Scout Cookie</a:t>
          </a:r>
          <a:endParaRPr lang="en-US" dirty="0"/>
        </a:p>
      </dgm:t>
    </dgm:pt>
    <dgm:pt modelId="{F4FA596E-1C96-42E5-8EA5-82360BB122C9}" type="parTrans" cxnId="{312B6541-8082-4F9A-9205-E7A56502BDFA}">
      <dgm:prSet/>
      <dgm:spPr/>
      <dgm:t>
        <a:bodyPr/>
        <a:lstStyle/>
        <a:p>
          <a:endParaRPr lang="en-US"/>
        </a:p>
      </dgm:t>
    </dgm:pt>
    <dgm:pt modelId="{1BEC3D3D-61CD-4127-9E71-906EADD40D55}" type="sibTrans" cxnId="{312B6541-8082-4F9A-9205-E7A56502BDFA}">
      <dgm:prSet/>
      <dgm:spPr/>
      <dgm:t>
        <a:bodyPr/>
        <a:lstStyle/>
        <a:p>
          <a:endParaRPr lang="en-US"/>
        </a:p>
      </dgm:t>
    </dgm:pt>
    <dgm:pt modelId="{80A5C0AE-95E2-4DEE-A1F1-E78F0A14B5FF}">
      <dgm:prSet phldrT="[Text]"/>
      <dgm:spPr/>
      <dgm:t>
        <a:bodyPr/>
        <a:lstStyle/>
        <a:p>
          <a:r>
            <a:rPr lang="en-US" dirty="0" smtClean="0"/>
            <a:t>Thin mint</a:t>
          </a:r>
          <a:endParaRPr lang="en-US" dirty="0"/>
        </a:p>
      </dgm:t>
    </dgm:pt>
    <dgm:pt modelId="{92246D89-C723-4893-A7F1-9304DC98DF10}" type="parTrans" cxnId="{DDAECC25-7705-4089-AC1C-787953683311}">
      <dgm:prSet/>
      <dgm:spPr/>
      <dgm:t>
        <a:bodyPr/>
        <a:lstStyle/>
        <a:p>
          <a:endParaRPr lang="en-US"/>
        </a:p>
      </dgm:t>
    </dgm:pt>
    <dgm:pt modelId="{3AE68F36-1216-48F1-8260-0F128024AF06}" type="sibTrans" cxnId="{DDAECC25-7705-4089-AC1C-787953683311}">
      <dgm:prSet/>
      <dgm:spPr/>
      <dgm:t>
        <a:bodyPr/>
        <a:lstStyle/>
        <a:p>
          <a:endParaRPr lang="en-US"/>
        </a:p>
      </dgm:t>
    </dgm:pt>
    <dgm:pt modelId="{E6431B64-56BB-468E-8B6D-101BE4BBA397}">
      <dgm:prSet phldrT="[Text]"/>
      <dgm:spPr/>
      <dgm:t>
        <a:bodyPr/>
        <a:lstStyle/>
        <a:p>
          <a:r>
            <a:rPr lang="en-US" dirty="0" smtClean="0"/>
            <a:t>Shortbread</a:t>
          </a:r>
          <a:endParaRPr lang="en-US" dirty="0"/>
        </a:p>
      </dgm:t>
    </dgm:pt>
    <dgm:pt modelId="{26D26C02-9D27-44DD-A64C-3D9DBC629759}" type="parTrans" cxnId="{AA5CD403-054B-46EB-B957-6DB0916E9353}">
      <dgm:prSet/>
      <dgm:spPr/>
      <dgm:t>
        <a:bodyPr/>
        <a:lstStyle/>
        <a:p>
          <a:endParaRPr lang="en-US"/>
        </a:p>
      </dgm:t>
    </dgm:pt>
    <dgm:pt modelId="{F1852C96-0134-406F-95DB-DD6057F1DA4F}" type="sibTrans" cxnId="{AA5CD403-054B-46EB-B957-6DB0916E9353}">
      <dgm:prSet/>
      <dgm:spPr/>
      <dgm:t>
        <a:bodyPr/>
        <a:lstStyle/>
        <a:p>
          <a:endParaRPr lang="en-US"/>
        </a:p>
      </dgm:t>
    </dgm:pt>
    <dgm:pt modelId="{FB32A9CB-2DF7-4ECE-A871-E34B88ED6082}">
      <dgm:prSet phldrT="[Text]"/>
      <dgm:spPr/>
      <dgm:t>
        <a:bodyPr/>
        <a:lstStyle/>
        <a:p>
          <a:r>
            <a:rPr lang="en-US" dirty="0" smtClean="0"/>
            <a:t>Chocolate Chip</a:t>
          </a:r>
          <a:endParaRPr lang="en-US" dirty="0"/>
        </a:p>
      </dgm:t>
    </dgm:pt>
    <dgm:pt modelId="{30AA22FD-815A-45EB-A861-F8E8E54EB949}" type="parTrans" cxnId="{A7625E4B-4DB8-440E-BAC4-483004103A48}">
      <dgm:prSet/>
      <dgm:spPr/>
      <dgm:t>
        <a:bodyPr/>
        <a:lstStyle/>
        <a:p>
          <a:endParaRPr lang="en-US"/>
        </a:p>
      </dgm:t>
    </dgm:pt>
    <dgm:pt modelId="{7984F676-DE4E-4B7F-BDEF-4F2601A1CE50}" type="sibTrans" cxnId="{A7625E4B-4DB8-440E-BAC4-483004103A48}">
      <dgm:prSet/>
      <dgm:spPr/>
      <dgm:t>
        <a:bodyPr/>
        <a:lstStyle/>
        <a:p>
          <a:endParaRPr lang="en-US"/>
        </a:p>
      </dgm:t>
    </dgm:pt>
    <dgm:pt modelId="{FD57F2B4-2E1F-417E-A089-045137358A52}" type="pres">
      <dgm:prSet presAssocID="{1AE42B9E-13DA-4A6D-B72B-A5E4717144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048BA4-03AC-4825-AB43-1FFF722D433B}" type="pres">
      <dgm:prSet presAssocID="{88E20069-77D2-401D-871B-5D30704F6429}" presName="hierRoot1" presStyleCnt="0"/>
      <dgm:spPr/>
    </dgm:pt>
    <dgm:pt modelId="{2D87AF8B-E662-4B19-B10E-C3072D058374}" type="pres">
      <dgm:prSet presAssocID="{88E20069-77D2-401D-871B-5D30704F6429}" presName="composite" presStyleCnt="0"/>
      <dgm:spPr/>
    </dgm:pt>
    <dgm:pt modelId="{1F3EC2E4-5B61-4C9C-A22D-0DFBDF6D7DC7}" type="pres">
      <dgm:prSet presAssocID="{88E20069-77D2-401D-871B-5D30704F6429}" presName="background" presStyleLbl="node0" presStyleIdx="0" presStyleCnt="1"/>
      <dgm:spPr/>
    </dgm:pt>
    <dgm:pt modelId="{DAD23E89-E291-453B-9B60-F5A6DC588C4A}" type="pres">
      <dgm:prSet presAssocID="{88E20069-77D2-401D-871B-5D30704F642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9A68AE-869C-428D-8DA2-420BFEE19065}" type="pres">
      <dgm:prSet presAssocID="{88E20069-77D2-401D-871B-5D30704F6429}" presName="hierChild2" presStyleCnt="0"/>
      <dgm:spPr/>
    </dgm:pt>
    <dgm:pt modelId="{47221995-E0B8-4623-81EA-2271DA85883E}" type="pres">
      <dgm:prSet presAssocID="{F4FA596E-1C96-42E5-8EA5-82360BB122C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76B0ADF-A9A0-43D6-9380-4F7A0639E5F0}" type="pres">
      <dgm:prSet presAssocID="{9222AFFA-639A-4644-B01C-830EF8F7E9DC}" presName="hierRoot2" presStyleCnt="0"/>
      <dgm:spPr/>
    </dgm:pt>
    <dgm:pt modelId="{7D82E5E4-FE82-4D2A-BD04-0311B7E9DB12}" type="pres">
      <dgm:prSet presAssocID="{9222AFFA-639A-4644-B01C-830EF8F7E9DC}" presName="composite2" presStyleCnt="0"/>
      <dgm:spPr/>
    </dgm:pt>
    <dgm:pt modelId="{AD719E8B-A55A-44F8-947D-F540DB9F918C}" type="pres">
      <dgm:prSet presAssocID="{9222AFFA-639A-4644-B01C-830EF8F7E9DC}" presName="background2" presStyleLbl="node2" presStyleIdx="0" presStyleCnt="2"/>
      <dgm:spPr/>
    </dgm:pt>
    <dgm:pt modelId="{C3D50D74-819C-4513-9CFE-D2CD86443F4D}" type="pres">
      <dgm:prSet presAssocID="{9222AFFA-639A-4644-B01C-830EF8F7E9D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4F6849-2CDA-45BF-8C62-F3739D93C516}" type="pres">
      <dgm:prSet presAssocID="{9222AFFA-639A-4644-B01C-830EF8F7E9DC}" presName="hierChild3" presStyleCnt="0"/>
      <dgm:spPr/>
    </dgm:pt>
    <dgm:pt modelId="{8C907107-B407-4F74-82A8-7E857C026C0B}" type="pres">
      <dgm:prSet presAssocID="{92246D89-C723-4893-A7F1-9304DC98DF1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17B6C97-65C3-41EC-80B3-BD0C580FF5DD}" type="pres">
      <dgm:prSet presAssocID="{80A5C0AE-95E2-4DEE-A1F1-E78F0A14B5FF}" presName="hierRoot3" presStyleCnt="0"/>
      <dgm:spPr/>
    </dgm:pt>
    <dgm:pt modelId="{C105DE1F-2710-4D03-B4D1-DF8C1EF6F093}" type="pres">
      <dgm:prSet presAssocID="{80A5C0AE-95E2-4DEE-A1F1-E78F0A14B5FF}" presName="composite3" presStyleCnt="0"/>
      <dgm:spPr/>
    </dgm:pt>
    <dgm:pt modelId="{49678683-E8E8-469A-AE68-14024320DF0F}" type="pres">
      <dgm:prSet presAssocID="{80A5C0AE-95E2-4DEE-A1F1-E78F0A14B5FF}" presName="background3" presStyleLbl="node3" presStyleIdx="0" presStyleCnt="2"/>
      <dgm:spPr/>
    </dgm:pt>
    <dgm:pt modelId="{97687F11-8C3E-43FD-8D51-BA7A38BB3436}" type="pres">
      <dgm:prSet presAssocID="{80A5C0AE-95E2-4DEE-A1F1-E78F0A14B5FF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D15416-FACE-48A7-AD25-FDE9573B52BE}" type="pres">
      <dgm:prSet presAssocID="{80A5C0AE-95E2-4DEE-A1F1-E78F0A14B5FF}" presName="hierChild4" presStyleCnt="0"/>
      <dgm:spPr/>
    </dgm:pt>
    <dgm:pt modelId="{F8B62B53-0F90-4A22-A179-8B44C6403168}" type="pres">
      <dgm:prSet presAssocID="{26D26C02-9D27-44DD-A64C-3D9DBC629759}" presName="Name17" presStyleLbl="parChTrans1D3" presStyleIdx="1" presStyleCnt="2"/>
      <dgm:spPr/>
      <dgm:t>
        <a:bodyPr/>
        <a:lstStyle/>
        <a:p>
          <a:endParaRPr lang="en-US"/>
        </a:p>
      </dgm:t>
    </dgm:pt>
    <dgm:pt modelId="{90F215AE-ECE9-4230-884C-2DF9D197922C}" type="pres">
      <dgm:prSet presAssocID="{E6431B64-56BB-468E-8B6D-101BE4BBA397}" presName="hierRoot3" presStyleCnt="0"/>
      <dgm:spPr/>
    </dgm:pt>
    <dgm:pt modelId="{5BE8E366-69AA-4F67-9B00-FE6FE03E6380}" type="pres">
      <dgm:prSet presAssocID="{E6431B64-56BB-468E-8B6D-101BE4BBA397}" presName="composite3" presStyleCnt="0"/>
      <dgm:spPr/>
    </dgm:pt>
    <dgm:pt modelId="{D3D5CED7-7B43-4ADF-B9E1-DE62E0604A1E}" type="pres">
      <dgm:prSet presAssocID="{E6431B64-56BB-468E-8B6D-101BE4BBA397}" presName="background3" presStyleLbl="node3" presStyleIdx="1" presStyleCnt="2"/>
      <dgm:spPr/>
    </dgm:pt>
    <dgm:pt modelId="{B91A8875-3F15-48DC-809D-0F8E0F78B1BE}" type="pres">
      <dgm:prSet presAssocID="{E6431B64-56BB-468E-8B6D-101BE4BBA39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D1D076-63D2-4B0D-8C2F-8A9710FA0544}" type="pres">
      <dgm:prSet presAssocID="{E6431B64-56BB-468E-8B6D-101BE4BBA397}" presName="hierChild4" presStyleCnt="0"/>
      <dgm:spPr/>
    </dgm:pt>
    <dgm:pt modelId="{1A4DBB96-D79B-47FD-906B-281862281BBA}" type="pres">
      <dgm:prSet presAssocID="{30AA22FD-815A-45EB-A861-F8E8E54EB94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C99A499-ABE4-46CA-96AA-9FD45CB8A189}" type="pres">
      <dgm:prSet presAssocID="{FB32A9CB-2DF7-4ECE-A871-E34B88ED6082}" presName="hierRoot2" presStyleCnt="0"/>
      <dgm:spPr/>
    </dgm:pt>
    <dgm:pt modelId="{4BB54224-9FD9-4938-99BE-B944ECA7125F}" type="pres">
      <dgm:prSet presAssocID="{FB32A9CB-2DF7-4ECE-A871-E34B88ED6082}" presName="composite2" presStyleCnt="0"/>
      <dgm:spPr/>
    </dgm:pt>
    <dgm:pt modelId="{D7C01D0E-D05A-4028-BDC2-89FB7DCF085C}" type="pres">
      <dgm:prSet presAssocID="{FB32A9CB-2DF7-4ECE-A871-E34B88ED6082}" presName="background2" presStyleLbl="node2" presStyleIdx="1" presStyleCnt="2"/>
      <dgm:spPr/>
    </dgm:pt>
    <dgm:pt modelId="{4F271F4F-E5D5-4184-BB28-563A229FC7EA}" type="pres">
      <dgm:prSet presAssocID="{FB32A9CB-2DF7-4ECE-A871-E34B88ED608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4F670F-38CE-48EC-AF5C-72E0FE26C08A}" type="pres">
      <dgm:prSet presAssocID="{FB32A9CB-2DF7-4ECE-A871-E34B88ED6082}" presName="hierChild3" presStyleCnt="0"/>
      <dgm:spPr/>
    </dgm:pt>
  </dgm:ptLst>
  <dgm:cxnLst>
    <dgm:cxn modelId="{39C3BC9D-B0E4-4898-B18D-78259E06FDBA}" type="presOf" srcId="{FB32A9CB-2DF7-4ECE-A871-E34B88ED6082}" destId="{4F271F4F-E5D5-4184-BB28-563A229FC7EA}" srcOrd="0" destOrd="0" presId="urn:microsoft.com/office/officeart/2005/8/layout/hierarchy1"/>
    <dgm:cxn modelId="{054CED91-8038-4BB7-800E-AC3BC7F8F177}" type="presOf" srcId="{92246D89-C723-4893-A7F1-9304DC98DF10}" destId="{8C907107-B407-4F74-82A8-7E857C026C0B}" srcOrd="0" destOrd="0" presId="urn:microsoft.com/office/officeart/2005/8/layout/hierarchy1"/>
    <dgm:cxn modelId="{AA5CD403-054B-46EB-B957-6DB0916E9353}" srcId="{9222AFFA-639A-4644-B01C-830EF8F7E9DC}" destId="{E6431B64-56BB-468E-8B6D-101BE4BBA397}" srcOrd="1" destOrd="0" parTransId="{26D26C02-9D27-44DD-A64C-3D9DBC629759}" sibTransId="{F1852C96-0134-406F-95DB-DD6057F1DA4F}"/>
    <dgm:cxn modelId="{C6A6AA9B-D150-4BF8-8B5A-2D69621C475C}" type="presOf" srcId="{9222AFFA-639A-4644-B01C-830EF8F7E9DC}" destId="{C3D50D74-819C-4513-9CFE-D2CD86443F4D}" srcOrd="0" destOrd="0" presId="urn:microsoft.com/office/officeart/2005/8/layout/hierarchy1"/>
    <dgm:cxn modelId="{5FF5B240-3BFF-4C37-AA52-F17C7C6238FA}" type="presOf" srcId="{88E20069-77D2-401D-871B-5D30704F6429}" destId="{DAD23E89-E291-453B-9B60-F5A6DC588C4A}" srcOrd="0" destOrd="0" presId="urn:microsoft.com/office/officeart/2005/8/layout/hierarchy1"/>
    <dgm:cxn modelId="{5C6878CC-2613-4732-AFC2-7FFEB0200FED}" srcId="{1AE42B9E-13DA-4A6D-B72B-A5E4717144A3}" destId="{88E20069-77D2-401D-871B-5D30704F6429}" srcOrd="0" destOrd="0" parTransId="{51A0471F-8322-47CB-9A6C-062E1472A291}" sibTransId="{68393511-BEF3-44F2-9D2D-182BDE309C12}"/>
    <dgm:cxn modelId="{5FDB1A19-7943-431A-B888-4C10ECB5A0A8}" type="presOf" srcId="{30AA22FD-815A-45EB-A861-F8E8E54EB949}" destId="{1A4DBB96-D79B-47FD-906B-281862281BBA}" srcOrd="0" destOrd="0" presId="urn:microsoft.com/office/officeart/2005/8/layout/hierarchy1"/>
    <dgm:cxn modelId="{DDAECC25-7705-4089-AC1C-787953683311}" srcId="{9222AFFA-639A-4644-B01C-830EF8F7E9DC}" destId="{80A5C0AE-95E2-4DEE-A1F1-E78F0A14B5FF}" srcOrd="0" destOrd="0" parTransId="{92246D89-C723-4893-A7F1-9304DC98DF10}" sibTransId="{3AE68F36-1216-48F1-8260-0F128024AF06}"/>
    <dgm:cxn modelId="{5A600B5B-1554-4AA5-BC9E-26220E30EC2E}" type="presOf" srcId="{80A5C0AE-95E2-4DEE-A1F1-E78F0A14B5FF}" destId="{97687F11-8C3E-43FD-8D51-BA7A38BB3436}" srcOrd="0" destOrd="0" presId="urn:microsoft.com/office/officeart/2005/8/layout/hierarchy1"/>
    <dgm:cxn modelId="{B86705B6-1038-489A-A2C2-3B71DF2C1745}" type="presOf" srcId="{F4FA596E-1C96-42E5-8EA5-82360BB122C9}" destId="{47221995-E0B8-4623-81EA-2271DA85883E}" srcOrd="0" destOrd="0" presId="urn:microsoft.com/office/officeart/2005/8/layout/hierarchy1"/>
    <dgm:cxn modelId="{A7625E4B-4DB8-440E-BAC4-483004103A48}" srcId="{88E20069-77D2-401D-871B-5D30704F6429}" destId="{FB32A9CB-2DF7-4ECE-A871-E34B88ED6082}" srcOrd="1" destOrd="0" parTransId="{30AA22FD-815A-45EB-A861-F8E8E54EB949}" sibTransId="{7984F676-DE4E-4B7F-BDEF-4F2601A1CE50}"/>
    <dgm:cxn modelId="{54279BB4-B4B7-4E0F-B584-0612444D3945}" type="presOf" srcId="{1AE42B9E-13DA-4A6D-B72B-A5E4717144A3}" destId="{FD57F2B4-2E1F-417E-A089-045137358A52}" srcOrd="0" destOrd="0" presId="urn:microsoft.com/office/officeart/2005/8/layout/hierarchy1"/>
    <dgm:cxn modelId="{6667B1D7-D9D0-4C7E-9E67-E6E1C951E6C4}" type="presOf" srcId="{26D26C02-9D27-44DD-A64C-3D9DBC629759}" destId="{F8B62B53-0F90-4A22-A179-8B44C6403168}" srcOrd="0" destOrd="0" presId="urn:microsoft.com/office/officeart/2005/8/layout/hierarchy1"/>
    <dgm:cxn modelId="{312B6541-8082-4F9A-9205-E7A56502BDFA}" srcId="{88E20069-77D2-401D-871B-5D30704F6429}" destId="{9222AFFA-639A-4644-B01C-830EF8F7E9DC}" srcOrd="0" destOrd="0" parTransId="{F4FA596E-1C96-42E5-8EA5-82360BB122C9}" sibTransId="{1BEC3D3D-61CD-4127-9E71-906EADD40D55}"/>
    <dgm:cxn modelId="{34A96F5F-A40D-49D8-9A4D-2666B052A3C1}" type="presOf" srcId="{E6431B64-56BB-468E-8B6D-101BE4BBA397}" destId="{B91A8875-3F15-48DC-809D-0F8E0F78B1BE}" srcOrd="0" destOrd="0" presId="urn:microsoft.com/office/officeart/2005/8/layout/hierarchy1"/>
    <dgm:cxn modelId="{94A6BAA0-72D2-49F9-80F6-463084C58EC5}" type="presParOf" srcId="{FD57F2B4-2E1F-417E-A089-045137358A52}" destId="{28048BA4-03AC-4825-AB43-1FFF722D433B}" srcOrd="0" destOrd="0" presId="urn:microsoft.com/office/officeart/2005/8/layout/hierarchy1"/>
    <dgm:cxn modelId="{3789CDDD-90A3-486F-A20B-00CC0A27993E}" type="presParOf" srcId="{28048BA4-03AC-4825-AB43-1FFF722D433B}" destId="{2D87AF8B-E662-4B19-B10E-C3072D058374}" srcOrd="0" destOrd="0" presId="urn:microsoft.com/office/officeart/2005/8/layout/hierarchy1"/>
    <dgm:cxn modelId="{464F1D11-41B3-4208-9E44-F8CB00C699D6}" type="presParOf" srcId="{2D87AF8B-E662-4B19-B10E-C3072D058374}" destId="{1F3EC2E4-5B61-4C9C-A22D-0DFBDF6D7DC7}" srcOrd="0" destOrd="0" presId="urn:microsoft.com/office/officeart/2005/8/layout/hierarchy1"/>
    <dgm:cxn modelId="{752013F6-6921-45CF-A746-7C4A43A1981A}" type="presParOf" srcId="{2D87AF8B-E662-4B19-B10E-C3072D058374}" destId="{DAD23E89-E291-453B-9B60-F5A6DC588C4A}" srcOrd="1" destOrd="0" presId="urn:microsoft.com/office/officeart/2005/8/layout/hierarchy1"/>
    <dgm:cxn modelId="{0828F46A-7F43-41F3-9734-41C90879085E}" type="presParOf" srcId="{28048BA4-03AC-4825-AB43-1FFF722D433B}" destId="{199A68AE-869C-428D-8DA2-420BFEE19065}" srcOrd="1" destOrd="0" presId="urn:microsoft.com/office/officeart/2005/8/layout/hierarchy1"/>
    <dgm:cxn modelId="{C282AA4E-F2EA-49AB-88EF-27E393D6F4B4}" type="presParOf" srcId="{199A68AE-869C-428D-8DA2-420BFEE19065}" destId="{47221995-E0B8-4623-81EA-2271DA85883E}" srcOrd="0" destOrd="0" presId="urn:microsoft.com/office/officeart/2005/8/layout/hierarchy1"/>
    <dgm:cxn modelId="{56CCACB9-41A5-47AB-A4B8-ECE7000D3FC1}" type="presParOf" srcId="{199A68AE-869C-428D-8DA2-420BFEE19065}" destId="{376B0ADF-A9A0-43D6-9380-4F7A0639E5F0}" srcOrd="1" destOrd="0" presId="urn:microsoft.com/office/officeart/2005/8/layout/hierarchy1"/>
    <dgm:cxn modelId="{467C1080-AB9C-4F9C-9BC2-E9AF07ED9458}" type="presParOf" srcId="{376B0ADF-A9A0-43D6-9380-4F7A0639E5F0}" destId="{7D82E5E4-FE82-4D2A-BD04-0311B7E9DB12}" srcOrd="0" destOrd="0" presId="urn:microsoft.com/office/officeart/2005/8/layout/hierarchy1"/>
    <dgm:cxn modelId="{A795A147-35C2-4EE8-94A2-644A842E9B83}" type="presParOf" srcId="{7D82E5E4-FE82-4D2A-BD04-0311B7E9DB12}" destId="{AD719E8B-A55A-44F8-947D-F540DB9F918C}" srcOrd="0" destOrd="0" presId="urn:microsoft.com/office/officeart/2005/8/layout/hierarchy1"/>
    <dgm:cxn modelId="{2DFEFAD3-3031-43B6-AF2D-86118316CB45}" type="presParOf" srcId="{7D82E5E4-FE82-4D2A-BD04-0311B7E9DB12}" destId="{C3D50D74-819C-4513-9CFE-D2CD86443F4D}" srcOrd="1" destOrd="0" presId="urn:microsoft.com/office/officeart/2005/8/layout/hierarchy1"/>
    <dgm:cxn modelId="{35FD3883-C595-41A7-B4B5-53FDB51C6FBC}" type="presParOf" srcId="{376B0ADF-A9A0-43D6-9380-4F7A0639E5F0}" destId="{CF4F6849-2CDA-45BF-8C62-F3739D93C516}" srcOrd="1" destOrd="0" presId="urn:microsoft.com/office/officeart/2005/8/layout/hierarchy1"/>
    <dgm:cxn modelId="{A68B4D70-0383-4FA8-884D-37B5BE254AEF}" type="presParOf" srcId="{CF4F6849-2CDA-45BF-8C62-F3739D93C516}" destId="{8C907107-B407-4F74-82A8-7E857C026C0B}" srcOrd="0" destOrd="0" presId="urn:microsoft.com/office/officeart/2005/8/layout/hierarchy1"/>
    <dgm:cxn modelId="{2B0D6D6E-CE65-48D6-A7F3-858BF1C5448E}" type="presParOf" srcId="{CF4F6849-2CDA-45BF-8C62-F3739D93C516}" destId="{A17B6C97-65C3-41EC-80B3-BD0C580FF5DD}" srcOrd="1" destOrd="0" presId="urn:microsoft.com/office/officeart/2005/8/layout/hierarchy1"/>
    <dgm:cxn modelId="{201F53F6-2085-4201-B363-14CD5B357F20}" type="presParOf" srcId="{A17B6C97-65C3-41EC-80B3-BD0C580FF5DD}" destId="{C105DE1F-2710-4D03-B4D1-DF8C1EF6F093}" srcOrd="0" destOrd="0" presId="urn:microsoft.com/office/officeart/2005/8/layout/hierarchy1"/>
    <dgm:cxn modelId="{499E7FA9-58B0-4E55-ABC1-C7AA7F683B67}" type="presParOf" srcId="{C105DE1F-2710-4D03-B4D1-DF8C1EF6F093}" destId="{49678683-E8E8-469A-AE68-14024320DF0F}" srcOrd="0" destOrd="0" presId="urn:microsoft.com/office/officeart/2005/8/layout/hierarchy1"/>
    <dgm:cxn modelId="{1870EA00-3E91-42F9-833B-44BB4A90CC1C}" type="presParOf" srcId="{C105DE1F-2710-4D03-B4D1-DF8C1EF6F093}" destId="{97687F11-8C3E-43FD-8D51-BA7A38BB3436}" srcOrd="1" destOrd="0" presId="urn:microsoft.com/office/officeart/2005/8/layout/hierarchy1"/>
    <dgm:cxn modelId="{98B2FCA9-AB29-40AC-AED9-1E86CBB6E1C1}" type="presParOf" srcId="{A17B6C97-65C3-41EC-80B3-BD0C580FF5DD}" destId="{1CD15416-FACE-48A7-AD25-FDE9573B52BE}" srcOrd="1" destOrd="0" presId="urn:microsoft.com/office/officeart/2005/8/layout/hierarchy1"/>
    <dgm:cxn modelId="{A0CE7048-79B5-45F3-9EF0-DFD2253C37F4}" type="presParOf" srcId="{CF4F6849-2CDA-45BF-8C62-F3739D93C516}" destId="{F8B62B53-0F90-4A22-A179-8B44C6403168}" srcOrd="2" destOrd="0" presId="urn:microsoft.com/office/officeart/2005/8/layout/hierarchy1"/>
    <dgm:cxn modelId="{3E00CE9D-75E2-4DF3-A351-FF06D1253244}" type="presParOf" srcId="{CF4F6849-2CDA-45BF-8C62-F3739D93C516}" destId="{90F215AE-ECE9-4230-884C-2DF9D197922C}" srcOrd="3" destOrd="0" presId="urn:microsoft.com/office/officeart/2005/8/layout/hierarchy1"/>
    <dgm:cxn modelId="{9D74F1BD-6A41-4474-9E0D-D4E40491C9CF}" type="presParOf" srcId="{90F215AE-ECE9-4230-884C-2DF9D197922C}" destId="{5BE8E366-69AA-4F67-9B00-FE6FE03E6380}" srcOrd="0" destOrd="0" presId="urn:microsoft.com/office/officeart/2005/8/layout/hierarchy1"/>
    <dgm:cxn modelId="{65DFA0EB-29CC-40C3-8E3B-C307FCB57304}" type="presParOf" srcId="{5BE8E366-69AA-4F67-9B00-FE6FE03E6380}" destId="{D3D5CED7-7B43-4ADF-B9E1-DE62E0604A1E}" srcOrd="0" destOrd="0" presId="urn:microsoft.com/office/officeart/2005/8/layout/hierarchy1"/>
    <dgm:cxn modelId="{343A1B16-B4FB-4B55-89CB-12D812F940E7}" type="presParOf" srcId="{5BE8E366-69AA-4F67-9B00-FE6FE03E6380}" destId="{B91A8875-3F15-48DC-809D-0F8E0F78B1BE}" srcOrd="1" destOrd="0" presId="urn:microsoft.com/office/officeart/2005/8/layout/hierarchy1"/>
    <dgm:cxn modelId="{53CF4FBB-A050-4E40-BD5D-685D145F6C7D}" type="presParOf" srcId="{90F215AE-ECE9-4230-884C-2DF9D197922C}" destId="{C0D1D076-63D2-4B0D-8C2F-8A9710FA0544}" srcOrd="1" destOrd="0" presId="urn:microsoft.com/office/officeart/2005/8/layout/hierarchy1"/>
    <dgm:cxn modelId="{90925561-A2F6-458B-A83F-A9198A6B6E6D}" type="presParOf" srcId="{199A68AE-869C-428D-8DA2-420BFEE19065}" destId="{1A4DBB96-D79B-47FD-906B-281862281BBA}" srcOrd="2" destOrd="0" presId="urn:microsoft.com/office/officeart/2005/8/layout/hierarchy1"/>
    <dgm:cxn modelId="{A03780C5-A45C-4DE2-A0DE-1E6224CEB16D}" type="presParOf" srcId="{199A68AE-869C-428D-8DA2-420BFEE19065}" destId="{1C99A499-ABE4-46CA-96AA-9FD45CB8A189}" srcOrd="3" destOrd="0" presId="urn:microsoft.com/office/officeart/2005/8/layout/hierarchy1"/>
    <dgm:cxn modelId="{C29B1330-7FFD-44EA-93A4-9E93B11531FC}" type="presParOf" srcId="{1C99A499-ABE4-46CA-96AA-9FD45CB8A189}" destId="{4BB54224-9FD9-4938-99BE-B944ECA7125F}" srcOrd="0" destOrd="0" presId="urn:microsoft.com/office/officeart/2005/8/layout/hierarchy1"/>
    <dgm:cxn modelId="{B7AB895A-34FB-4A44-A633-6723A0586931}" type="presParOf" srcId="{4BB54224-9FD9-4938-99BE-B944ECA7125F}" destId="{D7C01D0E-D05A-4028-BDC2-89FB7DCF085C}" srcOrd="0" destOrd="0" presId="urn:microsoft.com/office/officeart/2005/8/layout/hierarchy1"/>
    <dgm:cxn modelId="{6597B293-EDDE-48A3-A23A-43552A285D07}" type="presParOf" srcId="{4BB54224-9FD9-4938-99BE-B944ECA7125F}" destId="{4F271F4F-E5D5-4184-BB28-563A229FC7EA}" srcOrd="1" destOrd="0" presId="urn:microsoft.com/office/officeart/2005/8/layout/hierarchy1"/>
    <dgm:cxn modelId="{F2A03713-FE4A-41B8-9152-A3370960CF0D}" type="presParOf" srcId="{1C99A499-ABE4-46CA-96AA-9FD45CB8A189}" destId="{144F670F-38CE-48EC-AF5C-72E0FE26C0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1537A2-0B35-494C-938C-1C13400634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988792-36D6-4D90-9CDA-FC91BD00586D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4FC89E25-9155-4544-927E-D08E72D9E9AE}" type="parTrans" cxnId="{994F7BE8-A40D-492E-9F36-1F6BEE0FF264}">
      <dgm:prSet/>
      <dgm:spPr/>
      <dgm:t>
        <a:bodyPr/>
        <a:lstStyle/>
        <a:p>
          <a:endParaRPr lang="en-US"/>
        </a:p>
      </dgm:t>
    </dgm:pt>
    <dgm:pt modelId="{722D433D-E6E1-4D39-B1C5-D3231FCC2A54}" type="sibTrans" cxnId="{994F7BE8-A40D-492E-9F36-1F6BEE0FF264}">
      <dgm:prSet/>
      <dgm:spPr/>
      <dgm:t>
        <a:bodyPr/>
        <a:lstStyle/>
        <a:p>
          <a:endParaRPr lang="en-US"/>
        </a:p>
      </dgm:t>
    </dgm:pt>
    <dgm:pt modelId="{1F7D5AB0-098A-4388-A7A1-E3AFCD8D6D05}">
      <dgm:prSet phldrT="[Text]"/>
      <dgm:spPr/>
      <dgm:t>
        <a:bodyPr/>
        <a:lstStyle/>
        <a:p>
          <a:r>
            <a:rPr lang="en-US" dirty="0" smtClean="0"/>
            <a:t>Dog</a:t>
          </a:r>
          <a:endParaRPr lang="en-US" dirty="0"/>
        </a:p>
      </dgm:t>
    </dgm:pt>
    <dgm:pt modelId="{F82338B5-F251-4C47-A4F8-35E2A1493DCE}" type="parTrans" cxnId="{C4E7D216-B74D-495B-BA7D-EE9CEC958A8F}">
      <dgm:prSet/>
      <dgm:spPr/>
      <dgm:t>
        <a:bodyPr/>
        <a:lstStyle/>
        <a:p>
          <a:endParaRPr lang="en-US"/>
        </a:p>
      </dgm:t>
    </dgm:pt>
    <dgm:pt modelId="{578B7299-3E1B-447C-8067-B5AE8FC77203}" type="sibTrans" cxnId="{C4E7D216-B74D-495B-BA7D-EE9CEC958A8F}">
      <dgm:prSet/>
      <dgm:spPr/>
      <dgm:t>
        <a:bodyPr/>
        <a:lstStyle/>
        <a:p>
          <a:endParaRPr lang="en-US"/>
        </a:p>
      </dgm:t>
    </dgm:pt>
    <dgm:pt modelId="{D9E4BB66-A798-4486-B94E-A2973735F262}">
      <dgm:prSet phldrT="[Text]"/>
      <dgm:spPr/>
      <dgm:t>
        <a:bodyPr/>
        <a:lstStyle/>
        <a:p>
          <a:r>
            <a:rPr lang="en-US" dirty="0" smtClean="0"/>
            <a:t>Cat</a:t>
          </a:r>
          <a:endParaRPr lang="en-US" dirty="0"/>
        </a:p>
      </dgm:t>
    </dgm:pt>
    <dgm:pt modelId="{9DB7261F-EBE4-4F25-8D0C-3059EBF69084}" type="parTrans" cxnId="{8A55A3EC-822C-4564-917A-F14582C007AD}">
      <dgm:prSet/>
      <dgm:spPr/>
      <dgm:t>
        <a:bodyPr/>
        <a:lstStyle/>
        <a:p>
          <a:endParaRPr lang="en-US"/>
        </a:p>
      </dgm:t>
    </dgm:pt>
    <dgm:pt modelId="{D9F733DE-67C4-41C1-B4A4-AF5CFB342E04}" type="sibTrans" cxnId="{8A55A3EC-822C-4564-917A-F14582C007AD}">
      <dgm:prSet/>
      <dgm:spPr/>
      <dgm:t>
        <a:bodyPr/>
        <a:lstStyle/>
        <a:p>
          <a:endParaRPr lang="en-US"/>
        </a:p>
      </dgm:t>
    </dgm:pt>
    <dgm:pt modelId="{898C303C-D5B3-4DD7-B0B9-6FFD9ECA8397}" type="pres">
      <dgm:prSet presAssocID="{A01537A2-0B35-494C-938C-1C13400634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00D8AD-F74B-4C50-B078-53086DF26042}" type="pres">
      <dgm:prSet presAssocID="{46988792-36D6-4D90-9CDA-FC91BD00586D}" presName="hierRoot1" presStyleCnt="0"/>
      <dgm:spPr/>
    </dgm:pt>
    <dgm:pt modelId="{D3BAB740-621B-4DE9-8AE5-3A3DCB2F313A}" type="pres">
      <dgm:prSet presAssocID="{46988792-36D6-4D90-9CDA-FC91BD00586D}" presName="composite" presStyleCnt="0"/>
      <dgm:spPr/>
    </dgm:pt>
    <dgm:pt modelId="{16C23E90-D800-4E23-B194-E1C19018AA5A}" type="pres">
      <dgm:prSet presAssocID="{46988792-36D6-4D90-9CDA-FC91BD00586D}" presName="background" presStyleLbl="node0" presStyleIdx="0" presStyleCnt="1"/>
      <dgm:spPr/>
    </dgm:pt>
    <dgm:pt modelId="{DC182453-8B81-411F-831B-2717ECFC4EA0}" type="pres">
      <dgm:prSet presAssocID="{46988792-36D6-4D90-9CDA-FC91BD00586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54FAA-465C-403E-AEB0-B647A8884DE5}" type="pres">
      <dgm:prSet presAssocID="{46988792-36D6-4D90-9CDA-FC91BD00586D}" presName="hierChild2" presStyleCnt="0"/>
      <dgm:spPr/>
    </dgm:pt>
    <dgm:pt modelId="{8D66BA76-8CAB-45B5-9D11-9D8841796241}" type="pres">
      <dgm:prSet presAssocID="{F82338B5-F251-4C47-A4F8-35E2A1493D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7BDB8BA-11D1-45FE-AF1E-9E32F69B9E74}" type="pres">
      <dgm:prSet presAssocID="{1F7D5AB0-098A-4388-A7A1-E3AFCD8D6D05}" presName="hierRoot2" presStyleCnt="0"/>
      <dgm:spPr/>
    </dgm:pt>
    <dgm:pt modelId="{78110873-3C44-4114-B783-621CBAF4C77D}" type="pres">
      <dgm:prSet presAssocID="{1F7D5AB0-098A-4388-A7A1-E3AFCD8D6D05}" presName="composite2" presStyleCnt="0"/>
      <dgm:spPr/>
    </dgm:pt>
    <dgm:pt modelId="{EDE50C3C-93D8-43FA-9206-24137F07F60A}" type="pres">
      <dgm:prSet presAssocID="{1F7D5AB0-098A-4388-A7A1-E3AFCD8D6D05}" presName="background2" presStyleLbl="node2" presStyleIdx="0" presStyleCnt="2"/>
      <dgm:spPr/>
    </dgm:pt>
    <dgm:pt modelId="{51229889-18EE-4863-B09F-64294CDEE997}" type="pres">
      <dgm:prSet presAssocID="{1F7D5AB0-098A-4388-A7A1-E3AFCD8D6D0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BE669-1783-47B2-BB6D-F3DD4C19037A}" type="pres">
      <dgm:prSet presAssocID="{1F7D5AB0-098A-4388-A7A1-E3AFCD8D6D05}" presName="hierChild3" presStyleCnt="0"/>
      <dgm:spPr/>
    </dgm:pt>
    <dgm:pt modelId="{D05CB98C-987E-4326-92B0-4DE690BB224D}" type="pres">
      <dgm:prSet presAssocID="{9DB7261F-EBE4-4F25-8D0C-3059EBF6908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7CDBDC8-72FB-492D-B003-F1EB1D24BDDB}" type="pres">
      <dgm:prSet presAssocID="{D9E4BB66-A798-4486-B94E-A2973735F262}" presName="hierRoot2" presStyleCnt="0"/>
      <dgm:spPr/>
    </dgm:pt>
    <dgm:pt modelId="{03B153B5-D924-4355-9C0D-68EE2ABE9C1C}" type="pres">
      <dgm:prSet presAssocID="{D9E4BB66-A798-4486-B94E-A2973735F262}" presName="composite2" presStyleCnt="0"/>
      <dgm:spPr/>
    </dgm:pt>
    <dgm:pt modelId="{C834DA17-42CD-4865-8017-A008FC0745A0}" type="pres">
      <dgm:prSet presAssocID="{D9E4BB66-A798-4486-B94E-A2973735F262}" presName="background2" presStyleLbl="node2" presStyleIdx="1" presStyleCnt="2"/>
      <dgm:spPr/>
    </dgm:pt>
    <dgm:pt modelId="{8EE5A705-1B04-4B88-9E00-061A9E9C8EA3}" type="pres">
      <dgm:prSet presAssocID="{D9E4BB66-A798-4486-B94E-A2973735F2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6B8CC8-E7A2-412A-A502-665521AEA1D3}" type="pres">
      <dgm:prSet presAssocID="{D9E4BB66-A798-4486-B94E-A2973735F262}" presName="hierChild3" presStyleCnt="0"/>
      <dgm:spPr/>
    </dgm:pt>
  </dgm:ptLst>
  <dgm:cxnLst>
    <dgm:cxn modelId="{30C36165-3D39-4BF4-8B6B-FA3CD8D60CFC}" type="presOf" srcId="{A01537A2-0B35-494C-938C-1C13400634F2}" destId="{898C303C-D5B3-4DD7-B0B9-6FFD9ECA8397}" srcOrd="0" destOrd="0" presId="urn:microsoft.com/office/officeart/2005/8/layout/hierarchy1"/>
    <dgm:cxn modelId="{8A55A3EC-822C-4564-917A-F14582C007AD}" srcId="{46988792-36D6-4D90-9CDA-FC91BD00586D}" destId="{D9E4BB66-A798-4486-B94E-A2973735F262}" srcOrd="1" destOrd="0" parTransId="{9DB7261F-EBE4-4F25-8D0C-3059EBF69084}" sibTransId="{D9F733DE-67C4-41C1-B4A4-AF5CFB342E04}"/>
    <dgm:cxn modelId="{20499082-E60C-41AD-9DDF-88EAC30ED302}" type="presOf" srcId="{D9E4BB66-A798-4486-B94E-A2973735F262}" destId="{8EE5A705-1B04-4B88-9E00-061A9E9C8EA3}" srcOrd="0" destOrd="0" presId="urn:microsoft.com/office/officeart/2005/8/layout/hierarchy1"/>
    <dgm:cxn modelId="{1E8D0F97-9B75-46BE-A3A6-EBE25ADA0135}" type="presOf" srcId="{F82338B5-F251-4C47-A4F8-35E2A1493DCE}" destId="{8D66BA76-8CAB-45B5-9D11-9D8841796241}" srcOrd="0" destOrd="0" presId="urn:microsoft.com/office/officeart/2005/8/layout/hierarchy1"/>
    <dgm:cxn modelId="{AE0833C2-0CA3-4C78-94F9-EE9FAACFEE12}" type="presOf" srcId="{1F7D5AB0-098A-4388-A7A1-E3AFCD8D6D05}" destId="{51229889-18EE-4863-B09F-64294CDEE997}" srcOrd="0" destOrd="0" presId="urn:microsoft.com/office/officeart/2005/8/layout/hierarchy1"/>
    <dgm:cxn modelId="{994F7BE8-A40D-492E-9F36-1F6BEE0FF264}" srcId="{A01537A2-0B35-494C-938C-1C13400634F2}" destId="{46988792-36D6-4D90-9CDA-FC91BD00586D}" srcOrd="0" destOrd="0" parTransId="{4FC89E25-9155-4544-927E-D08E72D9E9AE}" sibTransId="{722D433D-E6E1-4D39-B1C5-D3231FCC2A54}"/>
    <dgm:cxn modelId="{C4E7D216-B74D-495B-BA7D-EE9CEC958A8F}" srcId="{46988792-36D6-4D90-9CDA-FC91BD00586D}" destId="{1F7D5AB0-098A-4388-A7A1-E3AFCD8D6D05}" srcOrd="0" destOrd="0" parTransId="{F82338B5-F251-4C47-A4F8-35E2A1493DCE}" sibTransId="{578B7299-3E1B-447C-8067-B5AE8FC77203}"/>
    <dgm:cxn modelId="{D6F7FC11-D104-4283-B2B9-4B43D4DC2881}" type="presOf" srcId="{9DB7261F-EBE4-4F25-8D0C-3059EBF69084}" destId="{D05CB98C-987E-4326-92B0-4DE690BB224D}" srcOrd="0" destOrd="0" presId="urn:microsoft.com/office/officeart/2005/8/layout/hierarchy1"/>
    <dgm:cxn modelId="{3A5497D1-C6A0-48EE-81E7-3B178AD118EA}" type="presOf" srcId="{46988792-36D6-4D90-9CDA-FC91BD00586D}" destId="{DC182453-8B81-411F-831B-2717ECFC4EA0}" srcOrd="0" destOrd="0" presId="urn:microsoft.com/office/officeart/2005/8/layout/hierarchy1"/>
    <dgm:cxn modelId="{1C9E018E-A0D9-4E5E-9DF1-7C179AA3D87A}" type="presParOf" srcId="{898C303C-D5B3-4DD7-B0B9-6FFD9ECA8397}" destId="{4B00D8AD-F74B-4C50-B078-53086DF26042}" srcOrd="0" destOrd="0" presId="urn:microsoft.com/office/officeart/2005/8/layout/hierarchy1"/>
    <dgm:cxn modelId="{205CFD95-AF2B-4740-82A4-46D1F90E3F0E}" type="presParOf" srcId="{4B00D8AD-F74B-4C50-B078-53086DF26042}" destId="{D3BAB740-621B-4DE9-8AE5-3A3DCB2F313A}" srcOrd="0" destOrd="0" presId="urn:microsoft.com/office/officeart/2005/8/layout/hierarchy1"/>
    <dgm:cxn modelId="{28E83E4D-813E-4E70-BE0F-6ACED911531E}" type="presParOf" srcId="{D3BAB740-621B-4DE9-8AE5-3A3DCB2F313A}" destId="{16C23E90-D800-4E23-B194-E1C19018AA5A}" srcOrd="0" destOrd="0" presId="urn:microsoft.com/office/officeart/2005/8/layout/hierarchy1"/>
    <dgm:cxn modelId="{0C2832F9-F379-4BA0-9954-76DAC5038BAC}" type="presParOf" srcId="{D3BAB740-621B-4DE9-8AE5-3A3DCB2F313A}" destId="{DC182453-8B81-411F-831B-2717ECFC4EA0}" srcOrd="1" destOrd="0" presId="urn:microsoft.com/office/officeart/2005/8/layout/hierarchy1"/>
    <dgm:cxn modelId="{95E60346-225F-42BB-9338-8DCB612B4054}" type="presParOf" srcId="{4B00D8AD-F74B-4C50-B078-53086DF26042}" destId="{61954FAA-465C-403E-AEB0-B647A8884DE5}" srcOrd="1" destOrd="0" presId="urn:microsoft.com/office/officeart/2005/8/layout/hierarchy1"/>
    <dgm:cxn modelId="{DD95C1AD-1240-48BE-9ACF-7DF7F20EFAF1}" type="presParOf" srcId="{61954FAA-465C-403E-AEB0-B647A8884DE5}" destId="{8D66BA76-8CAB-45B5-9D11-9D8841796241}" srcOrd="0" destOrd="0" presId="urn:microsoft.com/office/officeart/2005/8/layout/hierarchy1"/>
    <dgm:cxn modelId="{9BF2A34A-72AA-4600-8B60-95C59D85CD27}" type="presParOf" srcId="{61954FAA-465C-403E-AEB0-B647A8884DE5}" destId="{57BDB8BA-11D1-45FE-AF1E-9E32F69B9E74}" srcOrd="1" destOrd="0" presId="urn:microsoft.com/office/officeart/2005/8/layout/hierarchy1"/>
    <dgm:cxn modelId="{82CE91FD-AF40-43E4-8F1B-A65150BBE28A}" type="presParOf" srcId="{57BDB8BA-11D1-45FE-AF1E-9E32F69B9E74}" destId="{78110873-3C44-4114-B783-621CBAF4C77D}" srcOrd="0" destOrd="0" presId="urn:microsoft.com/office/officeart/2005/8/layout/hierarchy1"/>
    <dgm:cxn modelId="{4333A2A7-12AF-4B44-9492-956E667C6C2A}" type="presParOf" srcId="{78110873-3C44-4114-B783-621CBAF4C77D}" destId="{EDE50C3C-93D8-43FA-9206-24137F07F60A}" srcOrd="0" destOrd="0" presId="urn:microsoft.com/office/officeart/2005/8/layout/hierarchy1"/>
    <dgm:cxn modelId="{096EB70B-911A-4E03-AE0A-35DEEAAE57CE}" type="presParOf" srcId="{78110873-3C44-4114-B783-621CBAF4C77D}" destId="{51229889-18EE-4863-B09F-64294CDEE997}" srcOrd="1" destOrd="0" presId="urn:microsoft.com/office/officeart/2005/8/layout/hierarchy1"/>
    <dgm:cxn modelId="{F7126530-6D39-4B1D-9EA9-178A9BF17BCB}" type="presParOf" srcId="{57BDB8BA-11D1-45FE-AF1E-9E32F69B9E74}" destId="{520BE669-1783-47B2-BB6D-F3DD4C19037A}" srcOrd="1" destOrd="0" presId="urn:microsoft.com/office/officeart/2005/8/layout/hierarchy1"/>
    <dgm:cxn modelId="{13557032-4DB5-4A97-BA7C-024D9F1DC35F}" type="presParOf" srcId="{61954FAA-465C-403E-AEB0-B647A8884DE5}" destId="{D05CB98C-987E-4326-92B0-4DE690BB224D}" srcOrd="2" destOrd="0" presId="urn:microsoft.com/office/officeart/2005/8/layout/hierarchy1"/>
    <dgm:cxn modelId="{56C106F5-91E5-4BBC-8C03-77A6AA52FFD9}" type="presParOf" srcId="{61954FAA-465C-403E-AEB0-B647A8884DE5}" destId="{47CDBDC8-72FB-492D-B003-F1EB1D24BDDB}" srcOrd="3" destOrd="0" presId="urn:microsoft.com/office/officeart/2005/8/layout/hierarchy1"/>
    <dgm:cxn modelId="{FDE3B0BE-CC06-4DA3-B6D1-68AA1B950481}" type="presParOf" srcId="{47CDBDC8-72FB-492D-B003-F1EB1D24BDDB}" destId="{03B153B5-D924-4355-9C0D-68EE2ABE9C1C}" srcOrd="0" destOrd="0" presId="urn:microsoft.com/office/officeart/2005/8/layout/hierarchy1"/>
    <dgm:cxn modelId="{40F85037-BEF4-44FF-B151-3B8D33BF1E7E}" type="presParOf" srcId="{03B153B5-D924-4355-9C0D-68EE2ABE9C1C}" destId="{C834DA17-42CD-4865-8017-A008FC0745A0}" srcOrd="0" destOrd="0" presId="urn:microsoft.com/office/officeart/2005/8/layout/hierarchy1"/>
    <dgm:cxn modelId="{1ED7F436-D6C3-4A9A-A8DA-2C97E71249F3}" type="presParOf" srcId="{03B153B5-D924-4355-9C0D-68EE2ABE9C1C}" destId="{8EE5A705-1B04-4B88-9E00-061A9E9C8EA3}" srcOrd="1" destOrd="0" presId="urn:microsoft.com/office/officeart/2005/8/layout/hierarchy1"/>
    <dgm:cxn modelId="{4CDED9F4-EFE8-4583-81EE-08A12F579E67}" type="presParOf" srcId="{47CDBDC8-72FB-492D-B003-F1EB1D24BDDB}" destId="{346B8CC8-E7A2-412A-A502-665521AEA1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3-02-28T22:27:59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15748 9112</inkml:trace>
  <inkml:trace contextRef="#ctx0" brushRef="#br0" timeOffset="1884.1078">20574 5747,'0'0,"0"0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963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4C9549-CADB-43AC-8DF8-A27BAA51F656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9300"/>
            <a:ext cx="5854700" cy="4321175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963" y="9120188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8B4062-047B-4C58-9553-8334C42BD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99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CF555-5102-4C4A-BA12-48438A09D61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0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36BC2F-8072-4C4A-A373-6F1C3075A1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119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6400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18BE0-FF28-4971-90E9-4ED3304C44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120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2215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E9A52-43FE-4A6F-A328-3D609BAEC5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124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1812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464308-E4F0-4E55-B48B-3F55F0EA04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128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2386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F4E829-BF23-48DE-A62A-BB848C8ABE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129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0121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06" indent="-28569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779" indent="-228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889" indent="-228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002" indent="-22855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113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225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335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448" indent="-2285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4C407CC-744F-4EA5-AED1-ABFF3D3D9A81}" type="slidenum">
              <a:rPr lang="en-US"/>
              <a:pPr eaLnBrk="1" hangingPunct="1">
                <a:defRPr/>
              </a:pPr>
              <a:t>130</a:t>
            </a:fld>
            <a:endParaRPr lang="en-US"/>
          </a:p>
        </p:txBody>
      </p:sp>
      <p:sp>
        <p:nvSpPr>
          <p:cNvPr id="139267" name="Rectangle 8"/>
          <p:cNvSpPr txBox="1">
            <a:spLocks noGrp="1" noChangeArrowheads="1"/>
          </p:cNvSpPr>
          <p:nvPr/>
        </p:nvSpPr>
        <p:spPr bwMode="auto">
          <a:xfrm>
            <a:off x="4143375" y="9120188"/>
            <a:ext cx="31670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121" tIns="49463" rIns="95121" bIns="49463" anchor="b"/>
          <a:lstStyle>
            <a:lvl1pPr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82600" eaLnBrk="0" hangingPunct="0"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765175" algn="l"/>
                <a:tab pos="1530350" algn="l"/>
                <a:tab pos="2295525" algn="l"/>
                <a:tab pos="30607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StarSymbol"/>
              <a:buNone/>
            </a:pPr>
            <a:fld id="{F52184B2-A8E0-453C-9612-EBC342FBAB45}" type="slidenum">
              <a:rPr lang="en-GB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StarSymbol"/>
                <a:buNone/>
              </a:pPr>
              <a:t>130</a:t>
            </a:fld>
            <a:endParaRPr lang="en-GB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9268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43" tIns="48321" rIns="96643" bIns="48321" anchor="ctr"/>
          <a:lstStyle>
            <a:lvl1pPr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82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7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9269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9937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21" tIns="49463" rIns="95121" bIns="49463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941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A6439-B881-4F3A-8B38-509F8D7B55B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0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15EA4D-1F1E-4D0E-91A5-0E30D6A6349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71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15EA4D-1F1E-4D0E-91A5-0E30D6A6349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40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C53D0-4DF6-430B-A341-EF656FBD153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76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C53D0-4DF6-430B-A341-EF656FBD153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12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AA27B-FFA7-4A46-973E-A89448BE7013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79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AA123A-FB27-47CF-BAF6-67A9A54E1B07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90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84254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54119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23983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93848" indent="-2349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527FA-4429-4732-9D16-A7F4726981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117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907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E78C-FD40-48D1-B5B6-921825E487EA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8FDAB-705D-43CF-A1AC-D95C5203A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0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77A6C-F16A-4B2D-B750-5E302BE27480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ED56E-7DA0-4A7C-AADE-C7CDB4DF9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1D82-6AB5-4D9B-8388-53EFED9620CC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A82CD-7211-4444-846B-EF3BFEBDC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7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C9FE-D1EC-4DDF-8176-CA45A74FFEF6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55159-A46F-4181-AF49-FDC05E4AC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E0BD-1366-4337-9AD8-922B8AA76FAA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3271-F58C-45C1-AE1B-3247AB3BC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993C-82F8-4767-8878-1FA2E8FC7676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D0E97-EB1C-4A64-84F9-A6F71F8DD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7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12902-C061-4502-8C53-2AD51AACD794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4AC8-5AF1-4C46-ACEF-B25D55F53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4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4A10-E509-449C-B67C-17452378F364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469EE-AFC5-42E4-945C-7760D277A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1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E788-04C8-4EC3-87C0-B376BE14D3FD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496C-6184-492A-B60A-D833E6EEB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7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5DCF4-DC7C-411F-9145-AC80ED20F733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0850-BD57-4B36-93DE-804A2D4E3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8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9795-2BC1-4D0E-ACBF-EC1847F17793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6E2D5-FE03-46F9-8A5D-033582171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6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CB3FCA-8B84-47BD-A5DD-44C80714847F}" type="datetimeFigureOut">
              <a:rPr lang="en-US"/>
              <a:pPr>
                <a:defRPr/>
              </a:pPr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8668FA-039E-41B4-9D34-77D725415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89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88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87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91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90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8800" b="1"/>
              <a:t>Java Intro</a:t>
            </a:r>
            <a:endParaRPr lang="en-US" sz="4800" b="1"/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2013-10-09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Wednesday – </a:t>
            </a:r>
            <a:r>
              <a:rPr lang="en-US" sz="3200" dirty="0">
                <a:solidFill>
                  <a:srgbClr val="898989"/>
                </a:solidFill>
              </a:rPr>
              <a:t>Week 5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10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ages.webdesignbooth.com/latte-arts/mocha-poured-by-b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6395"/>
            <a:ext cx="26289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dsoftheworld.com/files/images/Beans--Beyond---Extra-Strong-Coffee-72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000249"/>
            <a:ext cx="38862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blog.taragana.com/wp-content/uploads/2009/10/jav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01" y="5257799"/>
            <a:ext cx="1659299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048001" y="232567"/>
            <a:ext cx="5715000" cy="1567657"/>
          </a:xfrm>
          <a:prstGeom prst="wedgeRoundRectCallout">
            <a:avLst>
              <a:gd name="adj1" fmla="val -61111"/>
              <a:gd name="adj2" fmla="val 3649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 think people will want to model REAL OBJECTS in their code. </a:t>
            </a:r>
          </a:p>
          <a:p>
            <a:pPr algn="ctr"/>
            <a:r>
              <a:rPr lang="en-US" sz="2800" dirty="0" smtClean="0"/>
              <a:t>We should let them do that!</a:t>
            </a:r>
            <a:endParaRPr lang="en-US" sz="28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838200" y="4316412"/>
            <a:ext cx="5791200" cy="2209800"/>
          </a:xfrm>
          <a:prstGeom prst="wedgeRoundRectCallout">
            <a:avLst>
              <a:gd name="adj1" fmla="val 62777"/>
              <a:gd name="adj2" fmla="val -5819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 think people will want to model REAL OBJECTS in their code. </a:t>
            </a:r>
          </a:p>
          <a:p>
            <a:pPr algn="ctr"/>
            <a:r>
              <a:rPr lang="en-US" sz="4400" b="1" dirty="0" smtClean="0"/>
              <a:t>EVERYTHING SHOULD BE AN OBJECT!!!! 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533400" y="232567"/>
            <a:ext cx="1249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C++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14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We can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 </a:t>
            </a:r>
            <a:br>
              <a:rPr lang="en-US" smtClean="0">
                <a:latin typeface="Courier New" pitchFamily="49" charset="0"/>
                <a:cs typeface="Courier New" pitchFamily="49" charset="0"/>
              </a:rPr>
            </a:br>
            <a:r>
              <a:rPr lang="en-US" smtClean="0"/>
              <a:t>remote control</a:t>
            </a:r>
            <a:br>
              <a:rPr lang="en-US" smtClean="0"/>
            </a:br>
            <a:r>
              <a:rPr lang="en-US" smtClean="0"/>
              <a:t>(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 </a:t>
            </a:r>
            <a:r>
              <a:rPr lang="en-US" smtClean="0"/>
              <a:t>reference)</a:t>
            </a: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667000"/>
            <a:ext cx="8870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we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 </a:t>
            </a:r>
            <a:r>
              <a:rPr lang="en-US" smtClean="0"/>
              <a:t>object?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z="4000" smtClean="0">
                <a:latin typeface="Courier New" pitchFamily="49" charset="0"/>
                <a:cs typeface="Courier New" pitchFamily="49" charset="0"/>
              </a:rPr>
              <a:t>Cookie p1 = new Cookie();</a:t>
            </a:r>
          </a:p>
          <a:p>
            <a:endParaRPr lang="en-US" smtClean="0"/>
          </a:p>
          <a:p>
            <a:r>
              <a:rPr lang="en-US" smtClean="0"/>
              <a:t>No!  You can’t create an object of an abstract class!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Class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Label an Abstract class as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Label any methods that you don’t want to implement as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Your children MUST write all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US" dirty="0" smtClean="0">
                <a:latin typeface="+mj-lt"/>
                <a:cs typeface="Courier New" pitchFamily="49" charset="0"/>
              </a:rPr>
              <a:t> methods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Instance variables in the abstract class will be available in the child class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You can only extend one Class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US" dirty="0" smtClean="0">
                <a:latin typeface="+mj-lt"/>
                <a:cs typeface="Courier New" pitchFamily="49" charset="0"/>
              </a:rPr>
              <a:t> or otherwise)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34000" y="609600"/>
          <a:ext cx="3581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3048000"/>
            <a:ext cx="91614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cs typeface="Courier New" pitchFamily="49" charset="0"/>
              </a:rPr>
              <a:t>Inheritance and </a:t>
            </a:r>
            <a:br>
              <a:rPr lang="en-US" smtClean="0">
                <a:cs typeface="Courier New" pitchFamily="49" charset="0"/>
              </a:rPr>
            </a:br>
            <a:r>
              <a:rPr lang="en-US" smtClean="0">
                <a:cs typeface="Courier New" pitchFamily="49" charset="0"/>
              </a:rPr>
              <a:t>Arguments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567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3429000"/>
            <a:ext cx="6553200" cy="320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Dog    d1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a1.sniff(d1);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d1.sniff(a1);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a2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a1.sniff(a2);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19600" y="4267200"/>
            <a:ext cx="4267200" cy="808038"/>
          </a:xfrm>
        </p:spPr>
        <p:txBody>
          <a:bodyPr/>
          <a:lstStyle/>
          <a:p>
            <a:r>
              <a:rPr lang="en-US" sz="2800" smtClean="0">
                <a:solidFill>
                  <a:srgbClr val="FF0000"/>
                </a:solidFill>
              </a:rPr>
              <a:t>← Uses </a:t>
            </a:r>
            <a:r>
              <a:rPr lang="en-US" sz="28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a1</a:t>
            </a:r>
            <a:r>
              <a:rPr lang="en-US" sz="2800" smtClean="0">
                <a:solidFill>
                  <a:srgbClr val="FF0000"/>
                </a:solidFill>
              </a:rPr>
              <a:t>’s dynamic type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14800" y="4800600"/>
            <a:ext cx="4419600" cy="8080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← Uses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a1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’s static type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95800" y="5973763"/>
            <a:ext cx="4267200" cy="8080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← Uses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  <a:ea typeface="+mj-ea"/>
                <a:cs typeface="Courier New" pitchFamily="49" charset="0"/>
              </a:rPr>
              <a:t>a1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’s dynamic type</a:t>
            </a:r>
          </a:p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Uses </a:t>
            </a:r>
            <a:r>
              <a:rPr lang="en-US" sz="2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a2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’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charset="0"/>
              </a:rPr>
              <a:t>s static type</a:t>
            </a:r>
            <a:endParaRPr lang="en-US" sz="28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Courier New" pitchFamily="49" charset="0"/>
              </a:rPr>
              <a:t>Inheritance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Compilation: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CALLER: It makes sure that the static type of the object has the appropriate method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ARGS: It makes sure that the method takes in the static type of the arguments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Run-time: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CALLER: When you call a method on an object it looks for the method starting at the object’s dynamic type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ARGS: When you pass an object as an argument, it looks for a method with that static 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477000" y="4572000"/>
            <a:ext cx="23622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00800" y="152400"/>
            <a:ext cx="2362200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6629400" y="25908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848600" y="33528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848600" y="38814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447800" y="3657600"/>
            <a:ext cx="2819400" cy="2819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Animal a1</a:t>
            </a:r>
            <a:br>
              <a:rPr lang="en-US" sz="2800" dirty="0">
                <a:latin typeface="Courier New" pitchFamily="49" charset="0"/>
                <a:cs typeface="Courier New" pitchFamily="49" charset="0"/>
              </a:rPr>
            </a:b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Animal a2</a:t>
            </a:r>
          </a:p>
          <a:p>
            <a:pPr>
              <a:defRPr/>
            </a:pPr>
            <a:endParaRPr lang="en-US" sz="10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Dog d1 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581400" y="4343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695700" y="1638300"/>
            <a:ext cx="2971800" cy="2895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066800" y="381000"/>
            <a:ext cx="6553200" cy="320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Dog    d1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a1.sniff(d1);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d1.sniff(a1);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Animal a2 = new Dog();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Courier New" pitchFamily="49" charset="0"/>
                <a:cs typeface="Courier New" pitchFamily="49" charset="0"/>
              </a:rPr>
              <a:t>a1.sniff(a2);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629400" y="3048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848600" y="10668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7848600" y="15954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6629400" y="47244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7848600" y="55626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7848600" y="60912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 bwMode="auto">
          <a:xfrm>
            <a:off x="3581400" y="49530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 bwMode="auto">
          <a:xfrm>
            <a:off x="3581400" y="5486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810000" y="3505200"/>
            <a:ext cx="2743200" cy="1676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6" idx="1"/>
          </p:cNvCxnSpPr>
          <p:nvPr/>
        </p:nvCxnSpPr>
        <p:spPr>
          <a:xfrm flipV="1">
            <a:off x="3810000" y="5638800"/>
            <a:ext cx="28194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447800" y="5562600"/>
            <a:ext cx="15240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524000" y="4343400"/>
            <a:ext cx="19812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24000" y="4953000"/>
            <a:ext cx="19812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equals(Object o)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0630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57400" y="58674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>
                <a:latin typeface="+mn-lt"/>
                <a:cs typeface="Courier New" pitchFamily="49" charset="0"/>
              </a:rPr>
              <a:t>Which equals is called?</a:t>
            </a:r>
            <a:endParaRPr lang="en-US" sz="3200" dirty="0">
              <a:latin typeface="+mn-lt"/>
              <a:cs typeface="Courier New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77000" y="58674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059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57400" y="5867400"/>
            <a:ext cx="4114800" cy="6096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cs typeface="Courier New" pitchFamily="49" charset="0"/>
              </a:rPr>
              <a:t>Which equals is called?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77000" y="58674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equals(Object o) </a:t>
            </a:r>
            <a:r>
              <a:rPr lang="en-US" sz="4000" dirty="0" smtClean="0">
                <a:latin typeface="+mn-lt"/>
                <a:cs typeface="Courier New" pitchFamily="49" charset="0"/>
              </a:rPr>
              <a:t>and Arrays</a:t>
            </a:r>
            <a:endParaRPr lang="en-US" sz="4000" dirty="0">
              <a:latin typeface="+mn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smtClean="0"/>
              <a:t>If others will call your methods with more generic references, you want to provide a method that takes in 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Object </a:t>
            </a:r>
            <a:endParaRPr lang="en-US" smtClean="0"/>
          </a:p>
          <a:p>
            <a:pPr>
              <a:buFont typeface="Arial" pitchFamily="34" charset="0"/>
              <a:buNone/>
            </a:pP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03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equals(Object 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r="18124" b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733800" y="2209800"/>
            <a:ext cx="22098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Horizontal Scroll 1"/>
          <p:cNvSpPr/>
          <p:nvPr/>
        </p:nvSpPr>
        <p:spPr>
          <a:xfrm rot="20683519">
            <a:off x="6313323" y="4934758"/>
            <a:ext cx="2667000" cy="1600200"/>
          </a:xfrm>
          <a:prstGeom prst="horizontalScroll">
            <a:avLst>
              <a:gd name="adj" fmla="val 21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How To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8800" b="1" smtClean="0"/>
              <a:t>Big-O</a:t>
            </a:r>
            <a:br>
              <a:rPr lang="en-US" sz="8800" b="1" smtClean="0"/>
            </a:br>
            <a:r>
              <a:rPr lang="en-US" sz="8800" b="1" smtClean="0"/>
              <a:t>BONUS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3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5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7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1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11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15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16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81400" y="31242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pitchFamily="34" charset="0"/>
              </a:rPr>
              <a:t>// Written backwards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1200" y="2362200"/>
            <a:ext cx="3048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14600" y="236220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33800" y="236220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102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0" y="236220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2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25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752600" y="4648200"/>
            <a:ext cx="7172325" cy="409575"/>
            <a:chOff x="1752600" y="4648200"/>
            <a:chExt cx="7172325" cy="409575"/>
          </a:xfrm>
        </p:grpSpPr>
        <p:pic>
          <p:nvPicPr>
            <p:cNvPr id="102428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29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0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1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2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3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648200"/>
              <a:ext cx="77152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27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29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1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5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36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7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8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39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0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42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914400" y="4800600"/>
            <a:ext cx="7637463" cy="1276350"/>
            <a:chOff x="914400" y="4800600"/>
            <a:chExt cx="7638096" cy="1276228"/>
          </a:xfrm>
        </p:grpSpPr>
        <p:pic>
          <p:nvPicPr>
            <p:cNvPr id="103449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7638096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50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/>
            <a:stretch>
              <a:fillRect/>
            </a:stretch>
          </p:blipFill>
          <p:spPr bwMode="auto">
            <a:xfrm>
              <a:off x="2077342" y="5105400"/>
              <a:ext cx="6304658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228600" y="3810000"/>
            <a:ext cx="8534400" cy="839788"/>
            <a:chOff x="228600" y="3810000"/>
            <a:chExt cx="8534400" cy="839788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8600" y="4648200"/>
              <a:ext cx="8534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04800" y="4038600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305594" y="4037806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1" name="Rectangle 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3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5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59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0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1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2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4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66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04467" name="Group 41"/>
          <p:cNvGrpSpPr>
            <a:grpSpLocks/>
          </p:cNvGrpSpPr>
          <p:nvPr/>
        </p:nvGrpSpPr>
        <p:grpSpPr bwMode="auto">
          <a:xfrm>
            <a:off x="609600" y="1981200"/>
            <a:ext cx="7637463" cy="1276350"/>
            <a:chOff x="914400" y="4800600"/>
            <a:chExt cx="7638096" cy="1276228"/>
          </a:xfrm>
        </p:grpSpPr>
        <p:pic>
          <p:nvPicPr>
            <p:cNvPr id="104486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800600"/>
              <a:ext cx="7638096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87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6"/>
            <a:stretch>
              <a:fillRect/>
            </a:stretch>
          </p:blipFill>
          <p:spPr bwMode="auto">
            <a:xfrm>
              <a:off x="2077342" y="5105400"/>
              <a:ext cx="6304658" cy="97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446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352800"/>
            <a:ext cx="8875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70" name="Rectangle 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676400" y="2209800"/>
            <a:ext cx="3810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6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29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1816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4770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772400" y="2209800"/>
            <a:ext cx="914400" cy="762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47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27733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79" name="Rectangle 9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48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24288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82" name="Rectangle 12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114800" y="51816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pitchFamily="34" charset="0"/>
              </a:rPr>
              <a:t>OR</a:t>
            </a:r>
          </a:p>
        </p:txBody>
      </p:sp>
      <p:sp>
        <p:nvSpPr>
          <p:cNvPr id="58" name="Oval 57"/>
          <p:cNvSpPr/>
          <p:nvPr/>
        </p:nvSpPr>
        <p:spPr>
          <a:xfrm>
            <a:off x="4724400" y="4162425"/>
            <a:ext cx="3429000" cy="2466975"/>
          </a:xfrm>
          <a:prstGeom prst="ellipse">
            <a:avLst/>
          </a:prstGeom>
          <a:noFill/>
          <a:ln w="762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44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Algebra to calculate:</a:t>
            </a:r>
            <a:br>
              <a:rPr lang="en-US" smtClean="0"/>
            </a:br>
            <a:r>
              <a:rPr lang="en-US" smtClean="0"/>
              <a:t>1+2+…+n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7" grpId="0"/>
      <p:bldP spid="58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Estimating Time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754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Most people grossly underestimate how long it takes to program (not thinking about time to debug and test)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You appear incompetent at programming (not true) if you can’t estimate how long something will take.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This is one of the hardest things to learn!!! Start to practice now! For each task estimate how long it will take and keep track of how wrong you were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108549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108550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109571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r="25000" b="21001"/>
          <a:stretch>
            <a:fillRect/>
          </a:stretch>
        </p:blipFill>
        <p:spPr bwMode="auto">
          <a:xfrm>
            <a:off x="2133600" y="228600"/>
            <a:ext cx="5181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895600" y="2057400"/>
            <a:ext cx="13716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Line Callout 1 10"/>
          <p:cNvSpPr/>
          <p:nvPr/>
        </p:nvSpPr>
        <p:spPr>
          <a:xfrm>
            <a:off x="7315200" y="1000496"/>
            <a:ext cx="1828800" cy="2123703"/>
          </a:xfrm>
          <a:prstGeom prst="borderCallout1">
            <a:avLst>
              <a:gd name="adj1" fmla="val -1685"/>
              <a:gd name="adj2" fmla="val 17943"/>
              <a:gd name="adj3" fmla="val -20172"/>
              <a:gd name="adj4" fmla="val 23117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main </a:t>
            </a:r>
            <a:r>
              <a:rPr lang="en-US" sz="2800" dirty="0" smtClean="0"/>
              <a:t>runs when you press</a:t>
            </a:r>
          </a:p>
          <a:p>
            <a:pPr algn="ctr">
              <a:defRPr/>
            </a:pPr>
            <a:endParaRPr lang="en-US" sz="2800" dirty="0" smtClean="0"/>
          </a:p>
          <a:p>
            <a:pPr algn="ctr">
              <a:defRPr/>
            </a:pP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2971800" y="4038600"/>
            <a:ext cx="2590800" cy="457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Line Callout 1 6"/>
          <p:cNvSpPr/>
          <p:nvPr/>
        </p:nvSpPr>
        <p:spPr>
          <a:xfrm>
            <a:off x="5791200" y="3581400"/>
            <a:ext cx="3124200" cy="1447800"/>
          </a:xfrm>
          <a:prstGeom prst="borderCallout1">
            <a:avLst>
              <a:gd name="adj1" fmla="val 13413"/>
              <a:gd name="adj2" fmla="val -2187"/>
              <a:gd name="adj3" fmla="val 33509"/>
              <a:gd name="adj4" fmla="val -27532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Give me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main </a:t>
            </a:r>
            <a:r>
              <a:rPr lang="en-US" sz="3200" dirty="0"/>
              <a:t>method!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228600" y="304800"/>
            <a:ext cx="3048000" cy="1447800"/>
          </a:xfrm>
          <a:prstGeom prst="borderCallout1">
            <a:avLst>
              <a:gd name="adj1" fmla="val 99699"/>
              <a:gd name="adj2" fmla="val 77786"/>
              <a:gd name="adj3" fmla="val 142034"/>
              <a:gd name="adj4" fmla="val 97786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I want to make some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>
                <a:latin typeface="+mj-lt"/>
                <a:cs typeface="Courier New" pitchFamily="49" charset="0"/>
              </a:rPr>
              <a:t>objects</a:t>
            </a:r>
          </a:p>
        </p:txBody>
      </p:sp>
      <p:sp>
        <p:nvSpPr>
          <p:cNvPr id="9" name="Horizontal Scroll 8"/>
          <p:cNvSpPr/>
          <p:nvPr/>
        </p:nvSpPr>
        <p:spPr>
          <a:xfrm rot="1584482">
            <a:off x="163676" y="5047442"/>
            <a:ext cx="2667000" cy="1600200"/>
          </a:xfrm>
          <a:prstGeom prst="horizontalScroll">
            <a:avLst>
              <a:gd name="adj" fmla="val 21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How To</a:t>
            </a:r>
            <a:endParaRPr lang="en-US" sz="4800" b="1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t="18630" r="23968" b="14925"/>
          <a:stretch/>
        </p:blipFill>
        <p:spPr bwMode="auto">
          <a:xfrm>
            <a:off x="7915240" y="2338448"/>
            <a:ext cx="565764" cy="57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xplosion 1 9"/>
          <p:cNvSpPr/>
          <p:nvPr/>
        </p:nvSpPr>
        <p:spPr>
          <a:xfrm>
            <a:off x="7433344" y="-1979"/>
            <a:ext cx="1529557" cy="927266"/>
          </a:xfrm>
          <a:prstGeom prst="irregularSeal1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Big Idea!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10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16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3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3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77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118787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9812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9000" r="40625" b="57729"/>
          <a:stretch>
            <a:fillRect/>
          </a:stretch>
        </p:blipFill>
        <p:spPr bwMode="auto">
          <a:xfrm>
            <a:off x="304800" y="76200"/>
            <a:ext cx="88169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486400" y="533400"/>
            <a:ext cx="3048000" cy="1752600"/>
          </a:xfrm>
          <a:prstGeom prst="borderCallout1">
            <a:avLst>
              <a:gd name="adj1" fmla="val 30719"/>
              <a:gd name="adj2" fmla="val -2496"/>
              <a:gd name="adj3" fmla="val -11"/>
              <a:gd name="adj4" fmla="val -105454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Creates the file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Person.java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600" y="0"/>
            <a:ext cx="3200400" cy="762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Horizontal Scroll 6"/>
          <p:cNvSpPr/>
          <p:nvPr/>
        </p:nvSpPr>
        <p:spPr>
          <a:xfrm rot="20683519">
            <a:off x="6313323" y="4934758"/>
            <a:ext cx="2667000" cy="1600200"/>
          </a:xfrm>
          <a:prstGeom prst="horizontalScroll">
            <a:avLst>
              <a:gd name="adj" fmla="val 21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How To</a:t>
            </a:r>
            <a:endParaRPr lang="en-US" sz="4800" b="1" dirty="0"/>
          </a:p>
        </p:txBody>
      </p:sp>
      <p:sp>
        <p:nvSpPr>
          <p:cNvPr id="8" name="Line Callout 1 7"/>
          <p:cNvSpPr/>
          <p:nvPr/>
        </p:nvSpPr>
        <p:spPr>
          <a:xfrm>
            <a:off x="2133600" y="4734296"/>
            <a:ext cx="3886200" cy="1701010"/>
          </a:xfrm>
          <a:prstGeom prst="borderCallout1">
            <a:avLst>
              <a:gd name="adj1" fmla="val 30719"/>
              <a:gd name="adj2" fmla="val 1010"/>
              <a:gd name="adj3" fmla="val 7442"/>
              <a:gd name="adj4" fmla="val -259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Class names should start with a Capital Letter </a:t>
            </a:r>
          </a:p>
          <a:p>
            <a:pPr algn="ctr">
              <a:defRPr/>
            </a:pPr>
            <a:r>
              <a:rPr lang="en-US" sz="2400" dirty="0" smtClean="0"/>
              <a:t>&amp; must match the file name!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73750" y="4275138"/>
            <a:ext cx="3275013" cy="2157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85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9144000" cy="520700"/>
          </a:xfrm>
        </p:spPr>
        <p:txBody>
          <a:bodyPr lIns="63360" tIns="25560" rIns="63360" bIns="25560" anchor="t">
            <a:spAutoFit/>
          </a:bodyPr>
          <a:lstStyle/>
          <a:p>
            <a:pPr defTabSz="457200" eaLnBrk="1" hangingPunct="1"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500" smtClean="0"/>
              <a:t>Sort</a:t>
            </a:r>
          </a:p>
        </p:txBody>
      </p:sp>
      <p:sp>
        <p:nvSpPr>
          <p:cNvPr id="56338" name="Text Box 2"/>
          <p:cNvSpPr txBox="1">
            <a:spLocks noChangeArrowheads="1"/>
          </p:cNvSpPr>
          <p:nvPr/>
        </p:nvSpPr>
        <p:spPr bwMode="auto">
          <a:xfrm>
            <a:off x="2432050" y="762000"/>
            <a:ext cx="54752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STk&gt;(sort </a:t>
            </a:r>
            <a:r>
              <a:rPr lang="en-US" sz="2800">
                <a:latin typeface="Arial Rounded MT Bold" pitchFamily="34" charset="0"/>
                <a:cs typeface="Courier New" pitchFamily="49" charset="0"/>
              </a:rPr>
              <a:t>’</a:t>
            </a:r>
            <a:r>
              <a:rPr lang="en-GB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(8 3 9))</a:t>
            </a:r>
          </a:p>
          <a:p>
            <a:pPr eaLnBrk="1" hangingPunct="1">
              <a:buClr>
                <a:srgbClr val="000000"/>
              </a:buClr>
              <a:buSzPct val="100000"/>
              <a:buFont typeface="Courier New" pitchFamily="49" charset="0"/>
              <a:buNone/>
            </a:pPr>
            <a:r>
              <a:rPr lang="en-GB" sz="280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(3 8 9)</a:t>
            </a:r>
          </a:p>
        </p:txBody>
      </p:sp>
      <p:sp>
        <p:nvSpPr>
          <p:cNvPr id="56345" name="Text Box 12"/>
          <p:cNvSpPr txBox="1">
            <a:spLocks noChangeArrowheads="1"/>
          </p:cNvSpPr>
          <p:nvPr/>
        </p:nvSpPr>
        <p:spPr bwMode="auto">
          <a:xfrm>
            <a:off x="6329363" y="5495925"/>
            <a:ext cx="19002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itchFamily="49" charset="0"/>
              <a:buNone/>
            </a:pPr>
            <a:r>
              <a:rPr lang="en-US" sz="2400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sz="24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() </a:t>
            </a:r>
          </a:p>
        </p:txBody>
      </p:sp>
      <p:grpSp>
        <p:nvGrpSpPr>
          <p:cNvPr id="56350" name="Group 30"/>
          <p:cNvGrpSpPr>
            <a:grpSpLocks/>
          </p:cNvGrpSpPr>
          <p:nvPr/>
        </p:nvGrpSpPr>
        <p:grpSpPr bwMode="auto">
          <a:xfrm>
            <a:off x="304800" y="1676400"/>
            <a:ext cx="8582025" cy="4586288"/>
            <a:chOff x="2011" y="2581"/>
            <a:chExt cx="3648" cy="1632"/>
          </a:xfrm>
        </p:grpSpPr>
        <p:sp>
          <p:nvSpPr>
            <p:cNvPr id="121876" name="Rectangle 1"/>
            <p:cNvSpPr>
              <a:spLocks noChangeArrowheads="1"/>
            </p:cNvSpPr>
            <p:nvPr/>
          </p:nvSpPr>
          <p:spPr bwMode="auto">
            <a:xfrm>
              <a:off x="2011" y="2581"/>
              <a:ext cx="3648" cy="1632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877" name="Text Box 13"/>
            <p:cNvSpPr txBox="1">
              <a:spLocks noChangeArrowheads="1"/>
            </p:cNvSpPr>
            <p:nvPr/>
          </p:nvSpPr>
          <p:spPr bwMode="auto">
            <a:xfrm>
              <a:off x="3307" y="2592"/>
              <a:ext cx="1403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(8 3 9)</a:t>
              </a: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)</a:t>
              </a:r>
            </a:p>
          </p:txBody>
        </p:sp>
      </p:grpSp>
      <p:grpSp>
        <p:nvGrpSpPr>
          <p:cNvPr id="56351" name="Group 31"/>
          <p:cNvGrpSpPr>
            <a:grpSpLocks/>
          </p:cNvGrpSpPr>
          <p:nvPr/>
        </p:nvGrpSpPr>
        <p:grpSpPr bwMode="auto">
          <a:xfrm>
            <a:off x="230188" y="2786063"/>
            <a:ext cx="9328150" cy="3476625"/>
            <a:chOff x="2064" y="2976"/>
            <a:chExt cx="3965" cy="1237"/>
          </a:xfrm>
        </p:grpSpPr>
        <p:sp>
          <p:nvSpPr>
            <p:cNvPr id="121873" name="Text Box 4"/>
            <p:cNvSpPr txBox="1">
              <a:spLocks noChangeArrowheads="1"/>
            </p:cNvSpPr>
            <p:nvPr/>
          </p:nvSpPr>
          <p:spPr bwMode="auto">
            <a:xfrm>
              <a:off x="2064" y="3072"/>
              <a:ext cx="8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Arial Unicode MS" pitchFamily="34" charset="-128"/>
                </a:rPr>
                <a:t>(insert 8 </a:t>
              </a:r>
            </a:p>
          </p:txBody>
        </p:sp>
        <p:sp>
          <p:nvSpPr>
            <p:cNvPr id="121874" name="Rectangle 6"/>
            <p:cNvSpPr>
              <a:spLocks noChangeArrowheads="1"/>
            </p:cNvSpPr>
            <p:nvPr/>
          </p:nvSpPr>
          <p:spPr bwMode="auto">
            <a:xfrm>
              <a:off x="2818" y="2976"/>
              <a:ext cx="2841" cy="1237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875" name="Text Box 15"/>
            <p:cNvSpPr txBox="1">
              <a:spLocks noChangeArrowheads="1"/>
            </p:cNvSpPr>
            <p:nvPr/>
          </p:nvSpPr>
          <p:spPr bwMode="auto">
            <a:xfrm>
              <a:off x="3888" y="3013"/>
              <a:ext cx="214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(3 9))</a:t>
              </a:r>
              <a:endParaRPr lang="en-GB" sz="28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endParaRPr>
            </a:p>
          </p:txBody>
        </p:sp>
      </p:grpSp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2103438" y="3700463"/>
            <a:ext cx="7493000" cy="2562225"/>
            <a:chOff x="2868" y="3301"/>
            <a:chExt cx="3185" cy="912"/>
          </a:xfrm>
        </p:grpSpPr>
        <p:sp>
          <p:nvSpPr>
            <p:cNvPr id="121870" name="Text Box 7"/>
            <p:cNvSpPr txBox="1">
              <a:spLocks noChangeArrowheads="1"/>
            </p:cNvSpPr>
            <p:nvPr/>
          </p:nvSpPr>
          <p:spPr bwMode="auto">
            <a:xfrm>
              <a:off x="2868" y="3301"/>
              <a:ext cx="8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itchFamily="49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Arial Unicode MS" pitchFamily="34" charset="-128"/>
                </a:rPr>
                <a:t>(insert 3 </a:t>
              </a:r>
            </a:p>
          </p:txBody>
        </p:sp>
        <p:sp>
          <p:nvSpPr>
            <p:cNvPr id="121871" name="Rectangle 9"/>
            <p:cNvSpPr>
              <a:spLocks noChangeArrowheads="1"/>
            </p:cNvSpPr>
            <p:nvPr/>
          </p:nvSpPr>
          <p:spPr bwMode="auto">
            <a:xfrm>
              <a:off x="3665" y="3424"/>
              <a:ext cx="1999" cy="789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872" name="Text Box 17"/>
            <p:cNvSpPr txBox="1">
              <a:spLocks noChangeArrowheads="1"/>
            </p:cNvSpPr>
            <p:nvPr/>
          </p:nvSpPr>
          <p:spPr bwMode="auto">
            <a:xfrm>
              <a:off x="3982" y="3445"/>
              <a:ext cx="207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sort </a:t>
              </a:r>
              <a:r>
                <a:rPr lang="en-US" sz="28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sz="28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(9)</a:t>
              </a:r>
              <a:r>
                <a:rPr lang="en-GB" sz="28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)</a:t>
              </a:r>
            </a:p>
          </p:txBody>
        </p:sp>
      </p:grpSp>
      <p:grpSp>
        <p:nvGrpSpPr>
          <p:cNvPr id="56353" name="Group 33"/>
          <p:cNvGrpSpPr>
            <a:grpSpLocks/>
          </p:cNvGrpSpPr>
          <p:nvPr/>
        </p:nvGrpSpPr>
        <p:grpSpPr bwMode="auto">
          <a:xfrm>
            <a:off x="4129088" y="4857750"/>
            <a:ext cx="5472112" cy="1404938"/>
            <a:chOff x="3730" y="3713"/>
            <a:chExt cx="2326" cy="500"/>
          </a:xfrm>
        </p:grpSpPr>
        <p:sp>
          <p:nvSpPr>
            <p:cNvPr id="121867" name="Text Box 10"/>
            <p:cNvSpPr txBox="1">
              <a:spLocks noChangeArrowheads="1"/>
            </p:cNvSpPr>
            <p:nvPr/>
          </p:nvSpPr>
          <p:spPr bwMode="auto">
            <a:xfrm>
              <a:off x="3730" y="3733"/>
              <a:ext cx="6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Courier New" pitchFamily="49" charset="0"/>
                <a:buNone/>
              </a:pPr>
              <a:r>
                <a:rPr lang="en-GB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Arial Unicode MS" pitchFamily="34" charset="-128"/>
                </a:rPr>
                <a:t>(insert 9 </a:t>
              </a:r>
            </a:p>
          </p:txBody>
        </p:sp>
        <p:sp>
          <p:nvSpPr>
            <p:cNvPr id="121868" name="Rectangle 11"/>
            <p:cNvSpPr>
              <a:spLocks noChangeArrowheads="1"/>
            </p:cNvSpPr>
            <p:nvPr/>
          </p:nvSpPr>
          <p:spPr bwMode="auto">
            <a:xfrm>
              <a:off x="4326" y="3713"/>
              <a:ext cx="1333" cy="50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869" name="Text Box 18"/>
            <p:cNvSpPr txBox="1">
              <a:spLocks noChangeArrowheads="1"/>
            </p:cNvSpPr>
            <p:nvPr/>
          </p:nvSpPr>
          <p:spPr bwMode="auto">
            <a:xfrm>
              <a:off x="4376" y="3744"/>
              <a:ext cx="168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GB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(sort </a:t>
              </a:r>
              <a:r>
                <a:rPr lang="en-US" sz="2400">
                  <a:latin typeface="Arial Rounded MT Bold" pitchFamily="34" charset="0"/>
                  <a:ea typeface="Arial Unicode MS" pitchFamily="34" charset="-128"/>
                  <a:cs typeface="Courier New" pitchFamily="49" charset="0"/>
                </a:rPr>
                <a:t>’</a:t>
              </a:r>
              <a:r>
                <a:rPr lang="en-GB" sz="2400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()</a:t>
              </a:r>
              <a:r>
                <a:rPr lang="en-GB" sz="2400" b="1">
                  <a:solidFill>
                    <a:srgbClr val="000000"/>
                  </a:solidFill>
                  <a:latin typeface="Courier New" pitchFamily="49" charset="0"/>
                  <a:ea typeface="Arial Unicode MS" pitchFamily="34" charset="-128"/>
                  <a:cs typeface="Courier New" pitchFamily="49" charset="0"/>
                </a:rPr>
                <a:t>)</a:t>
              </a:r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30188" y="6299200"/>
            <a:ext cx="784701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ourier New" pitchFamily="49" charset="0"/>
              <a:buNone/>
            </a:pPr>
            <a:r>
              <a:rPr lang="en-GB" sz="28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(insert 8 (insert 3 (insert 9 </a:t>
            </a:r>
            <a:r>
              <a:rPr lang="en-US" sz="2800" b="1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sz="2800" b="1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())))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/>
      <p:bldP spid="56345" grpId="0"/>
      <p:bldP spid="22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400" y="-9525"/>
            <a:ext cx="9169400" cy="68675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(insert 3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(insert 6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(insert 4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(insert 7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(insert 1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(insert 8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(insert 3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(insert 9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	</a:t>
            </a:r>
            <a:r>
              <a:rPr lang="en-US" b="1" dirty="0" smtClean="0">
                <a:latin typeface="Arial Rounded MT Bold" pitchFamily="34" charset="0"/>
                <a:ea typeface="Arial Unicode MS" pitchFamily="34" charset="-128"/>
                <a:cs typeface="Courier New" pitchFamily="49" charset="0"/>
              </a:rPr>
              <a:t>’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						))))))))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(sort sent) if sent length is N</a:t>
            </a:r>
          </a:p>
          <a:p>
            <a:pPr marL="0" indent="0">
              <a:buFont typeface="Arial" charset="0"/>
              <a:buNone/>
              <a:defRPr/>
            </a:pPr>
            <a:r>
              <a:rPr lang="en-GB" b="1" dirty="0" smtClean="0">
                <a:solidFill>
                  <a:srgbClr val="00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1 + 2 + 3 + 4 + … + (N-1)</a:t>
            </a:r>
            <a:r>
              <a:rPr lang="en-GB" b="1" dirty="0" smtClean="0">
                <a:solidFill>
                  <a:srgbClr val="FF0000"/>
                </a:solidFill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+ N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" name="Line Callout 1 3"/>
          <p:cNvSpPr/>
          <p:nvPr/>
        </p:nvSpPr>
        <p:spPr>
          <a:xfrm>
            <a:off x="161925" y="4114800"/>
            <a:ext cx="3648075" cy="533400"/>
          </a:xfrm>
          <a:prstGeom prst="borderCallout1">
            <a:avLst>
              <a:gd name="adj1" fmla="val 45834"/>
              <a:gd name="adj2" fmla="val 173686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0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161925" y="3581400"/>
            <a:ext cx="3648075" cy="533400"/>
          </a:xfrm>
          <a:prstGeom prst="borderCallout1">
            <a:avLst>
              <a:gd name="adj1" fmla="val 45834"/>
              <a:gd name="adj2" fmla="val 149369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1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152400" y="2971800"/>
            <a:ext cx="3648075" cy="533400"/>
          </a:xfrm>
          <a:prstGeom prst="borderCallout1">
            <a:avLst>
              <a:gd name="adj1" fmla="val 50951"/>
              <a:gd name="adj2" fmla="val 125426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2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152400" y="2362200"/>
            <a:ext cx="3648075" cy="533400"/>
          </a:xfrm>
          <a:prstGeom prst="borderCallout1">
            <a:avLst>
              <a:gd name="adj1" fmla="val 50951"/>
              <a:gd name="adj2" fmla="val 101483"/>
              <a:gd name="adj3" fmla="val 49466"/>
              <a:gd name="adj4" fmla="val 10002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3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5495925" y="17526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52025"/>
              <a:gd name="adj4" fmla="val -1071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4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5486400" y="10668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62259"/>
              <a:gd name="adj4" fmla="val -3540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5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5486400" y="53340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57142"/>
              <a:gd name="adj4" fmla="val -6047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6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5486400" y="0"/>
            <a:ext cx="3648075" cy="533400"/>
          </a:xfrm>
          <a:prstGeom prst="borderCallout1">
            <a:avLst>
              <a:gd name="adj1" fmla="val 53510"/>
              <a:gd name="adj2" fmla="val -1023"/>
              <a:gd name="adj3" fmla="val 46908"/>
              <a:gd name="adj4" fmla="val -8329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Add to sent size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0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770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9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"/>
            <a:ext cx="3705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28600" y="762000"/>
            <a:ext cx="8915400" cy="1143000"/>
          </a:xfrm>
        </p:spPr>
        <p:txBody>
          <a:bodyPr/>
          <a:lstStyle/>
          <a:p>
            <a:r>
              <a:rPr lang="en-US" smtClean="0">
                <a:solidFill>
                  <a:srgbClr val="00B050"/>
                </a:solidFill>
              </a:rPr>
              <a:t>// Take the log of both sides</a:t>
            </a: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2743200" y="25908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// Remember:</a:t>
            </a:r>
          </a:p>
        </p:txBody>
      </p:sp>
      <p:sp>
        <p:nvSpPr>
          <p:cNvPr id="12391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13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14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15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439" name="Picture 1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2647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3048000" y="5638800"/>
            <a:ext cx="3048000" cy="1143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918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69" name="Picture 17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3505200"/>
            <a:ext cx="52276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1828800" y="3505200"/>
            <a:ext cx="20574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4191000" y="1676400"/>
            <a:ext cx="2667000" cy="76200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922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2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24" name="Rectangl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3575" name="Picture 23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6821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26" name="Rectangle 2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23" grpId="0" animBg="1" autoUpdateAnimBg="0"/>
      <p:bldP spid="19" grpId="0" animBg="1" autoUpdateAnimBg="0"/>
      <p:bldP spid="20" grpId="0" animBg="1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563"/>
            <a:ext cx="8458200" cy="6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83" descr="c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155575"/>
            <a:ext cx="6588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9000" r="40625" b="57729"/>
          <a:stretch>
            <a:fillRect/>
          </a:stretch>
        </p:blipFill>
        <p:spPr bwMode="auto">
          <a:xfrm>
            <a:off x="304800" y="76200"/>
            <a:ext cx="88169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14400" y="1066800"/>
            <a:ext cx="37338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Line Callout 1 4"/>
          <p:cNvSpPr/>
          <p:nvPr/>
        </p:nvSpPr>
        <p:spPr>
          <a:xfrm>
            <a:off x="5410200" y="762000"/>
            <a:ext cx="3048000" cy="1981200"/>
          </a:xfrm>
          <a:prstGeom prst="borderCallout1">
            <a:avLst>
              <a:gd name="adj1" fmla="val 70344"/>
              <a:gd name="adj2" fmla="val 462"/>
              <a:gd name="adj3" fmla="val 30909"/>
              <a:gd name="adj4" fmla="val -39538"/>
            </a:avLst>
          </a:prstGeom>
          <a:ln w="571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I want to make some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>
                <a:cs typeface="Courier New" pitchFamily="49" charset="0"/>
              </a:rPr>
              <a:t>objects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4495800" y="3429000"/>
            <a:ext cx="2895600" cy="1981200"/>
          </a:xfrm>
          <a:prstGeom prst="borderCallout1">
            <a:avLst>
              <a:gd name="adj1" fmla="val 1438"/>
              <a:gd name="adj2" fmla="val 8913"/>
              <a:gd name="adj3" fmla="val -99752"/>
              <a:gd name="adj4" fmla="val -47566"/>
            </a:avLst>
          </a:prstGeom>
          <a:ln w="571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To make objects I need a class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990600" y="3352800"/>
            <a:ext cx="3048000" cy="1981200"/>
          </a:xfrm>
          <a:prstGeom prst="borderCallout1">
            <a:avLst>
              <a:gd name="adj1" fmla="val 1438"/>
              <a:gd name="adj2" fmla="val 8913"/>
              <a:gd name="adj3" fmla="val -99220"/>
              <a:gd name="adj4" fmla="val 18215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Everyone can make these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US" sz="3200" dirty="0"/>
              <a:t> objects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5785643" y="5181600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9000" r="40625" b="57729"/>
          <a:stretch>
            <a:fillRect/>
          </a:stretch>
        </p:blipFill>
        <p:spPr bwMode="auto">
          <a:xfrm>
            <a:off x="304800" y="76200"/>
            <a:ext cx="88169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14400" y="1066800"/>
            <a:ext cx="37338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914400"/>
            <a:ext cx="762000" cy="6858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" y="5410200"/>
            <a:ext cx="762000" cy="6858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5562600" y="1295400"/>
            <a:ext cx="3048000" cy="1981200"/>
          </a:xfrm>
          <a:prstGeom prst="borderCallout1">
            <a:avLst>
              <a:gd name="adj1" fmla="val 70344"/>
              <a:gd name="adj2" fmla="val 462"/>
              <a:gd name="adj3" fmla="val 16608"/>
              <a:gd name="adj4" fmla="val -23904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Start and end the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class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524000" y="2667000"/>
            <a:ext cx="4038600" cy="28956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orizontal Scroll 9"/>
          <p:cNvSpPr/>
          <p:nvPr/>
        </p:nvSpPr>
        <p:spPr>
          <a:xfrm rot="20683519">
            <a:off x="6313323" y="4934758"/>
            <a:ext cx="2667000" cy="1600200"/>
          </a:xfrm>
          <a:prstGeom prst="horizontalScroll">
            <a:avLst>
              <a:gd name="adj" fmla="val 21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How To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9000" r="40625" b="57729"/>
          <a:stretch>
            <a:fillRect/>
          </a:stretch>
        </p:blipFill>
        <p:spPr bwMode="auto">
          <a:xfrm>
            <a:off x="304800" y="76200"/>
            <a:ext cx="88169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600200" y="3276600"/>
            <a:ext cx="69342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5638800" y="533400"/>
            <a:ext cx="2590800" cy="1371600"/>
          </a:xfrm>
          <a:prstGeom prst="borderCallout1">
            <a:avLst>
              <a:gd name="adj1" fmla="val 101547"/>
              <a:gd name="adj2" fmla="val 12716"/>
              <a:gd name="adj3" fmla="val 206135"/>
              <a:gd name="adj4" fmla="val -3598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Method named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main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6096000" y="4191000"/>
            <a:ext cx="2514600" cy="1524000"/>
          </a:xfrm>
          <a:prstGeom prst="borderCallout1">
            <a:avLst>
              <a:gd name="adj1" fmla="val -3617"/>
              <a:gd name="adj2" fmla="val 42542"/>
              <a:gd name="adj3" fmla="val -36337"/>
              <a:gd name="adj4" fmla="val 38482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Input: an array of Strings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3352800" y="4191000"/>
            <a:ext cx="2362200" cy="1371600"/>
          </a:xfrm>
          <a:prstGeom prst="borderCallout1">
            <a:avLst>
              <a:gd name="adj1" fmla="val -3617"/>
              <a:gd name="adj2" fmla="val 42542"/>
              <a:gd name="adj3" fmla="val -39887"/>
              <a:gd name="adj4" fmla="val 4462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And returns nothing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1143000" y="762000"/>
            <a:ext cx="3048000" cy="1981200"/>
          </a:xfrm>
          <a:prstGeom prst="borderCallout1">
            <a:avLst>
              <a:gd name="adj1" fmla="val 103497"/>
              <a:gd name="adj2" fmla="val 24124"/>
              <a:gd name="adj3" fmla="val 128190"/>
              <a:gd name="adj4" fmla="val 33432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Everyone can call this method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381000" y="4114800"/>
            <a:ext cx="2743200" cy="1676400"/>
          </a:xfrm>
          <a:prstGeom prst="borderCallout1">
            <a:avLst>
              <a:gd name="adj1" fmla="val -512"/>
              <a:gd name="adj2" fmla="val 77786"/>
              <a:gd name="adj3" fmla="val -30726"/>
              <a:gd name="adj4" fmla="val 100562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And they don’t need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/>
              <a:t>first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 rot="20683519">
            <a:off x="7073298" y="1682852"/>
            <a:ext cx="1946179" cy="1206299"/>
          </a:xfrm>
          <a:prstGeom prst="horizontalScroll">
            <a:avLst>
              <a:gd name="adj" fmla="val 21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How To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9000" r="40625" b="57729"/>
          <a:stretch>
            <a:fillRect/>
          </a:stretch>
        </p:blipFill>
        <p:spPr bwMode="auto">
          <a:xfrm>
            <a:off x="304800" y="76200"/>
            <a:ext cx="88169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81000" y="4038600"/>
            <a:ext cx="8229600" cy="3810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24000" y="1752600"/>
            <a:ext cx="2971800" cy="12192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Line Callout 1 8"/>
          <p:cNvSpPr/>
          <p:nvPr/>
        </p:nvSpPr>
        <p:spPr>
          <a:xfrm>
            <a:off x="5410200" y="1371600"/>
            <a:ext cx="3352800" cy="1447800"/>
          </a:xfrm>
          <a:prstGeom prst="borderCallout1">
            <a:avLst>
              <a:gd name="adj1" fmla="val 13413"/>
              <a:gd name="adj2" fmla="val -2187"/>
              <a:gd name="adj3" fmla="val 33509"/>
              <a:gd name="adj4" fmla="val -27532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// Good looking</a:t>
            </a:r>
          </a:p>
          <a:p>
            <a:pPr algn="ctr">
              <a:defRPr/>
            </a:pPr>
            <a:r>
              <a:rPr lang="en-US" sz="3200" dirty="0"/>
              <a:t>// comment!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2667000" y="4953000"/>
            <a:ext cx="4876800" cy="1219200"/>
          </a:xfrm>
          <a:prstGeom prst="borderCallout1">
            <a:avLst>
              <a:gd name="adj1" fmla="val 13413"/>
              <a:gd name="adj2" fmla="val -2187"/>
              <a:gd name="adj3" fmla="val -53111"/>
              <a:gd name="adj4" fmla="val -41456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// TODOs are your </a:t>
            </a:r>
            <a:r>
              <a:rPr lang="en-US" sz="3200" dirty="0" smtClean="0"/>
              <a:t>friend</a:t>
            </a:r>
          </a:p>
          <a:p>
            <a:pPr algn="ctr">
              <a:defRPr/>
            </a:pPr>
            <a:r>
              <a:rPr lang="en-US" sz="2800" dirty="0" smtClean="0"/>
              <a:t>Window -&gt; Show </a:t>
            </a:r>
            <a:r>
              <a:rPr lang="en-US" sz="2800" dirty="0"/>
              <a:t>V</a:t>
            </a:r>
            <a:r>
              <a:rPr lang="en-US" sz="2800" dirty="0" smtClean="0"/>
              <a:t>iew -&gt; Tasks</a:t>
            </a:r>
            <a:endParaRPr lang="en-US" sz="2800" dirty="0"/>
          </a:p>
        </p:txBody>
      </p:sp>
      <p:sp>
        <p:nvSpPr>
          <p:cNvPr id="7" name="Horizontal Scroll 6"/>
          <p:cNvSpPr/>
          <p:nvPr/>
        </p:nvSpPr>
        <p:spPr>
          <a:xfrm rot="20683519">
            <a:off x="228294" y="5416650"/>
            <a:ext cx="1946179" cy="1206299"/>
          </a:xfrm>
          <a:prstGeom prst="horizontalScroll">
            <a:avLst>
              <a:gd name="adj" fmla="val 21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How To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6438900" cy="695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505200" y="1600200"/>
            <a:ext cx="2966852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006" y="5486400"/>
            <a:ext cx="3610594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304800" y="3352800"/>
            <a:ext cx="8585200" cy="1470025"/>
          </a:xfrm>
        </p:spPr>
        <p:txBody>
          <a:bodyPr/>
          <a:lstStyle/>
          <a:p>
            <a:pPr>
              <a:defRPr/>
            </a:pPr>
            <a:r>
              <a:rPr lang="en-US" sz="11500" b="1" dirty="0" smtClean="0"/>
              <a:t>Instance Variables</a:t>
            </a:r>
            <a:br>
              <a:rPr lang="en-US" sz="11500" b="1" dirty="0" smtClean="0"/>
            </a:br>
            <a:r>
              <a:rPr lang="en-US" sz="4800" b="1" dirty="0"/>
              <a:t>S</a:t>
            </a:r>
            <a:r>
              <a:rPr lang="en-US" sz="4800" b="1" dirty="0" smtClean="0"/>
              <a:t>pecified by the class.</a:t>
            </a:r>
            <a:br>
              <a:rPr lang="en-US" sz="4800" b="1" dirty="0" smtClean="0"/>
            </a:br>
            <a:r>
              <a:rPr lang="en-US" sz="4800" b="1" dirty="0" smtClean="0"/>
              <a:t>Each object has its own set.</a:t>
            </a:r>
            <a:endParaRPr lang="en-US" sz="2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Explosion 1 4"/>
          <p:cNvSpPr/>
          <p:nvPr/>
        </p:nvSpPr>
        <p:spPr>
          <a:xfrm rot="1188158">
            <a:off x="5904011" y="494433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113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/>
              <a:t>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b="1" u="sng" dirty="0" smtClean="0"/>
              <a:t>Are you ready to pick groups?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/>
              <a:t>Yes 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r>
              <a:rPr lang="en-US" dirty="0" smtClean="0"/>
              <a:t>No</a:t>
            </a:r>
          </a:p>
          <a:p>
            <a:pPr marL="514350" indent="-514350">
              <a:buFont typeface="Arial" pitchFamily="34" charset="0"/>
              <a:buAutoNum type="alphaUcParenR"/>
              <a:defRPr/>
            </a:pPr>
            <a:endParaRPr lang="en-US" dirty="0"/>
          </a:p>
          <a:p>
            <a:pPr marL="514350" indent="-514350">
              <a:buFont typeface="Arial" pitchFamily="34" charset="0"/>
              <a:buAutoNum type="alphaUcParenR"/>
              <a:defRPr/>
            </a:pPr>
            <a:endParaRPr lang="en-US" dirty="0" smtClean="0"/>
          </a:p>
          <a:p>
            <a:pPr marL="514350" indent="-514350">
              <a:buFont typeface="Arial" pitchFamily="34" charset="0"/>
              <a:buAutoNum type="alphaUcParenR"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b="1" u="sng" dirty="0" smtClean="0"/>
          </a:p>
          <a:p>
            <a:pPr marL="514350" indent="-514350">
              <a:buFont typeface="+mj-lt"/>
              <a:buAutoNum type="alphaUcPeriod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14000" r="41251" b="38472"/>
          <a:stretch>
            <a:fillRect/>
          </a:stretch>
        </p:blipFill>
        <p:spPr bwMode="auto">
          <a:xfrm>
            <a:off x="137160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0" y="3886200"/>
            <a:ext cx="4800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Line Callout 1 5"/>
          <p:cNvSpPr/>
          <p:nvPr/>
        </p:nvSpPr>
        <p:spPr>
          <a:xfrm>
            <a:off x="5410200" y="1371600"/>
            <a:ext cx="3352800" cy="1447800"/>
          </a:xfrm>
          <a:prstGeom prst="borderCallout1">
            <a:avLst>
              <a:gd name="adj1" fmla="val 13413"/>
              <a:gd name="adj2" fmla="val -2187"/>
              <a:gd name="adj3" fmla="val -11858"/>
              <a:gd name="adj4" fmla="val -34446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Instance variables. </a:t>
            </a:r>
          </a:p>
          <a:p>
            <a:pPr algn="ctr">
              <a:defRPr/>
            </a:pPr>
            <a:r>
              <a:rPr lang="en-US" sz="3200" dirty="0"/>
              <a:t>One per object!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304800" y="2819400"/>
            <a:ext cx="3352800" cy="1676400"/>
          </a:xfrm>
          <a:prstGeom prst="borderCallout1">
            <a:avLst>
              <a:gd name="adj1" fmla="val 598"/>
              <a:gd name="adj2" fmla="val 61449"/>
              <a:gd name="adj3" fmla="val -36981"/>
              <a:gd name="adj4" fmla="val 7583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You can even have a reference to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</a:t>
            </a:r>
          </a:p>
        </p:txBody>
      </p:sp>
      <p:sp>
        <p:nvSpPr>
          <p:cNvPr id="8" name="Explosion 1 7"/>
          <p:cNvSpPr/>
          <p:nvPr/>
        </p:nvSpPr>
        <p:spPr>
          <a:xfrm>
            <a:off x="5800487" y="-38368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5800487" y="4488873"/>
            <a:ext cx="2819400" cy="1981200"/>
            <a:chOff x="4191000" y="76200"/>
            <a:chExt cx="2819400" cy="1981200"/>
          </a:xfrm>
        </p:grpSpPr>
        <p:sp>
          <p:nvSpPr>
            <p:cNvPr id="10" name="Rectangle 9"/>
            <p:cNvSpPr/>
            <p:nvPr/>
          </p:nvSpPr>
          <p:spPr>
            <a:xfrm>
              <a:off x="4191000" y="76200"/>
              <a:ext cx="2819400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myAge</a:t>
              </a: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myName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0" y="609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6096000" y="15351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6096000" y="1077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0" name="Line Callout 1 19"/>
          <p:cNvSpPr/>
          <p:nvPr/>
        </p:nvSpPr>
        <p:spPr>
          <a:xfrm>
            <a:off x="914400" y="4724400"/>
            <a:ext cx="3352800" cy="1905000"/>
          </a:xfrm>
          <a:prstGeom prst="borderCallout1">
            <a:avLst>
              <a:gd name="adj1" fmla="val 29273"/>
              <a:gd name="adj2" fmla="val 99347"/>
              <a:gd name="adj3" fmla="val 10396"/>
              <a:gd name="adj4" fmla="val 145607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/>
              <a:t>Every 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US" sz="3200" dirty="0" smtClean="0"/>
              <a:t> Object has its own value for these instance variables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14000" r="41251" b="38472"/>
          <a:stretch>
            <a:fillRect/>
          </a:stretch>
        </p:blipFill>
        <p:spPr bwMode="auto">
          <a:xfrm>
            <a:off x="137160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0" y="4495800"/>
            <a:ext cx="4800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6248400" y="4724400"/>
            <a:ext cx="2743200" cy="1143000"/>
          </a:xfrm>
          <a:prstGeom prst="borderCallout1">
            <a:avLst>
              <a:gd name="adj1" fmla="val -1709"/>
              <a:gd name="adj2" fmla="val 22013"/>
              <a:gd name="adj3" fmla="val -30157"/>
              <a:gd name="adj4" fmla="val -26538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Create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457200" y="4419600"/>
            <a:ext cx="2743200" cy="1676400"/>
          </a:xfrm>
          <a:prstGeom prst="borderCallout1">
            <a:avLst>
              <a:gd name="adj1" fmla="val 40494"/>
              <a:gd name="adj2" fmla="val 102295"/>
              <a:gd name="adj3" fmla="val -971"/>
              <a:gd name="adj4" fmla="val 121764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Create a reference to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3352800" y="4953000"/>
            <a:ext cx="2743200" cy="1905000"/>
          </a:xfrm>
          <a:prstGeom prst="borderCallout1">
            <a:avLst>
              <a:gd name="adj1" fmla="val -2836"/>
              <a:gd name="adj2" fmla="val 52999"/>
              <a:gd name="adj3" fmla="val -30871"/>
              <a:gd name="adj4" fmla="val 53689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Set your reference to point to your object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5715000" y="0"/>
            <a:ext cx="3211513" cy="26670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</a:p>
          <a:p>
            <a:pPr algn="ctr"/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new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4468" r="60001" b="56000"/>
          <a:stretch>
            <a:fillRect/>
          </a:stretch>
        </p:blipFill>
        <p:spPr bwMode="auto">
          <a:xfrm>
            <a:off x="228600" y="0"/>
            <a:ext cx="74771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76250" t="9071" b="70000"/>
          <a:stretch>
            <a:fillRect/>
          </a:stretch>
        </p:blipFill>
        <p:spPr bwMode="auto">
          <a:xfrm>
            <a:off x="2133600" y="3200400"/>
            <a:ext cx="6400800" cy="3525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89256" t="5571" r="5089" b="91381"/>
          <a:stretch>
            <a:fillRect/>
          </a:stretch>
        </p:blipFill>
        <p:spPr bwMode="auto">
          <a:xfrm rot="16200000">
            <a:off x="-82016" y="4451884"/>
            <a:ext cx="3314700" cy="1116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2667000" y="5105400"/>
            <a:ext cx="5029200" cy="1600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62000" y="457200"/>
            <a:ext cx="3200400" cy="1447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191000" y="76200"/>
            <a:ext cx="2819400" cy="1981200"/>
            <a:chOff x="4191000" y="76200"/>
            <a:chExt cx="2819400" cy="1981200"/>
          </a:xfrm>
        </p:grpSpPr>
        <p:sp>
          <p:nvSpPr>
            <p:cNvPr id="9" name="Rectangle 8"/>
            <p:cNvSpPr/>
            <p:nvPr/>
          </p:nvSpPr>
          <p:spPr>
            <a:xfrm>
              <a:off x="4191000" y="76200"/>
              <a:ext cx="2819400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myAge</a:t>
              </a: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myName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0" y="609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 0</a:t>
              </a:r>
            </a:p>
          </p:txBody>
        </p:sp>
        <p:grpSp>
          <p:nvGrpSpPr>
            <p:cNvPr id="15372" name="Group 14"/>
            <p:cNvGrpSpPr>
              <a:grpSpLocks/>
            </p:cNvGrpSpPr>
            <p:nvPr/>
          </p:nvGrpSpPr>
          <p:grpSpPr bwMode="auto">
            <a:xfrm>
              <a:off x="6096000" y="1524000"/>
              <a:ext cx="457200" cy="381000"/>
              <a:chOff x="6248400" y="1447800"/>
              <a:chExt cx="457200" cy="38100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248400" y="145891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73" name="Group 14"/>
            <p:cNvGrpSpPr>
              <a:grpSpLocks/>
            </p:cNvGrpSpPr>
            <p:nvPr/>
          </p:nvGrpSpPr>
          <p:grpSpPr bwMode="auto">
            <a:xfrm>
              <a:off x="6096000" y="1066800"/>
              <a:ext cx="457200" cy="381000"/>
              <a:chOff x="6248400" y="1447800"/>
              <a:chExt cx="457200" cy="38100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248400" y="145891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Line Callout 1 23"/>
          <p:cNvSpPr/>
          <p:nvPr/>
        </p:nvSpPr>
        <p:spPr>
          <a:xfrm>
            <a:off x="7315200" y="152400"/>
            <a:ext cx="1752600" cy="1752600"/>
          </a:xfrm>
          <a:prstGeom prst="borderCallout1">
            <a:avLst>
              <a:gd name="adj1" fmla="val 29791"/>
              <a:gd name="adj2" fmla="val -2727"/>
              <a:gd name="adj3" fmla="val 60260"/>
              <a:gd name="adj4" fmla="val -29655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How we draw objects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Line Callout 1 24"/>
          <p:cNvSpPr/>
          <p:nvPr/>
        </p:nvSpPr>
        <p:spPr>
          <a:xfrm>
            <a:off x="7162800" y="2514600"/>
            <a:ext cx="1752600" cy="2133600"/>
          </a:xfrm>
          <a:prstGeom prst="borderCallout1">
            <a:avLst>
              <a:gd name="adj1" fmla="val 29791"/>
              <a:gd name="adj2" fmla="val -2727"/>
              <a:gd name="adj3" fmla="val 119415"/>
              <a:gd name="adj4" fmla="val -127389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How Eclipse draws objects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What instance variables do I need for these Objects?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848096"/>
            <a:ext cx="1752600" cy="236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Line1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x2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13814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18386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-8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2958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27530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14060" y="1512888"/>
            <a:ext cx="1371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Line2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99860" y="20462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99860" y="25034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595260" y="1512888"/>
            <a:ext cx="1371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Point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95260" y="3113088"/>
            <a:ext cx="1371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Point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52460" y="20462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52460" y="25034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-8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52460" y="36464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32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52460" y="41036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12</a:t>
            </a:r>
          </a:p>
        </p:txBody>
      </p:sp>
      <p:cxnSp>
        <p:nvCxnSpPr>
          <p:cNvPr id="7" name="Straight Connector 6"/>
          <p:cNvCxnSpPr>
            <a:endCxn id="17" idx="1"/>
          </p:cNvCxnSpPr>
          <p:nvPr/>
        </p:nvCxnSpPr>
        <p:spPr>
          <a:xfrm flipV="1">
            <a:off x="6528460" y="2236788"/>
            <a:ext cx="1066800" cy="381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28460" y="2693988"/>
            <a:ext cx="1066800" cy="7239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01237"/>
            <a:ext cx="3242208" cy="158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3417888"/>
            <a:ext cx="4434344" cy="87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70" y="4586618"/>
            <a:ext cx="451970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Line Callout 1 26"/>
          <p:cNvSpPr/>
          <p:nvPr/>
        </p:nvSpPr>
        <p:spPr>
          <a:xfrm>
            <a:off x="4819231" y="3141994"/>
            <a:ext cx="1836127" cy="1366837"/>
          </a:xfrm>
          <a:prstGeom prst="borderCallout1">
            <a:avLst>
              <a:gd name="adj1" fmla="val 151777"/>
              <a:gd name="adj2" fmla="val 156696"/>
              <a:gd name="adj3" fmla="val 72710"/>
              <a:gd name="adj4" fmla="val 10402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eaLnBrk="1" hangingPunct="1">
              <a:buFontTx/>
              <a:buAutoNum type="alphaUcParenR"/>
              <a:defRPr/>
            </a:pPr>
            <a:r>
              <a:rPr lang="en-US" sz="2000" dirty="0" smtClean="0">
                <a:solidFill>
                  <a:schemeClr val="tx1"/>
                </a:solidFill>
                <a:cs typeface="Courier New" pitchFamily="49" charset="0"/>
              </a:rPr>
              <a:t>1 variable</a:t>
            </a:r>
            <a:endParaRPr lang="en-US" sz="2000" dirty="0">
              <a:solidFill>
                <a:schemeClr val="tx1"/>
              </a:solidFill>
              <a:cs typeface="Courier New" pitchFamily="49" charset="0"/>
            </a:endParaRPr>
          </a:p>
          <a:p>
            <a:pPr marL="457200" indent="-457200" eaLnBrk="1" hangingPunct="1">
              <a:buFontTx/>
              <a:buAutoNum type="alphaUcParenR"/>
              <a:defRPr/>
            </a:pPr>
            <a:r>
              <a:rPr lang="en-US" sz="2000" dirty="0" smtClean="0">
                <a:solidFill>
                  <a:schemeClr val="tx1"/>
                </a:solidFill>
                <a:cs typeface="Courier New" pitchFamily="49" charset="0"/>
              </a:rPr>
              <a:t>2 variables</a:t>
            </a:r>
            <a:endParaRPr lang="en-US" sz="2000" dirty="0">
              <a:solidFill>
                <a:schemeClr val="tx1"/>
              </a:solidFill>
              <a:cs typeface="Courier New" pitchFamily="49" charset="0"/>
            </a:endParaRPr>
          </a:p>
          <a:p>
            <a:pPr marL="457200" indent="-457200" eaLnBrk="1" hangingPunct="1">
              <a:buFontTx/>
              <a:buAutoNum type="alphaUcParenR"/>
              <a:defRPr/>
            </a:pPr>
            <a:r>
              <a:rPr lang="en-US" sz="2000" dirty="0" smtClean="0">
                <a:solidFill>
                  <a:schemeClr val="tx1"/>
                </a:solidFill>
                <a:cs typeface="Courier New" pitchFamily="49" charset="0"/>
              </a:rPr>
              <a:t>3 variables</a:t>
            </a:r>
            <a:endParaRPr lang="en-US" sz="2000" dirty="0">
              <a:solidFill>
                <a:schemeClr val="tx1"/>
              </a:solidFill>
              <a:cs typeface="Courier New" pitchFamily="49" charset="0"/>
            </a:endParaRPr>
          </a:p>
          <a:p>
            <a:pPr marL="457200" indent="-457200" eaLnBrk="1" hangingPunct="1">
              <a:buFontTx/>
              <a:buAutoNum type="alphaUcParenR"/>
              <a:defRPr/>
            </a:pPr>
            <a:r>
              <a:rPr lang="en-US" sz="2000" dirty="0">
                <a:solidFill>
                  <a:schemeClr val="tx1"/>
                </a:solidFill>
                <a:cs typeface="Courier New" pitchFamily="49" charset="0"/>
              </a:rPr>
              <a:t>Stuck</a:t>
            </a:r>
            <a:endParaRPr lang="en-US" sz="2000" dirty="0">
              <a:solidFill>
                <a:srgbClr val="FF0000"/>
              </a:solidFill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1020762"/>
          </a:xfrm>
        </p:spPr>
        <p:txBody>
          <a:bodyPr/>
          <a:lstStyle/>
          <a:p>
            <a:pPr algn="r"/>
            <a:r>
              <a:rPr lang="en-US" dirty="0" smtClean="0"/>
              <a:t>What instance variables do I need for these Objects? SOLUTION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848096"/>
            <a:ext cx="1752600" cy="236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Line1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x2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13814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18386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-8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2958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32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2753096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14060" y="1512888"/>
            <a:ext cx="1371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Line2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p1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99860" y="20462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99860" y="25034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595260" y="1512888"/>
            <a:ext cx="1371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Point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95260" y="3113088"/>
            <a:ext cx="1371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Point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52460" y="20462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52460" y="25034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-8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52460" y="36464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32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52460" y="410368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12</a:t>
            </a:r>
          </a:p>
        </p:txBody>
      </p:sp>
      <p:cxnSp>
        <p:nvCxnSpPr>
          <p:cNvPr id="7" name="Straight Connector 6"/>
          <p:cNvCxnSpPr>
            <a:endCxn id="17" idx="1"/>
          </p:cNvCxnSpPr>
          <p:nvPr/>
        </p:nvCxnSpPr>
        <p:spPr>
          <a:xfrm flipV="1">
            <a:off x="6528460" y="2236788"/>
            <a:ext cx="1066800" cy="381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28460" y="2693988"/>
            <a:ext cx="1066800" cy="7239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01237"/>
            <a:ext cx="3242208" cy="158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30" y="4724400"/>
            <a:ext cx="392205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3646488"/>
            <a:ext cx="3942217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9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152400" y="2743200"/>
            <a:ext cx="8585200" cy="1470025"/>
          </a:xfrm>
        </p:spPr>
        <p:txBody>
          <a:bodyPr/>
          <a:lstStyle/>
          <a:p>
            <a:pPr>
              <a:defRPr/>
            </a:pPr>
            <a:r>
              <a:rPr lang="en-US" sz="9600" b="1" dirty="0" smtClean="0"/>
              <a:t>Constructors &amp;</a:t>
            </a:r>
            <a:br>
              <a:rPr lang="en-US" sz="9600" b="1" dirty="0" smtClean="0"/>
            </a:br>
            <a:r>
              <a:rPr lang="en-US" sz="9600" b="1" dirty="0" smtClean="0"/>
              <a:t>Modifying Objects</a:t>
            </a:r>
            <a:endParaRPr lang="en-US" sz="32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Explosion 1 4"/>
          <p:cNvSpPr/>
          <p:nvPr/>
        </p:nvSpPr>
        <p:spPr>
          <a:xfrm rot="1188158">
            <a:off x="-8906" y="5029200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5631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820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286250" y="4667250"/>
            <a:ext cx="25908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115050" y="51435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6115050" y="56007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grpSp>
        <p:nvGrpSpPr>
          <p:cNvPr id="16392" name="Group 14"/>
          <p:cNvGrpSpPr>
            <a:grpSpLocks/>
          </p:cNvGrpSpPr>
          <p:nvPr/>
        </p:nvGrpSpPr>
        <p:grpSpPr bwMode="auto">
          <a:xfrm>
            <a:off x="6115050" y="6057900"/>
            <a:ext cx="457200" cy="381000"/>
            <a:chOff x="6248400" y="1447800"/>
            <a:chExt cx="457200" cy="381000"/>
          </a:xfrm>
        </p:grpSpPr>
        <p:sp>
          <p:nvSpPr>
            <p:cNvPr id="7" name="TextBox 6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 bwMode="auto">
          <a:xfrm>
            <a:off x="6324600" y="5791200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 bwMode="auto">
          <a:xfrm>
            <a:off x="7315200" y="5638800"/>
            <a:ext cx="1676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Susan Boyle</a:t>
            </a: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6115050" y="5589588"/>
            <a:ext cx="457200" cy="381000"/>
            <a:chOff x="6248400" y="1447800"/>
            <a:chExt cx="457200" cy="381000"/>
          </a:xfrm>
        </p:grpSpPr>
        <p:sp>
          <p:nvSpPr>
            <p:cNvPr id="17" name="TextBox 16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 bwMode="auto">
          <a:xfrm>
            <a:off x="6107875" y="5145212"/>
            <a:ext cx="457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286216" y="5276829"/>
            <a:ext cx="116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104900" y="4667250"/>
            <a:ext cx="2171700" cy="18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susan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args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7" name="TextBox 26"/>
          <p:cNvSpPr txBox="1"/>
          <p:nvPr/>
        </p:nvSpPr>
        <p:spPr bwMode="auto">
          <a:xfrm>
            <a:off x="2560369" y="4945260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2788969" y="5162747"/>
            <a:ext cx="1524000" cy="111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14"/>
          <p:cNvGrpSpPr>
            <a:grpSpLocks/>
          </p:cNvGrpSpPr>
          <p:nvPr/>
        </p:nvGrpSpPr>
        <p:grpSpPr bwMode="auto">
          <a:xfrm>
            <a:off x="2560369" y="5831012"/>
            <a:ext cx="457200" cy="381000"/>
            <a:chOff x="6248400" y="1447800"/>
            <a:chExt cx="457200" cy="381000"/>
          </a:xfrm>
        </p:grpSpPr>
        <p:sp>
          <p:nvSpPr>
            <p:cNvPr id="31" name="TextBox 30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Line Callout 1 33"/>
          <p:cNvSpPr/>
          <p:nvPr/>
        </p:nvSpPr>
        <p:spPr>
          <a:xfrm>
            <a:off x="4648200" y="457200"/>
            <a:ext cx="4343400" cy="1600200"/>
          </a:xfrm>
          <a:prstGeom prst="borderCallout1">
            <a:avLst>
              <a:gd name="adj1" fmla="val 53355"/>
              <a:gd name="adj2" fmla="val -1373"/>
              <a:gd name="adj3" fmla="val 204285"/>
              <a:gd name="adj4" fmla="val -53790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The dot accesses stuff in the object</a:t>
            </a:r>
          </a:p>
          <a:p>
            <a:pPr algn="ctr">
              <a:defRPr/>
            </a:pPr>
            <a:r>
              <a:rPr lang="en-US" sz="2800" dirty="0"/>
              <a:t>(here instance variables)</a:t>
            </a:r>
          </a:p>
        </p:txBody>
      </p:sp>
    </p:spTree>
    <p:extLst>
      <p:ext uri="{BB962C8B-B14F-4D97-AF65-F5344CB8AC3E}">
        <p14:creationId xmlns:p14="http://schemas.microsoft.com/office/powerpoint/2010/main" val="13460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4" grpId="0" animBg="1"/>
      <p:bldP spid="24" grpId="0" animBg="1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4000" r="53751" b="47000"/>
          <a:stretch>
            <a:fillRect/>
          </a:stretch>
        </p:blipFill>
        <p:spPr bwMode="auto">
          <a:xfrm>
            <a:off x="304800" y="152400"/>
            <a:ext cx="87534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029200" y="685800"/>
            <a:ext cx="2743200" cy="1143000"/>
          </a:xfrm>
          <a:prstGeom prst="borderCallout1">
            <a:avLst>
              <a:gd name="adj1" fmla="val 78291"/>
              <a:gd name="adj2" fmla="val -522"/>
              <a:gd name="adj3" fmla="val 139721"/>
              <a:gd name="adj4" fmla="val -75889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Constructor</a:t>
            </a:r>
            <a:r>
              <a:rPr lang="en-US" sz="3200" dirty="0"/>
              <a:t> for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5638800" y="2743200"/>
            <a:ext cx="3276600" cy="1295400"/>
          </a:xfrm>
          <a:prstGeom prst="borderCallout1">
            <a:avLst>
              <a:gd name="adj1" fmla="val 78291"/>
              <a:gd name="adj2" fmla="val -522"/>
              <a:gd name="adj3" fmla="val 61975"/>
              <a:gd name="adj4" fmla="val -79175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Set </a:t>
            </a:r>
            <a:r>
              <a:rPr lang="en-US" sz="3200" dirty="0" err="1"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3200" dirty="0" err="1"/>
              <a:t>’s</a:t>
            </a:r>
            <a:r>
              <a:rPr lang="en-US" sz="3200" dirty="0"/>
              <a:t> instance variables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1524000" y="5334000"/>
            <a:ext cx="3276600" cy="1295400"/>
          </a:xfrm>
          <a:prstGeom prst="borderCallout1">
            <a:avLst>
              <a:gd name="adj1" fmla="val 24527"/>
              <a:gd name="adj2" fmla="val 86640"/>
              <a:gd name="adj3" fmla="val -14269"/>
              <a:gd name="adj4" fmla="val 8969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3200" dirty="0" smtClean="0"/>
              <a:t> calls the constructor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33600" y="4114800"/>
            <a:ext cx="1143000" cy="533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4000" r="53751" b="47000"/>
          <a:stretch>
            <a:fillRect/>
          </a:stretch>
        </p:blipFill>
        <p:spPr bwMode="auto">
          <a:xfrm>
            <a:off x="3252355" y="152400"/>
            <a:ext cx="5646447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38600" y="4648200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5181600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5638800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172200" y="4324411"/>
            <a:ext cx="1447800" cy="154298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05304" y="3862449"/>
            <a:ext cx="167640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Susan Boyle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57200" y="4800600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8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susan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args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 bwMode="auto">
          <a:xfrm>
            <a:off x="2286000" y="5486400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26" name="Straight Connector 25"/>
          <p:cNvCxnSpPr>
            <a:endCxn id="9" idx="1"/>
          </p:cNvCxnSpPr>
          <p:nvPr/>
        </p:nvCxnSpPr>
        <p:spPr bwMode="auto">
          <a:xfrm flipV="1">
            <a:off x="2514600" y="5638800"/>
            <a:ext cx="1524000" cy="76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" y="3094037"/>
            <a:ext cx="28194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this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7622" y="3875468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grpSp>
        <p:nvGrpSpPr>
          <p:cNvPr id="34" name="Group 15"/>
          <p:cNvGrpSpPr>
            <a:grpSpLocks/>
          </p:cNvGrpSpPr>
          <p:nvPr/>
        </p:nvGrpSpPr>
        <p:grpSpPr bwMode="auto">
          <a:xfrm>
            <a:off x="5943600" y="6065837"/>
            <a:ext cx="457200" cy="381000"/>
            <a:chOff x="6248400" y="1447800"/>
            <a:chExt cx="457200" cy="381000"/>
          </a:xfrm>
        </p:grpSpPr>
        <p:sp>
          <p:nvSpPr>
            <p:cNvPr id="35" name="TextBox 34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 rot="16200000">
            <a:off x="-652790" y="519462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-692291" y="345667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Person constructor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0" name="Group 15"/>
          <p:cNvGrpSpPr>
            <a:grpSpLocks/>
          </p:cNvGrpSpPr>
          <p:nvPr/>
        </p:nvGrpSpPr>
        <p:grpSpPr bwMode="auto">
          <a:xfrm>
            <a:off x="2286000" y="5989637"/>
            <a:ext cx="457200" cy="381000"/>
            <a:chOff x="6248400" y="1447800"/>
            <a:chExt cx="457200" cy="381000"/>
          </a:xfrm>
        </p:grpSpPr>
        <p:sp>
          <p:nvSpPr>
            <p:cNvPr id="41" name="TextBox 40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1593273" y="3200400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93273" y="4425393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821873" y="4610337"/>
            <a:ext cx="2216727" cy="75620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795154" y="4039075"/>
            <a:ext cx="5520046" cy="4556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10800000" flipV="1">
            <a:off x="4953000" y="2438397"/>
            <a:ext cx="3581400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itle 1"/>
          <p:cNvSpPr txBox="1">
            <a:spLocks/>
          </p:cNvSpPr>
          <p:nvPr/>
        </p:nvSpPr>
        <p:spPr bwMode="auto">
          <a:xfrm>
            <a:off x="162791" y="533400"/>
            <a:ext cx="2860964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/>
              <a:t>What does memory look like at this point?</a:t>
            </a:r>
          </a:p>
          <a:p>
            <a:r>
              <a:rPr lang="en-US" sz="2800" dirty="0" smtClean="0"/>
              <a:t>(at the arrow)</a:t>
            </a:r>
          </a:p>
        </p:txBody>
      </p:sp>
      <p:grpSp>
        <p:nvGrpSpPr>
          <p:cNvPr id="57" name="Group 15"/>
          <p:cNvGrpSpPr>
            <a:grpSpLocks/>
          </p:cNvGrpSpPr>
          <p:nvPr/>
        </p:nvGrpSpPr>
        <p:grpSpPr bwMode="auto">
          <a:xfrm>
            <a:off x="5943600" y="5638800"/>
            <a:ext cx="457200" cy="381000"/>
            <a:chOff x="6248400" y="1447800"/>
            <a:chExt cx="457200" cy="381000"/>
          </a:xfrm>
        </p:grpSpPr>
        <p:sp>
          <p:nvSpPr>
            <p:cNvPr id="58" name="TextBox 57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5965371" y="5187310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209408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29" grpId="0" animBg="1"/>
      <p:bldP spid="30" grpId="0" animBg="1"/>
      <p:bldP spid="39" grpId="0"/>
      <p:bldP spid="46" grpId="0" animBg="1"/>
      <p:bldP spid="47" grpId="0" animBg="1"/>
      <p:bldP spid="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4000" r="51756" b="43506"/>
          <a:stretch>
            <a:fillRect/>
          </a:stretch>
        </p:blipFill>
        <p:spPr bwMode="auto">
          <a:xfrm>
            <a:off x="0" y="0"/>
            <a:ext cx="8915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3470564" y="228600"/>
            <a:ext cx="5638800" cy="1477962"/>
          </a:xfrm>
        </p:spPr>
        <p:txBody>
          <a:bodyPr anchor="t"/>
          <a:lstStyle/>
          <a:p>
            <a:r>
              <a:rPr lang="en-US" dirty="0" smtClean="0"/>
              <a:t>Draw what memory looks like at this point!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8" name="Elbow Connector 7"/>
          <p:cNvCxnSpPr/>
          <p:nvPr/>
        </p:nvCxnSpPr>
        <p:spPr>
          <a:xfrm rot="10800000" flipV="1">
            <a:off x="4343400" y="3810000"/>
            <a:ext cx="3657600" cy="1905000"/>
          </a:xfrm>
          <a:prstGeom prst="bentConnector3">
            <a:avLst>
              <a:gd name="adj1" fmla="val -28873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 bwMode="auto">
          <a:xfrm>
            <a:off x="6054436" y="1722438"/>
            <a:ext cx="2860964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You don’t need to draw the Person Constructor Frame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1600200" y="6324600"/>
            <a:ext cx="7170127" cy="444499"/>
          </a:xfrm>
          <a:prstGeom prst="borderCallout1">
            <a:avLst>
              <a:gd name="adj1" fmla="val 36284"/>
              <a:gd name="adj2" fmla="val 98826"/>
              <a:gd name="adj3" fmla="val 72710"/>
              <a:gd name="adj4" fmla="val 10402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eaLnBrk="1" hangingPunct="1">
              <a:buFontTx/>
              <a:buAutoNum type="alphaUcParenR"/>
              <a:defRPr/>
            </a:pPr>
            <a:r>
              <a:rPr lang="en-US" sz="2000" dirty="0" smtClean="0">
                <a:solidFill>
                  <a:schemeClr val="tx1"/>
                </a:solidFill>
                <a:cs typeface="Courier New" pitchFamily="49" charset="0"/>
              </a:rPr>
              <a:t>Draw on the board 	B) Show with PowerPoint	 C) Stuck</a:t>
            </a:r>
            <a:endParaRPr lang="en-US" sz="2000" dirty="0">
              <a:solidFill>
                <a:srgbClr val="FF0000"/>
              </a:solidFill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Administrative Stuff</a:t>
            </a:r>
            <a:br>
              <a:rPr lang="en-US" smtClean="0"/>
            </a:br>
            <a:r>
              <a:rPr lang="en-US" smtClean="0"/>
              <a:t>(Not in your notes)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99500" cy="4525963"/>
          </a:xfrm>
        </p:spPr>
        <p:txBody>
          <a:bodyPr/>
          <a:lstStyle/>
          <a:p>
            <a:r>
              <a:rPr lang="en-US" dirty="0" smtClean="0"/>
              <a:t>Class on Wednesday 9/18 is in </a:t>
            </a:r>
            <a:r>
              <a:rPr lang="en-US" dirty="0" smtClean="0"/>
              <a:t>B460</a:t>
            </a:r>
          </a:p>
          <a:p>
            <a:r>
              <a:rPr lang="en-US" dirty="0" smtClean="0"/>
              <a:t>Get a copy of your Prolog Quiz</a:t>
            </a:r>
          </a:p>
          <a:p>
            <a:r>
              <a:rPr lang="en-US" dirty="0" smtClean="0"/>
              <a:t>Sorry for not having your Racket Quiz back!!!!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8600" y="609600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11430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16002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72200" y="1828800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2800" y="1676400"/>
            <a:ext cx="1676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Susan Boyle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38600" y="2971800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3505200"/>
            <a:ext cx="457200" cy="307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101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39624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943600" y="4419600"/>
            <a:ext cx="457200" cy="381000"/>
            <a:chOff x="6248400" y="1447800"/>
            <a:chExt cx="457200" cy="381000"/>
          </a:xfrm>
        </p:grpSpPr>
        <p:sp>
          <p:nvSpPr>
            <p:cNvPr id="17" name="TextBox 16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6172200" y="4191000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62800" y="4038600"/>
            <a:ext cx="19050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Patrick Boyle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3600" y="206851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5834856" y="2634457"/>
            <a:ext cx="67468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>
            <a:off x="457200" y="2057400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susan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patrick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args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 bwMode="auto">
          <a:xfrm>
            <a:off x="2286000" y="25146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 bwMode="auto">
          <a:xfrm flipV="1">
            <a:off x="2514600" y="1447800"/>
            <a:ext cx="1524000" cy="12954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 bwMode="auto">
          <a:xfrm>
            <a:off x="2286000" y="298291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2514600" y="3200400"/>
            <a:ext cx="1524000" cy="111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t="43341" r="51756" b="49071"/>
          <a:stretch>
            <a:fillRect/>
          </a:stretch>
        </p:blipFill>
        <p:spPr bwMode="auto">
          <a:xfrm>
            <a:off x="1295400" y="51816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FF0000"/>
                </a:solidFill>
              </a:rPr>
              <a:t>Answer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943600" y="2057400"/>
            <a:ext cx="457200" cy="381000"/>
            <a:chOff x="6248400" y="1447800"/>
            <a:chExt cx="457200" cy="381000"/>
          </a:xfrm>
        </p:grpSpPr>
        <p:sp>
          <p:nvSpPr>
            <p:cNvPr id="31" name="TextBox 30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15"/>
          <p:cNvGrpSpPr>
            <a:grpSpLocks/>
          </p:cNvGrpSpPr>
          <p:nvPr/>
        </p:nvGrpSpPr>
        <p:grpSpPr bwMode="auto">
          <a:xfrm>
            <a:off x="2286000" y="3432175"/>
            <a:ext cx="457200" cy="381000"/>
            <a:chOff x="6248400" y="1447800"/>
            <a:chExt cx="457200" cy="381000"/>
          </a:xfrm>
        </p:grpSpPr>
        <p:sp>
          <p:nvSpPr>
            <p:cNvPr id="34" name="TextBox 33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 rot="16200000">
            <a:off x="-642610" y="24053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304800" y="2514600"/>
            <a:ext cx="8585200" cy="1470025"/>
          </a:xfrm>
        </p:spPr>
        <p:txBody>
          <a:bodyPr/>
          <a:lstStyle/>
          <a:p>
            <a:pPr>
              <a:defRPr/>
            </a:pPr>
            <a:r>
              <a:rPr lang="en-US" sz="13800" b="1" dirty="0" smtClean="0"/>
              <a:t>Writing Methods</a:t>
            </a:r>
            <a:endParaRPr lang="en-US" sz="4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Explosion 1 4"/>
          <p:cNvSpPr/>
          <p:nvPr/>
        </p:nvSpPr>
        <p:spPr>
          <a:xfrm rot="1188158">
            <a:off x="-8906" y="5029200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432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8000" r="51250" b="38000"/>
          <a:stretch>
            <a:fillRect/>
          </a:stretch>
        </p:blipFill>
        <p:spPr bwMode="auto">
          <a:xfrm>
            <a:off x="228600" y="2438400"/>
            <a:ext cx="8712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6248400" y="304800"/>
            <a:ext cx="2057400" cy="1752600"/>
          </a:xfrm>
          <a:prstGeom prst="borderCallout1">
            <a:avLst>
              <a:gd name="adj1" fmla="val 29791"/>
              <a:gd name="adj2" fmla="val -2727"/>
              <a:gd name="adj3" fmla="val 124190"/>
              <a:gd name="adj4" fmla="val -148700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Method named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mystery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2971800"/>
            <a:ext cx="6934200" cy="838200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6781800" y="2514600"/>
            <a:ext cx="2057400" cy="1752600"/>
          </a:xfrm>
          <a:prstGeom prst="borderCallout1">
            <a:avLst>
              <a:gd name="adj1" fmla="val 62124"/>
              <a:gd name="adj2" fmla="val -3353"/>
              <a:gd name="adj3" fmla="val 13964"/>
              <a:gd name="adj4" fmla="val -9549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Input is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/>
              <a:t>object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457200" y="228600"/>
            <a:ext cx="1905000" cy="1828800"/>
          </a:xfrm>
          <a:prstGeom prst="borderCallout1">
            <a:avLst>
              <a:gd name="adj1" fmla="val 101295"/>
              <a:gd name="adj2" fmla="val 30535"/>
              <a:gd name="adj3" fmla="val 132681"/>
              <a:gd name="adj4" fmla="val 53026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Not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static</a:t>
            </a:r>
          </a:p>
          <a:p>
            <a:pPr algn="ctr">
              <a:defRPr/>
            </a:pPr>
            <a:r>
              <a:rPr lang="en-US" sz="2800" dirty="0" smtClean="0"/>
              <a:t>Can access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this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2590800" y="152400"/>
            <a:ext cx="1905000" cy="1524000"/>
          </a:xfrm>
          <a:prstGeom prst="borderCallout1">
            <a:avLst>
              <a:gd name="adj1" fmla="val 99996"/>
              <a:gd name="adj2" fmla="val 11834"/>
              <a:gd name="adj3" fmla="val 154069"/>
              <a:gd name="adj4" fmla="val -35590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Doesn’t return anything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4876800" y="5486400"/>
            <a:ext cx="3733800" cy="1295400"/>
          </a:xfrm>
          <a:prstGeom prst="borderCallout1">
            <a:avLst>
              <a:gd name="adj1" fmla="val 49292"/>
              <a:gd name="adj2" fmla="val -3039"/>
              <a:gd name="adj3" fmla="val 19100"/>
              <a:gd name="adj4" fmla="val -63088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Call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mystery </a:t>
            </a:r>
            <a:r>
              <a:rPr lang="en-US" sz="3200" dirty="0"/>
              <a:t>with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/>
              <a:t>object “dot” method name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8000" r="51250" b="38000"/>
          <a:stretch>
            <a:fillRect/>
          </a:stretch>
        </p:blipFill>
        <p:spPr bwMode="auto">
          <a:xfrm>
            <a:off x="228600" y="2438400"/>
            <a:ext cx="8712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2773363"/>
          </a:xfrm>
        </p:spPr>
        <p:txBody>
          <a:bodyPr/>
          <a:lstStyle/>
          <a:p>
            <a:r>
              <a:rPr lang="en-US" smtClean="0"/>
              <a:t>Draw what memory looks like at this point!</a:t>
            </a:r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1524000" y="2286000"/>
            <a:ext cx="7162800" cy="1524000"/>
          </a:xfrm>
          <a:prstGeom prst="bentConnector3">
            <a:avLst>
              <a:gd name="adj1" fmla="val -139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Callout 1 6"/>
          <p:cNvSpPr/>
          <p:nvPr/>
        </p:nvSpPr>
        <p:spPr>
          <a:xfrm>
            <a:off x="1600200" y="6324600"/>
            <a:ext cx="7170127" cy="444499"/>
          </a:xfrm>
          <a:prstGeom prst="borderCallout1">
            <a:avLst>
              <a:gd name="adj1" fmla="val 36284"/>
              <a:gd name="adj2" fmla="val 98826"/>
              <a:gd name="adj3" fmla="val 72710"/>
              <a:gd name="adj4" fmla="val 104024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eaLnBrk="1" hangingPunct="1">
              <a:buFontTx/>
              <a:buAutoNum type="alphaUcParenR"/>
              <a:defRPr/>
            </a:pPr>
            <a:r>
              <a:rPr lang="en-US" sz="2000" dirty="0" smtClean="0">
                <a:solidFill>
                  <a:schemeClr val="tx1"/>
                </a:solidFill>
                <a:cs typeface="Courier New" pitchFamily="49" charset="0"/>
              </a:rPr>
              <a:t>I’m getting it 		B) Confused	C) Stuck</a:t>
            </a:r>
            <a:endParaRPr lang="en-US" sz="2000" dirty="0">
              <a:solidFill>
                <a:srgbClr val="FF0000"/>
              </a:solidFill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8600" y="2316163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284956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330676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72200" y="3535363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2800" y="3382963"/>
            <a:ext cx="167640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Susan Boyle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38600" y="4678363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5211763"/>
            <a:ext cx="457200" cy="307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101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566896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grpSp>
        <p:nvGrpSpPr>
          <p:cNvPr id="22538" name="Group 15"/>
          <p:cNvGrpSpPr>
            <a:grpSpLocks/>
          </p:cNvGrpSpPr>
          <p:nvPr/>
        </p:nvGrpSpPr>
        <p:grpSpPr bwMode="auto">
          <a:xfrm>
            <a:off x="5943600" y="6126163"/>
            <a:ext cx="457200" cy="381000"/>
            <a:chOff x="6248400" y="1447800"/>
            <a:chExt cx="457200" cy="381000"/>
          </a:xfrm>
        </p:grpSpPr>
        <p:sp>
          <p:nvSpPr>
            <p:cNvPr id="17" name="TextBox 16"/>
            <p:cNvSpPr txBox="1"/>
            <p:nvPr/>
          </p:nvSpPr>
          <p:spPr>
            <a:xfrm>
              <a:off x="6248400" y="145891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6172200" y="5897563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62800" y="5745163"/>
            <a:ext cx="190500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Patrick Boyle</a:t>
            </a:r>
          </a:p>
        </p:txBody>
      </p:sp>
      <p:grpSp>
        <p:nvGrpSpPr>
          <p:cNvPr id="22541" name="Group 32"/>
          <p:cNvGrpSpPr>
            <a:grpSpLocks/>
          </p:cNvGrpSpPr>
          <p:nvPr/>
        </p:nvGrpSpPr>
        <p:grpSpPr bwMode="auto">
          <a:xfrm>
            <a:off x="457200" y="3154363"/>
            <a:ext cx="3581400" cy="2362200"/>
            <a:chOff x="457200" y="1447800"/>
            <a:chExt cx="3581400" cy="2362200"/>
          </a:xfrm>
        </p:grpSpPr>
        <p:sp>
          <p:nvSpPr>
            <p:cNvPr id="25" name="Rectangle 24"/>
            <p:cNvSpPr/>
            <p:nvPr/>
          </p:nvSpPr>
          <p:spPr>
            <a:xfrm>
              <a:off x="457200" y="1828800"/>
              <a:ext cx="2819400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Courier New" pitchFamily="49" charset="0"/>
                  <a:cs typeface="Courier New" pitchFamily="49" charset="0"/>
                </a:rPr>
                <a:t>susan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patrick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86000" y="2514600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2514600" y="1447800"/>
              <a:ext cx="1524000" cy="12954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86000" y="298291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2514600" y="3200400"/>
              <a:ext cx="1524000" cy="1111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457200" y="1600200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8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this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person2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22860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0" y="275431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514600" y="2438400"/>
            <a:ext cx="1524000" cy="111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2362200" y="3048000"/>
            <a:ext cx="1752600" cy="14478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F2FE"/>
              </a:clrFrom>
              <a:clrTo>
                <a:srgbClr val="E8F2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 t="57101" r="68648" b="40450"/>
          <a:stretch>
            <a:fillRect/>
          </a:stretch>
        </p:blipFill>
        <p:spPr bwMode="auto">
          <a:xfrm>
            <a:off x="685800" y="304800"/>
            <a:ext cx="7962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48" name="Group 15"/>
          <p:cNvGrpSpPr>
            <a:grpSpLocks/>
          </p:cNvGrpSpPr>
          <p:nvPr/>
        </p:nvGrpSpPr>
        <p:grpSpPr bwMode="auto">
          <a:xfrm>
            <a:off x="5943600" y="3733800"/>
            <a:ext cx="457200" cy="381000"/>
            <a:chOff x="6248400" y="1447800"/>
            <a:chExt cx="457200" cy="381000"/>
          </a:xfrm>
        </p:grpSpPr>
        <p:sp>
          <p:nvSpPr>
            <p:cNvPr id="42" name="TextBox 41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 rot="16200000">
            <a:off x="-652790" y="39293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652790" y="22529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mystery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8600" y="2316163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284956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330676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72200" y="3535363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2800" y="3382963"/>
            <a:ext cx="167640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Susan Boyle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38600" y="4678363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Person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myAge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myName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myParent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5211763"/>
            <a:ext cx="457200" cy="307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101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566896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grpSp>
        <p:nvGrpSpPr>
          <p:cNvPr id="23562" name="Group 15"/>
          <p:cNvGrpSpPr>
            <a:grpSpLocks/>
          </p:cNvGrpSpPr>
          <p:nvPr/>
        </p:nvGrpSpPr>
        <p:grpSpPr bwMode="auto">
          <a:xfrm>
            <a:off x="5943600" y="6126163"/>
            <a:ext cx="457200" cy="381000"/>
            <a:chOff x="6248400" y="1447800"/>
            <a:chExt cx="457200" cy="381000"/>
          </a:xfrm>
        </p:grpSpPr>
        <p:sp>
          <p:nvSpPr>
            <p:cNvPr id="17" name="TextBox 16"/>
            <p:cNvSpPr txBox="1"/>
            <p:nvPr/>
          </p:nvSpPr>
          <p:spPr>
            <a:xfrm>
              <a:off x="6248400" y="145891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6172200" y="5897563"/>
            <a:ext cx="9906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62800" y="5745163"/>
            <a:ext cx="190500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Patrick Boyle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3600" y="3775075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5834856" y="4341019"/>
            <a:ext cx="674688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67" name="Group 32"/>
          <p:cNvGrpSpPr>
            <a:grpSpLocks/>
          </p:cNvGrpSpPr>
          <p:nvPr/>
        </p:nvGrpSpPr>
        <p:grpSpPr bwMode="auto">
          <a:xfrm>
            <a:off x="457200" y="3154363"/>
            <a:ext cx="3581400" cy="2362200"/>
            <a:chOff x="457200" y="1447800"/>
            <a:chExt cx="3581400" cy="2362200"/>
          </a:xfrm>
        </p:grpSpPr>
        <p:sp>
          <p:nvSpPr>
            <p:cNvPr id="25" name="Rectangle 24"/>
            <p:cNvSpPr/>
            <p:nvPr/>
          </p:nvSpPr>
          <p:spPr>
            <a:xfrm>
              <a:off x="457200" y="1828800"/>
              <a:ext cx="2819400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US" sz="2800" u="sng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susan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patrick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86000" y="2514600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2514600" y="1447800"/>
              <a:ext cx="1524000" cy="12954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86000" y="2982912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2514600" y="3200400"/>
              <a:ext cx="1524000" cy="1111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457200" y="1600200"/>
            <a:ext cx="2819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8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this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person2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22860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0" y="2754313"/>
            <a:ext cx="4572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514600" y="2438400"/>
            <a:ext cx="1524000" cy="111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2362200" y="3048000"/>
            <a:ext cx="1752600" cy="14478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7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8000" r="51250" b="51224"/>
          <a:stretch>
            <a:fillRect/>
          </a:stretch>
        </p:blipFill>
        <p:spPr bwMode="auto">
          <a:xfrm>
            <a:off x="76200" y="76200"/>
            <a:ext cx="8712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5943600" y="3771900"/>
            <a:ext cx="457200" cy="381000"/>
            <a:chOff x="6248400" y="1447800"/>
            <a:chExt cx="457200" cy="381000"/>
          </a:xfrm>
        </p:grpSpPr>
        <p:sp>
          <p:nvSpPr>
            <p:cNvPr id="32" name="TextBox 31"/>
            <p:cNvSpPr txBox="1"/>
            <p:nvPr/>
          </p:nvSpPr>
          <p:spPr>
            <a:xfrm>
              <a:off x="6248400" y="1458913"/>
              <a:ext cx="457200" cy="3698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ounded Rectangle 40"/>
          <p:cNvSpPr/>
          <p:nvPr/>
        </p:nvSpPr>
        <p:spPr>
          <a:xfrm>
            <a:off x="762000" y="685800"/>
            <a:ext cx="4114800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2590800" y="1600200"/>
            <a:ext cx="2057400" cy="12954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2362200" y="3048000"/>
            <a:ext cx="1752600" cy="144780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762000" y="1066800"/>
            <a:ext cx="6477000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4724400" y="152400"/>
            <a:ext cx="4267200" cy="2266950"/>
            <a:chOff x="4495800" y="304800"/>
            <a:chExt cx="4267200" cy="2267129"/>
          </a:xfrm>
        </p:grpSpPr>
        <p:sp>
          <p:nvSpPr>
            <p:cNvPr id="42" name="Rectangle 41"/>
            <p:cNvSpPr/>
            <p:nvPr/>
          </p:nvSpPr>
          <p:spPr>
            <a:xfrm>
              <a:off x="4495800" y="304800"/>
              <a:ext cx="2819400" cy="19813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myAge</a:t>
              </a: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myName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00800" y="838242"/>
              <a:ext cx="457200" cy="3699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00800" y="1295478"/>
              <a:ext cx="457200" cy="3699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6629400" y="1524096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620000" y="1371684"/>
              <a:ext cx="1143000" cy="12002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/>
                <a:t>This is not my parent</a:t>
              </a:r>
            </a:p>
          </p:txBody>
        </p:sp>
        <p:grpSp>
          <p:nvGrpSpPr>
            <p:cNvPr id="23585" name="Group 15"/>
            <p:cNvGrpSpPr>
              <a:grpSpLocks/>
            </p:cNvGrpSpPr>
            <p:nvPr/>
          </p:nvGrpSpPr>
          <p:grpSpPr bwMode="auto">
            <a:xfrm>
              <a:off x="6400800" y="1760001"/>
              <a:ext cx="457200" cy="381000"/>
              <a:chOff x="6248400" y="1447800"/>
              <a:chExt cx="457200" cy="381000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6248400" y="1459565"/>
                <a:ext cx="457200" cy="3699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6248400" y="1448452"/>
                <a:ext cx="457200" cy="3810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6248400" y="1448452"/>
                <a:ext cx="457200" cy="3810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 rot="16200000">
            <a:off x="-652790" y="39293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16200000">
            <a:off x="-652790" y="22529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mystery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669280" y="2068920"/>
              <a:ext cx="1737720" cy="1211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59920" y="2059560"/>
                <a:ext cx="1756440" cy="1230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0080"/>
              </a:clrFrom>
              <a:clrTo>
                <a:srgbClr val="FF0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38000" r="63750" b="53000"/>
          <a:stretch>
            <a:fillRect/>
          </a:stretch>
        </p:blipFill>
        <p:spPr bwMode="auto">
          <a:xfrm>
            <a:off x="457200" y="609600"/>
            <a:ext cx="7924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143000" y="2057400"/>
            <a:ext cx="8001000" cy="4876800"/>
            <a:chOff x="1142702" y="2057400"/>
            <a:chExt cx="8001298" cy="4876800"/>
          </a:xfrm>
        </p:grpSpPr>
        <p:sp>
          <p:nvSpPr>
            <p:cNvPr id="8" name="Rectangle 7"/>
            <p:cNvSpPr/>
            <p:nvPr/>
          </p:nvSpPr>
          <p:spPr>
            <a:xfrm>
              <a:off x="3962207" y="2286000"/>
              <a:ext cx="2438491" cy="1752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myAge</a:t>
              </a: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myName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02189" y="2667000"/>
              <a:ext cx="446104" cy="3381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/>
                <a:t>50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02189" y="3111500"/>
              <a:ext cx="369901" cy="339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sz="16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943481" y="3276600"/>
              <a:ext cx="80330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870615" y="3136900"/>
              <a:ext cx="1358951" cy="7080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/>
                <a:t>Susan Boyle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2207" y="4495800"/>
              <a:ext cx="2286085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myAge</a:t>
              </a: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myName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  <a:p>
              <a:pPr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4872" y="5181600"/>
              <a:ext cx="447692" cy="2762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/>
                <a:t>101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1075" y="5562600"/>
              <a:ext cx="371489" cy="3381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sz="1600" dirty="0"/>
            </a:p>
          </p:txBody>
        </p:sp>
        <p:grpSp>
          <p:nvGrpSpPr>
            <p:cNvPr id="24591" name="Group 15"/>
            <p:cNvGrpSpPr>
              <a:grpSpLocks/>
            </p:cNvGrpSpPr>
            <p:nvPr/>
          </p:nvGrpSpPr>
          <p:grpSpPr bwMode="auto">
            <a:xfrm>
              <a:off x="5801497" y="5926018"/>
              <a:ext cx="370703" cy="347956"/>
              <a:chOff x="6248400" y="1447800"/>
              <a:chExt cx="457200" cy="41122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249253" y="1459199"/>
                <a:ext cx="456211" cy="3996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600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6249253" y="1447942"/>
                <a:ext cx="456211" cy="3808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6249253" y="1447942"/>
                <a:ext cx="456211" cy="38085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>
              <a:off x="5943481" y="5715000"/>
              <a:ext cx="803305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913480" y="5499100"/>
              <a:ext cx="1544695" cy="4000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/>
                <a:t>Patrick Boyle</a:t>
              </a:r>
            </a:p>
          </p:txBody>
        </p:sp>
        <p:grpSp>
          <p:nvGrpSpPr>
            <p:cNvPr id="24594" name="Group 32"/>
            <p:cNvGrpSpPr>
              <a:grpSpLocks/>
            </p:cNvGrpSpPr>
            <p:nvPr/>
          </p:nvGrpSpPr>
          <p:grpSpPr bwMode="auto">
            <a:xfrm>
              <a:off x="1142702" y="3716338"/>
              <a:ext cx="2819505" cy="1998662"/>
              <a:chOff x="560973" y="1447944"/>
              <a:chExt cx="3477389" cy="236205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60973" y="1468581"/>
                <a:ext cx="2819505" cy="234141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 u="sng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defRPr/>
                </a:pPr>
                <a:r>
                  <a:rPr lang="en-US" sz="2400" dirty="0" err="1">
                    <a:latin typeface="Courier New" pitchFamily="49" charset="0"/>
                    <a:cs typeface="Courier New" pitchFamily="49" charset="0"/>
                  </a:rPr>
                  <a:t>susan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defRPr/>
                </a:pPr>
                <a:r>
                  <a:rPr lang="en-US" sz="2400" dirty="0" err="1">
                    <a:latin typeface="Courier New" pitchFamily="49" charset="0"/>
                    <a:cs typeface="Courier New" pitchFamily="49" charset="0"/>
                  </a:rPr>
                  <a:t>patrick</a:t>
                </a:r>
                <a:endParaRPr lang="en-US" sz="2400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defRPr/>
                </a:pPr>
                <a:endParaRPr lang="en-US" sz="16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85962" y="2515466"/>
                <a:ext cx="456211" cy="3996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600" dirty="0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 flipV="1">
                <a:off x="2515046" y="1447944"/>
                <a:ext cx="1523316" cy="129453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285962" y="2982624"/>
                <a:ext cx="456211" cy="3996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600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2515046" y="3200256"/>
                <a:ext cx="1523316" cy="11257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/>
            <p:cNvSpPr/>
            <p:nvPr/>
          </p:nvSpPr>
          <p:spPr>
            <a:xfrm>
              <a:off x="1142702" y="2057400"/>
              <a:ext cx="2286085" cy="1676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u="sng" dirty="0">
                  <a:latin typeface="Courier New" pitchFamily="49" charset="0"/>
                  <a:cs typeface="Courier New" pitchFamily="49" charset="0"/>
                </a:rPr>
                <a:t>mystery</a:t>
              </a:r>
            </a:p>
            <a:p>
              <a:pPr>
                <a:defRPr/>
              </a:pP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this</a:t>
              </a:r>
            </a:p>
            <a:p>
              <a:pPr>
                <a:defRPr/>
              </a:pP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person2</a:t>
              </a:r>
            </a:p>
            <a:p>
              <a:pPr>
                <a:defRPr/>
              </a:pP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25467" y="2497138"/>
              <a:ext cx="369901" cy="3381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25467" y="2965450"/>
              <a:ext cx="369901" cy="3381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sz="16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2727086" y="2636838"/>
              <a:ext cx="1235121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2415163" y="3375796"/>
              <a:ext cx="1722438" cy="121924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60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8F2FE"/>
                </a:clrFrom>
                <a:clrTo>
                  <a:srgbClr val="E8F2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11" t="57101" r="68648" b="40450"/>
            <a:stretch>
              <a:fillRect/>
            </a:stretch>
          </p:blipFill>
          <p:spPr bwMode="auto">
            <a:xfrm>
              <a:off x="1181100" y="6096000"/>
              <a:ext cx="79629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01" name="Group 15"/>
            <p:cNvGrpSpPr>
              <a:grpSpLocks/>
            </p:cNvGrpSpPr>
            <p:nvPr/>
          </p:nvGrpSpPr>
          <p:grpSpPr bwMode="auto">
            <a:xfrm>
              <a:off x="5801496" y="3539072"/>
              <a:ext cx="370703" cy="347957"/>
              <a:chOff x="6248400" y="1447800"/>
              <a:chExt cx="457200" cy="411223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6249255" y="1458426"/>
                <a:ext cx="456211" cy="4014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1600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6249255" y="1447169"/>
                <a:ext cx="456211" cy="3827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6249255" y="1447169"/>
                <a:ext cx="456211" cy="3827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5" name="Straight Connector 54"/>
          <p:cNvCxnSpPr/>
          <p:nvPr/>
        </p:nvCxnSpPr>
        <p:spPr>
          <a:xfrm>
            <a:off x="2743200" y="2636838"/>
            <a:ext cx="129540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2476500" y="2933700"/>
            <a:ext cx="1905000" cy="1371600"/>
          </a:xfrm>
          <a:prstGeom prst="line">
            <a:avLst/>
          </a:prstGeom>
          <a:ln w="76200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6400800" y="838200"/>
            <a:ext cx="2819400" cy="23923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You can’t change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b="1" dirty="0" smtClean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-33010" y="43103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ain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-19155" y="274352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mystery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6400" y="1371600"/>
            <a:ext cx="2743200" cy="7191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701140" y="1371599"/>
            <a:ext cx="2743200" cy="7191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8" grpId="0"/>
      <p:bldP spid="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304800" y="2438400"/>
            <a:ext cx="8585200" cy="1470025"/>
          </a:xfrm>
        </p:spPr>
        <p:txBody>
          <a:bodyPr/>
          <a:lstStyle/>
          <a:p>
            <a:pPr>
              <a:defRPr/>
            </a:pPr>
            <a:r>
              <a:rPr lang="en-US" sz="13800" b="1" dirty="0" smtClean="0"/>
              <a:t>Arrays</a:t>
            </a:r>
            <a:endParaRPr lang="en-US" sz="4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Explosion 1 4"/>
          <p:cNvSpPr/>
          <p:nvPr/>
        </p:nvSpPr>
        <p:spPr>
          <a:xfrm rot="1188158">
            <a:off x="-8906" y="5029200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443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5938" y="-228600"/>
            <a:ext cx="8229600" cy="1143000"/>
          </a:xfrm>
        </p:spPr>
        <p:txBody>
          <a:bodyPr/>
          <a:lstStyle/>
          <a:p>
            <a:r>
              <a:rPr lang="en-US" smtClean="0"/>
              <a:t>Debugging an Array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r="3613"/>
          <a:stretch>
            <a:fillRect/>
          </a:stretch>
        </p:blipFill>
        <p:spPr bwMode="auto">
          <a:xfrm>
            <a:off x="1219200" y="4724400"/>
            <a:ext cx="792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563938" y="2514600"/>
            <a:ext cx="5410200" cy="1981200"/>
            <a:chOff x="1981200" y="4419600"/>
            <a:chExt cx="5410200" cy="1981200"/>
          </a:xfrm>
        </p:grpSpPr>
        <p:sp>
          <p:nvSpPr>
            <p:cNvPr id="7" name="Rectangle 6"/>
            <p:cNvSpPr/>
            <p:nvPr/>
          </p:nvSpPr>
          <p:spPr>
            <a:xfrm>
              <a:off x="1981200" y="4419600"/>
              <a:ext cx="2819400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myAge </a:t>
              </a:r>
            </a:p>
            <a:p>
              <a:pPr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myName</a:t>
              </a:r>
            </a:p>
            <a:p>
              <a:pPr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86200" y="4953000"/>
              <a:ext cx="457200" cy="3079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/>
                <a:t>115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6200" y="5410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9720" name="Group 14"/>
            <p:cNvGrpSpPr>
              <a:grpSpLocks/>
            </p:cNvGrpSpPr>
            <p:nvPr/>
          </p:nvGrpSpPr>
          <p:grpSpPr bwMode="auto">
            <a:xfrm>
              <a:off x="3886200" y="5867400"/>
              <a:ext cx="457200" cy="381000"/>
              <a:chOff x="6248400" y="1447800"/>
              <a:chExt cx="457200" cy="38100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248400" y="1458913"/>
                <a:ext cx="457200" cy="369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>
              <a:off x="4114800" y="56388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105400" y="5486400"/>
              <a:ext cx="2286000" cy="461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/>
                <a:t>Gertrude Baines</a:t>
              </a:r>
            </a:p>
          </p:txBody>
        </p:sp>
      </p:grpSp>
      <p:sp>
        <p:nvSpPr>
          <p:cNvPr id="17" name="TextBox 16"/>
          <p:cNvSpPr txBox="1"/>
          <p:nvPr/>
        </p:nvSpPr>
        <p:spPr bwMode="auto">
          <a:xfrm>
            <a:off x="5087938" y="869950"/>
            <a:ext cx="990600" cy="1035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087938" y="838200"/>
            <a:ext cx="99060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flipV="1">
            <a:off x="5087938" y="838200"/>
            <a:ext cx="99060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078538" y="838200"/>
            <a:ext cx="990600" cy="1066800"/>
            <a:chOff x="6248400" y="1447800"/>
            <a:chExt cx="457200" cy="381000"/>
          </a:xfrm>
        </p:grpSpPr>
        <p:sp>
          <p:nvSpPr>
            <p:cNvPr id="21" name="TextBox 20"/>
            <p:cNvSpPr txBox="1"/>
            <p:nvPr/>
          </p:nvSpPr>
          <p:spPr>
            <a:xfrm>
              <a:off x="6248400" y="1459139"/>
              <a:ext cx="457200" cy="3696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069138" y="838200"/>
            <a:ext cx="990600" cy="1066800"/>
            <a:chOff x="6248400" y="1447800"/>
            <a:chExt cx="457200" cy="381000"/>
          </a:xfrm>
        </p:grpSpPr>
        <p:sp>
          <p:nvSpPr>
            <p:cNvPr id="25" name="TextBox 24"/>
            <p:cNvSpPr txBox="1"/>
            <p:nvPr/>
          </p:nvSpPr>
          <p:spPr>
            <a:xfrm>
              <a:off x="6248400" y="1459139"/>
              <a:ext cx="457200" cy="3696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248400" y="1447800"/>
              <a:ext cx="457200" cy="381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 rot="5400000">
            <a:off x="5041107" y="1875631"/>
            <a:ext cx="1066800" cy="15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 bwMode="auto">
          <a:xfrm>
            <a:off x="515938" y="914400"/>
            <a:ext cx="2455862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people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2" name="TextBox 31"/>
          <p:cNvSpPr txBox="1"/>
          <p:nvPr/>
        </p:nvSpPr>
        <p:spPr bwMode="auto">
          <a:xfrm>
            <a:off x="2057400" y="17526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286000" y="1371600"/>
            <a:ext cx="2743200" cy="609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10A12-3EB6-4260-8783-2BE2840EC22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279400" y="1676400"/>
            <a:ext cx="8585200" cy="1470025"/>
          </a:xfrm>
        </p:spPr>
        <p:txBody>
          <a:bodyPr/>
          <a:lstStyle/>
          <a:p>
            <a:pPr>
              <a:defRPr/>
            </a:pPr>
            <a:r>
              <a:rPr lang="en-US" sz="11500" b="1" dirty="0" smtClean="0"/>
              <a:t>Classes </a:t>
            </a:r>
            <a:br>
              <a:rPr lang="en-US" sz="11500" b="1" dirty="0" smtClean="0"/>
            </a:br>
            <a:r>
              <a:rPr lang="en-US" sz="11500" b="1" dirty="0" smtClean="0"/>
              <a:t>in Java</a:t>
            </a:r>
            <a:br>
              <a:rPr lang="en-US" sz="11500" b="1" dirty="0" smtClean="0"/>
            </a:br>
            <a:r>
              <a:rPr lang="en-US" sz="2800" b="1" dirty="0" smtClean="0"/>
              <a:t>In CS60 we haven’t used the functionality of classes yet!</a:t>
            </a:r>
            <a:endParaRPr lang="en-US" sz="2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Horizontal Scroll 3"/>
          <p:cNvSpPr/>
          <p:nvPr/>
        </p:nvSpPr>
        <p:spPr>
          <a:xfrm rot="20683519">
            <a:off x="5269077" y="4666442"/>
            <a:ext cx="2667000" cy="1600200"/>
          </a:xfrm>
          <a:prstGeom prst="horizontalScroll">
            <a:avLst>
              <a:gd name="adj" fmla="val 21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How To</a:t>
            </a:r>
            <a:endParaRPr lang="en-US" sz="4800" b="1" dirty="0"/>
          </a:p>
        </p:txBody>
      </p:sp>
      <p:sp>
        <p:nvSpPr>
          <p:cNvPr id="5" name="Explosion 1 4"/>
          <p:cNvSpPr/>
          <p:nvPr/>
        </p:nvSpPr>
        <p:spPr>
          <a:xfrm rot="1188158">
            <a:off x="1560610" y="4868774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Array Basics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r="3613"/>
          <a:stretch>
            <a:fillRect/>
          </a:stretch>
        </p:blipFill>
        <p:spPr bwMode="auto">
          <a:xfrm>
            <a:off x="533400" y="3048000"/>
            <a:ext cx="792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1371600"/>
            <a:ext cx="3124200" cy="1676400"/>
          </a:xfrm>
          <a:prstGeom prst="borderCallout1">
            <a:avLst>
              <a:gd name="adj1" fmla="val 102362"/>
              <a:gd name="adj2" fmla="val 69591"/>
              <a:gd name="adj3" fmla="val 142124"/>
              <a:gd name="adj4" fmla="val -12093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Create a </a:t>
            </a:r>
            <a:r>
              <a:rPr lang="en-US" sz="3200" b="1" dirty="0"/>
              <a:t>new</a:t>
            </a:r>
            <a:r>
              <a:rPr lang="en-US" sz="3200" dirty="0"/>
              <a:t>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/>
              <a:t>Array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762000" y="1143000"/>
            <a:ext cx="3124200" cy="1676400"/>
          </a:xfrm>
          <a:prstGeom prst="borderCallout1">
            <a:avLst>
              <a:gd name="adj1" fmla="val 102362"/>
              <a:gd name="adj2" fmla="val 69591"/>
              <a:gd name="adj3" fmla="val 155150"/>
              <a:gd name="adj4" fmla="val 5780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Create a </a:t>
            </a:r>
            <a:r>
              <a:rPr lang="en-US" sz="3200" b="1" dirty="0"/>
              <a:t>reference</a:t>
            </a:r>
            <a:r>
              <a:rPr lang="en-US" sz="3200" dirty="0"/>
              <a:t> to a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Person </a:t>
            </a:r>
            <a:r>
              <a:rPr lang="en-US" sz="3200" dirty="0"/>
              <a:t>Array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3352800" y="4724400"/>
            <a:ext cx="3124200" cy="1676400"/>
          </a:xfrm>
          <a:prstGeom prst="borderCallout1">
            <a:avLst>
              <a:gd name="adj1" fmla="val 34791"/>
              <a:gd name="adj2" fmla="val 133"/>
              <a:gd name="adj3" fmla="val -19070"/>
              <a:gd name="adj4" fmla="val -25635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Access an element from an Array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BAB10-9A70-4715-8239-D8037100BE6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Debugging an Array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"/>
          <a:stretch>
            <a:fillRect/>
          </a:stretch>
        </p:blipFill>
        <p:spPr bwMode="auto">
          <a:xfrm>
            <a:off x="0" y="685800"/>
            <a:ext cx="90090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438400"/>
            <a:ext cx="71437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2895600"/>
            <a:ext cx="121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>
                <a:latin typeface="Arial" pitchFamily="34" charset="0"/>
              </a:rPr>
              <a:t>After the first line: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56C0C-79F7-4C93-9177-55CFAC701AA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Debugging an Array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"/>
          <a:stretch>
            <a:fillRect/>
          </a:stretch>
        </p:blipFill>
        <p:spPr bwMode="auto">
          <a:xfrm>
            <a:off x="0" y="685800"/>
            <a:ext cx="90090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27250"/>
            <a:ext cx="64770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381000" y="2895600"/>
            <a:ext cx="1676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600">
                <a:latin typeface="Arial" pitchFamily="34" charset="0"/>
              </a:rPr>
              <a:t>After the second line: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0342F-60AB-482B-9A33-E1E353628C3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5"/>
          <p:cNvGrpSpPr>
            <a:grpSpLocks/>
          </p:cNvGrpSpPr>
          <p:nvPr/>
        </p:nvGrpSpPr>
        <p:grpSpPr bwMode="auto">
          <a:xfrm>
            <a:off x="3200400" y="322263"/>
            <a:ext cx="1905000" cy="592137"/>
            <a:chOff x="3200400" y="3447142"/>
            <a:chExt cx="1905000" cy="591458"/>
          </a:xfrm>
        </p:grpSpPr>
        <p:sp>
          <p:nvSpPr>
            <p:cNvPr id="89" name="TextBox 88"/>
            <p:cNvSpPr txBox="1"/>
            <p:nvPr/>
          </p:nvSpPr>
          <p:spPr bwMode="auto">
            <a:xfrm>
              <a:off x="3200400" y="3447142"/>
              <a:ext cx="635000" cy="5914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 bwMode="auto">
            <a:xfrm>
              <a:off x="3835400" y="3447142"/>
              <a:ext cx="635000" cy="5914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 bwMode="auto">
            <a:xfrm>
              <a:off x="4470400" y="3447142"/>
              <a:ext cx="635000" cy="5914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733800"/>
            <a:ext cx="86502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791200" y="2667000"/>
            <a:ext cx="3065463" cy="1066800"/>
            <a:chOff x="1981200" y="4419600"/>
            <a:chExt cx="4544716" cy="1981200"/>
          </a:xfrm>
        </p:grpSpPr>
        <p:sp>
          <p:nvSpPr>
            <p:cNvPr id="6" name="Rectangle 5"/>
            <p:cNvSpPr/>
            <p:nvPr/>
          </p:nvSpPr>
          <p:spPr>
            <a:xfrm>
              <a:off x="1981200" y="4419600"/>
              <a:ext cx="2819559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myAge 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myName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85227" y="4953228"/>
              <a:ext cx="458943" cy="40095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/>
                <a:t>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85227" y="5410200"/>
              <a:ext cx="458943" cy="3685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3845" name="Group 14"/>
            <p:cNvGrpSpPr>
              <a:grpSpLocks/>
            </p:cNvGrpSpPr>
            <p:nvPr/>
          </p:nvGrpSpPr>
          <p:grpSpPr bwMode="auto">
            <a:xfrm>
              <a:off x="3886200" y="5867400"/>
              <a:ext cx="457200" cy="381000"/>
              <a:chOff x="6248400" y="1447800"/>
              <a:chExt cx="457200" cy="38100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247427" y="1459366"/>
                <a:ext cx="458942" cy="3685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>
              <a:off x="4115875" y="5640161"/>
              <a:ext cx="98849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104369" y="5486854"/>
              <a:ext cx="1421547" cy="7488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/>
                <a:t>Ernie</a:t>
              </a: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76200" y="1828800"/>
            <a:ext cx="2455863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people1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people2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people3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8" name="TextBox 27"/>
          <p:cNvSpPr txBox="1"/>
          <p:nvPr/>
        </p:nvSpPr>
        <p:spPr bwMode="auto">
          <a:xfrm>
            <a:off x="1752600" y="25908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0" name="TextBox 29"/>
          <p:cNvSpPr txBox="1"/>
          <p:nvPr/>
        </p:nvSpPr>
        <p:spPr bwMode="auto">
          <a:xfrm>
            <a:off x="1752600" y="30480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1" name="TextBox 30"/>
          <p:cNvSpPr txBox="1"/>
          <p:nvPr/>
        </p:nvSpPr>
        <p:spPr bwMode="auto">
          <a:xfrm>
            <a:off x="1752600" y="2133600"/>
            <a:ext cx="4572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6" name="Bent Arrow 45"/>
          <p:cNvSpPr/>
          <p:nvPr/>
        </p:nvSpPr>
        <p:spPr>
          <a:xfrm rot="4066948" flipH="1">
            <a:off x="1527969" y="1413669"/>
            <a:ext cx="1390650" cy="1198562"/>
          </a:xfrm>
          <a:prstGeom prst="bentArrow">
            <a:avLst>
              <a:gd name="adj1" fmla="val 2895"/>
              <a:gd name="adj2" fmla="val 25000"/>
              <a:gd name="adj3" fmla="val 27678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791200" y="1524000"/>
            <a:ext cx="3065463" cy="1066800"/>
            <a:chOff x="1981200" y="4419600"/>
            <a:chExt cx="4544716" cy="1981200"/>
          </a:xfrm>
        </p:grpSpPr>
        <p:sp>
          <p:nvSpPr>
            <p:cNvPr id="68" name="Rectangle 67"/>
            <p:cNvSpPr/>
            <p:nvPr/>
          </p:nvSpPr>
          <p:spPr>
            <a:xfrm>
              <a:off x="1981200" y="4419600"/>
              <a:ext cx="2819559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myAge 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myName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sz="1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885227" y="4953228"/>
              <a:ext cx="458943" cy="4569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/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885227" y="5410200"/>
              <a:ext cx="458943" cy="3685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3836" name="Group 14"/>
            <p:cNvGrpSpPr>
              <a:grpSpLocks/>
            </p:cNvGrpSpPr>
            <p:nvPr/>
          </p:nvGrpSpPr>
          <p:grpSpPr bwMode="auto">
            <a:xfrm>
              <a:off x="3886200" y="5867400"/>
              <a:ext cx="457200" cy="381000"/>
              <a:chOff x="6248400" y="1447800"/>
              <a:chExt cx="457200" cy="381000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6247427" y="1459366"/>
                <a:ext cx="458942" cy="3685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>
              <a:off x="4115875" y="5640161"/>
              <a:ext cx="98849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104369" y="5486854"/>
              <a:ext cx="1421547" cy="8579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/>
                <a:t>Bert</a:t>
              </a:r>
            </a:p>
          </p:txBody>
        </p:sp>
      </p:grp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5791200" y="381000"/>
            <a:ext cx="3065463" cy="1066800"/>
            <a:chOff x="1981200" y="4419600"/>
            <a:chExt cx="4544716" cy="1981200"/>
          </a:xfrm>
        </p:grpSpPr>
        <p:sp>
          <p:nvSpPr>
            <p:cNvPr id="78" name="Rectangle 77"/>
            <p:cNvSpPr/>
            <p:nvPr/>
          </p:nvSpPr>
          <p:spPr>
            <a:xfrm>
              <a:off x="1981200" y="4419600"/>
              <a:ext cx="2819559" cy="1981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u="sng" dirty="0">
                  <a:latin typeface="Courier New" pitchFamily="49" charset="0"/>
                  <a:cs typeface="Courier New" pitchFamily="49" charset="0"/>
                </a:rPr>
                <a:t>Person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myAge 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myName</a:t>
              </a:r>
            </a:p>
            <a:p>
              <a:pPr>
                <a:defRPr/>
              </a:pP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myParent</a:t>
              </a:r>
              <a:endParaRPr lang="en-US" sz="16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85227" y="4953228"/>
              <a:ext cx="458943" cy="45697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/>
                <a:t>8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885227" y="5410200"/>
              <a:ext cx="458943" cy="3685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3827" name="Group 14"/>
            <p:cNvGrpSpPr>
              <a:grpSpLocks/>
            </p:cNvGrpSpPr>
            <p:nvPr/>
          </p:nvGrpSpPr>
          <p:grpSpPr bwMode="auto">
            <a:xfrm>
              <a:off x="3886200" y="5867400"/>
              <a:ext cx="457200" cy="381000"/>
              <a:chOff x="6248400" y="1447800"/>
              <a:chExt cx="457200" cy="381000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6247427" y="1459366"/>
                <a:ext cx="458942" cy="3685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6247427" y="1447573"/>
                <a:ext cx="458942" cy="3803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>
              <a:off x="4115875" y="5640161"/>
              <a:ext cx="98849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104369" y="5486854"/>
              <a:ext cx="1421547" cy="8579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/>
                <a:t>Oscar</a:t>
              </a:r>
            </a:p>
          </p:txBody>
        </p:sp>
      </p:grpSp>
      <p:grpSp>
        <p:nvGrpSpPr>
          <p:cNvPr id="17" name="Group 99"/>
          <p:cNvGrpSpPr>
            <a:grpSpLocks/>
          </p:cNvGrpSpPr>
          <p:nvPr/>
        </p:nvGrpSpPr>
        <p:grpSpPr bwMode="auto">
          <a:xfrm>
            <a:off x="304800" y="609600"/>
            <a:ext cx="1905000" cy="609600"/>
            <a:chOff x="152400" y="3473450"/>
            <a:chExt cx="2971800" cy="1066800"/>
          </a:xfrm>
        </p:grpSpPr>
        <p:sp>
          <p:nvSpPr>
            <p:cNvPr id="101" name="TextBox 100"/>
            <p:cNvSpPr txBox="1"/>
            <p:nvPr/>
          </p:nvSpPr>
          <p:spPr bwMode="auto">
            <a:xfrm>
              <a:off x="152400" y="3504010"/>
              <a:ext cx="990600" cy="10362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102" name="Straight Connector 101"/>
            <p:cNvCxnSpPr/>
            <p:nvPr/>
          </p:nvCxnSpPr>
          <p:spPr bwMode="auto">
            <a:xfrm>
              <a:off x="152400" y="3473450"/>
              <a:ext cx="99060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auto">
            <a:xfrm flipV="1">
              <a:off x="152400" y="3473450"/>
              <a:ext cx="99060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816" name="Group 14"/>
            <p:cNvGrpSpPr>
              <a:grpSpLocks/>
            </p:cNvGrpSpPr>
            <p:nvPr/>
          </p:nvGrpSpPr>
          <p:grpSpPr bwMode="auto">
            <a:xfrm>
              <a:off x="1143000" y="3473450"/>
              <a:ext cx="990600" cy="1066800"/>
              <a:chOff x="6248400" y="1447800"/>
              <a:chExt cx="457200" cy="381000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6248400" y="1458714"/>
                <a:ext cx="457200" cy="3700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V="1"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817" name="Group 14"/>
            <p:cNvGrpSpPr>
              <a:grpSpLocks/>
            </p:cNvGrpSpPr>
            <p:nvPr/>
          </p:nvGrpSpPr>
          <p:grpSpPr bwMode="auto">
            <a:xfrm>
              <a:off x="2133600" y="3473450"/>
              <a:ext cx="990600" cy="1066800"/>
              <a:chOff x="6248400" y="1447800"/>
              <a:chExt cx="457200" cy="381000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6248400" y="1458714"/>
                <a:ext cx="457200" cy="3700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6248400" y="1447800"/>
                <a:ext cx="4572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6"/>
          <p:cNvGrpSpPr>
            <a:grpSpLocks/>
          </p:cNvGrpSpPr>
          <p:nvPr/>
        </p:nvGrpSpPr>
        <p:grpSpPr bwMode="auto">
          <a:xfrm>
            <a:off x="3505200" y="609600"/>
            <a:ext cx="2284413" cy="2590800"/>
            <a:chOff x="3506787" y="609600"/>
            <a:chExt cx="2284413" cy="2590799"/>
          </a:xfrm>
        </p:grpSpPr>
        <p:cxnSp>
          <p:nvCxnSpPr>
            <p:cNvPr id="26" name="Straight Arrow Connector 25"/>
            <p:cNvCxnSpPr>
              <a:endCxn id="6" idx="1"/>
            </p:cNvCxnSpPr>
            <p:nvPr/>
          </p:nvCxnSpPr>
          <p:spPr>
            <a:xfrm rot="16200000" flipH="1">
              <a:off x="3353595" y="762793"/>
              <a:ext cx="2590799" cy="22844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68" idx="1"/>
            </p:cNvCxnSpPr>
            <p:nvPr/>
          </p:nvCxnSpPr>
          <p:spPr>
            <a:xfrm>
              <a:off x="4114800" y="609600"/>
              <a:ext cx="1676400" cy="144779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78" idx="1"/>
            </p:cNvCxnSpPr>
            <p:nvPr/>
          </p:nvCxnSpPr>
          <p:spPr>
            <a:xfrm>
              <a:off x="4800600" y="609600"/>
              <a:ext cx="990600" cy="304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/>
          <p:cNvCxnSpPr/>
          <p:nvPr/>
        </p:nvCxnSpPr>
        <p:spPr bwMode="auto">
          <a:xfrm flipV="1">
            <a:off x="1752600" y="2133600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 bwMode="auto">
          <a:xfrm rot="10800000">
            <a:off x="1752600" y="2133600"/>
            <a:ext cx="457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rot="5400000" flipH="1" flipV="1">
            <a:off x="1790700" y="1333500"/>
            <a:ext cx="2209800" cy="1676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D3851-FC99-417B-8D00-0F5D00C60F4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-365125"/>
            <a:ext cx="8229600" cy="1143000"/>
          </a:xfrm>
        </p:spPr>
        <p:txBody>
          <a:bodyPr/>
          <a:lstStyle/>
          <a:p>
            <a:r>
              <a:rPr lang="en-US" b="1" dirty="0" smtClean="0"/>
              <a:t>Arrays Summary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960437"/>
            <a:ext cx="8305800" cy="4525963"/>
          </a:xfrm>
        </p:spPr>
        <p:txBody>
          <a:bodyPr/>
          <a:lstStyle/>
          <a:p>
            <a:r>
              <a:rPr lang="en-US" dirty="0" smtClean="0"/>
              <a:t>Set to the default value for primitive types</a:t>
            </a:r>
          </a:p>
          <a:p>
            <a:pPr lvl="1"/>
            <a:r>
              <a:rPr lang="en-US" dirty="0" smtClean="0"/>
              <a:t>Primitive types are </a:t>
            </a:r>
          </a:p>
          <a:p>
            <a:pPr lvl="2"/>
            <a:r>
              <a:rPr lang="en-US" dirty="0" smtClean="0"/>
              <a:t>non-objects </a:t>
            </a:r>
            <a:endParaRPr lang="en-US" dirty="0"/>
          </a:p>
          <a:p>
            <a:pPr lvl="2"/>
            <a:r>
              <a:rPr lang="en-US" dirty="0" smtClean="0"/>
              <a:t>lower-case things (</a:t>
            </a:r>
            <a:r>
              <a:rPr lang="en-US" i="1" dirty="0" smtClean="0"/>
              <a:t>e.g.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float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Set to null for objects (elements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/>
              <a:t>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size-1</a:t>
            </a:r>
            <a:r>
              <a:rPr lang="en-US" dirty="0" smtClean="0"/>
              <a:t>) </a:t>
            </a:r>
          </a:p>
          <a:p>
            <a:pPr algn="ctr">
              <a:buFont typeface="Arial" pitchFamily="34" charset="0"/>
              <a:buNone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Type []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arrayName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= new Type[size];</a:t>
            </a:r>
          </a:p>
          <a:p>
            <a:r>
              <a:rPr lang="en-US" dirty="0" smtClean="0"/>
              <a:t>Arrays don’t change size</a:t>
            </a:r>
          </a:p>
          <a:p>
            <a:r>
              <a:rPr lang="en-US" dirty="0" smtClean="0"/>
              <a:t>Arrays hold one type of thing</a:t>
            </a:r>
          </a:p>
          <a:p>
            <a:r>
              <a:rPr lang="en-US" dirty="0" smtClean="0"/>
              <a:t>Access items in the array using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dirty="0" smtClean="0"/>
              <a:t> notation</a:t>
            </a:r>
          </a:p>
          <a:p>
            <a:pPr algn="ctr">
              <a:buFont typeface="Arial" pitchFamily="34" charset="0"/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arrayName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pos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newValue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dirty="0" smtClean="0"/>
          </a:p>
          <a:p>
            <a:pPr algn="ctr">
              <a:buFont typeface="Arial" pitchFamily="34" charset="0"/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79E82-1D20-44D3-B8F6-DD5A4916EC4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-182562"/>
            <a:ext cx="9144000" cy="1020762"/>
          </a:xfrm>
        </p:spPr>
        <p:txBody>
          <a:bodyPr/>
          <a:lstStyle/>
          <a:p>
            <a:r>
              <a:rPr lang="en-US" sz="3600" dirty="0" smtClean="0"/>
              <a:t>Fill in the instance variables for Line3 and Line 4</a:t>
            </a:r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6515100" y="743935"/>
            <a:ext cx="2514600" cy="1895475"/>
            <a:chOff x="5791200" y="1905000"/>
            <a:chExt cx="2514600" cy="1895867"/>
          </a:xfrm>
        </p:grpSpPr>
        <p:sp>
          <p:nvSpPr>
            <p:cNvPr id="43" name="Rectangle 42"/>
            <p:cNvSpPr/>
            <p:nvPr/>
          </p:nvSpPr>
          <p:spPr>
            <a:xfrm>
              <a:off x="5791200" y="1905000"/>
              <a:ext cx="2057400" cy="10670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Line3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coords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39000" y="2438510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7105575" y="2991075"/>
              <a:ext cx="7240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477000" y="3430904"/>
              <a:ext cx="457200" cy="369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50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34200" y="3430904"/>
              <a:ext cx="457200" cy="369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-8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48600" y="3429315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12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91400" y="3426140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32</a:t>
              </a:r>
            </a:p>
          </p:txBody>
        </p:sp>
      </p:grp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6019800" y="2953516"/>
            <a:ext cx="2895600" cy="3447284"/>
            <a:chOff x="6019800" y="2953516"/>
            <a:chExt cx="2895600" cy="3447284"/>
          </a:xfrm>
        </p:grpSpPr>
        <p:sp>
          <p:nvSpPr>
            <p:cNvPr id="68" name="Rectangle 67"/>
            <p:cNvSpPr/>
            <p:nvPr/>
          </p:nvSpPr>
          <p:spPr>
            <a:xfrm>
              <a:off x="6597869" y="2953516"/>
              <a:ext cx="2286000" cy="990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Line4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points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324600" y="4267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81800" y="4267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19800" y="4953000"/>
              <a:ext cx="1371600" cy="1447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Point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43800" y="4953000"/>
              <a:ext cx="1371600" cy="1447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Point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54864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50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77000" y="5943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-8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001000" y="54864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32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01000" y="5943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12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>
              <a:off x="6286500" y="4686300"/>
              <a:ext cx="5334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010400" y="4457700"/>
              <a:ext cx="762000" cy="4191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8229600" y="326548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7200900" y="3448816"/>
              <a:ext cx="1371600" cy="818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CFEA2-E6A4-44AE-9299-B553424FBEC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3" y="602417"/>
            <a:ext cx="3242208" cy="158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9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5396278" cy="79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0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21103"/>
            <a:ext cx="5012008" cy="82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-182562"/>
            <a:ext cx="9144000" cy="1020762"/>
          </a:xfrm>
        </p:spPr>
        <p:txBody>
          <a:bodyPr/>
          <a:lstStyle/>
          <a:p>
            <a:r>
              <a:rPr lang="en-US" sz="3600" dirty="0" smtClean="0"/>
              <a:t>Fill in the instance variables for Line3 and Line 4</a:t>
            </a:r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6515100" y="743935"/>
            <a:ext cx="2514600" cy="1895475"/>
            <a:chOff x="5791200" y="1905000"/>
            <a:chExt cx="2514600" cy="1895867"/>
          </a:xfrm>
        </p:grpSpPr>
        <p:sp>
          <p:nvSpPr>
            <p:cNvPr id="43" name="Rectangle 42"/>
            <p:cNvSpPr/>
            <p:nvPr/>
          </p:nvSpPr>
          <p:spPr>
            <a:xfrm>
              <a:off x="5791200" y="1905000"/>
              <a:ext cx="2057400" cy="10670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Line3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 err="1">
                  <a:latin typeface="Courier New" pitchFamily="49" charset="0"/>
                  <a:cs typeface="Courier New" pitchFamily="49" charset="0"/>
                </a:rPr>
                <a:t>coords</a:t>
              </a:r>
              <a:endParaRPr lang="en-US" sz="28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39000" y="2438510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7105575" y="2991075"/>
              <a:ext cx="72405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477000" y="3430904"/>
              <a:ext cx="457200" cy="369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50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34200" y="3430904"/>
              <a:ext cx="457200" cy="3699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-8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48600" y="3429315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12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91400" y="3426140"/>
              <a:ext cx="457200" cy="36996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32</a:t>
              </a:r>
            </a:p>
          </p:txBody>
        </p:sp>
      </p:grp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6019800" y="2953516"/>
            <a:ext cx="2895600" cy="3447284"/>
            <a:chOff x="6019800" y="2953516"/>
            <a:chExt cx="2895600" cy="3447284"/>
          </a:xfrm>
        </p:grpSpPr>
        <p:sp>
          <p:nvSpPr>
            <p:cNvPr id="68" name="Rectangle 67"/>
            <p:cNvSpPr/>
            <p:nvPr/>
          </p:nvSpPr>
          <p:spPr>
            <a:xfrm>
              <a:off x="6597869" y="2953516"/>
              <a:ext cx="2286000" cy="990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Line4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points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324600" y="4267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81800" y="42672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19800" y="4953000"/>
              <a:ext cx="1371600" cy="1447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Point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43800" y="4953000"/>
              <a:ext cx="1371600" cy="1447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defRPr/>
              </a:pPr>
              <a:r>
                <a:rPr lang="en-US" sz="2800" u="sng" dirty="0">
                  <a:latin typeface="Courier New" pitchFamily="49" charset="0"/>
                  <a:cs typeface="Courier New" pitchFamily="49" charset="0"/>
                </a:rPr>
                <a:t>Point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2800" dirty="0">
                  <a:latin typeface="Courier New" pitchFamily="49" charset="0"/>
                  <a:cs typeface="Courier New" pitchFamily="49" charset="0"/>
                </a:rPr>
                <a:t>y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54864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50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77000" y="5943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-8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001000" y="54864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32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01000" y="5943600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12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>
              <a:off x="6286500" y="4686300"/>
              <a:ext cx="5334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010400" y="4457700"/>
              <a:ext cx="762000" cy="4191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8229600" y="3265488"/>
              <a:ext cx="457200" cy="3698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7200900" y="3448816"/>
              <a:ext cx="1371600" cy="81838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CFEA2-E6A4-44AE-9299-B553424FBEC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3" y="602417"/>
            <a:ext cx="3242208" cy="158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1" y="2361379"/>
            <a:ext cx="4738619" cy="145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7" y="3935047"/>
            <a:ext cx="5170626" cy="277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1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/>
              <a:t>Bonus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46160-92E5-4949-9A29-56BD246AA74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Never say: “Static”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Always:</a:t>
            </a:r>
            <a:br>
              <a:rPr lang="en-US" smtClean="0"/>
            </a:br>
            <a:r>
              <a:rPr lang="en-US" smtClean="0"/>
              <a:t>“Static Method”</a:t>
            </a:r>
            <a:br>
              <a:rPr lang="en-US" smtClean="0"/>
            </a:br>
            <a:r>
              <a:rPr lang="en-US" smtClean="0"/>
              <a:t>“Static Variable”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69B95-D195-4157-B39D-3442B1EA29F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18"/>
          <a:stretch>
            <a:fillRect/>
          </a:stretch>
        </p:blipFill>
        <p:spPr bwMode="auto">
          <a:xfrm>
            <a:off x="685800" y="381000"/>
            <a:ext cx="840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1" b="29091"/>
          <a:stretch>
            <a:fillRect/>
          </a:stretch>
        </p:blipFill>
        <p:spPr bwMode="auto">
          <a:xfrm>
            <a:off x="609600" y="2438400"/>
            <a:ext cx="840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09"/>
          <a:stretch>
            <a:fillRect/>
          </a:stretch>
        </p:blipFill>
        <p:spPr bwMode="auto">
          <a:xfrm>
            <a:off x="736600" y="4724400"/>
            <a:ext cx="8407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6"/>
          <p:cNvSpPr txBox="1">
            <a:spLocks noChangeArrowheads="1"/>
          </p:cNvSpPr>
          <p:nvPr/>
        </p:nvSpPr>
        <p:spPr bwMode="auto">
          <a:xfrm rot="-5400000">
            <a:off x="-262731" y="885031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latin typeface="Arial" pitchFamily="34" charset="0"/>
              </a:rPr>
              <a:t>Constructor</a:t>
            </a: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 rot="-5400000">
            <a:off x="-458788" y="2820988"/>
            <a:ext cx="1897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/>
              <a:t> Method</a:t>
            </a:r>
            <a:endParaRPr lang="en-US"/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 rot="-5400000">
            <a:off x="-234950" y="4816476"/>
            <a:ext cx="1601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Non-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/>
              <a:t> </a:t>
            </a:r>
          </a:p>
          <a:p>
            <a:pPr algn="ctr"/>
            <a:r>
              <a:rPr lang="en-US" b="1"/>
              <a:t>Method</a:t>
            </a:r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6781800" y="3352800"/>
            <a:ext cx="2209800" cy="1447800"/>
          </a:xfrm>
          <a:prstGeom prst="borderCallout1">
            <a:avLst>
              <a:gd name="adj1" fmla="val 13413"/>
              <a:gd name="adj2" fmla="val -2187"/>
              <a:gd name="adj3" fmla="val -166334"/>
              <a:gd name="adj4" fmla="val -65235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Have access to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3200" dirty="0"/>
              <a:t>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257800" y="4572000"/>
            <a:ext cx="1447800" cy="4572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Line Callout 1 13"/>
          <p:cNvSpPr/>
          <p:nvPr/>
        </p:nvSpPr>
        <p:spPr>
          <a:xfrm>
            <a:off x="990600" y="3505200"/>
            <a:ext cx="5334000" cy="990600"/>
          </a:xfrm>
          <a:prstGeom prst="borderCallout1">
            <a:avLst>
              <a:gd name="adj1" fmla="val -7253"/>
              <a:gd name="adj2" fmla="val 6768"/>
              <a:gd name="adj3" fmla="val -46472"/>
              <a:gd name="adj4" fmla="val 180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All objects must be arguments or created in the method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AC652-8CB1-4E32-89D0-050E70C90B6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Classes (So we can make objects)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3435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5943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800" smtClean="0"/>
              <a:t>Image modified from: </a:t>
            </a:r>
            <a:br>
              <a:rPr lang="en-US" sz="1800" smtClean="0"/>
            </a:br>
            <a:r>
              <a:rPr lang="en-US" sz="1800" smtClean="0"/>
              <a:t>http://www.4guysfromrolla.com/webtech/chapters/BuildASPNETWebSite/ch02.2.shtml</a:t>
            </a:r>
            <a:endParaRPr lang="en-US" sz="1800" dirty="0"/>
          </a:p>
        </p:txBody>
      </p:sp>
      <p:sp>
        <p:nvSpPr>
          <p:cNvPr id="6" name="Explosion 1 5"/>
          <p:cNvSpPr/>
          <p:nvPr/>
        </p:nvSpPr>
        <p:spPr>
          <a:xfrm>
            <a:off x="123315" y="4273881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  <p:pic>
        <p:nvPicPr>
          <p:cNvPr id="7" name="Picture 2" descr="http://greatdogbreed.com/wp-content/uploads/2011/12/english-springer-spaniel-puppies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58" y="4009694"/>
            <a:ext cx="2064742" cy="178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17"/>
          <a:stretch>
            <a:fillRect/>
          </a:stretch>
        </p:blipFill>
        <p:spPr bwMode="auto">
          <a:xfrm>
            <a:off x="1981200" y="0"/>
            <a:ext cx="5638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77835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905000" y="10668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1200" y="44958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05000" y="19050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81200" y="55626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C25BC-08E6-4A6C-8B09-0713881BDC2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7086600" cy="1143000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smtClean="0"/>
              <a:t>variables (shared)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sz="2800" smtClean="0"/>
              <a:t>Global state shared by all instances of the class</a:t>
            </a:r>
          </a:p>
          <a:p>
            <a:r>
              <a:rPr lang="en-US" sz="2800" smtClean="0"/>
              <a:t>Looks like an instance variable declaration +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static</a:t>
            </a:r>
          </a:p>
          <a:p>
            <a:r>
              <a:rPr lang="en-US" sz="2800" smtClean="0"/>
              <a:t>Access them as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ClassName.fieldName</a:t>
            </a:r>
          </a:p>
          <a:p>
            <a:pPr>
              <a:buFont typeface="Arial" pitchFamily="34" charset="0"/>
              <a:buNone/>
            </a:pPr>
            <a:endParaRPr lang="en-US" smtClean="0"/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438400"/>
            <a:ext cx="73787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524000" y="4267200"/>
            <a:ext cx="914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09800" y="6324600"/>
            <a:ext cx="914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553200" y="6096000"/>
            <a:ext cx="6096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16D32-CC7E-4AE5-9B30-DA2D725A9714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3581400" y="5181600"/>
            <a:ext cx="53340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150"/>
            <a:ext cx="91440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33400" y="31242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4114800"/>
            <a:ext cx="6019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19200" y="6019800"/>
            <a:ext cx="7315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19200" y="6324600"/>
            <a:ext cx="7696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0BB2B-A76D-40CD-92BA-1F2E5A658B93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smtClean="0"/>
              <a:t>Flow of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4EE31-D7E2-4469-A50E-32023FAB3D4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mtClean="0"/>
              <a:t>Loops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for (initialize; test; increment)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// loop-body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Font typeface="Arial" pitchFamily="34" charset="0"/>
              <a:buNone/>
            </a:pP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8916" name="Picture 2" descr="C:\Users\Colleen\Desktop\CS61b\Summer 09\junk\ForLo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200"/>
            <a:ext cx="4611688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17B7F-CC1B-488E-84C3-90D988F72D09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mtClean="0"/>
              <a:t>Loops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for (int i = 0; i&lt;4; i++)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System.out.print(i + “ “);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pitchFamily="34" charset="0"/>
              <a:buNone/>
            </a:pPr>
            <a:endParaRPr lang="en-US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9940" name="Picture 2" descr="C:\Users\Colleen\Desktop\CS61b\Summer 09\junk\ForLo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369728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39000" y="2209800"/>
          <a:ext cx="1066800" cy="36274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</a:tblGrid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i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086600" y="2757488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86600" y="3241675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48513" y="3759200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86600" y="4281488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86600" y="4800600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0400" y="5334000"/>
            <a:ext cx="1447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3657600" y="228600"/>
            <a:ext cx="5105400" cy="1295400"/>
          </a:xfrm>
          <a:prstGeom prst="borderCallout1">
            <a:avLst>
              <a:gd name="adj1" fmla="val 102362"/>
              <a:gd name="adj2" fmla="val 69591"/>
              <a:gd name="adj3" fmla="val 158311"/>
              <a:gd name="adj4" fmla="val 78385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Use representations to keep track of the state of variables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DAA4A-FCE2-4F5B-BB51-9AA9C5721884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Colleen\Desktop\CS61b\Summer 09\junk\ForLoo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04800"/>
            <a:ext cx="7467600" cy="6272213"/>
          </a:xfrm>
          <a:noFill/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1981200" y="5105400"/>
            <a:ext cx="11430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Arial" pitchFamily="34" charset="0"/>
              </a:rPr>
              <a:t>Code after</a:t>
            </a: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2057400" y="4953000"/>
            <a:ext cx="9144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Arial" pitchFamily="34" charset="0"/>
              </a:rPr>
              <a:t>Code after Loop</a:t>
            </a:r>
          </a:p>
        </p:txBody>
      </p:sp>
      <p:sp>
        <p:nvSpPr>
          <p:cNvPr id="7" name="Curved Up Arrow 6"/>
          <p:cNvSpPr/>
          <p:nvPr/>
        </p:nvSpPr>
        <p:spPr>
          <a:xfrm>
            <a:off x="4724400" y="3657600"/>
            <a:ext cx="2514600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continue</a:t>
            </a:r>
            <a:endParaRPr lang="en-US" sz="20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urved Left Arrow 7"/>
          <p:cNvSpPr/>
          <p:nvPr/>
        </p:nvSpPr>
        <p:spPr>
          <a:xfrm rot="2368033">
            <a:off x="3718916" y="3674848"/>
            <a:ext cx="838200" cy="21719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break</a:t>
            </a:r>
          </a:p>
        </p:txBody>
      </p:sp>
      <p:sp>
        <p:nvSpPr>
          <p:cNvPr id="10" name="Up Arrow 9"/>
          <p:cNvSpPr/>
          <p:nvPr/>
        </p:nvSpPr>
        <p:spPr>
          <a:xfrm>
            <a:off x="4267200" y="0"/>
            <a:ext cx="1219200" cy="2286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return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10019-EFE1-45C0-ABD2-9B2E5641E441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 of control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smtClean="0"/>
              <a:t> – breaks from the inner most loop enclosing the break and continues executing at the code after the loop.</a:t>
            </a:r>
          </a:p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mtClean="0"/>
              <a:t> – causes the method to end immediately and return to the calling method</a:t>
            </a:r>
          </a:p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continue</a:t>
            </a:r>
            <a:r>
              <a:rPr lang="en-US" smtClean="0"/>
              <a:t> – transfers control to the header of the inner most enclosing loop.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41835-4C58-4DDE-88F6-F0CF2D51B1D1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smtClean="0"/>
              <a:t>Testing </a:t>
            </a:r>
            <a:br>
              <a:rPr lang="en-US" sz="6000" smtClean="0"/>
            </a:br>
            <a:r>
              <a:rPr lang="en-US" sz="6000" smtClean="0"/>
              <a:t>and </a:t>
            </a:r>
            <a:br>
              <a:rPr lang="en-US" sz="6000" smtClean="0"/>
            </a:br>
            <a:r>
              <a:rPr lang="en-US" sz="6000" smtClean="0"/>
              <a:t>Test Driven Development</a:t>
            </a:r>
          </a:p>
        </p:txBody>
      </p:sp>
      <p:sp>
        <p:nvSpPr>
          <p:cNvPr id="3" name="Line Callout 1 2"/>
          <p:cNvSpPr/>
          <p:nvPr/>
        </p:nvSpPr>
        <p:spPr>
          <a:xfrm>
            <a:off x="3733800" y="5257800"/>
            <a:ext cx="5105400" cy="1295400"/>
          </a:xfrm>
          <a:prstGeom prst="borderCallout1">
            <a:avLst>
              <a:gd name="adj1" fmla="val -2029"/>
              <a:gd name="adj2" fmla="val 76655"/>
              <a:gd name="adj3" fmla="val -48483"/>
              <a:gd name="adj4" fmla="val 45591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Remember to mention this at job interviews!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564A5-D2D2-4924-88A3-63BC6FB26E8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25400"/>
            <a:ext cx="56388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60B4E-CF74-487B-B98F-5F5AC67C6C80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42" y="1524000"/>
            <a:ext cx="53435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Classes Specify Properties</a:t>
            </a:r>
            <a:br>
              <a:rPr lang="en-US" b="1" dirty="0" smtClean="0"/>
            </a:br>
            <a:r>
              <a:rPr lang="en-US" dirty="0" smtClean="0"/>
              <a:t>(Instance Variables &amp; Methods)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5943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800" smtClean="0"/>
              <a:t>Image modified from: </a:t>
            </a:r>
            <a:br>
              <a:rPr lang="en-US" sz="1800" smtClean="0"/>
            </a:br>
            <a:r>
              <a:rPr lang="en-US" sz="1800" smtClean="0"/>
              <a:t>http://www.4guysfromrolla.com/webtech/chapters/BuildASPNETWebSite/ch02.2.shtml</a:t>
            </a:r>
            <a:endParaRPr lang="en-US" sz="1800" dirty="0"/>
          </a:p>
        </p:txBody>
      </p:sp>
      <p:sp>
        <p:nvSpPr>
          <p:cNvPr id="7" name="Explosion 1 6"/>
          <p:cNvSpPr/>
          <p:nvPr/>
        </p:nvSpPr>
        <p:spPr>
          <a:xfrm>
            <a:off x="123315" y="4273881"/>
            <a:ext cx="3211513" cy="1676400"/>
          </a:xfrm>
          <a:prstGeom prst="irregularSeal1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Idea!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441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Driven Development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static void beAGoodProgrammer()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while (true) // for each method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writeTest();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writeCode();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writeAFewMoreTests();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	writeCode();</a:t>
            </a:r>
          </a:p>
          <a:p>
            <a:pPr lvl="1"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E10F4-B94D-470B-A98F-F66187001AA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 Test Driven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It is a way to brainstorm what your method is going to do.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It is hard to write test cases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Write your test cases before you’re biased by how your code is written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9592-71FF-4E7D-A099-A71CDD691E4C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smtClean="0"/>
              <a:t>Goal: Merge two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int[]</a:t>
            </a:r>
            <a:r>
              <a:rPr lang="en-US" smtClean="0"/>
              <a:t>s that are already sorted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82343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4724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If we want to write this program, what should we do first?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579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Write TESTS!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E832E-6559-4EFD-A252-814ABC44280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0"/>
          <a:stretch>
            <a:fillRect/>
          </a:stretch>
        </p:blipFill>
        <p:spPr bwMode="auto">
          <a:xfrm>
            <a:off x="0" y="0"/>
            <a:ext cx="91630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838200" y="1447800"/>
          <a:ext cx="7620000" cy="51054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/>
                <a:gridCol w="457200"/>
                <a:gridCol w="3581400"/>
              </a:tblGrid>
              <a:tr h="862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Array1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is empty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Array2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is empty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Array1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only has 1 element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Array2 only has 1 element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8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All Array1 &gt; All Array2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All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Array2 &gt; All Array1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8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First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element from Array1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First element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from Array2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62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Sequential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Array1 elements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Sequential Array2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elements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8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Correct final length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All values copied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8150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007" y="533400"/>
            <a:ext cx="7981993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Never EVER start 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writing a program until 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you can solve the 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problem by hand!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09">
            <a:off x="6254750" y="3968750"/>
            <a:ext cx="2419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52FF-ADA7-45B9-91D5-25AA49BD9E5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using Pseudocode for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458200" cy="4906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Before the loop:</a:t>
            </a:r>
          </a:p>
          <a:p>
            <a:pPr marL="914400" indent="-450850">
              <a:buFont typeface="Arial" charset="0"/>
              <a:buChar char="•"/>
              <a:defRPr/>
            </a:pPr>
            <a:r>
              <a:rPr lang="en-US" dirty="0" smtClean="0"/>
              <a:t>Make a new array</a:t>
            </a:r>
          </a:p>
          <a:p>
            <a:pPr marL="914400" indent="-914400">
              <a:buFont typeface="Arial" charset="0"/>
              <a:buNone/>
              <a:defRPr/>
            </a:pPr>
            <a:r>
              <a:rPr lang="en-US" dirty="0" smtClean="0"/>
              <a:t>For each element in the new array:</a:t>
            </a:r>
          </a:p>
          <a:p>
            <a:pPr marL="914400" indent="-450850">
              <a:buFont typeface="Arial" charset="0"/>
              <a:buChar char="•"/>
              <a:defRPr/>
            </a:pPr>
            <a:r>
              <a:rPr lang="en-US" dirty="0" smtClean="0"/>
              <a:t>Compare:</a:t>
            </a:r>
          </a:p>
          <a:p>
            <a:pPr marL="1314450" lvl="1" indent="-450850">
              <a:buFont typeface="Arial" charset="0"/>
              <a:buChar char="–"/>
              <a:defRPr/>
            </a:pPr>
            <a:r>
              <a:rPr lang="en-US" dirty="0" smtClean="0"/>
              <a:t>the next element from Array1  </a:t>
            </a:r>
          </a:p>
          <a:p>
            <a:pPr marL="1314450" lvl="1" indent="-450850">
              <a:buFont typeface="Arial" charset="0"/>
              <a:buChar char="–"/>
              <a:defRPr/>
            </a:pPr>
            <a:r>
              <a:rPr lang="en-US" dirty="0" smtClean="0"/>
              <a:t>the next element from Array2</a:t>
            </a:r>
          </a:p>
          <a:p>
            <a:pPr marL="914400" indent="-450850">
              <a:buFont typeface="Arial" charset="0"/>
              <a:buChar char="•"/>
              <a:defRPr/>
            </a:pPr>
            <a:r>
              <a:rPr lang="en-US" dirty="0" smtClean="0"/>
              <a:t>Put the correct element into the new array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After the loop:</a:t>
            </a:r>
          </a:p>
          <a:p>
            <a:pPr marL="914400" indent="-450850">
              <a:buFont typeface="Arial" charset="0"/>
              <a:buChar char="•"/>
              <a:defRPr/>
            </a:pPr>
            <a:r>
              <a:rPr lang="en-US" dirty="0" smtClean="0"/>
              <a:t>Return the new array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6C1C2-B8E6-41D6-87CE-EBABFEC2FE8C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990600"/>
            <a:ext cx="9169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1524000"/>
            <a:ext cx="8534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Make a new array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057400"/>
            <a:ext cx="8534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Create index variables for Array1 and Array2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2819400"/>
            <a:ext cx="2590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Initialization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2667000"/>
            <a:ext cx="4343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Test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3733800"/>
            <a:ext cx="8077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Body: Compare and Set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1200" y="3429000"/>
            <a:ext cx="2895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Increment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5867400"/>
            <a:ext cx="8534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Return the new array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5429C-A0F3-4777-9AD4-79B8F543269B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9" grpId="0" animBg="1"/>
      <p:bldP spid="1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47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762000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Copy from Array 2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791200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Copy from Array 2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4114800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Copy from Array 1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2362200"/>
            <a:ext cx="8001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Copy from Array 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79699-82C2-44FC-9241-9D33A2D88CF7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B4D11-5758-4C00-9CF0-CA09AB36BD21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153400" cy="1470025"/>
          </a:xfrm>
        </p:spPr>
        <p:txBody>
          <a:bodyPr/>
          <a:lstStyle/>
          <a:p>
            <a:r>
              <a:rPr lang="en-US" sz="6000" smtClean="0"/>
              <a:t>Inheritance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"/>
          <a:stretch/>
        </p:blipFill>
        <p:spPr bwMode="auto">
          <a:xfrm>
            <a:off x="1833748" y="1523999"/>
            <a:ext cx="5343525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Classes Specify Properties</a:t>
            </a:r>
            <a:br>
              <a:rPr lang="en-US" b="1" dirty="0" smtClean="0"/>
            </a:br>
            <a:r>
              <a:rPr lang="en-US" dirty="0" smtClean="0"/>
              <a:t>(Instance Variables &amp; Methods)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5943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800" smtClean="0"/>
              <a:t>Image modified from: </a:t>
            </a:r>
            <a:br>
              <a:rPr lang="en-US" sz="1800" smtClean="0"/>
            </a:br>
            <a:r>
              <a:rPr lang="en-US" sz="1800" smtClean="0"/>
              <a:t>http://www.4guysfromrolla.com/webtech/chapters/BuildASPNETWebSite/ch02.2.shtml</a:t>
            </a: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114207" y="3475038"/>
            <a:ext cx="389591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/>
              <a:t>Classes </a:t>
            </a:r>
          </a:p>
          <a:p>
            <a:r>
              <a:rPr lang="en-US" sz="2400" b="1" dirty="0" smtClean="0"/>
              <a:t>(So we can make objects)</a:t>
            </a:r>
            <a:endParaRPr lang="en-US" sz="2400" b="1" dirty="0"/>
          </a:p>
        </p:txBody>
      </p:sp>
      <p:sp>
        <p:nvSpPr>
          <p:cNvPr id="9" name="Explosion 1 8"/>
          <p:cNvSpPr/>
          <p:nvPr/>
        </p:nvSpPr>
        <p:spPr>
          <a:xfrm>
            <a:off x="7177273" y="3886200"/>
            <a:ext cx="1529557" cy="927266"/>
          </a:xfrm>
          <a:prstGeom prst="irregularSeal1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Big Idea!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974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00200" y="1346200"/>
          <a:ext cx="60960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mtClean="0"/>
              <a:t>Inheritance Lingo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4191000"/>
            <a:ext cx="24384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914400"/>
            <a:ext cx="3429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Arial" pitchFamily="34" charset="0"/>
              </a:rPr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2400">
                <a:latin typeface="Arial" pitchFamily="34" charset="0"/>
              </a:rPr>
              <a:t> is an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2400">
                <a:latin typeface="Arial" pitchFamily="34" charset="0"/>
              </a:rPr>
              <a:t> extends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sz="2400">
                <a:latin typeface="Arial" pitchFamily="34" charset="0"/>
              </a:rPr>
              <a:t>is the subclass  of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sz="2400">
                <a:latin typeface="Arial" pitchFamily="34" charset="0"/>
              </a:rPr>
              <a:t>is the superclass of </a:t>
            </a:r>
          </a:p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 Animal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4343400"/>
            <a:ext cx="4495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Arial" pitchFamily="34" charset="0"/>
              </a:rPr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>
                <a:latin typeface="Arial" pitchFamily="34" charset="0"/>
              </a:rPr>
              <a:t>is 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Arial" pitchFamily="34" charset="0"/>
              </a:rPr>
              <a:t>A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>
                <a:latin typeface="Arial" pitchFamily="34" charset="0"/>
              </a:rPr>
              <a:t>is an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>
                <a:latin typeface="Arial" pitchFamily="34" charset="0"/>
              </a:rPr>
              <a:t>extends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Dalmation </a:t>
            </a:r>
            <a:r>
              <a:rPr lang="en-US" sz="2400">
                <a:latin typeface="Arial" pitchFamily="34" charset="0"/>
              </a:rPr>
              <a:t>is the subclass of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sz="2400">
                <a:latin typeface="Arial" pitchFamily="34" charset="0"/>
              </a:rPr>
              <a:t>and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Animal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267200" y="4572000"/>
            <a:ext cx="1752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>
              <a:defRPr/>
            </a:pPr>
            <a:endParaRPr lang="en-US" sz="12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181600" y="5410200"/>
            <a:ext cx="4572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5058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143000" y="47244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362200" y="5486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362200" y="60150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352800" y="5105400"/>
            <a:ext cx="17526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Animal</a:t>
            </a:r>
          </a:p>
          <a:p>
            <a:pPr>
              <a:defRPr/>
            </a:pPr>
            <a:endParaRPr lang="en-US" sz="1200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 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267200" y="5943600"/>
            <a:ext cx="4572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990600" y="2362200"/>
            <a:ext cx="8001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3200400" y="381000"/>
            <a:ext cx="5410200" cy="990600"/>
          </a:xfrm>
          <a:prstGeom prst="borderCallout1">
            <a:avLst>
              <a:gd name="adj1" fmla="val 99904"/>
              <a:gd name="adj2" fmla="val 89842"/>
              <a:gd name="adj3" fmla="val 218398"/>
              <a:gd name="adj4" fmla="val 62699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We can override the parent’s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eat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method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5257800" y="4038600"/>
            <a:ext cx="3886200" cy="2590800"/>
          </a:xfrm>
          <a:prstGeom prst="borderCallout1">
            <a:avLst>
              <a:gd name="adj1" fmla="val 904"/>
              <a:gd name="adj2" fmla="val 67110"/>
              <a:gd name="adj3" fmla="val -8126"/>
              <a:gd name="adj4" fmla="val 70078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We can access the variable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age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even though we didn’t include it in the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class directly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8" grpId="0"/>
      <p:bldP spid="12" grpId="0" animBg="1"/>
      <p:bldP spid="1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1371600" y="4572000"/>
            <a:ext cx="7620000" cy="15541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Animal myAnimal= new Animal();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myAnimal.becomeOlder();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myAnimal.eat();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6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343400"/>
            <a:ext cx="8001000" cy="17827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myDog.eat();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dirty="0" smtClean="0">
                <a:latin typeface="+mj-lt"/>
                <a:cs typeface="Courier New" pitchFamily="49" charset="0"/>
              </a:rPr>
              <a:t>// ↓ does this work? ___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myDog.becomeOlder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4597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71600" y="4572000"/>
            <a:ext cx="7620000" cy="15541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myAnimal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new Animal();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myAnimal.bark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</a:rPr>
              <a:t>↑Does this work???? 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Subclasses (Children) Can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924800" cy="4525963"/>
          </a:xfrm>
        </p:spPr>
        <p:txBody>
          <a:bodyPr/>
          <a:lstStyle/>
          <a:p>
            <a:r>
              <a:rPr lang="en-US" smtClean="0"/>
              <a:t>Declare new instance/class variables</a:t>
            </a:r>
          </a:p>
          <a:p>
            <a:r>
              <a:rPr lang="en-US" smtClean="0"/>
              <a:t>Declare new methods</a:t>
            </a:r>
          </a:p>
          <a:p>
            <a:r>
              <a:rPr lang="en-US" smtClean="0"/>
              <a:t>Override old implementations with new implementations</a:t>
            </a:r>
          </a:p>
          <a:p>
            <a:r>
              <a:rPr lang="en-US" smtClean="0"/>
              <a:t>Access instance/class  variables of the superclass (parent) *</a:t>
            </a:r>
          </a:p>
          <a:p>
            <a:r>
              <a:rPr lang="en-US" smtClean="0"/>
              <a:t>Access methods of the superclass*</a:t>
            </a:r>
          </a:p>
          <a:p>
            <a:pPr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r>
              <a:rPr lang="en-US" smtClean="0"/>
              <a:t>    * only public, protected or default 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new Animal();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No it doesn’t compile, If I want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latin typeface="+mj-lt"/>
                <a:cs typeface="Courier New" pitchFamily="49" charset="0"/>
              </a:rPr>
              <a:t>,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dirty="0" smtClean="0">
                <a:latin typeface="+mj-lt"/>
                <a:cs typeface="Courier New" pitchFamily="49" charset="0"/>
              </a:rPr>
              <a:t>will be NOT be acceptable because I might want to call a method that only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can do!</a:t>
            </a: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YES it compiles and runs - If I want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latin typeface="+mj-lt"/>
                <a:cs typeface="Courier New" pitchFamily="49" charset="0"/>
              </a:rPr>
              <a:t> ,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will be acceptable because everything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latin typeface="+mj-lt"/>
                <a:cs typeface="Courier New" pitchFamily="49" charset="0"/>
              </a:rPr>
              <a:t> can do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</a:t>
            </a:r>
            <a:r>
              <a:rPr lang="en-US" dirty="0" smtClean="0">
                <a:latin typeface="+mj-lt"/>
                <a:cs typeface="Courier New" pitchFamily="49" charset="0"/>
              </a:rPr>
              <a:t>can do too!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(Animal) new Dog();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a;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No it doesn’t compile. The compiler doesn’t know it is really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cs typeface="Courier New" pitchFamily="49" charset="0"/>
              </a:rPr>
              <a:t>!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but we can </a:t>
            </a:r>
            <a:r>
              <a:rPr lang="en-US" b="1" dirty="0" smtClean="0">
                <a:cs typeface="Courier New" pitchFamily="49" charset="0"/>
              </a:rPr>
              <a:t>PROMISE</a:t>
            </a:r>
            <a:r>
              <a:rPr lang="en-US" dirty="0" smtClean="0">
                <a:cs typeface="Courier New" pitchFamily="49" charset="0"/>
              </a:rPr>
              <a:t> the compiler that it is with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cast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  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one could be compared to a factory?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Class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Object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Instance Variable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Animal();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YES and NO - The compiler trusts your PROMISE (cast) but then if you run your program it has a RUN TIME ERROR because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 smtClean="0">
                <a:cs typeface="Courier New" pitchFamily="49" charset="0"/>
              </a:rPr>
              <a:t> is not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Cat();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d = (Dog) a;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YES and NO. It compiles, but then when we try to do the cast we get a RUN TIME ERROR, before we even try to call any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>
                <a:cs typeface="Courier New" pitchFamily="49" charset="0"/>
              </a:rPr>
              <a:t> methods on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 smtClean="0">
                <a:cs typeface="Courier New" pitchFamily="49" charset="0"/>
              </a:rPr>
              <a:t>.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867400" y="1295400"/>
          <a:ext cx="3048000" cy="28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NO it does not compile - The compiler thinks it is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, and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</a:t>
            </a:r>
            <a:r>
              <a:rPr lang="en-US" dirty="0" smtClean="0">
                <a:cs typeface="Courier New" pitchFamily="49" charset="0"/>
              </a:rPr>
              <a:t>does not have a method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bark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Dog d = (Dog) a;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d.bark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((Dog) a).bark();</a:t>
            </a:r>
          </a:p>
          <a:p>
            <a:pPr>
              <a:buFont typeface="Arial" charset="0"/>
              <a:buNone/>
              <a:defRPr/>
            </a:pP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a.eat();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Does this work? _______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YES- The compiler is happy -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 has 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eat() </a:t>
            </a:r>
            <a:r>
              <a:rPr lang="en-US" dirty="0" smtClean="0">
                <a:cs typeface="Courier New" pitchFamily="49" charset="0"/>
              </a:rPr>
              <a:t>method.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Which method is called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eat()</a:t>
            </a:r>
            <a:r>
              <a:rPr lang="en-US" dirty="0" smtClean="0">
                <a:cs typeface="Courier New" pitchFamily="49" charset="0"/>
              </a:rPr>
              <a:t> </a:t>
            </a:r>
            <a:br>
              <a:rPr lang="en-US" dirty="0" smtClean="0">
                <a:cs typeface="Courier New" pitchFamily="49" charset="0"/>
              </a:rPr>
            </a:br>
            <a:r>
              <a:rPr lang="en-US" dirty="0" smtClean="0">
                <a:cs typeface="Courier New" pitchFamily="49" charset="0"/>
              </a:rPr>
              <a:t>or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eat()</a:t>
            </a:r>
            <a:r>
              <a:rPr lang="en-US" dirty="0" smtClean="0">
                <a:cs typeface="Courier New" pitchFamily="49" charset="0"/>
              </a:rPr>
              <a:t> ?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</a:t>
            </a:r>
            <a:endParaRPr lang="en-US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Inheritance Puzzles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 a = new Dog();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a.eat();</a:t>
            </a:r>
          </a:p>
          <a:p>
            <a:pPr algn="ctr">
              <a:buFont typeface="Arial" charset="0"/>
              <a:buNone/>
              <a:defRPr/>
            </a:pPr>
            <a:r>
              <a:rPr lang="en-US" dirty="0" smtClean="0">
                <a:cs typeface="Courier New" pitchFamily="49" charset="0"/>
              </a:rPr>
              <a:t>Which method is called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Animal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eat()</a:t>
            </a:r>
            <a:r>
              <a:rPr lang="en-US" dirty="0" smtClean="0">
                <a:cs typeface="Courier New" pitchFamily="49" charset="0"/>
              </a:rPr>
              <a:t> </a:t>
            </a:r>
            <a:br>
              <a:rPr lang="en-US" dirty="0" smtClean="0">
                <a:cs typeface="Courier New" pitchFamily="49" charset="0"/>
              </a:rPr>
            </a:br>
            <a:r>
              <a:rPr lang="en-US" dirty="0" smtClean="0">
                <a:cs typeface="Courier New" pitchFamily="49" charset="0"/>
              </a:rPr>
              <a:t>or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Dog eat()</a:t>
            </a:r>
            <a:r>
              <a:rPr lang="en-US" dirty="0" smtClean="0">
                <a:cs typeface="Courier New" pitchFamily="49" charset="0"/>
              </a:rPr>
              <a:t> ?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96000" y="4038600"/>
            <a:ext cx="19812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Dog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age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bites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7315200" y="48006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0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315200" y="5329238"/>
            <a:ext cx="53340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/>
              <a:t>true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3000" y="4114800"/>
            <a:ext cx="2819400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u="sng" dirty="0">
                <a:latin typeface="Courier New" pitchFamily="49" charset="0"/>
                <a:cs typeface="Courier New" pitchFamily="49" charset="0"/>
              </a:rPr>
              <a:t>main</a:t>
            </a:r>
          </a:p>
          <a:p>
            <a:pPr>
              <a:defRPr/>
            </a:pPr>
            <a:endParaRPr lang="en-US" u="sng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Animal a</a:t>
            </a:r>
          </a:p>
          <a:p>
            <a:pPr>
              <a:defRPr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124200" y="4724400"/>
            <a:ext cx="5334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 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4953000"/>
            <a:ext cx="2667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81400" y="3581400"/>
            <a:ext cx="3048000" cy="2286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3810000" y="4800600"/>
            <a:ext cx="2590800" cy="1092200"/>
          </a:xfrm>
        </p:spPr>
        <p:txBody>
          <a:bodyPr/>
          <a:lstStyle/>
          <a:p>
            <a:r>
              <a:rPr lang="en-US" smtClean="0"/>
              <a:t>Ridable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219201"/>
          <a:ext cx="7673788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50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2 5"/>
          <p:cNvSpPr/>
          <p:nvPr/>
        </p:nvSpPr>
        <p:spPr>
          <a:xfrm rot="3927017">
            <a:off x="4300538" y="2039938"/>
            <a:ext cx="5157787" cy="50625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smtClean="0"/>
              <a:t>I have a GREAT idea! </a:t>
            </a:r>
          </a:p>
          <a:p>
            <a:r>
              <a:rPr lang="en-US" smtClean="0"/>
              <a:t>Everyone will want to make Ridable things that can </a:t>
            </a:r>
          </a:p>
          <a:p>
            <a:pPr lvl="1"/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turnLeft()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turnRight()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goForward()</a:t>
            </a:r>
          </a:p>
          <a:p>
            <a:r>
              <a:rPr lang="en-US" smtClean="0"/>
              <a:t>How?!?!</a:t>
            </a:r>
          </a:p>
          <a:p>
            <a:pPr lvl="1"/>
            <a:r>
              <a:rPr lang="en-US" smtClean="0"/>
              <a:t> I don’t care!!!!</a:t>
            </a: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1"/>
          <a:stretch>
            <a:fillRect/>
          </a:stretch>
        </p:blipFill>
        <p:spPr bwMode="auto">
          <a:xfrm rot="2223203">
            <a:off x="4843463" y="2620963"/>
            <a:ext cx="3200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1708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Horse </a:t>
            </a:r>
            <a:r>
              <a:rPr lang="en-US" smtClean="0"/>
              <a:t>can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678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Car </a:t>
            </a:r>
            <a:r>
              <a:rPr lang="en-US" smtClean="0"/>
              <a:t>can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interface</a:t>
            </a:r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89789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 Review (Solution)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one could be compared to a factory?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Class – A blueprint for Objects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Object – An instance of a class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Instance Variable – The stuff each object has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smtClean="0"/>
              <a:t>We can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Rideable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remote control</a:t>
            </a:r>
            <a:br>
              <a:rPr lang="en-US" smtClean="0"/>
            </a:br>
            <a:r>
              <a:rPr lang="en-US" smtClean="0"/>
              <a:t>(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Rideable </a:t>
            </a:r>
            <a:r>
              <a:rPr lang="en-US" smtClean="0"/>
              <a:t>reference)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1143000" y="2971800"/>
            <a:ext cx="7010400" cy="30480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Rideable r1 = new Horse();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Rideable r2 = new Car();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r1.goForward();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r2.goForward();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 we have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Ridable </a:t>
            </a:r>
            <a:r>
              <a:rPr lang="en-US" smtClean="0"/>
              <a:t>object?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z="3600" smtClean="0">
                <a:latin typeface="Courier New" pitchFamily="49" charset="0"/>
                <a:cs typeface="Courier New" pitchFamily="49" charset="0"/>
              </a:rPr>
              <a:t>Ridable r1 = new Ridable();</a:t>
            </a:r>
          </a:p>
          <a:p>
            <a:endParaRPr lang="en-US" smtClean="0"/>
          </a:p>
          <a:p>
            <a:r>
              <a:rPr lang="en-US" smtClean="0"/>
              <a:t>No!  You can’t create an object of an interface!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Interfaces can be cool!!!</a:t>
            </a:r>
          </a:p>
        </p:txBody>
      </p:sp>
      <p:pic>
        <p:nvPicPr>
          <p:cNvPr id="829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362200"/>
            <a:ext cx="89169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sort </a:t>
            </a:r>
            <a:r>
              <a:rPr lang="en-US" dirty="0" smtClean="0">
                <a:latin typeface="+mj-lt"/>
                <a:cs typeface="Courier New" pitchFamily="49" charset="0"/>
              </a:rPr>
              <a:t>method of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Array </a:t>
            </a:r>
            <a:r>
              <a:rPr lang="en-US" dirty="0" smtClean="0">
                <a:latin typeface="+mj-lt"/>
                <a:cs typeface="Courier New" pitchFamily="49" charset="0"/>
              </a:rPr>
              <a:t>class promises to sort an array of objects, but under one condition:  the objects in the array must implement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Comparable</a:t>
            </a:r>
            <a:r>
              <a:rPr lang="en-US" dirty="0" smtClean="0">
                <a:latin typeface="+mj-lt"/>
                <a:cs typeface="Courier New" pitchFamily="49" charset="0"/>
              </a:rPr>
              <a:t> interface:</a:t>
            </a:r>
          </a:p>
          <a:p>
            <a:pPr>
              <a:buFont typeface="Arial" charset="0"/>
              <a:buNone/>
              <a:defRPr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Comparable {</a:t>
            </a:r>
          </a:p>
          <a:p>
            <a:pPr lvl="1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compareTo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(Object other);</a:t>
            </a:r>
          </a:p>
          <a:p>
            <a:pPr lvl="1">
              <a:buFont typeface="Arial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Interfaces don’t implement ANY methods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Just put a semicolon at the end of the method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Classes can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dirty="0" smtClean="0"/>
              <a:t> multiple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dirty="0" smtClean="0">
                <a:latin typeface="+mj-lt"/>
                <a:cs typeface="Courier New" pitchFamily="49" charset="0"/>
              </a:rPr>
              <a:t>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implement</a:t>
            </a:r>
            <a:r>
              <a:rPr lang="en-US" dirty="0" smtClean="0"/>
              <a:t> an interface you must write all of the methods that 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dirty="0" smtClean="0">
                <a:cs typeface="Courier New" pitchFamily="49" charset="0"/>
              </a:rPr>
              <a:t> defines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Cookies!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Classes </a:t>
            </a:r>
            <a:br>
              <a:rPr lang="en-US" smtClean="0"/>
            </a:br>
            <a:r>
              <a:rPr lang="en-US" smtClean="0"/>
              <a:t>(less lazy than Interfaces)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 have a GREAT idea! </a:t>
            </a:r>
          </a:p>
          <a:p>
            <a:r>
              <a:rPr lang="en-US" smtClean="0"/>
              <a:t>Everyone will want to make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Cookie</a:t>
            </a:r>
            <a:r>
              <a:rPr lang="en-US" smtClean="0"/>
              <a:t>s that can have these methods:</a:t>
            </a:r>
          </a:p>
          <a:p>
            <a:pPr lvl="1"/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ingredients()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isDelicious()</a:t>
            </a:r>
          </a:p>
          <a:p>
            <a:r>
              <a:rPr lang="en-US" smtClean="0"/>
              <a:t>How?!?!</a:t>
            </a:r>
          </a:p>
          <a:p>
            <a:pPr lvl="1"/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isDelicious() </a:t>
            </a:r>
            <a:r>
              <a:rPr lang="en-US" smtClean="0"/>
              <a:t>is pretty simple, I’ll write that one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ingredients() </a:t>
            </a:r>
            <a:r>
              <a:rPr lang="en-US" smtClean="0"/>
              <a:t>?!? Sounds too hard! I’ll make that abstract</a:t>
            </a:r>
          </a:p>
          <a:p>
            <a:endParaRPr lang="en-US" smtClean="0"/>
          </a:p>
        </p:txBody>
      </p:sp>
      <p:sp>
        <p:nvSpPr>
          <p:cNvPr id="4" name="Explosion 2 3"/>
          <p:cNvSpPr/>
          <p:nvPr/>
        </p:nvSpPr>
        <p:spPr>
          <a:xfrm rot="3927017">
            <a:off x="6752432" y="2740819"/>
            <a:ext cx="1797050" cy="176053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1"/>
          <a:stretch>
            <a:fillRect/>
          </a:stretch>
        </p:blipFill>
        <p:spPr bwMode="auto">
          <a:xfrm rot="2223203">
            <a:off x="6978650" y="2979738"/>
            <a:ext cx="1058863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2" descr="C:\Program Files (x86)\Microsoft Office\MEDIA\CAGCAT10\j025234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971800"/>
            <a:ext cx="182721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Class Cookie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981200"/>
            <a:ext cx="91233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smtClean="0">
                <a:latin typeface="Courier New" pitchFamily="49" charset="0"/>
                <a:cs typeface="Courier New" pitchFamily="49" charset="0"/>
              </a:rPr>
              <a:t>ChocolateChipCookie</a:t>
            </a:r>
            <a:r>
              <a:rPr lang="en-US" sz="4000" smtClean="0"/>
              <a:t> can extend the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Abstract class Cookie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981200"/>
            <a:ext cx="91027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 err="1">
                <a:latin typeface="Courier New" pitchFamily="49" charset="0"/>
                <a:ea typeface="+mj-ea"/>
                <a:cs typeface="Courier New" pitchFamily="49" charset="0"/>
              </a:rPr>
              <a:t>GirlScoutCookie</a:t>
            </a:r>
            <a:r>
              <a:rPr lang="en-US" sz="40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en-US" sz="4000" b="1" dirty="0">
                <a:latin typeface="+mj-lt"/>
                <a:ea typeface="+mj-ea"/>
                <a:cs typeface="+mj-cs"/>
              </a:rPr>
              <a:t>can extend the </a:t>
            </a:r>
            <a:r>
              <a:rPr lang="en-US" sz="4000" b="1" dirty="0">
                <a:latin typeface="Courier New" pitchFamily="49" charset="0"/>
                <a:ea typeface="+mj-ea"/>
                <a:cs typeface="Courier New" pitchFamily="49" charset="0"/>
              </a:rPr>
              <a:t>Abstract class Cookie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286000"/>
            <a:ext cx="90662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yRFqflRd9R9wrwzMDQQOv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9RriR9kJn1sUoeZaJvD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L09yGVPRajLQdzFwKc6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UFkTIpN2qMwUGhIADO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DoMA4YTq8hny6teNcp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jiTnO9yiNpUj2W68lO9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x7bfmQB86bHD4uGGaJSP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EMqhG44eXTl4LMbyMIG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CoSCrEDq7NLyspO59w4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i0IUuBW99PGVa2p4DpA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xicjMKHz9AqvO6STx91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6HFkuu1ecPCs7RgKttFz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SwfMG5TEhF1KHwAIRfAZ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qlVwa5fy4NSmjNwY0tgV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NlanWradnFHC6UQ9UNp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q7OjRqeqhHHNQJu22tZ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ofd51tROhmnVgxwaDB0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Kj0xfqqczoQ1Iy6LoLz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qUsXwSQn5zRuuU4udqo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5eOX4Rdec5upT65iUym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ae4bHUy94lyrOd8zOY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Z41XoUwQIAFO4zSS9jG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15274</TotalTime>
  <Words>2791</Words>
  <Application>Microsoft Office PowerPoint</Application>
  <PresentationFormat>On-screen Show (4:3)</PresentationFormat>
  <Paragraphs>883</Paragraphs>
  <Slides>133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42" baseType="lpstr">
      <vt:lpstr>Arial Unicode MS</vt:lpstr>
      <vt:lpstr>Arial</vt:lpstr>
      <vt:lpstr>Arial Rounded MT Bold</vt:lpstr>
      <vt:lpstr>Calibri</vt:lpstr>
      <vt:lpstr>Courier New</vt:lpstr>
      <vt:lpstr>Impact</vt:lpstr>
      <vt:lpstr>StarSymbol</vt:lpstr>
      <vt:lpstr>Times New Roman</vt:lpstr>
      <vt:lpstr>Office Theme</vt:lpstr>
      <vt:lpstr>CS  60</vt:lpstr>
      <vt:lpstr>Survey</vt:lpstr>
      <vt:lpstr>Administrative Stuff (Not in your notes)</vt:lpstr>
      <vt:lpstr>Classes  in Java In CS60 we haven’t used the functionality of classes yet!</vt:lpstr>
      <vt:lpstr>Classes (So we can make objects)</vt:lpstr>
      <vt:lpstr>Classes Specify Properties (Instance Variables &amp; Methods)</vt:lpstr>
      <vt:lpstr>Classes Specify Properties (Instance Variables &amp; Methods)</vt:lpstr>
      <vt:lpstr>Vocab Review</vt:lpstr>
      <vt:lpstr>Vocab Review (Solution)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Instance Variables Specified by the class. Each object has its own set.</vt:lpstr>
      <vt:lpstr>PowerPoint Presentation</vt:lpstr>
      <vt:lpstr>PowerPoint Presentation</vt:lpstr>
      <vt:lpstr>PowerPoint Presentation</vt:lpstr>
      <vt:lpstr>What instance variables do I need for these Objects? </vt:lpstr>
      <vt:lpstr>What instance variables do I need for these Objects? SOLUTION </vt:lpstr>
      <vt:lpstr>Constructors &amp; Modifying Objects</vt:lpstr>
      <vt:lpstr>PowerPoint Presentation</vt:lpstr>
      <vt:lpstr>PowerPoint Presentation</vt:lpstr>
      <vt:lpstr>PowerPoint Presentation</vt:lpstr>
      <vt:lpstr>Draw what memory looks like at this point! </vt:lpstr>
      <vt:lpstr>PowerPoint Presentation</vt:lpstr>
      <vt:lpstr>Answer</vt:lpstr>
      <vt:lpstr>Writing Methods</vt:lpstr>
      <vt:lpstr>PowerPoint Presentation</vt:lpstr>
      <vt:lpstr>Draw what memory looks like at this point!</vt:lpstr>
      <vt:lpstr>PowerPoint Presentation</vt:lpstr>
      <vt:lpstr>PowerPoint Presentation</vt:lpstr>
      <vt:lpstr>You can’t change this!!!</vt:lpstr>
      <vt:lpstr>Arrays</vt:lpstr>
      <vt:lpstr>Debugging an Array</vt:lpstr>
      <vt:lpstr>Array Basics</vt:lpstr>
      <vt:lpstr>Debugging an Array</vt:lpstr>
      <vt:lpstr>Debugging an Array</vt:lpstr>
      <vt:lpstr>PowerPoint Presentation</vt:lpstr>
      <vt:lpstr>Arrays Summary</vt:lpstr>
      <vt:lpstr>Fill in the instance variables for Line3 and Line 4</vt:lpstr>
      <vt:lpstr>Fill in the instance variables for Line3 and Line 4</vt:lpstr>
      <vt:lpstr>Bonus</vt:lpstr>
      <vt:lpstr>Never say: “Static”  Always: “Static Method” “Static Variable”</vt:lpstr>
      <vt:lpstr>PowerPoint Presentation</vt:lpstr>
      <vt:lpstr>PowerPoint Presentation</vt:lpstr>
      <vt:lpstr>static variables (shared)</vt:lpstr>
      <vt:lpstr>PowerPoint Presentation</vt:lpstr>
      <vt:lpstr>Flow of Control</vt:lpstr>
      <vt:lpstr>for Loops</vt:lpstr>
      <vt:lpstr>for Loops</vt:lpstr>
      <vt:lpstr>PowerPoint Presentation</vt:lpstr>
      <vt:lpstr>Flow of control</vt:lpstr>
      <vt:lpstr>Testing  and  Test Driven Development</vt:lpstr>
      <vt:lpstr>PowerPoint Presentation</vt:lpstr>
      <vt:lpstr>Test Driven Development</vt:lpstr>
      <vt:lpstr>Why do Test Driven Development?</vt:lpstr>
      <vt:lpstr>Goal: Merge two int[]s that are already sorted</vt:lpstr>
      <vt:lpstr>PowerPoint Presentation</vt:lpstr>
      <vt:lpstr>PowerPoint Presentation</vt:lpstr>
      <vt:lpstr>Plan using Pseudocode for Merge</vt:lpstr>
      <vt:lpstr>PowerPoint Presentation</vt:lpstr>
      <vt:lpstr>PowerPoint Presentation</vt:lpstr>
      <vt:lpstr>PowerPoint Presentation</vt:lpstr>
      <vt:lpstr>Inheritance </vt:lpstr>
      <vt:lpstr>Inheritance Lingo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Subclasses (Children) Can</vt:lpstr>
      <vt:lpstr>Inheritance Puzzles</vt:lpstr>
      <vt:lpstr>Inheritance Puzzles</vt:lpstr>
      <vt:lpstr>Inheritance Puzzles</vt:lpstr>
      <vt:lpstr>Inheritance Puzzles</vt:lpstr>
      <vt:lpstr>Inheritance Puzzles</vt:lpstr>
      <vt:lpstr>Inheritance Puzzles</vt:lpstr>
      <vt:lpstr>Inheritance Puzzles</vt:lpstr>
      <vt:lpstr>Inheritance Puzzles</vt:lpstr>
      <vt:lpstr>Ridable</vt:lpstr>
      <vt:lpstr>Interfaces</vt:lpstr>
      <vt:lpstr>The Ridable interface</vt:lpstr>
      <vt:lpstr>Horse can implement  the Ridable interface</vt:lpstr>
      <vt:lpstr>Car can implement  the Ridable interface</vt:lpstr>
      <vt:lpstr>We can have a Rideable remote control (Rideable reference)</vt:lpstr>
      <vt:lpstr>Can we have a Ridable object?</vt:lpstr>
      <vt:lpstr>Interfaces can be cool!!!</vt:lpstr>
      <vt:lpstr>Example</vt:lpstr>
      <vt:lpstr>Summary of Interfaces</vt:lpstr>
      <vt:lpstr>Cookies!</vt:lpstr>
      <vt:lpstr>Abstract Classes  (less lazy than Interfaces)</vt:lpstr>
      <vt:lpstr>Abstract Class Cookie</vt:lpstr>
      <vt:lpstr>ChocolateChipCookie can extend the Abstract class Cookie</vt:lpstr>
      <vt:lpstr>PowerPoint Presentation</vt:lpstr>
      <vt:lpstr>We can have a Cookie  remote control (Cookie reference)</vt:lpstr>
      <vt:lpstr>Can we have a Cookie object?</vt:lpstr>
      <vt:lpstr>Abstract Class Summary</vt:lpstr>
      <vt:lpstr>Inheritance and  Arguments</vt:lpstr>
      <vt:lpstr>← Uses a1’s dynamic type</vt:lpstr>
      <vt:lpstr>Inheritance </vt:lpstr>
      <vt:lpstr>PowerPoint Presentation</vt:lpstr>
      <vt:lpstr>equals(Object o)</vt:lpstr>
      <vt:lpstr>equals(Object o) and Arrays</vt:lpstr>
      <vt:lpstr>equals(Object o)</vt:lpstr>
      <vt:lpstr>Big-O BONUS</vt:lpstr>
      <vt:lpstr>Some Algebra to calculate: 1+2+…+n</vt:lpstr>
      <vt:lpstr>Some Algebra to calculate: 1+2+…+n</vt:lpstr>
      <vt:lpstr>Some Algebra to calculate: 1+2+…+n</vt:lpstr>
      <vt:lpstr>Estimating Time</vt:lpstr>
      <vt:lpstr>BONUS</vt:lpstr>
      <vt:lpstr>PowerPoint Presentation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Sort</vt:lpstr>
      <vt:lpstr>PowerPoint Presentation</vt:lpstr>
      <vt:lpstr>// Take the log of both sides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431</cp:revision>
  <cp:lastPrinted>2013-02-05T16:02:57Z</cp:lastPrinted>
  <dcterms:created xsi:type="dcterms:W3CDTF">2013-01-21T19:17:15Z</dcterms:created>
  <dcterms:modified xsi:type="dcterms:W3CDTF">2013-10-09T23:38:38Z</dcterms:modified>
</cp:coreProperties>
</file>