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725" r:id="rId2"/>
    <p:sldId id="724" r:id="rId3"/>
    <p:sldId id="314" r:id="rId4"/>
    <p:sldId id="726" r:id="rId5"/>
    <p:sldId id="731" r:id="rId6"/>
    <p:sldId id="727" r:id="rId7"/>
    <p:sldId id="728" r:id="rId8"/>
    <p:sldId id="734" r:id="rId9"/>
    <p:sldId id="732" r:id="rId10"/>
    <p:sldId id="729" r:id="rId11"/>
    <p:sldId id="730" r:id="rId12"/>
    <p:sldId id="733" r:id="rId13"/>
    <p:sldId id="706" r:id="rId14"/>
    <p:sldId id="525" r:id="rId15"/>
    <p:sldId id="658" r:id="rId16"/>
    <p:sldId id="704" r:id="rId17"/>
    <p:sldId id="705" r:id="rId18"/>
    <p:sldId id="735" r:id="rId19"/>
    <p:sldId id="697" r:id="rId20"/>
    <p:sldId id="663" r:id="rId21"/>
    <p:sldId id="664" r:id="rId22"/>
    <p:sldId id="665" r:id="rId23"/>
    <p:sldId id="667" r:id="rId24"/>
    <p:sldId id="669" r:id="rId25"/>
    <p:sldId id="666" r:id="rId26"/>
    <p:sldId id="671" r:id="rId27"/>
    <p:sldId id="692" r:id="rId28"/>
    <p:sldId id="520" r:id="rId29"/>
    <p:sldId id="696" r:id="rId30"/>
    <p:sldId id="691" r:id="rId31"/>
    <p:sldId id="539" r:id="rId32"/>
    <p:sldId id="540" r:id="rId33"/>
    <p:sldId id="617" r:id="rId34"/>
    <p:sldId id="653" r:id="rId35"/>
    <p:sldId id="654" r:id="rId36"/>
    <p:sldId id="655" r:id="rId37"/>
    <p:sldId id="656" r:id="rId38"/>
    <p:sldId id="689" r:id="rId39"/>
    <p:sldId id="690" r:id="rId40"/>
    <p:sldId id="657" r:id="rId41"/>
    <p:sldId id="698" r:id="rId42"/>
    <p:sldId id="699" r:id="rId43"/>
    <p:sldId id="700" r:id="rId44"/>
    <p:sldId id="701" r:id="rId45"/>
    <p:sldId id="702" r:id="rId46"/>
    <p:sldId id="723" r:id="rId47"/>
    <p:sldId id="703" r:id="rId48"/>
    <p:sldId id="708" r:id="rId49"/>
    <p:sldId id="709" r:id="rId50"/>
    <p:sldId id="710" r:id="rId51"/>
    <p:sldId id="711" r:id="rId52"/>
    <p:sldId id="712" r:id="rId53"/>
    <p:sldId id="713" r:id="rId54"/>
    <p:sldId id="714" r:id="rId55"/>
    <p:sldId id="715" r:id="rId56"/>
    <p:sldId id="716" r:id="rId57"/>
    <p:sldId id="717" r:id="rId58"/>
    <p:sldId id="718" r:id="rId59"/>
    <p:sldId id="719" r:id="rId60"/>
    <p:sldId id="720" r:id="rId61"/>
    <p:sldId id="721" r:id="rId62"/>
    <p:sldId id="722" r:id="rId6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725"/>
            <p14:sldId id="724"/>
            <p14:sldId id="314"/>
          </p14:sldIdLst>
        </p14:section>
        <p14:section name="static" id="{24404804-24F3-45FE-B809-895919F945D1}">
          <p14:sldIdLst>
            <p14:sldId id="726"/>
            <p14:sldId id="731"/>
            <p14:sldId id="727"/>
            <p14:sldId id="728"/>
            <p14:sldId id="734"/>
            <p14:sldId id="732"/>
            <p14:sldId id="729"/>
            <p14:sldId id="730"/>
            <p14:sldId id="733"/>
          </p14:sldIdLst>
        </p14:section>
        <p14:section name="Summations" id="{D33B0741-B3DB-46AB-AC3B-B2FC12D4D29D}">
          <p14:sldIdLst>
            <p14:sldId id="706"/>
            <p14:sldId id="525"/>
            <p14:sldId id="658"/>
            <p14:sldId id="704"/>
            <p14:sldId id="705"/>
            <p14:sldId id="735"/>
          </p14:sldIdLst>
        </p14:section>
        <p14:section name="Formal Definition" id="{3274C926-3341-4024-9758-E83D87EDE8FE}">
          <p14:sldIdLst>
            <p14:sldId id="697"/>
            <p14:sldId id="663"/>
            <p14:sldId id="664"/>
            <p14:sldId id="665"/>
            <p14:sldId id="667"/>
            <p14:sldId id="669"/>
            <p14:sldId id="666"/>
            <p14:sldId id="671"/>
            <p14:sldId id="692"/>
            <p14:sldId id="520"/>
          </p14:sldIdLst>
        </p14:section>
        <p14:section name="Runtimes" id="{BCB980FC-4A9F-4A04-B4E3-CC5C18FBD373}">
          <p14:sldIdLst>
            <p14:sldId id="696"/>
            <p14:sldId id="691"/>
            <p14:sldId id="539"/>
            <p14:sldId id="540"/>
            <p14:sldId id="617"/>
          </p14:sldIdLst>
        </p14:section>
        <p14:section name="Classes of problems" id="{CDC08AEC-5107-4C96-86C5-DD47BB38C237}">
          <p14:sldIdLst>
            <p14:sldId id="653"/>
            <p14:sldId id="654"/>
            <p14:sldId id="655"/>
            <p14:sldId id="656"/>
            <p14:sldId id="689"/>
            <p14:sldId id="690"/>
            <p14:sldId id="657"/>
          </p14:sldIdLst>
        </p14:section>
        <p14:section name="Loop counting" id="{2823F939-92E8-4B8F-AC77-7406B687746A}">
          <p14:sldIdLst>
            <p14:sldId id="698"/>
            <p14:sldId id="699"/>
            <p14:sldId id="700"/>
            <p14:sldId id="701"/>
            <p14:sldId id="702"/>
            <p14:sldId id="723"/>
            <p14:sldId id="703"/>
          </p14:sldIdLst>
        </p14:section>
        <p14:section name="Bonus" id="{86EFD1A1-B1D1-42B2-B4C8-33E2670ACFBC}">
          <p14:sldIdLst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90" autoAdjust="0"/>
    <p:restoredTop sz="94639" autoAdjust="0"/>
  </p:normalViewPr>
  <p:slideViewPr>
    <p:cSldViewPr>
      <p:cViewPr varScale="1">
        <p:scale>
          <a:sx n="118" d="100"/>
          <a:sy n="118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14T21:01:17.4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2386 703 46 0,'57'-15'34'0,"-57"15"2"16,0 0-25-16,0 0-3 15,0 0-2-15,0 0-1 16,0 0-3-16,0 0 2 16,-70-23-2-16,70 23 1 15,-95 6-2-15,39-2 1 16,-4 4-1-16,-4 0-2 15,2-1 2-15,2 4-1 16,3-3 1-16,5-3-2 16,-1 1 1-16,3 0 0 15,1-6 1-15,49 0 0 16,-93 0-1-16,93 0 0 15,-90-4 0-15,90 4 1 0,-80-2-1 16,80 2 1-16,-66-3-2 16,66 3 0-16,-53 0 0 15,53 0 1 1,0 0 0-16,-61 8 0 0,61-8 0 15,0 0-1-15,0 0 2 16,-60 14-1-16,60-14 0 16,0 0-2-16,0 0 2 15,0 0 0-15,-34 64 0 16,34-64-1-16,-5 67 0 15,4-14 2-15,0 10-2 16,0 14 4-16,-1 18-4 0,0 12 2 16,-1 5-2-16,1 6 2 15,-3 2-1 1,3-2 0-16,-3-5 0 15,1-8-1-15,0-15 2 16,2-5-3-16,0-7 2 0,0-6-2 16,4-6 1-16,-4-2-1 15,5-3 0-15,-2-2 0 16,1 0 1-16,0-1 0 15,0-2 0-15,1-5 1 16,-2-4-1-16,1-4 2 16,-1-3 0-16,1-6 2 15,-1-2-2-15,3 1 2 0,-7-8-2 16,7 5 2-1,-4-1-1-15,0-1-1 16,0-3-2-16,0 1 0 16,0-2 1-16,-4-6-2 0,8 4 2 15,-7-5-1-15,5 1 0 16,-1-3 1-16,-1-15 0 15,3 21 0-15,-3-21 0 16,7 14 0-16,-7-14-1 16,7 14 1-16,-7-14 1 15,0 0-2-15,12 7 1 16,-12-7 1-16,11 8-2 15,-11-8 2-15,15 6-1 16,-4-2-1-16,0-2 2 16,3 3-1-16,3-2 0 15,4-1 0-15,5 2 0 16,2-4 0-16,6-1 1 0,6 1-1 15,6 0 1-15,2-2-1 16,7-1 1-16,3-1-1 16,0-2 1-16,1 2-1 15,-3 1 0-15,-1-3 0 16,-6 0 0-16,-3 0 0 15,-3 3-1-15,-3 1-1 16,3 13-22-16,-11-13-14 16,0 5 0-16,-3-1-1 15,-3-5 22-15</inkml:trace>
  <inkml:trace contextRef="#ctx0" brushRef="#br0" timeOffset="2043.6036">2502 3490 43 0,'0'0'34'16,"-19"-17"1"-16,5 23-25 16,-10-19-2-16,5 13 0 0,-11-10-3 15,1 9-2-15,-5-4 0 16,0 2 0-16,-7 1-2 15,1-2 0-15,-4 7-1 16,-2-3 0-16,-3 6 1 16,-2 0-1-16,-3 1 1 15,-1 2-1-15,-2 2 0 16,-1-1 0-16,0 1 1 15,2-1-1-15,-2 0 0 16,4-1 0-16,3 4-1 16,1-4 2-16,6 1-2 15,3-1 1-15,4-3 0 16,3 3 0-16,6-4 0 0,1 2 0 15,5-2 0-15,2 0-1 16,5-2 2 0,0 0-1-16,15-3 0 15,-18 9 0-15,18-9 0 0,-11 17 0 16,7-5 0-16,3 9 1 15,-2 4-2-15,2 4 1 16,0 8 1-16,-3 6-1 16,3 3 1-16,-1 5 1 15,-1 2-1-15,2-5 0 16,-2 7 0-16,1-6 0 15,-3 4-1-15,5-8 1 16,-3-4-1-16,0-6 0 16,2-2 0-16,0-3 0 15,1-9-1-15,1-4 1 16,-1-17 0-16,10 14 0 15,-10-14-1-15,20 8 1 0,-5-8 0 16,5-4 0-16,6-1 1 16,7 2-1-16,11 0 0 15,14 1 0-15,9-2 0 16,10-1 1-16,11-2 0 15,7 2-1-15,7-1 0 16,7-4 0-16,1 1 0 16,1-5 0-16,0 3-1 15,1 0 0-15,1 11-7 16,-13-7-29-16,9 7-1 15,-10 0-1-15,-3 1-1 16,-9 5 39-16</inkml:trace>
  <inkml:trace contextRef="#ctx0" brushRef="#br0" timeOffset="7550.4133">4978 5938 26 0,'0'0'17'0,"-19"-2"-3"16,19 2-3-16,-11 0-2 15,11 0-1-15,0 0-2 16,0 0 0-16,0 0 0 15,20 6-2-15,-5-9 1 0,9 7-1 16,3-5 0 0,12 6-1-16,4-5 0 15,9 0 0-15,3-3-1 16,9 2 1-16,1-1-2 0,6 0 1 15,3-1-1-15,0-1 0 16,-1-1 0-16,2 2-1 16,-6-2 1-16,0 0 0 15,-8 1-1-15,0-1 1 16,-8 3-1-16,-1 2 0 15,-6 1 1-15,-3 0-1 16,-2 2 1-16,-3-2-1 16,1 3 0-16,-3-2 1 15,-2-1 0-15,-1-2-1 16,0-1 1-16,1-1-1 15,-3 6 0-15,-1-5 0 16,-1 1 1-16,-2 0-1 0,0 1 0 16,-2 2 0-16,-1 0 1 15,-4 0-1-15,0-2 0 16,-2 2 0-16,-1 1 0 15,-1-2 1-15,-1 2-1 16,-1-2-1-16,0 0 2 16,-1 0-1-16,-2 0 0 15,-11-1 0-15,19 2 0 16,-19-2 0-16,14 0 1 15,-14 0-1-15,0 0-1 16,0 0 0-16,12 4-6 16,-12-4-29-16,0 0-1 15,0 0-1-15,-4-12 7 0,12-3 31 16</inkml:trace>
  <inkml:trace contextRef="#ctx0" brushRef="#br0" timeOffset="8470.8149">8694 5171 49 0,'-24'-10'37'0,"-10"-8"-2"16,-3 7-31-16,-8-6 0 0,1 4 0 16,-10-2-1-16,-1 7 0 15,-10-3-1-15,-3 3-1 16,-4 2 0-16,-2 2 0 15,-3 4-1-15,-2 7 0 16,-1 1 0-16,1 4 0 16,3 5 0-16,4 3 0 15,5 3 0-15,5 4 0 16,5 3-1-16,7 2 1 15,7 6 1-15,7 4-1 16,8 5 1-16,9 3-1 16,8 4 1-16,13 5 0 15,12 1-1-15,11 6 1 0,13-7-1 16,13 1 1-16,14-9-1 15,12-4 1-15,11-9-1 16,2-9 1 0,9-12-1-16,0-10 1 0,-1-9-1 15,1-12 1-15,-8-3 0 16,-3-4-1-16,-8-7 1 15,-3-4-1-15,-9-2 1 16,-5-1-1-16,-7 0 1 16,-6 1-1-16,-10-4 1 15,-4-3 0-15,-13 0 0 16,-6-1-1-16,-7 0 0 0,-5 1 0 15,-8-4 0-15,-5 3 0 16,-3 1 0 0,-5 0 0-16,-4 4 0 15,-2 0-1-15,-7 3 2 0,-7 3-2 16,-7 7 1-16,-8 5 0 15,-6 4-1-15,-2 7-1 16,1 17-8-16,-8 2-28 16,14 4-1-16,4 1-1 15,12 1 12-15,10 0 28 16</inkml:trace>
  <inkml:trace contextRef="#ctx0" brushRef="#br0" timeOffset="10280.4181">4284 8378 48 0,'0'0'34'15,"-15"0"-1"-15,15 0-30 16,19 2 0-16,12 3 0 15,5-4-2-15,13 5 1 16,5-4-1-16,4 0 1 0,0-3-1 16,-3-2-1-16,-10 2 1 15,-9 0 0-15,-11 1 0 16,-12-1-1-16,-13 1 1 15,-14 0 0-15,-12 2 0 16,-6 4-1-16,-10 0 0 16,-7 2 1-16,-5-2-1 15,0 2 0-15,2 2 0 16,5 0 0-16,10-3 0 15,4-2-1-15,11 1 1 16,11-2 0-16,11-4 0 16,14 7 0-16,11-6 0 15,9-2-1-15,6-2 1 0,7 2 1 16,1-2-1-16,-1 0 1 15,-7 1 0-15,-5-2-1 16,-10 0 2 0,-12 3-1-16,-13 1-1 0,-14 1 1 15,-12 1 0-15,-11 1 0 16,-9 0-1-16,-8 4 1 15,-8-1-1-15,-1 0 1 16,3 0 0-16,6 0-1 16,10 2 0-16,9-4 0 15,12 2 1-15,23-6-1 16,0 0 1-16,29 3-2 15,5-4 0-15,9-1 1 0,3 0-1 16,3 1 1 0,-1-2-1-16,-7 3 1 15,-10 2-1-15,-8-2 1 16,-11 1 1-16,-12-1 0 0,0 0 0 15,-24 1-2-15,-4 0 2 16,-7-1-1-16,-10 0 1 16,-6 5-1-16,-2 1 1 15,3 1-1-15,5 0 2 16,9 0-3-16,9 0 3 15,15 2-1-15,12-9 0 16,30 13 0-16,5-11-1 16,11 0-1-16,6 0 1 15,5-1 2-15,1-2-3 16,-6-3 1-16,-9 1 0 15,-10-1-1-15,-6 2 2 16,-10-1-1-16,-17 3 0 0,0 0-1 16,-22-14 2-16,-2 10-2 15,-9 2 0-15,-5-1 1 16,-5 0-2-16,0 1 1 15,3 5 3-15,5 0-2 16,7 2-1-16,12 0 1 16,16-5 1-16,0 0 0 15,17 13-1-15,6-9 1 16,7-4-2-16,5-1 1 15,0-4-2-15,-3 1 1 16,-4 2 1-16,-7-2 1 16,-8-1-1-16,-13 5 1 15,0 0-2-15,-12-7 2 0,-9 11 1 16,-5-2-1-16,-2 2 0 15,-2 4-2-15,4 2-2 16,1-4-4 0,20 7-25-16,5-13-4 0,0 0-2 15,23 4 0-15,9-10 37 16</inkml:trace>
  <inkml:trace contextRef="#ctx0" brushRef="#br0" timeOffset="11091.6195">5910 7896 25 0,'-11'-17'33'0,"-1"1"-1"15,-6-3-22-15,4 8 0 16,-12-11-3-16,2 10 0 15,-10-4-3-15,0 0 2 0,-8-1-4 16,0 3 2-16,-7-4-3 16,-2 4 2-16,-2 2-2 15,-2 1 1-15,-3-1-1 16,-1 5-1-16,-3 1 1 15,-4 4-1-15,-1 5 0 16,1 4 0-16,-2 9 1 16,0 2-1-16,2 10 1 15,3 6-1-15,2 11 2 16,10 8-2-16,3 13 0 15,9 9 1-15,9 4-2 16,8 7 2-16,15 2 0 16,17 2 0-16,17-7 1 0,13-4-1 15,14-13 1-15,16-14-1 16,14-11 1-16,12-12-1 15,8-17-1-15,5-12 0 16,-1-8 0-16,0-13 0 16,-2-10 0-16,-6-6 0 15,-6-8-1-15,-11-2 1 16,-9-1-1-16,-8-6 1 15,-8-7 0-15,-11 1 0 16,-6 0 1-16,-11 4 0 16,-8-2 0-16,-7 1 0 15,-14 2 1-15,-8 5-2 16,-12 5 1-16,-6 5 0 0,-13 2-2 15,-5 3 1-15,-9 7-1 16,-6 6 2 0,-2 11-2-16,-3 5 1 15,-2 10-3-15,-4 4-7 0,13 16-27 16,-8 3-3-16,10 8 0 15,4 3 2-15,6 0 38 16</inkml:trace>
  <inkml:trace contextRef="#ctx0" brushRef="#br0" timeOffset="15646.8275">6502 13151 47 0,'0'0'33'16,"-10"-12"1"-16,10 12-31 0,-7 31 0 15,5 4 1-15,5 19 0 16,-4 9 0-16,7 17 0 15,-5 5 0-15,8 6 0 16,-3-8-2-16,1-5 0 16,0-10-1-16,1-11-1 15,-2-14 1-15,-1-10-2 16,-1-11 2-16,-4-22-5 15,6 20-2-15,-10-33-11 16,7 1-18-16,-5-10-1 16,2-7-1-16,-3-10 23 15,-3-5 14-15</inkml:trace>
  <inkml:trace contextRef="#ctx0" brushRef="#br0" timeOffset="15990.0281">6335 13180 42 0,'17'-16'33'15,"10"2"0"-15,6-2-27 16,15 15 0-16,0-7 0 15,10 13-1-15,-6 2-1 0,3 9-2 16,-11 4 0 0,-7 6-1-16,-15 6 1 15,-11 2-1-15,-15 5 0 16,-13 3 1-16,-10-2-2 0,-10 3 2 15,-8-4-2-15,-4-2 1 16,2-2-1-16,0-7-1 16,12-1-5-16,-2-18-13 15,15 0-17-15,10-8 0 16,12-1 0-16,6-10 22 15,11-4 14-15</inkml:trace>
  <inkml:trace contextRef="#ctx0" brushRef="#br0" timeOffset="16380.0288">6842 13608 54 0,'24'8'34'16,"4"6"-11"-16,0-17-16 15,12 3 0-15,-5-13-2 16,4 4-2-16,-5-8-2 16,-1-1-1-16,-6-4 1 15,-4-3 0-15,-10-1 0 16,-4 1-1-16,-10 0 1 15,-7 3-1-15,-9 4 1 16,-7 3 1-16,-8 1-1 16,-2 9 0-16,-4 10 0 15,-1 9 0-15,4 5-1 0,3 11 1 16,6 6-1-16,7 12 1 15,9 3-1-15,10 0 0 16,10-3 0 0,7-4 0-16,8-2-2 0,5-13-1 15,9-1-6-15,-9-20-24 16,11-6-1-16,-6-10-3 15,3-9 9-15,-4-8 28 16</inkml:trace>
  <inkml:trace contextRef="#ctx0" brushRef="#br0" timeOffset="16707.6294">7343 13427 46 0,'-1'42'36'15,"-1"6"0"-15,4 11-27 16,-2-4-2-16,11 11 1 0,-5-14-2 15,8 2-2-15,-5-13-1 16,4-6 0-16,-5-16 0 16,-1-6 0-16,-7-13-1 15,0 0 0-15,2-27-1 16,-2-2 2-16,0-16-3 15,4-11 1-15,3-3-1 16,5-6-2-16,7 1 1 16,5 3-1-16,5 7 0 15,1 6-1-15,7 19-3 16,-7 5-4-16,16 25-11 15,-12-3-16-15,4 9-1 16,-5 1 2-16,1 7 22 0</inkml:trace>
  <inkml:trace contextRef="#ctx0" brushRef="#br0" timeOffset="17066.43">7958 13421 18 0,'0'0'33'16,"0"0"1"-16,0 0-19 16,-9-15-2-16,9 15-1 15,-37 7-3-15,14 6-3 16,-10-3-1-16,4 5-1 15,-2 0-1-15,8 5-1 16,3 2-1-16,12-2 0 16,11 5-1-16,15-2 0 0,10 1-1 15,7 9 1-15,7-4 0 16,4 2 0-16,-1-2 0 15,-5 3 0-15,-8-4 0 16,-10 0 1 0,-15 0 0-16,-9-8-1 0,-15-4 1 15,-6-1 1-15,-9-7-1 16,-6-4-1-16,-6-5 0 15,-1-4-1-15,3-4-2 16,0-6-5-16,20 5-22 16,-5-7-7-16,15 1 0 15,7-3-2-15,16 0 34 16</inkml:trace>
  <inkml:trace contextRef="#ctx0" brushRef="#br0" timeOffset="17425.2306">8193 13539 70 0,'-22'21'37'0,"3"4"0"15,4 6-34-15,9 5 1 16,4 0-1-16,12 2-2 15,7-6 0-15,9-6 0 16,6-9 0-16,3-6 0 16,4-10-1-16,1-9 1 15,-2-9-1-15,-3-6 0 16,-3-12 1-16,-7-4-1 15,-8-6-1-15,-5-2 1 0,-12-2 1 16,-7 4-2-16,-13 8 1 16,-10 6 0-16,-13 14 1 15,-5 9-2-15,-2 15 1 16,-1 4-1-16,9 17-5 15,-3-10-11-15,21 11-20 16,10-9 0-16,21-2-1 16,13-15 15-16,14-3 23 15</inkml:trace>
  <inkml:trace contextRef="#ctx0" brushRef="#br0" timeOffset="18501.6325">8709 13746 47 0,'-1'13'35'0,"2"6"-5"15,-1-19-18-15,3 22-1 16,-3-22-4-16,0 0-2 0,0 0-2 15,13 6 0-15,-13-6-1 16,17-18 0 0,-10 5-1-16,3-4-1 15,-4 1-1-15,2 3 0 0,-6 2 0 16,-2 11 1-16,-5-13-1 15,5 13 1-15,-16 9-1 16,5 4 1-16,4-1 0 16,-3 1 1-16,3 1-1 15,2-2 0-15,5-12 0 16,-6 19 0-16,6-19 0 15,0 0 1-15,0 0-2 16,0 0 2-16,0 0-2 16,0 0-1-16,0 0 0 15,-9-13-3-15,9 13-1 16,-1-12-5-16,1 12-3 15,0-16-7-15,11 13 1 0,-18-17-1 16,7 20 5-16,-1-26 3 16,3 14 5-16,-7-9 6 15,0-5 7-15,5 8 7 16,-10-12 3-16,13 9 1 15,-12-14 0-15,14 13-2 16,-12-13-1-16,12 14-3 16,-10-7-1-16,9 14-1 15,-7-4-1-15,3 18-2 16,3-17-1-16,-3 17-1 15,0 0 0-15,8 18 0 16,-7-2-1-16,2 10 0 0,-1 8-1 16,4 8 2-16,-2 3-2 15,3 3 1-15,-1 1-1 16,2-2 1-16,-1-2-1 15,0-6 0-15,-1-9-1 16,-2-4 1-16,-3-7-1 16,1-3 0-16,-2-16 1 15,-3 14-2-15,3-14 2 16,0 0-1-16,-6-22 0 15,6 3 0-15,1-9-1 16,3-11 0-16,2-10 1 16,5-7-1-16,2-3 0 15,5 0 0-15,2 2 1 0,1 5-2 16,3 6 2-16,0 9-1 15,1 15 1-15,-2 15 1 16,-1 8-1 0,0 14 0-16,-3 8 1 0,0 8 0 15,-2 8 0-15,-1 10 0 16,-2 1-1-16,-2-1 1 15,-4 0-1-15,-2-3 1 16,-1-3-1-16,-2-7 0 16,-3-3 0-16,1-9-1 15,0-2 0-15,-2-8-2 16,17 7-10-16,-16-21-27 15,15 2 2-15,3-8-2 0,10-2 4 16,2-5 36 0</inkml:trace>
  <inkml:trace contextRef="#ctx0" brushRef="#br0" timeOffset="19188.0337">9446 13790 60 0,'-12'5'38'0,"-1"-1"-3"16,5 12-30-16,8-16-2 16,-6 13 0-16,6-13-1 15,0 0 0-15,20 7-1 16,-8-9 0-16,1-2-1 15,2-4 0-15,-2-4 0 16,0-3-1-16,-4 1 1 0,-2-2 0 16,-6 5-1-16,-1 11 1 15,-11-12 0-15,-1 12 1 16,-3 7-1-16,-2 6 0 15,0 3 1-15,3 5-1 16,3-1 1-16,4-1-1 16,3-2 0-16,8-3 1 15,2-3 0-15,-6-11-1 16,23 4 1-16,-9-7-1 15,-1-5 0-15,-1-3 0 16,-1-4 0-16,-2-3-1 16,-5 1 0-16,-4 1 0 15,-3 4 1-15,3 12 0 0,-19-14-1 16,6 14 1-16,-1 6 0 15,2 5 0-15,-1 3 0 16,6 3 1 0,2-1 0-16,4-2-1 0,5 0 0 15,-4-14 1-15,18 16-1 16,-6-15 0-16,2-4 0 15,-2-4 0-15,1-1-1 16,-2-1 1-16,-4-3-1 16,-2 0 1-16,-5 0 0 15,0 12 0-15,-13-12 1 16,2 13 0-16,-4 0 1 15,2 4-2-15,-2 3 1 0,4 3 0 16,3 3-2 0,5-2 1-16,8 0-4 15,-5-12-23-15,16 2-10 16,0-5-2-16,5-2 2 0,1-7 26 15</inkml:trace>
  <inkml:trace contextRef="#ctx0" brushRef="#br0" timeOffset="20280.0356">6434 8524 35 0,'-11'-9'30'0,"11"9"1"16,1-18-27-16,0 6 0 15,16 7 1-15,1-7-1 16,13 7 0-16,1-4 0 16,13 3 2-16,3 0-2 15,9 6-1-15,7-1 0 16,6 5 0-16,5-1-1 15,7 3-1-15,6-2 0 16,7 2 0-16,7-2 0 16,11-2 0-16,5-2 0 15,6-3 0-15,8-4 0 16,6 3-1-16,3-2 1 15,0-1 0-15,-2 1 0 0,-2 3 0 16,-8-1-1-16,-4 3 1 16,-7-2-1-16,-3 1 1 15,-6 0-1-15,-6 2 0 16,-3 0 0-16,-3 0 0 15,-3-2 1-15,-4 5-1 16,-4-2-1-16,-3 1 2 16,-6 2-1-16,-2-3 0 15,0 2 1-15,-5-1-2 16,2 2 1-16,-1-2 0 15,0 1 0-15,-3-2-1 16,0 0 1-16,-5 2 0 16,-2-3 0-16,-2 0 1 0,-2-2-2 15,-5-1 1-15,-1-1 0 16,-4 0 0-16,0 2 0 15,-4-3 0-15,-2 4 0 16,-6 0-1-16,-3 1 0 16,-6 0-3-16,4 9-25 15,-14-6-8-15,-4-1 0 16,-12-2-2-16,14-3 32 15</inkml:trace>
  <inkml:trace contextRef="#ctx0" brushRef="#br0" timeOffset="21824.4383">9798 13412 25 0,'5'-15'34'16,"-3"3"0"-16,-2 12-25 15,-5-17-1-15,5 17 1 16,-14-11-1-16,14 11-2 15,-35 7-2-15,11 6-1 16,-5 4-2-16,-2 4 0 16,1 10-1-16,3 4 0 15,4 3 0-15,8 0 0 0,13-5 1 16,11-7-1-16,11-8 0 15,5-8 0-15,7-14 0 16,4-11-1 0,1-11-1-16,-2-11 0 0,-4-2 0 15,-10-3-1-15,-3 3 1 16,-5 4 0-16,-5 7 1 15,-2 10 0-15,-6 18 1 16,10 11 1-16,-3 25 1 16,3 20-1-16,0 14 1 15,5 16 1-15,-1 9-1 16,2 8 0-16,-4-2 0 15,-2-3 0-15,-9-11 1 0,-6-10-1 16,-8-15 1 0,-7-11-2-16,-6-16 0 15,-5-9 1-15,-3-15-1 16,1-15-1-16,6-19-1 0,5-18-1 15,12-11-1-15,7-18-1 16,15-1 1-16,7-12-1 16,16 0 1-16,9 1 2 15,8 5-1-15,5 6 2 16,1 10 0-16,-2 12 1 15,-6 4 1-15,-6 6 0 16,-10 9 0-16,-8 0-1 16,-13 10 0-16,-7 2 1 15,-9 3-1-15,-6 3 0 16,-7 5-1-16,-1 7 1 15,-4 7-1-15,1 12 0 16,0 10 1-16,7 9-1 0,6 6 0 16,9 6 0-16,7-2 0 15,11-2 0-15,7-8 0 16,5-10-1-16,5-9-1 15,2-16-2-15,7-5-3 16,-12-23-4-16,7 2-11 16,-11-22-15-16,-4-7 2 15,-4-14 6-15,-3-7 29 16,-14-6 0-16,7 8 0 15,-5 9 0-15,-7 2 0 16,5 20 0-16,0 21 32 16,-5 19 3-16,5 24 0 15,5 25-19-15,-14-1-5 0,11 20-3 16,-6 0-1-16,6 6-3 15,-5-7-2-15,4-4 0 16,0-9-3 0,-2-16-3-16,6 1-17 0,-8-22-16 15,-2-17 0-15,0 0-1 16,-5-12 24-16</inkml:trace>
  <inkml:trace contextRef="#ctx0" brushRef="#br0" timeOffset="21980.4386">10343 13461 49 0,'11'-3'34'0,"10"3"-2"0,12-3-32 16,3-1-4 0,14 1-18-16,0-2-10 15,0-9 0-15,1-6 8 16,-8 1 24-16</inkml:trace>
  <inkml:trace contextRef="#ctx0" brushRef="#br0" timeOffset="22448.4394">10824 13160 51 0,'0'0'37'0,"-7"21"1"15,11 20-28-15,-14 4-1 16,9 18-3-16,-5 3-1 16,4 9-1-16,-4-8-2 15,7-5 0-15,-1-11-1 16,3-11 0-16,-2-10 0 15,2-12-1-15,-3-18 0 16,0 0-1-16,2-24 1 0,-2-9-1 16,2-14-1-16,2-12 0 15,-1-9 0-15,4-5 0 16,4 4 0-16,-1 5 0 15,2 13 1-15,4 17 0 16,-3 24 1-16,-2 18 0 16,4 21 1-16,-2 16 0 15,-1 10 1-15,4 5-1 16,0 2 1-16,-1-2-1 15,4-9 1-15,2-8 0 16,-1-15 0-16,-1-7-1 16,-2-17 0-16,-1-10 0 0,-4-10-1 15,-2-12 0-15,-5-10 0 16,-3-7-1-16,1 0-2 15,-4-2 0-15,2 8-4 16,-7-4-4-16,15 15-18 16,-6 1-9-16,5 14 0 15,-8 13 1-15,20-10 37 16</inkml:trace>
  <inkml:trace contextRef="#ctx0" brushRef="#br0" timeOffset="23088.0406">11230 13402 47 0,'6'30'36'0,"-4"1"1"16,13 5-26-16,-13-6-2 0,13 2-2 15,-7-9-2-15,7-1-2 16,0-8-1 0,2-6 0-16,0-16 0 15,-3-6-2-15,0-8 1 0,-1-7-1 16,-2-6 0-16,-1-5-2 15,-1 1 0-15,-6-2-3 16,6 14-2-16,-8-2-2 16,10 13 0-16,-11-1 0 15,12 19 2-15,-12-2 1 16,12 21 4-16,-4 2 3 15,-5 0 4-15,8 8 3 16,-9-2 0-16,9 13 2 16,-11-10-2-16,11 4-1 15,-8-8-2-15,5 0-1 16,-5-7-2-16,3-1 0 15,-1-9-1-15,-5-11-1 0,14-10 1 16,-8-7-2-16,2-6 1 16,5-9-1-16,1-1 0 15,2 0-1-15,1 3 1 16,-1 5-1-16,1 16 1 15,-1 12 1-15,-1 11 0 16,-4 11-1-16,-3 8 1 16,-1 2 1-16,-2 3-1 15,1-3 1-15,-2-7-1 16,1-9-1-16,2-7 2 15,4-12-2-15,3-8 0 16,0-13 0-16,3-2 0 16,2-9 0-16,4-2-1 0,0 2 0 15,2 0 0-15,-3 11 1 16,-3 7 0-16,-2 11 1 15,-1 10 0-15,-4 13 1 16,-3 6 0-16,-4 6 0 16,-2 5-2-16,-1-8-7 15,10 6-25-15,-9-5-3 16,5-7-1-16,-1-11 5 15,4-4 32-15</inkml:trace>
  <inkml:trace contextRef="#ctx0" brushRef="#br0" timeOffset="25100.4441">12213 13191 67 0,'-14'16'39'16,"16"19"1"-16,-7 1-31 16,5 25-5-16,-2 1 1 15,3 5-2-15,-5 2-1 16,3-1 1-16,-1-8-2 15,-1-10 0-15,1-11 0 0,1-16-1 16,1-7 0 0,0-16 0-16,0 0 0 15,-6-21-2-15,7-13 1 16,1-14-3-16,5-12 1 0,1-10-1 15,6-5 0-15,2-4 0 16,5 6 1-16,1 6 0 16,4 16 2-16,-2 17 1 15,1 17 1-15,-2 17 1 16,-9 13 0-16,-5 15 0 15,-9 5 1-15,-9 7-1 16,-13-1 1-16,-7 2-1 16,-9-4-2-16,-7-6 1 15,0-4-1-15,0-8-1 16,9-2-3-16,3-14-1 15,21 3-4-15,1-16-2 16,23 8 1-16,2-10 1 0,18 8 3 16,-2-5 2-16,8 6 4 15,3 5 2-15,-3-8 5 16,9 12 2-16,-14-13-1 15,9 6 0-15,-9-11-3 16,4 1-1-16,-7-7-2 16,0-1-1-16,-10 1-1 15,-5 1 1-15,-8 1-1 16,-7 16 0-16,-12-12 1 15,-5 17 0-15,-6 11 0 16,-4 11 1-16,-1 5-1 16,4 7 1-16,5 5-1 15,10 0 0-15,9-1-1 0,8-4 0 16,12-7-1-16,5-14-1 15,9-7-2-15,-2-15-2 16,11-1-1 0,-11-18-1-16,8 1 0 0,-13-14 0 15,2 2 2-15,-11-1 2 16,-3 3 4-16,-9 5 2 15,-10 3 3-15,4 24 2 16,-13-11-1-16,8 25 2 16,-8-2-1-16,10 16-2 15,-2-4-2-15,13 9 1 16,1-5-2-16,7-3 1 15,3-9-1-15,4-8 0 0,0-5-1 16,3-9 0 0,-3-8 0-16,-5-7-1 15,-3-6 1-15,-7-6-1 16,-4 2-1-16,-8 1 0 0,-5 5 0 15,-7 1-1-15,-1 7 0 16,-2 5 0-16,7 9-1 16,12 3 0-16,-7 11 1 15,12 2 0-15,8 7 2 16,5 4-1-16,3 8 2 15,1 3 1-15,-2 5 0 16,2 6 2-16,-4 3-2 16,1 8 1-16,-3-6-1 15,-2 1 1-15,-6-7-1 16,1-4-1-16,-4-9 0 15,-5-9-1-15,0-23 1 16,-15 2-1-16,0-18 0 0,2-12-1 16,1-13 1-16,1-10-1 15,6-11 0-15,4-3-1 16,8 1 2-16,8 6-2 15,8 6 2-15,2 11-1 16,5 13 0-16,0 17 1 16,-2 15 0-16,-4 13 0 15,-9 6 1-15,-6 6 0 16,-10 4 0-16,-5-2 0 15,-11 2-1-15,-5-8 0 16,-5-2 1-16,-1-7-1 16,1-6 1-16,2-8-3 15,8-2 0-15,8-11-2 0,9 11 0 16,15-26-1-16,10 11 0 15,0-7 0-15,13 5 0 16,1 0 2 0,2-3 3-16,-1-1 1 0,-3-6 1 15,-1 4 1-15,-5-11 0 16,-1 4 0-16,-9-4 0 15,-2-4-1-15,-5-1-1 16,-4 4 1-16,-8 6 0 16,-1 1-2-16,-3 6 1 15,-2 11-1-15,4 11 1 16,-13 4-1-16,5 14 1 0,1 13-1 15,1 5 0-15,2 11 0 16,3 6 0 0,4-1 1-16,4-1-2 15,5-4 2-15,9-3-1 0,3-10 0 16,4-9 0-16,4-13 1 15,1-9 0-15,1-10-2 16,2-8 1-16,-3-8 0 16,-4-10-1-16,-2-4 0 15,-7 0 0-15,-4 3 0 16,-8 7 0-16,-8 6 1 15,0 21 0-15,-20-9 0 16,3 22 0-16,-1 12 1 16,-1 4-1-16,5 6 1 15,4 1 0-15,9 2-1 16,7-8 0-16,7-4 0 15,7-4-1-15,4-9 1 0,4-4 0 16,5-6 0-16,1-4-1 16,-3 1 2-16,-5-5 0 15,-4 3 1-15,-8-6 0 16,-3 5 1-16,-11 3 0 15,0 0 1-15,0 0 0 16,0 0-1-16,0 0 0 16,0 0 0-16,0 0-1 15,5 11 1-15,-5-11-1 16,5 11 0-16,-5-11-1 15,0 0 1-15,-5 11 0 16,5-11-1-16,0 0 0 16,0 0 0-16,0 0-1 0,0 0 0 15,5 11 0-15,-5-11-1 16,13 1 1-16,-13-1-1 15,0 0 1-15,7-14-2 16,-7 14 1-16,-7-18-3 16,7 18-7-16,-9-17-29 15,15 4-2-15,-5-5-1 16,10 2 0-16,-1-5 29 15</inkml:trace>
  <inkml:trace contextRef="#ctx0" brushRef="#br0" timeOffset="26410.8464">15127 12974 27 0,'-18'1'35'16,"18"-1"2"-16,-26 2-21 15,17 15-4-15,-15-3-2 16,7 16-2-16,-11 3-1 16,1 16-2-16,-5 11-1 15,3 13 0-15,-2 7-1 16,7 8 0-16,4 5-1 15,11-2 1-15,7-5-1 16,10-4 0-16,6-15 0 0,8-6-1 16,5-10 1-16,0-9-1 15,0-11 1-15,0-3-2 16,-8-11 1-16,1-6 0 15,-9-2 0-15,0-1-1 16,-11-8 0-16,0 0 1 16,0 0-1-16,0 0 0 15,11 2 0-15,-11-2 0 16,0 0 0-16,0 0-2 15,-5-16 0-15,1 5-3 16,4 11-14-16,10-13-22 16,0-2 0-16,-7-5-1 15,8-1 3-15,4-9 39 0</inkml:trace>
  <inkml:trace contextRef="#ctx0" brushRef="#br0" timeOffset="26956.8474">15536 12958 45 0,'-8'-20'36'16,"6"8"-1"-16,2 12-27 16,0 0 1-16,27 0-3 15,-16 5 1-15,10 14-2 16,-2 7-1-16,4 18-1 15,-1 4 1-15,4 13-2 16,-5 9 1-16,-1 6 0 16,-4 1-1-16,-1 3 0 15,-8-3-1-15,1-7 1 16,-8-7-1-16,-7-1 1 15,-2-11-2-15,-1-1 0 16,-8-6 2-16,-4-9-1 0,-4-2 0 16,-2-3-1-16,-3-3 0 15,-2-5 1-15,2-4-1 16,-3-5-1-16,5-2-1 15,3-6-4-15,26-5-23 16,-26 4-11-16,26-4-2 16,-9-21 1-16,9 3 18 15</inkml:trace>
  <inkml:trace contextRef="#ctx0" brushRef="#br0" timeOffset="39561.6695">14154 13112 49 0,'0'0'33'15,"-12"2"2"-15,1-3-30 16,11 1-2-16,0 0 2 15,0 0-3-15,0 0 1 16,11-17-1-16,-3 5 0 16,5-4-1-16,0-2 0 15,3-3 0-15,0 2-1 16,-2 1 1-16,0 0 0 15,-2-1-1-15,-2 5 0 16,-10 14 0-16,14-21 1 0,-14 21-1 16,9-13 0-16,-9 13 0 15,0 0 0 1,0 0 0-16,0 0 0 15,0 0 0-15,0 0 0 0,11 17 0 16,-10-3 1-16,2 11-1 16,-3-4 1-16,0 7 0 15,-2 6 1-15,5 5-2 16,-6 1 2-16,5 2-1 15,-5-1 1-15,2-1-1 16,-1 0 0-16,3 4 0 16,-4-7-1-16,0-2 1 0,0-4 0 15,0-2-1 1,0-2 0-16,-1-3 1 15,2-1-1-15,-2-5 1 16,3-1-1-16,0 3 1 0,-2-3-1 16,2 0 0-16,0-3 0 15,-1-2 0-15,2-12 0 16,-2 21 1-16,2-21-1 15,-2 13 0-15,2-13 0 16,-3 14 0-16,3-14 0 16,-2 11 0-16,2-11 0 15,-5 12 0-15,5-12 0 16,-6 15 0-16,6-15 0 15,-6 16 0-15,6-16-1 16,-6 16 2-16,6-16-1 16,-6 15 0-16,6-15 0 15,-3 11 0-15,3-11 0 0,0 0 0 16,0 0 0-16,-3 13 0 15,3-13 0-15,0 0 0 16,0 0-1-16,0 0 1 16,0 0 0-16,-14-3-1 15,14 3 1-15,-12-9-1 16,12 9 1-16,-18-17-1 15,18 17 1-15,-22-17-1 16,7 11 1-16,0-3 0 16,0 4 0-16,-3 2 0 15,0 3 0-15,2 2 0 16,0 1 0-16,3 0 0 15,2-3 1-15,11 0-1 0,-11 9 0 16,11-9 1-16,0 0 0 16,17 0-1-16,-1-2 0 15,5 4 1-15,4-2-1 16,3-2 1-16,5 1 0 15,5 0 0-15,0 0-1 16,1 0 1-16,-1-1 0 16,0-1-1-16,-3 0 1 15,-2 2-2-15,-4 0 1 16,-4 0 0-16,-6 1 0 15,-3-2 1-15,-5 2-1 16,-11 0-1-16,14 2 1 16,-14-2 1-16,0 0-1 0,0 0 1 15,0 0-1 1,0 0 0-16,-21 6 0 15,6-6 0-15,-4 0 0 16,-7 2 0-16,-4-2-1 0,-5 1 0 16,-1-1 1-16,-3-2 0 15,-2 0 1-15,1 2-1 16,4 1 0-16,0-2 0 15,8 1 0-15,5-3 0 16,6 3 0-16,6 3 0 16,11-3-2-16,0 0 3 15,16 3-1-15,1 0-1 16,6-2 1-16,4 5 1 15,2-4-1-15,5 2 0 16,-1 0 0-16,0 0 0 16,-2 0 1-16,-1 0-1 15,-2 1 0-15,-2-3 0 0,0-1-1 16,-8-1 0-16,1 3-3 15,-8-11-8-15,8 11-24 16,-19-3-3-16,14-1 0 16,-14 1 3-16,0 0 36 15</inkml:trace>
  <inkml:trace contextRef="#ctx0" brushRef="#br0" timeOffset="45552.08">4703 5985 22 0,'0'0'31'0,"0"0"0"16,37-6-27-16,5 3 1 15,26 3 1-15,8-4 0 16,28 8-1-16,10-5 0 16,19 5-2-16,5-1 0 15,8 3-1-15,-1-2-1 0,2 2-1 16,-7-4 1-16,-10-1-1 15,-12-2 1-15,-13-1 0 16,-15-2-1-16,-14-1 0 16,-17 1 0-16,-14 2 1 15,-15 0-1-15,-9-1 1 16,-21 3-1-16,0 0 0 15,-18 4 0-15,-15-1 1 16,-16-1-1-16,-15 1 0 16,-16 1-1-16,-16 1 1 15,-13 0 0-15,-12 0-1 16,-10-2 1-16,-5 2 0 15,-7 1 0-15,0 1 0 0,2-1-1 16,7-1 1-16,10-1 0 16,14-2 0-16,19 1 0 15,16-3 0-15,23-1 0 16,20-4-1-16,32 5 1 15,10-15-1-15,35 5 1 16,23 0-1-16,27-4 1 16,24 0 0-16,24-1 0 15,16 5 1-15,14 2 0 16,6 3 0-16,-2 3 0 15,-9 2 0-15,-11 2 0 16,-17 3-1-16,-20 1 1 16,-19-2 0-16,-24-1-1 0,-19 1 2 15,-18-3-1 1,-15 1 0-16,-25-2 0 15,0 0 0-15,-39-9 0 16,-10 4-1-16,-19-1 1 0,-22-3-2 16,-23 1 1-16,-17-1 0 15,-14 3 0-15,-11 1 0 16,-8 3-1-16,0 2 1 15,3 0 0-15,6 1 0 16,16 3-1-16,12 2 1 16,21-1 0-16,18-2-1 15,22 0 0-15,21-2 0 16,24-1 0-16,20 0 1 15,49-10-1-15,22-1 1 16,32-1 0-16,26 3-1 16,27-2 2-16,24 2-1 0,14 4 0 15,3 2 1-15,-3 4 0 16,-12 5-1-16,-18 1 1 15,-20 3-1-15,-24-3 2 16,-25-2-2-16,-26 0 1 16,-19 0 1-16,-23-3-2 15,-27-2 2-15,-11 1-1 16,-25-1 0-16,-21-1-1 15,-19 4 1-15,-22-3-1 16,-20 0 0-16,-17 3 0 16,-12-2-1-16,-7 2 1 15,-6 1 0-15,-1-1-1 16,6 1 1-16,11-1 0 0,13 2 0 15,15-2-1-15,22 2 0 16,19-2 0-16,18-2 0 16,24 2 1-16,22 1-1 15,29-2 1-15,28-3-1 16,32 0 2-16,26 1-1 15,21 2 0-15,20 2 1 16,17-3 0-16,6 2 0 16,-4 0 0-16,-9 2 0 15,-23 1 0-15,-19-3 1 16,-22-1-1-16,-19-1 1 15,-24-1-1-15,-15 1 1 16,-18-1-3-16,-15 0-3 0,-22 15-25 16,-21-4-8-16,-13 2-1 15,-17 3-1-15,-25 6 36 16</inkml:trace>
  <inkml:trace contextRef="#ctx0" brushRef="#br0" timeOffset="50684.489">16136 13188 36 0,'0'0'35'0,"-14"19"-2"16,14-19-22-1,-11 12-6-15,11-12 0 16,-5 17 0-16,5-17-1 16,0 0-2-16,11 3-1 0,-11-3 0 15,17-14 0-15,-4-1 0 16,-3-1-2-16,-3-3 1 15,-7 4-1-15,2 0 1 16,-7 0 0-16,-6 7 0 16,-4 5 0-16,-9 9-1 15,2 6 2-15,1 4-1 16,5 0 1-16,-1 6-2 15,6 1 1-15,6-1 1 16,5-3-1-16,9-7 1 16,3-6-1-16,5-3 0 15,2-7 0-15,2-3 0 16,-1-5 0-16,-4-3 0 0,-1-2 1 15,-7 1-2-15,-9 4 1 16,1 12 0-16,-15-13 0 16,15 13 0-16,-26-3 0 15,13 10-1-15,-1 6-1 16,1-3-5-16,17 3-28 15,-6 0 1-15,6 1-2 16,0 1 12-16,8-2 24 16</inkml:trace>
  <inkml:trace contextRef="#ctx0" brushRef="#br0" timeOffset="51448.8904">16061 13755 29 0,'0'0'33'15,"0"0"-3"-15,0 0-24 16,0 0 0-16,17-14 0 16,-14 2-1-16,-3 12-2 0,10-17 0 15,-10 17-1 1,1-13 1-16,-1 13-1 15,-14 8 1-15,4 5-1 16,-4 0 0-16,5 3 0 0,-2 1-1 16,3 5 1-16,4-6-2 15,5-3 1-15,-1-13-1 16,17 13 1-16,-4-15-1 15,4-2 0-15,0-7 0 16,-1-3-1-16,0-3 2 16,-4-1-3-16,-4 0 2 15,-5-1 0-15,-4 2 0 16,-4 4-1-16,5 13 1 15,-19-12-1-15,8 13 1 16,-1 4 1-16,-2 3-1 16,3 5-1-16,3 2 0 15,1 1 1-15,4-1 0 0,2-4 0 16,1-11 0-16,6 14 0 15,-6-14-1-15,18 1 1 16,-7-5 1-16,2-5-2 16,1-1 1-16,-1 1 0 15,2-1-1-15,-2 0 1 16,1 0 0-16,-1 4 0 15,1 6 0-15,-1 2 1 16,-1 7-1-16,0 5 1 16,-1 1 1-16,0 10-1 15,-4 1 1-15,-5 7-1 16,-9 0 2-16,2 3-1 15,-11-3 0-15,-4 0-1 0,-4 0-1 16,-7-5-1-16,3 8-12 16,-7-14-22-16,3-5-3 15,-6-6 1-15,3-8 11 16,0-5 26-16</inkml:trace>
  <inkml:trace contextRef="#ctx0" brushRef="#br0" timeOffset="52774.8927">2549 13300 61 0,'-9'26'35'0,"0"4"0"0,-4 11-32 16,6 8-1-1,7 5 1-15,0 0-1 16,4-1 0-16,-1-7-1 16,3-4 0-16,2-7-2 0,-2-12-1 15,2-1-6-15,-8-22-27 16,0 0 0-16,0 0-2 15,11-15 11-15,-8-7 26 16</inkml:trace>
  <inkml:trace contextRef="#ctx0" brushRef="#br0" timeOffset="53102.4933">2847 12963 56 0,'5'-11'36'15,"-5"11"1"-15,2 17-23 16,-1 9-11-16,2 14 0 16,2 16 0-16,-3 10-1 15,2 8 0-15,-2 5-1 16,2-2 0-16,-1-5 0 15,0-2 0-15,-3-10-2 16,2-10 2-16,-1-9-1 16,-1-7-1-16,-1-9 0 15,-2-5-1-15,0-3-2 16,3-17-3-16,-4 14-19 15,4-14-11-15,0 0 0 16,-14-15-1-16,10 3 32 0</inkml:trace>
  <inkml:trace contextRef="#ctx0" brushRef="#br0" timeOffset="53820.0945">2780 13572 46 0,'-3'-23'34'0,"3"-6"0"15,5-5-30-15,6 0-1 16,2-10 1-16,8 6-2 16,2-2 0-16,3 2-1 15,2-1 1-15,4 6 0 16,-3 3 0-16,2 9 0 15,-5 4 0-15,4 12 0 16,-7 4 0-16,3 13 0 16,-7 7 0-16,1 13 0 15,-6 4 0-15,2 9-1 16,-5 5 1-16,0 0 0 15,-1 1-1-15,0-1 0 0,-2-2-1 16,1-7 0-16,-1-5 0 16,-2-11 0-16,0-1-2 15,-1-9 1-15,0 1-5 16,-5-16-13-16,0 0-17 15,1-18-2-15,2 3 0 16,-1-7 20-16,3-3 18 16</inkml:trace>
  <inkml:trace contextRef="#ctx0" brushRef="#br0" timeOffset="54178.8952">3491 12937 55 0,'0'0'37'0,"15"5"0"15,-12 19-24-15,4 16-9 16,-1 5 0-16,5 13 0 16,-5 4-1-16,3 10-1 15,-1-5-1-15,-2-3-1 16,0-6 0-16,-1-5 1 15,-4-6-2-15,0-8 1 16,-1-5-1-16,-1-12-1 16,1 2-3-16,0-24-7 15,-1 12-25-15,1-12-1 0,-5-12 0 16,-1-6 12-16,-1-4 26 15</inkml:trace>
  <inkml:trace contextRef="#ctx0" brushRef="#br0" timeOffset="54381.6955">3296 13381 64 0,'23'-7'35'0,"5"-3"1"16,6 7-35-16,8-2 1 15,7-1-3-15,5 14-14 0,-2-8-20 16,-2 0-1-16,-4 0 0 16,-3-3 22-16,-2 0 14 15</inkml:trace>
  <inkml:trace contextRef="#ctx0" brushRef="#br0" timeOffset="54771.6962">4575 13243 72 0,'11'5'38'0,"-21"8"0"16,-1 11-35-16,-12 9-1 16,0 13 0-16,-9 8-1 15,-3 4 0-15,-3 8-2 0,-1-4 1 16,5-4-2-1,-2-7-1-15,11-1-6 16,-8-21-20-16,13-5-8 16,3-12-1-16,5-11 1 0,12-1 37 15</inkml:trace>
  <inkml:trace contextRef="#ctx0" brushRef="#br0" timeOffset="54990.0966">4199 13273 66 0,'16'25'38'16,"2"4"0"-16,16 8-33 16,-7 8 0-16,11 5 0 15,-3 5-1-15,6 4-1 16,-1-9-2-16,3-6-1 0,-1-8-2 15,0-12-3-15,13-2-21 16,-6-16-13-16,3-14 1 16,-1-18-2-16,2-5 26 15</inkml:trace>
  <inkml:trace contextRef="#ctx0" brushRef="#br0" timeOffset="55224.097">5261 13299 80 0,'27'2'39'16,"-9"-3"0"-16,14 2-38 15,-4 3 1-15,7-3-1 16,2 3-3-1,-2-9-7-15,9 5-29 0,-10-4 0 16,-1 2-1-16,-7-7 4 16,-5 3 35-16</inkml:trace>
  <inkml:trace contextRef="#ctx0" brushRef="#br0" timeOffset="55395.6973">5368 13459 73 0,'30'6'38'15,"12"-12"-1"-15,21-2-37 16,17-6-36-16,15-3 1 16,8-2-3-16,7-4 0 0,4-4 38 15</inkml:trace>
  <inkml:trace contextRef="#ctx0" brushRef="#br0" timeOffset="71572.9257">3025 14995 34 0,'-6'-15'35'0,"1"-2"0"15,2 4-31-15,-3-1 1 16,6 14 1-16,0 0-2 16,13 16 1-16,-11 6-1 15,2 16 0-15,-4 8-2 16,1 8 1-16,-4 5-1 15,1 0 1-15,1-4-2 0,0-3 0 16,-1-10 0-16,4-9-1 16,0-10-1-16,2-9 0 15,3-4-3-15,-7-10-2 16,18 9-11-16,-18-9-21 15,9-15 0-15,-3-3 0 16,1-2 33-16,-2-6 5 16</inkml:trace>
  <inkml:trace contextRef="#ctx0" brushRef="#br0" timeOffset="71994.1265">3229 14997 37 0,'0'0'35'0,"0"0"2"16,13 21-30-16,-13-3-1 15,10 16 1-15,-9-1-2 16,8 13 0-16,-7 2-3 16,3 3 1-16,-1-1-1 15,-3-5 0-15,0-10-1 16,0-5 0-16,1-6-1 15,-2-10 0-15,0-14 0 16,0 0-1-16,0 0 1 16,18-25-1-16,-8-8 0 15,2-12-1-15,4-7 1 16,1-8 0-16,5-4 0 0,-2 0-1 15,6 5 2-15,-2 13-1 16,2 10 1 0,1 15 0-16,-1 22 0 15,0 12 0-15,-1 16 0 0,-2 11 2 16,-3 7-3-16,-3 3 1 15,-4 8-1-15,-4-3 0 16,0-3-7-16,-12-14-27 16,11-3-1-16,-4-13-2 15,-4-22 18-15,15 8 20 16</inkml:trace>
  <inkml:trace contextRef="#ctx0" brushRef="#br0" timeOffset="72274.927">3939 14617 63 0,'0'23'38'15,"2"17"-1"-15,0 11-35 16,5 15 1-16,2 2 0 15,3 9-2-15,-2 3 0 16,3-7 0-16,-4 1-2 16,-2-11 2-16,-1-10-2 15,-1-12 1-15,-2-6-2 16,-1-9 0-16,-1-8-4 15,-1-18-11-15,0 0-20 16,-12-12-2-16,4-5 3 0,-4-9 28 16,-6-4 8-16</inkml:trace>
  <inkml:trace contextRef="#ctx0" brushRef="#br0" timeOffset="72430.9272">3851 15009 25 0,'44'-8'30'15,"13"12"-1"-15,-3-2-39 16,1 5-20-16,11 6 0 16,-11-4 17-16,5 7 13 15</inkml:trace>
  <inkml:trace contextRef="#ctx0" brushRef="#br0" timeOffset="72930.1281">4649 14985 84 0,'-3'25'38'16,"5"15"-15"-16,-2-2-22 15,6 8 2-15,4 0-2 16,4-4 0-16,0-4-1 15,4-8 1-15,4-10-1 0,2-8-1 16,0-10 1 0,0-13-1-16,1-9 0 15,-1-8-1-15,-1-11 1 16,-4-7 0-16,-2 3 0 0,-4-2-1 15,-3 3 3-15,-3 12-2 16,1 12 2-16,-8 18 0 16,0 0 1-16,13 36-1 15,-6 7 1-15,4 14 2 16,4 10-2-16,7 7 0 15,0 3 1-15,4 11-1 16,-7-6 0-16,-2 1 0 16,-8-7 0-16,-8-3-1 15,-14-5 0-15,-15-10 0 16,-13-5-1-16,-10-11 0 15,-5-10-1-15,-2-14-1 16,5-7-4-16,-3-31-12 0,18-3-23 16,8-22 0-16,20-8 0 15,8-16 21-15,19-10 20 16</inkml:trace>
  <inkml:trace contextRef="#ctx0" brushRef="#br0" timeOffset="73195.3286">5532 14996 68 0,'19'0'38'0,"12"5"1"16,3-2-35-16,10 2 0 15,4-6-2-15,5 5 2 16,2-6-3 0,0 2 0-16,0 0 0 0,-7-5-5 15,1 10-13-15,-18-8-21 16,-9 4-1-16,-22-1 0 15,0 0 15-15,-16-3 24 16</inkml:trace>
  <inkml:trace contextRef="#ctx0" brushRef="#br0" timeOffset="73366.9289">5692 15226 71 0,'21'13'40'15,"3"-10"0"-15,20 6-34 0,-6-9-1 16,9 2-1-16,-1-4-1 15,-3-7-9-15,7 9-32 16,-7-7-2-16,-3 1-1 16,-5-3-1-16,-1-2 41 15</inkml:trace>
  <inkml:trace contextRef="#ctx0" brushRef="#br0" timeOffset="75738.133">4188 15837 50 0,'87'8'38'0,"15"-3"-2"15,18 1-35-15,9 11-1 16,8-4 1-16,1-5 0 15,-9-3 0-15,-12 1 0 16,-18-4-1-16,-16-2 0 16,-19-1 1-16,-15-1-1 15,-15-2 1-15,-16 0 0 16,-18 4 0-16,0 0 0 15,-28-7 1-15,0 5-1 16,-3-2 0-16,1 2 0 0,1-6 0 16,3 6 0-16,5-5-1 15,9-2 1-15,12 9-2 16,4-18 1-16,5 1 1 15,5-2-1-15,3-7 0 16,1-10 0-16,3-9 0 16,2-7 1-16,-1-19-1 15,-2-10 1-15,-4-14-1 16,-3-13 1-16,-4-11-2 15,-5-8 2-15,-4-15-1 16,-4-16 0-16,-5-6 0 16,-4-4 1-16,-5-8 0 15,-2-2-1-15,-2-3 1 0,2-1 0 16,-2 11-1-16,-2 6 2 15,-2 7-1-15,4 11 0 16,-1 16 0 0,2 17 1-16,2 13 0 0,-2 13-1 15,3 10 0-15,-1 17 0 16,2 12-1-16,0 8 2 15,0 9-2-15,0 3 0 16,-5 5 0-16,-1 11 1 16,-3 2 0-16,-1 1-1 15,-6 6 1-15,-7-1-1 16,-10 2 0-16,-12 1 1 15,-10 1-2-15,-11-3 1 0,-12 3 1 16,-14-2-1 0,-17 0 0-16,-14-1 0 15,-8-4-1-15,-10-4 2 16,-11-7-1-16,-7-6 0 0,-4-7 0 15,-5-5 0-15,2-7 1 16,0-2-1-16,1 2 0 16,3 0 0-16,8 6 1 15,8 4-1-15,4 7 0 16,12 5 0-16,16 11 1 15,16 5-1-15,18 6 0 16,17 9-1-16,13 12 0 16,13 17 1-16,13 23-1 15,12 21 1-15,4 20-1 16,4 32 1-16,8 27-1 15,5 29 2-15,8 27-2 16,8 15 0-16,7 12 0 0,5 8 0 16,11 10 0-16,5-8 0 15,2-10 0-15,0-2-1 16,-2-22 2-16,0-16-2 15,-4-12 1-15,-6-21 0 16,-4-15-1-16,-1-17 1 16,-4-20-1-16,-1-24 1 15,0-16-1-15,5-11 2 16,2-21-1-16,5-6 1 15,7-5 0-15,8-12-1 16,8 0 1-16,13-6-1 16,10 1 2-16,18-4-2 15,16 1 2-15,19-6-2 0,26-11 2 16,19 2-1-16,23 0 1 15,18 0 0-15,13 0 1 16,3-2-2 0,-1 2 2-16,-6 1-1 0,-10 1-1 15,-22 0 1-15,-22-4 0 16,-21 4 0-16,-27 0-1 15,-22 0 1-15,-23-3-1 16,-20 1-1-16,-17 3-1 16,-19-9-9-16,2 10-25 15,-21-5-3-15,2-13 0 16,-5-2 14-16,5-7 25 0</inkml:trace>
  <inkml:trace contextRef="#ctx0" brushRef="#br0" timeOffset="80683.3417">6944 15092 9 0,'0'0'31'0,"-6"12"1"15,7 11-21-15,-2 1-3 16,16 23 2-16,-8 7-3 15,11 27 1-15,-8 4-2 0,8 16-1 16,-5-2-1-16,1 6 1 16,-6-8-2-16,-1-2-1 15,-11-18 0-15,2-9 1 16,-10-15-1-16,-4-9 0 15,-9-10-2-15,0-6 1 16,-10-16 0-16,0-5-1 16,-3-9 0-16,-3-17-2 15,4-7-3-15,-2-25-4 16,17 0-17-16,-6-26-11 15,8-3 0-15,1-14 2 16,12 2 35-16</inkml:trace>
  <inkml:trace contextRef="#ctx0" brushRef="#br0" timeOffset="80854.942">6862 14844 12 0,'0'0'21'15,"11"17"-21"-15,-11-17-28 16,33 26 24-16,-8-18 4 16,16 18 0-16</inkml:trace>
  <inkml:trace contextRef="#ctx0" brushRef="#br0" timeOffset="81978.144">7503 15152 38 0,'-28'-19'34'16,"2"-2"-1"-16,0 9-29 16,-1-4-1-16,6 7 1 15,-1 3-2-15,-1 13 0 16,1 12-1-16,1 13 0 15,0 3 1-15,5 9 1 16,2 1-2-16,5 0 1 16,9-2-2-16,8-5 2 15,5-14-1-15,8-6 0 16,2-9-2-16,5-7 2 15,0-10-1-15,3-6 0 0,-6-9 0 16,0-7-1-16,-3-1 1 16,-5-2-1-16,-4 0 2 15,-3 4-3-15,-4 3 2 16,-2 8 1-16,-3 7-1 15,-1 11 1-15,5 12-2 16,1 5 2-16,2 5-1 16,5 5 0-16,4 1 0 15,2-1 0-15,4-1 0 16,2-6 0-16,2-7 0 15,1-5-1-15,0-6-1 16,-4-10 2-16,2-4-2 16,-7-8 1-16,-1-5 0 0,-7-7-1 15,-3-6 2-15,-4-5 0 16,-5 5 1-16,-1 6-1 15,-3 3 1-15,3 7 1 16,-2 9-1-16,4 13 1 16,-1 17-1-16,6 14 1 15,-1 3 0-15,5 8 1 16,0 0-1-16,3 5 1 15,-1-2-1-15,1-2 1 16,-3-14-1-16,3-4 0 16,-6-5-1-16,0-6 1 15,-6-14-1-15,0 0 1 0,0 0-2 16,11-23-1-16,-5-3 1 15,0-12 0-15,3-6-1 16,2-5-1 0,5-5 2-16,0 4-3 15,2 10 2-15,3 4 0 0,0 16 0 16,-1 16 1-16,1 15 0 15,0 10-1-15,-2 16 1 16,2 4 0-16,0 3 0 16,0 4 0-16,-1-4 1 15,5-3-1-15,-1-8 0 16,3-7 2-16,1-12-2 15,4-9 0-15,1-7 1 0,0-7-1 16,-2-7 0 0,0-4 0-16,-2-12 0 15,-3-4 0-15,-3-3 0 16,-7-5 0-16,-4 0 1 0,-5 1-2 15,-5 0 2-15,-7 3-1 16,-6 10 0-16,-7 10-2 16,-6 13 3-16,-3 13-1 15,-1 11 0-15,0 10 0 16,5 9-1-16,6 7 2 15,10 2 0-15,12 0 0 16,12-3-1-16,10-4 1 16,8-7 0-16,5-5 0 15,3-7 0-15,0-7-1 16,-4-4 0-16,-6-5 1 15,-8-2-2-15,-8-2 0 16,-3-1-1-16,-14 2-2 0,12-3-14 16,-12 3-18-16,-6-11-1 15,6 11-1-15,-5-13 17 16,5 13 21-16</inkml:trace>
  <inkml:trace contextRef="#ctx0" brushRef="#br0" timeOffset="82711.3453">9089 15362 29 0,'0'0'35'15,"-4"12"-3"-15,4-12-21 16,0 13-6-16,0-13 0 15,0 0-1-15,17 4-1 16,-17-4-2-16,14-10 0 16,-14 10 0-16,8-22-1 15,-7 8 1-15,-3 0-1 16,-3 3 0-16,5 11 0 15,-20-15 0-15,9 15 1 0,-2 5-1 16,2 6 1 0,0 1-1-16,5 4 1 15,2-3 0-15,3 2-1 16,5-4 1-16,-4-11-1 0,18 14 0 15,-3-11 1-15,-1-6-1 16,2-3 0-16,0-1-1 16,-3 0 1-16,-2-4 0 15,-3-1 0-15,-5 1 0 16,-3 11-1-16,-6-15 1 15,6 15 0-15,-19 4 0 16,7 1-1-16,-1 4 1 16,4 4 0-16,1 1 0 15,2 2 2-15,5 1-2 16,1-17 2-16,6 16-2 15,-6-16 0-15,20 1 1 16,-9-6-1-16,1-5 1 0,0-4-3 16,-3-4 2-16,-2 3-2 15,-5 0 2-15,-4 2 0 16,-7 1 1-16,-2 5-1 15,-4 3 1-15,-3 8 0 16,0-2 0-16,2 7 0 16,2 2-1-16,4-1 0 15,5 5 0-15,4-4-3 16,13 10-19-16,-12-21-12 15,22 18-1-15,-7-12-1 16,3-4 29-16</inkml:trace>
  <inkml:trace contextRef="#ctx0" brushRef="#br0" timeOffset="84115.3478">9755 14905 41 0,'-24'-12'35'15,"-7"1"1"-15,-4 11-28 16,-7 8-4-16,3 16 0 15,-4 8-1-15,6 10-1 16,2 7-1-16,9 3 0 16,6 0 0-16,9-1 0 15,10-9 0-15,8-11 0 16,10-13-1-16,8-13 0 0,5-14 0 15,2-12-1-15,3-7 0 16,-3-7-1 0,-1-5 0-16,-6 1 1 15,-3-1 0-15,-6 2-1 0,-4 10 1 16,-3 11 1-16,-9 17 0 15,12-6 1-15,-5 27-1 16,4 14 1-16,5 17 0 16,7 19 1-16,9 10-1 15,6 15 1-15,2 3 0 16,2 8 0-16,-7-5-1 15,-8-2 1-15,-10-13-1 0,-13-8 0 16,-18-13 0 0,-11-9 0-16,-11-17-1 15,-8-15 0-15,-6-14 1 16,-1-14-2-16,2-12 0 15,2-17-1-15,8-15 1 0,6-22-2 16,9-3 1-16,11-10 1 16,14-3-1-16,13-4 0 15,14 1 2-15,11 3 0 16,11 6 0-16,11 1 1 15,4 12 1-15,4 9-2 16,-2 0 3-16,-5 4-2 16,-5 1 1-16,-9 6 0 15,-12 2 0-15,-9 10-1 16,-14-4 0-16,-8 1 1 15,-11 7-1-15,-8 9-1 16,-9 9 1-16,-5 7-1 0,-4 13 0 16,0 12 0-16,-1 14 0 15,6 12 0-15,7 7 0 16,9 4 0-16,11 3 0 15,15-2 0-15,10-2 0 16,10-9 0-16,5-11 0 16,4-11-3-16,6-6-1 15,-7-18-6-15,13-2-24 16,-13-12-2-16,-3-5-2 15,-8-16 12-15,-3-6 26 16</inkml:trace>
  <inkml:trace contextRef="#ctx0" brushRef="#br0" timeOffset="84349.3482">10508 14567 55 0,'0'0'36'0,"0"0"0"15,-3 15-30-15,9 21-1 16,0 14 0-16,6 13-2 15,0 4 0-15,5 9-1 16,-1 5 0-16,1 0-2 16,0-13 1-16,2-5-3 15,-4-16-1-15,-4-18-5 16,10 3-25-16,-13-20-4 15,-8-12 0-15,4-11 4 0,-7-11 33 16</inkml:trace>
  <inkml:trace contextRef="#ctx0" brushRef="#br0" timeOffset="84520.9485">10342 14927 52 0,'42'-23'37'0,"19"-8"-3"16,14 4-31-16,17-2-5 15,2-1-29-15,10-4-2 16,-5 1-1-16,-20-3 9 16,-17-3 25-16</inkml:trace>
  <inkml:trace contextRef="#ctx0" brushRef="#br0" timeOffset="85612.9504">3959 8484 52 0,'0'0'35'15,"-3"18"1"-15,15-7-30 16,23 6-1-16,7-4-1 16,16 3-1-16,6-7 0 15,10 1-1-15,-4-10-1 0,1-3-1 16,-7-4 0-16,-13-2-1 15,-13-1 1-15,-16-3-1 16,-22 13-1-16,-3-21 1 16,-20 13-1-16,-16 0 1 15,-14 2-1-15,-11 4 2 16,-9 3 1-16,-4 4-3 15,2 1 6-15,7 2-3 16,10 2 1-16,15 2-1 16,16 2 1-16,23-1-1 15,25-2-2-15,19 1 3 16,16-5-3-16,15 2 1 15,7-6 1-15,5 1 0 0,-2-8 1 16,-3 0-2-16,-16-2 2 16,-7-2 0-1,-15-1-1-15,-13-2-1 16,-17 0 1-16,-10 11-3 0,-28-20 1 15,-12 15 0-15,-17 2 1 16,-15 2-1-16,-11 5 3 16,-3 1 0-16,1 4-1 15,9-2 1-15,13 4 0 16,17-3 0-16,24-3-1 15,22-5 1-15,35-1-3 16,12-4 0-16,14-3 0 16,11-1 1-16,3-3-1 15,5-2 1-15,-7 0-1 16,-9 5 2-16,-14-1-2 15,-10 4 3-15,-17 0-2 16,-23 6 2-16,0 0-1 0,-33-6-1 16,-15 8 1-16,-13-1-1 15,-8 5 0-15,-1 0-2 16,10 14-11-16,3-13-25 15,27-1-1-15,14-6-2 16,27-6 8-16,25-1 33 16</inkml:trace>
  <inkml:trace contextRef="#ctx0" brushRef="#br0" timeOffset="87048.1529">11062 14451 38 0,'0'0'36'16,"-11"39"-1"-16,8 19-29 16,-6 16 1-16,9 24-1 15,-5 4 0-15,8 11-1 16,-6-4-2-16,6-5-1 15,-2-20 0-15,3-13 0 16,-3-23-1-16,1-15 0 16,-3-18 0-16,1-15-1 15,-2-14 0-15,-1-15 0 16,-3-17 0-16,-3-15-1 15,0-14 1-15,-2-15-1 16,0-7 0-16,0-3 1 16,2 6-1-16,2 12 0 0,4 16-1 15,6 15 3-15,7 24-2 16,4 27 1-16,6 27 1 15,9 18-1-15,7 20 2 16,10 8-1-16,5 7 1 16,7 4-2-16,0-5 2 15,2-6-1-15,-4-17 0 16,-2-11 1-16,-11-20-1 15,-3-16 0-15,-10-22 0 16,-5-11 1-16,-9-18-1 16,-5-18 0-16,-7-10-1 15,-7-10 0-15,-5-6 0 0,-4 2 0 16,0 11-2-16,-3 5 0 15,4 17-1-15,0 15-2 16,11 36-11-16,2-11-22 16,11 26 0-1,2 6-1-15,4 9 20 0,4 4 19 16</inkml:trace>
  <inkml:trace contextRef="#ctx0" brushRef="#br0" timeOffset="87313.3534">11781 14995 64 0,'-3'36'37'0,"0"-8"0"16,12 13-32-16,2-2 0 16,13 0 0-1,3-10-2-15,7-5 0 16,2-10-1-16,1-10 0 0,-1-11 0 15,-3-11-1-15,-6-9 0 16,-7-10 0-16,-6-9-1 16,-11-5-2-16,-1 3-1 15,-10-2-2-15,6 12-5 16,-14-6-19-16,15 15-9 15,1 2-1-15,11 20 1 16,2 7 35-16</inkml:trace>
  <inkml:trace contextRef="#ctx0" brushRef="#br0" timeOffset="87781.3542">12254 15070 57 0,'15'65'38'0,"-12"-5"1"16,10 8-26-16,-20-14-3 0,9 0-3 16,-5-14-2-16,2-10-2 15,-2-8-1-15,2-10-1 16,1-12 0-16,0-16 0 15,2-10-3-15,2-12 1 16,3-14 1-16,6-8-1 16,5-3 0-16,3 1-1 15,2 16 1-15,1 10 0 16,4 19 1-16,0 19 0 15,0 26-1-15,-4 16 0 16,-6 9 2-16,0 4-1 16,-2-1 0-16,-4 2 0 15,-3-11 0-15,-2-13 1 0,-1-13-1 16,-6-21 0-16,14 4-1 15,-5-21 1-15,6-12-1 16,6-14 0 0,6-5 2-16,3-2-2 0,3-2 2 15,1 13-2-15,3 10 2 16,-2 14 0-16,-2 24-1 15,-3 13 1-15,-6 17-1 16,-2 9 0-16,-1 10-1 16,-4-3 1-16,-1 2-3 15,-8-14-3-15,12-1-22 16,-12-20-9-16,5-8-1 15,-13-14-1-15,19-19 24 0</inkml:trace>
  <inkml:trace contextRef="#ctx0" brushRef="#br0" timeOffset="87999.7546">13139 14785 71 0,'0'0'38'16,"0"0"2"-16,22 36-33 15,-16 17-1-15,9 19 0 16,-1 6-2-16,4 9-1 15,1 2-2-15,0-1 1 16,-1-11-2-16,-2-15-2 16,3-14-2-16,-10-22-5 15,12-3-23-15,-21-23-8 16,0-18 0-16,-16-15-1 15,-7-13 32-15</inkml:trace>
  <inkml:trace contextRef="#ctx0" brushRef="#br0" timeOffset="88233.755">13101 14711 72 0,'35'-22'39'16,"14"12"0"-16,-3 5-34 16,13 14 1-16,-7-1 1 15,0 15-4-15,-13 4 0 16,-11 7-1-16,-21 5-1 15,-15 1-1-15,-16 1 0 16,-17-1-1-16,-10 4-1 16,-7-4-1-16,6 1-4 0,-8-19-20 15,23 6-12-15,9-10 0 16,21-1-1-16,9-6 22 15</inkml:trace>
  <inkml:trace contextRef="#ctx0" brushRef="#br0" timeOffset="88530.1555">13497 15276 68 0,'27'-5'38'0,"1"-3"1"16,-12-16-33-16,15-1-1 16,-7-8-1-16,1 1-1 15,-7-8-2-15,-5 0-2 16,-5 4 0-16,-8 10 0 0,-9 11 1 15,-8 10 0-15,-5 14 0 16,-2 15 1-16,-1 17-1 16,4 9 1-1,6 10 0-15,7 1-1 0,11 5 0 16,11 0 0-16,13-9-1 15,11-12-1-15,11-10-2 16,1-19-4-16,19 1-13 16,-9-25-18-16,1-10 2 15,-7-15 0-15,-5-8 23 16</inkml:trace>
  <inkml:trace contextRef="#ctx0" brushRef="#br0" timeOffset="89575.3573">14080 15168 64 0,'-15'26'39'0,"-3"-1"-1"16,10 20-30-16,1-5-3 15,13 5 1-15,4-7-2 0,12-4-1 16,5-16-1-16,8-10-1 16,3-10 1-16,2-13-1 15,-2-11 0-15,-5-10-2 16,-7-7 2-16,-11-9-1 15,-11-2 0-15,-16 1-1 16,-10 3 0-16,-10 7 0 16,-2 8 0-16,1 10 0 15,5 13-1-15,7 10-1 16,14 16 1-16,17 10 1 15,14 12 0-15,12 8 0 16,9 13 1-16,5 10 1 16,0 7 1-16,2 12 1 0,-8 3 1 15,-4 4-1-15,-8 1-1 16,-4-6 1-16,-11-8-1 15,-4-10-1-15,-10-12 0 16,-6-13 0-16,-8-15-2 16,-9-16 1-16,-7-23 1 15,-8-13-2-15,-1-22 0 16,3-19-1-16,10-22 0 15,9-18-1-15,16-12 0 16,13-8 0-16,18 10 0 16,12 5 1-16,10 20 2 15,3 19-1-15,-3 21 3 16,-2 28-1-16,-13 24 1 0,-9 22 1 15,-17 9-1-15,-9 10 0 16,-17 7-1-16,-10 7 1 16,-12-2-2-1,-7-4 1-15,-1-9-1 0,0-10 0 16,7-6-1-16,7-8 0 15,13-10-1-15,15-10 1 16,12-9-1-16,15-5 0 16,13-8 0-16,7-5-1 15,8-5 2-15,3-7 0 16,2-9 1-16,1-5-1 15,-2-7 2-15,-4-6-1 0,-6-8 1 16,-4-8 0-16,-7-1-1 16,-6-1 1-1,-7 7-2-15,-13 7 2 16,-6 10-1-16,-7 16 1 15,-5 19-2-15,-5 22 1 0,-4 21 1 16,-1 22 0-16,2 19 0 16,4 15 0-16,6 15 0 15,7 6 0-15,5-2 0 16,13-3 0-16,6-11-1 15,11-12 1-15,4-18-1 16,7-11 1-16,4-21 0 16,2-17-1-16,-4-14 0 15,-2-13 0-15,-5-13 0 16,-6-14 0-16,-9-3 0 15,-11-1-2-15,-12 2 3 16,-12 14-1-16,-10 14 0 0,-8 17-1 16,-5 19 2-16,-3 21-1 15,3 15 0-15,9 11 1 16,13 5-1-16,13 5 1 15,15-6-1-15,14-8 2 16,10-7-1-16,10-9 0 16,4-12-1-16,-2-8 0 15,-2-9-3-15,-11-22-14 16,3 5-20-16,-17-9-5 15,-5-2 1-15,-9-6 2 16,0 0 39-16</inkml:trace>
  <inkml:trace contextRef="#ctx0" brushRef="#br0" timeOffset="90152.5584">16170 14719 58 0,'11'-33'37'0,"18"7"1"15,6-12-31-15,19 18-2 16,1 7 0-16,10 14-1 16,0 15 1-16,-1 21-3 15,-12 20 0-15,-12 14-2 16,-18 13 2-16,-14 5-2 15,-17-2 2-15,-10 0-2 16,-16-15 0-16,-2-8 0 16,-5-11 0-16,-1-15 1 15,7-11-1-15,5-10 1 16,8-10-2-16,10-8 1 15,13 1 0-15,15-7 1 16,12-4-1-16,14 2 1 0,9 1 0 16,11 1 0-16,8 2 0 15,3 2 0-15,0 0-1 16,-3-8 0-16,-2-1-3 15,-12-11-5-15,7 7-23 16,-18-16-8-16,-6-3 0 16,-9-6 0-16,0-7 25 15</inkml:trace>
  <inkml:trace contextRef="#ctx0" brushRef="#br0" timeOffset="90776.5595">17664 14238 76 0,'0'0'38'16,"-12"-24"-1"-16,12 24-35 16,-11-11 0-16,11 11 0 15,0 0 2-15,-13 21-2 16,5-8 0-16,0 7 0 15,-2 4-1-15,2 5 1 16,-2-2 0-16,0 2-1 16,0 1 1-16,2 5-1 15,-3 5 0-15,0 8 1 16,-1 2 0-16,-1 8-1 0,2 13 2 15,5 5-2-15,3 5 2 16,9 2-2-16,6-1 2 16,10 1-2-1,7-6 0-15,10-9 0 16,2-9-1-16,4-2 3 0,-1-13-3 15,-2-3 1-15,-5-11-1 16,-4-8 1-16,-5-5-2 16,-7 0 2-16,-3-8 0 15,-6-1-3-15,-12-8 2 16,17 11 0-16,-17-11 0 15,0 0-1-15,15 9 1 16,-15-9 0-16,0 0 0 0,0 0-1 16,12 9 1-1,-12-9-1-15,0 0 1 16,0 0 1-16,0 0-1 15,0 0-2-15,0 0 2 0,0 0 1 16,0 0-1-16,0 0 1 16,11 0-1-16,-11 0 0 15,0 0 0-15,0 0 0 16,0 0 1-16,11 1-2 15,-11-1 0-15,0 0-2 16,0 0-4-16,0 0-24 16,9-11-9-16,-9 11-3 15,8-19 1-15,-2 1 12 16</inkml:trace>
  <inkml:trace contextRef="#ctx0" brushRef="#br0" timeOffset="91384.9605">18344 14004 61 0,'0'0'37'16,"21"-1"1"-16,7 18-31 15,-5 10-2-15,20 19 2 16,3 13-1-16,14 20 0 15,0 11-1-15,7 15-1 16,-3 6-1-16,-5 8 0 16,-9-4 0-16,-12 4-1 15,-14-8 0-15,-17-3-1 16,-16-10 0-16,-14-6 0 15,-14-7-1-15,-6-11 0 0,-9-7 0 16,2-12 0-16,0-13 0 16,6-8-1-16,8-7 1 15,8-14 0-15,8-1-2 16,7-7-1-16,13-5-6 15,-11-13-26-15,19-1-6 16,1-9 0-16,8-3 0 16,4-3 23-16</inkml:trace>
  <inkml:trace contextRef="#ctx0" brushRef="#br0" timeOffset="91993.3616">19376 14528 85 0,'-13'-19'37'0,"6"7"2"0,7 12-38 16,0 0 0-16,0 0 0 15,9 21 1-15,2-9-1 16,1-1 0-16,3 1-1 16,4-5 0-16,1-3 0 15,2-8 1-15,-4-7-1 16,-3-2-1-16,-6-5 1 15,-3-2 0-15,-8-1 0 16,-7 4 0-16,-4 2-1 16,-8 5 1-16,0 8-1 15,0 5 2-15,1 7-2 16,5 3 1-16,6 4 0 15,6 0 0-15,7 0 0 0,7-2 0 16,6-5 0-16,2-7 0 16,2-6 1-1,0-5-1-15,-3-3 1 16,-3-3-1-16,-9-3 0 0,-4 0 0 15,-6 1 0-15,-6 5 0 16,-1 3 0-16,-3 5 0 16,0 2-1-16,-1 2 0 15,15-1-1-15,-19 18-2 16,19 5-7-16,-9-9-24 15,13 5-1-15,-1-2-2 16,6 5 1-16,1 2 35 16</inkml:trace>
  <inkml:trace contextRef="#ctx0" brushRef="#br0" timeOffset="92554.9626">19514 15291 68 0,'-3'17'36'16,"7"1"-2"-16,-4-18-27 16,13 8-1-16,-2-15-1 15,4-5-3-15,-4-5 0 16,1-1-1-16,-3-3-1 15,-4-2 0-15,-8 1 0 16,-5 4 0-16,-8 5 1 16,-3 10-1-16,-4 6 0 15,0 6 0-15,0 10 0 0,3 4 0 16,6 0 1-16,7 3-1 15,6 1 0-15,6-5 0 16,6-4 1-16,4-4-1 16,3-8 0-16,0-3 1 15,2-6-1-15,-3-6 0 16,-4-5 0-16,0-2-1 15,-4-4 1-15,-2 0 0 16,-3 0 0-16,0 0-1 16,0 5 1-16,2 4-1 15,-6 11 2-15,19 0-1 16,-6 12 1-16,1 7 0 15,-2 7 1-15,3 12 1 0,-5 4 1 16,-2 7-1-16,-8 1 0 16,-1 1 0-1,-12 2 0-15,-4 7-1 16,-10-5-1-16,-11-7-3 0,-7 6-13 15,-26-16-23-15,-6-2-4 16,-22-3 0-16,-18-13-1 16,-23-9 37-16</inkml:trace>
  <inkml:trace contextRef="#ctx0" brushRef="#br0" timeOffset="98358.1728">17685 15848 73 0,'0'0'37'16,"0"0"0"-16,27-9-35 0,11 8 0 16,22 0-1-16,17-3 1 15,13-2-1-15,9 0 1 16,5 3-1-16,-4 3-2 15,-9 4 1-15,-18-1 0 16,-16-1 0-16,-23 6-1 16,-22 4 1-16,-12-12-1 15,-37 17 0-15,-10-10 1 16,-14 0 0-16,-17 2 0 15,-14 0 1-15,-8 0-1 16,3-2 1-16,8-1-1 16,11-2 1-16,17 3-1 15,21 1 0-15,28-4 0 0,29 1-1 16,29-5 1-16,19 0 0 15,18 3 1-15,8-1-1 16,10-4 1-16,-3-3-1 16,-4 5 0-16,-9-4 1 15,-18 5-1-15,-15-3 0 16,-22 1 0-16,-30 1 1 15,0 0-1-15,-44 11 0 16,-20-8 0-16,-20 3 0 16,-17-1 0-16,-9 0 0 15,6 2-3-15,1-19-15 16,20 7-18-16,19-10-1 15,22-10-1-15,18-11 11 0,20-9 27 16</inkml:trace>
  <inkml:trace contextRef="#ctx0" brushRef="#br0" timeOffset="99122.5741">14844 14249 53 0,'-28'-24'35'0,"11"0"0"15,15 1-33-15,22 7 1 16,21-2-1-16,20 6 0 16,15 4 1-16,14 7-2 15,9 3 1-15,5 7-1 0,-8 1 0 16,-8 1-1-16,-19 1 1 15,-14 0-1-15,-19 0 1 16,-19-5-1-16,-17-7 1 16,-34 8-1-16,-10-4 0 15,-12 0 1-15,-14-2 0 16,-11 2-2-16,-11-3 2 15,-3 2 0-15,0 2-1 16,7 2 1-16,11-2-1 16,15 0 1-16,21-2-1 15,28-2 1-15,28-3-1 16,29 1 0-16,24-5 0 0,21 0 0 15,15 1 1-15,7 4 0 16,-3 2-1-16,-9 1 1 16,-14 2-1-16,-18 4 1 15,-23 2 0-15,-25 2-1 16,-26-1 0-16,-22 3 0 15,-22 4-2-15,-22-6-23 16,-6 12-12-16,-19-1-1 16,-15 1-1-16,-19 2 27 15</inkml:trace>
  <inkml:trace contextRef="#ctx0" brushRef="#br0" timeOffset="101602.9785">13798 7986 48 0,'0'0'36'0,"-10"-16"-1"16,-4 23-31-16,-6 4-1 15,-5 10 0-15,-10 7-2 16,-5 8 1-16,-10 6-2 16,-7 6 1-16,-4-1 0 15,-3-3-1-15,0-4 1 0,4-5-1 16,7-7 0-1,1-5-1-15,9-6-1 16,2-9-2-16,13 1-4 16,-4-12-15-16,15 0-13 0,1-3 1 15,16 6 10-15,-17-22 25 16</inkml:trace>
  <inkml:trace contextRef="#ctx0" brushRef="#br0" timeOffset="101914.979">12986 8096 54 0,'0'0'34'0,"0"0"-13"15,-13 12-16-15,15 5-1 16,-3 7-2-16,2 1 1 0,-2 5-1 15,1 3-1-15,-3-4 0 16,2-2 0-16,-1-4 0 16,2-4 0-16,1-3-1 15,4-4 0-15,3 0 1 16,5-1-1-16,6-1 0 15,4 2 0-15,9-1-2 16,0-7-4-16,15 2-26 16,-6-1-3-16,0-8 0 15,-4 0 15-15,-8-5 20 16</inkml:trace>
  <inkml:trace contextRef="#ctx0" brushRef="#br0" timeOffset="102476.58">14060 7317 35 0,'-6'-18'33'16,"6"18"1"-16,-17-4-27 16,17 33 1-16,-6 7-3 15,8 14-1-15,-3 5 0 0,5 11-2 16,-2 2 1-16,5 2-2 15,1-9 1-15,0-7-2 16,1-8 0-16,-2-13-1 16,2 0-1-16,-4-18-3 15,7 6-12-15,-12-21-18 16,0 0-1-16,0 0 1 15,3-18 29-15,-10 2 6 16</inkml:trace>
  <inkml:trace contextRef="#ctx0" brushRef="#br0" timeOffset="103022.581">13832 7607 56 0,'13'-14'35'0,"6"-5"-14"16,9 5-17-16,6-6-1 15,10 2 1-15,-2-2-2 16,6 4-1-16,-5 1 0 16,-2 4 0-16,-10 4 0 15,-4 8-1-15,-8 6 1 16,-4 8 0-16,-7 6 0 15,0 5 0-15,-5 5 1 16,1 10-2-16,-2 1 2 16,2 2-1-16,0-3 0 0,1-2-1 15,-2-2 1-15,2-7-1 16,-1-6 1-1,0-10 0-15,-1-3-1 16,-3-11-1-16,0 0 1 0,12-8 0 16,-4-11-1-16,1-4 2 15,4-6-3-15,1-5 3 16,6-5-2-16,1-1 1 15,2 1 0-15,0 4 0 16,1 8 0-16,0 5-1 16,-1 11 1-16,-2 10 0 15,-4 11 0-15,-4 8 1 0,-3 11-1 16,-3 6 1-1,-2 3 0-15,-1 2-1 16,-4-2 1-16,-2-4-1 16,4-2 0-16,-2-5-2 15,7-4-4-15,-7-23-14 0,5 18-16 16,-5-18 0-16,18 2 0 15,-6-12 31-15</inkml:trace>
  <inkml:trace contextRef="#ctx0" brushRef="#br0" timeOffset="103287.7814">14719 7510 48 0,'0'0'36'0,"-2"13"-1"0,12 7-29 15,-9 3-1-15,7 13-2 16,-2-1 2-16,5 6-3 16,-2 1 1-16,1-2-3 15,-3-5 2-15,-1-3-3 16,-1-7 1-16,-1-11-3 15,3 3-6-15,-7-17-23 16,0 0-5-16,-5-19 1 16,6-4 10-16,-4-11 26 15</inkml:trace>
  <inkml:trace contextRef="#ctx0" brushRef="#br0" timeOffset="103443.7817">14669 7374 50 0,'0'0'32'16,"-12"-6"-1"-16,12 6-36 15,19 10-26-15,6 1-2 0,5 4 0 16,6 1 23-16,4-2 10 16</inkml:trace>
  <inkml:trace contextRef="#ctx0" brushRef="#br0" timeOffset="103833.7824">15126 7453 57 0,'-17'-10'36'0,"-2"5"-1"16,-5-3-31-1,1 12-1-15,-5-2-2 16,3 6 0-16,0 5-1 16,4 2 0-16,4 7 0 0,6 1 0 15,6 0 0-15,10-1 0 16,9 1 0-16,8 0 1 15,6-2 0-15,5 2 0 16,-1-5 0-16,0-1-2 16,-7-2 2-16,-4 2-2 15,-7-3 3-15,-7-1-1 16,-12-1 0-16,-7-4 0 15,-6-1-1-15,-4 3 1 16,-4-4 1-16,-2-2-1 16,-1-3-2-16,1-2 1 15,7-4-2-15,1-1-1 16,9 3-2-16,-1-13-11 0,12 16-20 15,7-19 0-15,7 12-1 16,2-1 25-16,6 4 12 16</inkml:trace>
  <inkml:trace contextRef="#ctx0" brushRef="#br0" timeOffset="104332.9833">15380 7724 38 0,'13'7'34'0,"-13"-7"-1"0,8 19-26 16,-8-19-4-16,14 3 0 15,-14-3-1-15,15 3 0 16,-15-3 0-1,13 9-1-15,-13-9-1 0,11-13 0 16,-11 13-1-16,10-16 1 16,-5 5-1-16,-5 11 0 15,6-18 0-15,-6 18 1 16,-4-14-1-16,4 14 2 15,0 0 0-15,-11 14-1 16,5-3 1-16,1 2 0 16,3 0 0-16,2 1-1 0,0-1 2 15,2 0-3-15,-2-13 1 16,12 6 0-1,-12-6 0-15,19-9 0 16,-19 9-2-16,12-22 2 16,-7 9-1-16,-7-2 1 0,-4 4-1 15,6 11 2-15,-15-13 0 16,15 13-1-16,-22 1 2 15,22-1-3-15,-13 17-1 16,13-17-25-16,-1 17-6 16,1-17-1-16,18 17 6 15,1-16 28-15</inkml:trace>
  <inkml:trace contextRef="#ctx0" brushRef="#br0" timeOffset="105253.3849">15589 7353 52 0,'-13'2'36'16,"6"12"0"-16,-2 0-31 0,9 20-1 16,1 1 0-16,8 4-1 15,-4 2 0-15,3-1 0 16,0-9-1-16,-1-4-1 15,-1-7 0-15,-2-9 0 16,-4-11 0-16,0 0 0 16,0 0-1-16,7-14-1 15,-4-6 2-15,-1-7-1 16,0-7-1-16,2-1 0 15,2 2 0-15,0 0 0 16,2 4 1-16,-1 11-1 16,-7 18 0-16,18-4 2 15,-7 20-1-15,-1 6 0 0,-1 3 0 16,-2 6 1-16,0 1-1 15,0-4 1-15,-3-3-1 16,0-7 0-16,-2-7 0 16,-2-11 1-16,0 0-2 15,11-4 2-15,-6-11-1 16,1-8 0-16,3-6 0 15,1-5-1-15,2-1 1 16,2 4 0-16,0 3 1 16,-2 6-1-16,1 11 0 15,1 11 0-15,-3 12 0 16,2 10 0-16,-1 5-1 15,-2-1 0-15,4 7-2 0,-6-10-5 16,13 3-24-16,-10-12-5 16,6-5 1-16,-6-12 4 15,5-2 32-15</inkml:trace>
  <inkml:trace contextRef="#ctx0" brushRef="#br0" timeOffset="105643.3856">16037 7345 68 0,'0'0'36'15,"0"0"-12"-15,0 0-20 16,0 0 0-16,14 19-1 0,-1-14 0 16,6-2-1-16,-2-11 0 15,2 1-1-15,-2-4 0 16,2-7 0-1,-5-5 0-15,-2-4 0 16,-5 3-1-16,-6 2 0 0,0 6 0 16,-1 4 0-16,0 12 0 15,0 0 0-15,-2 29 0 16,5 10 1-16,6 8-1 15,5 12 1-15,5 6-1 16,1 8 0-16,2 0 2 16,-3-3-1-16,-10-7 0 15,-5-9-1-15,-10-9 1 0,-11-8-1 16,-10-11 0-1,-10-15-2-15,2-4-6 16,-14-21-24-16,16-7-6 16,2-11 0-16,12-8-1 0,7-12 39 15</inkml:trace>
  <inkml:trace contextRef="#ctx0" brushRef="#br0" timeOffset="105970.9861">16485 7353 75 0,'4'-26'39'0,"3"-2"-2"16,-2-7-34-16,-1-4 0 16,-3-5-1-16,2-3 0 15,-2-7-2-15,1 1-1 16,1 1 1-16,-1 3-1 0,2 3 0 15,-1 6 1-15,4 10-1 16,1 8 0-16,4 16 1 16,5 13 0-16,3 11 0 15,3 14 2-15,4 11-1 16,5 7-1-16,-1 2 2 15,4 2-1-15,0-1-1 16,-3-7-2-16,1-1-2 16,-14-19-15-16,2 0-19 15,-15-13 1-15,-5-2-2 16,-17-11 17-16,-8-5 22 15</inkml:trace>
  <inkml:trace contextRef="#ctx0" brushRef="#br0" timeOffset="106142.5864">16416 7142 62 0,'14'-16'34'0,"21"3"0"0,7-3-35 16,22 3 0-16,8-5-1 16,16 6-14-16,-7-10-16 15,1 5-1-15,-7-4 0 16,-11 2 22-16,-10 3 11 15</inkml:trace>
  <inkml:trace contextRef="#ctx0" brushRef="#br0" timeOffset="106766.5875">17086 6949 51 0,'-36'15'35'16,"4"5"0"-1,-9-1-27-15,18 13-3 16,-1-9 1-16,13 7-4 16,1-6 1-16,11-1-2 0,6-5 0 15,7-6-1-15,3-8 1 16,4-8-2-16,2-3 1 15,-1-6-1-15,2-8 0 16,-3-4 1-16,-1-2-1 16,-6-2 2-16,0 6-3 15,-2 6 3-15,0 6-1 16,3 7 0-16,1 13 1 15,3 11-1-15,7 12 1 16,5 16 0-16,9 6 0 16,2 9 0-16,1 4 0 15,-3 2 1-15,-7-2-2 16,-8-6 1-16,-17-5-1 0,-12-8 0 15,-14-11 0-15,-12-10 0 16,-14-12-1-16,-9-12 1 16,-3-8 0-16,1-10-1 15,9-12 0-15,8-12 0 16,15-10 0-16,12-8 0 15,19-1 0-15,17-6-1 16,13 1 2-16,8 0 0 16,8 1 0-16,1 3 2 15,-3 8-1-15,-6 5 1 16,-8 5-1-16,-6 2 1 15,-10 8-1-15,-7 4 0 0,-12 9-1 16,-3 18 0-16,-18-9 0 16,-2 20 0-16,-3 10 0 15,0 9 1-15,1 5 0 16,5 7 0-16,6 0 0 15,12 1 0-15,10-6 0 16,9-4 0-16,8-9 0 16,5-8-2-16,7-6-1 15,-2-15-5-15,16 1-24 16,-14-14-6-16,1-3-2 15,-5-10 1-15,2-2 32 16</inkml:trace>
  <inkml:trace contextRef="#ctx0" brushRef="#br0" timeOffset="106984.9879">17729 6798 72 0,'-1'-15'37'16,"12"-1"-1"-16,15 5-33 15,3-2-1-15,7 1-2 16,3 1-2-16,-3-4-8 16,3 10-25-16,-13 2-1 15,-11 6 0-15,-15-3 6 16,-1 15 30-16</inkml:trace>
  <inkml:trace contextRef="#ctx0" brushRef="#br0" timeOffset="107140.9882">17734 6865 56 0,'0'0'35'16,"0"0"1"-16,0 0-30 15,34 2-1-15,-1-12-1 16,7 0-2-16,8 4-11 16,-2-10-25-16,3 1-1 15,-4-4-1-15,-3 1 7 16,-3 1 29-16</inkml:trace>
  <inkml:trace contextRef="#ctx0" brushRef="#br0" timeOffset="107842.9894">18000 6100 71 0,'0'0'40'15,"-4"21"-1"-15,6 15-32 16,-2 11-1-16,7 16-1 16,-3 9 0-16,3 11-1 15,-2 1-2-15,1-4 0 16,-2-6-2-16,2-12 1 15,2-8-3-15,-2-16-1 16,5-6-2-16,-3-20-3 16,12 0-20-16,-7-18-12 15,4-8 1-15,-6-18-1 16,5-9 24-16</inkml:trace>
  <inkml:trace contextRef="#ctx0" brushRef="#br0" timeOffset="108139.3899">18217 6187 64 0,'-24'1'38'15,"13"27"-1"-15,-10 10-31 16,16 14 0-16,5 1-1 16,14 9-2-16,4-4 2 15,13-7-2-15,8-15-1 16,8-12-1-16,5-16 0 15,1-15 0-15,-4-12 1 16,-6-15-2-16,-13-12 0 0,-9-8 2 16,-17-6-3-16,-15-5 1 15,-15 2 0-15,-9 8-1 16,-12 11 0-1,-6 11 0-15,-2 16-1 0,-1 16-3 16,13 26-4-16,-6 4-25 16,23 12-4-16,6-1 0 15,15 4-2-15,7-7 35 16</inkml:trace>
  <inkml:trace contextRef="#ctx0" brushRef="#br0" timeOffset="108607.3908">18691 6097 91 0,'-27'-10'39'0,"9"6"-2"15,7 6-41-15,11-2-18 16,17 10-15-16,6 4-2 16,5 6 1-16,-2-1 12 15,4 8 26-15</inkml:trace>
  <inkml:trace contextRef="#ctx0" brushRef="#br0" timeOffset="108825.7912">18935 6409 87 0,'16'15'39'0,"5"6"0"15,-4 4-36-15,4 5 1 0,-6 2 0 16,-2 5-1-16,-12 5-2 16,-7-2 1-16,-7-2-2 15,-6-2-2-15,-8-1-1 16,-13-13-10-16,2 3-26 15,-11-10-1-15,3-3 0 16,1-12-2-16,8-9 40 16</inkml:trace>
  <inkml:trace contextRef="#ctx0" brushRef="#br0" timeOffset="109153.3917">18835 6055 1 0,'-28'-9'22'0,"28"9"-17"16,-11 7-29-16,11-7 21 15,0 0 3-15,0 0 0 16</inkml:trace>
  <inkml:trace contextRef="#ctx0" brushRef="#br0" timeOffset="117920.6071">14171 8003 38 0,'-41'-17'35'0,"9"3"-1"0,6 2-29 16,13 14 0-16,13-2 0 15,12 14-1-15,15-4-1 16,21 2-1-16,13-4 1 0,15 1-1 16,14-5 0-16,8-4 0 15,0-5-1-15,-4-4 1 16,-10-2-1-16,-13 3 0 15,-17-2 0-15,-15 2-1 16,-18-3 1-16,-21 11 0 16,-11-12 0-16,-20 8-1 15,-14 2 0-15,-16 4 1 16,-18 2-2-16,-17 8 1 15,-15 8-1-15,-10 7 1 16,-2 0 0-16,7 3 0 16,10 2 0-16,14-1-1 15,23 1 1-15,26-6 0 0,37-7 0 16,37-10 0-16,28-7-1 15,28-5 2-15,20-8-1 16,17-3 0-16,9-6 0 16,0 0 0-16,-10-2 1 15,-17 5-1-15,-17 3 1 16,-20 4-1-16,-19 1 1 15,-21 1-1-15,-29 8 1 16,0 0 0-16,-40-10-2 16,-13 9 3-16,-19 2-2 15,-17 2 0-15,-15 2 0 16,-12 9 0-16,-6-2-1 15,8 1 1-15,15 4 0 0,18 1-1 16,29 2 0-16,33-2 1 16,35-5 0-16,33-4 0 15,32-6-1-15,21-5 1 16,19-8 1-16,8-7-1 15,0-3 0-15,-12-6 0 16,-16 2 2-16,-18 0-2 16,-22 1 0-16,-22 1 1 15,-31 4 0-15,-28 5-1 16,-29 10 0-16,-20 3 1 15,-23 5-1-15,-7 6 0 16,0 3 1-16,7 7-1 0,17 8-1 16,23 1 1-16,35 7-6 15,20-8-23-15,46 6-9 16,13-3-1-1,15-1 0-15,7 3 36 16</inkml:trace>
  <inkml:trace contextRef="#ctx0" brushRef="#br0" timeOffset="119184.2093">7358 15629 29 0,'-62'-6'34'15,"-3"-1"1"-15,11 14-20 16,2-8-4-16,30 16-2 16,22-15-2-16,29 9-2 0,38-10-2 15,38-4 0-15,31-1 0 16,21-1-1-16,19-4 0 15,8 3-1-15,-7 1-1 16,-19 3 1-16,-29 4-1 16,-29 3-1-16,-33 5 2 15,-34 4-1-15,-36 1-1 16,-35 3 1-16,-27-8 0 15,-24 3 0-15,-25-1 0 16,-22 0 1-16,-22-3-2 16,-11-2 2-16,-6-2-2 15,2-1 1-15,4-2 0 16,19 2 0-16,23-1 0 0,28-2 0 15,41 1 0-15,43-4 0 16,46 3 0-16,39-1 0 16,39-1 1-16,27-3 0 15,22 3 0-15,18-3 0 16,5 0 0-16,-8 6 0 15,-14-7 1-15,-24 1-2 16,-26 4 2-16,-26 3-2 16,-34-3 1-16,-34 4-1 15,-35-1 1-15,-30 2-1 16,-30 0 1-16,-23 1-1 15,-24 1-1-15,-21 2 1 0,-10 3 0 16,-8-2 0-16,2 2-1 16,9-1 0-16,18 2 1 15,23 0 0-15,31-2-1 16,38-3 1-1,45-6-1-15,44 5 1 0,40-9 1 16,32-3-1-16,25-5 0 16,16-1 1-16,7 2-1 15,-12 1 0-15,-21-3 1 16,-24 3 0-16,-29 4-1 15,-30 5 1-15,-48 1 0 16,-17 17-2-16,-40-6-1 16,-30 2-9-16,-11 19-28 0,-30 0-1 15,-17 5-2-15,-10 4 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14T21:20:15.90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3724 319 45 0,'0'0'34'0,"0"0"1"16,43 57-29-16,-43-57 2 16,0 0-2-16,0 0 0 15,0 0-1-15,0 0 0 16,0 0-1-16,0 0-2 15,-48 56 0-15,48-56-1 16,-58 45 1-16,58-45-1 16,-84 57 0-16,84-57-1 15,-96 84-1-15,46-39 2 0,4 5-2 16,3 3 2-16,7 2-1 15,6 6 1-15,12 3 2 16,8-7-2-16,13-3 2 16,8 1 0-16,13-3 1 15,-24-52-4-15,71 83 2 16,-71-83-1-16,93 57-1 15,-93-57 2-15,95 22-2 16,-95-22 0-16,82 4 0 16,-82-4 0-16,61-11-2 15,-61 11 1-15,0 0-1 16,58-31-1-16,-58 31 1 15,0 0-5-15,0 0-4 0,58-41-21 16,-58 41-5-16,0 0-4 16,0 0 4-1,58-40 30-15</inkml:trace>
  <inkml:trace contextRef="#ctx0" brushRef="#br0" timeOffset="343.2006">4205 813 63 0,'0'0'36'0,"0"0"-1"16,50-14-28-16,-50 14-1 15,50 0-1-15,-50 0 2 16,70-5-4-16,-70 5 0 15,79-7-1-15,-79 7 0 16,82-13-2-16,-82 13 0 16,74-7-3-16,-74 7-6 15,64-11-14-15,-64 11-17 16,0 0 1-16,50-7 2 15,-50 7 20-15</inkml:trace>
  <inkml:trace contextRef="#ctx0" brushRef="#br0" timeOffset="561.601">4366 1000 76 0,'0'0'39'0,"0"0"-1"15,0 0-37-15,54 24 2 16,-54-24 0-16,82-7 0 16,-32-4-8-16,16-6-25 15,-11 1-11-15,1-2 3 16,-56 18-1-16,94-39 30 0</inkml:trace>
  <inkml:trace contextRef="#ctx0" brushRef="#br0" timeOffset="1903.2033">5628 346 72 0,'0'0'36'0,"0"0"-3"16,0 0-26-16,0 0 1 15,0 0-3-15,0 0-1 16,-33 93 0-16,27-12-3 16,3 14 2-16,-5 11-1 15,0 8-1-15,-3 5-1 16,1-8 2-16,-2-6 0 0,1-15-2 15,2-18-1-15,2-8 0 16,6-13-4-16,1-13 0 16,0-38-18-16,0 0-17 15,0 0 0-15,69-89 3 16,-38 21 10-16,-2-21 27 15</inkml:trace>
  <inkml:trace contextRef="#ctx0" brushRef="#br0" timeOffset="2262.004">5953 448 75 0,'0'0'35'0,"-23"53"2"0,-3 10-34 16,7 8 1-1,-2 13 2-15,6-1-2 16,5 2-2-16,10 0 0 15,10-6 1-15,12-18 0 0,12-10 0 16,-34-51-2-16,103 39-3 16,-42-41 1-16,4-21 2 15,-3-18 0-15,-5-21-2 16,-9-14-2-16,-14-16 3 15,-14-4 1-15,-19-4 2 16,-16 5-1-16,-15 12 0 16,-13 15-2-16,-10 22 0 15,-5 16 3-15,-1 20-3 16,3 14-4-16,56-4-1 15,-82 42-2-15,82-42-5 16,-28 49-20-16,28-49-7 16,0 0 1-16,97 33 0 0,-44-34 30 15</inkml:trace>
  <inkml:trace contextRef="#ctx0" brushRef="#br0" timeOffset="2917.2051">6478 436 59 0,'0'0'35'0,"0"0"-3"15,29 79-18-15,-25-26-3 16,-13 5-4-16,10 10-4 15,-1 2 1-15,13 4-2 16,3-9 1-16,10-7 0 16,9-8 0-16,-35-50-2 15,94 47 2-15,-38-48 1 16,0-13-4-16,-4-20 1 0,-4-18 0 15,-10-12-4-15,-11-15 5 16,-16-2 0-16,-15-7-3 16,-14 4 1-16,-17 6 1 15,-11 11 1-15,-10 19-3 16,-9 15 3-16,2 21-3 15,1 14-3-15,9 12 2 16,53-14 1-16,-71 43-2 16,71-43-2-16,0 0 2 15,34 54-1-15,18-51-1 16,6-7 2-16,14-1 3 15,2-1-2-15,0 6 0 0,-7 7 3 16,-10 6 1-16,-6 20-2 16,-51-33 3-1,67 98 0-15,-49-32-2 16,-1 7 1-16,-5-2 1 15,3 0 0-15,0-2-1 0,5-13 1 16,6-5-1-16,-26-51 0 16,70 58 0-16,-70-58-1 15,90 4 0-15,-40-27-3 16,-1-13 4-16,-5-16-2 15,-7-17 0-15,-7-14 0 16,-13-4 0-16,-13-4 1 16,-15 6 1-16,-16 1 1 0,-12 13-4 15,-13 17 2 1,-9 13-1-16,-3 23 0 15,-1 7-1-15,4 12-1 16,11 10 0-16,50-11-4 0,-66 56-4 16,66-56-21-16,-10 64-8 15,10-64-1-15,51 66 0 16,-51-66 20-16</inkml:trace>
  <inkml:trace contextRef="#ctx0" brushRef="#br0" timeOffset="3993.607">7728 489 92 0,'0'0'38'16,"50"3"1"-16,-50-3-34 15,-20 55-2-15,20-55 0 0,-16 95-3 16,11-34 1-16,5 8 1 15,3 0-2-15,9 0 1 16,8-2-1-16,7-11 2 16,7-5-1-16,-34-51 2 15,79 52-1-15,-79-52-2 16,90-12 1-16,-90 12 0 15,82-84-3-15,-48 19-1 16,-8-18 3-16,-10-10-2 16,-11 3 2-16,-16-1 0 15,-14 8 0-15,-10 10 0 16,-14 19 0-16,-8 13 3 15,-3 18-3-15,3 16-1 0,57 7 0 16,-83 10-1-16,83-10-2 16,0 0 0-16,0 67-1 15,0-67-1 1,86 45 1-16,-30-28 1 0,9 2-1 15,-4-5 3-15,-2 0 0 16,-7 4 3-16,-52-18 3 16,81 50-2-16,-81-50 2 15,45 89 1-15,-34-35-1 16,1 7-1-16,-3 5 1 15,4-1 0-15,3-1-2 16,8-11 1-16,-24-53-2 16,75 76 0-16,-24-56 0 0,9-14 0 15,7-21 0 1,0-13-2-16,1-14 1 15,-4-17-1-15,-8-10 0 16,-11-15 0-16,-15-5 1 0,-16 0 1 16,-20 4-1-16,-15 5 2 15,-20 11 0-15,-15 23-1 16,-13 8 0-16,-3 22-1 15,1 13 2-15,7 7-3 16,9 13 1-16,55-17-3 16,-64 50-1-16,64-50 0 15,0 0 0-15,68 62 0 16,-15-42-1-16,8-7 3 15,6-5-1-15,3 2 1 16,-4 1 2-16,-9 5 2 16,-57-16-1-16,86 53 1 15,-86-53 0-15,49 89 0 0,-36-28 0 16,-1 9 1-16,-1 2-2 15,3-3 1-15,0 4-1 16,7-7 1-16,6-6-2 16,8-12 1-16,-35-48-2 15,93 60 1-15,-38-53 1 16,2-9-1-16,1-21-1 15,-2-15 2-15,-4-13 0 16,-7-13-3-16,-10-16 4 16,-15-3-1-16,-14-1 0 15,-15 1-2-15,-18 2 1 16,-15 10 0-16,-13 10 2 0,-8 16 0 15,-4 11-2-15,5 18 0 16,5 12-1-16,57 4-1 16,-75 18 0-16,75-18 0 15,0 0-2 1,14 52-1-16,-14-52 0 0,81 23-1 15,-25-16-1-15,-3-4 2 16,5-6-2-16,-58 3-3 16,101-14-5-16,-101 14-18 15,58-21-3-15,-58 21 1 16,0 0 21-16,0 0 14 15</inkml:trace>
  <inkml:trace contextRef="#ctx0" brushRef="#br0" timeOffset="5070.0089">7491 1105 94 0,'-26'83'41'15,"26"-83"-4"-15,-7 83-34 16,3-36 0-16,-1-2-5 15,-3-2-2-15,3-7-11 16,-12-1-21-16,3-7-4 16,-14-13 4-16,-6-2-5 15,-17-1 38-15</inkml:trace>
  <inkml:trace contextRef="#ctx0" brushRef="#br0" timeOffset="5538.0097">5573 1466 87 0,'-2'20'38'0,"2"-20"-1"15,-9 34-33-15,5-14-2 16,1 20-2-16,6 5-15 16,-8 3-22-16,7-8-1 0,-3-14-2 15,3 16 3 1,2-19 37-16</inkml:trace>
  <inkml:trace contextRef="#ctx0" brushRef="#br0" timeOffset="8642.4152">11233 455 68 0,'-16'-62'40'0,"2"13"-3"15,14 49-33-15,-20-68 1 16,20 68 0-16,0 0-1 16,3 78-3-16,-3 6 1 15,-3 27-1-15,-5 17 0 16,-2 22-1-16,-1 6 0 15,-4 3 0-15,-2-24-2 16,1-12 4-16,0-26-4 16,5-32 3-16,4-11-2 15,2-22 2-15,5-32-2 16,0 0 1-16,-5-68 3 15,8-10-4-15,-2-22 4 16,0-17-4-16,-1-33 2 0,0-15-3 16,-1-4 4-16,0 3-2 15,-3 19 2-15,2 17-2 16,-1 23-1-16,3 28 1 15,3 27 0-15,-3 52 2 16,0 0-2-16,42 52 0 16,-14 20-3-16,8 34 2 15,5 11 3-15,9 16 0 16,8 11-3-16,8-3 2 15,-2-3-1-15,5-18 0 16,-3-13-1-16,0-25 3 16,-7-16-3-16,-5-9 2 0,-54-57 1 15,81 32-1-15,-81-32-2 16,48-69 3-16,-32-2 2 15,-3-26-4-15,-6-19 2 16,0-26 0-16,-2-2-1 16,-3-1 2-16,-2 5-2 15,0 19-2-15,2 21 0 16,-5 24-1-16,3 76-7 15,-2-69-26-15,2 69-5 16,0 0-1-16,33 65-1 16,-33-65 22-16</inkml:trace>
  <inkml:trace contextRef="#ctx0" brushRef="#br0" timeOffset="8892.0156">12438 676 104 0,'0'0'38'0,"0"0"1"16,32-55-42-16,-32 55 3 15,73-34-3-15,-73 34-4 16,88-25-27-16,-88 25-4 0,58-10 0 16,-58 10-2-16,0 0 23 15</inkml:trace>
  <inkml:trace contextRef="#ctx0" brushRef="#br0" timeOffset="9048.0159">12412 824 88 0,'0'0'37'15,"0"0"-4"-15,0 0-35 16,67-19-23-16,-12-6-9 16,5 2-2-16,4-1-1 15,-5 4 14-15</inkml:trace>
  <inkml:trace contextRef="#ctx0" brushRef="#br0" timeOffset="9360.0164">13679 432 103 0,'-52'-40'41'0,"52"40"-2"16,-12 51-36-16,9 11-1 16,2 11-1-16,7 7-3 15,-1 15 0-15,-3 0 3 16,3 1-1-16,-4-6 0 0,1-13 0 15,0-18-2-15,8-5-6 16,-10-54-14-16,0 0-14 16,0 0-2-16,55 17 2 15,-55-17-7-15,53-99 43 16</inkml:trace>
  <inkml:trace contextRef="#ctx0" brushRef="#br0" timeOffset="9687.617">14055 537 100 0,'-5'67'39'15,"-4"-11"-3"-15,-12 4-31 16,11 11-3-16,6 7 2 0,12-1-1 16,9-7-3-16,11-15 2 15,-28-55 1 1,83 62 0-16,-28-59-3 15,3-21-1-15,-1-18 1 0,-5-15 1 16,-9-20 1-16,-12-8-2 16,-12-9 0-16,-18 3 0 15,-21 3 0-15,-17 16 3 16,-20 13-3-16,-12 15-1 15,-4 25 0-15,2 15-1 16,12 16-1-16,59-18-4 16,-55 59-15-16,55-59-19 15,37 52 2-15,12-35-1 16,23-7-1-16,3-3 37 15</inkml:trace>
  <inkml:trace contextRef="#ctx0" brushRef="#br0" timeOffset="9984.0175">14661 824 85 0,'4'54'36'16,"10"-5"2"-16,-8 0-30 15,14 2-3-15,-20-51 0 16,63 76 0-16,-63-76-3 16,101 37 0-16,-34-46 1 15,5-11-3-15,-2-9 1 16,-4-19-2-16,-11-9 1 15,-11-7 1-15,-19-8 1 16,-16 2 0-16,-26 5 0 16,-20 10 0-16,-19 4-1 15,-15 15 3-15,-10 16-4 0,-2 5 0 16,3 15-2-16,9 10 0 15,19 6-4-15,52-16-12 16,0 0-21-16,-22 48-2 16,22-48 0-16,99 12 0 15,-25-10 29-15</inkml:trace>
  <inkml:trace contextRef="#ctx0" brushRef="#br0" timeOffset="10296.0181">15455 658 86 0,'0'0'40'0,"20"59"-3"16,-20-59-28-16,-11 72-6 15,11-72 2-15,1 96-3 0,11-44-1 16,11-1 0-16,-23-51-1 16,82 79 1-16,-22-51-2 15,10-14 5 1,3-16-3-16,0-10 1 0,-5-17-1 15,-8-13 0-15,-15-22 1 16,-13-3-1-16,-17-8 2 16,-20-6-2-16,-21 7-2 15,-13-2 2-15,-18 12-1 16,-10 11 1-16,-5 20-3 15,1 14 1-15,6 14-1 16,10 22-3-16,55-17-21 16,0 0-13-16,-21 73-2 0,21-73 1 15,82 52-2 1</inkml:trace>
  <inkml:trace contextRef="#ctx0" brushRef="#br0" timeOffset="10670.4187">16367 558 104 0,'0'0'40'0,"0"0"-1"16,0 0-37-16,-50-8-1 16,50 8 1-16,-35 76-3 15,21-21 1-15,4 9 1 16,12 4-1-16,10-2 1 15,15 2 0-15,12-12 0 16,14-8-1-16,12-19 2 16,3-10-1-16,8-15 0 15,-4-12 0-15,-6-15-3 0,-7-20 3 16,-9-11 1-16,-15-18 1 15,-18 2-4-15,-16-12 3 16,-14-6-1-16,-18 3 0 16,-8 8 1-16,-16 14-2 15,-8 18-2-15,3 20 0 16,3 10-1-16,57 15-15 15,-81 32-23-15,81-32 0 16,-18 69 1-16,18-69-1 16,55 70 25-16</inkml:trace>
  <inkml:trace contextRef="#ctx0" brushRef="#br0" timeOffset="11029.2194">17303 556 100 0,'0'0'39'0,"0"0"-1"0,0 0-35 15,0 0 1-15,-65 81-1 16,65-81-2-16,-28 103 0 16,30-42 2-16,10-1-1 15,15-3-1-15,-27-57 2 16,97 82-4-16,-32-60 2 15,8-12 0-15,4-18 0 16,-4-10-1-16,-1-13 1 0,-12-17 1 16,-12-9-2-16,-19-7 3 15,-18-9-3 1,-19-3 0-16,-18 2 1 15,-14 0 0-15,-13 10-2 0,1 17 0 16,-1 13-1-16,53 34-2 16,-80-16-2-16,80 16-16 15,0 0-18-15,18 65-1 16,-18-65 0-16,96 59 1 15,-31-33 31-15</inkml:trace>
  <inkml:trace contextRef="#ctx0" brushRef="#br0" timeOffset="11341.2199">18230 572 98 0,'0'0'40'15,"0"0"-1"-15,0 0-33 16,0 0-2-16,-16 58-2 16,16-58 1-16,-3 57-2 0,3-57 1 15,28 66 0-15,-28-66-2 16,66 60 2-16,-16-43-3 15,10-8 2-15,5-13-3 16,3-12 2-16,-1-12 1 16,-7-9 1-16,-5-11-4 15,-15-9 4-15,-14-3 0 16,-18-5-1-16,-16 2 3 15,-20 3-3-15,-20 10-2 16,-13 6-1-16,-7 11 5 16,-3 24-6-16,-8 13-3 15,12 20-21-15,-14 6-15 16,19 12 1-16,-3 8 1 0,16 11-2 15</inkml:trace>
  <inkml:trace contextRef="#ctx0" brushRef="#br0" timeOffset="11668.8205">16222 1288 106 0,'-20'58'39'0,"15"-19"-5"16,-6-3-34-16,3 4 3 15,-3-8-5-15,-6 9-2 16,6-6-24-16,-15-3-8 15,-1-5-3-15,-12-14 0 16,-6 2 6-16</inkml:trace>
  <inkml:trace contextRef="#ctx0" brushRef="#br0" timeOffset="12105.6213">13936 1281 79 0,'0'0'42'0,"-42"34"-3"15,26-2-24-15,5 21-13 16,-1 10-1-16,-1 3-12 15,4 22-26-15,-10 2-3 16,-1-1-3-16,-8-4 3 16</inkml:trace>
  <inkml:trace contextRef="#ctx0" brushRef="#br0" timeOffset="14866.8261">20496 17300 61 0,'-33'19'34'0,"8"-2"0"16,5-16-23-16,19 10-6 16,1-11 0-16,43-2-1 15,4-4-2-15,19-6-1 16,13-1 1-16,12 5-1 15,0 3-2-15,1 0 1 16,-9 4 1-16,-11-3-1 16,-15 4 0-16,-14 6 0 15,-16-6 0-15,-11-1 0 16,-16 1 0-16,0 0 0 15,-26-3 0-15,-5 6 1 16,-10-11-1-16,-10 4 0 16,-10 3 1-16,-8-2 0 0,-3 0 0 15,-2 3 0-15,2 2-1 16,8-2 1-16,11 4 0 15,10 7 0-15,15-2-1 16,14-6 1-16,14-3-2 16,30 18 2-16,12-14-2 15,16-1 2-15,13-3-1 16,9-11-1-16,3 4 1 15,0 2 0-15,-11-12-1 16,-7 13 1-16,-17-3-1 16,-14 4 1-16,-18 2 0 15,-16 1 2-15,-20 1-2 16,-12 4 1-16,-12 6 0 0,-9-15 0 15,-5 2 1-15,-4 8-2 16,0-3 0-16,3-2 0 16,8 1 0-16,9 0 0 15,11 0-1-15,10 3 1 16,21-5-1-16,0 0 0 15,16 2 1-15,16-1 0 16,9-1 0-16,10 2 0 16,4 2-1-16,4-3 0 15,1-2 2-15,-5 6 0 16,-7 1-1-16,-9-4 0 15,-9 2-1-15,-10-8 1 0,-7-1 1 16,-13 5 0-16,0 0-2 16,-24-5 2-16,-6 2-2 15,-8 4 1 1,-9 6 0-16,-7-3 0 15,-4 1 0-15,0 2-1 0,1 2 1 16,3-5 0-16,6 6 0 16,7-5 0-16,8 1 0 15,12-1-1-15,10-6 1 16,11 1 0-16,13 1 0 15,12-2 0-15,13-10 0 16,11 2-1-16,9-8 1 16,2 5 1-16,3 4-1 0,-4-11-1 15,-8 12 1 1,-8-5 0-16,-14 11 0 15,-12 3 0-15,-17-2 0 16,-18 14 0-16,-15-3 1 0,-10 12 0 16,-9-11-1-16,-7 6 1 15,-1 5-1-15,-3-17 0 16,2 3 1-16,8-2-1 15,8-1 0-15,7-12 0 16,9 8 0-16,8-3-1 16,8-10 1-16,13 11-1 15,0 0-3-15,15 1-7 16,10 1-18-16,-6-8-8 15,1 10 1-15,-1-6-2 16,-2 2 25-16</inkml:trace>
  <inkml:trace contextRef="#ctx0" brushRef="#br0" timeOffset="18002.4316">20599 18487 1 0,'0'0'14'15,"-59"43"9"-15,59-43-14 16,0 0-3-16,-72 39 1 16,72-39 3-16,0 0 0 15,-51 17 0-15,51-17-2 16,0 0 3-16,0 0-6 15,0 0 1-15,0 0-1 0,0 0-1 16,0 0-1-16,0 0 0 16,54 16-1-16,-54-16-1 15,76-10 1-15,-76 10-2 16,88 2 0-16,-88-2-2 15,81-3 1-15,-81 3 1 16,60-1 1-16,-60 1-1 16,0 0 1-16,0 0 2 15,0 0-1-15,0 0 0 16,0 0-1-16,0 0 0 15,0 0 1-15,0 0-1 16,-65 6 0-16,65-6-1 0,-59 15 1 16,59-15 0-16,-58-14 1 15,58 14 2-15,-56-5-3 16,56 5-1-16,0 0 0 15,-65 28 1-15,65-28-1 16,0 0 1-16,0 0-1 16,0 0-2-16,0 0 1 15,0 0 1-15,0 0 2 16,60-2-2-16,-60 2 0 15,66 7-1-15,-66-7 2 16,67 7-2-16,-67-7 1 16,55 36 0-16,-55-36 0 15,0 0 0-15,0 0-1 0,50 15 2 16,-50-15-1-16,0 0 0 15,0 0-1 1,0 0-4-16,0 0-7 16,0 0-20-16,0 0-1 0,0 0-4 15,22-51 1-15,-22 51 32 16</inkml:trace>
  <inkml:trace contextRef="#ctx0" brushRef="#br0" timeOffset="18564.0326">21447 18683 56 0,'-51'17'35'0,"51"-17"-1"16,0 0-23-16,0 0-4 15,0 0 0-15,0 0-3 16,0 0-1-16,83-19 0 15,-32 27 1-15,12-14-1 16,0-3-2-16,3 12 2 16,-3-4-3-16,-1-4 3 15,-6 2-1-15,-5 3-1 16,-51 0-2-16,76-15 0 15,-76 15 2-15,0 0 0 16,63 0-1-16,-63 0-3 16,0 0-5-16,0 0-25 15,0 0-4-15,0 0-1 0,0 0-3 16,18-75 25-16</inkml:trace>
  <inkml:trace contextRef="#ctx0" brushRef="#br0" timeOffset="19671.6345">5020 1536 51 0,'15'3'32'0,"11"-10"-8"16,10 21-23-16,17 0 0 15,19-1 2-15,12-10-1 16,19 7 1-16,14-2-1 15,17-8 1-15,11-9 0 16,16-15 0-16,4-5 1 16,15-4-2-16,5 4 3 15,8-7-3-15,-1 6 3 16,5 0-5-16,0 12 4 0,1 13-3 15,-4 3 2 1,-3 6-3-16,-3 5-1 16,-3 4-1-16,-5-2 0 15,-9-2 3-15,-13-1-1 0,-12 4-1 16,-13-4-2-16,-15 1 3 15,-19 3-2-15,-13-4-6 16,-4 15-27-16,-12-3-2 16,-5-1-3-16,-3 1 17 15,2 9 23-15</inkml:trace>
  <inkml:trace contextRef="#ctx0" brushRef="#br0" timeOffset="21278.4374">25038 15879 67 0,'-61'-20'33'16,"-1"-4"-1"-16,-2 0-33 16,2 11 0-16,-3-3 0 0,-7 2 1 15,-8-3-1-15,-16-3 0 16,-10 2 1-16,-12-2 1 15,-10-4-1 1,-11-6 0-16,-9 2 3 16,-11-2-2-16,-2 1 1 0,-2-4-1 15,-6 1 1-15,-7 4-1 16,-4 4 0-16,-8 4-1 15,-6 4 0-15,-8 6 0 16,-10 0 0-16,-9 4 0 16,-10 0 0-16,-3 1 0 15,-8 0 1-15,-4-1-1 16,-6 2 0-16,-2-2 1 0,-6 3-2 15,-1 2 2 1,-5 2-1-16,1 4 0 16,2 3 0-16,3 2 0 15,5 7 1-15,9 1-1 0,12 5 2 16,8 4-2-16,15 8 0 15,11 7 0-15,12 6 0 16,12 6 0-16,17 4 0 16,10 6-1-16,16 4 0 15,15 3 0-15,15-5 1 16,14 2-1-16,17 3 0 15,16-3 2-15,13 6-1 16,19 3 1-16,13 6-2 16,18 12 2-16,19 8-1 15,18 1 1-15,17 13 1 16,18 4-2-16,18 5 2 15,19-2-3-15,20-12 6 0,22-4-2 16,18-14 1-16,19-19-1 16,22-20 0-16,17 10-1 15,25-20-1-15,20-14 4 16,13 3-4-16,17-14-1 15,14-2-1-15,10 2 2 16,10 3-1-16,12-26 0 16,0 0 0-16,6-3-1 15,3-3 0-15,2 4 1 16,2-7 0-16,-6 2 0 15,-3-3 1-15,-11 8 0 16,-4-12 0-16,-13 16-1 16,-10 5-2-16,-18-15 2 0,-20 5-1 15,-21-5 0-15,-18 7-2 16,-28-15 2-16,-25-2 1 15,-31-17 0 1,-27-25 2-16,-28-9-2 0,-22-9 1 16,-27-15-2-16,-20-22 5 15,-21-18-3-15,-22 3-2 16,-21-10 0-16,-25 4 1 15,-26 3-1-15,-22-1 0 16,-22 4 1-16,-21-5-2 16,-18 15 0-16,-11 1 1 15,-5 7-1-15,-8-5-8 16,13 21-24-16,-8 10-3 0,8 19 1 15,4 22-4 1,7 13 37-16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14T21:24:00.9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6662 6750 31 0,'-11'14'31'0,"11"-14"1"15,27 4-28-15,-3-4 0 16,17 2 0-16,4-8 1 15,13 3-1-15,2-5 0 16,9 2-2-16,-3-3 0 16,-1 2 0-16,-5-3 0 15,-2 3 0-15,-11-2-1 16,-4 4 1-16,-10 1-1 15,-5 1 1-15,-7-2 0 0,-4 5-1 16,-17 0 0 0,0 0 1-16,0 0-1 15,0 0 0-15,-28-2 0 16,2 2 0-16,-8 0-1 0,-6 0 1 15,-9 1-1-15,-5 0 0 16,-7 2 0-16,-1 0 0 16,-2 1 0-16,2 1 1 15,1-2-1-15,4 0-1 16,7-1 1-16,7 1 0 15,11-3 0-15,5 0 0 16,12-1 0-16,15 1 0 16,0 0 0-16,21-14 1 15,11 7-2-15,12 0 1 16,12-3 1-16,9 0-1 15,6 2 0-15,2 2 0 0,-1 0 0 16,-5 4 0-16,-6 1 0 16,-11 1 0-16,-9 4 0 15,-11-1 1-15,-8 0 0 16,-6 0-1-16,-16-3 1 15,0 0 0-15,0 0 0 16,-15 11-1-16,-9-9 0 16,-5-2 1-16,-9 2-2 15,-9 0 1-15,-10 1 0 16,-4-1 0-16,-3 1 0 15,-3 0 0-15,1 1 0 16,2 1 0-16,3-1 0 16,7-2 0-16,10-1 0 0,9 0-1 15,9 2 1-15,9-3-1 16,17 0 1-16,0 0-1 15,15 0 1-15,11 0 0 16,13 1 0-16,9-2 0 16,9 0 0-16,8 1 0 15,3-3 1-15,-2 2-1 16,-3-1 1-16,-8 0-1 15,-9 1 0-15,-8 0 0 16,-11 1 0-16,-9 1 1 16,-18-1 0-16,13-4-1 15,-13 4 0-15,0 0 1 16,-23 4-1-16,7-3-1 0,2 5-4 15,-14-7-24-15,11 6-7 16,1-6-3 0,16 1 1-16,-5-21 33 15</inkml:trace>
  <inkml:trace contextRef="#ctx0" brushRef="#br0" timeOffset="8720.4153">8354 7427 9 0,'-11'-20'27'16,"11"20"0"-16,-4-14-26 15,4 14 4-15,0 0 1 16,-18-14 1-16,18 14-2 16,0 0 1-16,-11 5 0 15,11-5-1-15,0 0 1 16,-16 0 0-16,16 0-1 15,0 0 0-15,-6 11 0 16,6-11-1-16,0 0-1 0,0 0 0 16,0 0-1-16,0 0 0 15,26 2-1-15,-7-1 0 16,8-2 1-16,8 2-1 15,8 2 0-15,5-2 0 16,5-1 0-16,2-2 0 16,4-1 0-16,1-2 0 15,0 2 0-15,-4 0-1 16,0 1 1-16,-1-3 0 15,0 4 0-15,-5 0-1 16,-4 2 1-16,-3 1-1 16,-3 2 0-16,-4-3 1 15,-4 1-1-15,-2 3 0 0,-5 1 0 16,1-4 1-16,-3 1-2 15,0 1 1-15,-1-2 0 16,0 1 1-16,0 0-1 16,-1 0 1-16,0-1-1 15,1 2 0-15,3-3 1 16,1 1-1-16,1-3 1 15,0 1-1-15,0 1 0 16,1-1 0-16,-1 0 0 16,1 0 1-16,-3-1-1 15,0 0 0-15,0 2 0 16,2 0 0-16,0-3 1 15,0 2 0-15,1-2-1 0,-4-2 1 16,2 3-1-16,-2 2 0 16,2-2 1-1,-3-3-1-15,-1 3 0 16,-2 1 0-16,-3 2 0 0,1-2 1 15,-2 0-1-15,-3-1 0 16,-2 0 0-16,-11 1 0 16,15 1 0-16,-15-1 1 15,11 0-2-15,-11 0 1 16,0 0 0-16,0 0 0 15,0 0 1-15,0 0-1 16,0 0 0-16,0 0 0 16,11 6 0-16,-11-6 1 15,0 0-1-15,0 0 0 16,0 0 0-16,0 0 0 15,0 0 0-15,0 0 0 16,0 0 0-16,0 0 1 0,-11 1-1 16,11-1 0-16,-13 3 0 15,2-3 1-15,-5 0-1 16,-3 2 0-16,-1 1 0 15,-6 2 0-15,-4-2 0 16,-3 2 0-16,-7-1 0 16,-1 2 0-16,-4 0 0 15,-5-1 0-15,-4-3 0 16,-3 1 0-16,-4-2 0 15,-3 0 0-15,-3 1 0 16,-4-2 0-16,-2-2-1 16,0-2 1-16,0 4 0 0,1-3 0 15,2 1 0-15,3 1-1 16,5-1 1-16,7-2 0 15,3 1 0-15,6 3-1 16,5-3 1-16,1 1 0 16,4-4-1-16,3 1 1 15,1-1 0-15,3 3 0 16,0 1 0-16,3-2 0 15,0 1 0-15,3 3 0 16,4 1 0-16,0-1 0 16,2 2 0-16,4-1-1 15,-2-1-1-15,4 9-2 16,-5-12-15-16,16 3-19 0,-8 14-1 15,8-14-1-15,0 0 12 16,11 5 28-16</inkml:trace>
  <inkml:trace contextRef="#ctx0" brushRef="#br0" timeOffset="12558.022">11038 6579 5 0,'-12'0'28'16,"12"0"0"-16,0 0-22 16,0 0 2-16,0 0-1 15,11 11 0-15,1-9-2 16,12 8-1-16,3-7 0 15,9 1-2-15,-1-4 0 16,5 3-1-16,-2-6 0 16,-1 1 0-16,-6-3 1 15,-1 1-2-15,-12 1 2 16,-2 2-1-16,-16 1 0 15,15-3 0-15,-15 3 1 16,0 0-1-16,-20 0-1 0,5 1 2 16,-5 1-1-16,-7 0-1 15,-5 0 1-15,-1 2-1 16,-4 1 0-1,2 1 1-15,1 0-1 0,2 1 0 16,4 1 0-16,9-2 0 16,5-1 0-16,14-5 1 15,0 0-1-15,0 0 0 16,25 12 0-16,1-12 1 15,6-3-1-15,5 0 1 16,-1-2-1-16,2 2 0 16,-4-2 1-16,-3 3-1 15,-5-3 1-15,-8 2-1 0,-6 1 0 16,-12 2 1-1,0 0-1-15,0 0 0 16,0 0 0-16,-19 12 1 16,4-5-2-16,-3-1-1 0,3 8-7 15,-10-5-24-15,11-3-1 16,3-3 0-16,11-3 17 15,0 0 17-15</inkml:trace>
  <inkml:trace contextRef="#ctx0" brushRef="#br0" timeOffset="13478.4236">12399 6772 27 0,'-32'-1'32'15,"4"-2"1"-15,4-6-26 16,8 12-2-16,5-5 1 15,11 2-1-15,22-5 0 16,14 5-2-16,12-6-1 16,17 2 0-16,9-7 0 15,14 3 0-15,2-2-2 0,6 0 1 16,-11 1 0-1,-6-1 0-15,-12-1 0 16,-12 1-1-16,-14 3 1 16,-14 2-1-16,-17 0 1 0,-10 5-1 15,-19-2 0-15,-12 2 1 16,-11 4-1-16,-12 2 0 15,-11 1 1-15,-5 1-1 16,-5 1 0-16,-4-1 2 16,3 1-3-16,3 2 1 15,7-4 1-15,12 0-1 16,10-2 0-16,8 0 0 15,14-2-1-15,22-3 1 16,0 0 0-16,19-6 0 16,17 2 0-16,8-2 0 15,12-1 0-15,11 2 0 0,4-4 0 16,1 2 0-16,-4 1 0 15,-7 2 0-15,-10-1 0 16,-9 2 0-16,-13 1 1 16,-12-1-1-16,-17 3 0 15,0 0 1-15,-33 8-1 16,-3-5 1-16,-11 3-1 15,-9 0 1-15,-10 1-1 16,-5 3 0-16,-1 4-4 16,-7-1-24-16,16 4-7 15,11-4-3-15,17-6 1 16,35-7 36-16</inkml:trace>
  <inkml:trace contextRef="#ctx0" brushRef="#br0" timeOffset="15771.6277">13973 6898 41 0,'-22'1'33'15,"22"-1"2"-15,0 0-30 16,11-1 2-16,18-10-1 16,18 6-2-16,10-2 0 15,15 1-1-15,9-2-1 16,9 2-1-16,1-3 1 15,0 5-1-15,-4 2 0 0,-8 2 0 16,-10 1 0-16,-10 0 0 16,-10 3 0-16,-9 1-1 15,-9 1 0-15,-9-2 0 16,-6 0 0-16,-16-4 0 15,12 7 0-15,-12-7 0 16,-13 8-1-16,-6-6 2 16,-9 0-1-16,-10-1 0 15,-9-1 0-15,-13 1-1 16,-11-2 2-16,-12-2-1 15,-10 2 0-15,-5 2 0 16,-3-1 0-16,6 3 0 16,10 1 0-16,16 6 0 0,23 3 0 15,33 1-1-15,36 8-2 16,26-5-24-1,54 13-8-15,34 4-1 16,43 8-1-16,37 4 28 0</inkml:trace>
  <inkml:trace contextRef="#ctx0" brushRef="#br0" timeOffset="19422.0341">14286 6850 1 0,'-42'-9'18'0,"9"2"10"15,8 6-16-15,-1-5-1 16,26 6-1-16,-18-5 0 15,18 5-2-15,18-4-2 16,13 8-1-16,11-7 0 0,18 5-1 16,12-5-1-16,17 6-1 15,8-5 0 1,5 4-1-16,-4-4 0 15,-5 0-1-15,-13 2 1 0,-11 0-1 16,-17 0 0-16,-14 1 0 16,-16-2 1-16,-22 1-1 15,0 0 0-15,-14-1 1 16,-17 2-1-16,-16 0 1 15,-14-1 0-15,-13 0 0 16,-13 1 0-16,-9 5 1 16,-10-3-1-16,-4 0 0 15,-4-1 1-15,6 0-1 0,3 1 0 16,9 0 0-1,11 0-1-15,17-2 0 16,13-1 0-16,18 0 0 16,26-1 0-16,11 1 0 0,46-5 0 15,13 0-1-15,23 0 2 16,18 0-1-16,16 3 0 15,16-1 0-15,3 3 1 16,-3 2-1-16,-10 1 0 16,-8 4 0-16,-20 1 1 15,-16-1-1-15,-19 0 0 16,-19-1 0-16,-22 0 0 15,-18-6 1-15,-12 11-1 16,-19-7 1-16,-18 0-1 16,-13 2 1-16,-17-1 0 15,-14 1-1-15,-11-3 1 16,-9 2-1-16,-6-2 0 0,-3 0 1 15,8-2-1-15,5 3 0 16,12-4 0-16,17 0 0 16,16-2 0-16,19 2 0 15,26 1 0-15,19-1 0 16,41-6 0-16,19 0 1 15,29 0-1-15,22 2 1 16,21-3 0-16,17-3-1 16,5 0 1-16,-2 1-1 15,-10 3 0-15,-18-1 1 16,-22 4-1-16,-21-2 0 15,-24 3 0-15,-26 2 0 16,-31 0 0-16,-12 1 1 0,-29 0 0 16,-22 0-1-16,-17 2 1 15,-18 0-1-15,-18 2 0 16,-7 0 0-1,-4 0 1-15,3 0-1 0,3-3 0 16,10-1 0-16,11-1 0 16,13-2 0-16,17-1 1 15,14 0-1-15,15-1-1 16,16-2 1-16,25 6 0 15,20-17 0-15,26 6 0 16,25 1 0-16,22 1 0 16,18-2 1-16,21 0-1 15,12 2 0-15,6 5 0 0,-9 2 1 16,-11 2-1-1,-18 2 0-15,-20 0 0 16,-19-1 0-16,-24 4-1 16,-24 0 1-16,-25-5 0 0,-23 7 1 15,-20-3-1-15,-16 2 0 16,-20-1 0-16,-15 2 0 15,-12-2 1-15,-11-1-1 16,-4-2 1-16,4 3-1 16,4-2 0-16,8-3 0 15,11 0 0-15,13-1 1 16,16 0-2-16,19 1 1 15,12-2-2-15,13-1 2 16,21 3-1-16,0 0-2 16,29-2-4-16,-2-3-21 15,22 12-9-15,1-6-1 16,14 8 0-16,3-2 29 0</inkml:trace>
  <inkml:trace contextRef="#ctx0" brushRef="#br0" timeOffset="24694.8433">16715 6858 13 0,'-16'-2'32'0,"3"-1"1"15,-7-10-17-15,20 13 0 0,-15-6-6 16,15 6-3-16,13-5-1 15,9 3-3-15,4-3-1 16,12 2 0-16,5 0-1 16,3 0-1-16,1-2 2 15,-2 1-2-15,-6 1 0 16,-6 2 1-16,-11 0 0 15,-10 1-1-15,-12 0 0 16,0 0 1-16,-17 13-1 16,-6-7 1-16,-7 1-1 15,-4 2 1-15,-4-3 0 16,-1 2-1-16,2-1 1 15,5-4 0-15,6 0-1 0,7-1 1 16,6-2-1-16,13 0 0 16,0 0 0-16,19 0 1 15,2 0-1-15,3 0 0 16,4 0 0-16,3 1 0 15,-1 2 0-15,1-3-1 16,-1 5-3-16,-9-10-16 16,8 12-15-16,-6-2-2 15,4 0 0-15,0 2 19 16</inkml:trace>
  <inkml:trace contextRef="#ctx0" brushRef="#br0" timeOffset="25615.245">17768 6915 20 0,'-38'-2'33'0,"-4"-4"-1"16,6 11-16-16,-16-15-1 15,19 15-4-15,-10-11-2 16,17 9-3-16,1-3-1 16,14 2-2-16,11-2 0 15,13 0-2-15,18-2 0 0,15 0 0 16,15-2 0-16,12-1-1 15,10 3 0-15,7 0 0 16,3-1 1-16,1-1-1 16,-6 2 1-16,-5 2-1 15,-11 1 1-15,-9-2-1 16,-10 1 1-16,-6-2-1 15,-14 3 1-15,-8 0-1 16,-9-1 1-16,-16 0 0 16,0 0-1-16,0 0 1 15,-22 0-1-15,-6 0 1 16,-7-1-1-16,-13-2 0 15,-8 2 0-15,-10 0-1 0,-7-1 1 16,-7 0 0-16,-4 2 0 16,0-2-1-16,1 2 1 15,7-1 0-15,9-1 0 16,11 2 0-16,13 0 0 15,10 0 0-15,15-1-1 16,18 1 1-16,0 0 0 16,14 6 0-16,17-4 0 15,17-1 0-15,15 0 0 16,15 0 1-16,14-2-1 15,11 1 1-15,4-1 0 16,2-2-1-16,-6 2 1 16,-7 1-1-16,-16 0 1 0,-12-2 0 15,-15 2-1-15,-15 2 0 16,-14-2 1-1,-8 3 0-15,-16-3-1 16,0 0 1-16,-23-3-1 0,-3 4 1 16,-9-2-1-16,-7-1-1 15,-5-1 2-15,-7 0-2 16,-5 0 1-16,1 2 0 15,-3 0-1-15,-1-2 1 16,1 2-1-16,0 2 1 16,-3 1-2-16,2 2 2 15,4 1-3-15,2-4-1 0,18 14-15 16,-3-13-18-1,23-2-1-15,18 0-2 16,12-19 14-16,23-3 26 16</inkml:trace>
  <inkml:trace contextRef="#ctx0" brushRef="#br0" timeOffset="29764.8522">6062 5446 10 0,'-15'-1'30'0,"15"1"2"16,0 0-22-16,0 0 1 15,21 3-3-15,1-6-2 16,18 7-1-16,3-5-1 15,12 4 0-15,3 0-1 16,12 3 0-16,1-4 0 16,4 3-2-16,0-4 1 15,2 2 0-15,-2-6 0 16,5 2-1-16,-6-1 1 15,-3-4-1-15,-6 1 0 16,-4 2 0-16,-10-5-1 0,-1 5 0 16,-9 2 1-16,-5 0-1 15,-7 0 0-15,-4 3 1 16,-6-3-1-1,-2 1 0-15,-3 4 2 0,-14-4-1 16,13-3 0-16,-13 3-1 16,0 0 1-16,0 0-1 15,0 0 0-15,0 0 1 16,0 0-1-16,0 0-1 15,0 0-2-15,0 0-3 16,12 6-20-16,-12-6-10 16,0 0 0-16,11-12-2 15,1 0 35-15</inkml:trace>
  <inkml:trace contextRef="#ctx0" brushRef="#br0" timeOffset="49512.0872">8001 12351 33 0,'-34'14'34'16,"8"-1"1"-16,4-6-27 15,31 6-1 1,18-12 1-16,34 1-2 0,21-10 0 16,29 5-2-16,18-13-1 15,20 0 0-15,7-7-2 16,10 1 0-16,-10 2 1 15,-10 3-1-15,-21 1 0 16,-17-1-1-16,-22 7 1 16,-16 0-1-16,-18 8 0 15,-16 0-2-15,-9 8-6 0,-27-6-28 16,0 0 0-16,7 11-3 15,-7-11 7 1,2-13 32-16</inkml:trace>
  <inkml:trace contextRef="#ctx0" brushRef="#br0" timeOffset="50541.689">19704 14411 101 0,'-12'-5'38'0,"3"21"-12"15,-2-1-24-15,5 21 1 16,3 4-2-16,0 9 1 15,-1 7 1-15,2 5-1 0,0-3-1 16,-1 0 0-16,2-5 0 16,1-10-1-16,0-10 2 15,2-5-1-15,2-7-1 16,3-8 0-16,6-9 1 15,7-10-2-15,7-8 2 16,6-4-1-16,6 1-1 16,5-2 2-16,5-2-1 15,2-1-1-15,-3 6 0 16,-4 3 1-16,-3 3-3 15,-8 1-3-15,5 11-19 16,-16-12-15-16,-1 3 2 0,-12-5-1 16,1 1 8-16</inkml:trace>
  <inkml:trace contextRef="#ctx0" brushRef="#br0" timeOffset="50853.6895">20109 14249 88 0,'-14'-1'39'0,"1"20"0"16,-4 19-37-16,1 17 1 15,3 16 0-15,3 20 0 0,-3 11 0 16,2 10 0-16,-1 2-1 15,4-2 0 1,2-11 0-16,3-8-2 16,0-13 0-16,3-13 0 0,4-15-1 15,-2-7-1-15,8-11-4 16,-10-34-17-16,18 13-16 15,-2-25-1-15,5-12 1 16,1-16 1-16,8-14 38 16</inkml:trace>
  <inkml:trace contextRef="#ctx0" brushRef="#br0" timeOffset="51290.4903">20445 14594 83 0,'-1'-16'38'16,"4"-6"-1"-16,16-7-34 16,8 4-1-16,13 2 0 15,10 2 0-15,10 8 0 16,3 9-1-16,3 13 0 15,-5 11-1-15,-6 17 0 16,-11 9 1-16,-15 8 0 16,-15 8 0-16,-18 7 0 15,-13-3 0-15,-12 3-1 16,-10-1 1-16,-10-2-1 15,-4-8 0-15,1-6 0 16,2-6 0-16,5-6 0 0,5-7 0 16,10-9 1-16,10-10 0 15,20-14-1-15,0 0 0 16,22 12 0-16,15-18 0 15,12-3 0-15,11 2 1 16,10 0-1-16,6-1 1 16,2 2-2-16,2 5-4 15,-17-15-25-15,5 8-9 16,-10-8 0-16,-8-1-2 15,-10-6 16-15</inkml:trace>
  <inkml:trace contextRef="#ctx0" brushRef="#br0" timeOffset="53989.2951">10934 12310 32 0,'0'0'19'16,"0"0"-3"-16,14-19-4 16,26 18-2-16,15-10-3 15,30 6-1-15,21-8 0 16,27 3-2-16,13-4 1 15,15 0-1-15,-1-1 0 16,5 2-1-16,-17-2 0 16,-10 4 0-16,-29-1 0 15,-17 9-1-15,-28-7 1 16,-19 4-2-16,-28 2 0 15,-17 4 0-15,-47 0 0 16,-14 4 0-16,-25-1 0 16,-21-1-1-16,-26 6 0 0,-20 4 1 15,-15 1-2-15,-5-1 1 16,-2 2 0-16,4 3-1 15,16-2 0-15,15 3 2 16,28-4-2-16,24-2 1 16,27-4 0-16,25 0-1 15,36-8 1-15,31 0-1 16,26-6 1-16,27-4 0 15,25 0 0-15,26 1 1 16,20-4-1-16,13 4 2 16,0 0-1-16,-4 2 0 15,-12 2 0-15,-14 4 0 16,-24-2 0-16,-28 3 0 0,-26 0 0 15,-27 2 0-15,-33-2-1 16,-21 3 1 0,-34 0-1-16,-26-2 0 15,-30 3 1-15,-25 0-1 0,-15 3-1 16,-8-3 1-16,5 2-1 15,8-1-1-15,19 10-7 16,6-8-22-16,38 5-5 16,21-8-2-16,25-3 1 15,14-5 36-15</inkml:trace>
  <inkml:trace contextRef="#ctx0" brushRef="#br0" timeOffset="55112.497">8290 12285 28 0,'96'-8'30'0,"9"-4"1"15,15 1-28-15,17 8 1 16,3-5 0-16,6 8 1 16,-19-4-1-16,-9 5 1 15,-23-5 0-15,-10 5-1 16,-23-5 0-16,-15 4-1 15,-23-1 1-15,-24 1-2 0,0 0 0 16,-32 4 0 0,-16 0-1-16,-15 4 0 15,-17 1 0-15,-11 5 0 16,-14-1-2-16,-10 3 1 0,-9 0 1 15,-6-1-2-15,1 0 1 16,2-2 0-16,1 1-1 16,7-3 1-16,9-3 0 15,12-4 0-15,19-3 0 16,15 0 0-16,19-2 0 15,20-1-1-15,25 2 1 16,24-14 0-16,26 4 0 16,26 4-1-16,24 2 1 15,19-4 0-15,16 0 0 16,7 0 0-16,1 2 0 15,-4 2 1-15,-9 0-1 16,-17 3 1-16,-22-3 0 0,-19 4-1 16,-21-1 1-16,-17 2-1 15,-23-1 1-15,-22 2-1 16,-24 2 1-16,-19-3-1 15,-18 4 1-15,-20 1-1 16,-24 3 0-16,-15 3 0 16,-12 4 1-16,-7-1-1 15,1 2 1-15,4 2-1 16,8-1 1-16,15-5-1 15,27 1 1-15,21-7-2 16,28-1 1-16,28-4-1 16,33 1-3-16,20-12-14 15,34 9-19-15,15 3 1 0,14-7-3 16,14 0 25-16,7-11 14 15</inkml:trace>
  <inkml:trace contextRef="#ctx0" brushRef="#br0" timeOffset="59137.3041">20350 14490 63 0,'-16'-11'38'0,"15"-1"0"16,1 12-27-16,25-24-6 16,11 21 0-16,6-4-1 15,13 2-1-15,5 1 0 16,8 6-3-16,2 3 1 15,0 7-1-15,-8 2 0 0,-8-1 0 16,-9 4 1-16,-9 4-1 16,-10-2 0-16,-10 3 1 15,-9 1-1-15,-11 1 1 16,-6 2 0-16,-9 3-1 15,-8 0 2-15,-7 2-1 16,-6 0 0-16,-4-1 0 16,-5 2 0-16,-5 2-1 15,-2 0 1-15,-1 0 0 16,1-2-1-16,0-5 0 15,2 3 0-15,4-5 1 16,6-6 0-16,7-3 0 16,8-8-1-16,8-1 0 0,21-7 0 15,-7 12 0-15,23-16 0 16,9-2 0-16,12 5 0 15,11-9-1-15,7 7 1 16,8-1 0-16,5-3 0 16,4 3 0-16,3 4 0 15,-2 12 0-15,-1-3 0 16,-5 14 0-16,-4-1 1 15,-9 3-1-15,-8 4 0 16,-9 6 1-16,-10 3-2 16,-8-5 2-16,-11 0 0 15,-5-1 0-15,-11 0-1 16,-6-4 2-16,-8-1-2 0,-9-2 1 15,-8-3 1-15,-5-1-1 16,-7-1-1 0,-4-3 0-16,-4-2-1 15,0-4 0-15,-2-3 1 0,1-3-1 16,2-1 2-16,5-2-2 15,3-9 1-15,4 0 1 16,7 0 0-16,4 0 0 16,7-1 0-16,5-1 1 15,4 1-3-15,5 0 1 16,14 8-1-16,-16-6 1 15,16 6 1-15,0 0-3 16,0 0 2-16,16 4-1 16,6-2 1-16,7 1 1 15,14-6-2-15,6 1 1 16,10-4-1-16,7-9 2 15,4-3-2-15,2-5 1 0,-5-5 1 16,-2-3-2-16,-12-1 1 16,-7-1 1-16,-11-7-1 15,-11 0-1-15,-13 0 1 16,-13-2-1-16,-10 2 1 15,-14 2 0-15,-11-1 0 16,-6 1-1-16,-11 8 2 16,-7 7-1-16,-5 5 0 15,-4 9 1-15,-1 7-1 16,2 2 0-16,2 6 0 15,7 5 0-15,9 1 0 16,7-2 0-16,10-1 0 16,12-2-1-16,22-7 1 0,0 0 0 15,15 3-1-15,17-9 2 16,10-7-2-16,11-9 1 15,11-2 0-15,4-8 0 16,5-4-1-16,-2-7 1 16,-5 2-1-16,-5-6 0 15,-6 2 0-15,-10 1 2 16,-8-3-2-16,-10-1 1 15,-13-1 0-15,-4 2 0 16,-9 4 1-16,-5 3-2 16,-10 2 2-16,-5 9-2 15,-9 6 2-15,-5 11-1 16,-7 7 0-16,-2 6 0 0,-3 6 0 15,-5 7 0-15,0 4 0 16,-1 4 0 0,4 4 0-16,0 0 0 15,4-2 0-15,2 3 0 0,5 0 0 16,4-6 0-16,5 0 0 15,8-4 0-15,4-2 0 16,8-1 0-16,10-2-1 16,-3-12 1-16,31 5 0 15,-1-6 0-15,12-3-1 16,5 1 1-16,8-1-1 15,5-3 1-15,2 8 0 0,-1 4-1 16,-2 3 1 0,-7 8 0-16,-11 6 0 15,-6 3 0-15,-10 2 0 16,-10 4 1-16,-10 0 0 0,-11 6-1 15,-10-3 1-15,-8 1-1 16,-8-3 2-16,-8 2-2 16,-9 2 1-16,-5-4-1 15,-3-2 1-15,-3-4-1 16,2-1 0-16,1-5 0 15,6-4 0-15,5-3 1 16,7-10 0-16,8 3-1 16,8-4-1-16,8-4 1 15,15 2 0-15,0 0 0 16,10-17-1-16,12 1 1 15,10 8-1-15,8-5 1 16,10-2 0-16,6-2 0 0,7 3 0 16,2 5 1-16,3 0-1 15,-2 12 0-15,-4 1 0 16,-4 2 0-16,-5 13 0 15,-7 2 0-15,-9 11 0 16,-8 0 0-16,-11 3 1 16,-5 5-1-16,-11 0 0 15,-8 0 1-15,-10-1-1 16,-5-3 1-16,-5-2-1 15,-6 1-1-15,-6-2 1 16,-4-4 0-16,-1-2 0 16,-4-3-2-16,2-2 2 15,-1-1-1-15,0-7 1 0,1-8 2 16,5-4-1-16,2-4 0 15,3-2-1-15,3-5 1 16,4-4 0 0,1-1 0-16,5 1-1 0,3 0-1 15,2 3 0-15,4 0 0 16,13 10 1-16,-14-9 0 15,14 9-1-15,0 0 1 16,18 8-1-16,4-1 1 16,11 2-1-16,10-6 1 15,9-1-1-15,13-5 1 16,6-4-1-16,4-5 1 15,3-9 0-15,-2-3 0 0,-6-3 0 16,-9 0 1 0,-10 0 0-16,-12-1-1 15,-13-4 0-15,-14-4-1 16,-13 4 1-16,-13 3 0 0,-13-1 1 15,-9 1-2-15,-12 2 1 16,-8 0 0-16,-5 8 0 16,-7 9 0-16,-2 4 0 15,-1 1 0-15,4 4 0 16,4 4 1-16,9 4-2 15,9-4 1-15,9 4 0 16,13-4 0-16,12-1 1 16,11-2-2-16,22-9 0 15,10-4 1-15,11-5 0 16,7-5-1-16,8-6 1 15,6-1 0-15,-1-8-1 16,-4 0 2-16,-7 1-2 0,-8-3 1 16,-11 1-1-16,-7 3 1 15,-12-2 0-15,-9 1 0 16,-12 2 1-16,-8 5-1 15,-8 0 0-15,-9 7 0 16,-5 3 1-16,-10 4-2 16,-4 9 2-16,-4 8 0 15,1 5-2-15,1 4 1 16,6 7-2-16,3-5-3 15,22 20-18-15,-5-14-16 16,24-2-1-16,3-16-2 16,27 7 6-16,8-14 36 0</inkml:trace>
  <inkml:trace contextRef="#ctx0" brushRef="#br0" timeOffset="60198.106">19721 16604 46 0,'15'-31'34'0,"-1"-18"-1"16,1 4-23-16,-6-17-5 15,8 20 3-15,-12-9-2 16,7 14 0-16,-11 14-3 16,-1 23 1-16,0 0 0 15,-10 44-3-15,-1 15 2 16,0 15-3-16,-1 19 3 15,1 11-1-15,-1 4 0 16,5 1-1-16,0-12 0 16,6-13 0-16,6-12-2 15,4-15 0-15,8-18-4 16,-4-23-9-16,16-19-23 0,-4-22-1 15,8-15 0-15,-4-17 0 16,3-11 38-16</inkml:trace>
  <inkml:trace contextRef="#ctx0" brushRef="#br0" timeOffset="61196.5077">20053 16392 60 0,'-13'13'33'16,"0"21"3"-16,13 13-33 15,-11 10 2-15,13 14 1 16,0-3-1-16,14 2 0 15,4-13-1-15,15-7 1 16,6-22-2-16,11-10-1 0,3-21 0 16,3-21-2-16,-3-16 2 15,-4-5-2-15,-12-9 0 16,-10-9-1-16,-18-5 1 15,-15 0 0-15,-17 8-1 16,-17 9 1-16,-14 12-2 16,-9 15 2-16,-8 7-1 15,2 10 0-15,5 12 2 16,7 11-2-16,16 1 1 15,15 4-3-15,21 2 1 16,17-12-1-16,22 0 0 16,12-6-1-16,15 1 1 0,3-9-1 15,6-1 2-15,-6-6 0 16,-4 3 3-16,-8 7-1 15,-14 7 3-15,-7 5 0 16,-13 9 0 0,-4 13 0-16,-8 0-1 0,6 13 1 15,-3-2-1-15,8 1 1 16,6-10-2-16,10-2 0 15,7-14 0-15,8-13 0 16,4-14 0-16,5-13 0 16,-2-8 0-16,-3-16 0 15,-10-8-1-15,-10-4 1 16,-14-7-2-16,-15 1 2 0,-20 2-1 15,-12 0 1-15,-17 8 0 16,-11 11-1 0,-7 17 1-16,-8 14 0 15,-2 14-1-15,2 5 1 0,9 17-2 16,5 7 1-16,12 2 1 15,12-1-2-15,17-1 0 16,15-7-3-16,22-6 1 16,10-6-3-16,18-7 3 15,6-6-2-15,11-3-1 16,3-4 3-16,2-5-1 15,-8-6 4-15,-4 1-1 16,-8 4 2-16,-12 2 0 16,-7 4 2-16,-15 5 1 15,-6 12-2-15,-12 9 2 16,-2 13-2-16,-4 2 1 15,5 16-1-15,3 1-1 0,9 5 0 16,9-3 0-16,14-6 1 16,11-9-1-16,12-6 1 15,9-16-1-15,7-12 1 16,3-22 0-16,0-7-1 15,-8-13 0-15,-9-9 0 16,-14-7-1-16,-13-6 1 16,-19 5-1-16,-18-7 1 15,-18 10-1-15,-16-1 0 16,-11 8-1-16,-10 7 1 15,-10 6 1-15,-2 13-2 16,-1 2 1-16,2 9-1 16,7 11-1-16,10 5-1 0,16 10-4 15,5-12-17-15,32 15-14 16,10-10-2-16,23 7 1 15,10-5 16-15</inkml:trace>
  <inkml:trace contextRef="#ctx0" brushRef="#br0" timeOffset="61414.9081">21918 16719 76 0,'-19'39'36'16,"0"7"-1"-16,-1 1-35 0,-2 2 1 15,2-9-1-15,-1-8-2 16,8 4-9 0,-5-16-23-16,18-20-1 15,0 0 0-15,0 0 5 0,22-27 30 16</inkml:trace>
  <inkml:trace contextRef="#ctx0" brushRef="#br0" timeOffset="62382.1098">22109 16234 77 0,'-13'35'38'0,"6"11"-1"16,-5 4-33-16,8 17-2 15,7 0 1-15,10 2-1 16,7-10 1-16,11-5-1 15,8-13-1-15,9-6 0 0,6-18 0 16,2-18 0-16,-4-9 0 16,-2-13-1-16,-7-7 1 15,-9-10 0-15,-13-14-2 16,-14-10 1-16,-15 8-1 15,-13-1 0-15,-16 0 0 16,-9-1 1-16,-10 8-1 16,-5 7 1-16,2 11-1 15,6 11 0-15,9 9 0 16,7 3 0-16,20 13 0 15,17-4-1-15,18 24-1 16,15-7 0-16,12 6 1 0,7-2 1 16,5 6 0-16,2 4 0 15,-6 3 2-15,-5 10 1 16,-12 0 1-16,-5 7 0 15,-8-8 1-15,-2 12-2 16,-3 2 1-16,3-10 0 16,2-5-1-16,8-11-1 15,5-14 1-15,9-8-1 16,4-6 1-16,4-15 1 15,-3-22-2-15,-3-6 1 16,-5-11-3-16,-8-2 2 16,-12-12-1-16,-13-6 1 15,-14 4-1-15,-11-2-1 0,-15 6 0 16,-9 12 1-16,-15 7-1 15,-10 8 2-15,-7 15-1 16,-1 9-1 0,2 11 0-16,7 8 1 0,14 11-2 15,17 6 0-15,23 6 1 16,21-3-3-16,24 6 0 15,13-5 2-15,15-5-1 16,7 0 1-16,1-7 0 16,-5-5 1-16,-10-4 2 15,-10 2 0-15,-12-3 1 16,-9 6 0-16,-17 6 0 15,-6 5 0-15,-10 11 0 0,1 4 0 16,0 10 0 0,4-8-1-16,6 5 0 15,10 5 1-15,11-12-2 16,12-3 1-16,11-11-1 0,12-8 1 15,6-21 0-15,4 5 0 16,1-12 1-16,-1-16-2 16,-9-9 2-16,-5-1-1 15,-11-12-1-15,-13-5 1 16,-19-8-1-16,-13 1 0 15,-16 2-1-15,-16-2 1 16,-17 10-1-16,-14-8 0 16,-12 16 0-16,-8 11-1 15,0 19-1-15,-5 8-2 16,9 27-9-16,-10-5-18 15,22 21-7-15,2 8-2 16,13 4 1-16,5 2 30 0</inkml:trace>
  <inkml:trace contextRef="#ctx0" brushRef="#br0" timeOffset="62818.9106">19960 17057 59 0,'-12'1'36'0,"12"-1"0"15,-13 7-29-15,16 18 0 16,-5-1 0-16,9 10 0 15,-7 7-3-15,5 9 0 0,-4 9-3 16,-1 5 0 0,4 8-24-16,-11-9-14 15,1-21-1-15,-5-3-3 16,-2-16 12-16</inkml:trace>
  <inkml:trace contextRef="#ctx0" brushRef="#br0" timeOffset="182190.3202">13978 7085 29 0,'-49'0'32'0,"13"-2"0"15,11-4-28-15,25 6 0 16,44-2 0-16,21 1-1 16,24-2 0-16,27 1-1 15,18-2 0-15,17 1 1 16,-1-1-1-16,-4 4 0 15,-16-2 1-15,-15 3-1 16,-24-1 0-16,-19 3 0 16,-27-2 0-16,-18 1-1 15,-27-2 0-15,0 0 0 0,-39-3 0 16,-9-1 0-16,-20-2-1 15,-19-1 1-15,-17-3-2 16,-15-1 2-16,-13-2-2 16,-7-2 2-16,-4-1-1 15,6-1 1-15,13 2-1 16,18 4 0-16,20-1 1 15,30 3-1-15,30 2 0 16,41-1 0-16,39 4 0 16,35 1 0-16,28 0 1 15,27-4-1-15,20-1 2 16,10 1-2-16,1-2 1 0,-13 2 0 15,-18 0 0-15,-23-1 0 16,-27 2 0 0,-26 4 0-16,-31-3-1 15,-37 5 1-15,-20-10-1 0,-35 8 0 16,-25 1 0-16,-25 1 0 15,-23 1 0-15,-24 0-1 16,-12 4 1-16,-6 5 1 16,3-1-1-16,15 1 1 15,23 0-1-15,25 1 0 16,32-2 0-16,39-1 0 15,45-5 1-15,38-4-1 16,40-3 0-16,24-4 0 16,25-1 0-16,19 0 1 15,9-3-1-15,-2-1 0 16,-15 3 0-16,-17 1 0 15,-27 3 1-15,-24 1-1 0,-33 0 0 16,-32 2 0-16,-38 0 0 16,-30 4 0-16,-32 2 0 15,-28 2 0-15,-26 1 0 16,-21 2 0-16,-17 4-1 15,-4 7 2-15,9-6-1 16,17 4 0-16,26-2 0 16,32-3 0-16,40 3 0 15,42 0 1-15,49-3-1 16,41-6 0-16,32 3 0 15,24-7 1-15,21 2 0 16,13-1-1-16,1-7 1 16,-6-1-1-16,-23-1 0 0,-21 3 0 15,-21-3 1-15,-25 0-1 16,-32 2-1-16,-40 4 0 15,-20-6 1-15,-37 11 0 16,-31 0 0-16,-24 0 0 16,-27 3 0-16,-20 5 0 15,-16 2 1-15,-4 4-1 16,7-4 1-16,17-1-1 15,22 0 0-15,28 1 0 16,34 1 1-16,39-4-1 16,47-5 0-16,44-3 0 15,36-3-1-15,29-4 1 16,24 0 0-16,15-2 0 0,7-5 0 15,-5 2 0-15,-16 0 1 16,-25 4-2 0,-25 1 2-16,-26 1-1 15,-24-1 1-15,-29 2-1 0,-20 1 0 16,-29 0 0-16,-17 1 0 15,-13 3 0-15,-11-2 0 16,-11 1 1-16,-2 3-1 16,0 0 0-16,5-1 0 15,10 0 0-15,14 0 0 16,14-4 0-16,11 2 0 15,15 2 0-15,14-5 0 16,0 0 0-16,14 10 0 16,0-6 1-16,3-3-1 15,0 4 0-15,2-4 0 16,-5-1 0-16,0-1 0 15,-2-1 0-15,-12 2 0 0,18-3 0 16,-18 3 1-16,0 0-1 16,13-10 0-16,-13 10 0 15,0 0 0-15,-2-13 0 16,2 13 1-16,-5-11-1 15,5 11 0-15,0 0 1 16,-12-16-1-16,12 16 0 16,0 0 0-16,-11-12 0 15,11 12 0-15,0 0 0 16,0 0 1-16,0 0-2 15,0 0 1-15,0 0 0 16,-1-11 0-16,1 11 0 16,0 0 0-16,0 0 0 0,0 0 0 15,0 0 0-15,0 0 0 16,0 0 0-16,0 0 0 15,0 0-1-15,0 0 0 16,0 0 1-16,0 0-1 16,0 0 1-16,0 0 0 15,0 0 0-15,0 0 0 16,0 0 0-16,0 0 0 15,0 0 0-15,0 0 1 16,0 0-1-16,0 0 0 16,0 0 0-16,0 0-1 15,-8-11 2-15,8 11-1 0,0 0 0 16,0 0-1-16,0 0 1 15,0 0-1-15,-4-12 1 16,4 12 0 0,0 0-1-16,0 0 1 0,0 0 0 15,0 0-1-15,0 0 1 16,0 0 1-16,0 0-1 15,0 0 0-15,0 0 0 16,0 0-1-16,0 0 2 16,0 0-1-16,0 0 0 15,0 0 0-15,0 0 0 16,0 0 0-16,0 0 0 15,0 0 0-15,0 0 0 0,0 0 0 16,0 0 0 0,0 0 0-16,0 0 0 15,0 0 0-15,-11 1 0 16,11-1 0-16,0 0 0 0,0 0 0 15,0 0 0-15,0 0 0 16,0 0 0-16,0 0 0 16,0 0 0-16,0 0 0 15,0 0 0-15,0 0 1 16,0 0-2-16,0 0 1 15,0 0 0-15,-4 11-1 16,4-11-3-16,3 15-5 16,-3-15-16-16,0 0-14 15,5 13 2-15,6-9-3 16,3-4 34-16</inkml:trace>
  <inkml:trace contextRef="#ctx0" brushRef="#br0" timeOffset="183625.5227">16874 7016 32 0,'-29'-6'21'16,"10"6"-2"-16,-13-7-6 15,14 8-3-15,-7-6-4 16,11 7-2-16,-1-3-1 16,15 1-1-16,0 0-1 0,15 10 0 15,10-6 0-15,13-1-1 16,6-2 1-16,7 1 0 15,2-4-1-15,-2-1 1 16,-7-2 0-16,-6 0 0 16,-14-2-1-16,-11 1 2 15,-13 6-2-15,-21-12 1 16,-12 8-1-16,-9 3 1 15,-11-2 0-15,-8 5-1 16,-11-2 1-16,2 3 1 16,3-3-1-16,8 5 1 15,8-4-1-15,16 2 0 16,13-3 0-16,22 0 1 0,16-3-2 15,18-2 1-15,15-2 0 16,10-3-1-16,9-1 0 16,4-1 1-1,-3-2 0-15,-3-2-1 0,-12 1 1 16,-9 3-1-16,-13 3 0 15,-14-1 0-15,-18 10 0 16,-5-12 0-16,-17 9 0 16,-11 4 0-16,-8 1-1 15,-9 0 1-15,-4 3 0 16,-3 2 0-16,0 1 0 15,6-1 1-15,8-1-1 16,10 0 0-16,14 2 0 16,19-8 0-16,0 0 1 15,35 11-1-15,7-11 0 16,9-2 1-16,6-2-1 15,4-1 0-15,-3-4 1 0,-6 3-2 16,-9 1 2-16,-10 0-1 16,-12 0 1-16,-21 5-1 15,0 0 0-15,0 0 0 16,-30 1 0-16,5 3 0 15,-4 1 0-15,-2 0 0 16,2 0 0-16,2-1-1 16,7 2 1-16,6-1-1 15,10 7-2-15,4-12-2 16,16 13-8-16,-16-13-19 15,38 2-2-15,-8-4 0 16,8-2 15-16,4-3 19 16</inkml:trace>
  <inkml:trace contextRef="#ctx0" brushRef="#br0" timeOffset="185856.3267">17760 6930 15 0,'-43'-12'32'15,"-1"2"-1"-15,9 9-19 16,-7-10-1-16,21 12-2 0,2-6-2 15,19 5-2-15,21 4-1 16,18 3-2-16,19 0 0 16,15-1 1-16,15-2 0 15,12 0 0-15,5-3 0 16,5 1 0-16,-8-6 0 15,-4 1 0-15,-17-8 1 16,-8 5-2-16,-18-1 0 16,-10 2 0-16,-14-2-1 15,-12 1 0-15,-19 6-1 16,-7-13 0-16,-20 10 0 15,-17 2 0-15,-14-1-1 16,-14 0 1-16,-16 2-1 0,-15 1 1 16,-8 2-1-16,-6 0 1 15,3 1 0-15,9-2-1 16,14 2 1-16,12 1 0 15,19 2-1-15,19-2 1 16,26 3-1-16,26 6 0 16,28-4 1-16,27-1 0 15,23 1 0-15,18 0 0 16,18-3 1-16,11 1 0 15,8-3 0-15,-2-6 1 16,-10 1-1-16,-16 0 0 16,-20-1-1-16,-18-2 1 15,-18 2-1-15,-20 0 0 0,-24 0 0 16,-16 1 0-16,-33 1-1 15,-16 3 1-15,-15-1-1 16,-18 2 0 0,-18 0 0-16,-12 1 0 0,-9 0 1 15,-5 1-2-15,0 2 2 16,7 1-1-16,8-1 1 15,14 1 0-15,18 2 0 16,15-1-1-16,20-1 0 16,20-2 1-16,24-8 0 15,17 9 0-15,25-9-1 16,14 0 2-16,15-5-1 15,8-1 0-15,9 0 1 0,2-4-1 16,-2 4 1 0,-6 1 0-16,-15 2-1 15,-10-2 1-15,-12 3-1 16,-10 2 1-16,-12-1-2 0,-11 5 1 15,-12-4 0-15,-12 1-1 16,-8 2 2-16,-7-2-1 16,-6 0 0-16,-3-1 0 15,-1 2 0-15,3 0 0 16,5-1 0-16,6 1 0 15,5-2-1-15,18 0 1 16,-12 1 1-16,12-1-1 16,14-1 0-16,-1 0 0 15,2-3 0-15,2 1 0 16,0 2 0-16,-1-4 0 15,-2 5 0-15,0-3 0 16,-14 3 0-16,17-3 0 0,-17 3 0 16,0 0 0-16,12-2 1 15,-12 2-1-15,0 0 0 16,0 0 0-16,0 0 1 15,0 0 0-15,0 0-1 16,0 0 0-16,0 0 0 16,0 0 0-16,10-11 0 15,-10 11 0-15,0 0 0 16,0 0-1-16,11-2 2 15,-11 2-1-15,0 0 0 16,0 0 0-16,11-1 0 16,-11 1 0-16,0 0-1 15,0 0 2-15,0 0-2 0,11 3 1 16,-11-3 0-16,0 0-1 15,11 3 1-15,-11-3 0 16,0 0 0 0,13 1 0-16,-13-1-1 0,0 0 1 15,14-1-1-15,-14 1 2 16,0 0-2-16,12-1 1 15,-12 1 0-15,0 0 0 16,13 1 1-16,-13-1-1 16,0 0 0-16,0 0 0 15,14-1 0-15,-14 1 0 16,0 0 0-16,0 0 0 0,0 0 0 15,0 0 0-15,0 0 0 16,0 0-1 0,0 0 2-16,0 0-1 15,0 0 0-15,0 0 0 0,0 0-1 16,12-2 1-16,-12 2 0 15,0 0 0-15,0 0-1 16,0 0 2-16,0 0-1 16,0 0 0-16,0 0 0 15,0 0 1-15,0 0-1 16,0 0 1-16,0 0-2 15,0 0 1-15,0 0 0 16,0 0 0-16,0 0 0 0,0 0-1 16,0 0 1-1,0 0 0-15,4 11 0 16,-4-11 0-16,0 0-1 15,0 0 2-15,0 0-1 0,0 0-1 16,0 0 2-16,0 0-1 16,0 0 0-16,0 0 0 15,0 0 0-15,0 0 0 16,0 0 0-16,0 0 0 15,0 0 0-15,0 0 0 16,0 0-1-16,0 0 1 16,0 0 0-16,6 11 0 15,-6-11 0-15,0 0 0 16,0 0 0-16,0 0 0 15,0 0 0-15,0 0 0 16,0 0 1-16,0 0-1 16,0 0-1-16,0 0 2 0,0 0-2 15,0 0 1-15,0 0 1 16,0 0-1-16,0 0 0 15,0 0 0-15,0 0-1 16,0 0 1-16,0 0 1 16,0 0-1-16,0 0 0 15,0 0 0-15,0 0 0 16,1-11 2-16,-1 11-1 15,0 0-1-15,0 0-1 16,0 0 1-16,0 0-3 16,0 0-3-16,0 0-17 15,-17 5-14-15,17-5-1 16,0 0 1-16,-7-25 23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14T21:25:18.3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2886 5427 1 0,'0'0'3'16,"0"0"24"-16,3-12-20 16,-3 12 0-16,0 0 2 15,-16-18-2-15,16 18 2 16,-13-11-3-16,13 11 1 15,-22-10-2-15,10 9 0 16,-9-11 0-16,3 7-1 16,-10-2 1-16,1 3-1 15,-7-5-1-15,1 5 0 16,-6-5 0-16,2 5 0 15,-7 1 0-15,4 2-1 16,-4-5 0-16,-1 1-1 0,-2 0 0 16,1 1 0-16,0 2-1 15,-2-2 1 1,2 0 0-16,0 0-1 15,3 0 0-15,3 2 0 0,4 0 0 16,0 0 1-16,2-2-1 16,1 3 1-16,3-1-1 15,-1 2 0-15,1 0 1 16,-1 0-1-16,-2 1 1 15,-1 1-1-15,0 3 0 16,-1 0 0-16,-3 2 0 16,-1 1 0-16,-2 1 0 15,2 2 0-15,0 0 0 16,-1 2 1-16,2 1-2 15,0-1 1-15,3 3 0 16,2 1 1-16,0-1 0 16,4 2-1-16,1 1 2 0,2-2-2 15,3 4 1-15,0 0-1 16,2 0 2-16,3 1-2 15,0 0 0-15,3 4 1 16,0 0-2-16,0 3 2 16,3 1-1-16,2 2 1 15,2 2 0-15,2 3-1 16,3 3 0-16,4-3 1 15,4 1-1-15,6 0 0 16,4 1 0-16,3-2 1 16,6-2-2-16,2 2 2 15,5-7-1-15,2 3 0 16,1-4 1-16,4 0-1 0,2-5 1 15,5 0-1-15,4-4 1 16,4-4 0-16,3 0 0 16,2-4 0-16,2-2 0 15,1-3-1-15,0 0 0 16,-1-1 0-16,-4-2 1 15,0 0-1-15,-1-3 0 16,0-1 0-16,3 1 0 16,3-5-1-16,-2 1 2 15,2-3-1-15,2-3 0 16,-2-1 0-16,-2 2 0 15,1-2 0-15,-4-1-2 16,-3 2 3-16,-2-4-2 0,-2 0 0 16,-1 2-1-16,-2-1 2 15,-2-1-1 1,-4-2 1-16,-2-3 0 15,-3 1 0-15,-4-1 0 0,-1-1 0 16,-5-2 1-16,-2-4 0 16,-2 0-1-16,-3-4 0 15,-1 2 1-15,-2-7-1 16,-3-5 1-16,-1-3-1 15,-1-4 0-15,-4-2 0 16,-4-2 1-16,-2-1-1 16,-5-1 1-16,-3 1-1 0,-8 6-1 15,-6-1 1 1,-4 5-1-16,-9 5 0 15,-4 2 0-15,-7 4 1 16,-7 9-1-16,-7 6 1 0,-1 9-1 16,-1 6-1-16,0 13-3 15,-7-4-20-15,15 15-11 16,3-2-2-16,15 0 1 15,14-6 28-15</inkml:trace>
  <inkml:trace contextRef="#ctx0" brushRef="#br0" timeOffset="1294.8022">11260 5345 44 0,'0'0'34'16,"3"-13"1"-16,-3 13-30 0,-19-13-1 16,0 2 2-16,0 6-2 15,-11-4-1-15,-2 1-1 16,-9-3 0-16,-5 3-1 15,-8-2 0-15,-1 3 1 16,-9-2-1-16,-3 3-1 16,-3-1 1-16,-4 3 0 15,-3 1-1-15,0 5 1 16,-1-1-1-16,1 5-1 15,1 2 1-15,2 1 0 16,1 2 0-16,3 3 1 16,4 1-1-16,4 1 0 15,5 2 0-15,4 2 1 0,7-1 0 16,2 6 0-16,4-1 0 15,3-1-1-15,2 1 1 16,3 4-1-16,1 4 1 16,1-1 0-16,3 3-1 15,3 0 0-15,5 9 0 16,6 3 0-16,4 0 1 15,7 4 0-15,7 1-1 16,5 1 0-16,5 1 0 16,6 0 1-16,6-3 1 15,5-1-2-15,3 0 1 16,7-6-1-16,3 1 1 15,5-3 1-15,5 1-1 0,5-2-1 16,2-5 0-16,5 0 1 16,2-3-1-16,5-2 1 15,4-6 0 1,5-3-1-16,5-8 1 0,7-4-1 15,7-7 1-15,3-6-1 16,0-4 1-16,3-3-1 16,-8-7-1-16,-4 1 2 15,-7-6-1-15,-8-2 0 16,-11-2 0-16,-8-4 0 15,-7-3 0-15,-4-3 1 16,-6-5-2-16,-2-3 1 0,-5 2 0 16,-5-8 0-16,-5-1-1 15,-3-2 2 1,-5-5-1-16,-5-2 0 15,-6 1 0-15,-4 0 0 0,-7-3 1 16,-7 0-1-16,-10 2 0 16,-9 4 0-16,-11 3 0 15,-10 5 0-15,-9 1-1 16,-6 3 1-16,-2 8-2 15,-1 4-1-15,6 12-3 16,-4-7-19-16,22 16-13 16,8-1-2-16,16 3 1 15,19 10 23-15</inkml:trace>
  <inkml:trace contextRef="#ctx0" brushRef="#br0" timeOffset="2730.0047">23366 5319 41 0,'-22'-4'33'0,"-4"2"1"15,-10-8-28-15,-1 7 0 16,-12-8 1-16,1 2-1 15,-14-4-1-15,0 2-1 16,-11-1-1-16,-2 1-1 16,-6-1-1-16,-4 4 0 0,-4 1 0 15,0 4-1-15,1-2 1 16,-1 5 0-16,1-2 0 15,3 4-1-15,3 4 1 16,4 1 0-16,2 0-1 16,5 4 1-16,4 0-1 15,5 5 1-15,5 1-1 16,5 2 1-16,6 1-1 15,3 2 0-15,5 4 1 16,1 5-1-16,1 4 2 16,5 1-2-16,1 3 2 15,2 5-1-15,1 6 0 0,3 5 0 16,2 5 0-16,5-1-1 15,3 2 1-15,3 5-1 16,4-3 0-16,5-1 0 16,2-3 0-16,5-1 1 15,4-5 1-15,5 0-2 16,4-2 1-16,4-4 0 15,4-2 0-15,2 3 0 16,5-2 0-16,4-3-1 16,6 1 0-16,5-5 0 15,3-5 0-15,8-1 0 16,5-3 0-16,6-6 1 15,4-7-1-15,7-2-1 0,1-5 2 16,2-4-1-16,4-3 0 16,-3-3 0-16,1-2 0 15,-2-4 0 1,-4-3 0-16,-1 0 1 0,-6-1-2 15,3-2 1-15,-6-2 1 16,0 1-1-16,-5-5 0 16,0 3 0-16,-3 3 0 15,-4-5 0-15,-2-1 1 16,-5-4-2-16,-2 4 1 15,-2 0 0-15,-2 1 0 16,-4-3 0-16,1-8 0 16,-1-1 0-16,2-4 0 0,-5 1 1 15,-4-13-2 1,-2-3 1-16,-7-3-1 15,-4-8 1-15,-6-3-1 16,-5-1 1-16,-8-1-1 0,-4-6 1 16,-7 0 1-16,-3 0-1 15,-5-2 0-15,-3 5-1 16,-3 0 1-16,-5 6 0 15,-5-1 0-15,-4 12-1 16,-4 4 0-16,-5 4-1 16,-3 18-6-16,-17-4-21 15,8 20-8-15,-1 3-3 16,6 13 1-16,2 3 22 15</inkml:trace>
  <inkml:trace contextRef="#ctx0" brushRef="#br0" timeOffset="3619.2063">18469 12649 73 0,'-34'93'38'0,"-14"17"-1"15,-6 10-29-15,-10 32-8 16,-12 22 1-16,-6 11 0 16,-4 11 0-16,-8 5 1 0,-8 7 0 15,-4 2 0-15,-3 0-1 16,-4 0 1-16,1-4-1 15,-4-1 1-15,1-7-2 16,-1-13 1-16,6-13-1 16,5-7 1-16,10-8-1 15,9-14 2-15,11-6-2 16,10-14 2-16,11-7-2 15,10-9 1-15,7-1 0 16,5-15-1-16,5-12-1 16,5-8 0-16,6-17 2 15,3-16-3-15,3-8 1 16,5-12-2-16,5-18-2 0,5-22-15 15,-4-22-19-15,9-21 0 16,-3-24 0-16,6-10 10 16,-1-30 29-16</inkml:trace>
  <inkml:trace contextRef="#ctx0" brushRef="#br0" timeOffset="4149.6072">16020 12748 72 0,'4'-14'38'0,"-4"14"-1"0,23-6-38 16,-3 28 1-16,8 12 1 16,8 10 0-16,7 19 1 15,7 12 0-15,8 17 1 16,1 12 0-16,11 16 1 15,2 2 0-15,5 14-1 16,5 9 0-16,8 5 1 16,1 9-1-16,7 3 0 15,5 3 1-15,6 2-2 16,6 3 1-16,12 5 0 15,6-3-1-15,5 4 0 16,6-7 0-16,3 0 0 16,0 0-2-16,1-14 2 0,-2-12 0 15,-5-7-1-15,-12-7-1 16,-4-14 0-16,-12-9 1 15,-8-16-1-15,-8-10 1 16,-14-1-2-16,-15-5 0 16,-9-16-1-16,-13-8 1 15,-12-10-3-15,-7-4-3 16,-17-9-7-16,3 2-28 15,-19-18 0-15,2 1 0 16,-9-7 0-16,1-5 32 16</inkml:trace>
  <inkml:trace contextRef="#ctx0" brushRef="#br0" timeOffset="64287.7129">742 5126 37 0,'-14'0'31'0,"14"0"1"15,-11-15-30-15,27 12 2 16,8-2 0-16,16 3 0 16,5-8 0-16,16 4 0 15,1-6-1-15,6-1 0 16,-3 1-1-16,0 4-1 15,-8-4 0-15,-5 0 1 16,-10-1-1-16,-9 4 0 16,-9 1 0-16,-7 5 0 15,-17 3 0-15,0 0 0 16,0 0 0-16,-17-9 0 15,-11 13-1-15,-6 0 0 0,-14 0 1 16,-9 0-1-16,-12 1 1 16,-8 3-1-16,-6 0 0 15,-4 3 1 1,-2-5-1-16,3 0 0 0,7 0 0 15,9-1 1-15,13-2-1 16,13 0 0-16,16-2 0 16,17-5 0-16,11 4 0 15,32-8 0-15,10 1 0 16,16-2 0-16,11 1 0 15,9-2 0-15,5-1 1 16,4 0-1-16,-5 4 0 16,-8-1 1-16,-9 1-1 0,-11 1 0 15,-13 2 0 1,-8 1 1-16,-12-6-1 15,-9 4 0-15,-12 5 1 16,-4-10-1-16,-10 5 0 0,-8-3 1 16,-9 1 0-16,-8-1-1 15,-7 5 0-15,-9-3 1 16,-6-1-1-16,-4 3 0 15,2-2 0-15,3 0 0 16,7 4-1-16,8-2 0 16,11 3 1-16,11 1-1 15,23 0 0-15,0 0 1 16,35 11-1-16,7-6 1 15,11-2 0-15,11 1 0 16,5-3 0-16,7 0 0 16,-3-2 0-16,-4 0 0 15,-12-3 1-15,-9 2-1 0,-13-1 0 16,-9 0 0-16,-26 3 1 15,0 0 0-15,-16-9 0 16,-20 6 0-16,-12 1 0 16,-13 0-1-16,-14 0 1 15,-7 3 0-15,1 0-1 16,4-1 0-16,7 2 0 15,10 1-1-15,15-1 1 16,17 1 0-16,28-3-1 16,12 11 1-16,26-9-1 15,11 0 1-15,14-2 0 16,8-1-1-16,5 0 1 15,-2 0 0-15,-4-5 0 0,-13 1 0 16,-10 0 0-16,-13 0 0 16,-12 2 0-16,-22 3 1 15,0 0-1 1,-28-9 1-16,-13 8-1 0,-12 3-1 15,-14 8-1-15,-19-5-19 16,4 13-15-16,-1-5-1 16,7-7-2-16,10-1 22 15</inkml:trace>
  <inkml:trace contextRef="#ctx0" brushRef="#br0" timeOffset="70309.3234">5638 4979 34 0,'-13'5'15'16,"-11"-11"-1"-16,13 11-3 15,-6-11-2-15,17 6-2 16,-15 1-1-16,15-1 0 16,0 0-1-16,0 0 0 15,11 4-1-15,6 0 1 16,0-6-2-16,13 4 1 15,4-8-1-15,14 3-1 16,4-3 1-16,11 1-1 16,5-5 0-16,9 2-1 15,4-1 1-15,0 2-1 0,0 2 0 16,-2 0 1-16,-4-1-2 15,-6 1 1-15,-8 4-1 16,-7 0 0-16,-8 1 1 16,-7-3-1-16,-8 1 0 15,-9-1 0-15,-5 3 0 16,-6 4 0-16,-11-4 0 15,0 0 0-15,0 0 1 16,0 0-1-16,-24 6 0 16,3-3 0-16,-7-2 1 15,-5 0-1-15,-9 0 1 16,-7-1-1-16,-5 4 0 15,-10-2 0-15,-7-2 0 0,-7 0 0 16,-2 2-1-16,-5 0 1 16,-3 0-1-16,2 1 1 15,0-2 0-15,7 0-1 16,7 3 1-16,6-2 0 15,11 2 0-15,9-4 0 16,13 2 1-16,10 0-1 16,23-2-1-16,0 0 2 15,24 8-1-15,16-3 1 16,17-4-1-16,12 3 1 15,15-3-1-15,12-1 1 16,6-1 0-16,2-2-1 16,-3 2 0-16,-3-2 1 0,-10 3-1 15,-9 0-1-15,-12 4 0 16,-14-4-6-1,-1 19-23-15,-25-10-8 16,-5-1-1-16,-22-8 1 0,8 11 38 16</inkml:trace>
  <inkml:trace contextRef="#ctx0" brushRef="#br0" timeOffset="71697.7259">9743 5211 47 0,'0'0'34'16,"0"0"1"-16,44-2-34 15,14 0 0-15,19-4 2 16,19 3 0-16,5-1-1 15,11 3 1-15,3-4-2 16,-2 3 1-16,-8-1-1 16,-9 3 0-16,-12-1 0 15,-9 1-1-15,-10 0 1 16,-10-1-1-16,-11 1 0 15,-9 0 0-15,-10-2 0 0,-7 1-1 16,-18 1 1-16,14 0-2 16,-14 0-1-16,-13-3-14 15,13 3-17-15,-22 6-1 16,22-6 0-16,-19-3 27 15,19 3 8-15</inkml:trace>
  <inkml:trace contextRef="#ctx0" brushRef="#br0" timeOffset="72493.3273">12532 5101 51 0,'-25'-2'36'0,"10"-5"-2"15,15 7-29-15,20-16 0 16,18 13 1-16,16-3-2 16,24 7-1-16,16-5 0 15,23 4 0-15,14 3-1 16,10 4 0-16,6 0-1 15,5 4 0-15,-5-5 1 16,-3 1-1-16,-5 1-1 16,-8 0 1-16,-15-4 0 15,-10-2 0-15,-12-2 0 16,-14 0-1-16,-13 0 1 15,-13 1-1-15,-16 1 0 16,-11-6 0-16,-9 2 0 0,-7 2-1 16,-11 0-1-16,0 0-2 15,0 0-10-15,-32 11-23 16,10-9-1-1,-8-4-1-15,-3 3 11 0,-11-4 28 16</inkml:trace>
  <inkml:trace contextRef="#ctx0" brushRef="#br0" timeOffset="73850.5297">10015 2856 64 0,'-5'-19'38'0,"5"19"0"16,-32-29-37-16,7 31 0 15,-7-4 2-15,-1 4-2 16,-6 0 0-16,-2 3 0 0,-5 3 0 16,0 1-1-16,1 0 1 15,2-4-1-15,4 3-1 16,5 1 2-1,5 0-2-15,4 0 2 0,4-2-1 16,4 3 0-16,5 4 0 16,0 5 2-16,5 4-2 15,1 0 2-15,1 6-2 16,2-1 1-16,4 2-1 15,3-2 1-15,2-6-1 16,6-3-1-16,6-5 1 16,6-7-1-16,6-3 1 15,7 0 0-15,5-1 0 0,3-1 0 16,1 8 0-1,2 3 0-15,-6 7 0 16,-5 4 0-16,-10 4 1 16,-12 0-1-16,-13 7 1 0,-11-1-1 15,-9-6 1-15,-10 0 0 16,-7-5 0-16,-8-5-1 15,-2-1-1-15,1-3 0 16,7-7-4-16,-7-18-19 16,15 9-15-16,3-15 0 15,13 0 0-15,8-11 29 16</inkml:trace>
  <inkml:trace contextRef="#ctx0" brushRef="#br0" timeOffset="74224.9303">10248 2916 54 0,'-18'11'40'0,"-11"8"-3"16,2 20-32-16,-3 5 1 15,15 14 0-15,2 6-2 16,13 7 1-16,13-10-2 16,13-1-2-16,15-21 0 15,10-9 1-15,11-12-2 16,5-15 1-16,-1-19-1 15,-2-10 0-15,-8-10 0 16,-12-19 0-16,-19 1-1 0,-15-8-2 16,-20-5 2-16,-15 3-2 15,-12 8 1-15,-15 7-4 16,-2 24-5-1,-13 7-25-15,18 18-3 0,6 8 3 16,18 18 10-16,11 4 26 16</inkml:trace>
  <inkml:trace contextRef="#ctx0" brushRef="#br0" timeOffset="74646.1311">10950 3373 74 0,'0'0'37'0,"0"0"1"16,-13 3-37-16,13-3 1 0,-9 20 0 15,9-1-1-15,-1 6 1 16,3 4-1-16,0 0 1 15,0 3-1-15,0-4-1 16,1-4 2-16,-1-7-2 16,1-2 1-16,-3-15-1 15,0 0 0-15,11-9-1 16,-6-9 1-16,1-10-1 15,2-7-1-15,3-6 1 16,0-4 0-16,3 3 0 16,-1 2-1-16,3 14 2 15,2 10 0-15,2 11 1 16,-1 13 0-16,2 11 0 0,1 7 0 15,0 6 0-15,-1 4 1 16,-1 3-3-16,-4-9-4 16,8 11-26-16,-15-14-7 15,0 0 0-15,-3-10-1 16,4-6 30-16</inkml:trace>
  <inkml:trace contextRef="#ctx0" brushRef="#br0" timeOffset="75270.1322">12383 2931 74 0,'-21'4'37'16,"-14"-5"-2"-16,-5 2-34 15,-8 8 2-15,0-1 1 16,-8 3-3-16,1 5 0 16,-5 4 0-16,8 5 1 15,0 6-1-15,8 6 0 16,7 3 0-16,11 7-1 15,13 3 1-15,13 2 0 16,13-5 0-16,13-5 1 16,12-5-1-16,8-4 0 15,7-5-1-15,3-12 1 0,2-10-1 16,0-1 0-16,-5-2-1 15,-7-4-1-15,-5-3 0 16,-10-5-2-16,-1 9-5 16,-21-15-25-16,5 12-4 15,-10-11 0-15,-2 1 0 16,-6 2 35-16</inkml:trace>
  <inkml:trace contextRef="#ctx0" brushRef="#br0" timeOffset="75519.7326">11751 3286 69 0,'24'-9'38'0,"13"3"-2"16,3-2-34-16,11 2 1 16,8-4-1-16,2 2-3 15,5 6-4-15,-14-4-29 16,12 1-2-16,-13-3 0 15,0 2-1-15,-4-4 37 16</inkml:trace>
  <inkml:trace contextRef="#ctx0" brushRef="#br0" timeOffset="76159.3337">13126 2775 61 0,'-31'18'34'0,"-1"18"4"16,-5 7-36-16,8 20 2 16,3 1-1-16,12 14 2 15,3 3-3-15,14 0 2 16,13-11-2-16,17-11-1 0,11-16 1 15,12-12 0-15,8-14-1 16,5-12-1-16,5-19 1 16,-5-12-3-16,-5-11 2 15,-13-8-1-15,-11-12 1 16,-19-8-2-16,-16-3 2 15,-17-7-2-15,-19 2 1 16,-9 3 1-16,-14 8 0 16,-7 6-1-16,-5 15 1 15,1 13-3-15,9 30-7 16,-2 3-26-16,20 17 1 15,10-3-3-15,22 8 8 16,14-5 30-16</inkml:trace>
  <inkml:trace contextRef="#ctx0" brushRef="#br0" timeOffset="76455.7342">14082 2560 77 0,'-32'13'35'0,"1"23"1"16,-7 16-35-16,0 17 4 15,4 5-3-15,3 15 3 0,9 6-3 16,14 1 1-1,10-8-2-15,14-9 2 16,11-11-3-16,7-13-1 16,9-4-3-16,-4-24-9 0,8 0-24 15,-11-14 0-15,3-8-1 16,-10-12-1-16,2-5 39 15</inkml:trace>
  <inkml:trace contextRef="#ctx0" brushRef="#br0" timeOffset="76861.335">14291 3098 90 0,'-16'17'39'16,"10"14"-2"-16,2 1-35 0,3 13-1 15,3 0 1-15,2-2-3 16,1-1 2-16,3-2 0 16,0-8 0-16,3-7-2 15,-4-7 1-15,-7-18 0 16,20 6 0-16,-20-6-1 15,18-27 0-15,-8 1 0 16,3-7-1-16,-1-5 1 16,8-8 0-16,-1-1 1 15,2 8 0-15,2 9 1 16,3 6-1-16,2 11 0 15,-4 12 0-15,1 9 1 16,-4 18-1-16,-2 3-1 0,-3 6 1 16,-1-1-1-16,-3-2 1 15,-5-2-2-15,3 8-10 16,-13-18-25-1,11-1 0-15,-8-19-1 0,6 12 0 16,-6-12 38-16</inkml:trace>
  <inkml:trace contextRef="#ctx0" brushRef="#br0" timeOffset="77157.7355">14842 2611 71 0,'47'34'36'0,"10"25"3"15,-6 7-34-15,3 23 3 16,-9 0-4-16,-4 12 1 15,-12-1-2-15,-6-4 1 16,-9-9-2-16,-12-4-2 16,-8-9-1-16,-10-15-5 15,1 1-28-15,-16-20-5 16,0-6-1-16,-7-19-3 15,0-10 30-15</inkml:trace>
  <inkml:trace contextRef="#ctx0" brushRef="#br0" timeOffset="81556.9432">19628 5115 44 0,'-22'1'31'16,"22"-1"-1"-16,0 0-29 15,32 12-1-15,14-5 1 16,17-3-1-16,12 2 2 16,5-4-1-16,2 0 0 15,-3-3 0-15,-3 2 0 16,-17-3 0-16,-9-2-1 15,-14-2 2-15,-13-1-2 16,-10-3 0-16,-13 10 0 16,-3-16 0-16,-16 9 0 15,-7 0 0-15,-13-1-1 16,-10 3 0-16,-11 4 1 0,-7 1 0 15,-6 1-1-15,-1 1 1 16,4 1-1-16,7 2 0 16,11 1 0-16,14 3 0 15,14-6 0-15,24-3 0 16,13 10 0-16,20-5 1 15,13-3 0-15,14-3 0 16,7-1 1-16,8-6 0 16,3 2 0-16,-4-2 0 15,-4 1 1-15,-10-4-1 16,-9 2 0-16,-12 1 1 15,-10 0-2-15,-13 4 0 16,-16 4 0-16,0 0 0 0,-22-10 0 16,-7 11-1-16,-9 2 1 15,-12-3-1-15,-11 2 1 16,-10 0 0-1,-7 1 0-15,-3 0-1 0,3 0 1 16,10-3 0-16,8 0 0 16,19 2-1-16,18-2 1 15,23 0 0-15,30-5-1 16,20-1 1-16,14 0-1 15,14-2 1-15,7-1 1 16,3-3 0-16,0 1-1 16,-10-1 1-16,-8 1 0 15,-13 0 1-15,-12 3-1 0,-12 0 0 16,-13 1 0-1,-20 7-1-15,0 0 1 16,-26-13-1-16,-11 13 0 16,-12-3 0-16,-12 2 0 0,-13-2 0 15,-7 4 0-15,0-1 1 16,1-3-1-16,10 3 0 15,11 0 0-15,17 6 0 16,20-1 0-16,22-5 1 16,18 10-1-16,16-5 0 15,13 3 0-15,8-2 1 16,8-2 0-16,0-6-1 15,-1 0 1-15,-6 1 0 16,-6 1 0-16,-11-2 0 16,-7 1 0-16,-12-4 0 15,-20 5-1-15,0 0 0 16,-25-8 0-16,-13 8 0 0,-12-2 0 15,-11 1 0-15,-9 1 0 16,-7 6-1-16,0 0 1 16,8 2-1-16,11 0 1 15,16 3 0-15,20 1 0 16,20 2 0-16,19 0 0 15,21-3 0-15,14-4 0 16,12 0 0-16,7-1 0 16,3-2 0-16,-4-3 1 15,-9-1 0-15,-8-2-1 16,-11 0 0-16,-13 5 1 15,-15-3-1-15,-14 0 0 0,-19 1 0 16,-9 0-1-16,-10-1 1 16,-10 5 0-16,-7 0 0 15,-5 0-1-15,1 3 0 16,-1 0-4-16,18 12-11 15,-1-5-17-15,16-1 0 16,11-4-1-16,16-10 28 16,9 15 6-16</inkml:trace>
  <inkml:trace contextRef="#ctx0" brushRef="#br0" timeOffset="82726.9453">23065 5124 16 0,'-41'-2'27'0,"-2"0"-1"15,5 1-24-15,10 6 2 16,10-3-1-16,18-2 1 15,10 13-1-15,23-4 0 16,16-5-1-16,14 4 1 16,10-6-1-16,9 5 1 15,-1-5 0-15,-1-1 0 16,-10-4 0-16,-7 3 0 15,-16-5 0-15,-10 5 0 16,-17-5-1-16,-20 5-1 16,-1-12 0-16,-21 8-1 0,-16-1 0 15,-11 0 0-15,-14 0 0 16,-13-1 0-1,-9 4 0-15,-9-3 0 16,-2 0 0-16,4 2 1 0,7-1-1 16,11 2 0-16,14 2-1 15,17 1 2-15,20 0-1 16,23-1 0-16,28 2 0 15,16 2 1-15,16-4 0 16,14 1 0-16,12-4 1 16,8-3-1-16,1-1 1 15,-1 4-1-15,-11-3 1 0,-6 1-1 16,-15-1 1-1,-11 1-1-15,-18 1 0 16,-13 2-1-16,-20 2 0 16,-20-3 0-16,-17 3 0 15,-18-1 0-15,-15 4-1 0,-12-1 1 16,-12 1 0-16,-3-1-1 15,2-1 2-15,5 5-1 16,14 0-1-16,12-1 2 16,19 1-2-16,20 2 1 15,25-8 0-15,26 15 1 16,22-7-1-16,15-4 1 15,14-1-1-15,6 1 1 16,0-4 0-16,-5 1-1 16,-14-4 1-16,-18-2 0 15,-22 3-1-15,-24 2 1 16,-25 4-3-16,-24 1-1 0,-14 15-18 15,-25-5-12-15,-12 7-1 16,-13 1-2-16,-3 0 24 16</inkml:trace>
  <inkml:trace contextRef="#ctx0" brushRef="#br0" timeOffset="90448.9588">2797 13448 53 0,'-8'35'35'16,"-3"18"-1"-16,-1 6-33 16,0 16 2-16,2 3-1 0,5 3-1 15,-1-1 0-15,4-6-1 16,2-12-2-16,2-13 0 15,5-10-3-15,1-21-4 16,13-2-12-16,-7-22-12 16,6-14-2-16,7-11 13 15,-4-12 22-15</inkml:trace>
  <inkml:trace contextRef="#ctx0" brushRef="#br0" timeOffset="91540.9607">2991 13631 42 0,'0'0'22'0,"-2"33"-7"16,-16 4-3-16,14 26-4 0,-7-3-3 15,10 12-1-15,2-9 0 16,13-5-1 0,9-19 1-16,11-11-2 15,10-22 1-15,6-13 0 0,5-19-1 16,1-14 0-16,-6-11 0 15,-4-9-1-15,-12-12 0 16,-12-3 0-16,-14-2-1 16,-13 3 0-16,-15 11 1 15,-11 9-2-15,-8 15 1 16,-9 17-1-16,-3 19-1 15,1 16 1-15,5 18-2 16,5 4 0-16,13 12-1 16,5-7-2-16,21 7-1 15,6-16 0-15,23 3-2 16,-3-18 2-16,18-2 1 15,-4-12 1-15,9 2 2 0,-4-6 2 16,-4 2 3-16,0 8 2 16,-13-1 2-16,5 15 1 15,-15 2-1-15,8 13-1 16,-6-3 0-16,5 8-1 15,-2-3 1-15,9-3-4 16,3-7 1-16,6-7-2 16,8-14 1-16,2-12 0 15,0-13 0-15,-1-7 0 16,-8-15-1-16,-6-10 2 15,-13-10-2-15,-12-8 0 16,-17 3 1-16,-16-1 0 16,-14 2 0-16,-9 9-1 0,-10 6 2 15,-2 15-2-15,1 14 1 16,6 13-2-16,11 6 0 15,10 10-1-15,20 9-2 16,13-4-2-16,25 5-3 16,6-15-1-16,27 2 0 15,-4-14 3-15,15 7-1 16,-6-10 4-16,-2 4 3 15,-8 3 4-15,-16 3 5 16,-4 22 2-16,-25 6-1 16,-1 16 1-16,-14 3-1 15,4 12-2-15,-8-1-2 0,10 5-3 16,1-6 0-16,9-4-1 15,10-13 0-15,9-9-2 16,7-15 2 0,8-10-2-16,8-18 1 0,-1-9 1 15,1-14-1-15,-6-12 1 16,-7-13 0-16,-9-5 0 15,-12-7-1-15,-13 3 1 16,-16 6 0-16,-10 5-2 16,-9 9 1-16,-9 13-1 15,-3 13 0-15,-2 9 0 16,6 15-1-16,0 1-2 15,14 11-1-15,3-4 0 0,18 6-3 16,1-15 0 0,25 10-1-16,-2-16 1 15,18 5 2-15,0-9 4 16,8-6 2-16,1 2 2 0,-1-1 2 15,1 7 1-15,-10-6 1 16,1 14 0-16,-15-2-1 16,0 8-2-16,-10 5-2 15,-6 6 1-15,-7-1-2 16,-3 3 0-16,-3-4 0 15,-3 2 0-15,-1-4-2 16,0-1 0-16,7-12-3 16,-13 5-7-16,13-5-20 15,0 0 1-15,1-13 4 16,-1 13 27-16,15-21 0 15</inkml:trace>
  <inkml:trace contextRef="#ctx0" brushRef="#br0" timeOffset="92617.3626">4796 13299 52 0,'-22'-12'35'0,"6"12"0"16,-2 15-31-16,-4 2-1 15,1 15 1-15,-3 11-2 16,2 14 1 0,1 12-3-16,9 6 2 0,3 5 0 15,13 0-1-15,8-5-1 16,12-4 1-16,8-16 1 15,7-12-1-15,6-17 2 16,3-12-2-16,1-15 0 16,0-14 1-16,-9-12-1 15,-2-15 1-15,-8-7-2 16,-7-16 1-16,-9-5-2 15,-9-3 1-15,-10-4-1 0,-12 5 0 16,-5 6 0 0,-11 5-2-16,-4 15 1 15,-4 10-1-15,4 16 0 16,-1 5-1-16,14 16-1 0,7-1 0 15,17 0 1-15,7 16 0 16,21-7 1-16,5 0 0 16,11 2 2-16,4 3 2 15,-2 1 1-15,0 10 1 16,-9 2 1-16,0 14 0 15,-15 7-1-15,-5 9 1 16,-9 1-2-16,0 4 0 16,-7 1 0-16,5-6-2 15,1-3 0-15,7-13-1 16,8-11 1-16,8-9-2 15,13-13 2-15,4-11 0 0,7-14-1 16,-1-9 2-16,-2-13-1 16,-6-9 2-16,-7-12-2 15,-11-3 3-15,-17-2-2 16,-10 0 0-16,-15 1 1 15,-12 6-1-15,-14 8 0 16,-8 9-2-16,-6 12 0 16,-1 3-2-16,6 18-1 15,1-3-3-15,21 23-4 16,0-11-4-16,37 17-9 15,-9-18-1-15,50 27 8 16,-12-17 10-16,17-2 5 16,4 2 5-16,-1-14 5 0,8 11 4 15,-19-5 11-15,5 13 0 16,-23-6-7-16,6 25-7 15,-22 5-4-15,-3 18-2 16,-9 6-1-16,-2 7-1 16,2 1 0-16,3 0-1 15,7-4 0-15,9-12-2 16,16-13 2-16,13-19-2 15,10-12 2-15,14-18 1 16,1-12-1-16,2-17 2 16,-7-12 0-16,-3-14 2 15,-16-15 0-15,-11-2 0 16,-20-3-2-16,-18 7 1 0,-21-1-1 15,-15 12-3-15,-15 13-2 16,-20 9-6 0,6 25-25-16,-13 7-3 15,2 15-2-15,6 6 5 0,5 8 34 16</inkml:trace>
  <inkml:trace contextRef="#ctx0" brushRef="#br0" timeOffset="93132.1635">2510 15770 37 0,'-12'-28'36'16,"1"13"0"-16,-2-7-33 15,13 22 0-15,-11 34 1 16,14 12 0-16,-2 10-3 16,6 14 2-16,2 6-3 15,2 3 0-15,5 4 0 16,-2-14-5-16,13-3-15 15,-6-23-15-15,6-16-1 16,-3-16 6-16,3-13 30 16</inkml:trace>
  <inkml:trace contextRef="#ctx0" brushRef="#br0" timeOffset="95238.1672">2844 15782 37 0,'-14'38'34'0,"-1"14"0"16,0 13-32-16,16 7 2 15,8-6-1-15,14 2 0 16,10-18 1-16,14-13-1 16,5-17-1-16,8-13 0 15,0-26 0-15,-4-12-1 16,-11-8 1-16,-10-14-2 15,-15-9 1-15,-18-6-1 0,-15-5 0 16,-16 8 0 0,-15 8 0-16,-8 7-1 15,-4 12 0-15,-2 9-1 16,8 18 1-16,7 5-2 0,18 18 0 15,13-7-3-15,28 13-4 16,1-14-3-16,31 14-3 16,-5-21 2-16,25 18 0 15,-13-16 1-15,13 16 3 16,-17-7 5-16,-2 9 6 15,-6 13 7-15,-19-2 3 16,4 23 2-16,-24-9 1 16,12 20 1-16,-17-19-3 15,14 17-1-15,-8-23-3 16,15 7-1-16,2-17-3 15,13-10-1-15,8-21-2 16,6-8 0-16,2-11 0 0,3-11-1 16,-4-7-1-16,-10-14-2 15,-8-4 1-15,-19-12 0 16,-14 8 1-16,-18-4-1 15,-13 4 1-15,-14 10 0 16,-6 7 2-16,-4 13 0 16,0 10 1-16,7 15-1 15,8 7 0-15,15 12-1 16,10 1 1-16,16 0-1 15,18 3-2-15,13-10-2 16,20 0 0-16,7-8 1 16,14-3 0-16,2-6 0 15,1 6 1-15,-4-4 0 0,-10 9 3 16,-7 10 2-16,-20 6 1 15,-6 22 0-15,-17 5 0 16,-4 15 0 0,-10 0 0-16,2 8-1 0,-3-7-1 15,6 9 0-15,9-11-2 16,10-10 0-16,12-9 1 15,11-12-1-15,12-14-1 16,4-10 0-16,3-10 1 16,1-13-1-16,-8-8 0 15,-7-11 0-15,-13-10 1 16,-15-7 0-16,-18 1 1 15,-12-8-1-15,-17 2 1 0,-11 0 0 16,-11 8 0 0,-6 9-1-16,-4 12 1 15,-2 12-1-15,7 9-1 16,7 11-1-16,17 10 0 0,10 3-2 15,23 4-1-15,10-11-3 16,28 11 1-16,8-15-1 16,20 8 4-16,4-4 3 15,4 1 1-15,2 2 2 16,-8 3 2-16,-1 14 3 15,-20-1 0-15,0 19 0 16,-20-2-2-16,-3 11-2 16,-12 0-1-16,1 4-1 15,-4-1-1-15,-2-1 0 16,6-5-1-16,1-7 1 15,7-8-1-15,2-10 1 16,8-16 0-16,-4-8-1 0,0-15 3 16,2-11-1-16,-8-9 1 15,-5-11-1-15,-10-15 2 16,-9-4-2-16,-16-2 2 15,-6 0-2-15,-17 3 0 16,-10 4 0-16,-11 5-1 16,-7 14 1-16,1 12-3 15,5 12 2-15,10 12-2 16,14 9-1-16,21 10 1 15,19 0-2-15,29 8 1 16,13-2-1-16,15 12 3 16,8-3 0-16,6 3 1 15,-4 6 2-15,-7 3 0 0,-5 6 2 16,-16 0-1-16,-7 5-1 15,-9-4 0-15,-4 2-2 16,-7 3-1 0,5-7 0-16,1-5 0 0,6-16 0 15,6-6-1-15,5-10 2 16,9-11 0-16,3-10 1 15,3-17 0-15,-4-9 0 16,-7-15 1-16,-9-2-1 16,-12-8 1-16,-14-1-1 15,-20-7 0-15,-14 5 0 16,-17 5-2-16,-15 9 2 0,-10 10-3 15,-3 9 1-15,8 16-2 16,2 4 0 0,19 14-1-16,14 1 2 15,28-1-1-15,17 21-1 0,25-4 3 16,9 4-1-16,10 10 3 15,8 3 0-15,-3 6 2 16,-1 8-3-16,-14 9 2 16,-7 4 0-16,-13 1-1 15,-11-1 0-15,-11-1-1 16,-5-1 1-16,-4-8-2 15,0-11 2-15,3-12 0 16,10-14 0-16,11-10-1 16,13-10 1-16,13-19-1 15,11-6 1-15,6-13-1 16,1-9 0-16,-2-12 2 15,-6 4-2-15,-16-7 1 0,-15 3 0 16,-20 5 1-16,-20 2 0 16,-27 9-1-16,-16 12 0 15,-12 11-2-15,-5 6 0 16,6 13-1-16,0 8-1 15,14 10 2-15,11 13-2 16,27 10 2-16,19 6-1 16,19 9 2-16,14 7 2 15,12 0 0-15,14 1 2 16,4-6-1-16,9-2 1 15,-1-10-2-15,0-2 1 16,-9-7 0-16,-5-11-2 16,-16-3 1-16,-9-6-2 0,-11-3 0 15,-10-9 1-15,-11-10-1 16,-10-11 1-16,-10-11-1 15,-15-5 0-15,-15-13-1 16,-15-9 1-16,-22-5-1 16,-11 3-1-16,-3 6 1 15,1 7-1-15,9 14 0 16,15 6 0-16,19 17 1 15,26 12 0-15,32 13 1 16,25 4-1-16,24 6 1 16,18 5 1-16,23 1 0 15,20-2-1-15,21-4-1 16,8-8-4-16,24 5-20 0,-10-14-11 15,0-6-1-15,-9-12-1 16,-14-5 35 0</inkml:trace>
  <inkml:trace contextRef="#ctx0" brushRef="#br0" timeOffset="96033.7686">10594 13360 31 0,'-17'1'32'0,"4"-1"-1"15,0 2-28-15,13-2 1 0,-18 17 0 16,18-5 1-16,0-12-1 15,3 21-2-15,3-7 1 16,7 7 0 0,-2 6 0-16,2 15-1 0,-6 9 1 15,2 11 0-15,-8 7-1 16,2 7 0-16,-7-5 0 15,1 2-1-15,-1-10 1 16,1-12-2-16,-1-14 1 16,3-9-1-16,2-10-1 15,-1-18-1-15,5 14-1 16,-5-14-2-16,19-20-3 15,-11-14-10-15,17 2-14 0,-3-9-3 16,6-9 0 0,3-11 32-16,4-7 3 15</inkml:trace>
  <inkml:trace contextRef="#ctx0" brushRef="#br0" timeOffset="97905.7719">11011 13383 12 0,'0'0'30'16,"4"19"1"-16,-12 32-22 15,-17 8 0-15,2 24 0 16,-4 1-2-16,12 12 0 15,3-11-1-15,18-5-2 16,7-22 0-16,19-18-1 16,11-18 0-16,13-16-1 15,-1-18-2-15,2-14 1 16,-9-11-2-16,-11-11 3 15,-13-11-2-15,-16-4-1 16,-16-6 1-16,-14-3-1 0,-12 4 1 16,-13 5 0-16,1 12 0 15,2 6-1-15,6 15-1 16,11 8 0-16,27 22-2 15,0 0-3-15,14 10-2 16,11 2 0-16,25 11 0 16,-3 0 2-16,8 14 2 15,-6 7 3-15,-8 3 5 16,-3 13 4-16,-22-2 4 15,7 11-1-15,-21-10 1 16,11 9-1-16,-10-17-2 16,12 0-3-16,1-14-1 15,12-9-3-15,12-16-1 0,7-11-1 16,0-13-1-16,1-14 0 15,-5-13-1-15,-13-15 1 16,-12-15-1 0,-19-11 2-16,-16-6 0 0,-17-3 1 15,-13 7 1-15,-10 10 1 16,-4 10 0-16,1 14 0 15,5 16-1-15,13 20 1 16,10 22-2-16,17 8 0 16,21 7-2-16,19 2-2 15,27 6-3-15,12-10 1 16,20 4 0-16,0-13 2 15,8-8 2-15,-6-8-1 0,-9-3 4 16,-11-2 3 0,-23-7 2-16,-10 13 1 15,-33 1-1-15,10 21-1 16,-29 7-2-16,-4 17 1 0,-9 10-2 15,6 11-1-15,1 4 0 16,12 3 0-16,10-2-1 16,18-9 1-16,17-10-1 15,14-13 0-15,16-16 1 16,7-12-1-16,3-13-1 15,0-11 1-15,-6-14-1 16,-10-12 1-16,-14-13-1 16,-12-7 1-16,-17-13 0 15,-14-3 0-15,-14-2 1 16,-7 3-1-16,-3 9 0 15,-1 4 0-15,2 14 0 0,4 9-1 16,8 21 0-16,11 6-3 16,20 15-1-16,8 2 1 15,16 9-1-15,3-1 0 16,11 8 3-16,2 0 0 15,0 3 2-15,-8 8 2 16,-14 1 3-16,-9 12 0 16,-20 1 0-16,-7 12 0 15,-16-2-2-15,0 7-1 16,-3-3 0-16,2 0-1 15,6-7-2-15,11-3 1 16,13-12 1-16,11-12-1 16,15-13 0-16,8-11-1 0,7-12 1 15,0-14 0-15,2-15 0 16,-5-15 0-16,-7-9-1 15,-11-8 2-15,-15-9-1 16,-12 1 1-16,-20 0-1 16,-12 6 0-16,-18 10 0 15,-9 10 0-15,-8 10 0 16,0 11-2-16,7 15 0 15,5 9 0-15,17 8 0 16,15 1-2-16,30 8-2 16,11-6-2-16,28 10 2 15,3-4 1-15,16 2 3 16,5-3 2-16,1 3 0 0,-4 3 3 15,-13 6 2-15,-4 16 2 16,-23 3 0 0,-6 15-2-16,-20 4-1 15,-4 9-2-15,-8 1-1 0,1 2 0 16,3-5-1-16,5-11-2 15,13-7 2-15,10-13-1 16,13-8-1-16,11-11 1 16,9-15 0-16,5-13 1 15,2-10 0-15,0-12 1 16,-8-17 0-16,-6-3 1 15,-15-16 1-15,-11-2-1 16,-22-7-1-16,-14 2 1 16,-23 2-1-16,-18 8 0 15,-20 14-2-15,-14 7 0 16,-5 19-1-16,-3 14-1 15,11 14 0-15,7 8 0 0,24 15 0 16,22 1 0-16,38 4 0 16,24-1 2-16,25-6 0 15,18-3 3-15,16-4 0 16,14-4 1-16,0-5 0 15,5 2 0-15,-16 0 0 16,-9 10 0-16,-18 11-2 16,-18 9-1-16,-23 7-1 15,-16 8 1-15,-13 5-1 16,-13 2-1-16,-1-1 0 15,-1-5 1-15,13-11 1 16,10-12 0-16,18-12 1 16,15-9-1-16,16-13 1 0,10-6 1 15,10-16-1-15,6-6 0 16,-3-10 1-16,-1-7 0 15,-13-10-1-15,-11-9 0 16,-20-7 0-16,-21-1 0 16,-25 1 1-16,-23 0-2 15,-23 6 0-15,-15 8-1 16,-7 14 1-16,0 13-1 15,6 15 0-15,8 10 0 16,19 10 0-16,23 14 0 16,28 11 0-16,23 7 0 15,22 4-2-15,12 2 2 16,16 9-2-16,1-8-10 0,20 18-18 15,-10-7-5-15,-4 0-1 16,-12 1 10 0,-15 4 27-16</inkml:trace>
  <inkml:trace contextRef="#ctx0" brushRef="#br0" timeOffset="99808.9753">10386 15328 61 0,'0'0'36'0,"-13"26"1"0,-2 38-31 16,3 22-5-16,3 20 0 15,3 18-1-15,0 8 1 16,0-1 0-16,2-11 0 15,3-16-1-15,7-28-2 16,0-26-3-16,15-10-4 16,-6-34-9-16,16-10-11 15,0-21-6-15,2-13 0 16,-4-21 24-16,10 4 11 15,-14-25 0-15,4 2 0 16,-8-9 0-16,-4 2 0 16,-7 2 0-16,4 15 28 15,-5 11-6-15,-6 4-7 0,6 35-1 16,-9 18-4-16,-9 31-1 15,-5 17-3-15,6 23-2 16,-4 0 0 0,10 9-1-16,2-4 0 0,13 3 1 15,9-22-1-15,19-22 2 16,4-24-1-16,11-11 0 15,-1-19-2-15,0-10 0 16,-8-23 0-16,-8-18-1 16,-15-13 1-16,-15-4-2 15,-16 0-1-15,-17 3 2 16,-12 9-2-16,-10 8 1 15,-8 22-2-15,-5 21 2 0,5 20-2 16,2 18-1 0,13 12 2-16,14 6-3 15,18 6 3-15,15-2-3 16,17 3 1-16,12-15-2 0,14-2 2 15,2-13 0-15,3 0 0 16,-6-5 2-16,-6 6 0 16,-9 7 3-16,-9 7 0 15,-8 16 1-15,-10 7-1 16,0 14 1-16,-4 6-1 15,6 7 2-15,2-7-3 16,11-4 1-16,6-11-1 16,12-13 1-16,7-20-2 15,7-7 2-15,6-23-2 16,-5-13-2-16,-5-9 2 15,-10-18-1-15,-13-13 1 16,-13-14-2-16,-18-5 2 0,-14-11-1 16,-15 7 1-16,-7 2 1 15,-9 8-1-15,-9 10 0 16,-1 16 1-16,3 19 0 15,4 16-1-15,8 17 0 16,11 9-1-16,14 7 0 16,20 7 1-16,19-2-2 15,22-3 2-15,18-4 0 16,21-4-1-16,12-9 0 15,11-5 1-15,3-7 1 16,0-6-1-16,-6-1 4 16,-13-3-3-16,-13 4 0 15,-17 0 0-15,-16 5 1 0,-18 5-1 16,-25 6 0-16,-4 21 0 15,-17 3-3-15,-10 18 3 16,-5 15-1 0,-3 11 0-16,1 8 0 0,7 3 0 15,9 1-1-15,12-6 1 16,11-1 0-16,15-12 0 15,13-19 1-15,9-7-1 16,10-10 1-16,7-19-1 16,5-12 1-16,2-9 0 15,4-16 0-15,-4-15-1 16,-3-12 0-16,-7-19 1 0,-8-11 0 15,-14-3-1-15,-9-6 0 16,-16 1 0 0,-17 2 0-16,-14 14-1 15,-16 16 1-15,-9 18-2 0,-8 15 1 16,-4 19 0-16,-2 13 0 15,1 16 0-15,7 11 0 16,8 11 0-16,12 7 0 16,18 5 2-16,15 6-1 15,19 0 0-15,21 0 0 16,17-4 0-16,19-10 0 15,13-10 2-15,13-7-1 16,8-12-1-16,4-7 2 16,-3-14-1-16,-3-7 0 15,-10-9 2-15,-7-3-2 16,-13-1-1-16,-10 2 1 15,-17 3-1-15,-10 6 0 0,-11 21-1 16,-8 13 2-16,-4 15 0 16,-1 8-1-16,0 10 1 15,5 2 1-15,6-1 0 16,11-5 0-16,8-13-1 15,10-11 1-15,7-11-1 16,9-8 1-16,4-13-2 16,-1 1 0-16,-4-14 1 15,-6-9-1-15,-10-10 0 16,-13-8-1-16,-18-6 1 15,-21-4 0-15,-29-3 0 16,-22-4 1-16,-28 8-1 16,-16 11 0-16,-9 16-1 0,-1 17 2 15,6 18-3-15,10 6-14 16,43 33-19-16,26 3-5 15,46 16 0-15,38 9 10 16,41 1 30-16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95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545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8439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757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89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62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365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54425-23AD-4EAC-BBA5-FE47CC46E2B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5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 &gt; 1001 = k, c = 1001</a:t>
            </a:r>
          </a:p>
          <a:p>
            <a:endParaRPr lang="en-US" smtClean="0"/>
          </a:p>
          <a:p>
            <a:r>
              <a:rPr lang="en-US" smtClean="0"/>
              <a:t>n &gt; 1 = k, c = 42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689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763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030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solidFill>
            <a:srgbClr val="FFFFFF"/>
          </a:solidFill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103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548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07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20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19.png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2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2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7.png"/><Relationship Id="rId3" Type="http://schemas.openxmlformats.org/officeDocument/2006/relationships/tags" Target="../tags/tag30.xml"/><Relationship Id="rId21" Type="http://schemas.openxmlformats.org/officeDocument/2006/relationships/oleObject" Target="../embeddings/oleObject2.bin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6.png"/><Relationship Id="rId2" Type="http://schemas.openxmlformats.org/officeDocument/2006/relationships/tags" Target="../tags/tag29.xml"/><Relationship Id="rId16" Type="http://schemas.openxmlformats.org/officeDocument/2006/relationships/image" Target="../media/image25.png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2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37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oleObject" Target="../embeddings/oleObject4.bin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30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29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28.png"/><Relationship Id="rId28" Type="http://schemas.openxmlformats.org/officeDocument/2006/relationships/oleObject" Target="../embeddings/oleObject5.bin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32.wmf"/><Relationship Id="rId2" Type="http://schemas.openxmlformats.org/officeDocument/2006/relationships/tags" Target="../tags/tag62.xml"/><Relationship Id="rId1" Type="http://schemas.openxmlformats.org/officeDocument/2006/relationships/vmlDrawing" Target="../drawings/vmlDrawing3.vml"/><Relationship Id="rId6" Type="http://schemas.openxmlformats.org/officeDocument/2006/relationships/tags" Target="../tags/tag66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5.xml"/><Relationship Id="rId10" Type="http://schemas.openxmlformats.org/officeDocument/2006/relationships/image" Target="../media/image31.wmf"/><Relationship Id="rId4" Type="http://schemas.openxmlformats.org/officeDocument/2006/relationships/tags" Target="../tags/tag64.xml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5.em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customXml" Target="../ink/ink2.xml"/><Relationship Id="rId5" Type="http://schemas.openxmlformats.org/officeDocument/2006/relationships/tags" Target="../tags/tag72.xml"/><Relationship Id="rId10" Type="http://schemas.openxmlformats.org/officeDocument/2006/relationships/image" Target="../media/image490.png"/><Relationship Id="rId4" Type="http://schemas.openxmlformats.org/officeDocument/2006/relationships/tags" Target="../tags/tag71.xm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customXml" Target="../ink/ink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image" Target="../media/image55.png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image" Target="../media/image54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52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53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1657350" y="685800"/>
            <a:ext cx="5829300" cy="1102519"/>
          </a:xfrm>
        </p:spPr>
        <p:txBody>
          <a:bodyPr/>
          <a:lstStyle/>
          <a:p>
            <a:pPr eaLnBrk="1" hangingPunct="1"/>
            <a:r>
              <a:rPr lang="en-US" sz="8800" b="1" dirty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229916" y="2343151"/>
            <a:ext cx="67437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/>
              <a:t>Java Intro – Review</a:t>
            </a:r>
          </a:p>
          <a:p>
            <a:pPr algn="ctr" eaLnBrk="1" hangingPunct="1"/>
            <a:r>
              <a:rPr lang="en-US" sz="6000" b="1" dirty="0"/>
              <a:t>Java </a:t>
            </a:r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</a:p>
          <a:p>
            <a:pPr algn="ctr" eaLnBrk="1" hangingPunct="1"/>
            <a:r>
              <a:rPr lang="en-US" sz="6000" b="1" dirty="0"/>
              <a:t>Big-O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2057400" y="5105400"/>
            <a:ext cx="4800600" cy="12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898989"/>
                </a:solidFill>
              </a:rPr>
              <a:t>2013-10-14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898989"/>
                </a:solidFill>
              </a:rPr>
              <a:t>Monday – Week 6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898989"/>
                </a:solidFill>
              </a:rPr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9542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0866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mtClean="0"/>
              <a:t>variables (shared)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smtClean="0"/>
              <a:t>Global state shared by all instances of the class</a:t>
            </a:r>
          </a:p>
          <a:p>
            <a:r>
              <a:rPr lang="en-US" sz="2800" smtClean="0"/>
              <a:t>Looks like an instance variable declaration +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static</a:t>
            </a:r>
          </a:p>
          <a:p>
            <a:r>
              <a:rPr lang="en-US" sz="2800" smtClean="0"/>
              <a:t>Access them as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ClassName.fieldName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438400"/>
            <a:ext cx="7378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524000" y="42672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63246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0" y="6096000"/>
            <a:ext cx="609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16D32-CC7E-4AE5-9B30-DA2D725A97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581400" y="385445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19200" y="4692650"/>
            <a:ext cx="7315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4997450"/>
            <a:ext cx="769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867400" y="84926"/>
            <a:ext cx="3048000" cy="3159924"/>
          </a:xfrm>
          <a:prstGeom prst="wedgeRoundRectCallout">
            <a:avLst>
              <a:gd name="adj1" fmla="val 35337"/>
              <a:gd name="adj2" fmla="val 6503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Write a sample call to each method: 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Got the static one done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Got the non-static one done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Got both done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Stuck</a:t>
            </a:r>
            <a:endParaRPr lang="en-US" sz="2000" dirty="0"/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8401958" y="3583334"/>
            <a:ext cx="585048" cy="655829"/>
            <a:chOff x="1824" y="4512"/>
            <a:chExt cx="528" cy="241"/>
          </a:xfrm>
        </p:grpSpPr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2480" y="239400"/>
              <a:ext cx="6685920" cy="561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960" y="228240"/>
                <a:ext cx="6710040" cy="56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76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581400" y="385445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8401958" y="3583334"/>
            <a:ext cx="585048" cy="655829"/>
            <a:chOff x="1824" y="4512"/>
            <a:chExt cx="528" cy="241"/>
          </a:xfrm>
        </p:grpSpPr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7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smtClean="0"/>
              <a:t>Summations</a:t>
            </a:r>
            <a:endParaRPr lang="en-US" sz="9600" b="1" dirty="0" smtClean="0"/>
          </a:p>
        </p:txBody>
      </p:sp>
    </p:spTree>
    <p:extLst>
      <p:ext uri="{BB962C8B-B14F-4D97-AF65-F5344CB8AC3E}">
        <p14:creationId xmlns:p14="http://schemas.microsoft.com/office/powerpoint/2010/main" val="23791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100014"/>
            <a:ext cx="4642920" cy="9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436563" y="1171575"/>
            <a:ext cx="7075487" cy="180975"/>
            <a:chOff x="295" y="1311"/>
            <a:chExt cx="5177" cy="114"/>
          </a:xfrm>
        </p:grpSpPr>
        <p:sp>
          <p:nvSpPr>
            <p:cNvPr id="1300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14287" y="4117557"/>
            <a:ext cx="920591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N/4 + N/2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2N -1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O(N)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pic>
        <p:nvPicPr>
          <p:cNvPr id="130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6416" r="23648" b="16612"/>
          <a:stretch>
            <a:fillRect/>
          </a:stretch>
        </p:blipFill>
        <p:spPr bwMode="auto">
          <a:xfrm>
            <a:off x="7745413" y="157163"/>
            <a:ext cx="1042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49284" y="2738853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N(N+1)/2 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O(N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57" name="Rectangle 11"/>
          <p:cNvSpPr>
            <a:spLocks noChangeArrowheads="1"/>
          </p:cNvSpPr>
          <p:nvPr/>
        </p:nvSpPr>
        <p:spPr bwMode="auto">
          <a:xfrm>
            <a:off x="4030663" y="96878"/>
            <a:ext cx="2522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http://www.math.hmc.edu/funfacts/</a:t>
            </a:r>
          </a:p>
        </p:txBody>
      </p:sp>
      <p:sp>
        <p:nvSpPr>
          <p:cNvPr id="130059" name="Text Box 13"/>
          <p:cNvSpPr txBox="1">
            <a:spLocks noChangeArrowheads="1"/>
          </p:cNvSpPr>
          <p:nvPr/>
        </p:nvSpPr>
        <p:spPr bwMode="auto">
          <a:xfrm>
            <a:off x="7937" y="5661025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</a:t>
            </a:r>
            <a:r>
              <a:rPr lang="en-US" sz="2800" b="1" baseline="46000" dirty="0" smtClean="0">
                <a:solidFill>
                  <a:srgbClr val="0000FF"/>
                </a:solidFill>
                <a:latin typeface="Helvetica" pitchFamily="1" charset="0"/>
              </a:rPr>
              <a:t>N+1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-1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O(2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r>
              <a:rPr lang="en-US" sz="2800" b="1" dirty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60" name="Text Box 14"/>
          <p:cNvSpPr txBox="1">
            <a:spLocks noChangeArrowheads="1"/>
          </p:cNvSpPr>
          <p:nvPr/>
        </p:nvSpPr>
        <p:spPr bwMode="auto">
          <a:xfrm>
            <a:off x="252133" y="1499543"/>
            <a:ext cx="8701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REALLY COMMON SERIES </a:t>
            </a:r>
            <a:r>
              <a:rPr lang="en-US" sz="1800" dirty="0" smtClean="0">
                <a:solidFill>
                  <a:schemeClr val="folHlink"/>
                </a:solidFill>
                <a:latin typeface="Comic Sans MS" pitchFamily="66" charset="0"/>
              </a:rPr>
              <a:t>(you should recognize these after today)</a:t>
            </a:r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5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9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685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1465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7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8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245745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169545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169545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169545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37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77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Algebra to calculate: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2400" y="873061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N(N+1)/2 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O(N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8600" y="3143250"/>
            <a:ext cx="8534400" cy="839788"/>
            <a:chOff x="228600" y="3810000"/>
            <a:chExt cx="8534400" cy="83978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7" y="413385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5920563" y="3678238"/>
            <a:ext cx="404037" cy="6842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905000" y="3715544"/>
            <a:ext cx="6858000" cy="684212"/>
            <a:chOff x="1905000" y="4382294"/>
            <a:chExt cx="6858000" cy="684212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1905000" y="4419600"/>
              <a:ext cx="228600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954965" y="4419600"/>
              <a:ext cx="245435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152900" y="4419600"/>
              <a:ext cx="266700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7162800" y="4382294"/>
              <a:ext cx="381000" cy="6469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382000" y="4419600"/>
              <a:ext cx="381000" cy="6469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1" y="52578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91" y="52578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439093" y="5703093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2"/>
                </a:solidFill>
                <a:latin typeface="Arial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6717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606843"/>
            <a:ext cx="920591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N/2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N/4 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4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1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2N -1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O(N)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427718"/>
              </p:ext>
            </p:extLst>
          </p:nvPr>
        </p:nvGraphicFramePr>
        <p:xfrm>
          <a:off x="162958" y="480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55209"/>
              </p:ext>
            </p:extLst>
          </p:nvPr>
        </p:nvGraphicFramePr>
        <p:xfrm>
          <a:off x="152400" y="1371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4381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34048" y="5486400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N/16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13059" y="4985266"/>
            <a:ext cx="117866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4261921" y="-2280721"/>
            <a:ext cx="533400" cy="8752442"/>
          </a:xfrm>
          <a:prstGeom prst="rightBrace">
            <a:avLst>
              <a:gd name="adj1" fmla="val 92054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67200" y="2363972"/>
            <a:ext cx="76200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2N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6892"/>
              </p:ext>
            </p:extLst>
          </p:nvPr>
        </p:nvGraphicFramePr>
        <p:xfrm>
          <a:off x="162958" y="289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2427"/>
              </p:ext>
            </p:extLst>
          </p:nvPr>
        </p:nvGraphicFramePr>
        <p:xfrm>
          <a:off x="162958" y="353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34776"/>
              </p:ext>
            </p:extLst>
          </p:nvPr>
        </p:nvGraphicFramePr>
        <p:xfrm>
          <a:off x="162958" y="416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65142" y="6015978"/>
            <a:ext cx="6126957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The sum is less than 2N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8685"/>
              </p:ext>
            </p:extLst>
          </p:nvPr>
        </p:nvGraphicFramePr>
        <p:xfrm>
          <a:off x="162958" y="480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6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66702"/>
              </p:ext>
            </p:extLst>
          </p:nvPr>
        </p:nvGraphicFramePr>
        <p:xfrm>
          <a:off x="152400" y="1371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4381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939" y="5486400"/>
            <a:ext cx="55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Helvetica" pitchFamily="1" charset="0"/>
              </a:rPr>
              <a:t>2</a:t>
            </a:r>
            <a:r>
              <a:rPr lang="en-US" baseline="46000" dirty="0" smtClean="0">
                <a:latin typeface="Helvetica" pitchFamily="1" charset="0"/>
              </a:rPr>
              <a:t>N-4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13059" y="4985266"/>
            <a:ext cx="117866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4261921" y="-2280721"/>
            <a:ext cx="533400" cy="8752442"/>
          </a:xfrm>
          <a:prstGeom prst="rightBrace">
            <a:avLst>
              <a:gd name="adj1" fmla="val 92054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52800" y="2322422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 *</a:t>
            </a:r>
            <a:r>
              <a:rPr lang="en-US" sz="2800" dirty="0" smtClean="0">
                <a:latin typeface="Helvetica" pitchFamily="1" charset="0"/>
              </a:rPr>
              <a:t> 2</a:t>
            </a:r>
            <a:r>
              <a:rPr lang="en-US" sz="2800" baseline="46000" dirty="0" smtClean="0">
                <a:latin typeface="Helvetica" pitchFamily="1" charset="0"/>
              </a:rPr>
              <a:t>N </a:t>
            </a:r>
            <a:r>
              <a:rPr lang="en-US" sz="2800" dirty="0" smtClean="0">
                <a:latin typeface="Helvetica" pitchFamily="1" charset="0"/>
              </a:rPr>
              <a:t> = 2</a:t>
            </a:r>
            <a:r>
              <a:rPr lang="en-US" sz="2800" baseline="46000" dirty="0" smtClean="0">
                <a:latin typeface="Helvetica" pitchFamily="1" charset="0"/>
              </a:rPr>
              <a:t>N+1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57789"/>
              </p:ext>
            </p:extLst>
          </p:nvPr>
        </p:nvGraphicFramePr>
        <p:xfrm>
          <a:off x="162958" y="289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45585"/>
              </p:ext>
            </p:extLst>
          </p:nvPr>
        </p:nvGraphicFramePr>
        <p:xfrm>
          <a:off x="162958" y="353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32831"/>
              </p:ext>
            </p:extLst>
          </p:nvPr>
        </p:nvGraphicFramePr>
        <p:xfrm>
          <a:off x="162958" y="416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6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65142" y="5954102"/>
            <a:ext cx="6126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The sum is less than </a:t>
            </a:r>
            <a:r>
              <a:rPr lang="en-US" sz="2800" dirty="0">
                <a:latin typeface="Helvetica" pitchFamily="1" charset="0"/>
              </a:rPr>
              <a:t>2</a:t>
            </a:r>
            <a:r>
              <a:rPr lang="en-US" sz="2800" baseline="46000" dirty="0">
                <a:latin typeface="Helvetica" pitchFamily="1" charset="0"/>
              </a:rPr>
              <a:t>N+1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36537" y="438732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+ … + 4 + 2 + 1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</a:t>
            </a:r>
            <a:r>
              <a:rPr lang="en-US" sz="2800" b="1" baseline="46000" dirty="0" smtClean="0">
                <a:solidFill>
                  <a:srgbClr val="0000FF"/>
                </a:solidFill>
                <a:latin typeface="Helvetica" pitchFamily="1" charset="0"/>
              </a:rPr>
              <a:t>N+1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-1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O(2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r>
              <a:rPr lang="en-US" sz="2800" b="1" dirty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100014"/>
            <a:ext cx="4642920" cy="9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436563" y="1171575"/>
            <a:ext cx="7075487" cy="180975"/>
            <a:chOff x="295" y="1311"/>
            <a:chExt cx="5177" cy="114"/>
          </a:xfrm>
        </p:grpSpPr>
        <p:sp>
          <p:nvSpPr>
            <p:cNvPr id="1300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14287" y="4114383"/>
            <a:ext cx="9205913" cy="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N/4 + N/2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_________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pic>
        <p:nvPicPr>
          <p:cNvPr id="130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6416" r="23648" b="16612"/>
          <a:stretch>
            <a:fillRect/>
          </a:stretch>
        </p:blipFill>
        <p:spPr bwMode="auto">
          <a:xfrm>
            <a:off x="7745413" y="157163"/>
            <a:ext cx="1042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49284" y="2738853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_________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57" name="Rectangle 11"/>
          <p:cNvSpPr>
            <a:spLocks noChangeArrowheads="1"/>
          </p:cNvSpPr>
          <p:nvPr/>
        </p:nvSpPr>
        <p:spPr bwMode="auto">
          <a:xfrm>
            <a:off x="4030663" y="96878"/>
            <a:ext cx="2522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http://www.math.hmc.edu/funfacts/</a:t>
            </a:r>
          </a:p>
        </p:txBody>
      </p:sp>
      <p:sp>
        <p:nvSpPr>
          <p:cNvPr id="130059" name="Text Box 13"/>
          <p:cNvSpPr txBox="1">
            <a:spLocks noChangeArrowheads="1"/>
          </p:cNvSpPr>
          <p:nvPr/>
        </p:nvSpPr>
        <p:spPr bwMode="auto">
          <a:xfrm>
            <a:off x="7937" y="5661025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_________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60" name="Text Box 14"/>
          <p:cNvSpPr txBox="1">
            <a:spLocks noChangeArrowheads="1"/>
          </p:cNvSpPr>
          <p:nvPr/>
        </p:nvSpPr>
        <p:spPr bwMode="auto">
          <a:xfrm>
            <a:off x="252133" y="1499543"/>
            <a:ext cx="8701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REALLY COMMON SERIES </a:t>
            </a:r>
            <a:r>
              <a:rPr lang="en-US" sz="1800" dirty="0" smtClean="0">
                <a:solidFill>
                  <a:schemeClr val="folHlink"/>
                </a:solidFill>
                <a:latin typeface="Comic Sans MS" pitchFamily="66" charset="0"/>
              </a:rPr>
              <a:t>(you should recognize these after today)</a:t>
            </a:r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Big-O Formal Definition</a:t>
            </a:r>
          </a:p>
        </p:txBody>
      </p:sp>
    </p:spTree>
    <p:extLst>
      <p:ext uri="{BB962C8B-B14F-4D97-AF65-F5344CB8AC3E}">
        <p14:creationId xmlns:p14="http://schemas.microsoft.com/office/powerpoint/2010/main" val="16728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When should the next </a:t>
            </a:r>
            <a:r>
              <a:rPr lang="en-US" dirty="0" err="1" smtClean="0"/>
              <a:t>hw</a:t>
            </a:r>
            <a:r>
              <a:rPr lang="en-US" dirty="0" smtClean="0"/>
              <a:t> be due?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9067800" cy="452596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	B) 24</a:t>
            </a:r>
            <a:r>
              <a:rPr lang="en-US" baseline="30000" dirty="0" smtClean="0"/>
              <a:t>th</a:t>
            </a:r>
            <a:r>
              <a:rPr lang="en-US" dirty="0" smtClean="0"/>
              <a:t> 	C) 18</a:t>
            </a:r>
            <a:r>
              <a:rPr lang="en-US" baseline="30000" dirty="0" smtClean="0"/>
              <a:t>th</a:t>
            </a:r>
            <a:r>
              <a:rPr lang="en-US" dirty="0" smtClean="0"/>
              <a:t> 	D) 27</a:t>
            </a:r>
            <a:r>
              <a:rPr lang="en-US" baseline="30000" dirty="0" smtClean="0"/>
              <a:t>th</a:t>
            </a:r>
            <a:r>
              <a:rPr lang="en-US" dirty="0" smtClean="0"/>
              <a:t> 	E)?</a:t>
            </a:r>
          </a:p>
          <a:p>
            <a:pPr marL="0" indent="0">
              <a:buNone/>
            </a:pPr>
            <a:r>
              <a:rPr lang="en-US" dirty="0" err="1" smtClean="0"/>
              <a:t>Hw</a:t>
            </a:r>
            <a:r>
              <a:rPr lang="en-US" dirty="0" smtClean="0"/>
              <a:t> 5 Oct 15</a:t>
            </a:r>
            <a:r>
              <a:rPr lang="en-US" baseline="30000" dirty="0" smtClean="0"/>
              <a:t>th</a:t>
            </a:r>
            <a:r>
              <a:rPr lang="en-US" dirty="0" smtClean="0"/>
              <a:t>	</a:t>
            </a:r>
            <a:r>
              <a:rPr lang="en-US" dirty="0" err="1" smtClean="0"/>
              <a:t>Hw</a:t>
            </a:r>
            <a:r>
              <a:rPr lang="en-US" dirty="0" smtClean="0"/>
              <a:t> 7 Oct 29</a:t>
            </a:r>
            <a:r>
              <a:rPr lang="en-US" baseline="30000" dirty="0" smtClean="0"/>
              <a:t>th</a:t>
            </a:r>
            <a:r>
              <a:rPr lang="en-US" dirty="0" smtClean="0"/>
              <a:t>   Fall Break Oct 21-22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7800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800" b="1" dirty="0" smtClean="0"/>
              <a:t>Big-O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600200"/>
            <a:ext cx="7848600" cy="5029200"/>
          </a:xfrm>
        </p:spPr>
        <p:txBody>
          <a:bodyPr/>
          <a:lstStyle/>
          <a:p>
            <a:r>
              <a:rPr lang="en-US" dirty="0" smtClean="0"/>
              <a:t>We want to express the speed of an algorithm </a:t>
            </a:r>
            <a:r>
              <a:rPr lang="en-US" i="1" dirty="0" smtClean="0"/>
              <a:t>independently</a:t>
            </a:r>
            <a:r>
              <a:rPr lang="en-US" dirty="0" smtClean="0"/>
              <a:t> of a </a:t>
            </a:r>
            <a:r>
              <a:rPr lang="en-US" i="1" dirty="0" smtClean="0"/>
              <a:t>specific implementation </a:t>
            </a:r>
            <a:r>
              <a:rPr lang="en-US" dirty="0" smtClean="0"/>
              <a:t>on a </a:t>
            </a:r>
            <a:r>
              <a:rPr lang="en-US" i="1" dirty="0" smtClean="0"/>
              <a:t>specific machine. </a:t>
            </a:r>
          </a:p>
          <a:p>
            <a:endParaRPr lang="en-US" i="1" dirty="0" smtClean="0"/>
          </a:p>
          <a:p>
            <a:r>
              <a:rPr lang="en-US" dirty="0" smtClean="0"/>
              <a:t>We examine the cost of the algorithms for large input sets i.e. </a:t>
            </a:r>
            <a:r>
              <a:rPr lang="en-US" i="1" dirty="0" smtClean="0"/>
              <a:t>the asymptotic cost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later classes you’ll do this in more detail</a:t>
            </a:r>
          </a:p>
          <a:p>
            <a:pPr>
              <a:buFont typeface="Arial" pitchFamily="34" charset="0"/>
              <a:buNone/>
            </a:pPr>
            <a:endParaRPr lang="en-US" i="1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3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53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5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6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67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2352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69" name="Picture 1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38800"/>
            <a:ext cx="2352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71" name="Picture 1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20669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733800" y="1752600"/>
            <a:ext cx="685800" cy="6096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3"/>
            </p:custDataLst>
          </p:nvPr>
        </p:nvCxnSpPr>
        <p:spPr>
          <a:xfrm rot="5400000" flipH="1" flipV="1">
            <a:off x="5295900" y="3162300"/>
            <a:ext cx="685800" cy="1524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4"/>
            </p:custDataLst>
          </p:nvPr>
        </p:nvCxnSpPr>
        <p:spPr>
          <a:xfrm rot="10800000">
            <a:off x="3581400" y="518160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Line Callout 1 26"/>
          <p:cNvSpPr/>
          <p:nvPr>
            <p:custDataLst>
              <p:tags r:id="rId15"/>
            </p:custDataLst>
          </p:nvPr>
        </p:nvSpPr>
        <p:spPr>
          <a:xfrm>
            <a:off x="6477000" y="762000"/>
            <a:ext cx="2362200" cy="1447800"/>
          </a:xfrm>
          <a:prstGeom prst="borderCallout1">
            <a:avLst>
              <a:gd name="adj1" fmla="val 84577"/>
              <a:gd name="adj2" fmla="val 158"/>
              <a:gd name="adj3" fmla="val 53419"/>
              <a:gd name="adj4" fmla="val -34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Which one is fastest?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4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53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1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>
            <p:custDataLst>
              <p:tags r:id="rId9"/>
            </p:custDataLst>
          </p:nvPr>
        </p:nvCxnSpPr>
        <p:spPr>
          <a:xfrm rot="5400000" flipH="1" flipV="1">
            <a:off x="1524794" y="3275806"/>
            <a:ext cx="65532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Line Callout 1 16"/>
          <p:cNvSpPr/>
          <p:nvPr>
            <p:custDataLst>
              <p:tags r:id="rId10"/>
            </p:custDataLst>
          </p:nvPr>
        </p:nvSpPr>
        <p:spPr>
          <a:xfrm>
            <a:off x="5562600" y="2971800"/>
            <a:ext cx="3352800" cy="2590800"/>
          </a:xfrm>
          <a:prstGeom prst="borderCallout1">
            <a:avLst>
              <a:gd name="adj1" fmla="val 13413"/>
              <a:gd name="adj2" fmla="val -2187"/>
              <a:gd name="adj3" fmla="val 24064"/>
              <a:gd name="adj4" fmla="val -2215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“</a:t>
            </a:r>
            <a:r>
              <a:rPr lang="en-US" sz="3200" dirty="0" err="1"/>
              <a:t>Woah</a:t>
            </a:r>
            <a:r>
              <a:rPr lang="en-US" sz="3200" dirty="0"/>
              <a:t>! One of these is WAY better after this point. Let’s call that point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3200" dirty="0"/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8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Which is fastest after some </a:t>
            </a:r>
            <a:br>
              <a:rPr lang="en-US" smtClean="0"/>
            </a:br>
            <a:r>
              <a:rPr lang="en-US" smtClean="0"/>
              <a:t>big value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/>
              <a:t>?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0"/>
          <a:stretch/>
        </p:blipFill>
        <p:spPr bwMode="auto">
          <a:xfrm>
            <a:off x="3530009" y="2057400"/>
            <a:ext cx="295651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/>
          <a:stretch/>
        </p:blipFill>
        <p:spPr bwMode="auto">
          <a:xfrm>
            <a:off x="3530008" y="2943225"/>
            <a:ext cx="294699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0"/>
          <a:stretch/>
        </p:blipFill>
        <p:spPr bwMode="auto">
          <a:xfrm>
            <a:off x="3530008" y="3781425"/>
            <a:ext cx="242311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9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40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41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11" name="Straight Arrow Connector 10"/>
          <p:cNvCxnSpPr/>
          <p:nvPr>
            <p:custDataLst>
              <p:tags r:id="rId11"/>
            </p:custDataLst>
          </p:nvPr>
        </p:nvCxnSpPr>
        <p:spPr>
          <a:xfrm rot="10800000">
            <a:off x="6629400" y="2514600"/>
            <a:ext cx="1676400" cy="1588"/>
          </a:xfrm>
          <a:prstGeom prst="straightConnector1">
            <a:avLst/>
          </a:prstGeom>
          <a:ln w="1270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547951879"/>
              </p:ext>
            </p:extLst>
          </p:nvPr>
        </p:nvGraphicFramePr>
        <p:xfrm>
          <a:off x="2209800" y="2065357"/>
          <a:ext cx="1426536" cy="87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19" imgW="330120" imgH="203040" progId="Equation.3">
                  <p:embed/>
                </p:oleObj>
              </mc:Choice>
              <mc:Fallback>
                <p:oleObj name="Equation" r:id="rId19" imgW="3301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65357"/>
                        <a:ext cx="1426536" cy="877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29768881"/>
              </p:ext>
            </p:extLst>
          </p:nvPr>
        </p:nvGraphicFramePr>
        <p:xfrm>
          <a:off x="2209800" y="2870791"/>
          <a:ext cx="14271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21" imgW="330120" imgH="203040" progId="Equation.3">
                  <p:embed/>
                </p:oleObj>
              </mc:Choice>
              <mc:Fallback>
                <p:oleObj name="Equation" r:id="rId21" imgW="3301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70791"/>
                        <a:ext cx="14271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65180167"/>
              </p:ext>
            </p:extLst>
          </p:nvPr>
        </p:nvGraphicFramePr>
        <p:xfrm>
          <a:off x="2209800" y="3752056"/>
          <a:ext cx="14271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23" imgW="330120" imgH="203040" progId="Equation.3">
                  <p:embed/>
                </p:oleObj>
              </mc:Choice>
              <mc:Fallback>
                <p:oleObj name="Equation" r:id="rId23" imgW="3301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52056"/>
                        <a:ext cx="14271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777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Which is fastest after some value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/>
              <a:t>?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08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85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86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11" name="Straight Arrow Connector 10"/>
          <p:cNvCxnSpPr/>
          <p:nvPr>
            <p:custDataLst>
              <p:tags r:id="rId8"/>
            </p:custDataLst>
          </p:nvPr>
        </p:nvCxnSpPr>
        <p:spPr>
          <a:xfrm rot="10800000">
            <a:off x="7162800" y="2895600"/>
            <a:ext cx="1676400" cy="1588"/>
          </a:xfrm>
          <a:prstGeom prst="straightConnector1">
            <a:avLst/>
          </a:prstGeom>
          <a:ln w="1270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608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/>
          <a:stretch/>
        </p:blipFill>
        <p:spPr bwMode="auto">
          <a:xfrm>
            <a:off x="2700670" y="2409825"/>
            <a:ext cx="415733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0"/>
          <a:stretch/>
        </p:blipFill>
        <p:spPr bwMode="auto">
          <a:xfrm>
            <a:off x="2700670" y="3295650"/>
            <a:ext cx="149033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1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92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93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94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6095" name="Picture 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4"/>
          <a:stretch/>
        </p:blipFill>
        <p:spPr bwMode="auto">
          <a:xfrm>
            <a:off x="2781300" y="1447800"/>
            <a:ext cx="3486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Callout 1 19"/>
          <p:cNvSpPr/>
          <p:nvPr>
            <p:custDataLst>
              <p:tags r:id="rId17"/>
            </p:custDataLst>
          </p:nvPr>
        </p:nvSpPr>
        <p:spPr>
          <a:xfrm>
            <a:off x="685800" y="4343400"/>
            <a:ext cx="3810000" cy="1905000"/>
          </a:xfrm>
          <a:prstGeom prst="borderCallout1">
            <a:avLst>
              <a:gd name="adj1" fmla="val 13413"/>
              <a:gd name="adj2" fmla="val -497"/>
              <a:gd name="adj3" fmla="val 25270"/>
              <a:gd name="adj4" fmla="val -52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WAIT – who cares? </a:t>
            </a:r>
            <a:r>
              <a:rPr lang="en-US" sz="3200" dirty="0"/>
              <a:t>These are all proportional! </a:t>
            </a:r>
          </a:p>
        </p:txBody>
      </p:sp>
      <p:sp>
        <p:nvSpPr>
          <p:cNvPr id="22" name="Line Callout 1 21"/>
          <p:cNvSpPr/>
          <p:nvPr>
            <p:custDataLst>
              <p:tags r:id="rId18"/>
            </p:custDataLst>
          </p:nvPr>
        </p:nvSpPr>
        <p:spPr>
          <a:xfrm>
            <a:off x="4800600" y="4876800"/>
            <a:ext cx="4038600" cy="1524000"/>
          </a:xfrm>
          <a:prstGeom prst="borderCallout1">
            <a:avLst>
              <a:gd name="adj1" fmla="val 13413"/>
              <a:gd name="adj2" fmla="val -497"/>
              <a:gd name="adj3" fmla="val 25270"/>
              <a:gd name="adj4" fmla="val -52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Sometimes we do care, but for simplicity we ignore constants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969135802"/>
              </p:ext>
            </p:extLst>
          </p:nvPr>
        </p:nvGraphicFramePr>
        <p:xfrm>
          <a:off x="1447800" y="1428750"/>
          <a:ext cx="142716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26" imgW="330120" imgH="203040" progId="Equation.3">
                  <p:embed/>
                </p:oleObj>
              </mc:Choice>
              <mc:Fallback>
                <p:oleObj name="Equation" r:id="rId26" imgW="3301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28750"/>
                        <a:ext cx="1427163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218150511"/>
              </p:ext>
            </p:extLst>
          </p:nvPr>
        </p:nvGraphicFramePr>
        <p:xfrm>
          <a:off x="1447800" y="2428395"/>
          <a:ext cx="14271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28" imgW="330057" imgH="203112" progId="Equation.3">
                  <p:embed/>
                </p:oleObj>
              </mc:Choice>
              <mc:Fallback>
                <p:oleObj name="Equation" r:id="rId28" imgW="330057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28395"/>
                        <a:ext cx="142716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907366083"/>
              </p:ext>
            </p:extLst>
          </p:nvPr>
        </p:nvGraphicFramePr>
        <p:xfrm>
          <a:off x="1447800" y="3340432"/>
          <a:ext cx="14271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29" imgW="330057" imgH="203112" progId="Equation.3">
                  <p:embed/>
                </p:oleObj>
              </mc:Choice>
              <mc:Fallback>
                <p:oleObj name="Equation" r:id="rId29" imgW="330057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40432"/>
                        <a:ext cx="14271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866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2819400"/>
            <a:ext cx="3355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if and only if </a:t>
            </a: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828800" y="4191000"/>
          <a:ext cx="60658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9" imgW="952087" imgH="203112" progId="Equation.3">
                  <p:embed/>
                </p:oleObj>
              </mc:Choice>
              <mc:Fallback>
                <p:oleObj name="Equation" r:id="rId9" imgW="95208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60658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828800" y="1219200"/>
          <a:ext cx="5870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11" imgW="977476" imgH="203112" progId="Equation.3">
                  <p:embed/>
                </p:oleObj>
              </mc:Choice>
              <mc:Fallback>
                <p:oleObj name="Equation" r:id="rId11" imgW="97747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0"/>
                        <a:ext cx="5870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5638800"/>
            <a:ext cx="3087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for all </a:t>
            </a:r>
            <a:r>
              <a:rPr lang="en-US" sz="4400" i="1"/>
              <a:t>n</a:t>
            </a:r>
            <a:r>
              <a:rPr lang="en-US" sz="4400"/>
              <a:t> &gt; N</a:t>
            </a:r>
          </a:p>
        </p:txBody>
      </p:sp>
      <p:sp>
        <p:nvSpPr>
          <p:cNvPr id="43014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algn="l"/>
            <a:r>
              <a:rPr lang="en-US" smtClean="0"/>
              <a:t>Formal definition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56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Applying the Formal Definition</a:t>
            </a:r>
          </a:p>
        </p:txBody>
      </p:sp>
      <p:sp>
        <p:nvSpPr>
          <p:cNvPr id="48131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7349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286000"/>
            <a:ext cx="5626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72" y="3768253"/>
            <a:ext cx="3890963" cy="3091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3319" y="1371600"/>
                <a:ext cx="72564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400" b="0" i="1" smtClean="0">
                          <a:latin typeface="Cambria Math"/>
                        </a:rPr>
                        <m:t>+10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/>
                        </a:rPr>
                        <m:t>+1000</m:t>
                      </m:r>
                      <m:r>
                        <a:rPr lang="en-US" sz="44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9" y="1371600"/>
                <a:ext cx="7256410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Callout 1 12"/>
          <p:cNvSpPr/>
          <p:nvPr/>
        </p:nvSpPr>
        <p:spPr>
          <a:xfrm>
            <a:off x="450442" y="3768253"/>
            <a:ext cx="3429000" cy="2111449"/>
          </a:xfrm>
          <a:prstGeom prst="borderCallout1">
            <a:avLst>
              <a:gd name="adj1" fmla="val 89886"/>
              <a:gd name="adj2" fmla="val 32669"/>
              <a:gd name="adj3" fmla="val 112112"/>
              <a:gd name="adj4" fmla="val 5151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There is only one possible value for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True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False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?? </a:t>
            </a:r>
            <a:endParaRPr lang="en-US" sz="2400" dirty="0"/>
          </a:p>
        </p:txBody>
      </p:sp>
      <p:sp>
        <p:nvSpPr>
          <p:cNvPr id="11" name="Line Callout 1 10"/>
          <p:cNvSpPr/>
          <p:nvPr/>
        </p:nvSpPr>
        <p:spPr>
          <a:xfrm>
            <a:off x="2362199" y="5029200"/>
            <a:ext cx="2219325" cy="1447800"/>
          </a:xfrm>
          <a:prstGeom prst="borderCallout1">
            <a:avLst>
              <a:gd name="adj1" fmla="val 49601"/>
              <a:gd name="adj2" fmla="val 100576"/>
              <a:gd name="adj3" fmla="val 61755"/>
              <a:gd name="adj4" fmla="val 165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What values of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make this true?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1169280" y="43200"/>
              <a:ext cx="8223480" cy="6689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7400" y="30960"/>
                <a:ext cx="8247240" cy="6712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013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ounded Rectangle 3"/>
          <p:cNvSpPr>
            <a:spLocks noChangeArrowheads="1"/>
          </p:cNvSpPr>
          <p:nvPr/>
        </p:nvSpPr>
        <p:spPr bwMode="auto">
          <a:xfrm>
            <a:off x="271463" y="3702050"/>
            <a:ext cx="8537575" cy="29019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23" name="Text Box 6"/>
          <p:cNvSpPr txBox="1">
            <a:spLocks noChangeArrowheads="1"/>
          </p:cNvSpPr>
          <p:nvPr/>
        </p:nvSpPr>
        <p:spPr bwMode="auto">
          <a:xfrm>
            <a:off x="2101850" y="1464618"/>
            <a:ext cx="3308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</a:rPr>
              <a:t>T(n)  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</a:rPr>
              <a:t>O(f(n))  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means</a:t>
            </a:r>
          </a:p>
        </p:txBody>
      </p:sp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2236788" y="1977380"/>
            <a:ext cx="477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(c) (N)</a:t>
            </a:r>
            <a:r>
              <a:rPr lang="en-US" sz="2400" dirty="0">
                <a:solidFill>
                  <a:srgbClr val="000000"/>
                </a:solidFill>
                <a:latin typeface="Times" pitchFamily="-128" charset="0"/>
              </a:rPr>
              <a:t>  (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n &gt; N)  </a:t>
            </a:r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T(n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  &lt;</a:t>
            </a:r>
            <a:r>
              <a:rPr lang="en-US" sz="2400" dirty="0">
                <a:solidFill>
                  <a:srgbClr val="000000"/>
                </a:solidFill>
                <a:latin typeface="Times" pitchFamily="-12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</a:rPr>
              <a:t>c*f(n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107525" name="Freeform 12"/>
          <p:cNvSpPr>
            <a:spLocks/>
          </p:cNvSpPr>
          <p:nvPr/>
        </p:nvSpPr>
        <p:spPr bwMode="auto">
          <a:xfrm>
            <a:off x="2281238" y="2393950"/>
            <a:ext cx="465137" cy="331788"/>
          </a:xfrm>
          <a:custGeom>
            <a:avLst/>
            <a:gdLst>
              <a:gd name="T0" fmla="*/ 2147483647 w 99"/>
              <a:gd name="T1" fmla="*/ 2147483647 h 156"/>
              <a:gd name="T2" fmla="*/ 2147483647 w 99"/>
              <a:gd name="T3" fmla="*/ 2147483647 h 156"/>
              <a:gd name="T4" fmla="*/ 2147483647 w 99"/>
              <a:gd name="T5" fmla="*/ 2147483647 h 156"/>
              <a:gd name="T6" fmla="*/ 2147483647 w 99"/>
              <a:gd name="T7" fmla="*/ 2147483647 h 156"/>
              <a:gd name="T8" fmla="*/ 2147483647 w 99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156"/>
              <a:gd name="T17" fmla="*/ 99 w 99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156">
                <a:moveTo>
                  <a:pt x="18" y="156"/>
                </a:moveTo>
                <a:cubicBezTo>
                  <a:pt x="15" y="126"/>
                  <a:pt x="0" y="91"/>
                  <a:pt x="33" y="81"/>
                </a:cubicBezTo>
                <a:cubicBezTo>
                  <a:pt x="51" y="87"/>
                  <a:pt x="66" y="95"/>
                  <a:pt x="83" y="106"/>
                </a:cubicBezTo>
                <a:cubicBezTo>
                  <a:pt x="99" y="81"/>
                  <a:pt x="98" y="88"/>
                  <a:pt x="98" y="46"/>
                </a:cubicBezTo>
                <a:cubicBezTo>
                  <a:pt x="98" y="30"/>
                  <a:pt x="93" y="0"/>
                  <a:pt x="93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Text Box 13"/>
          <p:cNvSpPr txBox="1">
            <a:spLocks noChangeArrowheads="1"/>
          </p:cNvSpPr>
          <p:nvPr/>
        </p:nvSpPr>
        <p:spPr bwMode="auto">
          <a:xfrm>
            <a:off x="1857375" y="2705100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solidFill>
                  <a:srgbClr val="008000"/>
                </a:solidFill>
                <a:latin typeface="Arial" charset="0"/>
              </a:rPr>
              <a:t>there exists a </a:t>
            </a:r>
            <a:r>
              <a:rPr lang="en-US" sz="1400" dirty="0" smtClean="0">
                <a:solidFill>
                  <a:srgbClr val="008000"/>
                </a:solidFill>
                <a:latin typeface="Arial" charset="0"/>
              </a:rPr>
              <a:t>constant c</a:t>
            </a:r>
            <a:endParaRPr lang="en-US" sz="14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7527" name="Freeform 14"/>
          <p:cNvSpPr>
            <a:spLocks/>
          </p:cNvSpPr>
          <p:nvPr/>
        </p:nvSpPr>
        <p:spPr bwMode="auto">
          <a:xfrm>
            <a:off x="4189413" y="2386013"/>
            <a:ext cx="479425" cy="336550"/>
          </a:xfrm>
          <a:custGeom>
            <a:avLst/>
            <a:gdLst>
              <a:gd name="T0" fmla="*/ 2147483647 w 302"/>
              <a:gd name="T1" fmla="*/ 2147483647 h 212"/>
              <a:gd name="T2" fmla="*/ 2147483647 w 302"/>
              <a:gd name="T3" fmla="*/ 2147483647 h 212"/>
              <a:gd name="T4" fmla="*/ 2147483647 w 302"/>
              <a:gd name="T5" fmla="*/ 2147483647 h 212"/>
              <a:gd name="T6" fmla="*/ 2147483647 w 302"/>
              <a:gd name="T7" fmla="*/ 2147483647 h 212"/>
              <a:gd name="T8" fmla="*/ 0 w 302"/>
              <a:gd name="T9" fmla="*/ 0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2"/>
              <a:gd name="T16" fmla="*/ 0 h 212"/>
              <a:gd name="T17" fmla="*/ 302 w 302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2" h="212">
                <a:moveTo>
                  <a:pt x="302" y="212"/>
                </a:moveTo>
                <a:cubicBezTo>
                  <a:pt x="290" y="176"/>
                  <a:pt x="294" y="158"/>
                  <a:pt x="256" y="146"/>
                </a:cubicBezTo>
                <a:cubicBezTo>
                  <a:pt x="195" y="156"/>
                  <a:pt x="149" y="154"/>
                  <a:pt x="85" y="151"/>
                </a:cubicBezTo>
                <a:cubicBezTo>
                  <a:pt x="54" y="135"/>
                  <a:pt x="25" y="93"/>
                  <a:pt x="15" y="61"/>
                </a:cubicBezTo>
                <a:cubicBezTo>
                  <a:pt x="14" y="54"/>
                  <a:pt x="0" y="5"/>
                  <a:pt x="0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Text Box 15"/>
          <p:cNvSpPr txBox="1">
            <a:spLocks noChangeArrowheads="1"/>
          </p:cNvSpPr>
          <p:nvPr/>
        </p:nvSpPr>
        <p:spPr bwMode="auto">
          <a:xfrm>
            <a:off x="3914775" y="2725738"/>
            <a:ext cx="22844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solidFill>
                  <a:srgbClr val="008000"/>
                </a:solidFill>
                <a:latin typeface="Arial" charset="0"/>
              </a:rPr>
              <a:t>for all input sizes bigger than that threshold, N</a:t>
            </a:r>
          </a:p>
        </p:txBody>
      </p:sp>
      <p:pic>
        <p:nvPicPr>
          <p:cNvPr id="107530" name="Picture 32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36550"/>
            <a:ext cx="1263650" cy="142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1" name="Text Box 19"/>
          <p:cNvSpPr txBox="1">
            <a:spLocks noChangeArrowheads="1"/>
          </p:cNvSpPr>
          <p:nvPr/>
        </p:nvSpPr>
        <p:spPr bwMode="auto">
          <a:xfrm>
            <a:off x="2836863" y="2420938"/>
            <a:ext cx="942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dirty="0">
                <a:solidFill>
                  <a:srgbClr val="008000"/>
                </a:solidFill>
                <a:latin typeface="Arial" charset="0"/>
              </a:rPr>
              <a:t>+ threshold N</a:t>
            </a:r>
          </a:p>
        </p:txBody>
      </p:sp>
      <p:sp>
        <p:nvSpPr>
          <p:cNvPr id="107532" name="Text Box 16"/>
          <p:cNvSpPr txBox="1">
            <a:spLocks noChangeArrowheads="1"/>
          </p:cNvSpPr>
          <p:nvPr/>
        </p:nvSpPr>
        <p:spPr bwMode="auto">
          <a:xfrm>
            <a:off x="384175" y="5164138"/>
            <a:ext cx="2335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We need to find </a:t>
            </a:r>
            <a:r>
              <a:rPr lang="en-US" sz="2400">
                <a:latin typeface="Helvetica" pitchFamily="1" charset="0"/>
              </a:rPr>
              <a:t>c</a:t>
            </a:r>
            <a:r>
              <a:rPr lang="en-US" sz="2400"/>
              <a:t> and </a:t>
            </a:r>
            <a:r>
              <a:rPr lang="en-US" sz="2400">
                <a:latin typeface="Helvetica" pitchFamily="1" charset="0"/>
                <a:sym typeface="Symbol" pitchFamily="18" charset="2"/>
              </a:rPr>
              <a:t>N</a:t>
            </a:r>
            <a:r>
              <a:rPr lang="en-US" sz="2400"/>
              <a:t> such that for all </a:t>
            </a:r>
            <a:r>
              <a:rPr lang="en-US" sz="2400">
                <a:latin typeface="Helvetica" pitchFamily="1" charset="0"/>
                <a:sym typeface="Symbol" pitchFamily="18" charset="2"/>
              </a:rPr>
              <a:t>n &gt;</a:t>
            </a:r>
            <a:r>
              <a:rPr lang="en-US" sz="2400"/>
              <a:t> </a:t>
            </a:r>
            <a:r>
              <a:rPr lang="en-US" sz="2400">
                <a:latin typeface="Helvetica" pitchFamily="1" charset="0"/>
                <a:sym typeface="Symbol" pitchFamily="18" charset="2"/>
              </a:rPr>
              <a:t>N</a:t>
            </a:r>
            <a:r>
              <a:rPr lang="en-US" sz="2400"/>
              <a:t>,       </a:t>
            </a:r>
          </a:p>
        </p:txBody>
      </p:sp>
      <p:sp>
        <p:nvSpPr>
          <p:cNvPr id="107533" name="Text Box 11"/>
          <p:cNvSpPr txBox="1">
            <a:spLocks noChangeArrowheads="1"/>
          </p:cNvSpPr>
          <p:nvPr/>
        </p:nvSpPr>
        <p:spPr bwMode="auto">
          <a:xfrm>
            <a:off x="2746375" y="3990975"/>
            <a:ext cx="303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42n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 + 100n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</a:t>
            </a:r>
            <a:r>
              <a:rPr lang="en-US" sz="2400">
                <a:solidFill>
                  <a:srgbClr val="000000"/>
                </a:solidFill>
                <a:latin typeface="Times" pitchFamily="-128" charset="0"/>
              </a:rPr>
              <a:t>  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O(n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)</a:t>
            </a:r>
            <a:endParaRPr lang="en-US" sz="2400">
              <a:solidFill>
                <a:srgbClr val="0000FF"/>
              </a:solidFill>
              <a:latin typeface="Helvetica" pitchFamily="1" charset="0"/>
              <a:sym typeface="Symbol" pitchFamily="18" charset="2"/>
            </a:endParaRPr>
          </a:p>
        </p:txBody>
      </p:sp>
      <p:sp>
        <p:nvSpPr>
          <p:cNvPr id="107534" name="Rectangle 30"/>
          <p:cNvSpPr>
            <a:spLocks noChangeArrowheads="1"/>
          </p:cNvSpPr>
          <p:nvPr/>
        </p:nvSpPr>
        <p:spPr bwMode="auto">
          <a:xfrm>
            <a:off x="6403975" y="5330248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107535" name="Text Box 5"/>
          <p:cNvSpPr txBox="1">
            <a:spLocks noChangeArrowheads="1"/>
          </p:cNvSpPr>
          <p:nvPr/>
        </p:nvSpPr>
        <p:spPr bwMode="auto">
          <a:xfrm>
            <a:off x="150019" y="-12710"/>
            <a:ext cx="84312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5400" b="1" dirty="0" smtClean="0">
                <a:latin typeface="+mn-lt"/>
                <a:cs typeface="Times New Roman" pitchFamily="18" charset="0"/>
              </a:rPr>
              <a:t>Big-O  definition </a:t>
            </a:r>
          </a:p>
          <a:p>
            <a:pPr algn="ctr"/>
            <a:r>
              <a:rPr lang="en-US" sz="2400" dirty="0" smtClean="0">
                <a:latin typeface="+mn-lt"/>
                <a:cs typeface="Times New Roman" pitchFamily="18" charset="0"/>
              </a:rPr>
              <a:t>(using different notation)</a:t>
            </a:r>
            <a:endParaRPr lang="en-US" sz="3200" dirty="0">
              <a:latin typeface="+mn-lt"/>
              <a:cs typeface="Times New Roman" pitchFamily="18" charset="0"/>
            </a:endParaRPr>
          </a:p>
        </p:txBody>
      </p:sp>
      <p:sp>
        <p:nvSpPr>
          <p:cNvPr id="107536" name="Rectangle 2"/>
          <p:cNvSpPr>
            <a:spLocks noChangeArrowheads="1"/>
          </p:cNvSpPr>
          <p:nvPr/>
        </p:nvSpPr>
        <p:spPr bwMode="auto">
          <a:xfrm>
            <a:off x="3008313" y="5532438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42n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 + 100n &lt; cn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37" name="Text Box 16"/>
          <p:cNvSpPr txBox="1">
            <a:spLocks noChangeArrowheads="1"/>
          </p:cNvSpPr>
          <p:nvPr/>
        </p:nvSpPr>
        <p:spPr bwMode="auto">
          <a:xfrm>
            <a:off x="403225" y="3998913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To claim that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76920" y="1951560"/>
              <a:ext cx="6334920" cy="4385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360" y="1946880"/>
                <a:ext cx="6355440" cy="43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2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/>
      <p:bldP spid="107527" grpId="0" animBg="1"/>
      <p:bldP spid="107528" grpId="0"/>
      <p:bldP spid="1075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 b="1" dirty="0" smtClean="0">
                <a:latin typeface="+mn-lt"/>
                <a:cs typeface="Times New Roman" pitchFamily="18" charset="0"/>
              </a:rPr>
              <a:t>Apply the formal definition</a:t>
            </a:r>
            <a:endParaRPr lang="en-US" sz="4400" b="1" dirty="0">
              <a:latin typeface="+mn-lt"/>
              <a:cs typeface="Times New Roman" pitchFamily="18" charset="0"/>
            </a:endParaRPr>
          </a:p>
        </p:txBody>
      </p:sp>
      <p:sp>
        <p:nvSpPr>
          <p:cNvPr id="124933" name="Text Box 10"/>
          <p:cNvSpPr txBox="1">
            <a:spLocks noChangeArrowheads="1"/>
          </p:cNvSpPr>
          <p:nvPr/>
        </p:nvSpPr>
        <p:spPr bwMode="auto">
          <a:xfrm>
            <a:off x="99791" y="1334408"/>
            <a:ext cx="282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latin typeface="Helvetica" pitchFamily="1" charset="0"/>
                <a:sym typeface="Symbol" pitchFamily="18" charset="2"/>
              </a:rPr>
              <a:t>42n+999 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</a:t>
            </a:r>
            <a:r>
              <a:rPr lang="en-US" sz="2400">
                <a:latin typeface="Times" pitchFamily="-128" charset="0"/>
              </a:rPr>
              <a:t>  </a:t>
            </a:r>
            <a:r>
              <a:rPr lang="en-US" sz="2400">
                <a:latin typeface="Helvetica" pitchFamily="1" charset="0"/>
              </a:rPr>
              <a:t>O(n)</a:t>
            </a:r>
            <a:r>
              <a:rPr lang="en-US" sz="2400">
                <a:latin typeface="Times" pitchFamily="-128" charset="0"/>
              </a:rPr>
              <a:t> ?</a:t>
            </a:r>
            <a:r>
              <a:rPr lang="en-US" sz="2400">
                <a:latin typeface="Helvetica" pitchFamily="1" charset="0"/>
                <a:sym typeface="Symbol" pitchFamily="18" charset="2"/>
              </a:rPr>
              <a:t> </a:t>
            </a:r>
          </a:p>
        </p:txBody>
      </p:sp>
      <p:sp>
        <p:nvSpPr>
          <p:cNvPr id="124934" name="Text Box 12"/>
          <p:cNvSpPr txBox="1">
            <a:spLocks noChangeArrowheads="1"/>
          </p:cNvSpPr>
          <p:nvPr/>
        </p:nvSpPr>
        <p:spPr bwMode="auto">
          <a:xfrm>
            <a:off x="6288088" y="6388100"/>
            <a:ext cx="2462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Sand" charset="0"/>
              </a:rPr>
              <a:t>Use simplest form with O notation</a:t>
            </a:r>
          </a:p>
        </p:txBody>
      </p:sp>
      <p:grpSp>
        <p:nvGrpSpPr>
          <p:cNvPr id="124935" name="Group 15"/>
          <p:cNvGrpSpPr>
            <a:grpSpLocks/>
          </p:cNvGrpSpPr>
          <p:nvPr/>
        </p:nvGrpSpPr>
        <p:grpSpPr bwMode="auto">
          <a:xfrm>
            <a:off x="3389091" y="1334408"/>
            <a:ext cx="2306637" cy="482600"/>
            <a:chOff x="685" y="2199"/>
            <a:chExt cx="1453" cy="304"/>
          </a:xfrm>
        </p:grpSpPr>
        <p:sp>
          <p:nvSpPr>
            <p:cNvPr id="124942" name="Text Box 16"/>
            <p:cNvSpPr txBox="1">
              <a:spLocks noChangeArrowheads="1"/>
            </p:cNvSpPr>
            <p:nvPr/>
          </p:nvSpPr>
          <p:spPr bwMode="auto">
            <a:xfrm>
              <a:off x="685" y="2215"/>
              <a:ext cx="1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latin typeface="Helvetica" pitchFamily="1" charset="0"/>
                  <a:sym typeface="Symbol" pitchFamily="18" charset="2"/>
                </a:rPr>
                <a:t>50n  </a:t>
              </a:r>
              <a:r>
                <a:rPr lang="en-US" sz="2400">
                  <a:latin typeface="Symbol" pitchFamily="18" charset="2"/>
                  <a:sym typeface="Symbol" pitchFamily="18" charset="2"/>
                </a:rPr>
                <a:t></a:t>
              </a:r>
              <a:r>
                <a:rPr lang="en-US" sz="2400">
                  <a:latin typeface="Times" pitchFamily="-128" charset="0"/>
                </a:rPr>
                <a:t>  </a:t>
              </a:r>
              <a:r>
                <a:rPr lang="en-US" sz="2400">
                  <a:latin typeface="Helvetica" pitchFamily="1" charset="0"/>
                </a:rPr>
                <a:t>O(n  )</a:t>
              </a:r>
              <a:r>
                <a:rPr lang="en-US" sz="2400">
                  <a:latin typeface="Times" pitchFamily="-128" charset="0"/>
                </a:rPr>
                <a:t> ?</a:t>
              </a:r>
              <a:r>
                <a:rPr lang="en-US" sz="2400">
                  <a:latin typeface="Helvetica" pitchFamily="1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24943" name="Text Box 17"/>
            <p:cNvSpPr txBox="1">
              <a:spLocks noChangeArrowheads="1"/>
            </p:cNvSpPr>
            <p:nvPr/>
          </p:nvSpPr>
          <p:spPr bwMode="auto">
            <a:xfrm>
              <a:off x="1642" y="2199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Helvetica" pitchFamily="1" charset="0"/>
                </a:rPr>
                <a:t> 2</a:t>
              </a:r>
            </a:p>
          </p:txBody>
        </p:sp>
      </p:grpSp>
      <p:sp>
        <p:nvSpPr>
          <p:cNvPr id="124936" name="Text Box 18"/>
          <p:cNvSpPr txBox="1">
            <a:spLocks noChangeArrowheads="1"/>
          </p:cNvSpPr>
          <p:nvPr/>
        </p:nvSpPr>
        <p:spPr bwMode="auto">
          <a:xfrm>
            <a:off x="385763" y="6405563"/>
            <a:ext cx="214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Sand" charset="0"/>
              </a:rPr>
              <a:t>Are these the “best” bounds?</a:t>
            </a:r>
          </a:p>
        </p:txBody>
      </p:sp>
      <p:grpSp>
        <p:nvGrpSpPr>
          <p:cNvPr id="124937" name="Group 19"/>
          <p:cNvGrpSpPr>
            <a:grpSpLocks/>
          </p:cNvGrpSpPr>
          <p:nvPr/>
        </p:nvGrpSpPr>
        <p:grpSpPr bwMode="auto">
          <a:xfrm>
            <a:off x="6091016" y="1334408"/>
            <a:ext cx="2998787" cy="484188"/>
            <a:chOff x="2214" y="2749"/>
            <a:chExt cx="1889" cy="305"/>
          </a:xfrm>
        </p:grpSpPr>
        <p:sp>
          <p:nvSpPr>
            <p:cNvPr id="124940" name="Text Box 20"/>
            <p:cNvSpPr txBox="1">
              <a:spLocks noChangeArrowheads="1"/>
            </p:cNvSpPr>
            <p:nvPr/>
          </p:nvSpPr>
          <p:spPr bwMode="auto">
            <a:xfrm>
              <a:off x="2214" y="2766"/>
              <a:ext cx="1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latin typeface="Helvetica" pitchFamily="1" charset="0"/>
                  <a:sym typeface="Symbol" pitchFamily="18" charset="2"/>
                </a:rPr>
                <a:t>0.001</a:t>
              </a:r>
              <a:r>
                <a:rPr lang="en-US" sz="2400">
                  <a:latin typeface="Courier" pitchFamily="49" charset="0"/>
                  <a:sym typeface="Symbol" pitchFamily="18" charset="2"/>
                </a:rPr>
                <a:t>*</a:t>
              </a:r>
              <a:r>
                <a:rPr lang="en-US" sz="2400">
                  <a:latin typeface="Helvetica" pitchFamily="1" charset="0"/>
                  <a:sym typeface="Symbol" pitchFamily="18" charset="2"/>
                </a:rPr>
                <a:t>n!  </a:t>
              </a:r>
              <a:r>
                <a:rPr lang="en-US" sz="2400">
                  <a:latin typeface="Symbol" pitchFamily="18" charset="2"/>
                  <a:sym typeface="Symbol" pitchFamily="18" charset="2"/>
                </a:rPr>
                <a:t></a:t>
              </a:r>
              <a:r>
                <a:rPr lang="en-US" sz="2400">
                  <a:latin typeface="Times" pitchFamily="-128" charset="0"/>
                </a:rPr>
                <a:t>  </a:t>
              </a:r>
              <a:r>
                <a:rPr lang="en-US" sz="2400">
                  <a:latin typeface="Helvetica" pitchFamily="1" charset="0"/>
                </a:rPr>
                <a:t>O(n  )</a:t>
              </a:r>
              <a:r>
                <a:rPr lang="en-US" sz="2400">
                  <a:latin typeface="Times" pitchFamily="-128" charset="0"/>
                </a:rPr>
                <a:t> ?</a:t>
              </a:r>
              <a:r>
                <a:rPr lang="en-US" sz="2400">
                  <a:latin typeface="Helvetica" pitchFamily="1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24941" name="Text Box 21"/>
            <p:cNvSpPr txBox="1">
              <a:spLocks noChangeArrowheads="1"/>
            </p:cNvSpPr>
            <p:nvPr/>
          </p:nvSpPr>
          <p:spPr bwMode="auto">
            <a:xfrm>
              <a:off x="3635" y="274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Helvetica" pitchFamily="1" charset="0"/>
                </a:rPr>
                <a:t>3</a:t>
              </a:r>
            </a:p>
          </p:txBody>
        </p:sp>
      </p:grpSp>
      <p:sp>
        <p:nvSpPr>
          <p:cNvPr id="124938" name="Text Box 22"/>
          <p:cNvSpPr txBox="1">
            <a:spLocks noChangeArrowheads="1"/>
          </p:cNvSpPr>
          <p:nvPr/>
        </p:nvSpPr>
        <p:spPr bwMode="auto">
          <a:xfrm>
            <a:off x="6601041" y="1856033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Sand" charset="0"/>
              </a:rPr>
              <a:t>True or False?</a:t>
            </a:r>
          </a:p>
        </p:txBody>
      </p:sp>
      <p:sp>
        <p:nvSpPr>
          <p:cNvPr id="124939" name="Line 23"/>
          <p:cNvSpPr>
            <a:spLocks noChangeShapeType="1"/>
          </p:cNvSpPr>
          <p:nvPr/>
        </p:nvSpPr>
        <p:spPr bwMode="auto">
          <a:xfrm>
            <a:off x="5867400" y="1502682"/>
            <a:ext cx="0" cy="428851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253356" y="4958721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3053396" y="4958721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5909619" y="4958721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69463" y="1826682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Sand" charset="0"/>
              </a:rPr>
              <a:t>True or False?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89091" y="1856033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Sand" charset="0"/>
              </a:rPr>
              <a:t>True or False?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2923953" y="1467648"/>
            <a:ext cx="0" cy="428851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2640" y="921600"/>
              <a:ext cx="8381520" cy="5241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200" y="914760"/>
                <a:ext cx="8404200" cy="52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2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Runtimes</a:t>
            </a:r>
            <a:br>
              <a:rPr lang="en-US" sz="13800" b="1" dirty="0" smtClean="0"/>
            </a:br>
            <a:r>
              <a:rPr lang="en-US" sz="6000" b="1" dirty="0" smtClean="0"/>
              <a:t>(why we only care about the largest term)</a:t>
            </a:r>
            <a:endParaRPr lang="en-US" sz="13800" b="1" dirty="0" smtClean="0"/>
          </a:p>
        </p:txBody>
      </p:sp>
    </p:spTree>
    <p:extLst>
      <p:ext uri="{BB962C8B-B14F-4D97-AF65-F5344CB8AC3E}">
        <p14:creationId xmlns:p14="http://schemas.microsoft.com/office/powerpoint/2010/main" val="12253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br>
              <a:rPr lang="en-US" dirty="0" smtClean="0"/>
            </a:br>
            <a:r>
              <a:rPr lang="en-US" dirty="0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99500" cy="4525963"/>
          </a:xfrm>
        </p:spPr>
        <p:txBody>
          <a:bodyPr/>
          <a:lstStyle/>
          <a:p>
            <a:r>
              <a:rPr lang="en-US" dirty="0" smtClean="0"/>
              <a:t>Quiz </a:t>
            </a:r>
            <a:r>
              <a:rPr lang="en-US" dirty="0" err="1" smtClean="0"/>
              <a:t>regrades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Please staple an explanation to the front of your quiz</a:t>
            </a:r>
          </a:p>
          <a:p>
            <a:pPr lvl="1"/>
            <a:r>
              <a:rPr lang="en-US" dirty="0" smtClean="0"/>
              <a:t>Give the quiz to Colleen (or slip under her door)</a:t>
            </a:r>
          </a:p>
          <a:p>
            <a:pPr lvl="1"/>
            <a:r>
              <a:rPr lang="en-US" dirty="0" smtClean="0"/>
              <a:t>Colleen prefers to sit and think about </a:t>
            </a:r>
            <a:r>
              <a:rPr lang="en-US" dirty="0" err="1" smtClean="0"/>
              <a:t>regrades</a:t>
            </a:r>
            <a:r>
              <a:rPr lang="en-US" dirty="0" smtClean="0"/>
              <a:t> to avoid rash decisions</a:t>
            </a:r>
          </a:p>
          <a:p>
            <a:r>
              <a:rPr lang="en-US" dirty="0" smtClean="0"/>
              <a:t>Office Hours 2-5 Tuesdays in the LAC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Fast Are Computers?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5225"/>
            <a:ext cx="9144000" cy="54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800600" y="5486400"/>
            <a:ext cx="3962400" cy="1219201"/>
          </a:xfrm>
          <a:prstGeom prst="borderCallout1">
            <a:avLst>
              <a:gd name="adj1" fmla="val 28206"/>
              <a:gd name="adj2" fmla="val -33"/>
              <a:gd name="adj3" fmla="val -77874"/>
              <a:gd name="adj4" fmla="val -2688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1 Hz = 1 operation /sec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2.9GHz = 2.9 x 10</a:t>
            </a:r>
            <a:r>
              <a:rPr lang="en-US" sz="2400" b="1" baseline="30000" dirty="0" smtClean="0"/>
              <a:t>9</a:t>
            </a:r>
            <a:r>
              <a:rPr lang="en-US" sz="2400" b="1" dirty="0" smtClean="0"/>
              <a:t> op / sec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05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08" descr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8"/>
          <a:stretch/>
        </p:blipFill>
        <p:spPr bwMode="auto">
          <a:xfrm>
            <a:off x="344488" y="1796902"/>
            <a:ext cx="8477250" cy="48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Rectangle 4"/>
          <p:cNvSpPr>
            <a:spLocks noChangeArrowheads="1"/>
          </p:cNvSpPr>
          <p:nvPr/>
        </p:nvSpPr>
        <p:spPr bwMode="auto">
          <a:xfrm>
            <a:off x="2895600" y="3810000"/>
            <a:ext cx="55626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1066800" y="5410200"/>
            <a:ext cx="5562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389" name="Text Box 6"/>
          <p:cNvSpPr txBox="1">
            <a:spLocks noChangeArrowheads="1"/>
          </p:cNvSpPr>
          <p:nvPr/>
        </p:nvSpPr>
        <p:spPr bwMode="auto">
          <a:xfrm>
            <a:off x="1583666" y="6167192"/>
            <a:ext cx="7337458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 smtClean="0">
                <a:latin typeface="Trebuchet MS" pitchFamily="34" charset="0"/>
              </a:rPr>
              <a:t>How long would these take if you have a 10 GHz Processor?</a:t>
            </a:r>
            <a:endParaRPr lang="en-US" sz="2100" dirty="0">
              <a:latin typeface="Trebuchet MS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8752" y="274638"/>
            <a:ext cx="91815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How many operations are required?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5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08" descr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6"/>
          <a:stretch/>
        </p:blipFill>
        <p:spPr bwMode="auto">
          <a:xfrm>
            <a:off x="344488" y="1786270"/>
            <a:ext cx="8477250" cy="48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066800" y="5410200"/>
            <a:ext cx="7388225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7675623" y="5757090"/>
            <a:ext cx="1122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rgbClr val="8E030A"/>
                </a:solidFill>
              </a:rPr>
              <a:t>How big is </a:t>
            </a:r>
            <a:r>
              <a:rPr lang="en-US" dirty="0" smtClean="0">
                <a:solidFill>
                  <a:srgbClr val="8E030A"/>
                </a:solidFill>
                <a:latin typeface="Courier New" pitchFamily="49" charset="0"/>
                <a:cs typeface="Courier New" pitchFamily="49" charset="0"/>
              </a:rPr>
              <a:t>n!</a:t>
            </a:r>
            <a:r>
              <a:rPr lang="en-US" dirty="0" smtClean="0">
                <a:solidFill>
                  <a:srgbClr val="8E030A"/>
                </a:solidFill>
              </a:rPr>
              <a:t> </a:t>
            </a:r>
            <a:endParaRPr lang="en-US" dirty="0">
              <a:solidFill>
                <a:srgbClr val="8E030A"/>
              </a:solidFill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322263" y="5100638"/>
            <a:ext cx="8437562" cy="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 rot="-5400000">
            <a:off x="-540544" y="3512345"/>
            <a:ext cx="1927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Trebuchet MS" pitchFamily="34" charset="0"/>
              </a:rPr>
              <a:t>Polynomial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 rot="-5400000">
            <a:off x="-23813" y="5334001"/>
            <a:ext cx="881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Trebuchet MS" pitchFamily="34" charset="0"/>
              </a:rPr>
              <a:t>Exp.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83666" y="6167192"/>
            <a:ext cx="7337458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 smtClean="0">
                <a:latin typeface="Trebuchet MS" pitchFamily="34" charset="0"/>
              </a:rPr>
              <a:t>How long would these take if you have a 10 GHz Processor?</a:t>
            </a:r>
            <a:endParaRPr lang="en-US" sz="2100" dirty="0">
              <a:latin typeface="Trebuchet MS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183889" y="274638"/>
            <a:ext cx="955431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u="sng" dirty="0" smtClean="0"/>
              <a:t>Why we only care about the largest term</a:t>
            </a:r>
          </a:p>
          <a:p>
            <a:r>
              <a:rPr lang="en-US" sz="2800" dirty="0" smtClean="0"/>
              <a:t>How many operations are required?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5867400" y="4557623"/>
            <a:ext cx="3207544" cy="224676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Instead of using measured time – reason about the complexity of the problem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1182688" y="231616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n!</a:t>
            </a:r>
          </a:p>
        </p:txBody>
      </p:sp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879475" y="5816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log(n)</a:t>
            </a:r>
          </a:p>
        </p:txBody>
      </p:sp>
      <p:grpSp>
        <p:nvGrpSpPr>
          <p:cNvPr id="109574" name="Group 8"/>
          <p:cNvGrpSpPr>
            <a:grpSpLocks/>
          </p:cNvGrpSpPr>
          <p:nvPr/>
        </p:nvGrpSpPr>
        <p:grpSpPr bwMode="auto">
          <a:xfrm>
            <a:off x="1163638" y="3825875"/>
            <a:ext cx="454025" cy="477838"/>
            <a:chOff x="1032" y="1842"/>
            <a:chExt cx="286" cy="301"/>
          </a:xfrm>
        </p:grpSpPr>
        <p:sp>
          <p:nvSpPr>
            <p:cNvPr id="109600" name="Text Box 9"/>
            <p:cNvSpPr txBox="1">
              <a:spLocks noChangeArrowheads="1"/>
            </p:cNvSpPr>
            <p:nvPr/>
          </p:nvSpPr>
          <p:spPr bwMode="auto">
            <a:xfrm>
              <a:off x="1032" y="185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601" name="Text Box 10"/>
            <p:cNvSpPr txBox="1">
              <a:spLocks noChangeArrowheads="1"/>
            </p:cNvSpPr>
            <p:nvPr/>
          </p:nvSpPr>
          <p:spPr bwMode="auto">
            <a:xfrm>
              <a:off x="1138" y="184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09575" name="Group 11"/>
          <p:cNvGrpSpPr>
            <a:grpSpLocks/>
          </p:cNvGrpSpPr>
          <p:nvPr/>
        </p:nvGrpSpPr>
        <p:grpSpPr bwMode="auto">
          <a:xfrm>
            <a:off x="1179513" y="3386138"/>
            <a:ext cx="444500" cy="498475"/>
            <a:chOff x="1793" y="2097"/>
            <a:chExt cx="280" cy="314"/>
          </a:xfrm>
        </p:grpSpPr>
        <p:sp>
          <p:nvSpPr>
            <p:cNvPr id="109598" name="Text Box 12"/>
            <p:cNvSpPr txBox="1">
              <a:spLocks noChangeArrowheads="1"/>
            </p:cNvSpPr>
            <p:nvPr/>
          </p:nvSpPr>
          <p:spPr bwMode="auto">
            <a:xfrm>
              <a:off x="1793" y="212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599" name="Text Box 13"/>
            <p:cNvSpPr txBox="1">
              <a:spLocks noChangeArrowheads="1"/>
            </p:cNvSpPr>
            <p:nvPr/>
          </p:nvSpPr>
          <p:spPr bwMode="auto">
            <a:xfrm>
              <a:off x="1893" y="2097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109576" name="Group 14"/>
          <p:cNvGrpSpPr>
            <a:grpSpLocks/>
          </p:cNvGrpSpPr>
          <p:nvPr/>
        </p:nvGrpSpPr>
        <p:grpSpPr bwMode="auto">
          <a:xfrm>
            <a:off x="1185863" y="2725738"/>
            <a:ext cx="434975" cy="496887"/>
            <a:chOff x="2231" y="1491"/>
            <a:chExt cx="274" cy="313"/>
          </a:xfrm>
        </p:grpSpPr>
        <p:sp>
          <p:nvSpPr>
            <p:cNvPr id="109596" name="Text Box 15"/>
            <p:cNvSpPr txBox="1">
              <a:spLocks noChangeArrowheads="1"/>
            </p:cNvSpPr>
            <p:nvPr/>
          </p:nvSpPr>
          <p:spPr bwMode="auto">
            <a:xfrm>
              <a:off x="2231" y="15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9597" name="Text Box 16"/>
            <p:cNvSpPr txBox="1">
              <a:spLocks noChangeArrowheads="1"/>
            </p:cNvSpPr>
            <p:nvPr/>
          </p:nvSpPr>
          <p:spPr bwMode="auto">
            <a:xfrm>
              <a:off x="2325" y="149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n</a:t>
              </a:r>
            </a:p>
          </p:txBody>
        </p:sp>
      </p:grpSp>
      <p:sp>
        <p:nvSpPr>
          <p:cNvPr id="109577" name="Text Box 17"/>
          <p:cNvSpPr txBox="1">
            <a:spLocks noChangeArrowheads="1"/>
          </p:cNvSpPr>
          <p:nvPr/>
        </p:nvSpPr>
        <p:spPr bwMode="auto">
          <a:xfrm>
            <a:off x="1171575" y="47005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09578" name="Text Box 18"/>
          <p:cNvSpPr txBox="1">
            <a:spLocks noChangeArrowheads="1"/>
          </p:cNvSpPr>
          <p:nvPr/>
        </p:nvSpPr>
        <p:spPr bwMode="auto">
          <a:xfrm>
            <a:off x="1160463" y="6229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09579" name="Group 19"/>
          <p:cNvGrpSpPr>
            <a:grpSpLocks/>
          </p:cNvGrpSpPr>
          <p:nvPr/>
        </p:nvGrpSpPr>
        <p:grpSpPr bwMode="auto">
          <a:xfrm>
            <a:off x="1195388" y="1868488"/>
            <a:ext cx="434975" cy="496887"/>
            <a:chOff x="2231" y="1491"/>
            <a:chExt cx="274" cy="313"/>
          </a:xfrm>
        </p:grpSpPr>
        <p:sp>
          <p:nvSpPr>
            <p:cNvPr id="109594" name="Text Box 20"/>
            <p:cNvSpPr txBox="1">
              <a:spLocks noChangeArrowheads="1"/>
            </p:cNvSpPr>
            <p:nvPr/>
          </p:nvSpPr>
          <p:spPr bwMode="auto">
            <a:xfrm>
              <a:off x="2231" y="15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595" name="Text Box 21"/>
            <p:cNvSpPr txBox="1">
              <a:spLocks noChangeArrowheads="1"/>
            </p:cNvSpPr>
            <p:nvPr/>
          </p:nvSpPr>
          <p:spPr bwMode="auto">
            <a:xfrm>
              <a:off x="2325" y="149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n</a:t>
              </a:r>
            </a:p>
          </p:txBody>
        </p:sp>
      </p:grpSp>
      <p:grpSp>
        <p:nvGrpSpPr>
          <p:cNvPr id="109580" name="Group 22"/>
          <p:cNvGrpSpPr>
            <a:grpSpLocks/>
          </p:cNvGrpSpPr>
          <p:nvPr/>
        </p:nvGrpSpPr>
        <p:grpSpPr bwMode="auto">
          <a:xfrm>
            <a:off x="1041400" y="5454650"/>
            <a:ext cx="503238" cy="457200"/>
            <a:chOff x="380" y="1585"/>
            <a:chExt cx="317" cy="288"/>
          </a:xfrm>
        </p:grpSpPr>
        <p:sp>
          <p:nvSpPr>
            <p:cNvPr id="109592" name="Text Box 23"/>
            <p:cNvSpPr txBox="1">
              <a:spLocks noChangeArrowheads="1"/>
            </p:cNvSpPr>
            <p:nvPr/>
          </p:nvSpPr>
          <p:spPr bwMode="auto">
            <a:xfrm>
              <a:off x="380" y="1585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</a:t>
              </a:r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593" name="Line 24"/>
            <p:cNvSpPr>
              <a:spLocks noChangeShapeType="1"/>
            </p:cNvSpPr>
            <p:nvPr/>
          </p:nvSpPr>
          <p:spPr bwMode="auto">
            <a:xfrm>
              <a:off x="535" y="1623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1" name="Text Box 25"/>
          <p:cNvSpPr txBox="1">
            <a:spLocks noChangeArrowheads="1"/>
          </p:cNvSpPr>
          <p:nvPr/>
        </p:nvSpPr>
        <p:spPr bwMode="auto">
          <a:xfrm>
            <a:off x="574675" y="1395413"/>
            <a:ext cx="1762125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Big-</a:t>
            </a:r>
            <a:r>
              <a:rPr lang="en-US" sz="2400" b="1">
                <a:solidFill>
                  <a:srgbClr val="000000"/>
                </a:solidFill>
              </a:rPr>
              <a:t>O </a:t>
            </a:r>
            <a:r>
              <a:rPr lang="en-US" sz="2400">
                <a:solidFill>
                  <a:srgbClr val="000000"/>
                </a:solidFill>
              </a:rPr>
              <a:t>Order</a:t>
            </a:r>
          </a:p>
        </p:txBody>
      </p:sp>
      <p:sp>
        <p:nvSpPr>
          <p:cNvPr id="109582" name="Text Box 26"/>
          <p:cNvSpPr txBox="1">
            <a:spLocks noChangeArrowheads="1"/>
          </p:cNvSpPr>
          <p:nvPr/>
        </p:nvSpPr>
        <p:spPr bwMode="auto">
          <a:xfrm>
            <a:off x="860425" y="4265613"/>
            <a:ext cx="115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n log(n)</a:t>
            </a:r>
          </a:p>
        </p:txBody>
      </p:sp>
      <p:sp>
        <p:nvSpPr>
          <p:cNvPr id="109586" name="Text Box 30"/>
          <p:cNvSpPr txBox="1">
            <a:spLocks noChangeArrowheads="1"/>
          </p:cNvSpPr>
          <p:nvPr/>
        </p:nvSpPr>
        <p:spPr bwMode="auto">
          <a:xfrm>
            <a:off x="3154363" y="2303463"/>
            <a:ext cx="461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Intractable Problems   (</a:t>
            </a:r>
            <a:r>
              <a:rPr lang="en-US" sz="2400" i="1">
                <a:solidFill>
                  <a:srgbClr val="000000"/>
                </a:solidFill>
              </a:rPr>
              <a:t>Exponential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7" name="Text Box 31"/>
          <p:cNvSpPr txBox="1">
            <a:spLocks noChangeArrowheads="1"/>
          </p:cNvSpPr>
          <p:nvPr/>
        </p:nvSpPr>
        <p:spPr bwMode="auto">
          <a:xfrm>
            <a:off x="3135313" y="3965575"/>
            <a:ext cx="439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Tractable Problems   (</a:t>
            </a:r>
            <a:r>
              <a:rPr lang="en-US" sz="2400" i="1">
                <a:solidFill>
                  <a:srgbClr val="000000"/>
                </a:solidFill>
              </a:rPr>
              <a:t>Polynomial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8" name="Text Box 32"/>
          <p:cNvSpPr txBox="1">
            <a:spLocks noChangeArrowheads="1"/>
          </p:cNvSpPr>
          <p:nvPr/>
        </p:nvSpPr>
        <p:spPr bwMode="auto">
          <a:xfrm>
            <a:off x="3148013" y="5793731"/>
            <a:ext cx="1782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No </a:t>
            </a:r>
            <a:r>
              <a:rPr lang="en-US" sz="2400" dirty="0" smtClean="0">
                <a:solidFill>
                  <a:srgbClr val="000000"/>
                </a:solidFill>
              </a:rPr>
              <a:t>Problem!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9589" name="AutoShape 33"/>
          <p:cNvSpPr>
            <a:spLocks/>
          </p:cNvSpPr>
          <p:nvPr/>
        </p:nvSpPr>
        <p:spPr bwMode="auto">
          <a:xfrm>
            <a:off x="2940050" y="1957388"/>
            <a:ext cx="144463" cy="1163637"/>
          </a:xfrm>
          <a:prstGeom prst="rightBrace">
            <a:avLst>
              <a:gd name="adj1" fmla="val 6712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9590" name="AutoShape 34"/>
          <p:cNvSpPr>
            <a:spLocks/>
          </p:cNvSpPr>
          <p:nvPr/>
        </p:nvSpPr>
        <p:spPr bwMode="auto">
          <a:xfrm>
            <a:off x="2917825" y="3525838"/>
            <a:ext cx="144463" cy="1347787"/>
          </a:xfrm>
          <a:prstGeom prst="rightBrace">
            <a:avLst>
              <a:gd name="adj1" fmla="val 7774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9591" name="AutoShape 35"/>
          <p:cNvSpPr>
            <a:spLocks/>
          </p:cNvSpPr>
          <p:nvPr/>
        </p:nvSpPr>
        <p:spPr bwMode="auto">
          <a:xfrm>
            <a:off x="2938463" y="5435600"/>
            <a:ext cx="144462" cy="1163638"/>
          </a:xfrm>
          <a:prstGeom prst="rightBrace">
            <a:avLst>
              <a:gd name="adj1" fmla="val 67125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-18752" y="274638"/>
            <a:ext cx="91815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Classes of Problems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25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dirty="0" smtClean="0"/>
              <a:t>Big-O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Constant Time</a:t>
            </a:r>
            <a:br>
              <a:rPr lang="en-US" b="1" dirty="0" smtClean="0"/>
            </a:br>
            <a:r>
              <a:rPr lang="en-US" sz="6700" b="1" dirty="0" smtClean="0"/>
              <a:t>O(1)</a:t>
            </a:r>
            <a:endParaRPr lang="en-US" b="1" dirty="0" smtClean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2276475" cy="2251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0100"/>
            <a:ext cx="40100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143125" y="4191000"/>
            <a:ext cx="2438400" cy="2286000"/>
          </a:xfrm>
          <a:prstGeom prst="borderCallout1">
            <a:avLst>
              <a:gd name="adj1" fmla="val 28206"/>
              <a:gd name="adj2" fmla="val -33"/>
              <a:gd name="adj3" fmla="val -33129"/>
              <a:gd name="adj4" fmla="val -213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O(1)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runtime does not depend upon the magnitude of the input</a:t>
            </a:r>
          </a:p>
        </p:txBody>
      </p:sp>
    </p:spTree>
    <p:extLst>
      <p:ext uri="{BB962C8B-B14F-4D97-AF65-F5344CB8AC3E}">
        <p14:creationId xmlns:p14="http://schemas.microsoft.com/office/powerpoint/2010/main" val="17462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Linear Time</a:t>
            </a:r>
            <a:br>
              <a:rPr lang="en-US" b="1" dirty="0" smtClean="0"/>
            </a:br>
            <a:r>
              <a:rPr lang="en-US" sz="6700" b="1" dirty="0" smtClean="0"/>
              <a:t>O(N)</a:t>
            </a:r>
            <a:endParaRPr lang="en-US" b="1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4" b="1160"/>
          <a:stretch>
            <a:fillRect/>
          </a:stretch>
        </p:blipFill>
        <p:spPr bwMode="auto">
          <a:xfrm>
            <a:off x="6400800" y="1676400"/>
            <a:ext cx="2441575" cy="444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85938"/>
            <a:ext cx="59102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3662363" y="4419600"/>
            <a:ext cx="2438400" cy="2286000"/>
          </a:xfrm>
          <a:prstGeom prst="borderCallout1">
            <a:avLst>
              <a:gd name="adj1" fmla="val 28206"/>
              <a:gd name="adj2" fmla="val -33"/>
              <a:gd name="adj3" fmla="val -14947"/>
              <a:gd name="adj4" fmla="val -1746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O(N)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runtime is proportional to the magnitude of the input</a:t>
            </a:r>
          </a:p>
        </p:txBody>
      </p:sp>
    </p:spTree>
    <p:extLst>
      <p:ext uri="{BB962C8B-B14F-4D97-AF65-F5344CB8AC3E}">
        <p14:creationId xmlns:p14="http://schemas.microsoft.com/office/powerpoint/2010/main" val="38000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Logarithmic Time</a:t>
            </a:r>
            <a:br>
              <a:rPr lang="en-US" b="1" dirty="0" smtClean="0"/>
            </a:br>
            <a:r>
              <a:rPr lang="en-US" sz="6700" b="1" dirty="0" smtClean="0"/>
              <a:t>O(log</a:t>
            </a:r>
            <a:r>
              <a:rPr lang="en-US" sz="6700" b="1" baseline="-25000" dirty="0" smtClean="0"/>
              <a:t>2</a:t>
            </a:r>
            <a:r>
              <a:rPr lang="en-US" sz="6700" b="1" dirty="0" smtClean="0"/>
              <a:t>N)</a:t>
            </a:r>
            <a:endParaRPr lang="en-US" b="1" dirty="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50641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28800"/>
            <a:ext cx="3848100" cy="444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169862" y="4191000"/>
            <a:ext cx="2438400" cy="2286000"/>
          </a:xfrm>
          <a:prstGeom prst="borderCallout1">
            <a:avLst>
              <a:gd name="adj1" fmla="val -27596"/>
              <a:gd name="adj2" fmla="val 129937"/>
              <a:gd name="adj3" fmla="val -1441"/>
              <a:gd name="adj4" fmla="val 643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O(log</a:t>
            </a:r>
            <a:r>
              <a:rPr lang="en-US" sz="3200" b="1" baseline="-25000" dirty="0"/>
              <a:t>2</a:t>
            </a:r>
            <a:r>
              <a:rPr lang="en-US" sz="3200" b="1" dirty="0"/>
              <a:t>N)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magnitude of the input is cut in half with each recursive call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010400" y="4414838"/>
            <a:ext cx="2051050" cy="2286000"/>
          </a:xfrm>
          <a:prstGeom prst="borderCallout1">
            <a:avLst>
              <a:gd name="adj1" fmla="val -365"/>
              <a:gd name="adj2" fmla="val 70584"/>
              <a:gd name="adj3" fmla="val -402"/>
              <a:gd name="adj4" fmla="val 6045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Why does cutting the magnitude of the input in half each time produce O(log</a:t>
            </a:r>
            <a:r>
              <a:rPr lang="en-US" baseline="-25000" dirty="0"/>
              <a:t>2</a:t>
            </a:r>
            <a:r>
              <a:rPr lang="en-US" dirty="0"/>
              <a:t>N) runtime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3230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9524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1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2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3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4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5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1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2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4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  </m:t>
                      </m:r>
                      <m:r>
                        <a:rPr lang="en-US" sz="4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∗ </m:t>
                          </m:r>
                          <m:r>
                            <a:rPr lang="en-US" sz="4000" i="1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Callout 1 23"/>
          <p:cNvSpPr/>
          <p:nvPr/>
        </p:nvSpPr>
        <p:spPr>
          <a:xfrm>
            <a:off x="6280232" y="2743200"/>
            <a:ext cx="2438400" cy="871538"/>
          </a:xfrm>
          <a:prstGeom prst="borderCallout1">
            <a:avLst>
              <a:gd name="adj1" fmla="val -50647"/>
              <a:gd name="adj2" fmla="val 56819"/>
              <a:gd name="adj3" fmla="val 471"/>
              <a:gd name="adj4" fmla="val 4281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/>
              <a:t>Ignore the minus 1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6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  <p:bldP spid="2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3800" b="1" dirty="0" smtClean="0">
                <a:latin typeface="Courier New" pitchFamily="49" charset="0"/>
                <a:cs typeface="Courier New" pitchFamily="49" charset="0"/>
              </a:rPr>
              <a:t>static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2209800" y="3200400"/>
            <a:ext cx="525780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/>
              <a:t>Never say: “Static”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Always:</a:t>
            </a:r>
            <a:br>
              <a:rPr lang="en-US" dirty="0" smtClean="0"/>
            </a:br>
            <a:r>
              <a:rPr lang="en-US" dirty="0" smtClean="0"/>
              <a:t>“Static Method”</a:t>
            </a:r>
            <a:br>
              <a:rPr lang="en-US" dirty="0" smtClean="0"/>
            </a:br>
            <a:r>
              <a:rPr lang="en-US" dirty="0" smtClean="0"/>
              <a:t>“Static Variable”</a:t>
            </a:r>
          </a:p>
        </p:txBody>
      </p:sp>
    </p:spTree>
    <p:extLst>
      <p:ext uri="{BB962C8B-B14F-4D97-AF65-F5344CB8AC3E}">
        <p14:creationId xmlns:p14="http://schemas.microsoft.com/office/powerpoint/2010/main" val="18890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2538"/>
            <a:ext cx="57562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9" name="Line Callout 1 8"/>
          <p:cNvSpPr/>
          <p:nvPr/>
        </p:nvSpPr>
        <p:spPr>
          <a:xfrm>
            <a:off x="6616700" y="762000"/>
            <a:ext cx="2438400" cy="2014538"/>
          </a:xfrm>
          <a:prstGeom prst="borderCallout1">
            <a:avLst>
              <a:gd name="adj1" fmla="val 106730"/>
              <a:gd name="adj2" fmla="val -31202"/>
              <a:gd name="adj3" fmla="val 64588"/>
              <a:gd name="adj4" fmla="val -4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O(2</a:t>
            </a:r>
            <a:r>
              <a:rPr lang="en-US" sz="3200" b="1" baseline="30000" dirty="0"/>
              <a:t>N</a:t>
            </a:r>
            <a:r>
              <a:rPr lang="en-US" sz="3200" b="1" dirty="0"/>
              <a:t>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You make two </a:t>
            </a:r>
            <a:r>
              <a:rPr lang="en-US" sz="2400" i="1" dirty="0"/>
              <a:t>slightly</a:t>
            </a:r>
            <a:r>
              <a:rPr lang="en-US" sz="2400" dirty="0"/>
              <a:t> smaller recursive calls each time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264025"/>
            <a:ext cx="1752600" cy="2505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25775"/>
            <a:ext cx="1905000" cy="3743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00" y="3659188"/>
            <a:ext cx="1752600" cy="1590675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02500" y="5540375"/>
            <a:ext cx="1752600" cy="304800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Loop Counting </a:t>
            </a:r>
            <a:br>
              <a:rPr lang="en-US" sz="13800" b="1" dirty="0" smtClean="0"/>
            </a:br>
            <a:r>
              <a:rPr lang="en-US" sz="6600" b="1" dirty="0" smtClean="0"/>
              <a:t>(calculate runtime by counting each step)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20504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Example 1: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 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endParaRPr lang="en-US" sz="1050" b="1" dirty="0" smtClean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0" y="367886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352800" y="4159101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4977447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4329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O(N)</a:t>
            </a:r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4305300" y="1828800"/>
            <a:ext cx="1562100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1524000" y="2590800"/>
            <a:ext cx="6553200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6258147" y="1828800"/>
            <a:ext cx="1209453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5248275" y="5638800"/>
            <a:ext cx="2219325" cy="1016654"/>
          </a:xfrm>
          <a:prstGeom prst="borderCallout1">
            <a:avLst>
              <a:gd name="adj1" fmla="val 57679"/>
              <a:gd name="adj2" fmla="val -1949"/>
              <a:gd name="adj3" fmla="val 87459"/>
              <a:gd name="adj4" fmla="val -884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Technically 3 operations!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4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 autoUpdateAnimBg="0"/>
      <p:bldP spid="9" grpId="0" animBg="1" autoUpdateAnimBg="0"/>
      <p:bldP spid="11" grpId="0" animBg="1" autoUpdateAnimBg="0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2: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=1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 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*2){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12144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3: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&gt; 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smtClean="0">
                <a:latin typeface="Courier New" pitchFamily="49" charset="0"/>
              </a:rPr>
              <a:t>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23740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4: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N 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933146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N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114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</a:t>
            </a:r>
            <a:r>
              <a:rPr lang="en-US" sz="7200" baseline="30000" dirty="0" smtClean="0"/>
              <a:t>2</a:t>
            </a:r>
            <a:r>
              <a:rPr lang="en-US" sz="7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88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5</a:t>
            </a:r>
            <a:r>
              <a:rPr lang="en-US" b="1" dirty="0" smtClean="0"/>
              <a:t>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</a:t>
            </a:r>
            <a:r>
              <a:rPr lang="en-US" b="1" dirty="0" smtClean="0">
                <a:latin typeface="Courier New" pitchFamily="49" charset="0"/>
              </a:rPr>
              <a:t>M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933146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N*M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14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O(N*M)</a:t>
            </a:r>
          </a:p>
        </p:txBody>
      </p:sp>
    </p:spTree>
    <p:extLst>
      <p:ext uri="{BB962C8B-B14F-4D97-AF65-F5344CB8AC3E}">
        <p14:creationId xmlns:p14="http://schemas.microsoft.com/office/powerpoint/2010/main" val="26616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6</a:t>
            </a:r>
            <a:r>
              <a:rPr lang="en-US" b="1" dirty="0" smtClean="0"/>
              <a:t>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N-1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3194" y="4876800"/>
            <a:ext cx="1765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N(N+1)/2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4329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</a:t>
            </a:r>
            <a:r>
              <a:rPr lang="en-US" sz="7200" baseline="30000" dirty="0" smtClean="0"/>
              <a:t>2</a:t>
            </a:r>
            <a:r>
              <a:rPr lang="en-US" sz="7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29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3890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ages.webdesignbooth.com/latte-arts/mocha-poured-by-b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1" y="860029"/>
            <a:ext cx="1478109" cy="11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dsoftheworld.com/files/images/Beans--Beyond---Extra-Strong-Coffee-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48250"/>
            <a:ext cx="14478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blog.taragana.com/wp-content/uploads/2009/10/jav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23140"/>
            <a:ext cx="762000" cy="7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48000" y="219966"/>
            <a:ext cx="5715000" cy="783828"/>
          </a:xfrm>
          <a:prstGeom prst="wedgeRoundRectCallout">
            <a:avLst>
              <a:gd name="adj1" fmla="val -69040"/>
              <a:gd name="adj2" fmla="val 39590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 think people will want to model REAL OBJECTS in their code.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We should let them do that!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449238" y="6123140"/>
            <a:ext cx="5791200" cy="734860"/>
          </a:xfrm>
          <a:prstGeom prst="wedgeRoundRectCallout">
            <a:avLst>
              <a:gd name="adj1" fmla="val 62777"/>
              <a:gd name="adj2" fmla="val -58190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 think people will want to model REAL OBJECTS in their code. 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EVERYTHING SHOULD BE AN OBJECT!!!!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491" y="76200"/>
            <a:ext cx="124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C++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838" y="2056681"/>
            <a:ext cx="1952625" cy="221051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85800" y="2023896"/>
            <a:ext cx="5791200" cy="1675822"/>
          </a:xfrm>
          <a:prstGeom prst="wedgeRoundRectCallout">
            <a:avLst>
              <a:gd name="adj1" fmla="val 65572"/>
              <a:gd name="adj2" fmla="val 157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OMG! I just want to call some simple functions like square-root or abs and I don’t want to have a </a:t>
            </a:r>
            <a:r>
              <a:rPr lang="en-US" sz="2400" dirty="0" err="1" smtClean="0"/>
              <a:t>stinkin</a:t>
            </a:r>
            <a:r>
              <a:rPr lang="en-US" sz="2400" dirty="0" smtClean="0"/>
              <a:t>’ Object!!!!</a:t>
            </a:r>
            <a:endParaRPr lang="en-US" sz="40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14600" y="3920224"/>
            <a:ext cx="3660476" cy="1123952"/>
          </a:xfrm>
          <a:prstGeom prst="wedgeRoundRectCallout">
            <a:avLst>
              <a:gd name="adj1" fmla="val -56489"/>
              <a:gd name="adj2" fmla="val 331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Static Methods </a:t>
            </a:r>
          </a:p>
          <a:p>
            <a:pPr algn="ctr"/>
            <a:r>
              <a:rPr lang="en-US" sz="3600" dirty="0" smtClean="0"/>
              <a:t>to the Rescue!!!</a:t>
            </a:r>
            <a:endParaRPr lang="en-US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3" y="4171726"/>
            <a:ext cx="1308353" cy="1314674"/>
          </a:xfrm>
          <a:prstGeom prst="rect">
            <a:avLst/>
          </a:prstGeom>
        </p:spPr>
      </p:pic>
      <p:sp>
        <p:nvSpPr>
          <p:cNvPr id="14" name="Line Callout 1 13"/>
          <p:cNvSpPr/>
          <p:nvPr/>
        </p:nvSpPr>
        <p:spPr>
          <a:xfrm>
            <a:off x="5878864" y="898418"/>
            <a:ext cx="3048000" cy="1026650"/>
          </a:xfrm>
          <a:prstGeom prst="borderCallout1">
            <a:avLst>
              <a:gd name="adj1" fmla="val 13413"/>
              <a:gd name="adj2" fmla="val -2187"/>
              <a:gd name="adj3" fmla="val 129375"/>
              <a:gd name="adj4" fmla="val -2203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Motivation for </a:t>
            </a:r>
          </a:p>
          <a:p>
            <a:pPr algn="ctr">
              <a:defRPr/>
            </a:pPr>
            <a:r>
              <a:rPr lang="en-US" sz="3200" dirty="0" smtClean="0"/>
              <a:t>static methods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02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7467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4125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8373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2576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3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28817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7043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8"/>
          <a:stretch>
            <a:fillRect/>
          </a:stretch>
        </p:blipFill>
        <p:spPr bwMode="auto">
          <a:xfrm>
            <a:off x="685800" y="381000"/>
            <a:ext cx="840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1" b="29091"/>
          <a:stretch>
            <a:fillRect/>
          </a:stretch>
        </p:blipFill>
        <p:spPr bwMode="auto">
          <a:xfrm>
            <a:off x="609600" y="2438400"/>
            <a:ext cx="840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9"/>
          <a:stretch>
            <a:fillRect/>
          </a:stretch>
        </p:blipFill>
        <p:spPr bwMode="auto">
          <a:xfrm>
            <a:off x="736600" y="4724400"/>
            <a:ext cx="840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6"/>
          <p:cNvSpPr txBox="1">
            <a:spLocks noChangeArrowheads="1"/>
          </p:cNvSpPr>
          <p:nvPr/>
        </p:nvSpPr>
        <p:spPr bwMode="auto">
          <a:xfrm rot="-5400000">
            <a:off x="-262731" y="885031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rial" pitchFamily="34" charset="0"/>
              </a:rPr>
              <a:t>Constructor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 rot="-5400000">
            <a:off x="-458788" y="2820988"/>
            <a:ext cx="189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/>
              <a:t> Method</a:t>
            </a:r>
            <a:endParaRPr lang="en-US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 rot="-5400000">
            <a:off x="-234950" y="4816476"/>
            <a:ext cx="1601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Non-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/>
              <a:t> </a:t>
            </a:r>
          </a:p>
          <a:p>
            <a:pPr algn="ctr"/>
            <a:r>
              <a:rPr lang="en-US" b="1"/>
              <a:t>Method</a:t>
            </a:r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6781800" y="3352800"/>
            <a:ext cx="2209800" cy="1447800"/>
          </a:xfrm>
          <a:prstGeom prst="borderCallout1">
            <a:avLst>
              <a:gd name="adj1" fmla="val 13413"/>
              <a:gd name="adj2" fmla="val -2187"/>
              <a:gd name="adj3" fmla="val -166334"/>
              <a:gd name="adj4" fmla="val -6523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Have access to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3200" dirty="0"/>
              <a:t>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57800" y="4572000"/>
            <a:ext cx="144780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990600" y="3505200"/>
            <a:ext cx="5334000" cy="990600"/>
          </a:xfrm>
          <a:prstGeom prst="borderCallout1">
            <a:avLst>
              <a:gd name="adj1" fmla="val -7253"/>
              <a:gd name="adj2" fmla="val 6768"/>
              <a:gd name="adj3" fmla="val -46472"/>
              <a:gd name="adj4" fmla="val 180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All objects must be arguments or created in the method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AC652-8CB1-4E32-89D0-050E70C90B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17"/>
          <a:stretch>
            <a:fillRect/>
          </a:stretch>
        </p:blipFill>
        <p:spPr bwMode="auto">
          <a:xfrm>
            <a:off x="1981200" y="0"/>
            <a:ext cx="5638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7835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05000" y="1066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4495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19050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55626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C25BC-08E6-4A6C-8B09-0713881BDC2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17"/>
          <a:stretch>
            <a:fillRect/>
          </a:stretch>
        </p:blipFill>
        <p:spPr bwMode="auto">
          <a:xfrm>
            <a:off x="1981200" y="0"/>
            <a:ext cx="5638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7835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C25BC-08E6-4A6C-8B09-0713881BDC2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3"/>
          <p:cNvSpPr/>
          <p:nvPr/>
        </p:nvSpPr>
        <p:spPr>
          <a:xfrm>
            <a:off x="5878864" y="898418"/>
            <a:ext cx="3048000" cy="1026650"/>
          </a:xfrm>
          <a:prstGeom prst="borderCallout1">
            <a:avLst>
              <a:gd name="adj1" fmla="val 13413"/>
              <a:gd name="adj2" fmla="val -2187"/>
              <a:gd name="adj3" fmla="val 129375"/>
              <a:gd name="adj4" fmla="val -2203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Motivation for </a:t>
            </a:r>
          </a:p>
          <a:p>
            <a:pPr algn="ctr">
              <a:defRPr/>
            </a:pPr>
            <a:r>
              <a:rPr lang="en-US" sz="3200" dirty="0" smtClean="0"/>
              <a:t>static variables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838" y="2056681"/>
            <a:ext cx="1952625" cy="22105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" y="2023896"/>
            <a:ext cx="6248400" cy="1675822"/>
          </a:xfrm>
          <a:prstGeom prst="wedgeRoundRectCallout">
            <a:avLst>
              <a:gd name="adj1" fmla="val 65572"/>
              <a:gd name="adj2" fmla="val 157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OMG! I don’t always want independent Objects (each with their own instance variables). Sometimes I want Objects of the same type to share some information!!!! </a:t>
            </a:r>
            <a:endParaRPr lang="en-US" sz="40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514600" y="3920224"/>
            <a:ext cx="3660476" cy="1123952"/>
          </a:xfrm>
          <a:prstGeom prst="wedgeRoundRectCallout">
            <a:avLst>
              <a:gd name="adj1" fmla="val -56489"/>
              <a:gd name="adj2" fmla="val 331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Static Variables</a:t>
            </a:r>
          </a:p>
          <a:p>
            <a:pPr algn="ctr"/>
            <a:r>
              <a:rPr lang="en-US" sz="3600" dirty="0" smtClean="0"/>
              <a:t>to the Rescue!!!</a:t>
            </a:r>
            <a:endParaRPr lang="en-US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3" y="4171726"/>
            <a:ext cx="1308353" cy="13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67KUVFIytHQR0Xu9IKnZZ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GPexzbFiZLh4UhOGD9p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FcciYDO3FY4V93CnD56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ZqTkp5BVgl0Ka2lhd2uV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ZY8L3gwkS6SsdMoEeIs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UpTA2lR3M87FqVbD1koV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RHPyTzOLslBh3JRteat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lxmssAH7lNf0xbLtrif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49RsMy6esEA7mhcr6e4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13bGIKJazj4ytcAZO8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rxtBfJAqhxc3tXhOeXhW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Mq954OWOHF6jQH7FMlF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3NOZQ6qVkRtpCLSftJZ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Mc5LJIiED3x9m0Eh94B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MHbvdBSKiwUj1CU5nHD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StpRAcAUXmKRpnzevHL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0e2Y2m4GTnjFmPI5l0Ga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yacxv9bVUmFSemTyPwd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b3yR8aH5HmrHuOPPzwH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HXtJrrQEavy7Y9ZD11eP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qxS4I0XGly2SlBopIfe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WHMC4emw8Ake2Cp2adIu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uwZW5H5CfLaa1Ym0rxF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tHR37VQoNLNTkgaDxWl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8HahPRMAvyYqMuD5BprU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nLHF1yjLlo6Vz9SP5YC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VUuG0rlWzgepkozaQdg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jQVtdLjti6s8QNakySq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H9PtfU8oWv1lADKxdzC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XbxMZvFnjOKt9MDJvo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6vdxA1ERMJSAcDVtUCJz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B7uYTt3eL4X052zsVEI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DMD7qKgxbEm9LgAl2Buq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t631psmJ2SLi961S4W3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SEt39GZDwrW1LN9cKJR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FFTWvKgfga0pSkxpCeI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ir388Vyj2BeMZNadaen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1lUOEl7DmvOwnrSnBkG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b6lJep3u0ZYvpHdjgcc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XtqIkNC2BeECaOtV7Hz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xR1b9i4tKJas8Rjv5fR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0CnVO4iMqGX2VC57IfI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RNwoPl5uPmd8VzG8DkY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sHFBCBCk1xqOZeELsJ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fZWKPWBwYgfXlPIdJuR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I6zstSSfKc0DsGFSLFIu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y1TP2eZSoptzhQamtID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WHm2yQIcLQ6yyxyDPEf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aSoPHpc0RQDv5ct0F89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tIiCNPTZtFelwtDJ8jZ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U2smaPY6HBXxpFw5Bn6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8GG8iMT7a0xHvnz9S1j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vRbdznHMuzvNl5DOvxWL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8nQGPVvGczEowVQnIQH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46NoeBjYBB6uoue2a1bF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h2wm8GFFiuFBSQjL3Yr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Igbu9Jkhi6taF2VbcRH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WDkjUqnsV1kTGIluQ8PMM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p1z3jMPzIAgtUn1HczC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dZ2JVjOqm7mFtHeGLwSi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rK149A7Bbm52HnsdIxk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4m6ovI4RgGwXzO1fDfr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owKOEbtU5JXRaYeISt41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Ap8ngSa1z6O0lVOAOma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ue7HyzmGMXZEtH6zQAjK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kPTRVcgMz3YguOBdLf4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5735</TotalTime>
  <Words>1426</Words>
  <Application>Microsoft Office PowerPoint</Application>
  <PresentationFormat>On-screen Show (4:3)</PresentationFormat>
  <Paragraphs>429</Paragraphs>
  <Slides>62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9" baseType="lpstr">
      <vt:lpstr>Arial</vt:lpstr>
      <vt:lpstr>Calibri</vt:lpstr>
      <vt:lpstr>Cambria Math</vt:lpstr>
      <vt:lpstr>Century</vt:lpstr>
      <vt:lpstr>Comic Sans MS</vt:lpstr>
      <vt:lpstr>Courier</vt:lpstr>
      <vt:lpstr>Courier New</vt:lpstr>
      <vt:lpstr>Helvetica</vt:lpstr>
      <vt:lpstr>Impact</vt:lpstr>
      <vt:lpstr>Sand</vt:lpstr>
      <vt:lpstr>Symbol</vt:lpstr>
      <vt:lpstr>Times</vt:lpstr>
      <vt:lpstr>Times New Roman</vt:lpstr>
      <vt:lpstr>Trebuchet MS</vt:lpstr>
      <vt:lpstr>Wingdings</vt:lpstr>
      <vt:lpstr>Office Theme</vt:lpstr>
      <vt:lpstr>Equation</vt:lpstr>
      <vt:lpstr>CS  60</vt:lpstr>
      <vt:lpstr>When should the next hw be due?</vt:lpstr>
      <vt:lpstr>Administrative Stuff (Not in your notes)</vt:lpstr>
      <vt:lpstr>static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static variables (shared)</vt:lpstr>
      <vt:lpstr>PowerPoint Presentation</vt:lpstr>
      <vt:lpstr>PowerPoint Presentation</vt:lpstr>
      <vt:lpstr>Summations</vt:lpstr>
      <vt:lpstr>PowerPoint Presentation</vt:lpstr>
      <vt:lpstr>Some Algebra to calculate: </vt:lpstr>
      <vt:lpstr>PowerPoint Presentation</vt:lpstr>
      <vt:lpstr>PowerPoint Presentation</vt:lpstr>
      <vt:lpstr>PowerPoint Presentation</vt:lpstr>
      <vt:lpstr>Big-O Formal Definition</vt:lpstr>
      <vt:lpstr>Big-O Overview</vt:lpstr>
      <vt:lpstr>PowerPoint Presentation</vt:lpstr>
      <vt:lpstr>PowerPoint Presentation</vt:lpstr>
      <vt:lpstr>Which is fastest after some  big value N?</vt:lpstr>
      <vt:lpstr>Which is fastest after some value N?</vt:lpstr>
      <vt:lpstr>Formal definition</vt:lpstr>
      <vt:lpstr>Applying the Formal Definition</vt:lpstr>
      <vt:lpstr>PowerPoint Presentation</vt:lpstr>
      <vt:lpstr>PowerPoint Presentation</vt:lpstr>
      <vt:lpstr>Runtimes (why we only care about the largest term)</vt:lpstr>
      <vt:lpstr>How Fast Are Computers?</vt:lpstr>
      <vt:lpstr>PowerPoint Presentation</vt:lpstr>
      <vt:lpstr>PowerPoint Presentation</vt:lpstr>
      <vt:lpstr>PowerPoint Presentation</vt:lpstr>
      <vt:lpstr>Big-O</vt:lpstr>
      <vt:lpstr>Big-O: Constant Time O(1)</vt:lpstr>
      <vt:lpstr>Big-O: Linear Time O(N)</vt:lpstr>
      <vt:lpstr>Big-O: Logarithmic Time O(log2N)</vt:lpstr>
      <vt:lpstr>Perfectly Balanced Trees</vt:lpstr>
      <vt:lpstr>// Take the log of both sides</vt:lpstr>
      <vt:lpstr>Big-O: Exponential Time O(2N)</vt:lpstr>
      <vt:lpstr>Loop Counting  (calculate runtime by counting each step)</vt:lpstr>
      <vt:lpstr>Example 1: Count the total # of  constant-time operations? </vt:lpstr>
      <vt:lpstr>Example 2: Count the total # of  constant-time operations? </vt:lpstr>
      <vt:lpstr>Example 3: Count the total # of  constant-time operations? </vt:lpstr>
      <vt:lpstr>Example 4: Count the total # of  constant-time operations? </vt:lpstr>
      <vt:lpstr>Example 5: Count the total # of  constant-time operations? </vt:lpstr>
      <vt:lpstr>Example 6: Count the total # of  constant-time operations? 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256</cp:revision>
  <cp:lastPrinted>2013-03-28T16:44:04Z</cp:lastPrinted>
  <dcterms:created xsi:type="dcterms:W3CDTF">2012-10-29T16:10:05Z</dcterms:created>
  <dcterms:modified xsi:type="dcterms:W3CDTF">2013-10-14T21:34:30Z</dcterms:modified>
</cp:coreProperties>
</file>