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ink/ink3.xml" ContentType="application/inkml+xml"/>
  <Override PartName="/ppt/ink/ink4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5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ink/ink6.xml" ContentType="application/inkml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ink/ink7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ink/ink8.xml" ContentType="application/inkml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3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99" r:id="rId2"/>
    <p:sldId id="811" r:id="rId3"/>
    <p:sldId id="770" r:id="rId4"/>
    <p:sldId id="771" r:id="rId5"/>
    <p:sldId id="774" r:id="rId6"/>
    <p:sldId id="780" r:id="rId7"/>
    <p:sldId id="781" r:id="rId8"/>
    <p:sldId id="775" r:id="rId9"/>
    <p:sldId id="776" r:id="rId10"/>
    <p:sldId id="777" r:id="rId11"/>
    <p:sldId id="778" r:id="rId12"/>
    <p:sldId id="769" r:id="rId13"/>
    <p:sldId id="756" r:id="rId14"/>
    <p:sldId id="790" r:id="rId15"/>
    <p:sldId id="784" r:id="rId16"/>
    <p:sldId id="764" r:id="rId17"/>
    <p:sldId id="783" r:id="rId18"/>
    <p:sldId id="785" r:id="rId19"/>
    <p:sldId id="789" r:id="rId20"/>
    <p:sldId id="787" r:id="rId21"/>
    <p:sldId id="786" r:id="rId22"/>
    <p:sldId id="788" r:id="rId23"/>
    <p:sldId id="782" r:id="rId24"/>
    <p:sldId id="792" r:id="rId25"/>
    <p:sldId id="791" r:id="rId26"/>
    <p:sldId id="793" r:id="rId27"/>
    <p:sldId id="794" r:id="rId28"/>
    <p:sldId id="795" r:id="rId29"/>
    <p:sldId id="796" r:id="rId30"/>
    <p:sldId id="810" r:id="rId31"/>
    <p:sldId id="797" r:id="rId32"/>
    <p:sldId id="798" r:id="rId33"/>
    <p:sldId id="799" r:id="rId34"/>
    <p:sldId id="800" r:id="rId35"/>
    <p:sldId id="801" r:id="rId36"/>
    <p:sldId id="802" r:id="rId37"/>
    <p:sldId id="803" r:id="rId38"/>
    <p:sldId id="804" r:id="rId39"/>
    <p:sldId id="805" r:id="rId40"/>
    <p:sldId id="806" r:id="rId41"/>
    <p:sldId id="807" r:id="rId42"/>
    <p:sldId id="808" r:id="rId43"/>
    <p:sldId id="809" r:id="rId44"/>
    <p:sldId id="759" r:id="rId45"/>
    <p:sldId id="761" r:id="rId46"/>
    <p:sldId id="768" r:id="rId47"/>
    <p:sldId id="766" r:id="rId48"/>
    <p:sldId id="767" r:id="rId49"/>
    <p:sldId id="762" r:id="rId50"/>
    <p:sldId id="753" r:id="rId51"/>
    <p:sldId id="763" r:id="rId52"/>
    <p:sldId id="751" r:id="rId53"/>
    <p:sldId id="752" r:id="rId54"/>
    <p:sldId id="708" r:id="rId55"/>
    <p:sldId id="709" r:id="rId56"/>
    <p:sldId id="710" r:id="rId57"/>
    <p:sldId id="711" r:id="rId58"/>
    <p:sldId id="712" r:id="rId59"/>
    <p:sldId id="713" r:id="rId60"/>
    <p:sldId id="714" r:id="rId61"/>
    <p:sldId id="715" r:id="rId62"/>
    <p:sldId id="716" r:id="rId63"/>
    <p:sldId id="717" r:id="rId64"/>
    <p:sldId id="718" r:id="rId65"/>
    <p:sldId id="719" r:id="rId66"/>
    <p:sldId id="720" r:id="rId67"/>
    <p:sldId id="721" r:id="rId68"/>
    <p:sldId id="722" r:id="rId6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811"/>
          </p14:sldIdLst>
        </p14:section>
        <p14:section name="OpenLists" id="{6FDEAAA1-ADD8-45F8-9410-0338878A58DB}">
          <p14:sldIdLst>
            <p14:sldId id="770"/>
            <p14:sldId id="771"/>
          </p14:sldIdLst>
        </p14:section>
        <p14:section name="Quantity and Association Lists" id="{BCC85BFE-A698-4D00-8CCF-C4046F43FCF3}">
          <p14:sldIdLst>
            <p14:sldId id="774"/>
            <p14:sldId id="780"/>
            <p14:sldId id="781"/>
            <p14:sldId id="775"/>
            <p14:sldId id="776"/>
            <p14:sldId id="777"/>
            <p14:sldId id="778"/>
          </p14:sldIdLst>
        </p14:section>
        <p14:section name="Parsing" id="{AD40D01C-A880-48F2-BECB-5DAB07FAA5DE}">
          <p14:sldIdLst>
            <p14:sldId id="769"/>
            <p14:sldId id="756"/>
            <p14:sldId id="790"/>
            <p14:sldId id="784"/>
            <p14:sldId id="764"/>
            <p14:sldId id="783"/>
            <p14:sldId id="785"/>
            <p14:sldId id="789"/>
            <p14:sldId id="787"/>
            <p14:sldId id="786"/>
            <p14:sldId id="788"/>
            <p14:sldId id="782"/>
            <p14:sldId id="792"/>
            <p14:sldId id="791"/>
            <p14:sldId id="793"/>
            <p14:sldId id="794"/>
            <p14:sldId id="795"/>
            <p14:sldId id="796"/>
          </p14:sldIdLst>
        </p14:section>
        <p14:section name="Evaluator" id="{326889D9-3B07-4915-9FB0-9D1552BF04CC}">
          <p14:sldIdLst>
            <p14:sldId id="810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</p14:sldIdLst>
        </p14:section>
        <p14:section name="Grammars" id="{C8F40B9F-2FE3-4251-A985-B45ED477970B}">
          <p14:sldIdLst>
            <p14:sldId id="759"/>
            <p14:sldId id="761"/>
            <p14:sldId id="768"/>
            <p14:sldId id="766"/>
            <p14:sldId id="767"/>
            <p14:sldId id="762"/>
            <p14:sldId id="753"/>
            <p14:sldId id="763"/>
            <p14:sldId id="751"/>
            <p14:sldId id="752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76" d="100"/>
          <a:sy n="76" d="100"/>
        </p:scale>
        <p:origin x="9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04T20:27:12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21568 4197 6 0,'-18'-10'3'15,"-1"-1"1"-15,-5 1-2 16,-2-3 1-16,-3-1 0 16,-4 1 0-16,-5-1 0 15,-1 4 1-15,-5-1-1 16,-4 1-1-16,-2-3 1 15,-1 5-2-15,-5 0 1 16,0 3-1-16,0-2-1 16,-2 3 1-16,1-3-1 15,-2 1 1-15,2 0-1 16,0 0 0-16,-3 1 0 15,0-3 0-15,-1 4 1 16,-5-4-1-16,1 5-1 0,0-1 1 16,-3-1-1-16,1 0 1 15,1-1 1-15,2 1-2 16,0 0 1-1,3 1 0-15,-1-1 0 0,3 2 0 16,0 1 0-16,0-1-1 16,0 3 1-16,1 0-1 15,0 2 1-15,1-1 0 16,3 3 0-16,-1-2 0 15,3 3 0-15,2 0 0 16,0 0 0-16,1 2 0 16,3-1 1-16,-2 1-2 15,-1 2 1-15,3-1 0 0,-1 1 0 16,-1-3 1-1,0 1-2-15,2-2 2 16,-2 3-1-16,2 0 1 16,0-3 0-16,1 1 0 0,0 0 0 15,2 2 1-15,1 1-1 16,3 2 0-16,0-4 1 15,3 4-2-15,2-2 2 16,2 4-1-16,4 0 0 16,1 2 0-16,2-2 1 15,2 1-1-15,1 5 0 16,4 3 2-16,0-1-2 15,7 6 1-15,-2-1-1 16,7 4 0-16,1 1 0 16,2 6 0-16,2-1 0 15,0 0-1-15,0 2 2 16,-1 4-2-16,0-4 2 0,0 4-1 15,-3-2 0-15,1 1-1 16,-2-1 3-16,1 4-3 16,-2-3 2-16,2 6 0 15,0 0 0-15,4 1 0 16,-3 2 0-16,7 2 0 15,-2 0-1-15,4 2 1 16,1-2 1-16,2-4-2 16,1-1 2-16,1 0-1 15,2-9 1-15,2 2-2 16,2-8 2-16,6-1-1 15,3-9 0-15,5-3 0 16,2-3-1-16,5-2 0 0,0-4 0 16,4-4 0-16,-1-2-1 15,0-3 0-15,2 0 0 16,-1 2 1-1,2-3-1-15,0-2 0 0,1 2 0 16,0 3 0-16,-2-2-1 16,3 3 2-16,1-2-1 15,1 1 0-15,0-2 1 16,1 1-1-16,2 1 0 15,3-2 0-15,3-1 1 16,3-3-1-16,-1 0 0 16,2-2 0-16,1 0 0 15,0 1 1-15,0-2-1 0,-1 3 0 16,0-2 1-1,0 2 0-15,-1-1 0 16,2 4-1-16,0-3 1 16,4-1-1-16,0 0 1 0,2 0-1 15,-1 0 0-15,1-2 0 16,-2 3 0-16,-1-3 0 15,1 2 0-15,-1-2 0 16,-3 3 1-16,0 2-1 16,-2-4 0-16,1 3 1 15,0-4-1-15,1 1 0 16,-1-4 0-16,-2 3 0 15,2-3 0-15,-2-5 0 16,-1 5-1-16,-1-5 1 16,-1 2-1-16,-2-2 2 15,-3-1-2-15,-4 0 1 0,-3 1-1 16,-2-1 2-16,-2 2-1 15,-2 1 0-15,-4 0 0 16,-3 1 0-16,1 2 0 16,-2 1 0-16,-1-2 0 15,1 2 0-15,0-6 0 16,0 3 0-16,-1 0 1 15,0 2-1-15,-4-2 0 16,0 0 1-16,-4-1 0 16,0 2-1-16,-4-1 0 15,-2 0 1-15,-1-3-1 16,-1-1 0-16,-1-2 0 15,-1-1 0-15,-1 0 0 0,1-4 0 16,-1 0 1-16,-1 0-1 16,-2-2 0-16,0 1 1 15,-1-4-1-15,0 1 0 16,-2 0 1-16,-2-1-1 15,-1-3 1-15,-1-1-1 16,-2 2 1-16,-1 0-1 16,0 0-1-16,-3-4 2 15,0 2-2-15,0 3 2 16,-2 1-2-16,0 0 1 15,-2 3 0-15,0 0 0 16,-3 2 0-16,2 5 0 16,-1 1 0-16,0-2 0 0,0 0 0 15,1 2 0-15,-1 0 0 16,1-1 0-1,0 3 0-15,-3-1 0 16,0-2 0-16,-3 1 0 0,3 3 0 16,-3 0 0-16,0-2 1 15,0 0-1-15,0-2 1 16,0 4-1-16,1 1 0 15,0-1 0-15,-2-1 1 16,-1 0-2-16,0 0 2 16,-2 2-1-16,0 4-1 15,-2-3 2-15,2 0-1 16,-1 2 0-16,-2-2 0 15,0 3 0-15,0 1 0 16,-2 1 0-16,-1-2 0 16,-2 3 0-16,-1-1 0 15,-2 2 0-15,0 2-1 0,-3 1 2 16,0-3-1-16,-2 1 0 15,0-1 0-15,-1 2 0 16,1 1 0-16,-1-1 0 16,0 2 1-16,0 0-2 15,0 3 1-15,1-2 0 16,-1 4 0-16,1 1 0 15,-2-1 0-15,1-2 0 16,1 2-1-16,0-2 0 16,0 3 1-16,0 0 0 15,1-3 0-15,-2 1-1 16,2 0 1-16,-2-2-1 15,0 2 0-15,-3-3 0 0,2-1 0 16,-5-4-1-16,1 3 0 16,-4-4-1-16,4 10-2 15,-3-6 1-15,3 6-1 16,-10-6-2-16,8 14-5 15,-13-7-15-15,3 4-5 16,-5 2 0-16,-6-10 28 16,-3 4 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04T20:33:04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19444 13584 68 0,'-13'13'35'16,"-6"-3"-1"-16,-5-11-35 16,-2 1 2-16,-3-4-1 15,-5 1 1-15,-9-5 0 0,-2 2 1 16,-8-2-2-16,0 2 1 15,-5 2 0-15,3 7 1 16,-1-1 0-16,3 8-1 16,-2 4 1-16,6 7-1 15,2 6 0-15,6 7 0 16,4 1 0-16,4 4-2 15,5 3 2-15,3 3-2 16,5 1 1-16,4 1 0 16,5-3 0-16,3-1 0 15,2-1 0-15,0 3 1 16,3-5-1-16,3 1 1 15,0-2-1-15,3-2 1 0,-1-2-1 16,3-1 0-16,1-1 1 16,3-3-1-16,-1-5 1 15,4 0-1-15,3-6 1 16,2 1-1-16,1-3 0 15,3 1 0-15,1-2 0 16,1-3 0-16,3 5 0 16,1-1 0-16,0 1-1 15,2 2 2-15,3-1 0 16,2-1-1-16,4-1 1 15,4 2-1-15,5-6 1 16,3 1-1-16,3-4 2 0,7 0-2 16,4-8-1-16,5-2 3 15,2 0-2-15,1-2 1 16,1-2-1-16,4-2-1 15,-1 5 1 1,0-3 0-16,-1 4 0 0,2 0-1 16,0-1 0-16,2 2 2 15,1 3-1-15,-1 1 1 16,0 0-1-16,2 1 1 15,-3 0-1-15,-1 5 1 16,-3 2-1-16,1 0-1 16,-3 3 1-16,0 1 1 15,-1 1-1-15,-2 3 0 0,0 3 0 16,0-1 0-16,3-2 0 15,1-2 1 1,3 1-1-16,2-3 0 16,3-5 1-16,4 3-1 0,2-7 0 15,3-1 1-15,1-2 0 16,0-1-1-16,2-4 1 15,0-4-1-15,-1 3 0 16,4-1 0-16,-2-7 1 16,-2-2-2-16,0 1 1 15,-2 1 0-15,1-7 1 16,-4 5 0-16,0-2-2 15,-1-3 1-15,1 6 0 16,0 2 0-16,1-3 0 16,-3 0 0-16,2 5-1 15,0-5 1-15,-3 5 1 16,-2-2-1-16,-4-2 0 0,-1 1 1 15,-3 1-1-15,-1-6 0 16,-1 0-1-16,-3-1 1 16,-2-6-1-16,-1-4 1 15,-4-3-1-15,-3-4 0 16,-3-2 0-16,-6-2 1 15,-4-5 0-15,-2-4 0 16,-4-2-1-16,-5-4 0 16,-4 0 1-16,-4-3-1 15,-5 0 1-15,-5 1-1 16,-7 4 0-16,-8 0 0 15,-6 3 1-15,-9 3 1 16,-6 5-2-16,-6 1 1 0,-4 3 0 16,-4 1 0-16,-3 4 0 15,-2 0 1-15,-5 2-3 16,2 0 2-16,-5-3 1 15,-1 4-2-15,-6 1 1 16,-3-3 0-16,-2 3 0 16,-5 1 0-16,-3 3 1 15,0 2-1-15,-1 3 0 16,-3 3 1-16,-1-2-1 15,2 3 0-15,0 1 0 16,0 1 0-16,-3-4 0 16,-2 1 0-16,-4 1 0 15,1-1-1-15,-1-2 2 0,0 4-1 16,-4 2 0-16,0-2 0 15,2 2 1 1,-1 1-1-16,2 2 0 16,-2 6 1-16,-4 0-1 0,-2 2 1 15,2-2-1-15,-3 1 1 16,-1 3-1-16,0 2 1 15,-3-3-1-15,2-1 0 16,1 3 1-16,-1-1-1 16,4 0 1-16,-1 5-1 15,4 1 1-15,1-4-1 16,5 1 1-16,1-3-1 15,4-2 0-15,1-1 1 16,1-1-1-16,3 0 0 16,0-8 1-16,2 3-2 15,2 0 1-15,1-1 0 16,0 0 0-16,4-3 0 0,-1 5 0 15,2-5 1-15,-2 4-1 16,1 0 0-16,-3 2 0 16,-3-1 0-16,-2-1 0 15,-2 2 0-15,-2 1 0 16,-3 0 0-16,1-1 0 15,1 1-1-15,-1 1 2 16,2-2-1-16,1 3 0 16,2 3 0-16,-1-3 0 15,4 2 0-15,2-1 0 16,1 3 0-16,4 0-1 15,2 2 1-15,2-1 0 0,3-3-1 16,5 1 1-16,0-1-3 16,8 10-4-16,-10-11-26 15,14 7-4-15,-1-4-1 16,4-6-1-16,5-9 24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04T21:00:20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3707 6588 18 0,'-33'36'27'0,"11"6"0"0,0-5-26 0,16 7 0 16,17 3 1-16,18-7 2 0,23-4-1 15,20-16 1-15,25-13 1 16,17-24 0-16,20-12 0 16,8-31-1-16,9-18 0 15,-3-23-1-15,2-19-1 0,-12-24 1 16,-4-12-1-16,-12-23-1 15,-8-12-1 1,-13-17 1-16,-10 0-1 16,-17-2 1-16,-14 10 0 0,-19 13-1 15,-17 20 1-15,-19 26 1 16,-14 27-1-16,-18 25 0 15,-12 26-1-15,-13 23 2 16,-7 25-2-16,-7 26-1 16,-4 22 1-16,-2 22 0 15,0 19-1-15,2 25 0 16,8 25 1-16,5 28-2 15,7 17 3-15,10 20-1 16,10 11 0-16,17 7 2 16,18 7-1-16,20-7 2 15,22-13-1-15,16-23 0 16,21-18 1-16,13-33-1 0,9-19 1 15,4-26-2-15,0-24 1 16,-11-19-1-16,-7-15-1 16,-10-16 1-16,-11-12 0 15,-11-6-1-15,-13-6-2 16,-11-7 0-16,-15-12-7 15,0 6-22-15,-21-11-5 16,-6 1-1-16,-9-8 4 16,-4-4 33-16</inkml:trace>
  <inkml:trace contextRef="#ctx0" brushRef="#br0" timeOffset="452.4008">6129 5592 73 0,'40'32'37'0,"3"-12"1"15,13-16-38-15,12 7-1 16,13-7 1-16,10-14 0 15,3-11 0-15,-1-13-1 16,-7-14 1-16,-10-7-1 16,-15-9 1-16,-14-2-1 15,-20 3 1-15,-22 2-1 0,-18 7 1 16,-17 8 0-16,-18 18 0 15,-13 13-1 1,-11 21 2-16,-3 21-2 16,-1 24 1-16,4 34 1 0,5 36 0 15,12 36 0-15,15 27 0 16,18 18 1-16,20 10-1 15,23 3 0-15,18-6 0 16,21-16 0-16,17-32-1 16,17-33-2-16,11-44-1 15,17-35-8-15,-7-55-25 16,12-48-1-16,-2-56 1 0,5-50 10 15,-5-57 26 1</inkml:trace>
  <inkml:trace contextRef="#ctx0" brushRef="#br0" timeOffset="748.8013">8786 4148 39 0,'26'-19'34'16,"-26"19"0"-16,-16 33-26 15,-22 12-4-15,-22 17 1 16,-5 28 0-16,-15 26-3 15,-4 37 1-15,-8 26 1 16,8 28-1-16,8 14 0 16,19 16 0-16,17-2 0 15,19 1 1-15,17-19-2 16,14-24 1-16,11-24-3 15,7-31 1-15,3-25 0 0,-2-30-3 16,-4-18-2-16,-19-28-5 16,-3-12-2-16,-31-39-12 15,-3-18-14-15,-20-27 0 16,-15-14 0-16,-21-13 37 15</inkml:trace>
  <inkml:trace contextRef="#ctx0" brushRef="#br0" timeOffset="1138.802">7307 6195 18 0,'0'-19'31'0,"26"1"2"15,31-11-21-15,33 8-4 16,17-15 0-16,31-3-2 16,15-11-2-16,19-13-6 0,20-4-5 15,-4-24-7-15,18 2-1 16,-21-23 1-16,3 6 4 15,-28-18 0 1,-11 3 2-16,-29-2 2 0,-24 3 6 16,-23 5 5-16,-27 1 0 15,-15 9 0-15,-18 4 0 16,-6 21 1-16,-13 9 0 15,5 20 1-15,-10 12 1 16,11 39 1-16,0 0 1 16,0 58 0-16,-3 30-2 15,10 48-3-15,-5 40 1 16,3 47-2-16,-5 33 0 0,0 26-3 15,0 7 0 1,-3-9-1-16,4-18-2 16,-6-37-3-16,9-30-7 15,-12-52-22-15,4-48-1 0,-7-45 1 16,-7-37 18-16,-11-37 16 15</inkml:trace>
  <inkml:trace contextRef="#ctx0" brushRef="#br0" timeOffset="1341.6024">9140 6154 85 0,'206'20'39'15,"11"-17"-3"-15,12-4-41 0,25 13-11 16,-13-23-21-16,-9-2 0 16,-29-15 0-16,-40-5 10 15,-38-7 27-15</inkml:trace>
  <inkml:trace contextRef="#ctx0" brushRef="#br0" timeOffset="2371.2042">4747 8944 45 0,'-8'-47'35'15,"-3"7"0"-15,-2 6-26 0,-3 9-7 16,8 12 1-16,8 13-1 16,-15-4 0-16,12 29-1 15,5 31 0-15,5 40 1 16,3 33-1-16,6 33 0 15,4 24 1-15,2 18-1 16,2 7 1-16,0-8-2 16,-2-20 3-16,-3-39-3 15,-2-27 0-15,-6-37-1 16,-3-23 2-16,-2-26-1 15,-6-31 1-15,5-15-1 16,-1-43 0-16,0-31-1 16,0-42 1-16,11-34 0 0,6-29 0 15,7-17-1-15,11-5-1 16,13 14 1-16,13 25-1 15,17 29 1 1,12 37-4-16,18 53-21 0,0 31-10 16,6 34 1-16,-4 20-2 15,-4 12 37-15</inkml:trace>
  <inkml:trace contextRef="#ctx0" brushRef="#br0" timeOffset="2652.0047">6452 9099 91 0,'-6'92'41'0,"-5"7"-2"15,6 1-38-15,-2 23-2 16,3-1-1-16,12 3 0 16,0-13-2-16,13-5-5 15,-4-27-3-15,22-3-2 16,-6-34-4-16,29-4-4 15,-7-35-4-15,22-8-10 16,7-19 11-16,8-17 25 16</inkml:trace>
  <inkml:trace contextRef="#ctx0" brushRef="#br0" timeOffset="3120.0055">7814 9394 46 0,'2'-45'35'0,"-22"15"-1"15,-35 4-21-15,-3 32-4 16,-30 6-3-16,-11 28-2 15,-18 16-3-15,-8 20 0 16,2 21 0-16,8 7 0 16,16 5-2-16,19-7 1 15,26-6-1-15,27-17 1 16,32-21-1-16,27-20 0 15,24-28 0-15,12-23 1 16,14-21-1-16,1-19 1 16,0-20-1-16,-7-15 1 0,-5-11 0 15,-10-1 0-15,-9 6 0 16,-8 10 0-16,-9 21 1 15,-3 23 0 1,-5 38 1-16,0 32-1 0,-3 42 0 16,2 35 0-16,-2 38 0 15,3 35 0-15,-6 30 0 16,-3 29 0-16,-9 15 0 15,-11 15 0-15,-15 2 1 16,-17-2-1-16,-12-21 2 16,-9-15-2-16,-5-32 1 15,2-39-2-15,3-32-1 0,6-43-1 16,12-38-2-16,2-61-6 15,14-42-26 1,-7-55-2-16,8-40 0 16,-4-41 2-16,6-43 36 0</inkml:trace>
  <inkml:trace contextRef="#ctx0" brushRef="#br0" timeOffset="3619.2064">8737 8789 89 0,'16'191'39'0,"2"27"0"16,-4 20-40-16,2 17 2 0,2 1-2 15,5-18 2-15,2-40-3 16,-7-39 4-16,-2-45-2 16,-4-37-1-16,3-40 0 15,-1-31 0-15,8-32-1 16,3-39-1-16,8-24 2 15,3-39-4-15,8-27 2 16,2-33 0-16,7-19 2 16,1-12-2-16,2 7 2 15,-2 22 0-15,3 26 0 16,0 38 1-16,-1 38 2 15,4 43-1-15,1 53 0 16,3 51 0-16,-1 43 0 0,6 41 2 16,-1 26-2-16,1 16 1 15,-4 9-2-15,-4 0 1 16,-6-18-2-16,-4-24 1 15,2-27-3-15,-7-38-2 16,7-24-5-16,-11-43-12 16,15-24-14-16,4-28 0 15,6-26 1-15,0-29 31 16</inkml:trace>
  <inkml:trace contextRef="#ctx0" brushRef="#br0" timeOffset="3884.4068">11203 7441 68 0,'0'0'34'16,"3"76"2"-16,-1 54-32 0,5 58 0 15,10 53-2-15,4 86 2 16,8-4-1-16,0-1-1 15,2-10 1-15,-1-27-2 16,2-37-1-16,-6-45-1 16,-3-48 0-16,-4-92-2 15,-11-5-5-15,8-15-24 16,-19-32-5-16,-4-23-1 15,-15-24 1-15,-9-24 34 16</inkml:trace>
  <inkml:trace contextRef="#ctx0" brushRef="#br0" timeOffset="4071.6072">10613 9223 86 0,'126'17'40'16,"23"-12"-3"-16,27-10-34 15,21-3-5-15,22-11-2 16,27 2-17-16,-3-22-18 16,-5-12 1-16,-20-8-2 15,-27-6 19-15</inkml:trace>
  <inkml:trace contextRef="#ctx0" brushRef="#br0" timeOffset="6022.6106">4991 12716 87 0,'-17'-1'40'16,"0"-8"-2"-16,5-9-36 15,12 18-3-15,-4 14 0 16,20 7 0-16,6 11 0 16,7 17 1-16,7 16-2 15,11 24 2-15,13 27 0 0,7 24-2 16,5 13 2-16,5 17 0 15,4 3 0-15,-1 5-1 16,0-9 1-16,-10-16 0 16,-7-20-1-16,-8-23 2 15,-3-14-3-15,-7-21 3 16,-5-13-1-16,-3-18 1 15,-2-8-1-15,-2-10 1 16,-1-6 0-16,-3-5-1 16,-2-5 0-16,-3-7 1 15,-4-3-1-15,-1 0 0 16,-5-3 1-16,-2 0 0 15,-1 2-1-15,-11 1 1 0,14-14 1 16,-10-3-2-16,0-13 2 16,2-18-3-1,4-21 2-15,7-32-2 16,8-27 2-16,11-20-2 0,8-22-1 15,12-7-1-15,5-7-2 16,14 17-7-16,-10 2-25 16,13 26 0-16,-5 14-1 15,-3 26 6-15,-5 25 32 16</inkml:trace>
  <inkml:trace contextRef="#ctx0" brushRef="#br0" timeOffset="7457.8132">8582 12972 84 0,'-76'-22'37'16,"-9"10"0"-16,-11 9-39 15,-8 12 1-15,-4 33 1 16,1 26 0-16,1 32 1 15,9 27-1-15,18 22 1 16,23 15 0-16,25 8 0 16,29 2 0-16,28-13-1 15,21-18 0-15,25-25 0 0,15-22 1 16,9-29 0-16,8-27-1 15,5-29 1-15,-1-31 0 16,-2-28-1-16,-4-27-1 16,-12-23 1-16,-7-21 0 15,-11-18 0-15,-13-5 0 16,-18 4-1-16,-10 15 1 15,-13 18 1-15,-7 20-1 16,-4 22 1-16,-7 26 0 16,0 37-1-16,4 33 0 15,3 34 0-15,12 24 0 16,4 17 0-16,10 14 0 0,8 13 0 15,14 1 0-15,12-7 1 16,11-19-1-16,14-25 0 16,6-28 0-1,13-25 0-15,7-32 0 0,4-33 0 16,-1-26 0-16,-7-34-1 15,-7-33 1-15,-14-39 0 16,-18-40-2-16,-14-35 2 16,-20-26-1-16,-17-9 1 15,-19 2 0-15,-15 10 0 16,-17 21 0-16,-12 40 0 15,-6 46 1-15,-15 51-1 16,-6 55 1-16,-8 53-1 0,0 55 0 16,2 63 0-1,1 61 1-15,7 102-1 16,18 4 0-16,19 33 0 15,23 14 0-15,28 0 1 0,27-19-2 16,24-32 2-16,26-44-1 16,17-95 0-16,5-6 0 15,3-43 0-15,1-35 0 16,-3-43 0-16,-10-31-1 15,-10-41 0-15,-13-31 1 16,-9-32 1-16,-10-29-1 16,-7-29 0-16,-18-16 1 15,-11-6-2-15,-13 6 2 16,-13 20-1-16,-1 24 0 15,-11 28-2-15,2 29 3 16,-9 38-1-16,7 40-1 16,2 49 1-16,5 41 0 0,6 40 1 15,5 25-1-15,14 27 1 16,3 19-1-16,15 6 1 15,9-3-1-15,12-16 0 16,9-31-1-16,10-32 1 16,2-31 0-16,3-36 0 15,2-34 0-15,1-32-1 16,2-38 2-16,-3-43-1 15,-3-32 0-15,-6-37-1 16,-8-21 2-16,-10-9-1 16,-12 11 0-16,-12 20 1 15,-14 25-1-15,-9 37 1 16,-6 44 0-16,-15 63-1 0,23 40 1 15,-5 43-1-15,9 28 0 16,11 15-1-16,7 13 2 16,9 9-1-1,8-9 1-15,5-17-1 0,5-24 0 16,5-26 1-16,1-31 0 15,1-40-1-15,6-36 0 16,-1-44-1-16,-4-39 1 16,-6-42 0-16,-13-25-1 15,-21-15 1-15,-19 0-1 16,-23 13 1-16,-24 26 0 15,-29 39 0-15,-22 47 1 16,-18 54-1-16,-9 50 2 0,0 48-1 16,5 42 1-1,10 40 0-15,17 27 1 16,23 10-1-16,26 8 0 15,25-5 0-15,28-13-2 0,22-23 1 16,24-29-2-16,20-35 0 16,14-36-3-16,18-34-2 15,5-49-9-15,22-23-22 16,-8-41-3-16,8-24 0 15,-10-29-1-15,4-20 39 16</inkml:trace>
  <inkml:trace contextRef="#ctx0" brushRef="#br0" timeOffset="7785.4137">15924 11448 82 0,'0'0'39'16,"-20"54"1"-16,-28 46-35 15,-24 47-1-15,-19 54-1 16,-20 57 1-16,-8 43 0 16,-12 32-1-16,2 24 0 15,-1 5 0-15,8-5-1 16,7-27 1-16,10-25-1 15,10-48 0-15,5-34-2 16,7-39-1-16,8-42-2 16,17-38-2-16,11-49-1 15,32-36-4-15,7-64-25 0,39-32-7 16,16-42 1-16,27-29 0 15,13-22 27-15</inkml:trace>
  <inkml:trace contextRef="#ctx0" brushRef="#br0" timeOffset="8081.8143">16065 12433 105 0,'7'138'41'16,"-6"24"0"-16,-13 36-41 16,21 27-1-1,5 17 2-15,2 13-1 16,-4-14-1-16,-7-28 0 0,-2-33 0 15,-6-43-1-15,-11-41-1 16,1-31-3-16,-10-44 0 16,8-33-5-16,-8-57-15 15,20-31-12-15,14-42-1 16,28-35 0-16,16-33 26 15</inkml:trace>
  <inkml:trace contextRef="#ctx0" brushRef="#br0" timeOffset="8986.6158">17110 12534 73 0,'-3'41'35'16,"-33"16"0"-16,-28 9-33 0,-34 14-3 16,-27 16 2-16,-26 2 1 15,-9 3 1-15,-6 1-1 16,14-6 1-16,16-11-1 15,27-3 1-15,39-9-1 16,43-2 0-16,48-2 0 16,42 1-1-16,36-1 0 15,30 1 0-15,28-5 0 16,17-7 0-16,10-11 1 15,6-18-2-15,-9-17 1 16,-8-18-1-16,-15-20 0 16,-10-16 1-16,-18-13-1 15,-15-16 1-15,-18-17-1 0,-19-10 0 16,-17-9 0-16,-21-5 0 15,-20 4 1-15,-24 8-2 16,-22 9 2-16,-14 16-2 16,-11 29 1-16,-9 31-1 15,-6 40 1-15,1 43 0 16,4 34 0-16,11 28 1 15,15 23-1-15,13 11 1 16,15 6 0-16,16-4 1 16,21-22-2-16,17-26 1 15,19-30-1-15,12-29 1 16,15-32-1-16,7-32-1 15,8-38 2-15,1-32-2 0,2-28 0 16,-4-31 1-16,-10-21-1 16,-10-15 0-1,-15 0 1-15,-15 11-1 16,-14 20 0-16,-12 22 0 0,-13 27 2 15,-11 39-2-15,-7 51 1 16,-2 29 2-16,-4 42-2 16,2 27 1-16,2 22-1 15,4 14 0-15,4 7 1 16,6-3 0-16,9-14-1 15,10-17 0-15,8-25 0 16,8-31 0-16,11-33 1 0,9-32-1 16,7-30-1-1,6-36 2-15,3-37-2 16,-4-36 1-16,-2-31-1 15,-9-14 1-15,-12 4 0 16,-14 13 0-16,-18 18 1 0,-12 32-2 16,-13 37 1-16,-10 50 0 15,-3 60 0-15,-2 50 0 16,6 49 0-16,11 36 2 15,14 35-2-15,10 22 0 16,11 23 2-16,8 10 0 16,5-3-1-16,-4 4 2 15,-10-5-2-15,-13-7-2 16,-27 1 2-16,-28 0-1 15,-35-4-3-15,-47-21-12 16,-35-5-22-16,-62-30-3 16,-56-27-2-16,-56-31 0 0,-55-51 32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09T21:15:32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5714 3770 58,'-13'-5'35,"0"2"1,13 3 0,-25-17-23,25 17 0,0 0-4,11-11-1,2 1-4,12 6 0,9-3-1,11 4-1,10 0-1,11 3 0,6 0 0,2 7 0,3 5 0,-3 4 0,-2 4 0,-4 5 0,-3 4 0,-2 7 0,-2 3 0,0 1 0,2 3 0,3 4 0,-2 5-1,1 3 1,-1 1-1,-3 1 0,0 2 1,-4 3-1,-3 1 0,-2 1 0,-1 1 0,-1-1 0,-3 2 1,-2 4-1,-4 3-1,0 5 2,-5 1-1,-3 0 0,-5 4-1,-5 6 1,-1 4-1,-4-2 1,-5 2 0,-4 2-1,-3-1 1,-3 2-1,-4-2 2,-7 4-2,-6-1 1,-6 1 0,-5 2 0,-11 2 0,-5 2 1,-6 4 0,-10 2 0,-7 1 0,-4-1-1,-8 2 1,-10-2 1,-5-5-2,-7 1 1,-6-8 0,-5-4 0,-4-4 0,-10-3-1,-4-9 2,0 2-3,-5-8 2,-4-4-2,-3-3 2,-4-6-2,1-4 1,3-3-1,3-1 1,-6-5 0,4 1 0,-1 2 0,5 0 0,2 1-1,3 2 2,3 1-2,2 4 1,11 1-1,6 1 0,13 2 1,10 1-1,11 4 0,8 4 1,9 2-1,13-3 1,7-1 0,9-1 1,2-4-1,9 0 0,1-6 1,7-6-2,2-7 2,4-4-2,0-5 1,3-4-1,0-5 2,1-7-3,0-4 2,0-2 0,0-3 0,-2-10 1,3 11-1,-3-11 0,0 0 0,0 0 0,0 0 0,0 0 0,0 0 0,0 0 0,2-13 0,-4 3 0,2-5 0,0-3-1,-3-10 1,-1-3 2,1-8-3,0-7 2,-3-8-2,-1-9 2,0-7-2,0-11 2,0 4-1,1-1 0,-2-1 1,2 4 0,0 11 0,2 7 0,1 13 0,1 12 0,1 9 0,-1 7 0,2 16-1,0 0-1,0 14 1,1 12-2,0 11 2,1 9-1,3 8 0,0 13 0,-1 7 1,3 0-1,2 1 1,1-1 1,-1-2-1,4 0 0,-4-3 1,0-9-2,-1-5 2,2-3-2,-3-7 2,-2-6-3,-1-9 3,-1-3-1,0-8 0,0-2 1,-1-6-1,-2-11 0,6 13 1,-6-13-1,14 0 0,-5-11 1,10-5 0,4-8-1,12-8 1,8-12-1,12-6 0,8-5 2,13-6-2,5-5 1,7-2-1,0 1 1,1 2-2,-3 7 2,-7 4-1,-7 4-1,-8 10 0,-12 6-2,-2 16-7,-21-4-32,4 2-3,-13-6 2,0-8 0</inkml:trace>
  <inkml:trace contextRef="#ctx0" brushRef="#br0" timeOffset="2625.1502">5967 2740 82,'-20'-7'37,"3"-8"-2,10-1 2,7-8-33,17 6 1,6-9-1,17 9-1,5 3 0,12 7-1,3 7 0,12 10-1,2 4 1,4 9-1,0 8 0,2 0 0,-2 2-1,2 4 2,-5 3-1,-5 8 1,-5 8-2,-6 2 1,-8 4 1,-3 9-1,-6 3-1,-3 8 0,-3 4 1,-1-2-1,-3 4 1,3-1 0,-1 6 0,2-6 0,-3 2 0,2 0-1,1 0 1,3 2 0,1-1-1,-1 2 1,2 2-1,1 3 0,4 0 0,-2 1 0,3-1 0,1 4 0,-1-1-1,4 6 0,-2 1 0,3 3 1,-1 4-1,3 5 1,-2 2 0,3 3 0,3 3 0,0 3 0,0 0 0,3 2-1,3-1 2,2-2-1,1 2 1,1-2-1,6 1 1,6-2 0,0 0 0,3 0 0,0-4-1,4 0 1,-1-6-1,5-1-1,1-8 1,1-2 0,5-8 0,4-7 0,1-6 0,6-5 1,2-4-2,7-8 3,-2-3-2,3-4 0,-2-3 0,5-4 0,-2-5 0,4-3-1,3-6 2,-7-2-2,2-6 1,0-6 0,4-6 0,1-4 0,-1-3 0,2-4 0,-6-4 0,1-2 0,0-4 0,3-2 0,-3-3 1,-6-2-1,-1-4 0,-5 0 0,-2-2-1,-4-2 1,1 1 0,-9-2 0,-4 4 0,-4-1 0,-7 0 0,1 1 0,-8 2 0,-2-1 0,-7-2 1,1 4-1,-3-4 1,3 1 0,-1 1-1,-2 0 2,2 0-2,0-1 1,0 1 0,-1-2-1,-2 2 0,0-2 1,-2-2-1,5-1-1,1-2 1,1-1 0,2-1 1,1-5-1,0 0 0,3-2 0,-1 0-1,1-1 2,2 0-1,1-1-1,0 1 1,6 0 1,-1 1-1,0 2 0,0-1 0,4 3 0,-4 3 0,-1 5 0,-5 4 1,-1 7-1,-3 5 0,0 7 0,-7 5 0,-4 8 1,-4 6-1,-6 8 1,-1 5-1,-8 8 1,-2 6-1,-4 5 1,-4 9-1,-3 2 0,-2 3-1,-4 0 1,-6 3-1,-2 4 1,-5 1-1,-5 3 1,-1-1 0,-3 0 0,0 5 0,-3-3-1,0-1 1,-2-4 0,1-4 0,-2-5-1,1-6 1,1-2 0,-3-9 0,2-2 0,0-7 0,2-5 0,1-5 0,1-7 0,0-4 0,-2-6 0,2-5 0,0-12 0,0 13 0,0-13 0,0 0 0,0 0 0,-2-10 0,2 10 0,-6-24 0,2 8 0,-2-6 0,-3-3 0,3-4 0,-2-2-1,-5-2 1,4-1 0,-3-2 0,-2 2 0,2 0 0,-4 2-1,0 1 1,-2 1 0,2 3 0,-3 3 0,3 4 0,0 1 0,-1 4 0,3 4 0,1 1 0,2 3 0,0 2 0,11 5 0,-20-8 0,20 8 1,-14-3-1,14 3 0,-13-2 0,13 2 0,0 0 0,0 0 0,0 0 0,0 0 0,0 0 0,0 0 1,0 0-1,0 0 1,-3 11 0,3-11-1,5 21 0,5-3 1,-1 2-1,3 9 0,4 6 0,1 4 0,4 4 0,0 2 0,4 1 0,2 0 0,1-4 0,0-3 0,-3-7 0,1-6 0,-3-4-1,-2-7 2,-1-4-2,-2-7 2,-2-8-1,1-9 0,1-11 0,7-10 0,2-10 0,5-11 0,5-7 0,4-5 0,1-2 0,2-2 1,-1 9-1,-5 2 0,-5 8 0,-4 8 1,-4 9-2,-7 4 1,0 8-2,-4-2-7,13 16-33,-12 0-2,4 8 1,-5 0-3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4-09T20:52:23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11493 5874</inkml:trace>
  <inkml:trace contextRef="#ctx0" brushRef="#br0" timeOffset="4173.2386">8763 9557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04T21:13:3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18843 6507 82,'0'0'40,"0"0"-1,-12-1 2,-4 2-34,7 12 1,-11-5-3,4 7-1,-6 0-1,-3 5-1,-1 1 1,-2 4-1,-7 0 0,-2 3-1,-2 1 0,-4 2 0,-8 2 0,0 4-1,-5-2 0,3 0 1,-3 3-1,1 2 1,-1-2-1,2-1 1,-1-2-2,4-2 2,0 0-1,4-3 1,2-2-1,1-4 0,5-1 0,4 0 1,3-3-1,4-2 0,1-1 0,2 1 1,0-2-2,0 1 2,2 0-1,-1-2 1,-1 3-1,-6-1 0,4 1 1,-4 3-1,-1 1 1,-4 2-1,-1-1 0,-1 4 0,1-2 0,1 0 1,0-2-1,2-4 0,5-3 0,5-2 0,6-2 1,0-5-1,9-3-1,9-4 1,-13 6-2,13-6-1,4 21-19,-4-21-20,10 1-2,-10-1 1,20-7 0</inkml:trace>
  <inkml:trace contextRef="#ctx0" brushRef="#br0" timeOffset="1531.0875">16357 7936 108,'-11'-3'40,"11"3"2,-12 8-1,6 8-39,10 9 2,11 11-1,2 7 0,8 8 0,3 2-1,4 4 0,2-4 0,1-3-1,-3-10 1,-1-7-2,-4-7 0,-10-8 0,1-6 0,-7-9 0,-11-3 0,20-29 0,-13 1 0,0-9 0,5-11 0,-1-5 0,1-4 0,2-2 0,-2 3 0,0 7 0,0 6 0,-4 6 0,-3 10 0,-1 4 0,2 10 0,-3 1-7,13 9-36,-16 3-1,19 0 1,-19 0-1</inkml:trace>
  <inkml:trace contextRef="#ctx0" brushRef="#br0" timeOffset="2266.1295">19129 6553 87,'6'-12'40,"-4"-3"-2,3 4 3,-5 1-32,0 10-3,5 26 0,0 11 0,-5 12-1,5 16-1,-3 12 1,5 13-1,-3 3 0,2 6-4,0-7 0,1-3 0,-1-12 0,1-5 0,-4-11 0,0-8 0,-1-9 0,-2-10 0,0-8 0,0-4 0,-1-7 0,1-15 0,0 17 0,0-17 0,0 0 0,0 0-24,0 0-20,-10 13-1,8-3 1,2-10-1</inkml:trace>
  <inkml:trace contextRef="#ctx0" brushRef="#br0" timeOffset="2687.1537">19075 8120 98,'-12'7'41,"12"-7"2,0 0-2,11 13-33,3-15-3,14 2-1,1-4 0,6 1-2,3-4 0,-1-2-1,0-2-1,-2 0 0,-2-1-1,-4 1-1,-3 2-2,-13-10-10,-13 19-27,16-8-3,-16 8 2,0 0-1</inkml:trace>
  <inkml:trace contextRef="#ctx0" brushRef="#br0" timeOffset="2956.1691">19249 7899 105,'-11'2'41,"3"10"2,8-12-8,-7 37-28,2-5 0,8 11-2,-1 3 0,1 6-2,-1-1 1,1 2-4,0-7 0,-3-6 0,1-2 0,-2-10-5,16-5-38,-15-23-1,11 10 0,-1-25 0</inkml:trace>
  <inkml:trace contextRef="#ctx0" brushRef="#br0" timeOffset="3802.2174">19576 6422 100,'0'0'40,"-13"-1"2,13 1-1,20 5-37,5 6 1,10-4-1,11 5 0,9 5-1,9 5 0,5 2 0,5 7-1,-1 3 0,-1 3 0,-4 4-2,1 1 0,-4-1 0,1 1 0,-3-4 0,2-2 0,-2-2 0,-1-1 0,-3-1 0,0 0 0,-2-2 0,-5-2 0,-3 0 0,-5 0 0,-2-1 0,-5-2 0,-1 0 0,-2-1 0,-1-1 0,-2 3 0,-1 0 0,2-1 0,0 2 0,-1-2 0,1 2 0,-3-3 0,1 0 0,1-3 0,-1-4 0,-4 0 0,-8-5 0,3-1 0,-8-3 0,-1-4 0,-12-4 0,11 5 0,-11-5 0,0 0 0,0 0 0,0 0 0,0 0 0,0 0 0,15 0-22,-15 0-23,10-9-1,-10 9 1,12-18-1</inkml:trace>
  <inkml:trace contextRef="#ctx0" brushRef="#br0" timeOffset="4491.2569">21889 7772 100,'-12'5'42,"-2"-7"1,3 3-1,-13-5-37,9 5-1,-5-3 0,2 2-2,-4-1-1,-3 2 0,0 1-1,-1 3 0,-2 2 0,-1 3 0,1 3 0,0 2 0,8 2 0,4 2-1,5 3 1,9 0 0,9-1 0,9 0 0,13-1 0,8-2 0,5 0 0,2-1 0,0 0 0,1-2 0,-5 0 1,-7 0-1,-8 0 1,-8 2 0,-8 1 0,-3-2-1,-13 0 1,-2 1 1,-11 1-2,0-2 1,-6-2-1,-6-2 1,-1-4-1,-5-1 0,-3-2-1,1-4 1,-3-1 0,1-2-1,1 1 1,4-3-1,5 4-1,3-7-4,29 7-37,-27-10-1,27 10 1,-15-22-1</inkml:trace>
  <inkml:trace contextRef="#ctx0" brushRef="#br0" timeOffset="7812.4468">16410 8907 70,'0'0'39,"-7"-22"-1,1 6-6,6 16-23,-6-20-1,6 20-1,-2-14-2,2 14-1,0 0 0,0 0-2,5 15 1,-5 0-1,-4 3 0,3 5-1,-4 1 0,2 4-1,-5 5 1,0-2 0,-3 5-1,3 1 1,-2 0-1,1 1 0,-2 3 0,3 0 1,1-2-1,-1 1 0,-1-1 0,1 2 0,-2-2 0,-1 1-1,3-2 2,-4 1-2,0-4 1,3 2 0,-2-1 0,-2 2 0,2 1-1,-1 0 1,-5 4 0,1 4 0,-3 4 0,-1 3 0,-2 3 0,-2 4 0,-2 2 0,2 3 0,-3 2 1,0 4-1,0 1 0,-1 6 1,-2 5-1,-3-2 0,0 7 0,-2 1 0,-1 1 0,0 1 1,0 0-1,1 0 1,2 0-1,3-4 0,2 0-1,1-3 0,3-2 0,0-3 0,3-5 0,1 0 0,0-6 0,5-2 1,1-5-1,1 0 2,1-2-1,-1-2 0,3-1 0,-1-2 1,-1 0-1,0 1-1,-3-2 2,0 0-2,0 0 2,-2-1-2,0 3 1,0-6-1,1 3 0,-2 2 2,2-1-1,0-2 0,1 0 0,0-2 0,4-2 0,0-1-1,-1-3 1,4-1-1,-1 0 1,-2 1-1,2 0 1,0-3 0,-4 3 0,-1 0 0,0 0 0,-1-3 0,1 0 0,0-3 0,2-3 0,-1-1 0,0-2 0,3-3 0,1-4 0,2 2 0,-3-3 0,4-2-1,1-2 2,-1-2-2,1-3 1,1-2 0,0-2 0,4-11 0,-6 12 0,6-12 0,0 0 0,0 0 0,0 0 0,-1-15 0,1-4 0,-2-4 0,0-6 0,-3-4 0,-1-5 0,0-4 0,-3 0 0,1-2 0,0 2 0,-3 3 0,2 0 0,2 2-1,-2 4 1,0 3 0,2 3 0,1 5 0,0 3 0,2 3 0,4 16 1,-10-17-1,10 17 1,0 0-1,0 0 1,1 17-1,5 0 1,0 6-1,2 6 1,0 4 0,3 5 0,-1 3 0,-1-1-1,3-1 1,-3-3-1,2 0 1,-4-4-1,3-2 0,-3-4 0,1 2 0,-6-5 0,3-1 0,-2-5 0,-1-3 0,1-3 0,-3-11 0,2 13 1,-2-13-1,0 0 1,15-8 0,-15 8 0,24-18 0,-9 6 0,6-1 0,-1-5 0,6 3 0,2 0-1,-2-5 1,2 2-1,-2 1 0,-2-3 1,1 2-1,-3 1 0,-3-1 0,0 3 0,-4 1-1,0 4-1,-3-4-2,9 13-15,-10-15-23,3 2-1,-3-8 0,3-3-1</inkml:trace>
  <inkml:trace contextRef="#ctx0" brushRef="#br0" timeOffset="9939.5685">18919 8739 77,'0'0'39,"0"0"1,5 15 0,-8 8-29,-4-10-6,4 11-1,-6-4-1,1 8 0,-3-2-1,2 4-1,-4-1 1,3 2 0,-4 1-1,0 3 0,-1-1 0,-2 1 0,0 1-1,-1 1 1,-1 0-1,0 0 1,-3 3-1,0 2 0,-4 3 0,-2 2 0,-2 3 0,-1 3-1,-2 4 1,-1 4 0,0 1 0,-3 4-1,2 4 1,0 1 0,-2 5 0,-2 3 0,-3 1 1,-3 0 0,-2 4-1,-2-3 0,1 1 0,-4 1 1,3-1-1,-1-4 1,3 0-1,3 0-1,2-3 1,1 0 0,2-3 0,-1 0 0,3-3 0,1-1-1,-1-1 1,1-4 0,1-2 0,3-3-1,3 0 0,1-3 1,0-3-1,2-1 0,0-3 0,6 1 0,0-2 0,0 1 1,4-4-1,2 2 2,0 0-2,4 0 2,0-1-2,-1 0 1,2 0 0,-2-2 1,0 0-1,0 1 1,0-1 0,-5 0-2,4 2 2,-3 1-2,1 0 2,-2 2-1,1 2-1,1 0 1,-1 2-1,2 1 2,-2 2-2,2-1 1,0 2 0,-1 1 0,3 2 0,-4-2-1,1-1 1,-1 1 0,1-1 0,1-2 0,-1-1-1,3-1 1,-1-4 0,0-2 1,6-5-2,-3-2 2,1-4-1,-1-3 1,1-2-1,0-3 0,0-2 1,-2 1-1,3-5 1,1 0-1,0-1 1,1-4-2,0 0 2,3-2-1,0-1 1,2-13-1,-4 17 0,4-17 0,-1 16 0,1-16 0,-3 13 0,3-13 1,0 0-1,-3 10 0,3-10 0,0 0 0,0 0-1,-10-17 1,3 3 0,1-4 1,-1-4-2,-1-3 2,-2-3-1,-2-1 0,3-2 0,-2 1 0,1 2 0,3 1-1,-2 3 2,0 2-1,0 3 0,5 1 0,-2 2 0,3 4 1,-1 1-1,4 11 0,-2-14 0,2 14 0,0 0 1,0 0-1,13 6 0,-13-6 0,9 23 0,-1-8 1,-2 1-1,-1 3 0,1-1 0,-1 2 1,1-1-1,-1 0 0,1-1 1,-1 0-1,0-1 0,-2-1 0,2-1 0,-1 2 0,2-4 0,-1 2 0,-1-2 0,1 1-1,0-2 2,-3 0-1,3-2 0,-5-10 0,8 16 0,-8-16 0,7 12 0,-7-12 0,0 0 1,11 9-1,-11-9 1,11 2-1,-11-2 1,20-4 0,-7-2 0,7-2 0,2-7-1,2-3 1,5-6 0,5-1 0,2-6-1,5-1 1,1-3-1,0-1 1,-2 2-1,2 3 0,-5 2 0,-3 3 1,-5 3-1,-6 5 0,-5 4 0,-4 4 0,-14 10 0,17-13 0,-17 13 0,0 0 0,10-7 0,-10 7 0,0 0-1,0 0 0,0 0-1,0 0-5,13 5-25,-13-5-13,0 0 0,-7-19 0</inkml:trace>
  <inkml:trace contextRef="#ctx0" brushRef="#br0" timeOffset="18297.0465">21612 8615 51,'-11'2'39,"11"-2"-1,0 0-1,-8-10-24,8 10-1,0 0-3,0 0-3,0 0-1,0 0-2,0 0 0,0 0-1,0 0-1,0 0 0,0 0 0,-12 8 0,12-8 0,-15 21-1,6-6 1,-4 5 0,-2 5 0,1 5-2,-4 2 2,2 2-1,-3 0 0,-1 2 0,-2 0 1,0-1-2,0 0 1,0 0 1,-5-1-1,0 1 1,1-1-1,1 2 0,-1-5 0,-2 2 1,4-5-1,2-1 0,0-4 0,3-1 1,0-2-1,-2-3 0,4 1 0,-1-3 0,0 3 1,-3-2-1,2 0 0,0 1 0,-2 0 0,2 3 0,-4 0 0,3-1-1,2 0 2,2 0-2,-2-1 2,2-1-2,-1 1 1,2-4 0,2-1 0,0 0 0,1-3 0,3-1 0,9-9 0,-17 16 0,17-16 0,-11 11 0,11-11 0,0 0-1,-7 10 0,7-10-3,0 0-4,0 0-33,0 0-2,19-7 1,-3-3-2</inkml:trace>
  <inkml:trace contextRef="#ctx0" brushRef="#br0" timeOffset="19026.0882">21644 8694 63,'0'0'40,"-15"-5"0,15 5 1,0 0-30,0 0-3,0 0 1,0 0-3,23-5-1,-10 11-1,9 6-1,-2 1-1,5 14 0,0 3 0,1 8-2,-7 5 1,3 6-1,-2 7 0,-3 2 0,-5 2 0,1 2 1,-5 1-1,-2-3 1,3 0 0,-2-5 0,-2-3 0,0-1 0,2-6-1,1-2 0,0-5 1,3-4-1,-5-2 0,-1-2 0,4 2 0,-1-7 0,-5 1 1,2-2-1,-3-1 1,3-3 0,1-4-1,-2 1 0,-3-4 0,1-2 1,-2-11-1,5 13 0,-5-13-1,0 0-1,0 0-3,-12-32-16,12 8-24,-10-12-1,6-6 0,-6-12 1</inkml:trace>
  <inkml:trace contextRef="#ctx0" brushRef="#br0" timeOffset="20068.1478">21663 8638 87,'14'0'41,"5"0"2,0-4-2,10 6-37,4 0 1,11 7 0,-2 2-2,6 6 0,2 0 0,6 6 0,5-1-2,4 4 0,1-3 0,6 5-1,0 0 1,3 3-1,3 2 0,0 0-1,1 2 1,0 4 0,3-3 0,-2 1 1,0-5-2,-4 1 1,-3 0 0,-1-2 0,-7-2 0,-2-3 0,-9 2 0,-8-3 0,-4 1 0,-5-3 1,-9-3-1,-4-2 0,-4-1 0,-6-3 0,-4-3 0,1 0 0,-11-11 0,0 0 1,11 14-1,-11-14 0,0 0 0,0 0 0,0 0 0,-9-13 0,9 13 0,-8-16 0,0 2 0,0-1-1,0-4 1,2-5 0,2 0 0,-3-4-1,3 0 1,-1-1 0,3 2 0,2 2 0,-1 1 0,0 3 0,-2 7 0,3 4 0,0 10 0,0-14 0,0 14 0,0 0 0,-6 12 1,8 5-1,-1 5 1,1 4-1,0 5 1,2 4-1,2 2 1,1 1-1,1-3 0,-3-1 0,2-1 0,2-2 0,-3-2 0,1-2-1,-4-4 2,-1 0-2,0-6 1,1 1 0,-3-5 0,-4-2-1,4-11 1,-3 17 1,3-17-1,-5 10 0,5-10 1,-21 6-1,2-3 0,-2-1 0,-7 0 0,-7-2 0,-3 0 0,0 1-1,1 0-1,1-3-3,17 13-18,-3-16-21,11 0-3,11 5 1,-10-19 1</inkml:trace>
  <inkml:trace contextRef="#ctx0" brushRef="#br0" timeOffset="20817.1904">21648 9733 95,'-14'-6'43,"14"6"1,4-17-11,16 23-28,3 4 0,8 7-2,6 4-1,7 6 1,-1-1-2,2 4 0,-4 0-1,-4 0 1,-6-4-1,-1-3 1,-7-5-1,-3-5 1,-3-3-1,-4-3 0,-1-11 1,0-4-1,-1-8 0,-1-6 0,4-7 1,-1-5-1,3-3 0,-1-4 0,3 2 0,-1 0 0,4 4 0,-5 2 0,0 6 0,-3 4-1,2 6 1,-7 5 0,-2 1-1,-6 11 2,0 0-1,0 0 1,0 0-1,-14 22 0,-1-5 0,1 4 0,-4 7 0,-1 3 0,-2 2 0,-2 2 0,1 2-1,0-2 0,2 3-2,-2-12-10,8 7-31,-2-10-1,2-3 1,2-11-1</inkml:trace>
  <inkml:trace contextRef="#ctx0" brushRef="#br0" timeOffset="21618.2365">20565 9496 63,'0'0'40,"0"0"0,-9-4 1,9 4-33,0 0 1,0 0-2,0 0-1,-6 11-2,6-11-1,-9 19-1,3-4 1,5 6-2,-4 6 2,4 3-3,-1 3 2,2 3-1,-1-1 0,2-4-1,-2-3 1,1-5 0,1-5-1,-1-5 0,0-13 0,3 12 0,-3-12 0,0 0 0,21-9 0,-12-1 0,9-4 1,-1-3-1,11-2 0,1-3 1,5 2-1,1-1 0,1 2 0,1 3 0,2 4 0,-2 3-1,-5 3 1,-3 1 0,-3 4 0,-4-2 0,-4 3 0,-2 0 1,-5 3-1,-11-3 0,11 0 0,-11 0 0,0 0-1,0 0-1,0 0-3,0 0-24,7-11-16,-7 11 2,12-22-2</inkml:trace>
  <inkml:trace contextRef="#ctx0" brushRef="#br0" timeOffset="145392.3159">16329 15476 85,'-35'7'40,"15"0"1,20-7 1,16-10-40,22 5-1,20-1 1,17-3-1,12 2 1,6-1-1,3 2 1,-4 4-2,-5 0 1,-12 3 0,-13 4-1,-11-4 0,-13 3 0,-10-2 1,-8 1 0,-8-2 0,-12-1 0,-14 8 0,-8-4 0,-13 3-1,-13 0 1,-16 4 0,-9 1-1,-16 3 1,-2 0-1,-4-2 0,3 1 0,4-1 1,12-2-1,13-2 0,14-4 0,16-1 0,15-4 0,18 0 0,25-7 0,15 0 1,19-1-1,13 0 0,16 1 1,8 0 0,5 0-1,-1 6 1,-9 1-1,-10 1 1,-13 1-1,-19 1 1,-10 1-1,-13-1 1,-14 0-1,-12-3 1,-18 8 0,-9-3-1,-9 0 1,-6 2-1,-12 0 0,-2-1 0,0-2 0,5-2-1,7-4-2,13-5-1,8-18-11,14 5-28,12-13-2,16 2 1,-2-9-1</inkml:trace>
  <inkml:trace contextRef="#ctx0" brushRef="#br0" timeOffset="147784.4528">7473 6267 95,'0'0'41,"-22"-2"1,-11-4 0,-20-5-38,-8 4 1,-23-4-1,-12 2-2,-15-5 0,-14 3 0,-13 2 0,-8 2-1,-9 2 0,-5 7-1,7 5 1,2 8 0,3 7-1,8 13 1,13 9-1,10 10 0,16 13 2,10 10-1,15 13 0,10 13 0,16 7 0,14 10 0,14 2 1,16 9-2,18-2 0,20 2 0,23-5 0,18-11 0,22-9 0,20-10 0,19-14 0,21-16 0,14-16 0,10-16 0,7-17 0,5-5 0,-1-12 0,-4-13 0,-13-5 0,-15-2 0,-18-6 0,-16-4 0,-20-6 0,-16-10 0,-15-9 0,-10-9 0,-7-12 0,-6-15 0,-8-9 0,-9-9 0,-11-9 0,-10-4 0,-14-4 0,-18 2 0,-14 2 0,-21 2 0,-13 1 0,-10 5 0,-2 9 0,-4 9 0,0 12 0,0 11 0,2 18 0,-3 18 0,2 31-2,-4 24-2,7 44-19,-6 8-21,8 20 0,2 10 1,6 15-2</inkml:trace>
  <inkml:trace contextRef="#ctx0" brushRef="#br0" timeOffset="151307.6543">6777 7848 93,'-12'5'38,"12"-5"1,0 0 0,19-14-37,13 6 1,9-6 1,13 3-2,4-3 1,6 0-2,-2 0 0,-2 5 0,-11 0 0,-9 4-1,-14 0 1,-7 2-1,-19 3 1,0 0-1,-18-2 1,-6 1 0,-10 1-1,-5-2 1,-11 2 0,-8 0-1,-1 0 1,-1 2-1,3-2 1,5 1-1,7-1 0,9 1 0,14 0 0,22-1 0,0 0 0,21-2 0,14 3 0,12-3 0,5 3 0,7-2 0,2 1 0,-6 1 0,-2 0 0,-13 0 0,-10 0 0,-13 4 0,-17-5 0,-1 11 1,-16-4-1,-12 2 0,-6 0 0,-10 4 1,-8 1-2,0 0 2,-2 0-2,2 0 2,6-2-2,7 0 1,10-2-1,11-4 1,19-6-1,13 2 1,16-5 0,10-4 0,9-1 0,5-1 0,1-1 0,1 1 1,-9 1-1,-5 4 0,-14-1 1,-6 3 0,-21 2-1,0 0 1,0 0-1,-22 9 1,-4-5-1,-10 2 1,-11 0-1,0 1 0,-6 0 0,2-1 1,3-2-2,9 1 1,10-3 0,14-1 0,15-1-1,18-3 1,17-2 0,13-1 0,7-2 0,7 1 0,4-2 1,-4 2-1,-7 0 1,-11 3 0,-13 0 0,-14 5 0,-17-1 0,-13 17 0,-19-2 0,-10 1 1,-13 2-1,-3 1 0,-2 0 0,4-3-1,10-2-1,6-5-3,31 9-20,9-18-19,17 0-1,13-7 1,13-4 0</inkml:trace>
  <inkml:trace contextRef="#ctx0" brushRef="#br0" timeOffset="153755.7943">21543 8638 58,'15'-14'37,"-15"14"-7,0 0-4,17 0-3,-17 0-7,0 0-4,0 0-5,-9 11-2,9-11-1,-14 15-2,14-15 0,-20 22 0,9-10-1,-5 4 0,1 1-1,-4 2 1,3 1-1,-3-1-1,2 2 1,-2 1-1,3 0 1,0-1-1,3 0 1,-4-3-1,2 0 1,-1 1 0,1 0 0,-3 0 0,1-2 1,-3 5-1,2 0 0,-3 1 0,2 1 0,-2 3 0,-2-2 0,2 1 0,-1 1 0,-1 1 0,2-2 0,-2 1 0,-1-3 0,1 0 0,-1 2 0,0-3 1,1 0-1,0-2 0,-2 1 0,6-3 0,-1 1 0,-2 2-1,2 0 2,1-2-2,-1 2 1,1 0-1,0-1 2,1 1-2,-3 0 1,4-1 0,-1-2 0,0-2 0,0 2 1,-2-1-1,3-3 0,-2 1 1,4-2 0,0-2-1,1-2 0,1-2 1,13-8-2,-16 14 0,16-14-2,0 0-7,0 0-31,12 6-2,-1-6 1,-1 1-1</inkml:trace>
  <inkml:trace contextRef="#ctx0" brushRef="#br0" timeOffset="154373.8293">19790 10291 70,'-4'-13'42,"4"13"-1,-4-10 2,4 10-23,7 19-16,3 8 0,11 13 0,0 7 0,8 12-1,0 2 0,6 7 0,-3-7-1,5-2 0,-7-9-1,1-9 0,-5-9 0,-1-11 0,-3-10-1,0-14 1,0-11-1,2-15 1,-2-13-1,6-11 0,1-8 1,1-8-1,1-6 0,-3 0 0,-1 6-1,-2 5 1,-3 9-1,0 8 0,-5 7 0,-3 9 0,-3 12 0,-3 4-2,-8 15-1,11-18-5,-11 18-35,10 12-1,-9-1 1,-6 2-1</inkml:trace>
  <inkml:trace contextRef="#ctx0" brushRef="#br0" timeOffset="155636.9019">19866 11156 70,'11'-7'41,"-11"7"1,0 0 0,-21 10-31,19 6-3,-11-1-2,4 13-1,-6 2-2,-1 10-1,-2 6 0,-1 4 0,-1 4-1,-2 3 0,-1 0-1,1 6 0,-3-2 0,1 0-1,1-1 0,-3 2 1,1 1-1,-2 4 1,2-2-1,0-2 2,-2 1-1,0 0 1,-1 1 0,3 2 0,0-5 0,1-2 0,0 0 0,4-2-1,0-1 1,4-1-1,1-1 0,2-1 0,-2 0 0,5 2 0,-3-2 0,-2 4 1,3-2-1,-1-1 0,-4-2 0,5-3 1,-3-2-1,2 0 0,-1-3 0,3-5 0,0 0 0,-1 0 0,3-1 0,-1-2 0,0 0 0,-2-3 0,2-3 0,-1 1 0,-2-5 0,3-3 1,-3-2-1,4 0 0,-1-2 0,1-2 0,0-2-1,3 5 1,1-5 0,1 2-1,0-1 2,1-3-2,2 0 1,1-14 0,-3 18-1,3-18 0,0 0-1,0 0-1,6-20-4,-8-8-14,10 6-23,-4-6 1,2-2 0,-2-5 1</inkml:trace>
  <inkml:trace contextRef="#ctx0" brushRef="#br0" timeOffset="156195.9339">18774 13377 87,'0'0'40,"0"0"1,0 0-1,0 0-36,1 18 0,8-4-1,2 11 0,2 4 0,1 10 0,0 4 0,0 6 0,-5 1-1,4 0 0,-4-4-1,-2-1 1,1-7-2,2-4 1,-3-5-1,1-2 0,-2-9 1,3 1-1,-3-7 1,0 0-2,-6-12 2,8 13-1,-8-13 0,0 0 1,14-2-2,-14 2 2,14-15-1,-6 2 0,6-2 0,2-9 1,7-1-1,1-11 1,3-2-1,6-2 1,2-6-1,4 0 1,1-2-1,0 3 0,-1 3-1,3 1-1,2 16-5,-15-4-37,8 10-1,-14 1 1,-3 10-2</inkml:trace>
  <inkml:trace contextRef="#ctx0" brushRef="#br0" timeOffset="158868.0864">20448 15198 87,'-55'19'40,"8"2"1,2-9 1,25-1-40,12-1-1,23-3 1,22-8-1,20-1 0,16-4 0,15-2 0,11 0 0,4-2 0,-2 4-1,-8 2 0,-14 1 1,-11 3-1,-14 0 1,-15 1-1,-17 1 0,-22-2 0,0 0 1,-21 5-1,-16-5 1,-15 0-1,-15 0 1,-14 0-1,-11 0 1,-6 1 0,-2 1-1,5 0 1,10 3 0,12 1-1,17 1 1,18 1-1,21 0 0,17-8 0,32 16 0,14-10 0,20 0-1,18-3 1,7-1 0,8-2 0,-1 0 0,-7-1 0,-9 0 0,-18 0 0,-17 1 0,-21 1 1,-26-1-1,-13 5 1,-28-3 0,-15 3 0,-18-1 0,-10 2 1,-7 1-1,1-1 0,11-2 0,13 2 0,20-1-1,23-4 0,23-1-1,29-9-1,17 0 0,15-10-7,24 3-34,-3-11-2,7 0 2,-4-12-2</inkml:trace>
  <inkml:trace contextRef="#ctx0" brushRef="#br0" timeOffset="159946.1484">21827 10570 71,'-13'1'43,"13"-1"-1,-19 1 1,19-1-35,0 0 0,17 9-2,0-9-1,15 5-1,6-5-1,11 1-1,3-4 0,11-3-1,-3-1 0,-1-3-2,-9 1 0,-4-2-1,-10 3 0,-11 0-2,-3 8-2,-19-12-9,-3 12-30,0 0 2,-11 8-1,-7-4 1</inkml:trace>
  <inkml:trace contextRef="#ctx0" brushRef="#br0" timeOffset="160287.1679">22111 10311 86,'-6'-12'42,"1"0"3,5 12-2,-10 1-39,11 16 0,-2 2 1,4 12-2,-1 6 1,7 8-1,2 6-1,1 5 1,-2 0-2,3-2 0,-3-3 0,0-4 0,0-7-1,-5-3 0,-3-6 1,1-5-1,0-4 0,-3-5-1,1-2-1,-1-15-1,10 25-22,-10-25-20,17-10-1,-11-5-1,3-9 2</inkml:trace>
  <inkml:trace contextRef="#ctx0" brushRef="#br0" timeOffset="161149.2172">23781 10074 77,'-9'-13'43,"-3"2"0,-9 3 1,-10 1-40,0 10 0,-9 3-1,2 5-1,-5 7 0,4 4-1,-2 5 0,9 7 0,11 3-1,8 2 0,12 0 0,16 0 0,11 1 0,12-1 0,10-1 1,10 0-1,-2-2 1,-3-1 0,-2 0 0,-9 2 1,-15-3-1,-15 3 1,-14-3-1,-13-1 0,-9-4 0,-10-1 1,-6-8-1,-9 0-1,0-4 1,-5-4-1,6-5-1,1-7 0,6-4-1,3-14-6,18-1-36,8-6-2,7-5 1,5-2-1</inkml:trace>
  <inkml:trace contextRef="#ctx0" brushRef="#br0" timeOffset="162231.2791">21806 11421 63,'-2'-58'41,"2"6"-1,0 10 1,-3 0-34,14 19 0,-11 1-1,8 12-2,-8 10 0,0 0-1,1 40 0,-9 17 0,-15 18-2,-6 24 1,-10 22-2,-3 23 2,-12 19-1,-4 11 1,0 3-2,-1 3 1,5-3 0,5-3 0,3-13 1,5-11-2,8-15 0,3-15 0,7-16 0,3-21-1,6-16 0,1-18-2,10-10 0,-3-19-1,9-7-7,-3-13-31,-3-28-2,3-9 1,3-7 1</inkml:trace>
  <inkml:trace contextRef="#ctx0" brushRef="#br0" timeOffset="162563.2981">20946 13008 87,'-12'1'43,"0"8"0,3 16 0,3 14-38,6 16-1,6 9-1,6 12 1,0 10-2,8 5 0,-3-2-1,4-6 1,0-12-2,-3-9 1,0-10 0,-6-8-1,4-13 1,-3-8 0,6-10 0,1-8 0,7-11 0,8-8 0,12-10 0,5-7 0,7-9-1,3-6-1,5 0-1,0-6-3,10 8-33,-20-10-8,-5 8 0,-10-5 0</inkml:trace>
  <inkml:trace contextRef="#ctx0" brushRef="#br0" timeOffset="169924.7191">23410 11122 77,'7'-21'43,"-2"9"-2,-5 12 3,0 0-40,2 22 1,7 13 0,-5 3 0,6 15 0,-7 6-1,2 9 0,-3 1-2,-1 3 0,-5-3-1,-3-5 0,-1-4 0,2-9-1,2-6 0,0-11 0,3-3-1,-1-15 0,6-4-2,-4-12 0,10 8-4,-13-22-16,3 14-23,0-17 2,0 17-1,-11-22 1</inkml:trace>
  <inkml:trace contextRef="#ctx0" brushRef="#br0" timeOffset="170309.7411">23197 11686 93,'-3'12'42,"1"8"3,0 3-2,6 8-40,6 3 0,10 3 0,-2 0-1,7 0 0,0-10 0,2-2-1,-3-7 1,0-5-1,1-10-1,0-5 1,2-10 0,2-7 0,2-7 0,3-4-1,-2-1 0,3-1 0,-2 1 1,-2 3-2,-6 4 0,-5 4 0,-2 3-2,-2-1-2,8 11-15,-5-11-25,-5 6-1,-2-3 0,1 3 2</inkml:trace>
  <inkml:trace contextRef="#ctx0" brushRef="#br0" timeOffset="171104.7866">23113 12513 91,'-13'-9'44,"1"4"2,9 16-2,4 7-40,12 15 0,4 8 1,8 10-1,1 6 0,6 8-2,1-4-1,0 0 0,-5-6-1,-1-10 1,-6-10-1,-4-9 0,-3-8 0,-1-13 0,-3-13 0,-2-14 0,6-15 0,2-11 0,1-11 1,1-8-1,6-5 0,1-2 0,4 7-1,0 0-1,5 19-5,-12 3-38,17 14-1,-8 6 0,0 14 0</inkml:trace>
  <inkml:trace contextRef="#ctx0" brushRef="#br0" timeOffset="172074.8421">23091 13419 59,'6'-11'42,"-1"-1"-1,-5 12-5,0-19-21,13 20-2,-13-1-4,0 0-3,-9 15-2,2 12 0,-6 7-2,-1 10-1,-2 9 0,-6 7 0,1 3 0,-5 3-1,1-1 1,1-2-1,0-4 0,1-9 1,1-4-1,6-2 0,0-7-1,5-6 0,4-8-1,-1-8-1,7-2-3,1-13-11,-2-12-27,2 1 1,4-4-1,-5-7 2</inkml:trace>
  <inkml:trace contextRef="#ctx0" brushRef="#br0" timeOffset="172394.8603">22724 13839 85,'-13'-7'41,"1"7"3,-1 0-1,10 14-36,-3 0-3,6 12 0,1 3-1,4 9 0,-3 4 0,3 4-2,-2 0 1,-1-1-1,1-5 1,1-8-1,0-4 0,1-4-1,3-7 1,4-6 0,8-4-1,4-6 1,8-6-1,9-4 0,8-3-3,8-23-15,9 12-27,-2-6-2,-2 4 1,-7 1-1</inkml:trace>
  <inkml:trace contextRef="#ctx0" brushRef="#br0" timeOffset="180016.2963">4285 13322 75,'-29'-19'39,"-2"3"0,1 10 2,-12 5-37,8 20 0,-4 4 1,-4 25-1,-5 12-1,2 18 0,0 11-1,5 9-1,10 4 0,13 3 1,11-3-1,19-8 0,14-15 1,22-15-1,9-16 0,17-15 0,5-18 0,8-15 1,4-17-1,2-14 0,-4-14 0,-7-10 1,-4-8-1,-12-7 1,-11-6-1,-11-2-1,-15-4 1,-14 2 0,-12 2-1,-13 6 0,-17 6 0,-9 7 0,-9 10 0,-10 8 1,-3 15-1,-5 9-1,1 7 1,3 8-1,9 7-2,2 0-2,24 22-23,1-13-15,15 5 0,6-1-1,11 4 1</inkml:trace>
  <inkml:trace contextRef="#ctx0" brushRef="#br0" timeOffset="180324.3139">4111 13952 90,'0'0'41,"13"-16"1,10 0-2,11 4-37,5-3 0,11 4 0,-1-2-1,4 3-2,-5 3 0,-1 0-3,-4 9-4,-17-14-15,3 12-19,-10-3 1,-4 1-1,-15 2 0</inkml:trace>
  <inkml:trace contextRef="#ctx0" brushRef="#br0" timeOffset="180523.3253">4447 13657 85,'-9'10'41,"-4"7"0,5 12 1,-1-7-34,4 22-3,-2 6-2,3 5-2,2 4-1,0-7-8,10 1-33,-2-8-1,3-6 0,2-6-1</inkml:trace>
  <inkml:trace contextRef="#ctx0" brushRef="#br0" timeOffset="181039.3545">4019 14460 93,'-5'-11'42,"-6"-2"2,11 13-1,-22-4-39,7 14-1,-4 7-1,-8 10 0,-9 6-1,-8 9 0,-15 9 0,-8 5-1,-12 4 0,-8 1 0,-9 1 0,-1-2 0,-1-7 0,7-2-1,8-9 1,11-7 0,10-8-1,17-7 0,15-10-1,9-9-1,21-1-11,0 0-28,24-10-2,-6-3 1,5 6-1</inkml:trace>
  <inkml:trace contextRef="#ctx0" brushRef="#br0" timeOffset="181768.3963">2334 15489 70,'-29'-10'42,"8"-6"-1,18-2 1,8-7-34,20 10-4,9-1 0,13 4-1,2 4-1,3 7 0,-5 7-1,-7 11-1,-9 8 0,-15 8-1,-13 4 2,-15 2-2,-10 1 1,-9 3 0,-8-4 0,-3-3 0,0-7 1,3-3-1,0-5 0,8-4 0,8-5 0,7-3 0,16-9 0,-6 12 1,21-9 0,10 2 0,12-5 0,7 1 0,4 0 0,4 1 0,-1-2 0,-1-2-1,-6 2-1,-4-2-1,-6 3-2,-12-12-6,7 11-33,-14-10 1,1 3-1,-8-10 0</inkml:trace>
  <inkml:trace contextRef="#ctx0" brushRef="#br0" timeOffset="182215.4221">2566 15079 83,'-60'-5'42,"-9"4"-2,3 10 2,-11 7-39,12 15 0,6 7 0,8 14 0,7 12 0,11 11-2,10 11 1,17 12-2,20 5 0,13 1 0,17-4 0,16-7 0,15-13 0,12-14 0,13-24 0,5-22 1,2-25 0,4-20-1,-7-25 1,-6-15-1,-15-17 1,-13-15 0,-22-7 0,-15-3 0,-23 0 0,-19 6 0,-20 9-1,-12 8 1,-12 13-1,-8 17 0,-5 20 0,-2 14 0,4 20-1,7 6-1,16 24-9,4-6-31,22 7-2,14-9 1,22 0-2</inkml:trace>
  <inkml:trace contextRef="#ctx0" brushRef="#br0" timeOffset="182808.4559">5085 14149 70,'-14'6'41,"-1"-4"1,15-2 0,-9 1-22,13 10-16,5 0 1,15 12 0,6 6-1,14 15-1,17 10 0,9 10-1,10 6 0,8 5 0,5 0 0,-3-1-1,-7-7 0,-9-11-1,-14-9 1,-9-10-1,-15-10 1,-11-9-1,-12-5 0,-13-13 1,0 0-2,0 0 1,-17-2-2,5-8-3,12 10-31,-9-10-7,9 10-1,-5-13-1</inkml:trace>
  <inkml:trace contextRef="#ctx0" brushRef="#br0" timeOffset="185069.5853">6194 15777 98,'-16'-17'41,"-10"-6"2,4 8-2,-2 2-39,1 12 0,0 7 0,1 11-1,-7 10 1,-4 7 0,-5 11-1,-10 7 0,-1 7-1,-10 4 1,-4 2-2,-3-4 1,-1-4 0,3-4-1,3-7 1,6-5-1,4-8 1,11-8 0,6-7-1,6-5 0,12-4-2,1-4-1,16 6-13,-1-11-25,20-6-1,-8-4 1,8 5-2</inkml:trace>
  <inkml:trace contextRef="#ctx0" brushRef="#br0" timeOffset="185816.6281">4843 16692 66,'-23'-5'41,"13"6"-1,0-13 1,27 2-34,-3-5-1,20 3-1,9-8-1,9 6-1,6 0-1,1 4-1,-4 3 0,-10 11 0,-14 7-1,-19 9 0,-13 7 0,-16 3 0,-13 4-1,-7 0 0,-6 2 1,2-7-1,1-6 1,8-6-1,6-4 0,14-4-1,12-9 2,0 0 0,29 14 0,-2-6 0,8 6 0,3 5 1,3 5-1,-3 2 2,-7 9 0,-10 6 0,-11 2-1,-10 0 1,-11-1 0,-10-1 0,-10-7-2,-7-4 2,-6-10-2,-1-11 1,1-7-2,-1-10 0,4-8-1,4-9 0,11-2-2,5-5-4,23 8-31,-7-7-4,14 2 2,2-1-2</inkml:trace>
  <inkml:trace contextRef="#ctx0" brushRef="#br0" timeOffset="186613.6737">6810 15654 96,'-12'-8'41,"-5"-5"2,17 13-2,-29-12-38,29 12 1,10 21-1,13 7 0,10 9-1,11 14 1,14 4-2,11 6 1,4 5 0,7 1-1,-2-6 0,-1-6 0,-7-9-1,-2-4 1,-10-9 0,-7-4-1,-11-5 0,-6-6 0,-9-4 0,-10-3 0,-15-11 0,9 16-2,-9-16-1,-19 11-6,6 0-35,-11-10 1,-3 5-2,-9-7 2</inkml:trace>
  <inkml:trace contextRef="#ctx0" brushRef="#br0" timeOffset="187236.7093">5321 16309 70,'-31'-22'39,"-2"8"0,-12-1 0,4 9-35,-16 5-1,2 11-1,-7 2 3,0 12-3,-5 6 1,1 14-2,1 12 1,4 10-1,7 12 0,11 12 2,10 9-2,14 8 2,18 6-3,19 0 2,21-1 0,20-23 0,23-9 0,19-21 1,18-16-2,11-27 0,3-25 0,0-27 1,-6-26-1,-10-6 0,-20-19-1,-20-6 0,-17-18 0,-26 2 0,-18-4 1,-20 5-2,-14 7 0,-15 8 0,-12 11 0,-11 14 0,-3 20-1,-4 16 0,10 22-5,-6 2-32,27 12-2,4-6-2,28 2 0</inkml:trace>
  <inkml:trace contextRef="#ctx0" brushRef="#br0" timeOffset="189854.8589">6522 14785 76,'-26'-7'40,"1"0"-1,-8-5 2,13 6-34,-21-3-4,5 8 2,-10 3-1,5 11-1,-5 5-1,-2 12-1,3 11 1,1 11-1,2 8 0,7 11 0,8 5 0,8 6 0,14 0 0,14 1-1,14-6 2,15-4-2,13-10 1,14-6-1,13-14 1,7-12-1,8-19 1,2-12 0,2-15 0,-2-12-1,-9-15 1,-4-9 0,-11-9-1,-10-9 1,-11-2-1,-15-6 1,-15-2-1,-11 0 0,-10-1 1,-11 2-1,-12 4 1,-10 6-1,-9 7 0,-6 8 1,-9 10-1,-3 11 0,-7 12 0,-4 11-1,3 12 0,-1 6 0,9 15-1,4 2-6,24 12-33,-1-1-3,17 6 2,8-4-2</inkml:trace>
  <inkml:trace contextRef="#ctx0" brushRef="#br0" timeOffset="190204.8791">6339 15227 91,'0'0'42,"-9"-11"1,20 5-1,5-7-34,16 3-6,10-4 1,14 1-1,4 0-1,2 0-1,-2 3 0,-6 3-2,-6 3 0,-10 1 0,-8 4-2,-14-6-3,4 11-31,-20-6-3,0 0 0,-3-10 0</inkml:trace>
  <inkml:trace contextRef="#ctx0" brushRef="#br0" timeOffset="190429.8916">6643 14964 87,'-20'-10'42,"9"7"0,-5-6 0,16 9-30,-12 6-8,14 14 0,-1 3 0,2 10-2,1 8-1,4 3 0,-1 5-1,0 1 0,2-2-2,1-11-2,16 2-36,-11-16-4,2-3 1,3-13-2</inkml:trace>
  <inkml:trace contextRef="#ctx0" brushRef="#br0" timeOffset="191503.9533">7921 16296 79,'-18'-7'38,"5"11"0,-9-4 2,1 8-38,-7-2 5,3 4-4,-8 2 3,3 4-3,-5 0 1,3 9-1,-4 4-1,5 10 1,0 10-2,6 11 1,4 7-1,11 10 1,6 6-2,13 2 3,11-1-3,16-4 2,12-9-1,12-14 1,14-16-2,6-19 2,9-15-2,5-19 1,0-17 0,-5-14-1,-4-11 1,-9-3-2,-14-4 1,-11 1-1,-14-1 2,-15 4-2,-12 1 1,-16 8-1,-8-2 2,-12 1-1,-8 0 0,-3 1 0,-6 2-1,-4-1 3,3 2-3,-1 5 1,1 2 0,4 9 0,-3 4-1,3 12 1,0 7 0,3 8 0,4 7-1,0 0 0,9 7-1,1-4-2,13 5-2,-5-17-28,15 0-8,5 10-1,-5-10 0</inkml:trace>
  <inkml:trace contextRef="#ctx0" brushRef="#br0" timeOffset="192741.0239">7980 16503 92,'0'0'41,"-21"-16"2,21 16-1,-18-2-34,18 2-6,-6 21 0,13-1 0,-4 2-1,4 5 0,-3 2-1,3 0 1,2-5 0,-1-4-1,2-5 0,-10-15 1,24 9-1,-10-12 0,9-7 1,-2-2-1,1-4 0,3-2-1,0 2 0,-3-2 0,2 5-1,-6 0-2,1 7-1,-10-10-9,7 15-29,-16 1 2,13-11-2,-13 0 3</inkml:trace>
  <inkml:trace contextRef="#ctx0" brushRef="#br0" timeOffset="192931.035">8225 16412 82,'0'0'42,"-17"-15"0,13 26 0,-12 5-32,14 21-2,-2 6-3,5 15 0,-2 5-3,2 11 1,1 4-3,1-8-1,7 11-18,0-25-23,2-11-3,-4-19 2,7-12-3</inkml:trace>
  <inkml:trace contextRef="#ctx0" brushRef="#br0" timeOffset="194855.145">18487 17717 31,'1'-18'32,"0"-3"2,-4-1 2,-8-4-18,6-5-11,-14 6 1,10-8-2,-16 0-1,1 3 0,-15 5 0,-6 5-2,-21 6 1,-10 16-1,-16 3-1,-9 14 1,-8 5-1,-1 7 1,2 6-2,6-2 4,5 20-3,12 11-1,8 28 2,18 20-2,15 18 2,19 14-2,25 10 1,26 5-2,27-20 1,27-23 1,34-37-3,19-35 3,20-37-2,9-35 2,5-32-2,-4-24 0,-5-17 0,-14-19 1,-19-8 1,-19-7-1,-26-5 2,-20 2-4,-25 0 0,-25 6 1,-26 0 0,-28 11 0,-27 8-2,-21 20 1,-24 17-2,-13 21 3,-10 20 0,3 18-1,6 22-1,17 19-1,28 32-13,27 6-29,39 9 3,32-4-5,39 0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04T21:25:12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20020 3062 97,'27'-3'38,"-15"-8"2,0 0-2,-25-9-33,1 6 0,-12-6-1,-7 3-1,-12-3 0,-12 3-1,-11-5 0,-9 2-1,-15 4 0,-9 0 0,-10 1-1,-7 0 1,-9-2 0,-10 2-1,-9 1 0,-11 1 0,-4 1 0,-6 1 0,-2 1 0,-2 2-1,2 2 1,2 0-1,4 2 1,7-3-1,0 2 1,7 1-1,1-2 1,4-1 0,3 1 0,1 2 0,6 0 0,5 3 0,7 0 0,5 1 0,5 4 0,4 0-1,5 0 1,2 2 0,4-1-1,2 3 1,-1-1 0,5 2 0,2 1 0,-1 5 0,3 5 0,-1 3 1,5 7-1,-3 8 0,1 6 0,-3 6 0,2 5 1,1 4-1,9 4 0,3 6 0,6 6 0,7-1 0,11 3 1,6 4-1,10 1 0,5 0 0,6 1 1,6-4-1,4-1 0,8-5 0,8 1 0,11-5 0,12-2 0,13-1 1,15-4-1,10-1 0,9-2 0,9-3 0,3-2 0,3-1 0,1-2 0,-1-2-1,-1-2 1,2-3 0,4-2 0,8-3 0,7-6 0,10 0 0,8-4 0,3-4 0,5 0 0,4-4 1,7 0-1,5-3 1,6 1 0,1-2 0,7-3 0,4-1 0,5-4 0,6 5 0,-6-5 0,1 0-1,-3-2 1,-1 1-1,-3-2 0,-1-3 0,-3 3 0,-6-6 0,-1-3 1,-3 0 0,-6-4 0,1-1 1,-6 0-2,-6-3 0,-4-4 0,-3-4 0,-2 2 0,-6-8 0,-12-4 0,-4-6 0,-9-10 0,-8-4 0,-5-11 0,-12-8 0,-12-13 0,-8-10 0,-10-11 0,-10-7 0,-8-5 0,-10-5 0,-11-2 0,-6 1 0,-10 0 0,-10 1 0,-9 0 0,-13 5 0,-16 1 0,-10 5 0,-13 7 0,-12 10 0,-11 14 0,-10 17 0,-7 27 0,-18 10-9,16 38-35,2 0-1,23 12-1,14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04T21:26:45.0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6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1" timeString="2013-04-04T21:28:38.201"/>
    </inkml:context>
  </inkml:definitions>
  <inkml:trace contextRef="#ctx0" brushRef="#br0">18003 6439 19,'0'-10'32,"0"10"2,6-12 1,-10 0-17,4 12 0,0 0 0,0 0-6,2-10-2,-2 10-2,0 0-4,-9 11 0,-2-3-1,0 8-1,-9 5-1,1 6 1,-11 7 0,-3 13 0,-7 5 0,-4 13 0,-7 8 0,-4 9 0,-3 8 0,0 9-2,-8 5 1,-3 6 1,-5 5-1,1 4 0,-1-3 0,-3-3 1,-3 0-1,4-4 1,3-8-1,6-5-1,2-9 1,4-8-1,4-10 1,4-4-1,7-15 0,8-7 0,7-8-1,5-12-1,12-6-2,0-27-19,14 10-18,15-28-3,4 4 2,-1-11-1</inkml:trace>
  <inkml:trace contextRef="#ctx0" brushRef="#br0" timeOffset="569.0323">15935 8728 102,'0'0'40,"-22"26"1,14 15-7,0 1-31,10 16 2,2 5 0,9 12-1,6 4 0,10 3 0,5-8-2,4-2 0,0-8 1,1-9-2,-4-9 0,-1-9 0,-5-10 0,-6-10-1,-2-13 2,3-14-2,-1-16 0,2-17 0,0-17 0,5-11 0,3-10 0,0-8 0,2-3 0,-3 3 0,0 12 0,-5 9 0,7 24-11,-18 5-32,10 12-1,-9 11 0,2 8-1</inkml:trace>
  <inkml:trace contextRef="#ctx0" brushRef="#br0" timeOffset="2463.1409">16207 9945 78,'4'-22'41,"-1"3"-1,-4 2 1,2 6-35,-2 0-1,1 11-1,0 0 0,0 0-1,0 13-1,0 2 0,-1 3 0,0 8 0,0 3-1,-2 2 1,0 6-1,-1 1 0,1 2-1,-1 7 1,0 4 1,0 3-1,2 4 0,2 6 0,0 2 0,2 7 0,2 3 0,3 1-1,0 5 0,1 6 0,-1 3 1,3 3 0,-2 10-1,-1 4 1,-1 2-1,1 7 0,1 2-1,0 5 2,-1 5-2,1 2 1,3 6 0,-2 2-1,-1 6 1,0 8 0,1 6 0,1 2-1,-3 4 1,4 2-1,-2 0 0,3 2 1,-4-2-1,3 0 1,-4-5 0,-2-4 0,-2-6-1,-1-6 1,-2-4 0,0-7 0,0-9-1,-2-9 1,2-8 0,-3-5 0,-1-9 0,-2-7-1,-1-9 1,-1-4 0,0-9 0,0-5-1,-1-10 1,0-7 0,3-7 0,-1-6 0,1-9 0,-1-8 1,7-14-1,-20 8 0,6-16 0,-3-7 0,-4-11 0,-1-6 0,-7-6 0,-2-6 0,-3-4 0,-2-5 0,-1 3-1,1-2 2,0 6-1,3 3 1,4 6-2,3 5 2,4 8-1,8 4 1,3 8-1,11 12 0,0 0 0,-4 15 0,16 9 0,2 9-1,8 9 2,1 10-2,5 9 1,6 7-1,2 1 2,1 3-2,2-3 1,-2-5 0,0-5 0,0-8 1,0-11-1,-4-9 0,1-9 1,3-13-1,1-10 1,7-9 0,2-13-1,3-7 1,1-13 0,1-5-1,-4-6 1,3-1-1,-7 4 1,-8 3-1,-6 7 0,-9 7 0,-6 9 0,-8 8 1,-6 4-1,-1 13 0,-11-9 0,11 9 0,-23-1 0,13 1 0,-1 2-1,11-2 1,-15 6-1,15-6-1,0 0-1,0 0-4,18 24-14,-18-24-23,21 3 0,-8-6 0,4-2-1</inkml:trace>
  <inkml:trace contextRef="#ctx0" brushRef="#br0" timeOffset="11416.653">17351 17703 87,'0'0'41,"-65"24"-3,65-24 1,0 0-36,0 0 1,-28-16 1,28 16-2,91-27-1,-21 14 2,23-1-2,7-2 1,12 8-3,2-5 1,-4 4-4,-10-2 4,-12 5-3,-18-1 0,-20 2 3,-17 4-2,-19-6 1,-14 7 1,-37 5 0,-17 3 0,-17 0 1,-16 4-2,-13-6 1,-3 8-1,0 3 1,4-5-1,14 5 0,14-2-1,21 0 2,50-15-1,-53 29 0,53-29 0,0 0 2,63 45 0,-2-30-2,15-5 0,18-2-3,9-2 3,2 1-1,-5-5 1,-8-2-3,-18-5 1,-14 0 3,-60 5 0,62-5 2,-62 5-2,0 0 0,0 0 0,0 0 0,-80 4-1,80-4 0,-91 1 0,38-1-3,1-3 3,-1 4 0,3-2 0,50 1-1,-80 5 0,80-5 3,0 0-2,0 0-4,0 0-22,0 0-18,46-42 1,-8 6-2,11-11 1</inkml:trace>
  <inkml:trace contextRef="#ctx0" brushRef="#br0" timeOffset="13121.7505">6789 5744 67,'-31'-21'37,"9"5"1,1 1-2,21 15-26,-25-19 1,25 19-3,0 0-2,17 3-2,4 0-1,20 5 0,12 0 0,19 5 0,17-3-2,19 1 1,19-4 0,12 0-1,9-3 1,16-5-6,6-1 0,-9-5-2,1 3 2,-14-4-2,-10 5 2,-17-5-2,-8 7 0,-34-2 4,-13 1 2,-16 3 0,-15 0-1,-12 1 1,-8 0 0,-15-2 0,0 0 0,-22-5 0,-5-1 0,-5 0 1,-10-3-1,-9-2 0,-8-2 0,-9-2 0,-6-1 0,-11 1 1,-11 1-2,-11 2 1,-13 4 0,-16 3 0,-5 4 0,-7 3 0,-1 3 0,9 6 0,5 3 0,10 3-1,19-2 1,22 0-1,19-1 1,20 2-1,24-2 0,21-14 1,38 11 0,30-17 0,34-3 1,34-4-1,28-2 1,20-4 1,17 0-1,2-1 0,-3 5-1,-15 3 1,-23 2-1,-27 2 0,-27 5 0,-29-1 0,-21 4 0,-23 3 0,-17 1 0,-21 8 0,-16 2 0,-21 2 0,-19 3 0,-21 2-1,-23 2 2,-19 1-2,-19-3 1,-19-1 0,-9-3 0,-2-2-1,-3-2 1,9-2 0,8 0 0,9 1-1,17-1 1,19 0 0,24 1-1,20 0 0,24 0 1,31-2 0,35-4 0,44-5 1,39-4-1,41-3 1,28 0 0,26-3 1,16-2-1,0-2 0,-8-1 0,-20 2 0,-28 2-1,-30 2-1,-32-7-7,-11 14-23,-37-14-10,-20-8 0,-15-9 0</inkml:trace>
  <inkml:trace contextRef="#ctx0" brushRef="#br0" timeOffset="13947.7978">18208 6586 114,'0'0'42,"0"0"2,1 40-1,1 13-42,5 27 1,3 15 0,2 16 0,-1 10 0,0 8 1,1-1-3,-2-12 0,-3-17 0,4-15 0,-6-10 0,2-12 0,0-4-3,-1-10 0,5 7-7,-20-6-33,14-3-2,-13-8 3,6 1-2</inkml:trace>
  <inkml:trace contextRef="#ctx0" brushRef="#br0" timeOffset="14267.816">18093 8860 114,'0'0'45,"21"-2"-1,-2-11-1,13 0-41,9-1-1,8-1 0,8 1-2,1 2 1,0 2-3,-6 1-2,7 15-24,-22-10-16,-6 6 3,-12-5-2,-2 0 2</inkml:trace>
  <inkml:trace contextRef="#ctx0" brushRef="#br0" timeOffset="14895.852">18639 6571 111,'-47'-13'41,"18"8"3,10 6-2,16 11-39,15 27-1,22 25 1,18 13 2,23 19-1,17 12-4,22 10 0,16-1 0,7 1 0,2-5 0,-3-5 0,-11-7 0,-16-9 0,-15-8 0,-21-3 0,-16-7 0,-12-10 0,-5-7 0,-10-9 0,-1-10 0,-2-4 0,-3-11 0,-5-6 0,2-2 0,-9-8 0,12 11-23,-24-18-21,0 0-3,0 0 2,0-18-1</inkml:trace>
  <inkml:trace contextRef="#ctx0" brushRef="#br0" timeOffset="15755.9012">20724 8484 108,'-14'-13'44,"1"3"1,2 6-2,-9-3-40,-1 5 0,-9 0-1,-5 5-1,-10 5-1,-2 7 1,-7 6-1,4 3 0,1 3 0,8 3 0,12 2-1,16-3 1,18 0-1,17-5 1,21-1-1,11 0 1,14 2 0,3 1-1,1 0 1,-3 4-1,-14 4 1,-12 4 0,-23 2 1,-19 5-1,-21-2 1,-20-1 1,-17-2-1,-14-2 1,-13-10-1,-2-3 1,0-12-2,10-11-2,12-2-3,4-27-24,29 5-16,13-10 0,17 0-1,8-4 2</inkml:trace>
  <inkml:trace contextRef="#ctx0" brushRef="#br0" timeOffset="17275.9881">18475 9524 95,'-8'-17'41,"0"6"2,1 0-2,7 11-38,0 20 0,1 21-1,1 19 0,2 26-1,0 24 1,0 21-1,0 21 1,-2 19-1,-1 11 0,-2 7 0,-1 6-1,-3 0 1,-3 4-3,0 1 2,-2 3-1,-4-2 1,3-2-1,0-2 1,-1 2-1,2-3 1,1-5 0,3 3 0,-1-5 1,1-1-2,0-5 1,0-2-1,-2-8 1,0-4 0,2-7 0,2-9 0,-2-7 0,6-6 0,1-4 0,0-8 0,-1-6 1,1-6-2,-2-7 1,0-5-1,-4-10 1,-2-5 0,-1-11 0,1-5-1,0-10 1,-1-5 0,-1-5 0,1-7 1,-3-1-2,-1-1 1,1-3 0,-3 0-1,-2-1 1,2 3-1,-2 0 1,2 3-1,-3 0 1,4-1 0,-1 0 0,3 1 0,2-3 0,2-3 0,3-6 0,0-5 0,0-4 0,3-7 0,1-5 0,0-13 1,0 0-1,0 0 0,-14-14 0,6-7 0,-5-11 0,0-10-1,-4-6 1,-1-6 1,-3-5-1,3-1 1,-2 6-1,2 4 1,1 11-1,2 9 1,3 7-1,2 7 0,10 16 0,0 0 1,0 0-1,0 25-1,6 0 1,8 9 0,-1 5 0,1 8-1,4 4 1,2 0 0,-3-3 0,3 0 1,0-8-1,2-3 0,1-6 1,2-8-1,4-8 1,3-7 0,6-11-1,7-12 1,3-8 0,2-10 0,4-5-1,3-1 0,-5-1 0,-1-1-1,-6 7-2,-13-2-5,10 23-24,-25-11-12,-4 9 1,-9-9-1</inkml:trace>
  <inkml:trace contextRef="#ctx0" brushRef="#br0" timeOffset="18598.0638">20540 9406 87,'-6'-10'42,"6"10"1,-11-11-1,11 11-37,-9 19 0,1 2 1,7 13-3,-5 10 1,3 13-3,-3 9 2,2 13-2,-3 5 1,3 4 0,-5-5-1,2 2 0,1-4 1,0-6-1,-2-8 0,0-7 0,1-13 1,-1-4-2,1-9 0,0-9 0,0-6 0,2-9 0,5-10 0,-10 6-3,10-6-2,-6-10-5,6 10-34,5-13-1,-5 13 0,0 0 1</inkml:trace>
  <inkml:trace contextRef="#ctx0" brushRef="#br0" timeOffset="19020.0879">20106 10314 93,'-13'-1'42,"13"1"2,-16 7 0,18 13-37,2-6-3,11 10 1,10 3-1,7 7-1,4 4 0,3 5-1,4-2 0,-1-2 0,-4-5-2,-4-4 0,-8-5 0,-1-7 0,-7-9 0,1-8 0,-2-6 0,1-9 0,-2-8-2,5-8 2,3-2 0,-1-6-1,5 1 1,-3-1-2,6 5-2,-2-12-9,9 16-31,-13 3-1,1 5 0,-9 7 0</inkml:trace>
  <inkml:trace contextRef="#ctx0" brushRef="#br0" timeOffset="19861.136">20046 11177 87,'-17'-13'41,"2"-2"3,2 10-2,1 4-37,10 18 1,1 11 0,8 20-1,6 11-1,5 13 0,5 5-2,5 8 0,1-3-1,1-6-1,-1-14 0,-1-13 0,-6-12 0,-5-12-1,-2-10 1,-1-11 0,-1-12 0,2-11 2,4-12-1,2-12 1,9-16 0,3-7-2,4-12 0,0 0 0,4 2 0,-6 7 0,-6 9 0,-4 10 0,-5 15 0,-10 11 0,-2 13-2,-8 11-6,18 4-25,-18-4-12,4 20-1,-1-6 0</inkml:trace>
  <inkml:trace contextRef="#ctx0" brushRef="#br0" timeOffset="22360.2789">20133 12184 37,'0'0'39,"5"-14"2,-5 14-3,0 0-15,-5-18-9,5 18-4,0 0-3,0 0-2,0 0-2,0 0 0,0 0-1,-13 15 0,4-2-1,1 5 1,-4 5-1,0 6 1,-5 3-1,4 5 0,-4 3 1,2 9 0,-2 3-1,3 4-1,-1 5 2,1 6-2,2 5 1,1 5-1,0 4-1,4 2 1,1 4 0,-4 3 1,2 6-1,0 1 1,-4 1-1,3 1 1,-1-1-1,-2 2 0,-2 1 0,4-4-1,-3-2 1,3-1 0,4-2 0,-5-2 0,5 0 0,-4-4 1,4 1-1,-2-1 1,-2-4-1,-3 2 1,2-3 0,-3 0 0,2-6 0,2-3-1,-1-2 1,4-6-1,5-3 1,2-3-1,1-8 0,3-2 0,0-3 0,1 0 0,-3-1 0,1-3 1,-5 0-2,0 1 2,-1 0-1,-3-2 0,0 1 0,1-5 0,1-1 0,-3-2 0,0-1 0,1-6 0,1 0 0,-2 1 1,2-6-1,-2 3 0,0-5 0,1 1 0,1 0 0,1-4 0,1-2 0,3-14 1,-5 16-2,5-16 2,0 0-1,-12-9-1,6-6 1,-1-4-1,-2-1 1,-4-6-1,3-4 0,-1-4 0,-1-3 1,2-7-1,0-1 1,-3 0 0,5-2 0,-2 3 0,-1 2 0,3 8 0,1 5 0,0 8 0,1 7 1,6 14-1,0 0 0,0 0 0,-4 12 0,6 8 1,3 5-1,1 6 1,1 5-2,1 2 2,4 3-1,1 0 0,-1-2 0,4-4 1,-3-1-1,2-4 0,-1-2 0,1-2 0,0-8 0,-4 0 0,7-9 0,-3-5 0,6-11 1,1-6-1,1-8 0,7-9 0,2 2 1,4-10-1,-1 3 1,1 2-2,-2 3 1,-3 3-1,-3 7 1,-5 1-2,-4 3-1,-5-11-9,13 18-17,-19-21-16,4 0 0,0-16 0,6-10 0</inkml:trace>
  <inkml:trace contextRef="#ctx0" brushRef="#br0" timeOffset="23998.3726">20722 17528 89,'-60'30'44,"12"3"-1,-4 0 0,52-33-40,-57 57 1,57-57 2,0 0-2,0 0-1,97 28-1,-17-35 2,16-16-3,17 10 0,6-11-3,0 4-1,-3 3 1,-13 9 1,-17 0-2,-19 13 1,-17 3 2,-50-8 0,0 0 3,0 0-3,0 0 2,-53 58-2,-11-31 1,-12-12-1,-16 8 3,-5 0-3,-3 0 1,6 1-2,7-6 3,14-4-2,14-3 0,59-11 0,-61 12-3,61-12 2,0 0 1,75-28 2,-11 12-2,15-11 3,9 6-2,2 2-2,-2-3 4,-10 7 0,-13 9-6,-18 2 1,-47 4 0,0 0 0,0 0 3,0 0-1,0 0 1,-94 50-3,24-32 2,-7-3 1,-2-2 1,-1 2-2,11-3 2,10-2 1,11-3-4,48-7 4,0 0-4,0 0 0,0 0-1,75-16 1,-7 2-2,13-3 1,4 3-1,0 0 0,-9-2 3,-10 7 0,-14-5 1,-52 14 0,55-3-1,-55 3 0,0 0 3,-53 9-2,3 1 2,-9 4-4,-16 8 1,-7-1 1,-4 3 0,5-3-1,11-2-1,14 1-1,56-20 0,0 0 2,0 0 2,0 0-4,78-7 1,3-5-1,9-1 0,0-2 2,0 4 0,-14 2-1,-12 0-2,-16 3 2,-48 6 2,51-7-2,-51 7 0,0 0 1,0 0-6,-55 46-10,55-46-28,-55 30 2,55-30-3,-55 1 4</inkml:trace>
  <inkml:trace contextRef="#ctx0" brushRef="#br0" timeOffset="24920.4254">20924 9376 69,'-14'-16'44,"0"1"-1,14 15 2,-11-7-19,20 37-21,14 22-1,13 28 0,9 20-2,17 21 0,4 13 1,8 8-3,1-1 1,-1-6 0,-8-15-1,-6-17 1,-13-19-1,-8-15 0,-7-11 0,-9-14 0,-5-6-2,0-13-1,-1 4-9,-12-14-33,11-1-1,-16-14 1,21 21-1</inkml:trace>
  <inkml:trace contextRef="#ctx0" brushRef="#br0" timeOffset="25293.4467">21574 11638 103,'-21'3'45,"9"-10"0,12 7 1,24-24-43,16 10-1,17-2 1,14 2-2,8 3-1,2 0 0,-3 8-1,-3 3-1,-15 3-1,-11-1-1,-9 9-4,-25-16-29,4 10-8,-19-5 0,0 0 1</inkml:trace>
  <inkml:trace contextRef="#ctx0" brushRef="#br0" timeOffset="25517.4594">21853 11398 95,'-22'-15'45,"11"7"1,-4 1-1,11 18-37,7 9-4,10 11-1,2 12-1,6 10-1,3 7-2,0 4-1,7 5-3,-10-19-21,9 1-21,-7-17 2,2-12-3,0-18 4</inkml:trace>
  <inkml:trace contextRef="#ctx0" brushRef="#br0" timeOffset="26030.4889">21227 9217 91,'-56'-26'42,"12"11"2,5 9 0,29 19-39,7 16 0,30 21 0,25 10 0,36 13-2,29 10 1,32 11-3,31 8 1,18-2-1,8-1-1,-2-1 0,-7-2 0,-19-3 0,-19-3 0,-24-7 0,-27-9 0,-19-9 0,-17-10 1,-10-8-1,-16-9 0,-7-9 0,-7-5 0,-7-5-1,1 2-2,-8-7-5,9 17-24,-16-11-15,-1 7 1,-9-2-2</inkml:trace>
  <inkml:trace contextRef="#ctx0" brushRef="#br0" timeOffset="26545.5183">23788 11073 96,'-4'-40'44,"1"8"1,-16 7-2,10 7-41,-22 20-2,-5 15 1,-7 7 0,-1 11 0,7 8 1,8 8-1,14 3 0,17-1 0,21-4 1,27-5 0,16-3-2,13 0 2,3-5-2,-4-2 1,-9-2 0,-12 2 0,-20 3 0,-24 1-1,-28-4 1,-22 0 0,-18-4-1,-14-2 1,-13-3-1,-5-9 0,1-6 0,10-10 0,15-10-1,14-5-2,18 2-7,2-15-27,31 8-9,7-1 0,10 5 0</inkml:trace>
  <inkml:trace contextRef="#ctx0" brushRef="#br0" timeOffset="27787.5894">21864 12391 69,'-1'-32'43,"-3"5"-2,2 3 3,-9 2-36,11 22-1,0 0-1,-9 20-1,1 23 0,1 22-3,-3 21 1,-3 26-2,-1 23 1,-5 17-1,0 14 0,-2 8 0,-2 4-1,1 3 1,-5-3-1,-1-3 1,0-6-1,4-3 0,-1-8 0,-1-7 0,1-15 0,5-8 0,1-12 0,4-11 0,2-8 0,2-10-1,4-5 1,3-7 0,-1-6 0,1-2 0,3-7 0,1-3-1,0-9 1,0-1 0,0-5-1,-1-3 2,-1-3-2,-1 0 1,-2 2 0,-3 3 0,-6 2 0,3-1-1,-4 2 1,0 0-1,1-2 1,-1-3-1,5-5 1,-1-8-1,5-4 0,0-6-1,6-16 1,0 0-1,0 0 0,-13-39 1,7-2-2,-6-15 0,2-9 0,-5-9 1,-1 3 0,-4 1 1,5 5 0,-4 13 1,3 7 1,3 13 1,2 9 1,5 11 0,6 12 0,0 0 0,-9 21 0,13 11-1,1 13 0,0 8 0,1 12-1,3 5 0,0-1 0,1-1-1,3-8 1,0-7-1,2-12 0,7-7 0,5-15 0,4-9 1,6-13-1,2-10 1,11-11 0,2-10-1,9-5-1,2-10 0,4-3-2,0-16-7,11 15-24,-17-14-11,-5 4 1,-8-3-2</inkml:trace>
  <inkml:trace contextRef="#ctx0" brushRef="#br0" timeOffset="28577.6346">23572 11999 82,'4'-12'43,"-4"12"0,0 0 1,0 0-37,-8 38-2,2 7 0,0 17-2,-3 14 0,1 13-1,-1 9-1,2 6 0,-4 0 0,3-4 0,1-10-1,2-8 1,0-12-2,1-9 1,1-11-1,-3-11 1,5-12-1,-2-11-1,3-16-1,0 0-2,14-1-12,-11-18-28,4 1 3,-3-4-3,-3 1 3</inkml:trace>
  <inkml:trace contextRef="#ctx0" brushRef="#br0" timeOffset="28945.6556">23174 12734 87,'-15'1'42,"-1"5"2,9 14-1,1 10-39,11 16 0,6 6 0,5 9-1,2 3-1,4 7 1,2-6-2,0-9 0,0-13 1,1-12-1,-3-15 0,2-14 0,4-12-1,7-13 1,4-12 0,4-9 0,2-2-1,10-5-1,2 5-2,0 0-3,15 24-30,-18 0-10,-8 21 1,-9 6-1</inkml:trace>
  <inkml:trace contextRef="#ctx0" brushRef="#br0" timeOffset="29458.685">23023 13570 101,'-7'11'45,"-3"16"0,9 41-3,8 3-39,12 17 0,7 13 0,6 6-1,2 5 0,1-9-2,1-16 1,0-18 0,-6-16-1,-5-17 0,-2-20 1,0-18-1,3-22 0,2-19 1,2-16 0,1-18-1,3-11 0,3-7 1,1-3-1,-3 4 0,0 8-1,-3 9-1,5 25-8,-16 0-21,11 25-15,-12 11 0,2 15-1,-1 4 1</inkml:trace>
  <inkml:trace contextRef="#ctx0" brushRef="#br0" timeOffset="31887.8239">23132 14919 2,'-3'-16'26,"3"2"1,0 14-3,-10-28-2,10 28-1,-4-27-1,4 27-1,-6-21-2,6 21-4,-5-11-3,5 11-2,0 0-1,0 0-1,-9-1-2,6 11 0,-5 8-1,-3 8-1,3 5 0,-1 8-1,-3 10 0,1 8-1,-2 6 1,-1 3-1,5 6 0,-3 3 0,-1 4 0,1 7-1,-2-4 2,-1 2-2,2-2 1,-2-5 1,3-8-1,0-3 1,0-8-1,4-5 0,0-5 0,1-10 1,-4-3-1,7-4 0,-3-5 0,3-4 0,0-2 0,0-10-1,4-10 1,-7 13-1,7-13 1,0 0-1,0 0 1,0 0 0,0 0 0,0 0-1,0 0 1,1-14 0,-1 14 0,-1-14 0,1 14-1,4-17 1,-1-2-1,-5-2 0,1-7 0,-3-3 0,2-7 0,-3-5-1,-3-4 1,-2-3 0,-2 5 1,2 0 0,-1 3 0,-1 4 0,1 3 1,-3 8-1,5 8 1,2 5 1,7 14-1,-17-4 0,10 15 0,3 6 0,4 7 0,1 8 0,3 6 0,2 0 0,5 3-1,1 0 0,1-1 1,2 1 0,-5-6-1,6 2 0,-3-7 0,0-1 1,-4-6-1,1-4 0,1-3 0,-11-16 0,23 7 1,-6-14-1,3-10 0,8-10 0,8-8 0,7-7 0,6-5 0,5-1 0,0 2 0,0 1 0,-6 8 0,-4 8 0,-9 7-1,-12 6 1,-2 5 0,-11 7-1,-10 4 1,0 0-1,13-6 0,-13 6-1,12-6-7,-12-19-15,9 13-21,0-14 1,11-3-2,3-15 2</inkml:trace>
  <inkml:trace contextRef="#ctx0" brushRef="#br0" timeOffset="34157.9537">10931 4438 97,'-22'-24'37,"-4"-8"3,-2 1-3,-12 3-37,-4 2 1,-8 0 3,-5 3-1,-13 0 0,-6 9 0,-13 7 0,-7 17-1,-10 15 0,0 20 2,-6 26-2,8 32 0,12 26 0,12 23-1,22 20 0,23 10-1,29 3 1,28-5-2,27-16 1,21-25-2,6-35-2,84-38-2,16-38-1,4-33 1,5-36 0,-9-34 1,-11-27-1,-14-31 1,0-14 4,-101-10 2,-26-7 0,-32 4-2,18-14 10,-118 19-2,-26 24 0,-17 33-1,-9 35 0,-28-16-36,17 157-10,7 22 3,-47 63-14</inkml:trace>
  <inkml:trace contextRef="#ctx1" brushRef="#br0">7207 9462,'-32'31,"32"-31,-32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2-22T22:35:09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63DBBF-B405-4FD8-B9D2-D2D521A6974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 had told Jacob that the two matching curly bracers were never on the same line… (he had sent a question about his code, 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and it was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if (L.isEmpty())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  { return this; }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else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  { return append… ; }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and I said -- oh; they're never on the same line…</a:t>
            </a:r>
          </a:p>
        </p:txBody>
      </p:sp>
    </p:spTree>
    <p:extLst>
      <p:ext uri="{BB962C8B-B14F-4D97-AF65-F5344CB8AC3E}">
        <p14:creationId xmlns:p14="http://schemas.microsoft.com/office/powerpoint/2010/main" val="244733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139DE7-9D26-4CA4-A132-B4753D765DD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REPL == read - eval - print - loop Prof. Keller had implemented in Scheme…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implementing in Java provides additional insight!</a:t>
            </a:r>
          </a:p>
        </p:txBody>
      </p:sp>
    </p:spTree>
    <p:extLst>
      <p:ext uri="{BB962C8B-B14F-4D97-AF65-F5344CB8AC3E}">
        <p14:creationId xmlns:p14="http://schemas.microsoft.com/office/powerpoint/2010/main" val="134574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234503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11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67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00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93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42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67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12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12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1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image" Target="../media/image12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image" Target="../media/image30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23.emf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customXml" Target="../ink/ink6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image" Target="../media/image30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3" Type="http://schemas.openxmlformats.org/officeDocument/2006/relationships/tags" Target="../tags/tag226.xml"/><Relationship Id="rId21" Type="http://schemas.openxmlformats.org/officeDocument/2006/relationships/customXml" Target="../ink/ink7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image" Target="../media/image31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customXml" Target="../ink/ink8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image" Target="../media/image32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tags" Target="../tags/tag331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tags" Target="../tags/tag326.xml"/><Relationship Id="rId42" Type="http://schemas.openxmlformats.org/officeDocument/2006/relationships/tags" Target="../tags/tag334.xml"/><Relationship Id="rId47" Type="http://schemas.openxmlformats.org/officeDocument/2006/relationships/tags" Target="../tags/tag339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46" Type="http://schemas.openxmlformats.org/officeDocument/2006/relationships/tags" Target="../tags/tag338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tags" Target="../tags/tag333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tags" Target="../tags/tag332.xml"/><Relationship Id="rId45" Type="http://schemas.openxmlformats.org/officeDocument/2006/relationships/tags" Target="../tags/tag337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49" Type="http://schemas.openxmlformats.org/officeDocument/2006/relationships/tags" Target="../tags/tag341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4" Type="http://schemas.openxmlformats.org/officeDocument/2006/relationships/tags" Target="../tags/tag336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Relationship Id="rId43" Type="http://schemas.openxmlformats.org/officeDocument/2006/relationships/tags" Target="../tags/tag335.xml"/><Relationship Id="rId48" Type="http://schemas.openxmlformats.org/officeDocument/2006/relationships/tags" Target="../tags/tag340.xml"/><Relationship Id="rId8" Type="http://schemas.openxmlformats.org/officeDocument/2006/relationships/tags" Target="../tags/tag300.xml"/><Relationship Id="rId51" Type="http://schemas.openxmlformats.org/officeDocument/2006/relationships/notesSlide" Target="../notesSlides/notesSlide3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tags" Target="../tags/tag380.xml"/><Relationship Id="rId21" Type="http://schemas.openxmlformats.org/officeDocument/2006/relationships/tags" Target="../tags/tag362.xml"/><Relationship Id="rId34" Type="http://schemas.openxmlformats.org/officeDocument/2006/relationships/tags" Target="../tags/tag375.xml"/><Relationship Id="rId42" Type="http://schemas.openxmlformats.org/officeDocument/2006/relationships/tags" Target="../tags/tag383.xml"/><Relationship Id="rId47" Type="http://schemas.openxmlformats.org/officeDocument/2006/relationships/tags" Target="../tags/tag388.xml"/><Relationship Id="rId50" Type="http://schemas.openxmlformats.org/officeDocument/2006/relationships/tags" Target="../tags/tag391.xml"/><Relationship Id="rId55" Type="http://schemas.openxmlformats.org/officeDocument/2006/relationships/tags" Target="../tags/tag396.xml"/><Relationship Id="rId63" Type="http://schemas.openxmlformats.org/officeDocument/2006/relationships/tags" Target="../tags/tag404.xml"/><Relationship Id="rId68" Type="http://schemas.openxmlformats.org/officeDocument/2006/relationships/tags" Target="../tags/tag409.xml"/><Relationship Id="rId76" Type="http://schemas.openxmlformats.org/officeDocument/2006/relationships/tags" Target="../tags/tag417.xml"/><Relationship Id="rId7" Type="http://schemas.openxmlformats.org/officeDocument/2006/relationships/tags" Target="../tags/tag348.xml"/><Relationship Id="rId71" Type="http://schemas.openxmlformats.org/officeDocument/2006/relationships/tags" Target="../tags/tag412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9" Type="http://schemas.openxmlformats.org/officeDocument/2006/relationships/tags" Target="../tags/tag370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40" Type="http://schemas.openxmlformats.org/officeDocument/2006/relationships/tags" Target="../tags/tag381.xml"/><Relationship Id="rId45" Type="http://schemas.openxmlformats.org/officeDocument/2006/relationships/tags" Target="../tags/tag386.xml"/><Relationship Id="rId53" Type="http://schemas.openxmlformats.org/officeDocument/2006/relationships/tags" Target="../tags/tag394.xml"/><Relationship Id="rId58" Type="http://schemas.openxmlformats.org/officeDocument/2006/relationships/tags" Target="../tags/tag399.xml"/><Relationship Id="rId66" Type="http://schemas.openxmlformats.org/officeDocument/2006/relationships/tags" Target="../tags/tag407.xml"/><Relationship Id="rId74" Type="http://schemas.openxmlformats.org/officeDocument/2006/relationships/tags" Target="../tags/tag415.xml"/><Relationship Id="rId79" Type="http://schemas.openxmlformats.org/officeDocument/2006/relationships/tags" Target="../tags/tag420.xml"/><Relationship Id="rId5" Type="http://schemas.openxmlformats.org/officeDocument/2006/relationships/tags" Target="../tags/tag346.xml"/><Relationship Id="rId61" Type="http://schemas.openxmlformats.org/officeDocument/2006/relationships/tags" Target="../tags/tag402.xml"/><Relationship Id="rId82" Type="http://schemas.openxmlformats.org/officeDocument/2006/relationships/tags" Target="../tags/tag423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tags" Target="../tags/tag372.xml"/><Relationship Id="rId44" Type="http://schemas.openxmlformats.org/officeDocument/2006/relationships/tags" Target="../tags/tag385.xml"/><Relationship Id="rId52" Type="http://schemas.openxmlformats.org/officeDocument/2006/relationships/tags" Target="../tags/tag393.xml"/><Relationship Id="rId60" Type="http://schemas.openxmlformats.org/officeDocument/2006/relationships/tags" Target="../tags/tag401.xml"/><Relationship Id="rId65" Type="http://schemas.openxmlformats.org/officeDocument/2006/relationships/tags" Target="../tags/tag406.xml"/><Relationship Id="rId73" Type="http://schemas.openxmlformats.org/officeDocument/2006/relationships/tags" Target="../tags/tag414.xml"/><Relationship Id="rId78" Type="http://schemas.openxmlformats.org/officeDocument/2006/relationships/tags" Target="../tags/tag419.xml"/><Relationship Id="rId81" Type="http://schemas.openxmlformats.org/officeDocument/2006/relationships/tags" Target="../tags/tag422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tags" Target="../tags/tag384.xml"/><Relationship Id="rId48" Type="http://schemas.openxmlformats.org/officeDocument/2006/relationships/tags" Target="../tags/tag389.xml"/><Relationship Id="rId56" Type="http://schemas.openxmlformats.org/officeDocument/2006/relationships/tags" Target="../tags/tag397.xml"/><Relationship Id="rId64" Type="http://schemas.openxmlformats.org/officeDocument/2006/relationships/tags" Target="../tags/tag405.xml"/><Relationship Id="rId69" Type="http://schemas.openxmlformats.org/officeDocument/2006/relationships/tags" Target="../tags/tag410.xml"/><Relationship Id="rId77" Type="http://schemas.openxmlformats.org/officeDocument/2006/relationships/tags" Target="../tags/tag418.xml"/><Relationship Id="rId8" Type="http://schemas.openxmlformats.org/officeDocument/2006/relationships/tags" Target="../tags/tag349.xml"/><Relationship Id="rId51" Type="http://schemas.openxmlformats.org/officeDocument/2006/relationships/tags" Target="../tags/tag392.xml"/><Relationship Id="rId72" Type="http://schemas.openxmlformats.org/officeDocument/2006/relationships/tags" Target="../tags/tag413.xml"/><Relationship Id="rId80" Type="http://schemas.openxmlformats.org/officeDocument/2006/relationships/tags" Target="../tags/tag421.xml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tags" Target="../tags/tag387.xml"/><Relationship Id="rId59" Type="http://schemas.openxmlformats.org/officeDocument/2006/relationships/tags" Target="../tags/tag400.xml"/><Relationship Id="rId67" Type="http://schemas.openxmlformats.org/officeDocument/2006/relationships/tags" Target="../tags/tag408.xml"/><Relationship Id="rId20" Type="http://schemas.openxmlformats.org/officeDocument/2006/relationships/tags" Target="../tags/tag361.xml"/><Relationship Id="rId41" Type="http://schemas.openxmlformats.org/officeDocument/2006/relationships/tags" Target="../tags/tag382.xml"/><Relationship Id="rId54" Type="http://schemas.openxmlformats.org/officeDocument/2006/relationships/tags" Target="../tags/tag395.xml"/><Relationship Id="rId62" Type="http://schemas.openxmlformats.org/officeDocument/2006/relationships/tags" Target="../tags/tag403.xml"/><Relationship Id="rId70" Type="http://schemas.openxmlformats.org/officeDocument/2006/relationships/tags" Target="../tags/tag411.xml"/><Relationship Id="rId75" Type="http://schemas.openxmlformats.org/officeDocument/2006/relationships/tags" Target="../tags/tag416.xml"/><Relationship Id="rId83" Type="http://schemas.openxmlformats.org/officeDocument/2006/relationships/slideLayout" Target="../slideLayouts/slideLayout1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tags" Target="../tags/tag390.xml"/><Relationship Id="rId57" Type="http://schemas.openxmlformats.org/officeDocument/2006/relationships/tags" Target="../tags/tag398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449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tags" Target="../tags/tag465.xml"/><Relationship Id="rId47" Type="http://schemas.openxmlformats.org/officeDocument/2006/relationships/tags" Target="../tags/tag470.xml"/><Relationship Id="rId50" Type="http://schemas.openxmlformats.org/officeDocument/2006/relationships/tags" Target="../tags/tag473.xml"/><Relationship Id="rId55" Type="http://schemas.openxmlformats.org/officeDocument/2006/relationships/tags" Target="../tags/tag478.xml"/><Relationship Id="rId63" Type="http://schemas.openxmlformats.org/officeDocument/2006/relationships/tags" Target="../tags/tag486.xml"/><Relationship Id="rId68" Type="http://schemas.openxmlformats.org/officeDocument/2006/relationships/tags" Target="../tags/tag491.xml"/><Relationship Id="rId76" Type="http://schemas.openxmlformats.org/officeDocument/2006/relationships/tags" Target="../tags/tag499.xml"/><Relationship Id="rId84" Type="http://schemas.openxmlformats.org/officeDocument/2006/relationships/tags" Target="../tags/tag507.xml"/><Relationship Id="rId89" Type="http://schemas.openxmlformats.org/officeDocument/2006/relationships/tags" Target="../tags/tag512.xml"/><Relationship Id="rId97" Type="http://schemas.openxmlformats.org/officeDocument/2006/relationships/tags" Target="../tags/tag520.xml"/><Relationship Id="rId7" Type="http://schemas.openxmlformats.org/officeDocument/2006/relationships/tags" Target="../tags/tag430.xml"/><Relationship Id="rId71" Type="http://schemas.openxmlformats.org/officeDocument/2006/relationships/tags" Target="../tags/tag494.xml"/><Relationship Id="rId92" Type="http://schemas.openxmlformats.org/officeDocument/2006/relationships/tags" Target="../tags/tag515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9" Type="http://schemas.openxmlformats.org/officeDocument/2006/relationships/tags" Target="../tags/tag452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tags" Target="../tags/tag463.xml"/><Relationship Id="rId45" Type="http://schemas.openxmlformats.org/officeDocument/2006/relationships/tags" Target="../tags/tag468.xml"/><Relationship Id="rId53" Type="http://schemas.openxmlformats.org/officeDocument/2006/relationships/tags" Target="../tags/tag476.xml"/><Relationship Id="rId58" Type="http://schemas.openxmlformats.org/officeDocument/2006/relationships/tags" Target="../tags/tag481.xml"/><Relationship Id="rId66" Type="http://schemas.openxmlformats.org/officeDocument/2006/relationships/tags" Target="../tags/tag489.xml"/><Relationship Id="rId74" Type="http://schemas.openxmlformats.org/officeDocument/2006/relationships/tags" Target="../tags/tag497.xml"/><Relationship Id="rId79" Type="http://schemas.openxmlformats.org/officeDocument/2006/relationships/tags" Target="../tags/tag502.xml"/><Relationship Id="rId87" Type="http://schemas.openxmlformats.org/officeDocument/2006/relationships/tags" Target="../tags/tag510.xml"/><Relationship Id="rId5" Type="http://schemas.openxmlformats.org/officeDocument/2006/relationships/tags" Target="../tags/tag428.xml"/><Relationship Id="rId61" Type="http://schemas.openxmlformats.org/officeDocument/2006/relationships/tags" Target="../tags/tag484.xml"/><Relationship Id="rId82" Type="http://schemas.openxmlformats.org/officeDocument/2006/relationships/tags" Target="../tags/tag505.xml"/><Relationship Id="rId90" Type="http://schemas.openxmlformats.org/officeDocument/2006/relationships/tags" Target="../tags/tag513.xml"/><Relationship Id="rId95" Type="http://schemas.openxmlformats.org/officeDocument/2006/relationships/tags" Target="../tags/tag518.xml"/><Relationship Id="rId19" Type="http://schemas.openxmlformats.org/officeDocument/2006/relationships/tags" Target="../tags/tag44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tags" Target="../tags/tag466.xml"/><Relationship Id="rId48" Type="http://schemas.openxmlformats.org/officeDocument/2006/relationships/tags" Target="../tags/tag471.xml"/><Relationship Id="rId56" Type="http://schemas.openxmlformats.org/officeDocument/2006/relationships/tags" Target="../tags/tag479.xml"/><Relationship Id="rId64" Type="http://schemas.openxmlformats.org/officeDocument/2006/relationships/tags" Target="../tags/tag487.xml"/><Relationship Id="rId69" Type="http://schemas.openxmlformats.org/officeDocument/2006/relationships/tags" Target="../tags/tag492.xml"/><Relationship Id="rId77" Type="http://schemas.openxmlformats.org/officeDocument/2006/relationships/tags" Target="../tags/tag500.xml"/><Relationship Id="rId100" Type="http://schemas.openxmlformats.org/officeDocument/2006/relationships/image" Target="../media/image220.emf"/><Relationship Id="rId8" Type="http://schemas.openxmlformats.org/officeDocument/2006/relationships/tags" Target="../tags/tag431.xml"/><Relationship Id="rId51" Type="http://schemas.openxmlformats.org/officeDocument/2006/relationships/tags" Target="../tags/tag474.xml"/><Relationship Id="rId72" Type="http://schemas.openxmlformats.org/officeDocument/2006/relationships/tags" Target="../tags/tag495.xml"/><Relationship Id="rId80" Type="http://schemas.openxmlformats.org/officeDocument/2006/relationships/tags" Target="../tags/tag503.xml"/><Relationship Id="rId85" Type="http://schemas.openxmlformats.org/officeDocument/2006/relationships/tags" Target="../tags/tag508.xml"/><Relationship Id="rId93" Type="http://schemas.openxmlformats.org/officeDocument/2006/relationships/tags" Target="../tags/tag516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426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46" Type="http://schemas.openxmlformats.org/officeDocument/2006/relationships/tags" Target="../tags/tag469.xml"/><Relationship Id="rId59" Type="http://schemas.openxmlformats.org/officeDocument/2006/relationships/tags" Target="../tags/tag482.xml"/><Relationship Id="rId67" Type="http://schemas.openxmlformats.org/officeDocument/2006/relationships/tags" Target="../tags/tag490.xml"/><Relationship Id="rId20" Type="http://schemas.openxmlformats.org/officeDocument/2006/relationships/tags" Target="../tags/tag443.xml"/><Relationship Id="rId41" Type="http://schemas.openxmlformats.org/officeDocument/2006/relationships/tags" Target="../tags/tag464.xml"/><Relationship Id="rId54" Type="http://schemas.openxmlformats.org/officeDocument/2006/relationships/tags" Target="../tags/tag477.xml"/><Relationship Id="rId62" Type="http://schemas.openxmlformats.org/officeDocument/2006/relationships/tags" Target="../tags/tag485.xml"/><Relationship Id="rId70" Type="http://schemas.openxmlformats.org/officeDocument/2006/relationships/tags" Target="../tags/tag493.xml"/><Relationship Id="rId75" Type="http://schemas.openxmlformats.org/officeDocument/2006/relationships/tags" Target="../tags/tag498.xml"/><Relationship Id="rId83" Type="http://schemas.openxmlformats.org/officeDocument/2006/relationships/tags" Target="../tags/tag506.xml"/><Relationship Id="rId88" Type="http://schemas.openxmlformats.org/officeDocument/2006/relationships/tags" Target="../tags/tag511.xml"/><Relationship Id="rId91" Type="http://schemas.openxmlformats.org/officeDocument/2006/relationships/tags" Target="../tags/tag514.xml"/><Relationship Id="rId96" Type="http://schemas.openxmlformats.org/officeDocument/2006/relationships/tags" Target="../tags/tag519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49" Type="http://schemas.openxmlformats.org/officeDocument/2006/relationships/tags" Target="../tags/tag472.xml"/><Relationship Id="rId57" Type="http://schemas.openxmlformats.org/officeDocument/2006/relationships/tags" Target="../tags/tag480.xml"/><Relationship Id="rId10" Type="http://schemas.openxmlformats.org/officeDocument/2006/relationships/tags" Target="../tags/tag433.xml"/><Relationship Id="rId31" Type="http://schemas.openxmlformats.org/officeDocument/2006/relationships/tags" Target="../tags/tag454.xml"/><Relationship Id="rId44" Type="http://schemas.openxmlformats.org/officeDocument/2006/relationships/tags" Target="../tags/tag467.xml"/><Relationship Id="rId52" Type="http://schemas.openxmlformats.org/officeDocument/2006/relationships/tags" Target="../tags/tag475.xml"/><Relationship Id="rId60" Type="http://schemas.openxmlformats.org/officeDocument/2006/relationships/tags" Target="../tags/tag483.xml"/><Relationship Id="rId65" Type="http://schemas.openxmlformats.org/officeDocument/2006/relationships/tags" Target="../tags/tag488.xml"/><Relationship Id="rId73" Type="http://schemas.openxmlformats.org/officeDocument/2006/relationships/tags" Target="../tags/tag496.xml"/><Relationship Id="rId78" Type="http://schemas.openxmlformats.org/officeDocument/2006/relationships/tags" Target="../tags/tag501.xml"/><Relationship Id="rId81" Type="http://schemas.openxmlformats.org/officeDocument/2006/relationships/tags" Target="../tags/tag504.xml"/><Relationship Id="rId86" Type="http://schemas.openxmlformats.org/officeDocument/2006/relationships/tags" Target="../tags/tag509.xml"/><Relationship Id="rId94" Type="http://schemas.openxmlformats.org/officeDocument/2006/relationships/tags" Target="../tags/tag517.xml"/><Relationship Id="rId99" Type="http://schemas.openxmlformats.org/officeDocument/2006/relationships/customXml" Target="../ink/ink9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39" Type="http://schemas.openxmlformats.org/officeDocument/2006/relationships/tags" Target="../tags/tag46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3.png"/><Relationship Id="rId2" Type="http://schemas.openxmlformats.org/officeDocument/2006/relationships/tags" Target="../tags/tag28.xml"/><Relationship Id="rId16" Type="http://schemas.openxmlformats.org/officeDocument/2006/relationships/image" Target="../media/image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err="1" smtClean="0"/>
              <a:t>Hw</a:t>
            </a:r>
            <a:r>
              <a:rPr lang="en-US" sz="6600" b="1" smtClean="0"/>
              <a:t> 9</a:t>
            </a:r>
          </a:p>
          <a:p>
            <a:pPr algn="ctr" eaLnBrk="1" hangingPunct="1"/>
            <a:r>
              <a:rPr lang="en-US" sz="6600" b="1" dirty="0" smtClean="0"/>
              <a:t>Parsing Intro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2013-11-04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9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16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12" y="17354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Review: </a:t>
            </a:r>
            <a:br>
              <a:rPr lang="en-US" b="1" dirty="0" smtClean="0"/>
            </a:br>
            <a:r>
              <a:rPr lang="en-US" b="1" dirty="0" smtClean="0"/>
              <a:t>Racket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assoc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3548"/>
            <a:ext cx="4535713" cy="19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0" y="2971474"/>
            <a:ext cx="6640288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62" y="5573076"/>
            <a:ext cx="546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59" y="4344804"/>
            <a:ext cx="5479142" cy="7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533400" y="1524000"/>
            <a:ext cx="3048000" cy="942395"/>
          </a:xfrm>
          <a:prstGeom prst="borderCallout1">
            <a:avLst>
              <a:gd name="adj1" fmla="val 88912"/>
              <a:gd name="adj2" fmla="val 6471"/>
              <a:gd name="adj3" fmla="val 165664"/>
              <a:gd name="adj4" fmla="val 161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Make an association list that stores keys and values.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6594796" y="2185000"/>
            <a:ext cx="685800" cy="471198"/>
          </a:xfrm>
          <a:prstGeom prst="borderCallout1">
            <a:avLst>
              <a:gd name="adj1" fmla="val -26944"/>
              <a:gd name="adj2" fmla="val -21390"/>
              <a:gd name="adj3" fmla="val 29533"/>
              <a:gd name="adj4" fmla="val 185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Key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7441610" y="2185000"/>
            <a:ext cx="1016590" cy="471198"/>
          </a:xfrm>
          <a:prstGeom prst="borderCallout1">
            <a:avLst>
              <a:gd name="adj1" fmla="val -32737"/>
              <a:gd name="adj2" fmla="val -10650"/>
              <a:gd name="adj3" fmla="val 29533"/>
              <a:gd name="adj4" fmla="val 185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Value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249612" y="3956794"/>
            <a:ext cx="2112587" cy="1138691"/>
          </a:xfrm>
          <a:prstGeom prst="borderCallout1">
            <a:avLst>
              <a:gd name="adj1" fmla="val 74529"/>
              <a:gd name="adj2" fmla="val 142782"/>
              <a:gd name="adj3" fmla="val 50603"/>
              <a:gd name="adj4" fmla="val 10074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Lookup information in the association list.</a:t>
            </a:r>
            <a:endParaRPr lang="en-US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249612" y="5573076"/>
            <a:ext cx="2112587" cy="1138691"/>
          </a:xfrm>
          <a:prstGeom prst="borderCallout1">
            <a:avLst>
              <a:gd name="adj1" fmla="val 20594"/>
              <a:gd name="adj2" fmla="val 144074"/>
              <a:gd name="adj3" fmla="val 50603"/>
              <a:gd name="adj4" fmla="val 10074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Sometimes the key won’t be there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69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b="1" dirty="0" smtClean="0"/>
              <a:t> in Java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1676400"/>
            <a:ext cx="906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781800" y="4315405"/>
            <a:ext cx="2362200" cy="2542595"/>
          </a:xfrm>
          <a:prstGeom prst="borderCallout1">
            <a:avLst>
              <a:gd name="adj1" fmla="val 13228"/>
              <a:gd name="adj2" fmla="val 2427"/>
              <a:gd name="adj3" fmla="val 7277"/>
              <a:gd name="adj4" fmla="val -8999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What will print?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["</a:t>
            </a:r>
            <a:r>
              <a:rPr lang="en-US" sz="2400" dirty="0"/>
              <a:t>a"   "1</a:t>
            </a:r>
            <a:r>
              <a:rPr lang="en-US" sz="2400" dirty="0" smtClean="0"/>
              <a:t>"]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[]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"a"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"1"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???</a:t>
            </a:r>
            <a:endParaRPr lang="en-US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2743200" y="5943600"/>
            <a:ext cx="2362200" cy="587292"/>
          </a:xfrm>
          <a:prstGeom prst="borderCallout1">
            <a:avLst>
              <a:gd name="adj1" fmla="val 20199"/>
              <a:gd name="adj2" fmla="val 29051"/>
              <a:gd name="adj3" fmla="val -63045"/>
              <a:gd name="adj4" fmla="val 258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This will print: [ ]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59280" y="4811040"/>
              <a:ext cx="2246040" cy="602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8120" y="4798800"/>
                <a:ext cx="2268720" cy="6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Big idea of Hw9 </a:t>
            </a:r>
            <a:br>
              <a:rPr lang="en-US" sz="9600" b="1" dirty="0" smtClean="0"/>
            </a:br>
            <a:r>
              <a:rPr lang="en-US" sz="9600" b="1" dirty="0" smtClean="0"/>
              <a:t>(</a:t>
            </a:r>
            <a:r>
              <a:rPr lang="en-US" sz="9600" b="1" dirty="0" err="1" smtClean="0"/>
              <a:t>Unicalc</a:t>
            </a:r>
            <a:r>
              <a:rPr lang="en-US" sz="9600" b="1" dirty="0" smtClean="0"/>
              <a:t>)</a:t>
            </a:r>
            <a:br>
              <a:rPr lang="en-US" sz="9600" b="1" dirty="0" smtClean="0"/>
            </a:br>
            <a:r>
              <a:rPr lang="en-US" sz="13800" b="1" dirty="0" smtClean="0"/>
              <a:t>Parsing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860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17838" y="152400"/>
            <a:ext cx="5821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A unicalc language</a:t>
            </a:r>
            <a:endParaRPr lang="en-US" sz="4200" i="1">
              <a:latin typeface="Times New Roman" pitchFamily="18" charset="0"/>
            </a:endParaRPr>
          </a:p>
        </p:txBody>
      </p:sp>
      <p:sp>
        <p:nvSpPr>
          <p:cNvPr id="61442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46650" y="2012950"/>
            <a:ext cx="3733800" cy="1754326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An example 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read-</a:t>
            </a:r>
            <a:r>
              <a:rPr lang="en-US" sz="3600" dirty="0" err="1" smtClean="0">
                <a:solidFill>
                  <a:srgbClr val="0703F3"/>
                </a:solidFill>
                <a:latin typeface="Cambria" pitchFamily="18" charset="0"/>
              </a:rPr>
              <a:t>eval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-print </a:t>
            </a: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loop (REPL)</a:t>
            </a:r>
          </a:p>
        </p:txBody>
      </p:sp>
      <p:sp>
        <p:nvSpPr>
          <p:cNvPr id="61444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412750"/>
            <a:ext cx="37687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960117"/>
                </a:solidFill>
                <a:latin typeface="Courier New" pitchFamily="49" charset="0"/>
              </a:rPr>
              <a:t>% java Evaluator</a:t>
            </a:r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yard 3 foot</a:t>
            </a:r>
          </a:p>
          <a:p>
            <a:r>
              <a:rPr lang="en-US" sz="1800" b="1" dirty="0">
                <a:latin typeface="Courier New" pitchFamily="49" charset="0"/>
              </a:rPr>
              <a:t>  { 3.0, [foot],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furlong 0.125 mile</a:t>
            </a:r>
          </a:p>
          <a:p>
            <a:r>
              <a:rPr lang="en-US" sz="1800" b="1" dirty="0">
                <a:latin typeface="Courier New" pitchFamily="49" charset="0"/>
              </a:rPr>
              <a:t>  { 0.125, [mile],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mile 5280 foot</a:t>
            </a:r>
          </a:p>
          <a:p>
            <a:r>
              <a:rPr lang="en-US" sz="1800" b="1" dirty="0">
                <a:latin typeface="Courier New" pitchFamily="49" charset="0"/>
              </a:rPr>
              <a:t>  { 5280.0, [foot],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1 foot + 2 yard  </a:t>
            </a:r>
          </a:p>
          <a:p>
            <a:r>
              <a:rPr lang="en-US" sz="1800" b="1" dirty="0">
                <a:latin typeface="Courier New" pitchFamily="49" charset="0"/>
              </a:rPr>
              <a:t>  { 7.0, [foot],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hour 3600 second</a:t>
            </a:r>
          </a:p>
          <a:p>
            <a:r>
              <a:rPr lang="en-US" sz="1800" b="1" dirty="0">
                <a:latin typeface="Courier New" pitchFamily="49" charset="0"/>
              </a:rPr>
              <a:t>  { 3600.0, [second],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day 24 hour</a:t>
            </a:r>
          </a:p>
          <a:p>
            <a:r>
              <a:rPr lang="en-US" sz="1800" b="1" dirty="0">
                <a:latin typeface="Courier New" pitchFamily="49" charset="0"/>
              </a:rPr>
              <a:t>  { 24.0, [hour],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# 1 mile / day</a:t>
            </a:r>
          </a:p>
          <a:p>
            <a:r>
              <a:rPr lang="en-US" sz="1800" b="1" dirty="0">
                <a:latin typeface="Courier New" pitchFamily="49" charset="0"/>
              </a:rPr>
              <a:t>  ???</a:t>
            </a:r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5029200" y="4114800"/>
            <a:ext cx="3352800" cy="1349992"/>
          </a:xfrm>
          <a:prstGeom prst="borderCallout1">
            <a:avLst>
              <a:gd name="adj1" fmla="val 8810"/>
              <a:gd name="adj2" fmla="val -635"/>
              <a:gd name="adj3" fmla="val -41495"/>
              <a:gd name="adj4" fmla="val -7083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/>
              <a:t>Woah</a:t>
            </a:r>
            <a:r>
              <a:rPr lang="en-US" sz="2400" dirty="0" smtClean="0"/>
              <a:t>! I can define things and then use them as units in calculations!</a:t>
            </a:r>
            <a:endParaRPr lang="en-US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5486400" y="5812316"/>
            <a:ext cx="3352800" cy="727554"/>
          </a:xfrm>
          <a:prstGeom prst="borderCallout1">
            <a:avLst>
              <a:gd name="adj1" fmla="val 8810"/>
              <a:gd name="adj2" fmla="val -635"/>
              <a:gd name="adj3" fmla="val -45629"/>
              <a:gd name="adj4" fmla="val -73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You will be adding things to the </a:t>
            </a:r>
            <a:r>
              <a:rPr lang="en-US" sz="2400" dirty="0" err="1" smtClean="0"/>
              <a:t>smallDB</a:t>
            </a:r>
            <a:r>
              <a:rPr lang="en-US" sz="2400" dirty="0" smtClean="0"/>
              <a:t>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40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5436" y="2842826"/>
            <a:ext cx="3844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&lt; </a:t>
            </a:r>
            <a:r>
              <a:rPr lang="en-US" sz="20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000" b="1" dirty="0">
                <a:latin typeface="Calibri" pitchFamily="34" charset="0"/>
              </a:rPr>
              <a:t>&gt;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08637" y="1462087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"8 + 4 * 5"</a:t>
            </a: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3124" y="5889189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{28.0, [], [], 0.0}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4" y="3789985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3931918"/>
            <a:ext cx="2568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[+, [8], [*, [4], [5]]]</a:t>
            </a: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27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28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2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162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00" y="195678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7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7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765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String[]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463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ParseTree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511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34" name="Line 3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1256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1034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0780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28838" y="4154486"/>
            <a:ext cx="60166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070099" y="4764087"/>
            <a:ext cx="546100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67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Structure for the Tokens</a:t>
            </a:r>
            <a:br>
              <a:rPr lang="en-US" sz="6000" b="1" dirty="0" smtClean="0"/>
            </a:br>
            <a:r>
              <a:rPr lang="en-US" sz="6000" b="1" dirty="0"/>
              <a:t>(provided</a:t>
            </a:r>
            <a:r>
              <a:rPr lang="en-US" sz="6000" b="1" dirty="0" smtClean="0"/>
              <a:t>)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Returned by </a:t>
            </a:r>
            <a:br>
              <a:rPr lang="en-US" sz="6000" b="1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parse(String[] tokens)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41384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Evaluate these Parse Trees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2653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2612"/>
            <a:ext cx="2714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457200" y="5755574"/>
            <a:ext cx="7162800" cy="1010392"/>
          </a:xfrm>
          <a:prstGeom prst="borderCallout1">
            <a:avLst>
              <a:gd name="adj1" fmla="val -2352"/>
              <a:gd name="adj2" fmla="val 54678"/>
              <a:gd name="adj3" fmla="val -179497"/>
              <a:gd name="adj4" fmla="val 700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What is the value of this parse tree?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A) 33 	B) 90		C)Other	D)??</a:t>
            </a:r>
            <a:endParaRPr lang="en-US" sz="2400" dirty="0"/>
          </a:p>
        </p:txBody>
      </p:sp>
      <p:sp>
        <p:nvSpPr>
          <p:cNvPr id="8" name="Line Callout 1 7"/>
          <p:cNvSpPr/>
          <p:nvPr/>
        </p:nvSpPr>
        <p:spPr>
          <a:xfrm>
            <a:off x="228600" y="4102925"/>
            <a:ext cx="2243447" cy="1543792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this remind you of a previous homework assignment???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2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ParseTree</a:t>
            </a:r>
            <a:r>
              <a:rPr lang="en-US" dirty="0" smtClean="0"/>
              <a:t> Class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04640" y="1486440"/>
              <a:ext cx="5859000" cy="438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160" y="1478160"/>
                <a:ext cx="5878440" cy="43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2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ParseTree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/>
              <a:t>Overview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3"/>
          <a:stretch/>
        </p:blipFill>
        <p:spPr bwMode="auto">
          <a:xfrm>
            <a:off x="3250677" y="-17060"/>
            <a:ext cx="5893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4155741" y="1932765"/>
            <a:ext cx="304800" cy="111523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1548512" y="1905000"/>
            <a:ext cx="1850408" cy="483815"/>
          </a:xfrm>
          <a:prstGeom prst="borderCallout1">
            <a:avLst>
              <a:gd name="adj1" fmla="val 76614"/>
              <a:gd name="adj2" fmla="val 100849"/>
              <a:gd name="adj3" fmla="val 120030"/>
              <a:gd name="adj4" fmla="val 1381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Constructors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7924800" y="398579"/>
            <a:ext cx="1143000" cy="908095"/>
          </a:xfrm>
          <a:prstGeom prst="borderCallout1">
            <a:avLst>
              <a:gd name="adj1" fmla="val 39291"/>
              <a:gd name="adj2" fmla="val -7410"/>
              <a:gd name="adj3" fmla="val 74893"/>
              <a:gd name="adj4" fmla="val -3523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variables</a:t>
            </a:r>
            <a:endParaRPr lang="en-US" sz="1600" dirty="0"/>
          </a:p>
        </p:txBody>
      </p:sp>
      <p:sp>
        <p:nvSpPr>
          <p:cNvPr id="9" name="Left Brace 8"/>
          <p:cNvSpPr/>
          <p:nvPr/>
        </p:nvSpPr>
        <p:spPr>
          <a:xfrm rot="10800000">
            <a:off x="7162800" y="381000"/>
            <a:ext cx="381000" cy="1524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158525" y="3061649"/>
            <a:ext cx="304800" cy="10053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1551296" y="2528249"/>
            <a:ext cx="1850408" cy="533400"/>
          </a:xfrm>
          <a:prstGeom prst="borderCallout1">
            <a:avLst>
              <a:gd name="adj1" fmla="val 76614"/>
              <a:gd name="adj2" fmla="val 100849"/>
              <a:gd name="adj3" fmla="val 189113"/>
              <a:gd name="adj4" fmla="val 1403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Accessors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39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60" y="126549"/>
            <a:ext cx="2395640" cy="1524000"/>
            <a:chOff x="42760" y="1219200"/>
            <a:chExt cx="2395640" cy="1524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5938" y="1219200"/>
              <a:ext cx="1922462" cy="152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q1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2600" y="2209800"/>
              <a:ext cx="457200" cy="381000"/>
              <a:chOff x="2057400" y="2133600"/>
              <a:chExt cx="457200" cy="381000"/>
            </a:xfrm>
          </p:grpSpPr>
          <p:sp>
            <p:nvSpPr>
              <p:cNvPr id="20" name="TextBox 19"/>
              <p:cNvSpPr txBox="1"/>
              <p:nvPr/>
            </p:nvSpPr>
            <p:spPr bwMode="auto">
              <a:xfrm>
                <a:off x="2057400" y="21447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1"/>
          <a:stretch/>
        </p:blipFill>
        <p:spPr bwMode="auto">
          <a:xfrm>
            <a:off x="385651" y="5181600"/>
            <a:ext cx="8484822" cy="13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1726900" y="676659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8" name="Line Callout 1 67"/>
          <p:cNvSpPr/>
          <p:nvPr/>
        </p:nvSpPr>
        <p:spPr>
          <a:xfrm>
            <a:off x="6781800" y="5080855"/>
            <a:ext cx="2209800" cy="1447800"/>
          </a:xfrm>
          <a:prstGeom prst="borderCallout1">
            <a:avLst>
              <a:gd name="adj1" fmla="val 107741"/>
              <a:gd name="adj2" fmla="val -33109"/>
              <a:gd name="adj3" fmla="val 104628"/>
              <a:gd name="adj4" fmla="val 112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what memory looks like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Got it </a:t>
            </a:r>
            <a:r>
              <a:rPr lang="en-US" sz="2000" dirty="0"/>
              <a:t> </a:t>
            </a:r>
            <a:r>
              <a:rPr lang="en-US" sz="2000" dirty="0" smtClean="0"/>
              <a:t>  B) Stuck </a:t>
            </a:r>
            <a:endParaRPr lang="en-US" sz="1600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7" b="37002"/>
          <a:stretch/>
        </p:blipFill>
        <p:spPr bwMode="auto">
          <a:xfrm>
            <a:off x="152400" y="4001548"/>
            <a:ext cx="4668387" cy="115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7:00-8:00pm </a:t>
            </a:r>
          </a:p>
          <a:p>
            <a:pPr lvl="1"/>
            <a:r>
              <a:rPr lang="en-US" dirty="0" smtClean="0"/>
              <a:t>Colleen’s office 1280 Olin</a:t>
            </a:r>
          </a:p>
          <a:p>
            <a:r>
              <a:rPr lang="en-US" dirty="0" smtClean="0"/>
              <a:t>Tuesday 2:00-3:50pm </a:t>
            </a:r>
          </a:p>
          <a:p>
            <a:pPr lvl="1"/>
            <a:r>
              <a:rPr lang="en-US" dirty="0" smtClean="0"/>
              <a:t>LAC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60" y="126549"/>
            <a:ext cx="2395640" cy="1524000"/>
            <a:chOff x="42760" y="1219200"/>
            <a:chExt cx="2395640" cy="1524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5938" y="1219200"/>
              <a:ext cx="1922462" cy="152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q1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2600" y="2209800"/>
              <a:ext cx="457200" cy="381000"/>
              <a:chOff x="2057400" y="2133600"/>
              <a:chExt cx="457200" cy="381000"/>
            </a:xfrm>
          </p:grpSpPr>
          <p:sp>
            <p:nvSpPr>
              <p:cNvPr id="20" name="TextBox 19"/>
              <p:cNvSpPr txBox="1"/>
              <p:nvPr/>
            </p:nvSpPr>
            <p:spPr bwMode="auto">
              <a:xfrm>
                <a:off x="2057400" y="21447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3" name="Line Callout 1 72"/>
          <p:cNvSpPr/>
          <p:nvPr/>
        </p:nvSpPr>
        <p:spPr>
          <a:xfrm>
            <a:off x="304368" y="3551044"/>
            <a:ext cx="2351153" cy="1414768"/>
          </a:xfrm>
          <a:prstGeom prst="borderCallout1">
            <a:avLst>
              <a:gd name="adj1" fmla="val -15643"/>
              <a:gd name="adj2" fmla="val 117312"/>
              <a:gd name="adj3" fmla="val -4761"/>
              <a:gd name="adj4" fmla="val 861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Should there be two copies of this empty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 smtClean="0"/>
              <a:t> here?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   C)?</a:t>
            </a:r>
            <a:endParaRPr lang="en-US" sz="16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1"/>
          <a:stretch/>
        </p:blipFill>
        <p:spPr bwMode="auto">
          <a:xfrm>
            <a:off x="385651" y="5181600"/>
            <a:ext cx="8484822" cy="13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1726900" y="676659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942650" y="294824"/>
            <a:ext cx="4077150" cy="64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6172200" y="152400"/>
            <a:ext cx="2667000" cy="3995398"/>
            <a:chOff x="6172200" y="152400"/>
            <a:chExt cx="2667000" cy="3995398"/>
          </a:xfrm>
        </p:grpSpPr>
        <p:grpSp>
          <p:nvGrpSpPr>
            <p:cNvPr id="80" name="Group 79"/>
            <p:cNvGrpSpPr/>
            <p:nvPr/>
          </p:nvGrpSpPr>
          <p:grpSpPr>
            <a:xfrm>
              <a:off x="6172200" y="152400"/>
              <a:ext cx="1981200" cy="2190467"/>
              <a:chOff x="6172200" y="152400"/>
              <a:chExt cx="1981200" cy="2190467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172200" y="152400"/>
                <a:ext cx="1981200" cy="21904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Quantity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m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u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N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6553200" y="1128915"/>
                <a:ext cx="6096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0</a:t>
                </a:r>
                <a:r>
                  <a:rPr lang="en-US" sz="1400" dirty="0" smtClean="0"/>
                  <a:t>.0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6629400" y="1932852"/>
                <a:ext cx="365760" cy="274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6553200" y="696034"/>
                <a:ext cx="6096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dirty="0" smtClean="0"/>
                  <a:t>12.0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629400" y="1537211"/>
                <a:ext cx="365760" cy="274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6812945" y="2046567"/>
              <a:ext cx="248681" cy="6037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8" idx="0"/>
            </p:cNvCxnSpPr>
            <p:nvPr/>
          </p:nvCxnSpPr>
          <p:spPr>
            <a:xfrm>
              <a:off x="6812280" y="1657067"/>
              <a:ext cx="1036320" cy="9932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858000" y="2650353"/>
              <a:ext cx="1981200" cy="1497445"/>
              <a:chOff x="6858000" y="2650353"/>
              <a:chExt cx="1981200" cy="1497445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6858000" y="2650353"/>
                <a:ext cx="1981200" cy="14974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OpenList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first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rest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>
                <a:off x="8077200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8077200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 bwMode="auto">
              <a:xfrm>
                <a:off x="8077200" y="324127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1" name="Group 14"/>
              <p:cNvGrpSpPr>
                <a:grpSpLocks/>
              </p:cNvGrpSpPr>
              <p:nvPr/>
            </p:nvGrpSpPr>
            <p:grpSpPr bwMode="auto">
              <a:xfrm>
                <a:off x="8077200" y="3698476"/>
                <a:ext cx="457200" cy="381000"/>
                <a:chOff x="6248400" y="1447800"/>
                <a:chExt cx="457200" cy="381000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248400" y="1458913"/>
                  <a:ext cx="457200" cy="3698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248400" y="14478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6248400" y="14478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/>
              <p:cNvCxnSpPr/>
              <p:nvPr/>
            </p:nvCxnSpPr>
            <p:spPr bwMode="auto">
              <a:xfrm>
                <a:off x="8068101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8068101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955500" y="609600"/>
            <a:ext cx="4064300" cy="4356212"/>
            <a:chOff x="1955500" y="609600"/>
            <a:chExt cx="4064300" cy="4356212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4894053" y="3975212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894053" y="3975212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4894053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4879740" y="3576098"/>
              <a:ext cx="471513" cy="322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1955500" y="609600"/>
              <a:ext cx="4064300" cy="4356212"/>
              <a:chOff x="1955500" y="609600"/>
              <a:chExt cx="4064300" cy="4356212"/>
            </a:xfrm>
          </p:grpSpPr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2936876" y="609600"/>
                <a:ext cx="2532062" cy="1981200"/>
                <a:chOff x="1981200" y="4419600"/>
                <a:chExt cx="2532062" cy="19812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981200" y="4419600"/>
                  <a:ext cx="2532062" cy="1981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u="sng" dirty="0" smtClean="0">
                      <a:latin typeface="Courier New" pitchFamily="49" charset="0"/>
                      <a:cs typeface="Courier New" pitchFamily="49" charset="0"/>
                    </a:rPr>
                    <a:t>ParseTree</a:t>
                  </a:r>
                  <a:endParaRPr lang="en-US" sz="2800" u="sng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operator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left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right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886200" y="5026025"/>
                  <a:ext cx="457200" cy="3079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sz="14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886200" y="54102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3886200" y="5878513"/>
                  <a:ext cx="457200" cy="3698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5072063" y="1335076"/>
                <a:ext cx="947737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29"/>
              <p:cNvGrpSpPr>
                <a:grpSpLocks/>
              </p:cNvGrpSpPr>
              <p:nvPr/>
            </p:nvGrpSpPr>
            <p:grpSpPr bwMode="auto">
              <a:xfrm>
                <a:off x="2974740" y="2984612"/>
                <a:ext cx="2532062" cy="1981200"/>
                <a:chOff x="1981200" y="4419600"/>
                <a:chExt cx="2532062" cy="19812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981200" y="4419600"/>
                  <a:ext cx="2532062" cy="1981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u="sng" dirty="0" smtClean="0">
                      <a:latin typeface="Courier New" pitchFamily="49" charset="0"/>
                      <a:cs typeface="Courier New" pitchFamily="49" charset="0"/>
                    </a:rPr>
                    <a:t>ParseTree</a:t>
                  </a:r>
                  <a:endParaRPr lang="en-US" sz="2800" u="sng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operator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left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right</a:t>
                  </a:r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886200" y="5026025"/>
                  <a:ext cx="457200" cy="3079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sz="14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886200" y="54102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43" name="Group 14"/>
                <p:cNvGrpSpPr>
                  <a:grpSpLocks/>
                </p:cNvGrpSpPr>
                <p:nvPr/>
              </p:nvGrpSpPr>
              <p:grpSpPr bwMode="auto">
                <a:xfrm>
                  <a:off x="3886200" y="5867400"/>
                  <a:ext cx="457200" cy="381000"/>
                  <a:chOff x="6248400" y="1447800"/>
                  <a:chExt cx="457200" cy="381000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248400" y="1458913"/>
                    <a:ext cx="457200" cy="36988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6248400" y="1447800"/>
                    <a:ext cx="457200" cy="381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6248400" y="1447800"/>
                    <a:ext cx="457200" cy="381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3" name="Straight Arrow Connector 52"/>
              <p:cNvCxnSpPr/>
              <p:nvPr/>
            </p:nvCxnSpPr>
            <p:spPr>
              <a:xfrm>
                <a:off x="5050395" y="2306698"/>
                <a:ext cx="248681" cy="72104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4202907" y="1747569"/>
                <a:ext cx="795405" cy="123704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955500" y="879818"/>
                <a:ext cx="940100" cy="1667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 bwMode="auto">
            <a:xfrm>
              <a:off x="4886896" y="39904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4886896" y="39904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886896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4886896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8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Creating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b="1" dirty="0" err="1" smtClean="0"/>
              <a:t>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22" y="1306773"/>
            <a:ext cx="8484822" cy="41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3" y="5020101"/>
            <a:ext cx="884790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233742" y="196145"/>
            <a:ext cx="2532062" cy="1981200"/>
            <a:chOff x="1981200" y="4419600"/>
            <a:chExt cx="2532062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532062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ParseTree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operator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5026025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886200" y="58785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348457" y="956556"/>
            <a:ext cx="947737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0596" y="158480"/>
            <a:ext cx="2395640" cy="2029887"/>
            <a:chOff x="42760" y="1219199"/>
            <a:chExt cx="2395640" cy="20298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15938" y="1219199"/>
              <a:ext cx="1922462" cy="202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tree3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tree2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752600" y="1779984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752600" y="2220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2079036" y="474393"/>
            <a:ext cx="1113430" cy="507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67342" y="1840001"/>
            <a:ext cx="398462" cy="18248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76401" y="1371689"/>
            <a:ext cx="3670860" cy="22931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659337"/>
            <a:ext cx="990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"+"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828800" y="1654624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 rot="790880">
            <a:off x="6506060" y="1343107"/>
            <a:ext cx="2656230" cy="2331513"/>
          </a:xfrm>
          <a:prstGeom prst="cloudCallout">
            <a:avLst>
              <a:gd name="adj1" fmla="val -77389"/>
              <a:gd name="adj2" fmla="val -234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839063" y="165479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839063" y="165479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29600" y="2508863"/>
            <a:ext cx="628650" cy="6915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54624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Callout 1 26"/>
          <p:cNvSpPr/>
          <p:nvPr/>
        </p:nvSpPr>
        <p:spPr>
          <a:xfrm>
            <a:off x="7620000" y="398579"/>
            <a:ext cx="1447800" cy="908095"/>
          </a:xfrm>
          <a:prstGeom prst="borderCallout1">
            <a:avLst>
              <a:gd name="adj1" fmla="val 180564"/>
              <a:gd name="adj2" fmla="val 55748"/>
              <a:gd name="adj3" fmla="val 77899"/>
              <a:gd name="adj4" fmla="val 67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Conceptual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ParseTree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10320" y="932760"/>
              <a:ext cx="5110560" cy="272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120" y="918360"/>
                <a:ext cx="5132880" cy="2760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95" y="3713725"/>
            <a:ext cx="90392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2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3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3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97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195678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400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String[]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98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ParseTree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891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1669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1415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192338" y="4154486"/>
            <a:ext cx="60166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133599" y="4764087"/>
            <a:ext cx="546100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002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99074" y="2741612"/>
            <a:ext cx="4619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&lt; </a:t>
            </a:r>
            <a:r>
              <a:rPr lang="en-US" sz="20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000" b="1" dirty="0">
                <a:latin typeface="Calibri" pitchFamily="34" charset="0"/>
              </a:rPr>
              <a:t>&gt;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8637" y="1462087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"8 + 4 * 5"</a:t>
            </a: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37656" y="5894008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{28.0, [], [], 0.0}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4" y="3789985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29400" y="3931918"/>
            <a:ext cx="2568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[+, [8], [*, [4], [5]]]</a:t>
            </a:r>
          </a:p>
        </p:txBody>
      </p:sp>
    </p:spTree>
    <p:extLst>
      <p:ext uri="{BB962C8B-B14F-4D97-AF65-F5344CB8AC3E}">
        <p14:creationId xmlns:p14="http://schemas.microsoft.com/office/powerpoint/2010/main" val="36536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1196975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err="1" smtClean="0">
                <a:latin typeface="Courier New" pitchFamily="49" charset="0"/>
                <a:cs typeface="Courier New" pitchFamily="49" charset="0"/>
              </a:rPr>
              <a:t>Tokenizer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(Take in input and </a:t>
            </a:r>
            <a:br>
              <a:rPr lang="en-US" sz="6000" b="1" dirty="0" smtClean="0"/>
            </a:br>
            <a:r>
              <a:rPr lang="en-US" sz="6000" b="1" dirty="0" smtClean="0"/>
              <a:t>break it into pieces)</a:t>
            </a:r>
            <a:endParaRPr lang="en-US" sz="8000" b="1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667" r="25926" b="9259"/>
          <a:stretch/>
        </p:blipFill>
        <p:spPr bwMode="auto">
          <a:xfrm>
            <a:off x="7543800" y="4953000"/>
            <a:ext cx="1371600" cy="17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657600" y="3810000"/>
            <a:ext cx="3352800" cy="1600200"/>
          </a:xfrm>
          <a:prstGeom prst="wedgeEllipseCallout">
            <a:avLst>
              <a:gd name="adj1" fmla="val 72677"/>
              <a:gd name="adj2" fmla="val 426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has a bunch of libraries, I bet I can use those to help me solve this problem!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524000" y="5257800"/>
            <a:ext cx="3352800" cy="1600200"/>
          </a:xfrm>
          <a:prstGeom prst="wedgeEllipseCallout">
            <a:avLst>
              <a:gd name="adj1" fmla="val 136635"/>
              <a:gd name="adj2" fmla="val -34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would save me time if Colleen just told me what libraries to use!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9063" y="1156723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latin typeface="Courier New" pitchFamily="49" charset="0"/>
              </a:rPr>
              <a:t>inumbrage</a:t>
            </a:r>
            <a:endParaRPr lang="en-US" u="sng">
              <a:latin typeface="Times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5775" y="1451998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atonementionlyingravenspecksoftheartsseekindimagesinamementogodigatherscarletnotestendangerslaysherelapses</a:t>
            </a:r>
            <a:endParaRPr lang="en-US" dirty="0">
              <a:latin typeface="Times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75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 u="sng">
                <a:latin typeface="Courier New" pitchFamily="49" charset="0"/>
              </a:rPr>
              <a:t>umbrage</a:t>
            </a:r>
            <a:endParaRPr lang="en-US">
              <a:latin typeface="Times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43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at</a:t>
            </a:r>
            <a:r>
              <a:rPr lang="en-US" sz="1400" b="1">
                <a:latin typeface="Courier New" pitchFamily="49" charset="0"/>
              </a:rPr>
              <a:t>one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mention</a:t>
            </a:r>
            <a:r>
              <a:rPr lang="en-US" sz="1400" b="1">
                <a:latin typeface="Courier New" pitchFamily="49" charset="0"/>
              </a:rPr>
              <a:t>lying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ravens</a:t>
            </a:r>
            <a:r>
              <a:rPr lang="en-US" sz="1400" b="1">
                <a:latin typeface="Courier New" pitchFamily="49" charset="0"/>
              </a:rPr>
              <a:t>pecksoft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hearts</a:t>
            </a:r>
            <a:r>
              <a:rPr lang="en-US" sz="1400" b="1">
                <a:latin typeface="Courier New" pitchFamily="49" charset="0"/>
              </a:rPr>
              <a:t>see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kind</a:t>
            </a:r>
            <a:r>
              <a:rPr lang="en-US" sz="1400" b="1">
                <a:latin typeface="Courier New" pitchFamily="49" charset="0"/>
              </a:rPr>
              <a:t>images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a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memento</a:t>
            </a:r>
            <a:r>
              <a:rPr lang="en-US" sz="1400" b="1">
                <a:latin typeface="Courier New" pitchFamily="49" charset="0"/>
              </a:rPr>
              <a:t>go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dig</a:t>
            </a:r>
            <a:r>
              <a:rPr lang="en-US" sz="1400" b="1">
                <a:latin typeface="Courier New" pitchFamily="49" charset="0"/>
              </a:rPr>
              <a:t>at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scar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let</a:t>
            </a:r>
            <a:r>
              <a:rPr lang="en-US" sz="1400" b="1">
                <a:latin typeface="Courier New" pitchFamily="49" charset="0"/>
              </a:rPr>
              <a:t>no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test</a:t>
            </a:r>
            <a:r>
              <a:rPr lang="en-US" sz="1400" b="1">
                <a:latin typeface="Courier New" pitchFamily="49" charset="0"/>
              </a:rPr>
              <a:t>end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anger</a:t>
            </a:r>
            <a:r>
              <a:rPr lang="en-US" sz="1400" b="1">
                <a:latin typeface="Courier New" pitchFamily="49" charset="0"/>
              </a:rPr>
              <a:t>slays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elapses</a:t>
            </a:r>
            <a:endParaRPr lang="en-US">
              <a:latin typeface="Times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90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 u="sng">
                <a:latin typeface="Courier New" pitchFamily="49" charset="0"/>
              </a:rPr>
              <a:t>numb</a:t>
            </a: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rage</a:t>
            </a:r>
            <a:endParaRPr lang="en-US" u="sng">
              <a:latin typeface="Times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only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graven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specks</a:t>
            </a:r>
            <a:r>
              <a:rPr lang="en-US" sz="1400" b="1">
                <a:latin typeface="Courier New" pitchFamily="49" charset="0"/>
              </a:rPr>
              <a:t>ofthe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arts</a:t>
            </a:r>
            <a:r>
              <a:rPr lang="en-US" sz="1400" b="1">
                <a:latin typeface="Courier New" pitchFamily="49" charset="0"/>
              </a:rPr>
              <a:t>seek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dim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ages</a:t>
            </a:r>
            <a:r>
              <a:rPr lang="en-US" sz="1400" b="1">
                <a:latin typeface="Courier New" pitchFamily="49" charset="0"/>
              </a:rPr>
              <a:t>i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name</a:t>
            </a:r>
            <a:r>
              <a:rPr lang="en-US" sz="1400" b="1">
                <a:latin typeface="Courier New" pitchFamily="49" charset="0"/>
              </a:rPr>
              <a:t>men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to</a:t>
            </a:r>
            <a:r>
              <a:rPr lang="en-US" sz="1400" b="1">
                <a:latin typeface="Courier New" pitchFamily="49" charset="0"/>
              </a:rPr>
              <a:t>god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gather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scarlet</a:t>
            </a:r>
            <a:r>
              <a:rPr lang="en-US" sz="1400" b="1">
                <a:latin typeface="Courier New" pitchFamily="49" charset="0"/>
              </a:rPr>
              <a:t>notes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ten</a:t>
            </a:r>
            <a:r>
              <a:rPr lang="en-US" sz="1400" b="1">
                <a:latin typeface="Courier New" pitchFamily="49" charset="0"/>
              </a:rPr>
              <a:t>dangers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lay</a:t>
            </a:r>
            <a:r>
              <a:rPr lang="en-US" sz="1400" b="1">
                <a:latin typeface="Courier New" pitchFamily="49" charset="0"/>
              </a:rPr>
              <a:t>she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relapses</a:t>
            </a:r>
            <a:endParaRPr lang="en-US">
              <a:latin typeface="Times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83038"/>
            <a:ext cx="23336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789363"/>
            <a:ext cx="1914525" cy="309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6507163"/>
            <a:ext cx="1277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- Mike Maguire</a:t>
            </a:r>
          </a:p>
        </p:txBody>
      </p:sp>
      <p:sp>
        <p:nvSpPr>
          <p:cNvPr id="2" name="TextBox 1"/>
          <p:cNvSpPr txBox="1"/>
          <p:nvPr/>
        </p:nvSpPr>
        <p:spPr>
          <a:xfrm rot="19917567">
            <a:off x="3589337" y="4268524"/>
            <a:ext cx="19812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Re-</a:t>
            </a:r>
            <a:r>
              <a:rPr lang="en-US" dirty="0" err="1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parsable</a:t>
            </a: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 poetry?!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-16687" y="261938"/>
            <a:ext cx="9168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latin typeface="+mn-lt"/>
              </a:rPr>
              <a:t>Tokenize – Figure out what are the tokens (words) </a:t>
            </a:r>
            <a:endParaRPr lang="en-US" sz="32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Tokenizer</a:t>
            </a:r>
            <a:r>
              <a:rPr lang="en-US" b="1" dirty="0" smtClean="0"/>
              <a:t> Overview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72" y="2205252"/>
            <a:ext cx="5802739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228599" y="5867400"/>
            <a:ext cx="7086601" cy="838200"/>
          </a:xfrm>
          <a:prstGeom prst="borderCallout1">
            <a:avLst>
              <a:gd name="adj1" fmla="val -1541"/>
              <a:gd name="adj2" fmla="val 52611"/>
              <a:gd name="adj3" fmla="val -97687"/>
              <a:gd name="adj4" fmla="val 603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Most important method! </a:t>
            </a:r>
            <a:r>
              <a:rPr lang="en-US" sz="2800" dirty="0" smtClean="0"/>
              <a:t>Get the tokens!</a:t>
            </a:r>
            <a:endParaRPr lang="en-US" sz="2000" dirty="0"/>
          </a:p>
        </p:txBody>
      </p:sp>
      <p:sp>
        <p:nvSpPr>
          <p:cNvPr id="6" name="Line Callout 1 5"/>
          <p:cNvSpPr/>
          <p:nvPr/>
        </p:nvSpPr>
        <p:spPr>
          <a:xfrm>
            <a:off x="2613708" y="4941093"/>
            <a:ext cx="1175332" cy="528851"/>
          </a:xfrm>
          <a:prstGeom prst="borderCallout1">
            <a:avLst>
              <a:gd name="adj1" fmla="val 76614"/>
              <a:gd name="adj2" fmla="val 100849"/>
              <a:gd name="adj3" fmla="val -49886"/>
              <a:gd name="adj4" fmla="val 1553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Print </a:t>
            </a:r>
            <a:endParaRPr lang="en-US" sz="1600" dirty="0"/>
          </a:p>
        </p:txBody>
      </p:sp>
      <p:sp>
        <p:nvSpPr>
          <p:cNvPr id="7" name="Line Callout 1 6"/>
          <p:cNvSpPr/>
          <p:nvPr/>
        </p:nvSpPr>
        <p:spPr>
          <a:xfrm>
            <a:off x="6553200" y="1676400"/>
            <a:ext cx="2209800" cy="757452"/>
          </a:xfrm>
          <a:prstGeom prst="borderCallout1">
            <a:avLst>
              <a:gd name="adj1" fmla="val 48367"/>
              <a:gd name="adj2" fmla="val -371"/>
              <a:gd name="adj3" fmla="val 136350"/>
              <a:gd name="adj4" fmla="val -142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variable: The input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457200" y="2205252"/>
            <a:ext cx="1828800" cy="685800"/>
          </a:xfrm>
          <a:prstGeom prst="borderCallout1">
            <a:avLst>
              <a:gd name="adj1" fmla="val 76614"/>
              <a:gd name="adj2" fmla="val 100849"/>
              <a:gd name="adj3" fmla="val 159839"/>
              <a:gd name="adj4" fmla="val 2165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Get the input from a file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684663" y="3043452"/>
            <a:ext cx="1828800" cy="1066800"/>
          </a:xfrm>
          <a:prstGeom prst="borderCallout1">
            <a:avLst>
              <a:gd name="adj1" fmla="val 76614"/>
              <a:gd name="adj2" fmla="val 100849"/>
              <a:gd name="adj3" fmla="val 67587"/>
              <a:gd name="adj4" fmla="val 2038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Get the input from the command line</a:t>
            </a:r>
            <a:endParaRPr lang="en-US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457200" y="4267200"/>
            <a:ext cx="1828800" cy="833652"/>
          </a:xfrm>
          <a:prstGeom prst="borderCallout1">
            <a:avLst>
              <a:gd name="adj1" fmla="val 34049"/>
              <a:gd name="adj2" fmla="val 100849"/>
              <a:gd name="adj3" fmla="val -9357"/>
              <a:gd name="adj4" fmla="val 217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Default input: command line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54680" y="2114640"/>
              <a:ext cx="983160" cy="1326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5320" y="2105280"/>
                <a:ext cx="1001880" cy="13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2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510"/>
            <a:ext cx="91344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" y="2034013"/>
            <a:ext cx="7820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3643738"/>
            <a:ext cx="6429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3" y="5181599"/>
            <a:ext cx="8677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6667499" y="2838875"/>
            <a:ext cx="2282019" cy="2164024"/>
          </a:xfrm>
          <a:prstGeom prst="borderCallout1">
            <a:avLst>
              <a:gd name="adj1" fmla="val 98838"/>
              <a:gd name="adj2" fmla="val -419"/>
              <a:gd name="adj3" fmla="val 92289"/>
              <a:gd name="adj4" fmla="val -488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What 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pieces3.length</a:t>
            </a:r>
            <a:r>
              <a:rPr lang="en-US" sz="2000" dirty="0" smtClean="0"/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3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??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6380327" y="1817106"/>
            <a:ext cx="2590800" cy="433813"/>
          </a:xfrm>
          <a:prstGeom prst="borderCallout1">
            <a:avLst>
              <a:gd name="adj1" fmla="val 65999"/>
              <a:gd name="adj2" fmla="val -1544"/>
              <a:gd name="adj3" fmla="val 27411"/>
              <a:gd name="adj4" fmla="val -3575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pieces1.length</a:t>
            </a:r>
            <a:r>
              <a:rPr lang="en-US" sz="2000" dirty="0" smtClean="0"/>
              <a:t> is 3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293890" y="6309104"/>
            <a:ext cx="2763674" cy="433813"/>
          </a:xfrm>
          <a:prstGeom prst="borderCallout1">
            <a:avLst>
              <a:gd name="adj1" fmla="val 65999"/>
              <a:gd name="adj2" fmla="val -1544"/>
              <a:gd name="adj3" fmla="val 2243"/>
              <a:gd name="adj4" fmla="val -63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cs typeface="Courier New" pitchFamily="49" charset="0"/>
              </a:rPr>
              <a:t>Can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replaceAll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help?</a:t>
            </a:r>
            <a:endParaRPr lang="en-U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66459" y="3165144"/>
            <a:ext cx="814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7961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9875"/>
            <a:ext cx="4038600" cy="24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2057400" y="6056336"/>
            <a:ext cx="2498678" cy="757452"/>
          </a:xfrm>
          <a:prstGeom prst="borderCallout1">
            <a:avLst>
              <a:gd name="adj1" fmla="val 41160"/>
              <a:gd name="adj2" fmla="val 123070"/>
              <a:gd name="adj3" fmla="val 69683"/>
              <a:gd name="adj4" fmla="val 100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Minus doesn’t get tokenized correctly!</a:t>
            </a:r>
            <a:endParaRPr lang="en-US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4724400" y="1447800"/>
            <a:ext cx="3810000" cy="1062252"/>
          </a:xfrm>
          <a:prstGeom prst="borderCallout1">
            <a:avLst>
              <a:gd name="adj1" fmla="val 192766"/>
              <a:gd name="adj2" fmla="val 42115"/>
              <a:gd name="adj3" fmla="val 100518"/>
              <a:gd name="adj4" fmla="val 877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If I add more lines like this, does the order matter? A) Yes B) 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(Try to fix minus)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7315200" y="3810000"/>
            <a:ext cx="1638869" cy="757452"/>
          </a:xfrm>
          <a:prstGeom prst="borderCallout1">
            <a:avLst>
              <a:gd name="adj1" fmla="val 210529"/>
              <a:gd name="adj2" fmla="val 39794"/>
              <a:gd name="adj3" fmla="val 103917"/>
              <a:gd name="adj4" fmla="val 743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Tokenizer</a:t>
            </a:r>
            <a:r>
              <a:rPr lang="en-US" sz="2000" dirty="0" smtClean="0"/>
              <a:t> main method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75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2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3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3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97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195678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400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String[]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98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ParseTree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891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1669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1415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192338" y="4154486"/>
            <a:ext cx="60166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133599" y="4764087"/>
            <a:ext cx="546100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002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99074" y="2741612"/>
            <a:ext cx="4619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&lt; </a:t>
            </a:r>
            <a:r>
              <a:rPr lang="en-US" sz="20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000" b="1" dirty="0">
                <a:latin typeface="Calibri" pitchFamily="34" charset="0"/>
              </a:rPr>
              <a:t>&gt;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8637" y="1462087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"8 + 4 * 5"</a:t>
            </a: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37656" y="5894008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{28.0, [], [], 0.0}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4" y="3789985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29400" y="3931918"/>
            <a:ext cx="2568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[+, [8], [*, [4], [5]]]</a:t>
            </a:r>
          </a:p>
        </p:txBody>
      </p:sp>
    </p:spTree>
    <p:extLst>
      <p:ext uri="{BB962C8B-B14F-4D97-AF65-F5344CB8AC3E}">
        <p14:creationId xmlns:p14="http://schemas.microsoft.com/office/powerpoint/2010/main" val="17597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600" b="1" dirty="0" smtClean="0"/>
              <a:t>Racket-style Lists in Java</a:t>
            </a:r>
            <a:br>
              <a:rPr lang="en-US" sz="6600" b="1" dirty="0" smtClean="0"/>
            </a:br>
            <a:r>
              <a:rPr lang="en-US" sz="8000" b="1" dirty="0" smtClean="0"/>
              <a:t>(Provided)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11338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ourier New" pitchFamily="49" charset="0"/>
                <a:cs typeface="Courier New" pitchFamily="49" charset="0"/>
              </a:rPr>
              <a:t>Evaluator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/>
              <a:t>E</a:t>
            </a:r>
            <a:r>
              <a:rPr lang="en-US" sz="6000" b="1" dirty="0" smtClean="0"/>
              <a:t>valuate the </a:t>
            </a:r>
            <a:r>
              <a:rPr lang="en-US" sz="6000" b="1" dirty="0" smtClean="0">
                <a:latin typeface="Courier New" pitchFamily="49" charset="0"/>
                <a:cs typeface="Courier New" pitchFamily="49" charset="0"/>
              </a:rPr>
              <a:t>ParseTree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17577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 </a:t>
            </a:r>
            <a:r>
              <a:rPr lang="en-US" sz="4000" dirty="0" smtClean="0"/>
              <a:t>Numbers &amp; Uncertainty &amp;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599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42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[], [], 0.0 }]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42~10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42, ~, 10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[], [], 10.0 }]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[], [], 10.0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42 m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42, m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[m], [], 0.0 }]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[m], [], 0.0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42~10 v s m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42, ~, 10, v, s, m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[m, s, v], [], 10.0 }]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[m, s, v], [], 10.0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943600" y="2209800"/>
            <a:ext cx="3048000" cy="11430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Helpful for debugging to see the input, tokens, </a:t>
            </a:r>
            <a:r>
              <a:rPr lang="en-US" sz="2000" dirty="0" err="1" smtClean="0"/>
              <a:t>parseTree</a:t>
            </a:r>
            <a:r>
              <a:rPr lang="en-US" sz="2000" dirty="0" smtClean="0"/>
              <a:t>, and value.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5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sz="4000" b="1" dirty="0" smtClean="0"/>
              <a:t> </a:t>
            </a:r>
            <a:r>
              <a:rPr lang="en-US" sz="4000" dirty="0" smtClean="0"/>
              <a:t>Math without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5+6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+, 6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5.0, [], [], 0.0 }], [{ 6.0,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11.0,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5-6+7      // this grammar is _right_-associative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-, 6, +,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[-, [{ 5.0,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[+,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6.0, [], [], 0.0 }], [{ 7.0, [],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-8.0,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5*6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*, 6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[*, [{ 5.0, [], [], 0.0 }], [{ 6.0,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30.0,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5/6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/, 6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[/, [{ 5.0, [], [], 0.0 }], [{ 6.0,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0.833333, [], [], 0.0 }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4223982" y="726175"/>
            <a:ext cx="4191000" cy="5715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Notice the order of precedence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34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sz="4000" b="1" dirty="0" smtClean="0"/>
              <a:t> </a:t>
            </a:r>
            <a:r>
              <a:rPr lang="en-US" sz="4000" dirty="0" smtClean="0"/>
              <a:t>Math with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3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3,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[/, [{ 3.0,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3.0, [m], [s],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3 m * 2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3, m, *, 2,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[*, [{ 3.0,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[/,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2.0,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6.0, [m, m], [s],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18 m/s + 42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18, m, /, s, +, 42,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[/, [{ 18.0,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[/,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42.0,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60.0, [m], [s],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658436" y="2224585"/>
            <a:ext cx="4495800" cy="762000"/>
          </a:xfrm>
          <a:prstGeom prst="borderCallout1">
            <a:avLst>
              <a:gd name="adj1" fmla="val -26312"/>
              <a:gd name="adj2" fmla="val -4561"/>
              <a:gd name="adj3" fmla="val 887"/>
              <a:gd name="adj4" fmla="val 683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Input of "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 s"</a:t>
            </a:r>
            <a:r>
              <a:rPr lang="en-US" sz="2000" dirty="0" smtClean="0"/>
              <a:t> turned into the Quantity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[{ 1.0, [s], [], 0.0 }]]</a:t>
            </a:r>
            <a:endParaRPr lang="en-US" sz="2000" dirty="0" smtClean="0"/>
          </a:p>
        </p:txBody>
      </p:sp>
      <p:sp>
        <p:nvSpPr>
          <p:cNvPr id="5" name="Line Callout 1 4"/>
          <p:cNvSpPr/>
          <p:nvPr/>
        </p:nvSpPr>
        <p:spPr>
          <a:xfrm>
            <a:off x="5715000" y="4267200"/>
            <a:ext cx="3429000" cy="609600"/>
          </a:xfrm>
          <a:prstGeom prst="borderCallout1">
            <a:avLst>
              <a:gd name="adj1" fmla="val 20703"/>
              <a:gd name="adj2" fmla="val -70233"/>
              <a:gd name="adj3" fmla="val 65813"/>
              <a:gd name="adj4" fmla="val 6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Accumulation of Units!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227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sz="4000" b="1" dirty="0" smtClean="0"/>
              <a:t> </a:t>
            </a:r>
            <a:r>
              <a:rPr lang="en-US" sz="4000" dirty="0" smtClean="0"/>
              <a:t>Math Precedence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5+6*7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+, 6, *,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5.0,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[*,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6.0,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7.0, [],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47.0, [], [], 0.0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5*6+7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*, 6, +,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[*, [{ 5.0,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6.0, [], [], 0.0 }]],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7.0,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37.0,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3^2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3, ^, 2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[^, [{ 3.0,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2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9.0, [], [], 0.0 }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4572000" y="726175"/>
            <a:ext cx="4191000" cy="5715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Notice the order of precedence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5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smtClean="0"/>
              <a:t>Parentheses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(42)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42,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[], [], 0.0 }]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(4+2)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4, +, 2,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4.0,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6.0,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(4+2)*7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4, +, 2, ), *,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[*, [+, [{ 4.0,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2.0, [], [], 0.0 }]],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7.0,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562600" y="1066800"/>
            <a:ext cx="3200400" cy="1562100"/>
          </a:xfrm>
          <a:prstGeom prst="borderCallout1">
            <a:avLst>
              <a:gd name="adj1" fmla="val 129276"/>
              <a:gd name="adj2" fmla="val -1568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Parentheses determine the structure of the </a:t>
            </a:r>
            <a:r>
              <a:rPr lang="en-US" sz="2000" dirty="0"/>
              <a:t>P</a:t>
            </a:r>
            <a:r>
              <a:rPr lang="en-US" sz="2000" dirty="0" smtClean="0"/>
              <a:t>arseTree, but aren’t represented in there.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92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smtClean="0"/>
              <a:t>Negation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 line:   (-42)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-, 42,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[-, [{ 42.0, [],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-42.0,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60 m +(-18 m)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60, m, +, (, -, 18, m,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60.0,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[-,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18.0, [m], [], 0.0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-42.0,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[m],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572000" y="3886200"/>
            <a:ext cx="4191000" cy="10668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To negate a number, we MUST use parentheses (defined in the grammar)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9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10 answer / 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10, answer,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[/, [{ 10.0, [answer],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10.0, [answer],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867400" y="1981200"/>
            <a:ext cx="2895600" cy="952500"/>
          </a:xfrm>
          <a:prstGeom prst="borderCallout1">
            <a:avLst>
              <a:gd name="adj1" fmla="val 27300"/>
              <a:gd name="adj2" fmla="val -114260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def</a:t>
            </a:r>
            <a:r>
              <a:rPr lang="en-US" sz="2000" dirty="0" smtClean="0"/>
              <a:t> adds something to the environment</a:t>
            </a:r>
            <a:endParaRPr lang="en-US" sz="1600" dirty="0"/>
          </a:p>
        </p:txBody>
      </p:sp>
      <p:sp>
        <p:nvSpPr>
          <p:cNvPr id="5" name="Line Callout 1 4"/>
          <p:cNvSpPr/>
          <p:nvPr/>
        </p:nvSpPr>
        <p:spPr>
          <a:xfrm>
            <a:off x="5867400" y="5105400"/>
            <a:ext cx="2895600" cy="1104900"/>
          </a:xfrm>
          <a:prstGeom prst="borderCallout1">
            <a:avLst>
              <a:gd name="adj1" fmla="val -14301"/>
              <a:gd name="adj2" fmla="val -88808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wasn’t normalized!!! So it didn’t look up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answer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and # (which calls norm)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# 10 answer/s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#, 10, answer,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[#, [/, [{ 10.0, [answer],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420.0, [],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902657" y="2743200"/>
            <a:ext cx="2895600" cy="952500"/>
          </a:xfrm>
          <a:prstGeom prst="borderCallout1">
            <a:avLst>
              <a:gd name="adj1" fmla="val 74584"/>
              <a:gd name="adj2" fmla="val -118031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# is the indication you want to normalize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(so it did look up answer)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4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3600" b="1" u="sng" dirty="0" smtClean="0"/>
              <a:t>Examples:</a:t>
            </a:r>
            <a:r>
              <a:rPr lang="en-US" sz="4000" dirty="0"/>
              <a:t> </a:t>
            </a:r>
            <a:r>
              <a:rPr lang="en-US" sz="3600" dirty="0" err="1" smtClean="0"/>
              <a:t>def</a:t>
            </a:r>
            <a:r>
              <a:rPr lang="en-US" sz="3600" dirty="0" smtClean="0"/>
              <a:t> and minus (which calls norm)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10 answer - 9 answer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10, answer, -, 9, answer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[-, [{ 10.0, [answer],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9.0, [answer], [], 0.0 }]]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6096000" y="2743200"/>
            <a:ext cx="2895600" cy="1219200"/>
          </a:xfrm>
          <a:prstGeom prst="borderCallout1">
            <a:avLst>
              <a:gd name="adj1" fmla="val 63121"/>
              <a:gd name="adj2" fmla="val -84566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 need to normalize when we do – and +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(so this looked up answer)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61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176"/>
            <a:ext cx="3790208" cy="67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0" y="754677"/>
            <a:ext cx="1143000" cy="908095"/>
          </a:xfrm>
          <a:prstGeom prst="borderCallout1">
            <a:avLst>
              <a:gd name="adj1" fmla="val 49811"/>
              <a:gd name="adj2" fmla="val 103635"/>
              <a:gd name="adj3" fmla="val 22292"/>
              <a:gd name="adj4" fmla="val 17014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variables</a:t>
            </a:r>
            <a:endParaRPr lang="en-US" sz="1600" dirty="0"/>
          </a:p>
        </p:txBody>
      </p:sp>
      <p:sp>
        <p:nvSpPr>
          <p:cNvPr id="4" name="Left Brace 3"/>
          <p:cNvSpPr/>
          <p:nvPr/>
        </p:nvSpPr>
        <p:spPr>
          <a:xfrm>
            <a:off x="5791200" y="750747"/>
            <a:ext cx="304800" cy="3859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5784376" y="1447800"/>
            <a:ext cx="3048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773003" y="2590800"/>
            <a:ext cx="3048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773003" y="51054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250208" y="1447800"/>
            <a:ext cx="3429000" cy="1428375"/>
          </a:xfrm>
          <a:prstGeom prst="borderCallout1">
            <a:avLst>
              <a:gd name="adj1" fmla="val 76614"/>
              <a:gd name="adj2" fmla="val 100849"/>
              <a:gd name="adj3" fmla="val -10607"/>
              <a:gd name="adj4" fmla="val 1697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Representing an empty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smtClean="0"/>
              <a:t> (static variable that ends EVERY list – just like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emptyBSTNode</a:t>
            </a:r>
            <a:r>
              <a:rPr lang="en-US" sz="2000" dirty="0" smtClean="0"/>
              <a:t>)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217226" y="3089636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142462"/>
              <a:gd name="adj4" fmla="val 11429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Methods for constructing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 smtClean="0"/>
              <a:t>s</a:t>
            </a:r>
            <a:r>
              <a:rPr lang="en-US" sz="2000" dirty="0" smtClean="0"/>
              <a:t> (Constructors + static methods)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217226" y="4068863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48825"/>
              <a:gd name="adj4" fmla="val 1137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Methods to access stuff about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 smtClean="0"/>
              <a:t>s</a:t>
            </a:r>
            <a:r>
              <a:rPr lang="en-US" sz="2000" dirty="0" smtClean="0"/>
              <a:t>.</a:t>
            </a:r>
            <a:endParaRPr lang="en-US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228600" y="5062339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12518"/>
              <a:gd name="adj4" fmla="val 11848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/>
              <a:t>s</a:t>
            </a:r>
            <a:r>
              <a:rPr lang="en-US" sz="2000" dirty="0"/>
              <a:t> can </a:t>
            </a:r>
            <a:r>
              <a:rPr lang="en-US" sz="2000" dirty="0" smtClean="0"/>
              <a:t>hold association lists!</a:t>
            </a:r>
            <a:endParaRPr lang="en-US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217226" y="5943600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22072"/>
              <a:gd name="adj4" fmla="val 1145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/>
              <a:t>s</a:t>
            </a:r>
            <a:r>
              <a:rPr lang="en-US" sz="2000" dirty="0"/>
              <a:t> can </a:t>
            </a:r>
            <a:r>
              <a:rPr lang="en-US" sz="2000" dirty="0" smtClean="0"/>
              <a:t>do merge &amp; merge sort!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5576" y="183177"/>
            <a:ext cx="3588224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b="1" dirty="0" smtClean="0"/>
              <a:t>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67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(second call!)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x 3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x, 3,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x, [/, [{ 3.0,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3.0, [m],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943600" y="4800600"/>
            <a:ext cx="2895600" cy="1409700"/>
          </a:xfrm>
          <a:prstGeom prst="borderCallout1">
            <a:avLst>
              <a:gd name="adj1" fmla="val 23040"/>
              <a:gd name="adj2" fmla="val -122273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Our association list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(the environment)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can hold lots of things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(and they can have units)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7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(3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call)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answer 7*(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x+x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answer, 7, *, (, x, +, x,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answer, [*, [{ 7.0,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     [+,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1.0, [x],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[x], [], 0.0 }]]]]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42.0, [m],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[answer, { 42.0,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486400" y="2819400"/>
            <a:ext cx="2895600" cy="952500"/>
          </a:xfrm>
          <a:prstGeom prst="borderCallout1">
            <a:avLst>
              <a:gd name="adj1" fmla="val -1357"/>
              <a:gd name="adj2" fmla="val -102948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 can redefine answer, and it will always use the NEWEST version!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09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(4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calls)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 line: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1/s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1,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[/, [{ 1.0,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 value is { 1.0, [],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{ 1.0, [],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859439" y="3276600"/>
            <a:ext cx="2895600" cy="1447800"/>
          </a:xfrm>
          <a:prstGeom prst="borderCallout1">
            <a:avLst>
              <a:gd name="adj1" fmla="val -78504"/>
              <a:gd name="adj2" fmla="val -50630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one is actually helpful to add to our environment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(the association list)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3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smtClean="0"/>
              <a:t>using multiple variables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The input line:   answer + 18 m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hz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tokens are &lt; answer, +, 18, m,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&gt;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 [+, [{ 1.0, [answer], [], 0.0 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18.0, 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m], [], 0.0 }]]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The value is { 60.0, [m], [s], 0.0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{ 1.0, [], [s],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[answer, { 42.0, [m], [s],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867400" y="2743200"/>
            <a:ext cx="2895600" cy="1115136"/>
          </a:xfrm>
          <a:prstGeom prst="borderCallout1">
            <a:avLst>
              <a:gd name="adj1" fmla="val -33893"/>
              <a:gd name="adj2" fmla="val -6797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 normalize variables (answer) and units (</a:t>
            </a:r>
            <a:r>
              <a:rPr lang="en-US" sz="2000" dirty="0" err="1" smtClean="0"/>
              <a:t>hz</a:t>
            </a:r>
            <a:r>
              <a:rPr lang="en-US" sz="2000" dirty="0" smtClean="0"/>
              <a:t>) in the same way!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2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ounded Rectangle 43"/>
          <p:cNvSpPr>
            <a:spLocks noChangeArrowheads="1"/>
          </p:cNvSpPr>
          <p:nvPr/>
        </p:nvSpPr>
        <p:spPr bwMode="auto">
          <a:xfrm>
            <a:off x="1860550" y="2281238"/>
            <a:ext cx="2927350" cy="1439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 S</a:t>
            </a:r>
            <a:endParaRPr lang="en-US" dirty="0">
              <a:latin typeface="Gadget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Grammars</a:t>
            </a:r>
          </a:p>
        </p:txBody>
      </p:sp>
      <p:sp>
        <p:nvSpPr>
          <p:cNvPr id="9114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432300"/>
            <a:ext cx="172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or auxiliary symbol</a:t>
            </a:r>
          </a:p>
        </p:txBody>
      </p:sp>
      <p:sp>
        <p:nvSpPr>
          <p:cNvPr id="9114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0838" y="5867400"/>
            <a:ext cx="396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9114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1138" y="5181600"/>
            <a:ext cx="2171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each </a:t>
            </a: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symbol represents a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syntactic category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4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1613" y="2481263"/>
            <a:ext cx="3633787" cy="1016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S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sum.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altLang="ja-JP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V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value.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1150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0288" y="1951038"/>
            <a:ext cx="3402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the starting rule or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production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5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91152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00500" y="22812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1154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1157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1158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1159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116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71750" y="2357735"/>
            <a:ext cx="45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1162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1164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116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4089400" y="3673475"/>
            <a:ext cx="292100" cy="714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98888" y="4440238"/>
            <a:ext cx="222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Sand" charset="0"/>
              </a:rPr>
              <a:t>This is how we write "or“ in grammars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67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576638" y="3649663"/>
            <a:ext cx="273050" cy="223043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236788" y="2201863"/>
            <a:ext cx="228600" cy="2301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5638" y="1143000"/>
            <a:ext cx="790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703F3"/>
                </a:solidFill>
                <a:latin typeface="Times New Roman" pitchFamily="18" charset="0"/>
              </a:rPr>
              <a:t>Grammar</a:t>
            </a:r>
            <a:r>
              <a:rPr lang="en-US" dirty="0">
                <a:solidFill>
                  <a:srgbClr val="0703F3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A set of rules that determines legal expressions in a </a:t>
            </a:r>
            <a:r>
              <a:rPr lang="en-US" sz="2000" dirty="0">
                <a:solidFill>
                  <a:srgbClr val="960117"/>
                </a:solidFill>
                <a:latin typeface="Times New Roman" pitchFamily="18" charset="0"/>
              </a:rPr>
              <a:t>language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 animBg="1"/>
      <p:bldP spid="91145" grpId="0" animBg="1"/>
      <p:bldP spid="91146" grpId="0"/>
      <p:bldP spid="91147" grpId="0" animBg="1"/>
      <p:bldP spid="91148" grpId="0"/>
      <p:bldP spid="91149" grpId="0" animBg="1"/>
      <p:bldP spid="91150" grpId="0"/>
      <p:bldP spid="91151" grpId="0"/>
      <p:bldP spid="91162" grpId="0" animBg="1"/>
      <p:bldP spid="91165" grpId="0" animBg="1"/>
      <p:bldP spid="91166" grpId="0"/>
      <p:bldP spid="91167" grpId="0" animBg="1"/>
      <p:bldP spid="911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1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95838" y="5507038"/>
            <a:ext cx="334962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&lt;"4","+","5"&gt;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0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95838" y="5986463"/>
            <a:ext cx="288607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4841C"/>
                </a:solidFill>
                <a:latin typeface="Cambria" pitchFamily="18" charset="0"/>
              </a:rPr>
              <a:t>Input string:      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ja-JP" sz="1800" b="1">
                <a:latin typeface="Courier New" pitchFamily="49" charset="0"/>
                <a:cs typeface="Courier New" pitchFamily="49" charset="0"/>
              </a:rPr>
              <a:t>4 + 5"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3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22875" y="1398588"/>
            <a:ext cx="3005138" cy="923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A </a:t>
            </a:r>
            <a:r>
              <a:rPr lang="en-US" sz="1800" b="1" u="sng" dirty="0">
                <a:solidFill>
                  <a:srgbClr val="04841C"/>
                </a:solidFill>
                <a:latin typeface="Cambria" pitchFamily="18" charset="0"/>
              </a:rPr>
              <a:t>parser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takes in tokens and outputs a parse tree,</a:t>
            </a:r>
          </a:p>
          <a:p>
            <a:pPr algn="ctr"/>
            <a:r>
              <a:rPr lang="en-US" sz="1800" i="1" dirty="0">
                <a:solidFill>
                  <a:srgbClr val="04841C"/>
                </a:solidFill>
                <a:latin typeface="Cambria" pitchFamily="18" charset="0"/>
              </a:rPr>
              <a:t>according to some grammar!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Grammars + Parsing</a:t>
            </a: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07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72225" y="261772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20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008688" y="3086040"/>
            <a:ext cx="519112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88125" y="3084453"/>
            <a:ext cx="534988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62725" y="3090803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32463" y="337179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2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0250" y="407822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3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97393" y="4127440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 4</a:t>
            </a:r>
          </a:p>
        </p:txBody>
      </p:sp>
      <p:sp>
        <p:nvSpPr>
          <p:cNvPr id="93214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911850" y="378295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272338" y="451955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262813" y="379565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7" name="Rectangl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34225" y="485769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5</a:t>
            </a:r>
          </a:p>
        </p:txBody>
      </p:sp>
      <p:sp>
        <p:nvSpPr>
          <p:cNvPr id="93218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51675" y="332099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3219" name="Rectangle 4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13500" y="338766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3850" y="4588742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:</a:t>
            </a:r>
            <a:r>
              <a:rPr lang="en-US" sz="1800" dirty="0">
                <a:solidFill>
                  <a:srgbClr val="04841C"/>
                </a:solidFill>
                <a:latin typeface="Times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[+, [4], [5]]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127625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15988" y="4827588"/>
            <a:ext cx="531812" cy="7223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Callout 1 44"/>
          <p:cNvSpPr/>
          <p:nvPr/>
        </p:nvSpPr>
        <p:spPr>
          <a:xfrm>
            <a:off x="1135434" y="1124095"/>
            <a:ext cx="3429000" cy="771896"/>
          </a:xfrm>
          <a:prstGeom prst="borderCallout1">
            <a:avLst>
              <a:gd name="adj1" fmla="val 102412"/>
              <a:gd name="adj2" fmla="val 95277"/>
              <a:gd name="adj3" fmla="val 225888"/>
              <a:gd name="adj4" fmla="val 1390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7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200" grpId="0" animBg="1"/>
      <p:bldP spid="93207" grpId="0"/>
      <p:bldP spid="93208" grpId="0" animBg="1"/>
      <p:bldP spid="93209" grpId="0" animBg="1"/>
      <p:bldP spid="93210" grpId="0" animBg="1"/>
      <p:bldP spid="93211" grpId="0"/>
      <p:bldP spid="93212" grpId="0"/>
      <p:bldP spid="93213" grpId="0"/>
      <p:bldP spid="93214" grpId="0" animBg="1"/>
      <p:bldP spid="93215" grpId="0" animBg="1"/>
      <p:bldP spid="93216" grpId="0" animBg="1"/>
      <p:bldP spid="93217" grpId="0"/>
      <p:bldP spid="93218" grpId="0"/>
      <p:bldP spid="93219" grpId="0"/>
      <p:bldP spid="93222" grpId="0" animBg="1"/>
      <p:bldP spid="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Grammars + Parsing</a:t>
            </a: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3850" y="4267200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 smtClean="0">
                <a:solidFill>
                  <a:srgbClr val="04841C"/>
                </a:solidFill>
                <a:latin typeface="Times New Roman" pitchFamily="18" charset="0"/>
              </a:rPr>
              <a:t>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313" y="4568875"/>
            <a:ext cx="471487" cy="517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09094" y="5086091"/>
            <a:ext cx="6066341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&lt;"2","+","3","+","4" &gt;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62090" y="20256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5241265" y="1093417"/>
            <a:ext cx="3429000" cy="771896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  <p:sp>
        <p:nvSpPr>
          <p:cNvPr id="42" name="Line Callout 1 41"/>
          <p:cNvSpPr/>
          <p:nvPr/>
        </p:nvSpPr>
        <p:spPr>
          <a:xfrm>
            <a:off x="3995737" y="5943600"/>
            <a:ext cx="4979698" cy="771896"/>
          </a:xfrm>
          <a:prstGeom prst="borderCallout1">
            <a:avLst>
              <a:gd name="adj1" fmla="val -31435"/>
              <a:gd name="adj2" fmla="val -29561"/>
              <a:gd name="adj3" fmla="val 36657"/>
              <a:gd name="adj4" fmla="val 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parse tree. How many nodes does it have? A) 3   B) 5    C) &gt; 5    D) ?? 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724680" y="2171880"/>
              <a:ext cx="7856280" cy="462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9560" y="2155320"/>
                <a:ext cx="7886880" cy="46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9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DEMO – Parsing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10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5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8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1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8" y="1865313"/>
            <a:ext cx="180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22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3400" y="609598"/>
            <a:ext cx="4407232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&lt;"4","+","5"&gt;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16764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alls V to handle V-stuff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V returns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next token “+”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Remove token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Call S (recursion)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out of tokens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Removes token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127625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DEMO – Parsing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10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5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8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1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8" y="1865313"/>
            <a:ext cx="180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22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73955" y="1214735"/>
            <a:ext cx="6066341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&lt;"2","+","3","+","4" &gt;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16764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alls V to handle V-stuff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V returns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next token “+”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Remove token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Call S (recursion)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out of tokens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Removes token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5" y="4324147"/>
            <a:ext cx="2657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5046840" y="959040"/>
              <a:ext cx="2450880" cy="91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31000" y="943200"/>
                <a:ext cx="2483280" cy="9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4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3495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 grammar defines </a:t>
            </a:r>
            <a:r>
              <a:rPr lang="en-US" sz="3200" i="1">
                <a:latin typeface="Times New Roman" pitchFamily="18" charset="0"/>
              </a:rPr>
              <a:t>all legal sentences</a:t>
            </a:r>
          </a:p>
        </p:txBody>
      </p:sp>
      <p:sp>
        <p:nvSpPr>
          <p:cNvPr id="94211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12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2588" y="2422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4213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09625" y="1841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9625" y="2643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2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17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19250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70088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620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4220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28775" y="2493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4221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113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4222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46338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4223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384425" y="2446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663" y="16732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4225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4493" y="5860142"/>
            <a:ext cx="2858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94228" name="Rectangle 3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8748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2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906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0" name="Rectangle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0650" y="16002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-</a:t>
            </a:r>
          </a:p>
        </p:txBody>
      </p:sp>
      <p:sp>
        <p:nvSpPr>
          <p:cNvPr id="94231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8607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32" name="Rectangle 4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574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3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401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63"/>
          <p:cNvSpPr>
            <a:spLocks noChangeArrowheads="1"/>
          </p:cNvSpPr>
          <p:nvPr/>
        </p:nvSpPr>
        <p:spPr bwMode="auto">
          <a:xfrm>
            <a:off x="6351588" y="1711325"/>
            <a:ext cx="43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S</a:t>
            </a:r>
          </a:p>
        </p:txBody>
      </p:sp>
      <p:sp>
        <p:nvSpPr>
          <p:cNvPr id="94236" name="Text Box 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86600" y="1455738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start here</a:t>
            </a:r>
          </a:p>
        </p:txBody>
      </p:sp>
      <p:sp>
        <p:nvSpPr>
          <p:cNvPr id="94237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29425" y="1662113"/>
            <a:ext cx="328613" cy="166687"/>
          </a:xfrm>
          <a:prstGeom prst="line">
            <a:avLst/>
          </a:prstGeom>
          <a:noFill/>
          <a:ln w="19050">
            <a:solidFill>
              <a:srgbClr val="04841C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Callout 1 32"/>
          <p:cNvSpPr/>
          <p:nvPr/>
        </p:nvSpPr>
        <p:spPr>
          <a:xfrm>
            <a:off x="447840" y="5559962"/>
            <a:ext cx="3429000" cy="1145638"/>
          </a:xfrm>
          <a:prstGeom prst="borderCallout1">
            <a:avLst>
              <a:gd name="adj1" fmla="val 21463"/>
              <a:gd name="adj2" fmla="val 152073"/>
              <a:gd name="adj3" fmla="val 38196"/>
              <a:gd name="adj4" fmla="val 1010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Got it!    B) Confused C) ??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2408400" y="1513440"/>
              <a:ext cx="6258600" cy="492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94000" y="1498320"/>
                <a:ext cx="6289200" cy="49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1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Quantity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(Re-implement methods you wrote in Racket)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11181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57"/>
          <p:cNvSpPr>
            <a:spLocks noChangeArrowheads="1"/>
          </p:cNvSpPr>
          <p:nvPr/>
        </p:nvSpPr>
        <p:spPr bwMode="auto">
          <a:xfrm>
            <a:off x="1856581" y="1100077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2151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3719" y="11699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1517" name="Rectangle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74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1518" name="Rectangl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656" y="25066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1519" name="Rectangle 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266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21520" name="Rectangle 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1581" y="25161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1" name="Rectangle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67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22" name="Rectangle 5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25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3" name="Line 5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13844" y="1522352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6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64706" y="1522352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6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45644" y="158585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6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13981" y="213512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6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342356" y="2962214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7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05856" y="2162114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93319" y="2905064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98119" y="2905064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7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2606" y="4140139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55281" y="37607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33" name="Line 7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325144" y="3576577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8006" y="1895414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21535" name="Rectangle 7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2381" y="3247964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1536" name="Line 7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933031" y="2946339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61381" y="358292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21542" name="Rectangle 9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1706" y="389883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4</a:t>
            </a:r>
          </a:p>
        </p:txBody>
      </p:sp>
      <p:sp>
        <p:nvSpPr>
          <p:cNvPr id="21543" name="Rectangle 9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55281" y="424808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5</a:t>
            </a:r>
          </a:p>
        </p:txBody>
      </p:sp>
      <p:sp>
        <p:nvSpPr>
          <p:cNvPr id="21544" name="Line 7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3631" y="3603564"/>
            <a:ext cx="9525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4407" y="4705289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21560" name="Picture 9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561137" y="9144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Line Callout 1 56"/>
          <p:cNvSpPr/>
          <p:nvPr/>
        </p:nvSpPr>
        <p:spPr>
          <a:xfrm>
            <a:off x="5486400" y="2633231"/>
            <a:ext cx="3429000" cy="771896"/>
          </a:xfrm>
          <a:prstGeom prst="borderCallout1">
            <a:avLst>
              <a:gd name="adj1" fmla="val 873"/>
              <a:gd name="adj2" fmla="val -28013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  <p:sp>
        <p:nvSpPr>
          <p:cNvPr id="58" name="Line Callout 1 57"/>
          <p:cNvSpPr/>
          <p:nvPr/>
        </p:nvSpPr>
        <p:spPr>
          <a:xfrm>
            <a:off x="5480462" y="4356039"/>
            <a:ext cx="3429000" cy="771896"/>
          </a:xfrm>
          <a:prstGeom prst="borderCallout1">
            <a:avLst>
              <a:gd name="adj1" fmla="val 16258"/>
              <a:gd name="adj2" fmla="val 39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resulting parse tree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36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9925" y="3687763"/>
            <a:ext cx="475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Above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b="1" dirty="0">
                <a:solidFill>
                  <a:srgbClr val="0703F3"/>
                </a:solidFill>
                <a:latin typeface="Cambria" pitchFamily="18" charset="0"/>
              </a:rPr>
              <a:t>create the parse tree</a:t>
            </a:r>
            <a:r>
              <a:rPr lang="en-US" sz="1600" dirty="0">
                <a:latin typeface="Cambria" pitchFamily="18" charset="0"/>
              </a:rPr>
              <a:t> for the expression</a:t>
            </a:r>
          </a:p>
        </p:txBody>
      </p:sp>
      <p:sp>
        <p:nvSpPr>
          <p:cNvPr id="9523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2725" y="3913188"/>
            <a:ext cx="362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925" y="4008438"/>
            <a:ext cx="3522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  <a:cs typeface="Times New Roman" pitchFamily="18" charset="0"/>
              </a:rPr>
              <a:t>What does parse tree </a:t>
            </a:r>
            <a:r>
              <a:rPr lang="en-US" sz="1600" b="1" i="1">
                <a:latin typeface="Cambria" pitchFamily="18" charset="0"/>
                <a:cs typeface="Times New Roman" pitchFamily="18" charset="0"/>
              </a:rPr>
              <a:t>evaluate</a:t>
            </a:r>
            <a:r>
              <a:rPr lang="en-US" sz="1600">
                <a:latin typeface="Cambria" pitchFamily="18" charset="0"/>
                <a:cs typeface="Times New Roman" pitchFamily="18" charset="0"/>
              </a:rPr>
              <a:t> to?  </a:t>
            </a:r>
          </a:p>
        </p:txBody>
      </p:sp>
      <p:sp>
        <p:nvSpPr>
          <p:cNvPr id="95245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9925" y="4778375"/>
            <a:ext cx="52149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</a:rPr>
              <a:t>How could you </a:t>
            </a:r>
            <a:r>
              <a:rPr lang="en-US" sz="1600" b="1">
                <a:solidFill>
                  <a:srgbClr val="0703F3"/>
                </a:solidFill>
                <a:latin typeface="Cambria" pitchFamily="18" charset="0"/>
              </a:rPr>
              <a:t>change the grammar</a:t>
            </a:r>
            <a:r>
              <a:rPr lang="en-US" sz="1600">
                <a:solidFill>
                  <a:srgbClr val="0703F3"/>
                </a:solidFill>
                <a:latin typeface="Cambria" pitchFamily="18" charset="0"/>
              </a:rPr>
              <a:t> </a:t>
            </a:r>
            <a:r>
              <a:rPr lang="en-US" sz="1600">
                <a:latin typeface="Cambria" pitchFamily="18" charset="0"/>
              </a:rPr>
              <a:t>so that addition and subtraction had </a:t>
            </a:r>
            <a:r>
              <a:rPr lang="en-US" sz="1600" b="1" i="1">
                <a:latin typeface="Cambria" pitchFamily="18" charset="0"/>
              </a:rPr>
              <a:t>higher precedence </a:t>
            </a:r>
            <a:r>
              <a:rPr lang="en-US" sz="1600">
                <a:latin typeface="Cambria" pitchFamily="18" charset="0"/>
              </a:rPr>
              <a:t>than multiplication and division?    </a:t>
            </a:r>
            <a:r>
              <a:rPr lang="en-US" sz="900" b="1" i="1">
                <a:latin typeface="Cambria" pitchFamily="18" charset="0"/>
              </a:rPr>
              <a:t>And why might that be good?</a:t>
            </a:r>
            <a:r>
              <a:rPr lang="en-US" sz="1600">
                <a:latin typeface="Cambria" pitchFamily="18" charset="0"/>
              </a:rPr>
              <a:t> </a:t>
            </a:r>
          </a:p>
        </p:txBody>
      </p:sp>
      <p:sp>
        <p:nvSpPr>
          <p:cNvPr id="95246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925" y="5891213"/>
            <a:ext cx="48926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rgbClr val="0703F3"/>
                </a:solidFill>
                <a:latin typeface="Cambria" pitchFamily="18" charset="0"/>
              </a:rPr>
              <a:t>What rule could you add</a:t>
            </a:r>
            <a:r>
              <a:rPr lang="en-US" sz="1600">
                <a:solidFill>
                  <a:srgbClr val="0703F3"/>
                </a:solidFill>
                <a:latin typeface="Cambria" pitchFamily="18" charset="0"/>
              </a:rPr>
              <a:t> </a:t>
            </a:r>
            <a:r>
              <a:rPr lang="en-US" sz="1600">
                <a:latin typeface="Cambria" pitchFamily="18" charset="0"/>
              </a:rPr>
              <a:t>that would enable the use of parentheses </a:t>
            </a: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1600">
                <a:latin typeface="Cambria" pitchFamily="18" charset="0"/>
              </a:rPr>
              <a:t> and </a:t>
            </a: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)</a:t>
            </a:r>
            <a:r>
              <a:rPr lang="en-US" sz="1600">
                <a:latin typeface="Cambria" pitchFamily="18" charset="0"/>
              </a:rPr>
              <a:t> for grouping terms?</a:t>
            </a:r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48" name="Oval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7013" y="3711575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2075" y="3709988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95250" name="Oval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7013" y="4889500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075" y="4887913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95252" name="Oval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7013" y="6040438"/>
            <a:ext cx="346075" cy="369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2075" y="6038850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3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865938" y="227013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11900" y="4445000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01261"/>
              <a:gd name="adj2" fmla="val 122855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2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8534400" y="6457950"/>
            <a:ext cx="406400" cy="2365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638" y="234950"/>
            <a:ext cx="672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for the Unicalc language</a:t>
            </a:r>
          </a:p>
        </p:txBody>
      </p:sp>
      <p:sp>
        <p:nvSpPr>
          <p:cNvPr id="29700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63825" y="16287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63825" y="4251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92663" y="13319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3825" y="23415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63825" y="30003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17863" y="1422400"/>
            <a:ext cx="520700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def</a:t>
            </a:r>
          </a:p>
        </p:txBody>
      </p:sp>
      <p:sp>
        <p:nvSpPr>
          <p:cNvPr id="2970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09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0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306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0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970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1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4022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1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1388" y="46434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13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11388" y="53340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29714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19325" y="5789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1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63825" y="4872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63825" y="55626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63825" y="60182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371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9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2038" y="1422400"/>
            <a:ext cx="32702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#</a:t>
            </a:r>
          </a:p>
        </p:txBody>
      </p:sp>
      <p:sp>
        <p:nvSpPr>
          <p:cNvPr id="29720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40413" y="14017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1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80075" y="13335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957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845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30600" y="2070100"/>
            <a:ext cx="32067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+</a:t>
            </a:r>
          </a:p>
        </p:txBody>
      </p:sp>
      <p:sp>
        <p:nvSpPr>
          <p:cNvPr id="29725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3291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91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799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826000" y="2070100"/>
            <a:ext cx="261938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-</a:t>
            </a:r>
          </a:p>
        </p:txBody>
      </p:sp>
      <p:sp>
        <p:nvSpPr>
          <p:cNvPr id="29729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6245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53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1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925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2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813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3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27425" y="2870200"/>
            <a:ext cx="32226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9734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3259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879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6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767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7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822825" y="2870200"/>
            <a:ext cx="30321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/</a:t>
            </a:r>
          </a:p>
        </p:txBody>
      </p:sp>
      <p:sp>
        <p:nvSpPr>
          <p:cNvPr id="29738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6213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49938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40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438525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E</a:t>
            </a:r>
          </a:p>
        </p:txBody>
      </p:sp>
      <p:sp>
        <p:nvSpPr>
          <p:cNvPr id="29741" name="Rectangle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3056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2" name="Rectangle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27450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3" name="Rectangle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60900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44" name="Rectangle 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1481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5" name="Rectangle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49825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6" name="Rectangle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398963" y="4094163"/>
            <a:ext cx="268287" cy="3365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29747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03688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343525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413375" y="40227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50" name="Rectangle 5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33738" y="4643438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29751" name="Rectangle 5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849688" y="47513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2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230688" y="457517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Rectangle 5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73738" y="46434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54" name="Rectangle 6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92813" y="47037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5" name="Rectangle 6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92475" y="5394325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6" name="Rectangle 6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84538" y="5849938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7" name="AutoShape 63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557963" y="4624388"/>
            <a:ext cx="223837" cy="1928812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Text Box 6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29425" y="51038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</a:rPr>
              <a:t>implemented in </a:t>
            </a:r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Parser.java</a:t>
            </a:r>
            <a:r>
              <a:rPr lang="en-US" sz="1800">
                <a:solidFill>
                  <a:srgbClr val="0703F3"/>
                </a:solidFill>
              </a:rPr>
              <a:t> for you already</a:t>
            </a:r>
          </a:p>
        </p:txBody>
      </p:sp>
      <p:sp>
        <p:nvSpPr>
          <p:cNvPr id="29759" name="AutoShape 65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6694488" y="1495425"/>
            <a:ext cx="228600" cy="2933700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Text Box 6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994525" y="25019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  <p:sp>
        <p:nvSpPr>
          <p:cNvPr id="29761" name="Text Box 67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47638" y="1465263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29762" name="Text Box 68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0513" y="21764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29763" name="Text Box 6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0513" y="283527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29764" name="Text Box 70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90513" y="407352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29765" name="Text Box 7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0513" y="469741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22598" name="Text Box 72"/>
          <p:cNvSpPr txBox="1">
            <a:spLocks noChangeArrowheads="1"/>
          </p:cNvSpPr>
          <p:nvPr/>
        </p:nvSpPr>
        <p:spPr bwMode="auto">
          <a:xfrm>
            <a:off x="7315200" y="198438"/>
            <a:ext cx="1535113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Watch out…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* +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vs.</a:t>
            </a:r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b="1" dirty="0" smtClean="0">
                <a:solidFill>
                  <a:srgbClr val="960117"/>
                </a:solidFill>
                <a:latin typeface="Comic Sans MS" pitchFamily="66" charset="0"/>
              </a:rPr>
              <a:t> +</a:t>
            </a:r>
            <a:endParaRPr lang="en-US" sz="1600" b="1" dirty="0" smtClean="0">
              <a:latin typeface="Monaco" charset="0"/>
            </a:endParaRPr>
          </a:p>
        </p:txBody>
      </p:sp>
      <p:sp>
        <p:nvSpPr>
          <p:cNvPr id="29767" name="Text Box 74"/>
          <p:cNvSpPr txBox="1">
            <a:spLocks noChangeArrowheads="1"/>
          </p:cNvSpPr>
          <p:nvPr/>
        </p:nvSpPr>
        <p:spPr bwMode="auto">
          <a:xfrm>
            <a:off x="353695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zero or more Vs</a:t>
            </a:r>
          </a:p>
        </p:txBody>
      </p:sp>
      <p:sp>
        <p:nvSpPr>
          <p:cNvPr id="29768" name="Text Box 75"/>
          <p:cNvSpPr txBox="1">
            <a:spLocks noChangeArrowheads="1"/>
          </p:cNvSpPr>
          <p:nvPr/>
        </p:nvSpPr>
        <p:spPr bwMode="auto">
          <a:xfrm>
            <a:off x="571500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one or more Vs</a:t>
            </a:r>
          </a:p>
        </p:txBody>
      </p:sp>
      <p:sp>
        <p:nvSpPr>
          <p:cNvPr id="29769" name="Rectangle 1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80263" y="63944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tokens are in red</a:t>
            </a:r>
          </a:p>
        </p:txBody>
      </p:sp>
      <p:sp>
        <p:nvSpPr>
          <p:cNvPr id="29770" name="Rectangle 77"/>
          <p:cNvSpPr>
            <a:spLocks noChangeArrowheads="1"/>
          </p:cNvSpPr>
          <p:nvPr/>
        </p:nvSpPr>
        <p:spPr bwMode="auto">
          <a:xfrm>
            <a:off x="5580063" y="5592763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29771" name="Rectangle 78"/>
          <p:cNvSpPr>
            <a:spLocks noChangeArrowheads="1"/>
          </p:cNvSpPr>
          <p:nvPr/>
        </p:nvSpPr>
        <p:spPr bwMode="auto">
          <a:xfrm>
            <a:off x="5459413" y="605631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29772" name="Rectangle 2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78063" y="624363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3" name="Line 2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662238" y="6477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Rectangle 6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282950" y="6303963"/>
            <a:ext cx="247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75" name="Rectangle 78"/>
          <p:cNvSpPr>
            <a:spLocks noChangeArrowheads="1"/>
          </p:cNvSpPr>
          <p:nvPr/>
        </p:nvSpPr>
        <p:spPr bwMode="auto">
          <a:xfrm>
            <a:off x="5581650" y="647223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76" name="Line 10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663825" y="36417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Rectangle 1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09800" y="34131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78" name="Rectangle 3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811588" y="34131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9" name="Rectangle 3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200400" y="34131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0" name="Rectangle 3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546475" y="3473450"/>
            <a:ext cx="3206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29781" name="Line 4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16400" y="33448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Rectangle 4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367213" y="34131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3" name="Text Box 69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34480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29784" name="Line 5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5661025" y="4572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Rectangle 5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346575" y="46497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29786" name="Rectangle 5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345113" y="4767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87" name="Text Box 74"/>
          <p:cNvSpPr txBox="1">
            <a:spLocks noChangeArrowheads="1"/>
          </p:cNvSpPr>
          <p:nvPr/>
        </p:nvSpPr>
        <p:spPr bwMode="auto">
          <a:xfrm>
            <a:off x="4402138" y="5087938"/>
            <a:ext cx="1160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with uncertainty!</a:t>
            </a:r>
          </a:p>
        </p:txBody>
      </p:sp>
    </p:spTree>
    <p:extLst>
      <p:ext uri="{BB962C8B-B14F-4D97-AF65-F5344CB8AC3E}">
        <p14:creationId xmlns:p14="http://schemas.microsoft.com/office/powerpoint/2010/main" val="41188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92400" y="12874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92400" y="43053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1238" y="9906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92400" y="2201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92400" y="2963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3738" y="1119188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def</a:t>
            </a:r>
          </a:p>
        </p:txBody>
      </p:sp>
      <p:sp>
        <p:nvSpPr>
          <p:cNvPr id="3072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95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2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2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99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3073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38375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38375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3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38375" y="40767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73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9963" y="48958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3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9963" y="56229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3073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9963" y="6027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3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692400" y="51244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92400" y="58515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92400" y="6256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657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7913" y="111918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3074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8988" y="1060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708650" y="9921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798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5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686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4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14738" y="2033588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0747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32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75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40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10138" y="2033588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5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7086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37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211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099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5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56000" y="2795588"/>
            <a:ext cx="29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30756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545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165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8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053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9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51400" y="279558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/</a:t>
            </a:r>
          </a:p>
        </p:txBody>
      </p:sp>
      <p:sp>
        <p:nvSpPr>
          <p:cNvPr id="30760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6499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78513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62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67100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3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5913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4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56025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5" name="Rectangl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9475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6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4338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7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78400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8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427538" y="413702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6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132263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72100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1950" y="40767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72" name="Rectangle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62313" y="4895850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30773" name="Rectangle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878263" y="50038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4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259263" y="48275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948363" y="4895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76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170613" y="49561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7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21050" y="5683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8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313113" y="6064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9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17888" y="1447800"/>
            <a:ext cx="1087437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"def", V, E ]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852988" y="1447800"/>
            <a:ext cx="819150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"#", E ]</a:t>
            </a:r>
          </a:p>
        </p:txBody>
      </p:sp>
      <p:sp>
        <p:nvSpPr>
          <p:cNvPr id="30781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263900" y="2363788"/>
            <a:ext cx="941388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"+", P, E ] 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548188" y="23669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P, E ] 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173413" y="3092450"/>
            <a:ext cx="941387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4" name="Text Box 6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522788" y="31035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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913438" y="1447800"/>
            <a:ext cx="276225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6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943600" y="2363788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30787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919788" y="3114675"/>
            <a:ext cx="3079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79800" y="4471988"/>
            <a:ext cx="319088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397375" y="4471988"/>
            <a:ext cx="762000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E ]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53063" y="4471988"/>
            <a:ext cx="33813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Q</a:t>
            </a:r>
          </a:p>
        </p:txBody>
      </p:sp>
      <p:sp>
        <p:nvSpPr>
          <p:cNvPr id="30791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827338" y="5349875"/>
            <a:ext cx="1363662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2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791200" y="5349875"/>
            <a:ext cx="166052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1.0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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3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461250" y="1058863"/>
            <a:ext cx="1511300" cy="36933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blue 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trees</a:t>
            </a:r>
            <a:endParaRPr 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794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481888" y="5797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A510D3"/>
                </a:solidFill>
                <a:latin typeface="Comic Sans MS" pitchFamily="66" charset="0"/>
              </a:rPr>
              <a:t>Quantity objects are in purple</a:t>
            </a:r>
          </a:p>
        </p:txBody>
      </p:sp>
      <p:sp>
        <p:nvSpPr>
          <p:cNvPr id="30795" name="Text Box 7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85800" y="152400"/>
            <a:ext cx="778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</a:t>
            </a:r>
            <a:r>
              <a:rPr lang="en-US" sz="3200" i="1">
                <a:latin typeface="Times New Roman" pitchFamily="18" charset="0"/>
              </a:rPr>
              <a:t>with its parse trees</a:t>
            </a:r>
            <a:r>
              <a:rPr lang="en-US" sz="3200">
                <a:latin typeface="Times New Roman" pitchFamily="18" charset="0"/>
              </a:rPr>
              <a:t>…</a:t>
            </a:r>
          </a:p>
        </p:txBody>
      </p:sp>
      <p:sp>
        <p:nvSpPr>
          <p:cNvPr id="30796" name="Text Box 7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47638" y="11049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30797" name="Text Box 8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0513" y="20367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30798" name="Text Box 8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90513" y="27606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30799" name="Text Box 8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90513" y="413543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30800" name="Text Box 8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495458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30801" name="Rectangle 87"/>
          <p:cNvSpPr>
            <a:spLocks noChangeArrowheads="1"/>
          </p:cNvSpPr>
          <p:nvPr/>
        </p:nvSpPr>
        <p:spPr bwMode="auto">
          <a:xfrm>
            <a:off x="5738813" y="5729288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30802" name="Rectangle 88"/>
          <p:cNvSpPr>
            <a:spLocks noChangeArrowheads="1"/>
          </p:cNvSpPr>
          <p:nvPr/>
        </p:nvSpPr>
        <p:spPr bwMode="auto">
          <a:xfrm>
            <a:off x="5605463" y="6110288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30803" name="Line 10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663825" y="36671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4" name="Rectangle 1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209800" y="3438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805" name="Rectangle 3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11588" y="34385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06" name="Rectangle 3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200400" y="34385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07" name="Rectangle 3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546475" y="349885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30808" name="Line 40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4216400" y="33702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9" name="Rectangle 4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367213" y="34385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10" name="Text Box 69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90513" y="34734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30811" name="Rectangle 20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305050" y="6384925"/>
            <a:ext cx="26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12" name="Line 23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2687638" y="66182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3" name="Rectangle 62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308350" y="6445250"/>
            <a:ext cx="247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814" name="Rectangle 78"/>
          <p:cNvSpPr>
            <a:spLocks noChangeArrowheads="1"/>
          </p:cNvSpPr>
          <p:nvPr/>
        </p:nvSpPr>
        <p:spPr bwMode="auto">
          <a:xfrm>
            <a:off x="5730875" y="6494463"/>
            <a:ext cx="263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15" name="Text Box 63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3157538" y="3814763"/>
            <a:ext cx="941387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U, I ] </a:t>
            </a:r>
          </a:p>
        </p:txBody>
      </p:sp>
      <p:sp>
        <p:nvSpPr>
          <p:cNvPr id="30816" name="Text Box 67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398963" y="3814763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1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921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0818" name="Rectangle 56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364038" y="4905375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30819" name="Text Box 7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340225" y="5349875"/>
            <a:ext cx="12985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D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820" name="Line 54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715000" y="4833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1" name="AutoShape 65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6694488" y="1060450"/>
            <a:ext cx="228600" cy="3368675"/>
          </a:xfrm>
          <a:prstGeom prst="rightBrace">
            <a:avLst>
              <a:gd name="adj1" fmla="val 106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" name="Text Box 66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994525" y="22336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</p:spTree>
    <p:extLst>
      <p:ext uri="{BB962C8B-B14F-4D97-AF65-F5344CB8AC3E}">
        <p14:creationId xmlns:p14="http://schemas.microsoft.com/office/powerpoint/2010/main" val="3809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9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217488"/>
            <a:ext cx="838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latin typeface="Courier New" pitchFamily="49" charset="0"/>
              </a:rPr>
              <a:t>class </a:t>
            </a:r>
            <a:r>
              <a:rPr lang="en-US" b="1" dirty="0">
                <a:solidFill>
                  <a:srgbClr val="0703F3"/>
                </a:solidFill>
                <a:latin typeface="Courier New" pitchFamily="49" charset="0"/>
              </a:rPr>
              <a:t>Quantity</a:t>
            </a:r>
          </a:p>
          <a:p>
            <a:r>
              <a:rPr lang="en-US" sz="1400" b="1" dirty="0">
                <a:latin typeface="Courier New" pitchFamily="49" charset="0"/>
              </a:rPr>
              <a:t>{</a:t>
            </a:r>
          </a:p>
          <a:p>
            <a:r>
              <a:rPr lang="en-US" sz="1400" b="1" dirty="0">
                <a:latin typeface="Courier New" pitchFamily="49" charset="0"/>
              </a:rPr>
              <a:t>  private double m;  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multiplier</a:t>
            </a:r>
          </a:p>
          <a:p>
            <a:r>
              <a:rPr lang="en-US" sz="1400" b="1" dirty="0">
                <a:latin typeface="Courier New" pitchFamily="49" charset="0"/>
              </a:rPr>
              <a:t>  private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N;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numerator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private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D;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denominator</a:t>
            </a:r>
          </a:p>
          <a:p>
            <a:r>
              <a:rPr lang="en-US" sz="1400" b="1" dirty="0">
                <a:latin typeface="Courier New" pitchFamily="49" charset="0"/>
              </a:rPr>
              <a:t>  private double u;  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uncertainty</a:t>
            </a:r>
          </a:p>
          <a:p>
            <a:endParaRPr lang="en-US" sz="1400" b="1" dirty="0">
              <a:solidFill>
                <a:srgbClr val="04841C"/>
              </a:solidFill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public Quantity(double m,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N,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D, double u)</a:t>
            </a:r>
          </a:p>
          <a:p>
            <a:r>
              <a:rPr lang="en-US" sz="1400" b="1" dirty="0">
                <a:latin typeface="Courier New" pitchFamily="49" charset="0"/>
              </a:rPr>
              <a:t>  {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this.m</a:t>
            </a:r>
            <a:r>
              <a:rPr lang="en-US" sz="1400" b="1" dirty="0">
                <a:latin typeface="Courier New" pitchFamily="49" charset="0"/>
              </a:rPr>
              <a:t> = m;    </a:t>
            </a:r>
            <a:r>
              <a:rPr lang="en-US" sz="1400" b="1" dirty="0" err="1">
                <a:latin typeface="Courier New" pitchFamily="49" charset="0"/>
              </a:rPr>
              <a:t>this.N</a:t>
            </a:r>
            <a:r>
              <a:rPr lang="en-US" sz="1400" b="1" dirty="0">
                <a:latin typeface="Courier New" pitchFamily="49" charset="0"/>
              </a:rPr>
              <a:t> = N;    </a:t>
            </a:r>
            <a:r>
              <a:rPr lang="en-US" sz="1400" b="1" dirty="0" err="1">
                <a:latin typeface="Courier New" pitchFamily="49" charset="0"/>
              </a:rPr>
              <a:t>this.D</a:t>
            </a:r>
            <a:r>
              <a:rPr lang="en-US" sz="1400" b="1" dirty="0">
                <a:latin typeface="Courier New" pitchFamily="49" charset="0"/>
              </a:rPr>
              <a:t> = D;    </a:t>
            </a:r>
            <a:r>
              <a:rPr lang="en-US" sz="1400" b="1" dirty="0" err="1">
                <a:latin typeface="Courier New" pitchFamily="49" charset="0"/>
              </a:rPr>
              <a:t>this.u</a:t>
            </a:r>
            <a:r>
              <a:rPr lang="en-US" sz="1400" b="1" dirty="0">
                <a:latin typeface="Courier New" pitchFamily="49" charset="0"/>
              </a:rPr>
              <a:t> = u;</a:t>
            </a:r>
          </a:p>
          <a:p>
            <a:r>
              <a:rPr lang="en-US" sz="1400" b="1" dirty="0">
                <a:latin typeface="Courier New" pitchFamily="49" charset="0"/>
              </a:rPr>
              <a:t>  }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public double </a:t>
            </a:r>
            <a:r>
              <a:rPr lang="en-US" sz="1400" b="1" dirty="0" err="1">
                <a:latin typeface="Courier New" pitchFamily="49" charset="0"/>
              </a:rPr>
              <a:t>getm</a:t>
            </a:r>
            <a:r>
              <a:rPr lang="en-US" sz="1400" b="1" dirty="0">
                <a:latin typeface="Courier New" pitchFamily="49" charset="0"/>
              </a:rPr>
              <a:t>()    {  return </a:t>
            </a:r>
            <a:r>
              <a:rPr lang="en-US" sz="1400" b="1" dirty="0" err="1">
                <a:latin typeface="Courier New" pitchFamily="49" charset="0"/>
              </a:rPr>
              <a:t>this.m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r>
              <a:rPr lang="en-US" sz="1400" b="1" dirty="0">
                <a:latin typeface="Courier New" pitchFamily="49" charset="0"/>
              </a:rPr>
              <a:t>  public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getN</a:t>
            </a:r>
            <a:r>
              <a:rPr lang="en-US" sz="1400" b="1" dirty="0">
                <a:latin typeface="Courier New" pitchFamily="49" charset="0"/>
              </a:rPr>
              <a:t>()  {  return </a:t>
            </a:r>
            <a:r>
              <a:rPr lang="en-US" sz="1400" b="1" dirty="0" err="1">
                <a:latin typeface="Courier New" pitchFamily="49" charset="0"/>
              </a:rPr>
              <a:t>this.N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r>
              <a:rPr lang="en-US" sz="1400" b="1" dirty="0">
                <a:latin typeface="Courier New" pitchFamily="49" charset="0"/>
              </a:rPr>
              <a:t>  public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getD</a:t>
            </a:r>
            <a:r>
              <a:rPr lang="en-US" sz="1400" b="1" dirty="0">
                <a:latin typeface="Courier New" pitchFamily="49" charset="0"/>
              </a:rPr>
              <a:t>()  {  return </a:t>
            </a:r>
            <a:r>
              <a:rPr lang="en-US" sz="1400" b="1" dirty="0" err="1">
                <a:latin typeface="Courier New" pitchFamily="49" charset="0"/>
              </a:rPr>
              <a:t>this.D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r>
              <a:rPr lang="en-US" sz="1400" b="1" dirty="0">
                <a:latin typeface="Courier New" pitchFamily="49" charset="0"/>
              </a:rPr>
              <a:t>  public double </a:t>
            </a:r>
            <a:r>
              <a:rPr lang="en-US" sz="1400" b="1" dirty="0" err="1">
                <a:latin typeface="Courier New" pitchFamily="49" charset="0"/>
              </a:rPr>
              <a:t>getu</a:t>
            </a:r>
            <a:r>
              <a:rPr lang="en-US" sz="1400" b="1" dirty="0">
                <a:latin typeface="Courier New" pitchFamily="49" charset="0"/>
              </a:rPr>
              <a:t>()    {  return </a:t>
            </a:r>
            <a:r>
              <a:rPr lang="en-US" sz="1400" b="1" dirty="0" err="1">
                <a:latin typeface="Courier New" pitchFamily="49" charset="0"/>
              </a:rPr>
              <a:t>this.u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public String </a:t>
            </a:r>
            <a:r>
              <a:rPr lang="en-US" sz="1400" b="1" dirty="0" err="1">
                <a:latin typeface="Courier New" pitchFamily="49" charset="0"/>
              </a:rPr>
              <a:t>toString</a:t>
            </a:r>
            <a:r>
              <a:rPr lang="en-US" sz="1400" b="1" dirty="0">
                <a:latin typeface="Courier New" pitchFamily="49" charset="0"/>
              </a:rPr>
              <a:t>()</a:t>
            </a:r>
          </a:p>
          <a:p>
            <a:r>
              <a:rPr lang="en-US" sz="1400" b="1" dirty="0">
                <a:latin typeface="Courier New" pitchFamily="49" charset="0"/>
              </a:rPr>
              <a:t>  {</a:t>
            </a:r>
          </a:p>
          <a:p>
            <a:r>
              <a:rPr lang="en-US" sz="1400" b="1" dirty="0">
                <a:latin typeface="Courier New" pitchFamily="49" charset="0"/>
              </a:rPr>
              <a:t>    return "</a:t>
            </a:r>
            <a:r>
              <a:rPr lang="en-US" sz="1800" b="1" dirty="0">
                <a:solidFill>
                  <a:srgbClr val="A510D3"/>
                </a:solidFill>
                <a:latin typeface="Courier New" pitchFamily="49" charset="0"/>
              </a:rPr>
              <a:t>{</a:t>
            </a:r>
            <a:r>
              <a:rPr lang="en-US" sz="1400" b="1" dirty="0">
                <a:latin typeface="Courier New" pitchFamily="49" charset="0"/>
              </a:rPr>
              <a:t>" + </a:t>
            </a:r>
            <a:r>
              <a:rPr lang="en-US" sz="1400" b="1" dirty="0" err="1">
                <a:latin typeface="Courier New" pitchFamily="49" charset="0"/>
              </a:rPr>
              <a:t>this.m</a:t>
            </a:r>
            <a:r>
              <a:rPr lang="en-US" sz="1400" b="1" dirty="0">
                <a:latin typeface="Courier New" pitchFamily="49" charset="0"/>
              </a:rPr>
              <a:t> + "," + </a:t>
            </a:r>
            <a:r>
              <a:rPr lang="en-US" sz="1400" b="1" dirty="0" err="1">
                <a:latin typeface="Courier New" pitchFamily="49" charset="0"/>
              </a:rPr>
              <a:t>this.N</a:t>
            </a:r>
            <a:r>
              <a:rPr lang="en-US" sz="1400" b="1" dirty="0">
                <a:latin typeface="Courier New" pitchFamily="49" charset="0"/>
              </a:rPr>
              <a:t> + "," + </a:t>
            </a:r>
            <a:r>
              <a:rPr lang="en-US" sz="1400" b="1" dirty="0" err="1">
                <a:latin typeface="Courier New" pitchFamily="49" charset="0"/>
              </a:rPr>
              <a:t>this.D</a:t>
            </a:r>
            <a:r>
              <a:rPr lang="en-US" sz="1400" b="1" dirty="0">
                <a:latin typeface="Courier New" pitchFamily="49" charset="0"/>
              </a:rPr>
              <a:t> + "," + </a:t>
            </a:r>
            <a:r>
              <a:rPr lang="en-US" sz="1400" b="1" dirty="0" err="1">
                <a:latin typeface="Courier New" pitchFamily="49" charset="0"/>
              </a:rPr>
              <a:t>this.u</a:t>
            </a:r>
            <a:r>
              <a:rPr lang="en-US" sz="1400" b="1" dirty="0">
                <a:latin typeface="Courier New" pitchFamily="49" charset="0"/>
              </a:rPr>
              <a:t> + "</a:t>
            </a:r>
            <a:r>
              <a:rPr lang="en-US" sz="1800" b="1" dirty="0">
                <a:solidFill>
                  <a:srgbClr val="A510D3"/>
                </a:solidFill>
                <a:latin typeface="Courier New" pitchFamily="49" charset="0"/>
              </a:rPr>
              <a:t>}</a:t>
            </a:r>
            <a:r>
              <a:rPr lang="en-US" sz="1400" b="1" dirty="0">
                <a:latin typeface="Courier New" pitchFamily="49" charset="0"/>
              </a:rPr>
              <a:t>";</a:t>
            </a:r>
          </a:p>
          <a:p>
            <a:r>
              <a:rPr lang="en-US" sz="1400" b="1" dirty="0">
                <a:latin typeface="Courier New" pitchFamily="49" charset="0"/>
              </a:rPr>
              <a:t>  }</a:t>
            </a:r>
          </a:p>
        </p:txBody>
      </p:sp>
      <p:sp>
        <p:nvSpPr>
          <p:cNvPr id="58370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242888"/>
            <a:ext cx="2281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Quantity</a:t>
            </a:r>
          </a:p>
        </p:txBody>
      </p:sp>
      <p:sp>
        <p:nvSpPr>
          <p:cNvPr id="58371" name="Text Box 9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3035300"/>
            <a:ext cx="2755900" cy="7397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"getters" </a:t>
            </a:r>
            <a:r>
              <a:rPr lang="en-US" sz="1400" dirty="0">
                <a:latin typeface="Calibri" pitchFamily="34" charset="0"/>
              </a:rPr>
              <a:t>- methods for obtaining data members without making the data itself public</a:t>
            </a:r>
          </a:p>
        </p:txBody>
      </p:sp>
      <p:grpSp>
        <p:nvGrpSpPr>
          <p:cNvPr id="58373" name="Group 9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651875" y="5761038"/>
            <a:ext cx="374650" cy="515937"/>
            <a:chOff x="2928" y="1051"/>
            <a:chExt cx="840" cy="957"/>
          </a:xfrm>
        </p:grpSpPr>
        <p:sp>
          <p:nvSpPr>
            <p:cNvPr id="58381" name="Freeform 9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Oval 9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Oval 9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Oval 10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Oval 10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Oval 10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0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10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AutoShape 10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Freeform 10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10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10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10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4" name="Text Box 1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94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( 42.0   ("m")   ("s" "s") )</a:t>
            </a:r>
          </a:p>
        </p:txBody>
      </p:sp>
      <p:sp>
        <p:nvSpPr>
          <p:cNvPr id="58375" name="Text Box 1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5129213"/>
            <a:ext cx="4114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10D3"/>
                </a:solidFill>
                <a:latin typeface="Courier New" pitchFamily="49" charset="0"/>
              </a:rPr>
              <a:t>{</a:t>
            </a:r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 42.0, ["m"], ["s", "s"] </a:t>
            </a:r>
            <a:r>
              <a:rPr lang="en-US" sz="3200" b="1">
                <a:solidFill>
                  <a:srgbClr val="A510D3"/>
                </a:solidFill>
                <a:latin typeface="Courier New" pitchFamily="49" charset="0"/>
              </a:rPr>
              <a:t>}</a:t>
            </a:r>
            <a:endParaRPr lang="en-US" sz="3200" b="1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58376" name="Text Box 1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5981700"/>
            <a:ext cx="2554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  <a:latin typeface="Cambria" pitchFamily="18" charset="0"/>
              </a:rPr>
              <a:t>Scheme's quantity list:</a:t>
            </a:r>
          </a:p>
        </p:txBody>
      </p:sp>
      <p:sp>
        <p:nvSpPr>
          <p:cNvPr id="58377" name="Text Box 1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5278438"/>
            <a:ext cx="2554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  <a:latin typeface="Cambria" pitchFamily="18" charset="0"/>
              </a:rPr>
              <a:t>Java's quantity object: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7363" y="938213"/>
            <a:ext cx="2890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Times New Roman" pitchFamily="18" charset="0"/>
              </a:rPr>
              <a:t>Unicalc, but in Java</a:t>
            </a:r>
          </a:p>
        </p:txBody>
      </p:sp>
    </p:spTree>
    <p:extLst>
      <p:ext uri="{BB962C8B-B14F-4D97-AF65-F5344CB8AC3E}">
        <p14:creationId xmlns:p14="http://schemas.microsoft.com/office/powerpoint/2010/main" val="27362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  <p:bldP spid="58375" grpId="0"/>
      <p:bldP spid="58376" grpId="0"/>
      <p:bldP spid="5837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228600"/>
            <a:ext cx="838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Courier New" pitchFamily="49" charset="0"/>
              </a:rPr>
              <a:t>class </a:t>
            </a:r>
            <a:r>
              <a:rPr lang="en-US" b="1">
                <a:solidFill>
                  <a:srgbClr val="0703F3"/>
                </a:solidFill>
                <a:latin typeface="Courier New" pitchFamily="49" charset="0"/>
              </a:rPr>
              <a:t>Quantity</a:t>
            </a:r>
          </a:p>
          <a:p>
            <a:r>
              <a:rPr lang="en-US" sz="1400" b="1">
                <a:latin typeface="Courier New" pitchFamily="49" charset="0"/>
              </a:rPr>
              <a:t>{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// data members  m, N, D, u</a:t>
            </a:r>
          </a:p>
          <a:p>
            <a:r>
              <a:rPr lang="en-US" sz="1400" b="1">
                <a:latin typeface="Courier New" pitchFamily="49" charset="0"/>
              </a:rPr>
              <a:t>  // constructor:  Quantity( m, N, D, u )</a:t>
            </a:r>
          </a:p>
          <a:p>
            <a:r>
              <a:rPr lang="en-US" sz="1400" b="1">
                <a:latin typeface="Courier New" pitchFamily="49" charset="0"/>
              </a:rPr>
              <a:t>  // getters:   getm(), getN(), getD(), getu()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public static Quantity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simplify</a:t>
            </a:r>
            <a:r>
              <a:rPr lang="en-US" sz="1400" b="1">
                <a:latin typeface="Courier New" pitchFamily="49" charset="0"/>
              </a:rPr>
              <a:t>(Quantity Q)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multiply</a:t>
            </a:r>
            <a:r>
              <a:rPr lang="en-US" sz="1400" b="1">
                <a:latin typeface="Courier New" pitchFamily="49" charset="0"/>
              </a:rPr>
              <a:t>(Quantity Q1, Quantity Q2)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divide</a:t>
            </a:r>
            <a:r>
              <a:rPr lang="en-US" sz="1400" b="1">
                <a:latin typeface="Courier New" pitchFamily="49" charset="0"/>
              </a:rPr>
              <a:t>(Quantity Q1, Quantity Q2) …</a:t>
            </a:r>
          </a:p>
          <a:p>
            <a:r>
              <a:rPr lang="en-US" sz="1400" b="1">
                <a:latin typeface="Courier New" pitchFamily="49" charset="0"/>
              </a:rPr>
              <a:t>  public static Quantity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norm_unit</a:t>
            </a:r>
            <a:r>
              <a:rPr lang="en-US" sz="1400" b="1">
                <a:latin typeface="Courier New" pitchFamily="49" charset="0"/>
              </a:rPr>
              <a:t>(String unit, OpenList DB)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norm</a:t>
            </a:r>
            <a:r>
              <a:rPr lang="en-US" sz="1400" b="1">
                <a:latin typeface="Courier New" pitchFamily="49" charset="0"/>
              </a:rPr>
              <a:t>(Quantity Q,  OpenList DB) …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public static Quantity   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add</a:t>
            </a:r>
            <a:r>
              <a:rPr lang="en-US" sz="1400" b="1">
                <a:latin typeface="Courier New" pitchFamily="49" charset="0"/>
              </a:rPr>
              <a:t>(Quantity Q1, Quantity Q2, OpenList DB)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negate</a:t>
            </a:r>
            <a:r>
              <a:rPr lang="en-US" sz="1400" b="1">
                <a:latin typeface="Courier New" pitchFamily="49" charset="0"/>
              </a:rPr>
              <a:t>(Quantity Q) …</a:t>
            </a:r>
          </a:p>
        </p:txBody>
      </p:sp>
      <p:sp>
        <p:nvSpPr>
          <p:cNvPr id="604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89788" y="647382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B9B1BA"/>
                </a:solidFill>
              </a:rPr>
              <a:t>try this last one…</a:t>
            </a:r>
          </a:p>
        </p:txBody>
      </p:sp>
      <p:sp>
        <p:nvSpPr>
          <p:cNvPr id="60420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242888"/>
            <a:ext cx="2281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Quantity</a:t>
            </a:r>
          </a:p>
        </p:txBody>
      </p:sp>
      <p:sp>
        <p:nvSpPr>
          <p:cNvPr id="60421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7363" y="938213"/>
            <a:ext cx="2890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Times New Roman" pitchFamily="18" charset="0"/>
              </a:rPr>
              <a:t>Unicalc, but in Java</a:t>
            </a:r>
          </a:p>
        </p:txBody>
      </p:sp>
    </p:spTree>
    <p:extLst>
      <p:ext uri="{BB962C8B-B14F-4D97-AF65-F5344CB8AC3E}">
        <p14:creationId xmlns:p14="http://schemas.microsoft.com/office/powerpoint/2010/main" val="11704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29" y="0"/>
            <a:ext cx="4326971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pPr algn="l"/>
            <a:r>
              <a:rPr lang="en-US" b="1" dirty="0" smtClean="0"/>
              <a:t>Quantity Overview</a:t>
            </a:r>
            <a:endParaRPr lang="en-US" b="1" dirty="0"/>
          </a:p>
        </p:txBody>
      </p:sp>
      <p:sp>
        <p:nvSpPr>
          <p:cNvPr id="6" name="Line Callout 1 5"/>
          <p:cNvSpPr/>
          <p:nvPr/>
        </p:nvSpPr>
        <p:spPr>
          <a:xfrm>
            <a:off x="7543800" y="300770"/>
            <a:ext cx="1143000" cy="908095"/>
          </a:xfrm>
          <a:prstGeom prst="borderCallout1">
            <a:avLst>
              <a:gd name="adj1" fmla="val 39291"/>
              <a:gd name="adj2" fmla="val -7410"/>
              <a:gd name="adj3" fmla="val 41829"/>
              <a:gd name="adj4" fmla="val -376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variables</a:t>
            </a:r>
            <a:endParaRPr lang="en-US" sz="1600" dirty="0"/>
          </a:p>
        </p:txBody>
      </p:sp>
      <p:sp>
        <p:nvSpPr>
          <p:cNvPr id="7" name="Left Brace 6"/>
          <p:cNvSpPr/>
          <p:nvPr/>
        </p:nvSpPr>
        <p:spPr>
          <a:xfrm rot="10800000">
            <a:off x="6629084" y="218313"/>
            <a:ext cx="381000" cy="99055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198029" y="1208865"/>
            <a:ext cx="304800" cy="122953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198029" y="2438400"/>
            <a:ext cx="304800" cy="10053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5198029" y="4191000"/>
            <a:ext cx="304800" cy="1676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187793" y="5867400"/>
            <a:ext cx="315036" cy="6858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2590800" y="1181101"/>
            <a:ext cx="1850408" cy="533400"/>
          </a:xfrm>
          <a:prstGeom prst="borderCallout1">
            <a:avLst>
              <a:gd name="adj1" fmla="val 76614"/>
              <a:gd name="adj2" fmla="val 100849"/>
              <a:gd name="adj3" fmla="val 120030"/>
              <a:gd name="adj4" fmla="val 1381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Constructors</a:t>
            </a:r>
            <a:endParaRPr lang="en-US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2590800" y="1905000"/>
            <a:ext cx="1850408" cy="533400"/>
          </a:xfrm>
          <a:prstGeom prst="borderCallout1">
            <a:avLst>
              <a:gd name="adj1" fmla="val 76614"/>
              <a:gd name="adj2" fmla="val 100849"/>
              <a:gd name="adj3" fmla="val 189113"/>
              <a:gd name="adj4" fmla="val 1403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Accessors</a:t>
            </a:r>
            <a:endParaRPr lang="en-US" sz="1600" dirty="0"/>
          </a:p>
        </p:txBody>
      </p:sp>
      <p:sp>
        <p:nvSpPr>
          <p:cNvPr id="16" name="Line Callout 1 15"/>
          <p:cNvSpPr/>
          <p:nvPr/>
        </p:nvSpPr>
        <p:spPr>
          <a:xfrm>
            <a:off x="2590800" y="3733800"/>
            <a:ext cx="1850408" cy="838200"/>
          </a:xfrm>
          <a:prstGeom prst="borderCallout1">
            <a:avLst>
              <a:gd name="adj1" fmla="val 76614"/>
              <a:gd name="adj2" fmla="val 100849"/>
              <a:gd name="adj3" fmla="val 156548"/>
              <a:gd name="adj4" fmla="val 1388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Error propagation</a:t>
            </a:r>
            <a:endParaRPr lang="en-US" sz="1600" dirty="0"/>
          </a:p>
        </p:txBody>
      </p:sp>
      <p:sp>
        <p:nvSpPr>
          <p:cNvPr id="17" name="Line Callout 1 16"/>
          <p:cNvSpPr/>
          <p:nvPr/>
        </p:nvSpPr>
        <p:spPr>
          <a:xfrm>
            <a:off x="1055996" y="4984845"/>
            <a:ext cx="3069608" cy="1143000"/>
          </a:xfrm>
          <a:prstGeom prst="borderCallout1">
            <a:avLst>
              <a:gd name="adj1" fmla="val 76614"/>
              <a:gd name="adj2" fmla="val 100849"/>
              <a:gd name="adj3" fmla="val 108787"/>
              <a:gd name="adj4" fmla="val 1330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Normalize Units using the association list of units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/>
              <a:t>(and variables)</a:t>
            </a:r>
            <a:endParaRPr lang="en-US" sz="1600" i="1" dirty="0"/>
          </a:p>
        </p:txBody>
      </p:sp>
      <p:sp>
        <p:nvSpPr>
          <p:cNvPr id="18" name="Line Callout 1 17"/>
          <p:cNvSpPr/>
          <p:nvPr/>
        </p:nvSpPr>
        <p:spPr>
          <a:xfrm>
            <a:off x="364571" y="1443755"/>
            <a:ext cx="1850408" cy="1452858"/>
          </a:xfrm>
          <a:prstGeom prst="borderCallout1">
            <a:avLst>
              <a:gd name="adj1" fmla="val 100564"/>
              <a:gd name="adj2" fmla="val 33503"/>
              <a:gd name="adj3" fmla="val 139524"/>
              <a:gd name="adj4" fmla="val 231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To work more like Racket - Lots of static methods! </a:t>
            </a:r>
            <a:endParaRPr lang="en-US" sz="1600" dirty="0"/>
          </a:p>
        </p:txBody>
      </p:sp>
      <p:grpSp>
        <p:nvGrpSpPr>
          <p:cNvPr id="19" name="Group 9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3225281"/>
            <a:ext cx="374650" cy="515937"/>
            <a:chOff x="2928" y="1051"/>
            <a:chExt cx="840" cy="957"/>
          </a:xfrm>
        </p:grpSpPr>
        <p:sp>
          <p:nvSpPr>
            <p:cNvPr id="20" name="Freeform 9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9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0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0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0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0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10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0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8000" l="8889" r="100000">
                        <a14:foregroundMark x1="71111" y1="24000" x2="71111" y2="2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928938"/>
            <a:ext cx="1585912" cy="8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" y="1722437"/>
            <a:ext cx="975132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foot,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12.0,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inch],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[],  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cm,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0.01,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meter],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[], 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mile,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5280.0, [foot],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[], 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inch,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0.0254, [meter],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[],     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hour,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60.0,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minute],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[],     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minute,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60.0,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second],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   [],     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mph,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mile], 	 	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hour],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ohm,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volt],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	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ampere],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volt,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joule],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	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coulomb], 0.0 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watt,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joule],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second],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0.0 }],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[coulomb, { 1.0,    [ampere, second], [],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[joule, { 1.0, [kg, meter, meter], [second, second], 0.0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}] 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94112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362200" y="990600"/>
            <a:ext cx="6629400" cy="942395"/>
          </a:xfrm>
          <a:prstGeom prst="borderCallout1">
            <a:avLst>
              <a:gd name="adj1" fmla="val 75501"/>
              <a:gd name="adj2" fmla="val -30718"/>
              <a:gd name="adj3" fmla="val 16301"/>
              <a:gd name="adj4" fmla="val -4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db.first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().second()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should be of type: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OpenList  B) Object  C) String D) Quantity E) ???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87920" y="1416960"/>
              <a:ext cx="1434240" cy="61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360" y="1412280"/>
                <a:ext cx="1451880" cy="6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8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3431</Words>
  <Application>Microsoft Office PowerPoint</Application>
  <PresentationFormat>On-screen Show (4:3)</PresentationFormat>
  <Paragraphs>922</Paragraphs>
  <Slides>68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ＭＳ Ｐゴシック</vt:lpstr>
      <vt:lpstr>Arial</vt:lpstr>
      <vt:lpstr>Calibri</vt:lpstr>
      <vt:lpstr>Cambria</vt:lpstr>
      <vt:lpstr>Comic Sans MS</vt:lpstr>
      <vt:lpstr>Courier New</vt:lpstr>
      <vt:lpstr>Gadget</vt:lpstr>
      <vt:lpstr>Impact</vt:lpstr>
      <vt:lpstr>Monaco</vt:lpstr>
      <vt:lpstr>Sand</vt:lpstr>
      <vt:lpstr>Symbol</vt:lpstr>
      <vt:lpstr>Times</vt:lpstr>
      <vt:lpstr>Times New Roman</vt:lpstr>
      <vt:lpstr>Office Theme</vt:lpstr>
      <vt:lpstr>CS  60</vt:lpstr>
      <vt:lpstr>Office Hours this week</vt:lpstr>
      <vt:lpstr>OpenList Racket-style Lists in Java (Provided)</vt:lpstr>
      <vt:lpstr>OpenList Overview</vt:lpstr>
      <vt:lpstr>Quantity (Re-implement methods you wrote in Racket)</vt:lpstr>
      <vt:lpstr>PowerPoint Presentation</vt:lpstr>
      <vt:lpstr>PowerPoint Presentation</vt:lpstr>
      <vt:lpstr>Quantity Overview</vt:lpstr>
      <vt:lpstr>PowerPoint Presentation</vt:lpstr>
      <vt:lpstr>Review:  Racket assoc</vt:lpstr>
      <vt:lpstr>assoc in Java</vt:lpstr>
      <vt:lpstr>Big idea of Hw9  (Unicalc) Parsing</vt:lpstr>
      <vt:lpstr>PowerPoint Presentation</vt:lpstr>
      <vt:lpstr>PowerPoint Presentation</vt:lpstr>
      <vt:lpstr>ParseTree Structure for the Tokens (provided)  Returned by  parse(String[] tokens)</vt:lpstr>
      <vt:lpstr>Evaluate these Parse Trees</vt:lpstr>
      <vt:lpstr>Design the ParseTree Class </vt:lpstr>
      <vt:lpstr>ParseTree  Overview</vt:lpstr>
      <vt:lpstr>PowerPoint Presentation</vt:lpstr>
      <vt:lpstr>PowerPoint Presentation</vt:lpstr>
      <vt:lpstr>Creating ParseTrees</vt:lpstr>
      <vt:lpstr>PowerPoint Presentation</vt:lpstr>
      <vt:lpstr>PowerPoint Presentation</vt:lpstr>
      <vt:lpstr>Tokenizer (Take in input and  break it into pieces)</vt:lpstr>
      <vt:lpstr>PowerPoint Presentation</vt:lpstr>
      <vt:lpstr>Tokenizer Overview</vt:lpstr>
      <vt:lpstr>PowerPoint Presentation</vt:lpstr>
      <vt:lpstr>PowerPoint Presentation</vt:lpstr>
      <vt:lpstr>PowerPoint Presentation</vt:lpstr>
      <vt:lpstr>Evaluator Evaluate the ParseTree</vt:lpstr>
      <vt:lpstr>Examples: Numbers &amp; Uncertainty &amp; Units</vt:lpstr>
      <vt:lpstr>Examples: Math without units</vt:lpstr>
      <vt:lpstr>Examples: Math with units</vt:lpstr>
      <vt:lpstr>Examples: Math Precedence</vt:lpstr>
      <vt:lpstr>Examples: Parentheses</vt:lpstr>
      <vt:lpstr>Examples: Negation</vt:lpstr>
      <vt:lpstr>Examples: def</vt:lpstr>
      <vt:lpstr>Examples: def and # (which calls norm)</vt:lpstr>
      <vt:lpstr>Examples: def and minus (which calls norm)</vt:lpstr>
      <vt:lpstr>Examples: def (second call!)</vt:lpstr>
      <vt:lpstr>Examples: def (3rd call)</vt:lpstr>
      <vt:lpstr>Examples: def (4th calls)</vt:lpstr>
      <vt:lpstr>Examples: using multiple variables</vt:lpstr>
      <vt:lpstr>PowerPoint Presentation</vt:lpstr>
      <vt:lpstr>PowerPoint Presentation</vt:lpstr>
      <vt:lpstr>PowerPoint Presentation</vt:lpstr>
      <vt:lpstr>DEMO – Parsing </vt:lpstr>
      <vt:lpstr>DEMO – Parsing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346</cp:revision>
  <cp:lastPrinted>2013-03-28T16:44:04Z</cp:lastPrinted>
  <dcterms:created xsi:type="dcterms:W3CDTF">2012-10-29T16:10:05Z</dcterms:created>
  <dcterms:modified xsi:type="dcterms:W3CDTF">2013-11-04T21:34:52Z</dcterms:modified>
</cp:coreProperties>
</file>