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1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3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99" r:id="rId2"/>
    <p:sldId id="833" r:id="rId3"/>
    <p:sldId id="832" r:id="rId4"/>
    <p:sldId id="831" r:id="rId5"/>
    <p:sldId id="826" r:id="rId6"/>
    <p:sldId id="827" r:id="rId7"/>
    <p:sldId id="828" r:id="rId8"/>
    <p:sldId id="829" r:id="rId9"/>
    <p:sldId id="830" r:id="rId10"/>
    <p:sldId id="853" r:id="rId11"/>
    <p:sldId id="854" r:id="rId12"/>
    <p:sldId id="855" r:id="rId13"/>
    <p:sldId id="816" r:id="rId14"/>
    <p:sldId id="817" r:id="rId15"/>
    <p:sldId id="818" r:id="rId16"/>
    <p:sldId id="821" r:id="rId17"/>
    <p:sldId id="822" r:id="rId18"/>
    <p:sldId id="856" r:id="rId19"/>
    <p:sldId id="823" r:id="rId20"/>
    <p:sldId id="824" r:id="rId21"/>
    <p:sldId id="825" r:id="rId22"/>
    <p:sldId id="837" r:id="rId23"/>
    <p:sldId id="834" r:id="rId24"/>
    <p:sldId id="835" r:id="rId25"/>
    <p:sldId id="836" r:id="rId26"/>
    <p:sldId id="838" r:id="rId27"/>
    <p:sldId id="839" r:id="rId28"/>
    <p:sldId id="840" r:id="rId29"/>
    <p:sldId id="841" r:id="rId30"/>
    <p:sldId id="842" r:id="rId31"/>
    <p:sldId id="843" r:id="rId32"/>
    <p:sldId id="844" r:id="rId33"/>
    <p:sldId id="845" r:id="rId34"/>
    <p:sldId id="846" r:id="rId35"/>
    <p:sldId id="847" r:id="rId36"/>
    <p:sldId id="857" r:id="rId37"/>
    <p:sldId id="858" r:id="rId38"/>
    <p:sldId id="859" r:id="rId39"/>
    <p:sldId id="860" r:id="rId40"/>
    <p:sldId id="861" r:id="rId41"/>
    <p:sldId id="862" r:id="rId42"/>
    <p:sldId id="867" r:id="rId43"/>
    <p:sldId id="868" r:id="rId44"/>
    <p:sldId id="863" r:id="rId45"/>
    <p:sldId id="864" r:id="rId46"/>
    <p:sldId id="865" r:id="rId47"/>
    <p:sldId id="866" r:id="rId48"/>
    <p:sldId id="708" r:id="rId49"/>
    <p:sldId id="709" r:id="rId50"/>
    <p:sldId id="710" r:id="rId51"/>
    <p:sldId id="711" r:id="rId52"/>
    <p:sldId id="712" r:id="rId53"/>
    <p:sldId id="713" r:id="rId54"/>
    <p:sldId id="714" r:id="rId55"/>
    <p:sldId id="715" r:id="rId56"/>
    <p:sldId id="716" r:id="rId57"/>
    <p:sldId id="717" r:id="rId58"/>
    <p:sldId id="718" r:id="rId59"/>
    <p:sldId id="719" r:id="rId60"/>
    <p:sldId id="720" r:id="rId61"/>
    <p:sldId id="721" r:id="rId62"/>
    <p:sldId id="722" r:id="rId63"/>
    <p:sldId id="848" r:id="rId64"/>
    <p:sldId id="849" r:id="rId65"/>
    <p:sldId id="850" r:id="rId66"/>
    <p:sldId id="851" r:id="rId67"/>
    <p:sldId id="852" r:id="rId6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833"/>
          </p14:sldIdLst>
        </p14:section>
        <p14:section name="Review" id="{C1C72B29-7AB3-4D9F-9721-165E748E7C83}">
          <p14:sldIdLst>
            <p14:sldId id="832"/>
            <p14:sldId id="831"/>
            <p14:sldId id="826"/>
            <p14:sldId id="827"/>
            <p14:sldId id="828"/>
            <p14:sldId id="829"/>
            <p14:sldId id="830"/>
          </p14:sldIdLst>
        </p14:section>
        <p14:section name="Grammar stuff" id="{1BC743FF-124C-4FA3-A805-CB405E1B0CA9}">
          <p14:sldIdLst>
            <p14:sldId id="853"/>
            <p14:sldId id="854"/>
            <p14:sldId id="855"/>
            <p14:sldId id="816"/>
            <p14:sldId id="817"/>
            <p14:sldId id="818"/>
            <p14:sldId id="821"/>
            <p14:sldId id="822"/>
            <p14:sldId id="856"/>
            <p14:sldId id="823"/>
            <p14:sldId id="824"/>
            <p14:sldId id="825"/>
          </p14:sldIdLst>
        </p14:section>
        <p14:section name="Inheritance" id="{EFA2CC94-97DD-47FE-A802-B8A055B69835}">
          <p14:sldIdLst>
            <p14:sldId id="837"/>
            <p14:sldId id="834"/>
            <p14:sldId id="835"/>
            <p14:sldId id="836"/>
          </p14:sldIdLst>
        </p14:section>
        <p14:section name="Interface" id="{070445A3-23D9-4F3C-AF5E-430ACE7C44C3}">
          <p14:sldIdLst>
            <p14:sldId id="838"/>
            <p14:sldId id="839"/>
            <p14:sldId id="840"/>
            <p14:sldId id="841"/>
            <p14:sldId id="842"/>
            <p14:sldId id="843"/>
            <p14:sldId id="844"/>
            <p14:sldId id="845"/>
            <p14:sldId id="846"/>
            <p14:sldId id="847"/>
          </p14:sldIdLst>
        </p14:section>
        <p14:section name="Queue" id="{3B314611-BFB5-42F1-99B9-086C33BE5020}">
          <p14:sldIdLst>
            <p14:sldId id="857"/>
            <p14:sldId id="858"/>
            <p14:sldId id="859"/>
            <p14:sldId id="860"/>
            <p14:sldId id="861"/>
            <p14:sldId id="862"/>
            <p14:sldId id="867"/>
            <p14:sldId id="868"/>
          </p14:sldIdLst>
        </p14:section>
        <p14:section name="Stacks" id="{1FB42226-C8E6-4E2C-B50F-16BD08980C81}">
          <p14:sldIdLst>
            <p14:sldId id="863"/>
            <p14:sldId id="864"/>
            <p14:sldId id="865"/>
            <p14:sldId id="866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  <p14:section name="TDD" id="{D5A26427-601F-4008-A3F4-E992FDCE6C82}">
          <p14:sldIdLst>
            <p14:sldId id="848"/>
            <p14:sldId id="849"/>
            <p14:sldId id="850"/>
            <p14:sldId id="851"/>
            <p14:sldId id="8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471" autoAdjust="0"/>
    <p:restoredTop sz="94639" autoAdjust="0"/>
  </p:normalViewPr>
  <p:slideViewPr>
    <p:cSldViewPr>
      <p:cViewPr varScale="1">
        <p:scale>
          <a:sx n="59" d="100"/>
          <a:sy n="59" d="100"/>
        </p:scale>
        <p:origin x="66" y="1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2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2E57C95F-621A-4AC4-BF4C-4B798D40F867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EAC71507-2A30-446E-810B-DA1EBC859B77}" type="parTrans" cxnId="{4DC69F21-BBCA-45F3-9869-021056F1EC95}">
      <dgm:prSet/>
      <dgm:spPr/>
      <dgm:t>
        <a:bodyPr/>
        <a:lstStyle/>
        <a:p>
          <a:endParaRPr lang="en-US"/>
        </a:p>
      </dgm:t>
    </dgm:pt>
    <dgm:pt modelId="{0E5347EF-9AE4-498F-9DDD-990201F6BF0B}" type="sibTrans" cxnId="{4DC69F21-BBCA-45F3-9869-021056F1EC95}">
      <dgm:prSet/>
      <dgm:spPr/>
      <dgm:t>
        <a:bodyPr/>
        <a:lstStyle/>
        <a:p>
          <a:endParaRPr lang="en-US"/>
        </a:p>
      </dgm:t>
    </dgm:pt>
    <dgm:pt modelId="{58965858-CA8E-4853-8026-D09515CBE3B7}">
      <dgm:prSet phldrT="[Text]"/>
      <dgm:spPr/>
      <dgm:t>
        <a:bodyPr/>
        <a:lstStyle/>
        <a:p>
          <a:r>
            <a:rPr lang="en-US" dirty="0" smtClean="0"/>
            <a:t>String</a:t>
          </a:r>
          <a:endParaRPr lang="en-US" dirty="0"/>
        </a:p>
      </dgm:t>
    </dgm:pt>
    <dgm:pt modelId="{7D1538BD-F826-4C22-A729-FB7B457AE9FC}" type="parTrans" cxnId="{FF4D217F-B94B-467B-970C-918B90592C51}">
      <dgm:prSet/>
      <dgm:spPr/>
      <dgm:t>
        <a:bodyPr/>
        <a:lstStyle/>
        <a:p>
          <a:endParaRPr lang="en-US"/>
        </a:p>
      </dgm:t>
    </dgm:pt>
    <dgm:pt modelId="{1A47C0E2-FC00-4873-957D-4FCC033D174B}" type="sibTrans" cxnId="{FF4D217F-B94B-467B-970C-918B90592C51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3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2"/>
      <dgm:spPr/>
    </dgm:pt>
    <dgm:pt modelId="{9C9D6B39-C1FB-4CF8-858E-1663700B17A3}" type="pres">
      <dgm:prSet presAssocID="{604D44E6-2A7E-477D-A218-79DC5CF3BE1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DC71A912-CAB9-4B6B-964D-0B0E9A287FA9}" type="pres">
      <dgm:prSet presAssocID="{EAC71507-2A30-446E-810B-DA1EBC859B7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CACDDF-0478-4BC3-91C6-44A690B11599}" type="pres">
      <dgm:prSet presAssocID="{2E57C95F-621A-4AC4-BF4C-4B798D40F867}" presName="hierRoot3" presStyleCnt="0"/>
      <dgm:spPr/>
    </dgm:pt>
    <dgm:pt modelId="{CF5728DD-06A9-4823-890C-59A1F4B72DF8}" type="pres">
      <dgm:prSet presAssocID="{2E57C95F-621A-4AC4-BF4C-4B798D40F867}" presName="composite3" presStyleCnt="0"/>
      <dgm:spPr/>
    </dgm:pt>
    <dgm:pt modelId="{F8A68FC7-38D2-4480-AE44-6F803EDDDBBE}" type="pres">
      <dgm:prSet presAssocID="{2E57C95F-621A-4AC4-BF4C-4B798D40F867}" presName="background3" presStyleLbl="node3" presStyleIdx="1" presStyleCnt="2"/>
      <dgm:spPr/>
    </dgm:pt>
    <dgm:pt modelId="{5F88F3C7-3AB6-4CFE-893E-D00323FCC307}" type="pres">
      <dgm:prSet presAssocID="{2E57C95F-621A-4AC4-BF4C-4B798D40F8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01EC0-8A03-4E7A-85E0-AD4C84AA9F30}" type="pres">
      <dgm:prSet presAssocID="{2E57C95F-621A-4AC4-BF4C-4B798D40F867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3"/>
      <dgm:spPr/>
    </dgm:pt>
    <dgm:pt modelId="{2102DAC7-B858-45A1-8728-5E34EF09C3AD}" type="pres">
      <dgm:prSet presAssocID="{CC975D81-4762-484F-A18F-E575C4AF986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6B620216-4BB8-4EE2-AB4A-F0F5C5F9D9AC}" type="pres">
      <dgm:prSet presAssocID="{7D1538BD-F826-4C22-A729-FB7B457AE9F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5EDFC15D-63A1-4A3D-A8DF-329C692F1DA7}" type="pres">
      <dgm:prSet presAssocID="{58965858-CA8E-4853-8026-D09515CBE3B7}" presName="hierRoot2" presStyleCnt="0"/>
      <dgm:spPr/>
    </dgm:pt>
    <dgm:pt modelId="{363BCFA8-3115-42D8-A990-D7245F209EDF}" type="pres">
      <dgm:prSet presAssocID="{58965858-CA8E-4853-8026-D09515CBE3B7}" presName="composite2" presStyleCnt="0"/>
      <dgm:spPr/>
    </dgm:pt>
    <dgm:pt modelId="{6FB69777-0BCF-40E5-8F2F-CEFA5ABD97E6}" type="pres">
      <dgm:prSet presAssocID="{58965858-CA8E-4853-8026-D09515CBE3B7}" presName="background2" presStyleLbl="node2" presStyleIdx="2" presStyleCnt="3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6BEA6D9-9E65-447D-B40A-1BAC5BBAB96D}" type="pres">
      <dgm:prSet presAssocID="{58965858-CA8E-4853-8026-D09515CBE3B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72870-81F6-4889-AF93-1C1A11D9F508}" type="pres">
      <dgm:prSet presAssocID="{58965858-CA8E-4853-8026-D09515CBE3B7}" presName="hierChild3" presStyleCnt="0"/>
      <dgm:spPr/>
    </dgm:pt>
  </dgm:ptLst>
  <dgm:cxnLst>
    <dgm:cxn modelId="{8436B514-11C2-4166-93DD-D8D4EEAD902F}" type="presOf" srcId="{7D1538BD-F826-4C22-A729-FB7B457AE9FC}" destId="{6B620216-4BB8-4EE2-AB4A-F0F5C5F9D9AC}" srcOrd="0" destOrd="0" presId="urn:microsoft.com/office/officeart/2005/8/layout/hierarchy1"/>
    <dgm:cxn modelId="{4DC69F21-BBCA-45F3-9869-021056F1EC95}" srcId="{4D5DC5FF-8497-40C6-825A-646DF653CFEB}" destId="{2E57C95F-621A-4AC4-BF4C-4B798D40F867}" srcOrd="1" destOrd="0" parTransId="{EAC71507-2A30-446E-810B-DA1EBC859B77}" sibTransId="{0E5347EF-9AE4-498F-9DDD-990201F6BF0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D22159E7-A925-48AE-AAD3-E7C6A47CCD36}" type="presOf" srcId="{A01537A2-0B35-494C-938C-1C13400634F2}" destId="{898C303C-D5B3-4DD7-B0B9-6FFD9ECA8397}" srcOrd="0" destOrd="0" presId="urn:microsoft.com/office/officeart/2005/8/layout/hierarchy1"/>
    <dgm:cxn modelId="{79DDBC9D-BC11-448F-B33C-9C746151561A}" type="presOf" srcId="{4D5DC5FF-8497-40C6-825A-646DF653CFEB}" destId="{4D3626B7-425B-4A50-9D96-C019D2347B4E}" srcOrd="0" destOrd="0" presId="urn:microsoft.com/office/officeart/2005/8/layout/hierarchy1"/>
    <dgm:cxn modelId="{F1558D1C-884F-4BA7-8B65-7B821E11E817}" type="presOf" srcId="{1E0342FF-C686-42E1-A88E-613A243C2E80}" destId="{B1847263-3772-48FA-B81F-7CB9F905C0E9}" srcOrd="0" destOrd="0" presId="urn:microsoft.com/office/officeart/2005/8/layout/hierarchy1"/>
    <dgm:cxn modelId="{FF4D217F-B94B-467B-970C-918B90592C51}" srcId="{46988792-36D6-4D90-9CDA-FC91BD00586D}" destId="{58965858-CA8E-4853-8026-D09515CBE3B7}" srcOrd="2" destOrd="0" parTransId="{7D1538BD-F826-4C22-A729-FB7B457AE9FC}" sibTransId="{1A47C0E2-FC00-4873-957D-4FCC033D174B}"/>
    <dgm:cxn modelId="{B65B1051-5BD9-4A11-992D-914944589B8D}" type="presOf" srcId="{C829AAD9-5008-4329-AB95-916191D880D7}" destId="{31735D3F-6448-4D71-BCB1-F4B44EF2E1C8}" srcOrd="0" destOrd="0" presId="urn:microsoft.com/office/officeart/2005/8/layout/hierarchy1"/>
    <dgm:cxn modelId="{FFE728DA-AD40-4F55-9F42-BBEAF53C1D0C}" type="presOf" srcId="{58965858-CA8E-4853-8026-D09515CBE3B7}" destId="{C6BEA6D9-9E65-447D-B40A-1BAC5BBAB96D}" srcOrd="0" destOrd="0" presId="urn:microsoft.com/office/officeart/2005/8/layout/hierarchy1"/>
    <dgm:cxn modelId="{AFCB3503-2403-4C4F-8944-919658A980E0}" type="presOf" srcId="{15C63566-2706-4E37-9A96-D7FCD6E09B4B}" destId="{FB4FEE52-8FB9-4A5E-9CE0-124E05F21FD2}" srcOrd="0" destOrd="0" presId="urn:microsoft.com/office/officeart/2005/8/layout/hierarchy1"/>
    <dgm:cxn modelId="{D805F412-97E4-4AB5-AC2E-D2349711F466}" type="presOf" srcId="{46988792-36D6-4D90-9CDA-FC91BD00586D}" destId="{DC182453-8B81-411F-831B-2717ECFC4EA0}" srcOrd="0" destOrd="0" presId="urn:microsoft.com/office/officeart/2005/8/layout/hierarchy1"/>
    <dgm:cxn modelId="{9FFB4DB8-954D-4D6D-A4CB-A5ECD2F7B156}" type="presOf" srcId="{EAC71507-2A30-446E-810B-DA1EBC859B77}" destId="{DC71A912-CAB9-4B6B-964D-0B0E9A287FA9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D64FC754-2BF9-4325-8D50-2AD3D64787D1}" type="presOf" srcId="{604D44E6-2A7E-477D-A218-79DC5CF3BE1B}" destId="{9C9D6B39-C1FB-4CF8-858E-1663700B17A3}" srcOrd="0" destOrd="0" presId="urn:microsoft.com/office/officeart/2005/8/layout/hierarchy1"/>
    <dgm:cxn modelId="{DCB958DC-CE27-49CF-A7E8-9F9CB96AC257}" type="presOf" srcId="{2E57C95F-621A-4AC4-BF4C-4B798D40F867}" destId="{5F88F3C7-3AB6-4CFE-893E-D00323FCC307}" srcOrd="0" destOrd="0" presId="urn:microsoft.com/office/officeart/2005/8/layout/hierarchy1"/>
    <dgm:cxn modelId="{029932FD-4B48-4976-9639-5E1B2FA8E505}" type="presOf" srcId="{CC975D81-4762-484F-A18F-E575C4AF9865}" destId="{2102DAC7-B858-45A1-8728-5E34EF09C3AD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695FDB2C-2C56-47AF-ABEB-1D84665FF2B9}" type="presParOf" srcId="{898C303C-D5B3-4DD7-B0B9-6FFD9ECA8397}" destId="{4B00D8AD-F74B-4C50-B078-53086DF26042}" srcOrd="0" destOrd="0" presId="urn:microsoft.com/office/officeart/2005/8/layout/hierarchy1"/>
    <dgm:cxn modelId="{FC6843C4-BDC6-46ED-9281-BB78E96F9DAB}" type="presParOf" srcId="{4B00D8AD-F74B-4C50-B078-53086DF26042}" destId="{D3BAB740-621B-4DE9-8AE5-3A3DCB2F313A}" srcOrd="0" destOrd="0" presId="urn:microsoft.com/office/officeart/2005/8/layout/hierarchy1"/>
    <dgm:cxn modelId="{DAE2919C-C854-4013-B12D-CC5329148F46}" type="presParOf" srcId="{D3BAB740-621B-4DE9-8AE5-3A3DCB2F313A}" destId="{16C23E90-D800-4E23-B194-E1C19018AA5A}" srcOrd="0" destOrd="0" presId="urn:microsoft.com/office/officeart/2005/8/layout/hierarchy1"/>
    <dgm:cxn modelId="{11547DE2-8F78-4080-900D-DF7076D34386}" type="presParOf" srcId="{D3BAB740-621B-4DE9-8AE5-3A3DCB2F313A}" destId="{DC182453-8B81-411F-831B-2717ECFC4EA0}" srcOrd="1" destOrd="0" presId="urn:microsoft.com/office/officeart/2005/8/layout/hierarchy1"/>
    <dgm:cxn modelId="{0284D351-77B5-4BFC-B559-402777A51615}" type="presParOf" srcId="{4B00D8AD-F74B-4C50-B078-53086DF26042}" destId="{61954FAA-465C-403E-AEB0-B647A8884DE5}" srcOrd="1" destOrd="0" presId="urn:microsoft.com/office/officeart/2005/8/layout/hierarchy1"/>
    <dgm:cxn modelId="{D1DD3869-F45B-4CDE-847B-2AE8E08FB77B}" type="presParOf" srcId="{61954FAA-465C-403E-AEB0-B647A8884DE5}" destId="{31735D3F-6448-4D71-BCB1-F4B44EF2E1C8}" srcOrd="0" destOrd="0" presId="urn:microsoft.com/office/officeart/2005/8/layout/hierarchy1"/>
    <dgm:cxn modelId="{223B0161-6E8E-440D-8913-B13EF6991457}" type="presParOf" srcId="{61954FAA-465C-403E-AEB0-B647A8884DE5}" destId="{8ADFDBAA-B107-449C-902D-476637C81F6C}" srcOrd="1" destOrd="0" presId="urn:microsoft.com/office/officeart/2005/8/layout/hierarchy1"/>
    <dgm:cxn modelId="{DEC5E2A6-1DFF-45BD-9217-8FCE16DB0AAF}" type="presParOf" srcId="{8ADFDBAA-B107-449C-902D-476637C81F6C}" destId="{FA407AA5-EFDD-494C-9BF3-8766492EAF25}" srcOrd="0" destOrd="0" presId="urn:microsoft.com/office/officeart/2005/8/layout/hierarchy1"/>
    <dgm:cxn modelId="{8E4589EA-E3BF-4588-B9FA-CB219CCDE087}" type="presParOf" srcId="{FA407AA5-EFDD-494C-9BF3-8766492EAF25}" destId="{7817542B-C801-49E8-A28E-746B6D89BEF9}" srcOrd="0" destOrd="0" presId="urn:microsoft.com/office/officeart/2005/8/layout/hierarchy1"/>
    <dgm:cxn modelId="{22AFA895-8005-453D-9E2B-9AD4C8AD1964}" type="presParOf" srcId="{FA407AA5-EFDD-494C-9BF3-8766492EAF25}" destId="{4D3626B7-425B-4A50-9D96-C019D2347B4E}" srcOrd="1" destOrd="0" presId="urn:microsoft.com/office/officeart/2005/8/layout/hierarchy1"/>
    <dgm:cxn modelId="{6BD4DA15-9779-448A-A98A-B1404CEA0877}" type="presParOf" srcId="{8ADFDBAA-B107-449C-902D-476637C81F6C}" destId="{6D43EF36-5D7B-437E-A810-22C3453BE558}" srcOrd="1" destOrd="0" presId="urn:microsoft.com/office/officeart/2005/8/layout/hierarchy1"/>
    <dgm:cxn modelId="{BE9513E4-D027-44CF-BCE9-168CBEA4575F}" type="presParOf" srcId="{6D43EF36-5D7B-437E-A810-22C3453BE558}" destId="{FB4FEE52-8FB9-4A5E-9CE0-124E05F21FD2}" srcOrd="0" destOrd="0" presId="urn:microsoft.com/office/officeart/2005/8/layout/hierarchy1"/>
    <dgm:cxn modelId="{B4D48DE2-DC4C-4400-9EC4-063210801418}" type="presParOf" srcId="{6D43EF36-5D7B-437E-A810-22C3453BE558}" destId="{3C0443F5-B7EA-4822-A62A-577733660426}" srcOrd="1" destOrd="0" presId="urn:microsoft.com/office/officeart/2005/8/layout/hierarchy1"/>
    <dgm:cxn modelId="{76805285-FFE6-4786-B71D-34D694C75ACC}" type="presParOf" srcId="{3C0443F5-B7EA-4822-A62A-577733660426}" destId="{71A4020A-1889-4380-A260-918017361706}" srcOrd="0" destOrd="0" presId="urn:microsoft.com/office/officeart/2005/8/layout/hierarchy1"/>
    <dgm:cxn modelId="{8DBDE572-5A74-4233-B4D9-594012108A5D}" type="presParOf" srcId="{71A4020A-1889-4380-A260-918017361706}" destId="{2EE25978-21D7-4C33-85E2-4590A7E14661}" srcOrd="0" destOrd="0" presId="urn:microsoft.com/office/officeart/2005/8/layout/hierarchy1"/>
    <dgm:cxn modelId="{4861E979-E6E4-40F8-90B1-8EE8FB03B96D}" type="presParOf" srcId="{71A4020A-1889-4380-A260-918017361706}" destId="{9C9D6B39-C1FB-4CF8-858E-1663700B17A3}" srcOrd="1" destOrd="0" presId="urn:microsoft.com/office/officeart/2005/8/layout/hierarchy1"/>
    <dgm:cxn modelId="{6059E8B5-0CA1-47C8-9405-D1D071ED060E}" type="presParOf" srcId="{3C0443F5-B7EA-4822-A62A-577733660426}" destId="{C2992687-08A1-4715-810D-EA59C8F05257}" srcOrd="1" destOrd="0" presId="urn:microsoft.com/office/officeart/2005/8/layout/hierarchy1"/>
    <dgm:cxn modelId="{E2591895-D6EC-4696-8E8E-61F037715557}" type="presParOf" srcId="{6D43EF36-5D7B-437E-A810-22C3453BE558}" destId="{DC71A912-CAB9-4B6B-964D-0B0E9A287FA9}" srcOrd="2" destOrd="0" presId="urn:microsoft.com/office/officeart/2005/8/layout/hierarchy1"/>
    <dgm:cxn modelId="{1AF0D047-4390-46BE-B5AE-DEF361867CCB}" type="presParOf" srcId="{6D43EF36-5D7B-437E-A810-22C3453BE558}" destId="{B4CACDDF-0478-4BC3-91C6-44A690B11599}" srcOrd="3" destOrd="0" presId="urn:microsoft.com/office/officeart/2005/8/layout/hierarchy1"/>
    <dgm:cxn modelId="{3D0A7EBE-5E78-49E0-85E6-273A27BE1382}" type="presParOf" srcId="{B4CACDDF-0478-4BC3-91C6-44A690B11599}" destId="{CF5728DD-06A9-4823-890C-59A1F4B72DF8}" srcOrd="0" destOrd="0" presId="urn:microsoft.com/office/officeart/2005/8/layout/hierarchy1"/>
    <dgm:cxn modelId="{29C1FDB9-DEA9-464D-ADED-412DE491ACC5}" type="presParOf" srcId="{CF5728DD-06A9-4823-890C-59A1F4B72DF8}" destId="{F8A68FC7-38D2-4480-AE44-6F803EDDDBBE}" srcOrd="0" destOrd="0" presId="urn:microsoft.com/office/officeart/2005/8/layout/hierarchy1"/>
    <dgm:cxn modelId="{07C5D480-C5AB-4DE5-9833-D6D10B10627F}" type="presParOf" srcId="{CF5728DD-06A9-4823-890C-59A1F4B72DF8}" destId="{5F88F3C7-3AB6-4CFE-893E-D00323FCC307}" srcOrd="1" destOrd="0" presId="urn:microsoft.com/office/officeart/2005/8/layout/hierarchy1"/>
    <dgm:cxn modelId="{B341E9B7-2B62-47E8-AF66-CC8D9F6B9064}" type="presParOf" srcId="{B4CACDDF-0478-4BC3-91C6-44A690B11599}" destId="{9FE01EC0-8A03-4E7A-85E0-AD4C84AA9F30}" srcOrd="1" destOrd="0" presId="urn:microsoft.com/office/officeart/2005/8/layout/hierarchy1"/>
    <dgm:cxn modelId="{117F9321-B15E-48AD-ADB8-AA673F5A1637}" type="presParOf" srcId="{61954FAA-465C-403E-AEB0-B647A8884DE5}" destId="{B1847263-3772-48FA-B81F-7CB9F905C0E9}" srcOrd="2" destOrd="0" presId="urn:microsoft.com/office/officeart/2005/8/layout/hierarchy1"/>
    <dgm:cxn modelId="{6F3F129D-03FF-4493-AAC1-44F972D5C712}" type="presParOf" srcId="{61954FAA-465C-403E-AEB0-B647A8884DE5}" destId="{D86B7206-0F05-48E1-9CC2-37392418F9D4}" srcOrd="3" destOrd="0" presId="urn:microsoft.com/office/officeart/2005/8/layout/hierarchy1"/>
    <dgm:cxn modelId="{CE0463A9-6C87-4576-8752-C09A52270A8E}" type="presParOf" srcId="{D86B7206-0F05-48E1-9CC2-37392418F9D4}" destId="{BDC23FE1-F400-474D-A696-CE9833A68B1A}" srcOrd="0" destOrd="0" presId="urn:microsoft.com/office/officeart/2005/8/layout/hierarchy1"/>
    <dgm:cxn modelId="{F5215D9A-30DC-4B6D-957A-31AE6E793FC3}" type="presParOf" srcId="{BDC23FE1-F400-474D-A696-CE9833A68B1A}" destId="{FA182DFA-E338-4ED9-9B16-93FE81E4EEFE}" srcOrd="0" destOrd="0" presId="urn:microsoft.com/office/officeart/2005/8/layout/hierarchy1"/>
    <dgm:cxn modelId="{D557AC2D-1327-4687-9780-5DBA67BF80BB}" type="presParOf" srcId="{BDC23FE1-F400-474D-A696-CE9833A68B1A}" destId="{2102DAC7-B858-45A1-8728-5E34EF09C3AD}" srcOrd="1" destOrd="0" presId="urn:microsoft.com/office/officeart/2005/8/layout/hierarchy1"/>
    <dgm:cxn modelId="{1FD53012-9225-4270-99C4-7913C614D6D6}" type="presParOf" srcId="{D86B7206-0F05-48E1-9CC2-37392418F9D4}" destId="{DB453506-3F75-4640-B959-ADD98C636217}" srcOrd="1" destOrd="0" presId="urn:microsoft.com/office/officeart/2005/8/layout/hierarchy1"/>
    <dgm:cxn modelId="{AD009D8D-30D2-4A63-9003-55B0A007D5A4}" type="presParOf" srcId="{61954FAA-465C-403E-AEB0-B647A8884DE5}" destId="{6B620216-4BB8-4EE2-AB4A-F0F5C5F9D9AC}" srcOrd="4" destOrd="0" presId="urn:microsoft.com/office/officeart/2005/8/layout/hierarchy1"/>
    <dgm:cxn modelId="{1303038A-5D15-4718-9441-DEFE5B7135B8}" type="presParOf" srcId="{61954FAA-465C-403E-AEB0-B647A8884DE5}" destId="{5EDFC15D-63A1-4A3D-A8DF-329C692F1DA7}" srcOrd="5" destOrd="0" presId="urn:microsoft.com/office/officeart/2005/8/layout/hierarchy1"/>
    <dgm:cxn modelId="{A21C656C-3084-435F-BF5D-377BEE1FCD7F}" type="presParOf" srcId="{5EDFC15D-63A1-4A3D-A8DF-329C692F1DA7}" destId="{363BCFA8-3115-42D8-A990-D7245F209EDF}" srcOrd="0" destOrd="0" presId="urn:microsoft.com/office/officeart/2005/8/layout/hierarchy1"/>
    <dgm:cxn modelId="{71E85E83-547B-4510-8516-3053DB0F8F03}" type="presParOf" srcId="{363BCFA8-3115-42D8-A990-D7245F209EDF}" destId="{6FB69777-0BCF-40E5-8F2F-CEFA5ABD97E6}" srcOrd="0" destOrd="0" presId="urn:microsoft.com/office/officeart/2005/8/layout/hierarchy1"/>
    <dgm:cxn modelId="{C0AF6826-AE70-4728-8A89-FCCDF8963B3F}" type="presParOf" srcId="{363BCFA8-3115-42D8-A990-D7245F209EDF}" destId="{C6BEA6D9-9E65-447D-B40A-1BAC5BBAB96D}" srcOrd="1" destOrd="0" presId="urn:microsoft.com/office/officeart/2005/8/layout/hierarchy1"/>
    <dgm:cxn modelId="{F6B936C7-66B3-4682-9E20-B31B81EE4131}" type="presParOf" srcId="{5EDFC15D-63A1-4A3D-A8DF-329C692F1DA7}" destId="{DBB72870-81F6-4889-AF93-1C1A11D9F5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2E57C95F-621A-4AC4-BF4C-4B798D40F867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EAC71507-2A30-446E-810B-DA1EBC859B77}" type="parTrans" cxnId="{4DC69F21-BBCA-45F3-9869-021056F1EC95}">
      <dgm:prSet/>
      <dgm:spPr/>
      <dgm:t>
        <a:bodyPr/>
        <a:lstStyle/>
        <a:p>
          <a:endParaRPr lang="en-US"/>
        </a:p>
      </dgm:t>
    </dgm:pt>
    <dgm:pt modelId="{0E5347EF-9AE4-498F-9DDD-990201F6BF0B}" type="sibTrans" cxnId="{4DC69F21-BBCA-45F3-9869-021056F1EC95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2"/>
      <dgm:spPr/>
    </dgm:pt>
    <dgm:pt modelId="{9C9D6B39-C1FB-4CF8-858E-1663700B17A3}" type="pres">
      <dgm:prSet presAssocID="{604D44E6-2A7E-477D-A218-79DC5CF3BE1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DC71A912-CAB9-4B6B-964D-0B0E9A287FA9}" type="pres">
      <dgm:prSet presAssocID="{EAC71507-2A30-446E-810B-DA1EBC859B7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4CACDDF-0478-4BC3-91C6-44A690B11599}" type="pres">
      <dgm:prSet presAssocID="{2E57C95F-621A-4AC4-BF4C-4B798D40F867}" presName="hierRoot3" presStyleCnt="0"/>
      <dgm:spPr/>
    </dgm:pt>
    <dgm:pt modelId="{CF5728DD-06A9-4823-890C-59A1F4B72DF8}" type="pres">
      <dgm:prSet presAssocID="{2E57C95F-621A-4AC4-BF4C-4B798D40F867}" presName="composite3" presStyleCnt="0"/>
      <dgm:spPr/>
    </dgm:pt>
    <dgm:pt modelId="{F8A68FC7-38D2-4480-AE44-6F803EDDDBBE}" type="pres">
      <dgm:prSet presAssocID="{2E57C95F-621A-4AC4-BF4C-4B798D40F867}" presName="background3" presStyleLbl="node3" presStyleIdx="1" presStyleCnt="2"/>
      <dgm:spPr/>
    </dgm:pt>
    <dgm:pt modelId="{5F88F3C7-3AB6-4CFE-893E-D00323FCC307}" type="pres">
      <dgm:prSet presAssocID="{2E57C95F-621A-4AC4-BF4C-4B798D40F8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01EC0-8A03-4E7A-85E0-AD4C84AA9F30}" type="pres">
      <dgm:prSet presAssocID="{2E57C95F-621A-4AC4-BF4C-4B798D40F867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</dgm:ptLst>
  <dgm:cxnLst>
    <dgm:cxn modelId="{4DC69F21-BBCA-45F3-9869-021056F1EC95}" srcId="{4D5DC5FF-8497-40C6-825A-646DF653CFEB}" destId="{2E57C95F-621A-4AC4-BF4C-4B798D40F867}" srcOrd="1" destOrd="0" parTransId="{EAC71507-2A30-446E-810B-DA1EBC859B77}" sibTransId="{0E5347EF-9AE4-498F-9DDD-990201F6BF0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796D6523-11ED-48C0-B561-0F192BDBC889}" type="presOf" srcId="{1E0342FF-C686-42E1-A88E-613A243C2E80}" destId="{B1847263-3772-48FA-B81F-7CB9F905C0E9}" srcOrd="0" destOrd="0" presId="urn:microsoft.com/office/officeart/2005/8/layout/hierarchy1"/>
    <dgm:cxn modelId="{5C107D2C-7977-49E3-845C-EB3AFC868DC7}" type="presOf" srcId="{2E57C95F-621A-4AC4-BF4C-4B798D40F867}" destId="{5F88F3C7-3AB6-4CFE-893E-D00323FCC307}" srcOrd="0" destOrd="0" presId="urn:microsoft.com/office/officeart/2005/8/layout/hierarchy1"/>
    <dgm:cxn modelId="{DE681579-0914-4C13-9FDE-189E8F69906A}" type="presOf" srcId="{EAC71507-2A30-446E-810B-DA1EBC859B77}" destId="{DC71A912-CAB9-4B6B-964D-0B0E9A287FA9}" srcOrd="0" destOrd="0" presId="urn:microsoft.com/office/officeart/2005/8/layout/hierarchy1"/>
    <dgm:cxn modelId="{519F468B-57B2-491D-AE80-6C950C3F07BE}" type="presOf" srcId="{46988792-36D6-4D90-9CDA-FC91BD00586D}" destId="{DC182453-8B81-411F-831B-2717ECFC4EA0}" srcOrd="0" destOrd="0" presId="urn:microsoft.com/office/officeart/2005/8/layout/hierarchy1"/>
    <dgm:cxn modelId="{274A503F-D604-4B67-B207-DEFBCA47AB32}" type="presOf" srcId="{15C63566-2706-4E37-9A96-D7FCD6E09B4B}" destId="{FB4FEE52-8FB9-4A5E-9CE0-124E05F21FD2}" srcOrd="0" destOrd="0" presId="urn:microsoft.com/office/officeart/2005/8/layout/hierarchy1"/>
    <dgm:cxn modelId="{60812EC0-045A-4567-8D69-BE02C201954D}" type="presOf" srcId="{4D5DC5FF-8497-40C6-825A-646DF653CFEB}" destId="{4D3626B7-425B-4A50-9D96-C019D2347B4E}" srcOrd="0" destOrd="0" presId="urn:microsoft.com/office/officeart/2005/8/layout/hierarchy1"/>
    <dgm:cxn modelId="{B51D8115-CD03-4AD2-9708-D4D9448506B8}" type="presOf" srcId="{A01537A2-0B35-494C-938C-1C13400634F2}" destId="{898C303C-D5B3-4DD7-B0B9-6FFD9ECA8397}" srcOrd="0" destOrd="0" presId="urn:microsoft.com/office/officeart/2005/8/layout/hierarchy1"/>
    <dgm:cxn modelId="{77368331-D96F-40CE-903A-5C995643ADA2}" type="presOf" srcId="{CC975D81-4762-484F-A18F-E575C4AF9865}" destId="{2102DAC7-B858-45A1-8728-5E34EF09C3AD}" srcOrd="0" destOrd="0" presId="urn:microsoft.com/office/officeart/2005/8/layout/hierarchy1"/>
    <dgm:cxn modelId="{F5148D57-C63D-4405-80D4-36A44A0B3706}" type="presOf" srcId="{C829AAD9-5008-4329-AB95-916191D880D7}" destId="{31735D3F-6448-4D71-BCB1-F4B44EF2E1C8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88390871-E7A7-41AE-B176-2267363E50DC}" type="presOf" srcId="{604D44E6-2A7E-477D-A218-79DC5CF3BE1B}" destId="{9C9D6B39-C1FB-4CF8-858E-1663700B17A3}" srcOrd="0" destOrd="0" presId="urn:microsoft.com/office/officeart/2005/8/layout/hierarchy1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98CDB5FE-7B91-4DFA-A83F-D97BCD6E999A}" type="presParOf" srcId="{898C303C-D5B3-4DD7-B0B9-6FFD9ECA8397}" destId="{4B00D8AD-F74B-4C50-B078-53086DF26042}" srcOrd="0" destOrd="0" presId="urn:microsoft.com/office/officeart/2005/8/layout/hierarchy1"/>
    <dgm:cxn modelId="{23AE75C7-A44F-4B8D-80D0-5FDE230DA4E4}" type="presParOf" srcId="{4B00D8AD-F74B-4C50-B078-53086DF26042}" destId="{D3BAB740-621B-4DE9-8AE5-3A3DCB2F313A}" srcOrd="0" destOrd="0" presId="urn:microsoft.com/office/officeart/2005/8/layout/hierarchy1"/>
    <dgm:cxn modelId="{8E435D70-D067-45D4-8461-75CE6B966665}" type="presParOf" srcId="{D3BAB740-621B-4DE9-8AE5-3A3DCB2F313A}" destId="{16C23E90-D800-4E23-B194-E1C19018AA5A}" srcOrd="0" destOrd="0" presId="urn:microsoft.com/office/officeart/2005/8/layout/hierarchy1"/>
    <dgm:cxn modelId="{6500DB4E-C30E-4661-B9DF-7C4C67A8A8AF}" type="presParOf" srcId="{D3BAB740-621B-4DE9-8AE5-3A3DCB2F313A}" destId="{DC182453-8B81-411F-831B-2717ECFC4EA0}" srcOrd="1" destOrd="0" presId="urn:microsoft.com/office/officeart/2005/8/layout/hierarchy1"/>
    <dgm:cxn modelId="{EBF14A7B-E69C-4518-866A-B8F28BADC3AD}" type="presParOf" srcId="{4B00D8AD-F74B-4C50-B078-53086DF26042}" destId="{61954FAA-465C-403E-AEB0-B647A8884DE5}" srcOrd="1" destOrd="0" presId="urn:microsoft.com/office/officeart/2005/8/layout/hierarchy1"/>
    <dgm:cxn modelId="{12C9300B-94EA-46E3-A81B-BF53328F4811}" type="presParOf" srcId="{61954FAA-465C-403E-AEB0-B647A8884DE5}" destId="{31735D3F-6448-4D71-BCB1-F4B44EF2E1C8}" srcOrd="0" destOrd="0" presId="urn:microsoft.com/office/officeart/2005/8/layout/hierarchy1"/>
    <dgm:cxn modelId="{A222505D-D438-4223-8786-FE7A606790AB}" type="presParOf" srcId="{61954FAA-465C-403E-AEB0-B647A8884DE5}" destId="{8ADFDBAA-B107-449C-902D-476637C81F6C}" srcOrd="1" destOrd="0" presId="urn:microsoft.com/office/officeart/2005/8/layout/hierarchy1"/>
    <dgm:cxn modelId="{BF2596BA-FD8F-4B6C-BE3B-702AE952A59E}" type="presParOf" srcId="{8ADFDBAA-B107-449C-902D-476637C81F6C}" destId="{FA407AA5-EFDD-494C-9BF3-8766492EAF25}" srcOrd="0" destOrd="0" presId="urn:microsoft.com/office/officeart/2005/8/layout/hierarchy1"/>
    <dgm:cxn modelId="{A72187D7-B1D3-4021-A4E6-876DA4A6B108}" type="presParOf" srcId="{FA407AA5-EFDD-494C-9BF3-8766492EAF25}" destId="{7817542B-C801-49E8-A28E-746B6D89BEF9}" srcOrd="0" destOrd="0" presId="urn:microsoft.com/office/officeart/2005/8/layout/hierarchy1"/>
    <dgm:cxn modelId="{EBA0CA2F-6FC0-423F-B36C-558FEC987102}" type="presParOf" srcId="{FA407AA5-EFDD-494C-9BF3-8766492EAF25}" destId="{4D3626B7-425B-4A50-9D96-C019D2347B4E}" srcOrd="1" destOrd="0" presId="urn:microsoft.com/office/officeart/2005/8/layout/hierarchy1"/>
    <dgm:cxn modelId="{4B1CA2D9-A31E-485E-A98D-EADEF8EF35BA}" type="presParOf" srcId="{8ADFDBAA-B107-449C-902D-476637C81F6C}" destId="{6D43EF36-5D7B-437E-A810-22C3453BE558}" srcOrd="1" destOrd="0" presId="urn:microsoft.com/office/officeart/2005/8/layout/hierarchy1"/>
    <dgm:cxn modelId="{E5F46C0F-C078-498C-ACD6-BC95491C946B}" type="presParOf" srcId="{6D43EF36-5D7B-437E-A810-22C3453BE558}" destId="{FB4FEE52-8FB9-4A5E-9CE0-124E05F21FD2}" srcOrd="0" destOrd="0" presId="urn:microsoft.com/office/officeart/2005/8/layout/hierarchy1"/>
    <dgm:cxn modelId="{DA16BCA2-2AE4-422F-974B-357D3B055AEA}" type="presParOf" srcId="{6D43EF36-5D7B-437E-A810-22C3453BE558}" destId="{3C0443F5-B7EA-4822-A62A-577733660426}" srcOrd="1" destOrd="0" presId="urn:microsoft.com/office/officeart/2005/8/layout/hierarchy1"/>
    <dgm:cxn modelId="{297E46E9-5251-428A-878A-F7059D7284F2}" type="presParOf" srcId="{3C0443F5-B7EA-4822-A62A-577733660426}" destId="{71A4020A-1889-4380-A260-918017361706}" srcOrd="0" destOrd="0" presId="urn:microsoft.com/office/officeart/2005/8/layout/hierarchy1"/>
    <dgm:cxn modelId="{1C299304-6516-4B38-9D68-D3B1FCB2337C}" type="presParOf" srcId="{71A4020A-1889-4380-A260-918017361706}" destId="{2EE25978-21D7-4C33-85E2-4590A7E14661}" srcOrd="0" destOrd="0" presId="urn:microsoft.com/office/officeart/2005/8/layout/hierarchy1"/>
    <dgm:cxn modelId="{16E2167A-8CB1-41D5-A283-091AF7D70E82}" type="presParOf" srcId="{71A4020A-1889-4380-A260-918017361706}" destId="{9C9D6B39-C1FB-4CF8-858E-1663700B17A3}" srcOrd="1" destOrd="0" presId="urn:microsoft.com/office/officeart/2005/8/layout/hierarchy1"/>
    <dgm:cxn modelId="{116C6F01-2913-4622-98A0-BA0F19393ADC}" type="presParOf" srcId="{3C0443F5-B7EA-4822-A62A-577733660426}" destId="{C2992687-08A1-4715-810D-EA59C8F05257}" srcOrd="1" destOrd="0" presId="urn:microsoft.com/office/officeart/2005/8/layout/hierarchy1"/>
    <dgm:cxn modelId="{FFBC4286-FD80-4C7F-9DED-D91F6828A1F0}" type="presParOf" srcId="{6D43EF36-5D7B-437E-A810-22C3453BE558}" destId="{DC71A912-CAB9-4B6B-964D-0B0E9A287FA9}" srcOrd="2" destOrd="0" presId="urn:microsoft.com/office/officeart/2005/8/layout/hierarchy1"/>
    <dgm:cxn modelId="{BB37A2EA-A89A-44C3-811B-27690C50B7FF}" type="presParOf" srcId="{6D43EF36-5D7B-437E-A810-22C3453BE558}" destId="{B4CACDDF-0478-4BC3-91C6-44A690B11599}" srcOrd="3" destOrd="0" presId="urn:microsoft.com/office/officeart/2005/8/layout/hierarchy1"/>
    <dgm:cxn modelId="{23DCFAFE-DFE5-43EF-B9AE-6DC6C94DB875}" type="presParOf" srcId="{B4CACDDF-0478-4BC3-91C6-44A690B11599}" destId="{CF5728DD-06A9-4823-890C-59A1F4B72DF8}" srcOrd="0" destOrd="0" presId="urn:microsoft.com/office/officeart/2005/8/layout/hierarchy1"/>
    <dgm:cxn modelId="{89E316E5-0260-4588-B60E-78F5051BBB8F}" type="presParOf" srcId="{CF5728DD-06A9-4823-890C-59A1F4B72DF8}" destId="{F8A68FC7-38D2-4480-AE44-6F803EDDDBBE}" srcOrd="0" destOrd="0" presId="urn:microsoft.com/office/officeart/2005/8/layout/hierarchy1"/>
    <dgm:cxn modelId="{0A9F9293-8C79-4D84-B245-73E7D3238073}" type="presParOf" srcId="{CF5728DD-06A9-4823-890C-59A1F4B72DF8}" destId="{5F88F3C7-3AB6-4CFE-893E-D00323FCC307}" srcOrd="1" destOrd="0" presId="urn:microsoft.com/office/officeart/2005/8/layout/hierarchy1"/>
    <dgm:cxn modelId="{480D2360-541E-4806-BD3B-E6BB6A81FA98}" type="presParOf" srcId="{B4CACDDF-0478-4BC3-91C6-44A690B11599}" destId="{9FE01EC0-8A03-4E7A-85E0-AD4C84AA9F30}" srcOrd="1" destOrd="0" presId="urn:microsoft.com/office/officeart/2005/8/layout/hierarchy1"/>
    <dgm:cxn modelId="{311C6616-AB4C-4F42-A2A5-08F950DEBFA0}" type="presParOf" srcId="{61954FAA-465C-403E-AEB0-B647A8884DE5}" destId="{B1847263-3772-48FA-B81F-7CB9F905C0E9}" srcOrd="2" destOrd="0" presId="urn:microsoft.com/office/officeart/2005/8/layout/hierarchy1"/>
    <dgm:cxn modelId="{69DE30A1-7FCA-43D6-AA6B-FAF0E6591D46}" type="presParOf" srcId="{61954FAA-465C-403E-AEB0-B647A8884DE5}" destId="{D86B7206-0F05-48E1-9CC2-37392418F9D4}" srcOrd="3" destOrd="0" presId="urn:microsoft.com/office/officeart/2005/8/layout/hierarchy1"/>
    <dgm:cxn modelId="{F19B87A6-E265-47FC-BC61-DA71E95789E9}" type="presParOf" srcId="{D86B7206-0F05-48E1-9CC2-37392418F9D4}" destId="{BDC23FE1-F400-474D-A696-CE9833A68B1A}" srcOrd="0" destOrd="0" presId="urn:microsoft.com/office/officeart/2005/8/layout/hierarchy1"/>
    <dgm:cxn modelId="{FA5E5BE7-4781-4D12-91BF-BA5610A29F8E}" type="presParOf" srcId="{BDC23FE1-F400-474D-A696-CE9833A68B1A}" destId="{FA182DFA-E338-4ED9-9B16-93FE81E4EEFE}" srcOrd="0" destOrd="0" presId="urn:microsoft.com/office/officeart/2005/8/layout/hierarchy1"/>
    <dgm:cxn modelId="{8864C24B-18E2-428F-9771-24552F0F4DE8}" type="presParOf" srcId="{BDC23FE1-F400-474D-A696-CE9833A68B1A}" destId="{2102DAC7-B858-45A1-8728-5E34EF09C3AD}" srcOrd="1" destOrd="0" presId="urn:microsoft.com/office/officeart/2005/8/layout/hierarchy1"/>
    <dgm:cxn modelId="{749FC5AF-4F25-45B5-B7C7-244CB76DEFF5}" type="presParOf" srcId="{D86B7206-0F05-48E1-9CC2-37392418F9D4}" destId="{DB453506-3F75-4640-B959-ADD98C6362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737A2CA3-D849-4DE8-9DAE-D0021F61371E}">
      <dgm:prSet phldrT="[Text]"/>
      <dgm:spPr/>
      <dgm:t>
        <a:bodyPr/>
        <a:lstStyle/>
        <a:p>
          <a:r>
            <a:rPr lang="en-US" dirty="0" smtClean="0"/>
            <a:t>Snoopy</a:t>
          </a:r>
          <a:endParaRPr lang="en-US" dirty="0"/>
        </a:p>
      </dgm:t>
    </dgm:pt>
    <dgm:pt modelId="{31EF5CA7-DCDB-4781-AC74-0726A1EAD53D}" type="parTrans" cxnId="{64A47483-7386-40D2-A476-000BA821BC6C}">
      <dgm:prSet/>
      <dgm:spPr/>
      <dgm:t>
        <a:bodyPr/>
        <a:lstStyle/>
        <a:p>
          <a:endParaRPr lang="en-US"/>
        </a:p>
      </dgm:t>
    </dgm:pt>
    <dgm:pt modelId="{EE1F6671-D33A-4205-B035-58BDEE8426A0}" type="sibTrans" cxnId="{64A47483-7386-40D2-A476-000BA821BC6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85CBB7E6-5A1A-48AD-B085-73C9D5710DEF}" type="pres">
      <dgm:prSet presAssocID="{31EF5CA7-DCDB-4781-AC74-0726A1EAD53D}" presName="Name23" presStyleLbl="parChTrans1D4" presStyleIdx="0" presStyleCnt="1"/>
      <dgm:spPr/>
      <dgm:t>
        <a:bodyPr/>
        <a:lstStyle/>
        <a:p>
          <a:endParaRPr lang="en-US"/>
        </a:p>
      </dgm:t>
    </dgm:pt>
    <dgm:pt modelId="{B5C732FD-CBEE-4028-8A91-3FB9A44E25BB}" type="pres">
      <dgm:prSet presAssocID="{737A2CA3-D849-4DE8-9DAE-D0021F61371E}" presName="hierRoot4" presStyleCnt="0"/>
      <dgm:spPr/>
    </dgm:pt>
    <dgm:pt modelId="{12D78A13-3158-4EBB-84EB-76E7277A6174}" type="pres">
      <dgm:prSet presAssocID="{737A2CA3-D849-4DE8-9DAE-D0021F61371E}" presName="composite4" presStyleCnt="0"/>
      <dgm:spPr/>
    </dgm:pt>
    <dgm:pt modelId="{5F8B49BA-3E59-448B-B422-BEF51D078F03}" type="pres">
      <dgm:prSet presAssocID="{737A2CA3-D849-4DE8-9DAE-D0021F61371E}" presName="background4" presStyleLbl="node4" presStyleIdx="0" presStyleCnt="1"/>
      <dgm:spPr/>
    </dgm:pt>
    <dgm:pt modelId="{2C176D1E-EA0E-4A83-B1F4-3D3EFE3B3563}" type="pres">
      <dgm:prSet presAssocID="{737A2CA3-D849-4DE8-9DAE-D0021F61371E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BCB4B-C613-48B0-9817-A7BEB1D429F3}" type="pres">
      <dgm:prSet presAssocID="{737A2CA3-D849-4DE8-9DAE-D0021F61371E}" presName="hierChild5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F12AF9C9-81DD-4697-83A0-ED1C4E22D74A}" type="presOf" srcId="{F53E9660-E0F7-4441-B089-5185DC7B3AEB}" destId="{2D314F6F-E2D6-46A5-8821-AE19A02856C5}" srcOrd="0" destOrd="0" presId="urn:microsoft.com/office/officeart/2005/8/layout/hierarchy1"/>
    <dgm:cxn modelId="{9B26E1AC-045D-4753-A674-67AD0256702C}" type="presOf" srcId="{53C96C71-950C-4FF6-90DE-80B165263DFB}" destId="{A955F250-76BA-4578-88FD-894875FB82CB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5E4EE1FB-DAD9-429B-84E4-A4B2AB613416}" type="presOf" srcId="{A01537A2-0B35-494C-938C-1C13400634F2}" destId="{898C303C-D5B3-4DD7-B0B9-6FFD9ECA8397}" srcOrd="0" destOrd="0" presId="urn:microsoft.com/office/officeart/2005/8/layout/hierarchy1"/>
    <dgm:cxn modelId="{0898F8C7-84CF-4787-91E3-20409F6A7797}" type="presOf" srcId="{BE54C84A-128A-4DFF-94AE-A39CF99398C8}" destId="{5AD58E69-7880-4416-B6C5-EEE6D03646D2}" srcOrd="0" destOrd="0" presId="urn:microsoft.com/office/officeart/2005/8/layout/hierarchy1"/>
    <dgm:cxn modelId="{BB9140CF-B7CB-48D8-994B-F82D836C11F9}" type="presOf" srcId="{737A2CA3-D849-4DE8-9DAE-D0021F61371E}" destId="{2C176D1E-EA0E-4A83-B1F4-3D3EFE3B3563}" srcOrd="0" destOrd="0" presId="urn:microsoft.com/office/officeart/2005/8/layout/hierarchy1"/>
    <dgm:cxn modelId="{34E18893-C860-454C-9BE0-240B5E6089E2}" type="presOf" srcId="{4D5DC5FF-8497-40C6-825A-646DF653CFEB}" destId="{4D3626B7-425B-4A50-9D96-C019D2347B4E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713A92A4-7363-4BFA-ABC8-5322635C44FE}" type="presOf" srcId="{A01E3EDB-16DA-4AB5-A5AD-E57C7051C986}" destId="{FB419531-6B96-498E-AFF0-ED30935E2272}" srcOrd="0" destOrd="0" presId="urn:microsoft.com/office/officeart/2005/8/layout/hierarchy1"/>
    <dgm:cxn modelId="{3421A5F8-4AEF-483E-A511-8DCCF8C803EC}" type="presOf" srcId="{1E0342FF-C686-42E1-A88E-613A243C2E80}" destId="{B1847263-3772-48FA-B81F-7CB9F905C0E9}" srcOrd="0" destOrd="0" presId="urn:microsoft.com/office/officeart/2005/8/layout/hierarchy1"/>
    <dgm:cxn modelId="{8B3B13F5-379A-4CFD-B33D-1DD2B9D9EFA7}" type="presOf" srcId="{C829AAD9-5008-4329-AB95-916191D880D7}" destId="{31735D3F-6448-4D71-BCB1-F4B44EF2E1C8}" srcOrd="0" destOrd="0" presId="urn:microsoft.com/office/officeart/2005/8/layout/hierarchy1"/>
    <dgm:cxn modelId="{F14ED77E-AA2C-4F6A-B9C7-35B11464019C}" type="presOf" srcId="{BFD18B3E-0589-42D6-8C6F-E37B4E742EDF}" destId="{DE9E25CB-3CE1-4889-84D2-42EE5357635F}" srcOrd="0" destOrd="0" presId="urn:microsoft.com/office/officeart/2005/8/layout/hierarchy1"/>
    <dgm:cxn modelId="{64A47483-7386-40D2-A476-000BA821BC6C}" srcId="{A01E3EDB-16DA-4AB5-A5AD-E57C7051C986}" destId="{737A2CA3-D849-4DE8-9DAE-D0021F61371E}" srcOrd="0" destOrd="0" parTransId="{31EF5CA7-DCDB-4781-AC74-0726A1EAD53D}" sibTransId="{EE1F6671-D33A-4205-B035-58BDEE8426A0}"/>
    <dgm:cxn modelId="{CAD7B428-A9A3-444B-AF90-49B76E3365BD}" type="presOf" srcId="{FC38628E-94C3-44A7-A612-5AE4B42913DB}" destId="{9AD2DBB3-A1FF-4720-A27E-BA445D667602}" srcOrd="0" destOrd="0" presId="urn:microsoft.com/office/officeart/2005/8/layout/hierarchy1"/>
    <dgm:cxn modelId="{D55CED1F-AB0F-4EE6-B161-73C49C077D8B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6FBB2EE7-5910-4E0E-A69E-5D9DE8559B52}" type="presOf" srcId="{CC975D81-4762-484F-A18F-E575C4AF9865}" destId="{2102DAC7-B858-45A1-8728-5E34EF09C3AD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5A2273E9-FE18-46E6-A85B-A405C93C1C95}" type="presOf" srcId="{31EF5CA7-DCDB-4781-AC74-0726A1EAD53D}" destId="{85CBB7E6-5A1A-48AD-B085-73C9D5710DEF}" srcOrd="0" destOrd="0" presId="urn:microsoft.com/office/officeart/2005/8/layout/hierarchy1"/>
    <dgm:cxn modelId="{5EB9F579-7E7B-40B9-9047-B20ADD975064}" type="presOf" srcId="{E68EFC0F-9BAE-482F-B502-06A0F5230EED}" destId="{D3F1D67F-C91A-4B18-9C13-DEDC0BC2574B}" srcOrd="0" destOrd="0" presId="urn:microsoft.com/office/officeart/2005/8/layout/hierarchy1"/>
    <dgm:cxn modelId="{537E92EE-A284-4E49-8AE6-357B4F1C8FA5}" type="presOf" srcId="{46988792-36D6-4D90-9CDA-FC91BD00586D}" destId="{DC182453-8B81-411F-831B-2717ECFC4EA0}" srcOrd="0" destOrd="0" presId="urn:microsoft.com/office/officeart/2005/8/layout/hierarchy1"/>
    <dgm:cxn modelId="{F6F3EB2E-1C16-4591-8A52-34D74AFC4420}" type="presOf" srcId="{D21FC9D0-50B9-4F88-81A8-4D2C7C9D98AC}" destId="{57D4FF15-0A72-498A-9B52-C97DD2A6F682}" srcOrd="0" destOrd="0" presId="urn:microsoft.com/office/officeart/2005/8/layout/hierarchy1"/>
    <dgm:cxn modelId="{ECDEA3D8-4B86-4225-AA15-1A4B48C21F1B}" type="presOf" srcId="{604D44E6-2A7E-477D-A218-79DC5CF3BE1B}" destId="{9C9D6B39-C1FB-4CF8-858E-1663700B17A3}" srcOrd="0" destOrd="0" presId="urn:microsoft.com/office/officeart/2005/8/layout/hierarchy1"/>
    <dgm:cxn modelId="{5CADD733-F2A2-42FA-9219-8F1C21ED2DA4}" type="presParOf" srcId="{898C303C-D5B3-4DD7-B0B9-6FFD9ECA8397}" destId="{4B00D8AD-F74B-4C50-B078-53086DF26042}" srcOrd="0" destOrd="0" presId="urn:microsoft.com/office/officeart/2005/8/layout/hierarchy1"/>
    <dgm:cxn modelId="{5BE69744-EEA3-446E-8A81-EBDEFAE2E802}" type="presParOf" srcId="{4B00D8AD-F74B-4C50-B078-53086DF26042}" destId="{D3BAB740-621B-4DE9-8AE5-3A3DCB2F313A}" srcOrd="0" destOrd="0" presId="urn:microsoft.com/office/officeart/2005/8/layout/hierarchy1"/>
    <dgm:cxn modelId="{714C9D39-7B61-4838-9E0D-7610FDD43D72}" type="presParOf" srcId="{D3BAB740-621B-4DE9-8AE5-3A3DCB2F313A}" destId="{16C23E90-D800-4E23-B194-E1C19018AA5A}" srcOrd="0" destOrd="0" presId="urn:microsoft.com/office/officeart/2005/8/layout/hierarchy1"/>
    <dgm:cxn modelId="{034F7FCD-D62A-4B0E-B7A2-B0D6D27093B5}" type="presParOf" srcId="{D3BAB740-621B-4DE9-8AE5-3A3DCB2F313A}" destId="{DC182453-8B81-411F-831B-2717ECFC4EA0}" srcOrd="1" destOrd="0" presId="urn:microsoft.com/office/officeart/2005/8/layout/hierarchy1"/>
    <dgm:cxn modelId="{FA503B16-8278-4B1E-AF33-21F842E268C7}" type="presParOf" srcId="{4B00D8AD-F74B-4C50-B078-53086DF26042}" destId="{61954FAA-465C-403E-AEB0-B647A8884DE5}" srcOrd="1" destOrd="0" presId="urn:microsoft.com/office/officeart/2005/8/layout/hierarchy1"/>
    <dgm:cxn modelId="{4ABD2638-1989-4FB1-9492-C8C18364585C}" type="presParOf" srcId="{61954FAA-465C-403E-AEB0-B647A8884DE5}" destId="{31735D3F-6448-4D71-BCB1-F4B44EF2E1C8}" srcOrd="0" destOrd="0" presId="urn:microsoft.com/office/officeart/2005/8/layout/hierarchy1"/>
    <dgm:cxn modelId="{7F6167B7-EE22-4DBF-9289-F1CA6B70CBDF}" type="presParOf" srcId="{61954FAA-465C-403E-AEB0-B647A8884DE5}" destId="{8ADFDBAA-B107-449C-902D-476637C81F6C}" srcOrd="1" destOrd="0" presId="urn:microsoft.com/office/officeart/2005/8/layout/hierarchy1"/>
    <dgm:cxn modelId="{CF405367-2094-49CF-B0FF-8A1E9DFB5384}" type="presParOf" srcId="{8ADFDBAA-B107-449C-902D-476637C81F6C}" destId="{FA407AA5-EFDD-494C-9BF3-8766492EAF25}" srcOrd="0" destOrd="0" presId="urn:microsoft.com/office/officeart/2005/8/layout/hierarchy1"/>
    <dgm:cxn modelId="{D1E8A3E3-9D10-485F-87B8-86F4447C2220}" type="presParOf" srcId="{FA407AA5-EFDD-494C-9BF3-8766492EAF25}" destId="{7817542B-C801-49E8-A28E-746B6D89BEF9}" srcOrd="0" destOrd="0" presId="urn:microsoft.com/office/officeart/2005/8/layout/hierarchy1"/>
    <dgm:cxn modelId="{CA52DE94-59EF-44B1-9B56-34FAB2F4181D}" type="presParOf" srcId="{FA407AA5-EFDD-494C-9BF3-8766492EAF25}" destId="{4D3626B7-425B-4A50-9D96-C019D2347B4E}" srcOrd="1" destOrd="0" presId="urn:microsoft.com/office/officeart/2005/8/layout/hierarchy1"/>
    <dgm:cxn modelId="{F4A6A70E-C2E3-4318-9017-785280BD3F2F}" type="presParOf" srcId="{8ADFDBAA-B107-449C-902D-476637C81F6C}" destId="{6D43EF36-5D7B-437E-A810-22C3453BE558}" srcOrd="1" destOrd="0" presId="urn:microsoft.com/office/officeart/2005/8/layout/hierarchy1"/>
    <dgm:cxn modelId="{F8A41705-4E51-4B24-9BE6-E5AD110AF8A1}" type="presParOf" srcId="{6D43EF36-5D7B-437E-A810-22C3453BE558}" destId="{FB4FEE52-8FB9-4A5E-9CE0-124E05F21FD2}" srcOrd="0" destOrd="0" presId="urn:microsoft.com/office/officeart/2005/8/layout/hierarchy1"/>
    <dgm:cxn modelId="{BA15DF81-3729-415E-AEA2-519774A823C7}" type="presParOf" srcId="{6D43EF36-5D7B-437E-A810-22C3453BE558}" destId="{3C0443F5-B7EA-4822-A62A-577733660426}" srcOrd="1" destOrd="0" presId="urn:microsoft.com/office/officeart/2005/8/layout/hierarchy1"/>
    <dgm:cxn modelId="{D0533585-90AB-41B6-AC31-A0231507C708}" type="presParOf" srcId="{3C0443F5-B7EA-4822-A62A-577733660426}" destId="{71A4020A-1889-4380-A260-918017361706}" srcOrd="0" destOrd="0" presId="urn:microsoft.com/office/officeart/2005/8/layout/hierarchy1"/>
    <dgm:cxn modelId="{468AE773-4769-4850-B56A-0BC239EAD87D}" type="presParOf" srcId="{71A4020A-1889-4380-A260-918017361706}" destId="{2EE25978-21D7-4C33-85E2-4590A7E14661}" srcOrd="0" destOrd="0" presId="urn:microsoft.com/office/officeart/2005/8/layout/hierarchy1"/>
    <dgm:cxn modelId="{5559A26F-3BFD-44BD-B77C-E75208C65928}" type="presParOf" srcId="{71A4020A-1889-4380-A260-918017361706}" destId="{9C9D6B39-C1FB-4CF8-858E-1663700B17A3}" srcOrd="1" destOrd="0" presId="urn:microsoft.com/office/officeart/2005/8/layout/hierarchy1"/>
    <dgm:cxn modelId="{2D9867E6-FFAB-4EC5-92D5-2E82F9FF3EA3}" type="presParOf" srcId="{3C0443F5-B7EA-4822-A62A-577733660426}" destId="{C2992687-08A1-4715-810D-EA59C8F05257}" srcOrd="1" destOrd="0" presId="urn:microsoft.com/office/officeart/2005/8/layout/hierarchy1"/>
    <dgm:cxn modelId="{1E6EC5C6-90E8-4214-9110-7E60A5C7A99A}" type="presParOf" srcId="{6D43EF36-5D7B-437E-A810-22C3453BE558}" destId="{A955F250-76BA-4578-88FD-894875FB82CB}" srcOrd="2" destOrd="0" presId="urn:microsoft.com/office/officeart/2005/8/layout/hierarchy1"/>
    <dgm:cxn modelId="{90272F0C-FC94-4F14-AB7F-4F018421F6F8}" type="presParOf" srcId="{6D43EF36-5D7B-437E-A810-22C3453BE558}" destId="{AFDA7C54-BAD4-4AB1-8C1A-C3065DC3E2C1}" srcOrd="3" destOrd="0" presId="urn:microsoft.com/office/officeart/2005/8/layout/hierarchy1"/>
    <dgm:cxn modelId="{335C6E4A-29BC-4B54-8EEA-B13EEE88E618}" type="presParOf" srcId="{AFDA7C54-BAD4-4AB1-8C1A-C3065DC3E2C1}" destId="{F151D2DF-BF6A-4BC0-A64A-C4116D75D690}" srcOrd="0" destOrd="0" presId="urn:microsoft.com/office/officeart/2005/8/layout/hierarchy1"/>
    <dgm:cxn modelId="{712B725C-5F0D-430F-8188-4685F7A4B9EA}" type="presParOf" srcId="{F151D2DF-BF6A-4BC0-A64A-C4116D75D690}" destId="{B3974AB4-B14D-4DB2-AD45-E08433035F80}" srcOrd="0" destOrd="0" presId="urn:microsoft.com/office/officeart/2005/8/layout/hierarchy1"/>
    <dgm:cxn modelId="{0342EF66-577D-4AEA-B78E-BA98DA723BCA}" type="presParOf" srcId="{F151D2DF-BF6A-4BC0-A64A-C4116D75D690}" destId="{FB419531-6B96-498E-AFF0-ED30935E2272}" srcOrd="1" destOrd="0" presId="urn:microsoft.com/office/officeart/2005/8/layout/hierarchy1"/>
    <dgm:cxn modelId="{4432A8DE-9785-4E50-9855-DEBB56834327}" type="presParOf" srcId="{AFDA7C54-BAD4-4AB1-8C1A-C3065DC3E2C1}" destId="{0F885841-141F-4034-8272-3EFE0D25B03F}" srcOrd="1" destOrd="0" presId="urn:microsoft.com/office/officeart/2005/8/layout/hierarchy1"/>
    <dgm:cxn modelId="{FACB6476-37DC-4DE5-AC7A-CCD34E658DCE}" type="presParOf" srcId="{0F885841-141F-4034-8272-3EFE0D25B03F}" destId="{85CBB7E6-5A1A-48AD-B085-73C9D5710DEF}" srcOrd="0" destOrd="0" presId="urn:microsoft.com/office/officeart/2005/8/layout/hierarchy1"/>
    <dgm:cxn modelId="{FC8EDB6D-479A-4AA4-AC07-58B286D747DD}" type="presParOf" srcId="{0F885841-141F-4034-8272-3EFE0D25B03F}" destId="{B5C732FD-CBEE-4028-8A91-3FB9A44E25BB}" srcOrd="1" destOrd="0" presId="urn:microsoft.com/office/officeart/2005/8/layout/hierarchy1"/>
    <dgm:cxn modelId="{0B54AA35-F612-49AA-AAD1-8597E695BE0C}" type="presParOf" srcId="{B5C732FD-CBEE-4028-8A91-3FB9A44E25BB}" destId="{12D78A13-3158-4EBB-84EB-76E7277A6174}" srcOrd="0" destOrd="0" presId="urn:microsoft.com/office/officeart/2005/8/layout/hierarchy1"/>
    <dgm:cxn modelId="{2A16B1FB-8113-45CA-AA29-663AD3324D35}" type="presParOf" srcId="{12D78A13-3158-4EBB-84EB-76E7277A6174}" destId="{5F8B49BA-3E59-448B-B422-BEF51D078F03}" srcOrd="0" destOrd="0" presId="urn:microsoft.com/office/officeart/2005/8/layout/hierarchy1"/>
    <dgm:cxn modelId="{A3E0B507-A3B9-4595-B889-ACA9F7BC52D2}" type="presParOf" srcId="{12D78A13-3158-4EBB-84EB-76E7277A6174}" destId="{2C176D1E-EA0E-4A83-B1F4-3D3EFE3B3563}" srcOrd="1" destOrd="0" presId="urn:microsoft.com/office/officeart/2005/8/layout/hierarchy1"/>
    <dgm:cxn modelId="{F2B2BD20-EEF2-4F57-B030-93503761D622}" type="presParOf" srcId="{B5C732FD-CBEE-4028-8A91-3FB9A44E25BB}" destId="{6A9BCB4B-C613-48B0-9817-A7BEB1D429F3}" srcOrd="1" destOrd="0" presId="urn:microsoft.com/office/officeart/2005/8/layout/hierarchy1"/>
    <dgm:cxn modelId="{D2BF4C5C-D143-4073-B09E-AE1B334DE8E0}" type="presParOf" srcId="{6D43EF36-5D7B-437E-A810-22C3453BE558}" destId="{2D314F6F-E2D6-46A5-8821-AE19A02856C5}" srcOrd="4" destOrd="0" presId="urn:microsoft.com/office/officeart/2005/8/layout/hierarchy1"/>
    <dgm:cxn modelId="{77732B14-5840-418C-8975-33F3BAAC1FE4}" type="presParOf" srcId="{6D43EF36-5D7B-437E-A810-22C3453BE558}" destId="{F597BE0F-6C1A-4554-99D2-FD3B98438293}" srcOrd="5" destOrd="0" presId="urn:microsoft.com/office/officeart/2005/8/layout/hierarchy1"/>
    <dgm:cxn modelId="{3946865F-5705-4B04-9F06-74EF13704F4F}" type="presParOf" srcId="{F597BE0F-6C1A-4554-99D2-FD3B98438293}" destId="{75875C4A-DA0C-4432-9D1F-DB3E179A0D65}" srcOrd="0" destOrd="0" presId="urn:microsoft.com/office/officeart/2005/8/layout/hierarchy1"/>
    <dgm:cxn modelId="{AC0E53CC-F5C6-4A45-8A74-292EB3A4DCED}" type="presParOf" srcId="{75875C4A-DA0C-4432-9D1F-DB3E179A0D65}" destId="{DF24658C-8981-4B10-B745-679D4309738B}" srcOrd="0" destOrd="0" presId="urn:microsoft.com/office/officeart/2005/8/layout/hierarchy1"/>
    <dgm:cxn modelId="{8DB5D89A-0AED-492C-9DE2-6C5D903B67C9}" type="presParOf" srcId="{75875C4A-DA0C-4432-9D1F-DB3E179A0D65}" destId="{9AD2DBB3-A1FF-4720-A27E-BA445D667602}" srcOrd="1" destOrd="0" presId="urn:microsoft.com/office/officeart/2005/8/layout/hierarchy1"/>
    <dgm:cxn modelId="{27D8328D-4EE6-496B-82EB-988820F9D649}" type="presParOf" srcId="{F597BE0F-6C1A-4554-99D2-FD3B98438293}" destId="{011E671D-2467-4056-8893-97349369E390}" srcOrd="1" destOrd="0" presId="urn:microsoft.com/office/officeart/2005/8/layout/hierarchy1"/>
    <dgm:cxn modelId="{9A06D853-5E37-4CF2-A219-72F9721B32AD}" type="presParOf" srcId="{61954FAA-465C-403E-AEB0-B647A8884DE5}" destId="{B1847263-3772-48FA-B81F-7CB9F905C0E9}" srcOrd="2" destOrd="0" presId="urn:microsoft.com/office/officeart/2005/8/layout/hierarchy1"/>
    <dgm:cxn modelId="{CDAB0B25-B614-4DA3-8F62-C1A88C688502}" type="presParOf" srcId="{61954FAA-465C-403E-AEB0-B647A8884DE5}" destId="{D86B7206-0F05-48E1-9CC2-37392418F9D4}" srcOrd="3" destOrd="0" presId="urn:microsoft.com/office/officeart/2005/8/layout/hierarchy1"/>
    <dgm:cxn modelId="{836E6331-6D51-4C83-A5AC-52BEBE532DE2}" type="presParOf" srcId="{D86B7206-0F05-48E1-9CC2-37392418F9D4}" destId="{BDC23FE1-F400-474D-A696-CE9833A68B1A}" srcOrd="0" destOrd="0" presId="urn:microsoft.com/office/officeart/2005/8/layout/hierarchy1"/>
    <dgm:cxn modelId="{29734AB1-08B4-4BCC-8F0F-DD04BF4400F5}" type="presParOf" srcId="{BDC23FE1-F400-474D-A696-CE9833A68B1A}" destId="{FA182DFA-E338-4ED9-9B16-93FE81E4EEFE}" srcOrd="0" destOrd="0" presId="urn:microsoft.com/office/officeart/2005/8/layout/hierarchy1"/>
    <dgm:cxn modelId="{6E520602-064A-4F41-8222-665FB896CCF7}" type="presParOf" srcId="{BDC23FE1-F400-474D-A696-CE9833A68B1A}" destId="{2102DAC7-B858-45A1-8728-5E34EF09C3AD}" srcOrd="1" destOrd="0" presId="urn:microsoft.com/office/officeart/2005/8/layout/hierarchy1"/>
    <dgm:cxn modelId="{BDBB2A86-C09D-423E-9BF5-A7401D9F832D}" type="presParOf" srcId="{D86B7206-0F05-48E1-9CC2-37392418F9D4}" destId="{DB453506-3F75-4640-B959-ADD98C636217}" srcOrd="1" destOrd="0" presId="urn:microsoft.com/office/officeart/2005/8/layout/hierarchy1"/>
    <dgm:cxn modelId="{7731EE08-9F51-4609-85D6-5F27A3995F06}" type="presParOf" srcId="{DB453506-3F75-4640-B959-ADD98C636217}" destId="{57D4FF15-0A72-498A-9B52-C97DD2A6F682}" srcOrd="0" destOrd="0" presId="urn:microsoft.com/office/officeart/2005/8/layout/hierarchy1"/>
    <dgm:cxn modelId="{7E68A6F7-39DD-48E5-82B8-B7B15B59262F}" type="presParOf" srcId="{DB453506-3F75-4640-B959-ADD98C636217}" destId="{FD896E07-A3C3-469E-AF4F-F3FCEF8258EF}" srcOrd="1" destOrd="0" presId="urn:microsoft.com/office/officeart/2005/8/layout/hierarchy1"/>
    <dgm:cxn modelId="{D9F4DCBE-7521-4255-98C3-56E854CF8A65}" type="presParOf" srcId="{FD896E07-A3C3-469E-AF4F-F3FCEF8258EF}" destId="{6AF74243-F131-4997-9B6A-AAD4AF6C9BBF}" srcOrd="0" destOrd="0" presId="urn:microsoft.com/office/officeart/2005/8/layout/hierarchy1"/>
    <dgm:cxn modelId="{9C6F613B-D8BF-4422-B440-2290A498CB0A}" type="presParOf" srcId="{6AF74243-F131-4997-9B6A-AAD4AF6C9BBF}" destId="{47E172F5-EBCE-48B3-8E73-93E3EE4B69E0}" srcOrd="0" destOrd="0" presId="urn:microsoft.com/office/officeart/2005/8/layout/hierarchy1"/>
    <dgm:cxn modelId="{2CB26710-813B-4B78-9440-68180D61FC88}" type="presParOf" srcId="{6AF74243-F131-4997-9B6A-AAD4AF6C9BBF}" destId="{DE9E25CB-3CE1-4889-84D2-42EE5357635F}" srcOrd="1" destOrd="0" presId="urn:microsoft.com/office/officeart/2005/8/layout/hierarchy1"/>
    <dgm:cxn modelId="{AD7FB86D-2DD8-415B-827D-F7E4E80DF864}" type="presParOf" srcId="{FD896E07-A3C3-469E-AF4F-F3FCEF8258EF}" destId="{018DA532-021D-4F72-8346-4BCD7D122ECE}" srcOrd="1" destOrd="0" presId="urn:microsoft.com/office/officeart/2005/8/layout/hierarchy1"/>
    <dgm:cxn modelId="{61A93029-407A-409F-AD97-B6E765C33EFD}" type="presParOf" srcId="{DB453506-3F75-4640-B959-ADD98C636217}" destId="{5AD58E69-7880-4416-B6C5-EEE6D03646D2}" srcOrd="2" destOrd="0" presId="urn:microsoft.com/office/officeart/2005/8/layout/hierarchy1"/>
    <dgm:cxn modelId="{213B0B12-2524-42A5-9CFB-327CB13E135C}" type="presParOf" srcId="{DB453506-3F75-4640-B959-ADD98C636217}" destId="{0FA12729-5E0E-47DA-8A8B-0236FE8E00F0}" srcOrd="3" destOrd="0" presId="urn:microsoft.com/office/officeart/2005/8/layout/hierarchy1"/>
    <dgm:cxn modelId="{562E2504-42F3-49C4-9F1A-869FDF436D5D}" type="presParOf" srcId="{0FA12729-5E0E-47DA-8A8B-0236FE8E00F0}" destId="{24556887-ACBC-416E-BF86-5ECC6BC0B11D}" srcOrd="0" destOrd="0" presId="urn:microsoft.com/office/officeart/2005/8/layout/hierarchy1"/>
    <dgm:cxn modelId="{3D7CB22D-6482-4A58-ABED-8ABF935D4CCC}" type="presParOf" srcId="{24556887-ACBC-416E-BF86-5ECC6BC0B11D}" destId="{B1785048-BA92-47E2-8BD2-C91A43826E20}" srcOrd="0" destOrd="0" presId="urn:microsoft.com/office/officeart/2005/8/layout/hierarchy1"/>
    <dgm:cxn modelId="{1B36E7B2-34DF-4A95-863F-A9A74F97E578}" type="presParOf" srcId="{24556887-ACBC-416E-BF86-5ECC6BC0B11D}" destId="{D3F1D67F-C91A-4B18-9C13-DEDC0BC2574B}" srcOrd="1" destOrd="0" presId="urn:microsoft.com/office/officeart/2005/8/layout/hierarchy1"/>
    <dgm:cxn modelId="{9A2F0477-C3B7-41CA-9247-F3E949FCF0B8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98B0E0DC-DC80-4948-8B87-7C1A9E3D224A}" type="presOf" srcId="{15C63566-2706-4E37-9A96-D7FCD6E09B4B}" destId="{FB4FEE52-8FB9-4A5E-9CE0-124E05F21FD2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11D3424A-7B09-4638-A51A-354D6D8A1260}" type="presOf" srcId="{FC38628E-94C3-44A7-A612-5AE4B42913DB}" destId="{9AD2DBB3-A1FF-4720-A27E-BA445D66760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FA126C86-0844-4971-91CE-AF32E30F1C4F}" type="presOf" srcId="{1E0342FF-C686-42E1-A88E-613A243C2E80}" destId="{B1847263-3772-48FA-B81F-7CB9F905C0E9}" srcOrd="0" destOrd="0" presId="urn:microsoft.com/office/officeart/2005/8/layout/hierarchy1"/>
    <dgm:cxn modelId="{D0F9D287-C715-4836-9F2B-3CA759C7FE1E}" type="presOf" srcId="{BFD18B3E-0589-42D6-8C6F-E37B4E742EDF}" destId="{DE9E25CB-3CE1-4889-84D2-42EE5357635F}" srcOrd="0" destOrd="0" presId="urn:microsoft.com/office/officeart/2005/8/layout/hierarchy1"/>
    <dgm:cxn modelId="{116E5823-BA73-46DE-922C-D15FF1ADF385}" type="presOf" srcId="{A01537A2-0B35-494C-938C-1C13400634F2}" destId="{898C303C-D5B3-4DD7-B0B9-6FFD9ECA8397}" srcOrd="0" destOrd="0" presId="urn:microsoft.com/office/officeart/2005/8/layout/hierarchy1"/>
    <dgm:cxn modelId="{5823344D-1D28-4DFD-B0B8-8474BC0AAF11}" type="presOf" srcId="{BE54C84A-128A-4DFF-94AE-A39CF99398C8}" destId="{5AD58E69-7880-4416-B6C5-EEE6D03646D2}" srcOrd="0" destOrd="0" presId="urn:microsoft.com/office/officeart/2005/8/layout/hierarchy1"/>
    <dgm:cxn modelId="{B6DC5BCF-0430-41E8-9074-665F3D545D83}" type="presOf" srcId="{4D5DC5FF-8497-40C6-825A-646DF653CFEB}" destId="{4D3626B7-425B-4A50-9D96-C019D2347B4E}" srcOrd="0" destOrd="0" presId="urn:microsoft.com/office/officeart/2005/8/layout/hierarchy1"/>
    <dgm:cxn modelId="{C5E4711A-6CDC-4502-A498-A8CE35B35327}" type="presOf" srcId="{D21FC9D0-50B9-4F88-81A8-4D2C7C9D98AC}" destId="{57D4FF15-0A72-498A-9B52-C97DD2A6F682}" srcOrd="0" destOrd="0" presId="urn:microsoft.com/office/officeart/2005/8/layout/hierarchy1"/>
    <dgm:cxn modelId="{977A1C71-7235-4D2E-9252-6EA25139C032}" type="presOf" srcId="{53C96C71-950C-4FF6-90DE-80B165263DFB}" destId="{A955F250-76BA-4578-88FD-894875FB82CB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A63FFECF-5D95-4703-83A0-8C477493E89A}" type="presOf" srcId="{E68EFC0F-9BAE-482F-B502-06A0F5230EED}" destId="{D3F1D67F-C91A-4B18-9C13-DEDC0BC2574B}" srcOrd="0" destOrd="0" presId="urn:microsoft.com/office/officeart/2005/8/layout/hierarchy1"/>
    <dgm:cxn modelId="{384AE33A-4F7C-446B-9BB7-F811D6517F3C}" type="presOf" srcId="{604D44E6-2A7E-477D-A218-79DC5CF3BE1B}" destId="{9C9D6B39-C1FB-4CF8-858E-1663700B17A3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9115F89D-649B-4DE1-9770-26499C602A4D}" type="presOf" srcId="{F53E9660-E0F7-4441-B089-5185DC7B3AEB}" destId="{2D314F6F-E2D6-46A5-8821-AE19A02856C5}" srcOrd="0" destOrd="0" presId="urn:microsoft.com/office/officeart/2005/8/layout/hierarchy1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38247DE9-103F-447D-BC68-A90C9F8C60D6}" type="presOf" srcId="{CC975D81-4762-484F-A18F-E575C4AF9865}" destId="{2102DAC7-B858-45A1-8728-5E34EF09C3AD}" srcOrd="0" destOrd="0" presId="urn:microsoft.com/office/officeart/2005/8/layout/hierarchy1"/>
    <dgm:cxn modelId="{14BCAA33-32F9-4CA8-A5DF-49A907AFFED8}" type="presOf" srcId="{46988792-36D6-4D90-9CDA-FC91BD00586D}" destId="{DC182453-8B81-411F-831B-2717ECFC4EA0}" srcOrd="0" destOrd="0" presId="urn:microsoft.com/office/officeart/2005/8/layout/hierarchy1"/>
    <dgm:cxn modelId="{0233BBC4-C4F8-4F1A-9D92-5A181371611D}" type="presOf" srcId="{C829AAD9-5008-4329-AB95-916191D880D7}" destId="{31735D3F-6448-4D71-BCB1-F4B44EF2E1C8}" srcOrd="0" destOrd="0" presId="urn:microsoft.com/office/officeart/2005/8/layout/hierarchy1"/>
    <dgm:cxn modelId="{433FD576-1A6A-4096-8460-52A33A506057}" type="presOf" srcId="{A01E3EDB-16DA-4AB5-A5AD-E57C7051C986}" destId="{FB419531-6B96-498E-AFF0-ED30935E2272}" srcOrd="0" destOrd="0" presId="urn:microsoft.com/office/officeart/2005/8/layout/hierarchy1"/>
    <dgm:cxn modelId="{9C49811C-7166-449B-AFE6-3998533E1235}" type="presParOf" srcId="{898C303C-D5B3-4DD7-B0B9-6FFD9ECA8397}" destId="{4B00D8AD-F74B-4C50-B078-53086DF26042}" srcOrd="0" destOrd="0" presId="urn:microsoft.com/office/officeart/2005/8/layout/hierarchy1"/>
    <dgm:cxn modelId="{574446BB-E149-4A62-93F6-9E0B22DB15B9}" type="presParOf" srcId="{4B00D8AD-F74B-4C50-B078-53086DF26042}" destId="{D3BAB740-621B-4DE9-8AE5-3A3DCB2F313A}" srcOrd="0" destOrd="0" presId="urn:microsoft.com/office/officeart/2005/8/layout/hierarchy1"/>
    <dgm:cxn modelId="{B6207FB7-642A-4035-9C5F-3A2AB02DE134}" type="presParOf" srcId="{D3BAB740-621B-4DE9-8AE5-3A3DCB2F313A}" destId="{16C23E90-D800-4E23-B194-E1C19018AA5A}" srcOrd="0" destOrd="0" presId="urn:microsoft.com/office/officeart/2005/8/layout/hierarchy1"/>
    <dgm:cxn modelId="{5CF6958B-7641-462C-878F-FB53117F960F}" type="presParOf" srcId="{D3BAB740-621B-4DE9-8AE5-3A3DCB2F313A}" destId="{DC182453-8B81-411F-831B-2717ECFC4EA0}" srcOrd="1" destOrd="0" presId="urn:microsoft.com/office/officeart/2005/8/layout/hierarchy1"/>
    <dgm:cxn modelId="{09C2C378-BAEE-4623-B114-A0BA65D1DC1D}" type="presParOf" srcId="{4B00D8AD-F74B-4C50-B078-53086DF26042}" destId="{61954FAA-465C-403E-AEB0-B647A8884DE5}" srcOrd="1" destOrd="0" presId="urn:microsoft.com/office/officeart/2005/8/layout/hierarchy1"/>
    <dgm:cxn modelId="{FD554C70-1B4B-4F72-9FA9-018109841543}" type="presParOf" srcId="{61954FAA-465C-403E-AEB0-B647A8884DE5}" destId="{31735D3F-6448-4D71-BCB1-F4B44EF2E1C8}" srcOrd="0" destOrd="0" presId="urn:microsoft.com/office/officeart/2005/8/layout/hierarchy1"/>
    <dgm:cxn modelId="{1D4016D5-EDB8-46B9-9BC2-D38EF0426106}" type="presParOf" srcId="{61954FAA-465C-403E-AEB0-B647A8884DE5}" destId="{8ADFDBAA-B107-449C-902D-476637C81F6C}" srcOrd="1" destOrd="0" presId="urn:microsoft.com/office/officeart/2005/8/layout/hierarchy1"/>
    <dgm:cxn modelId="{A3291B4C-7C00-49DB-8F51-6F0F5CB46DA3}" type="presParOf" srcId="{8ADFDBAA-B107-449C-902D-476637C81F6C}" destId="{FA407AA5-EFDD-494C-9BF3-8766492EAF25}" srcOrd="0" destOrd="0" presId="urn:microsoft.com/office/officeart/2005/8/layout/hierarchy1"/>
    <dgm:cxn modelId="{D91182AE-F4D4-4127-A50E-1E03C0EE8EC0}" type="presParOf" srcId="{FA407AA5-EFDD-494C-9BF3-8766492EAF25}" destId="{7817542B-C801-49E8-A28E-746B6D89BEF9}" srcOrd="0" destOrd="0" presId="urn:microsoft.com/office/officeart/2005/8/layout/hierarchy1"/>
    <dgm:cxn modelId="{1869BB7A-58C7-4CCB-B4C9-C238A32566F6}" type="presParOf" srcId="{FA407AA5-EFDD-494C-9BF3-8766492EAF25}" destId="{4D3626B7-425B-4A50-9D96-C019D2347B4E}" srcOrd="1" destOrd="0" presId="urn:microsoft.com/office/officeart/2005/8/layout/hierarchy1"/>
    <dgm:cxn modelId="{A471E0C4-0CBF-4352-B85A-1B7AEA9424ED}" type="presParOf" srcId="{8ADFDBAA-B107-449C-902D-476637C81F6C}" destId="{6D43EF36-5D7B-437E-A810-22C3453BE558}" srcOrd="1" destOrd="0" presId="urn:microsoft.com/office/officeart/2005/8/layout/hierarchy1"/>
    <dgm:cxn modelId="{81743767-A192-4905-AEED-DB55D92752F2}" type="presParOf" srcId="{6D43EF36-5D7B-437E-A810-22C3453BE558}" destId="{FB4FEE52-8FB9-4A5E-9CE0-124E05F21FD2}" srcOrd="0" destOrd="0" presId="urn:microsoft.com/office/officeart/2005/8/layout/hierarchy1"/>
    <dgm:cxn modelId="{C8774BEC-7C00-4726-B87A-B9711BA2DA88}" type="presParOf" srcId="{6D43EF36-5D7B-437E-A810-22C3453BE558}" destId="{3C0443F5-B7EA-4822-A62A-577733660426}" srcOrd="1" destOrd="0" presId="urn:microsoft.com/office/officeart/2005/8/layout/hierarchy1"/>
    <dgm:cxn modelId="{637DA754-F201-4A53-828F-A7E3A7999ABA}" type="presParOf" srcId="{3C0443F5-B7EA-4822-A62A-577733660426}" destId="{71A4020A-1889-4380-A260-918017361706}" srcOrd="0" destOrd="0" presId="urn:microsoft.com/office/officeart/2005/8/layout/hierarchy1"/>
    <dgm:cxn modelId="{B582EF81-9711-41FC-ACBB-7F4CBFA711C9}" type="presParOf" srcId="{71A4020A-1889-4380-A260-918017361706}" destId="{2EE25978-21D7-4C33-85E2-4590A7E14661}" srcOrd="0" destOrd="0" presId="urn:microsoft.com/office/officeart/2005/8/layout/hierarchy1"/>
    <dgm:cxn modelId="{356E8AD5-8AC5-46AB-94E6-0A731AA78542}" type="presParOf" srcId="{71A4020A-1889-4380-A260-918017361706}" destId="{9C9D6B39-C1FB-4CF8-858E-1663700B17A3}" srcOrd="1" destOrd="0" presId="urn:microsoft.com/office/officeart/2005/8/layout/hierarchy1"/>
    <dgm:cxn modelId="{C00E6D15-1240-43A7-A963-662F058C5598}" type="presParOf" srcId="{3C0443F5-B7EA-4822-A62A-577733660426}" destId="{C2992687-08A1-4715-810D-EA59C8F05257}" srcOrd="1" destOrd="0" presId="urn:microsoft.com/office/officeart/2005/8/layout/hierarchy1"/>
    <dgm:cxn modelId="{1ADA6020-41DF-45E9-9D20-D26878EBBB57}" type="presParOf" srcId="{6D43EF36-5D7B-437E-A810-22C3453BE558}" destId="{A955F250-76BA-4578-88FD-894875FB82CB}" srcOrd="2" destOrd="0" presId="urn:microsoft.com/office/officeart/2005/8/layout/hierarchy1"/>
    <dgm:cxn modelId="{DC0CADA7-4697-43C1-A1E3-B46A75A992B6}" type="presParOf" srcId="{6D43EF36-5D7B-437E-A810-22C3453BE558}" destId="{AFDA7C54-BAD4-4AB1-8C1A-C3065DC3E2C1}" srcOrd="3" destOrd="0" presId="urn:microsoft.com/office/officeart/2005/8/layout/hierarchy1"/>
    <dgm:cxn modelId="{6698940D-C681-447E-ADE8-F1F6DF519B3C}" type="presParOf" srcId="{AFDA7C54-BAD4-4AB1-8C1A-C3065DC3E2C1}" destId="{F151D2DF-BF6A-4BC0-A64A-C4116D75D690}" srcOrd="0" destOrd="0" presId="urn:microsoft.com/office/officeart/2005/8/layout/hierarchy1"/>
    <dgm:cxn modelId="{0AD051D9-FD38-40A0-AA49-89D65559A1CA}" type="presParOf" srcId="{F151D2DF-BF6A-4BC0-A64A-C4116D75D690}" destId="{B3974AB4-B14D-4DB2-AD45-E08433035F80}" srcOrd="0" destOrd="0" presId="urn:microsoft.com/office/officeart/2005/8/layout/hierarchy1"/>
    <dgm:cxn modelId="{A7993200-18B3-4D07-8F10-BB4F16F30EEB}" type="presParOf" srcId="{F151D2DF-BF6A-4BC0-A64A-C4116D75D690}" destId="{FB419531-6B96-498E-AFF0-ED30935E2272}" srcOrd="1" destOrd="0" presId="urn:microsoft.com/office/officeart/2005/8/layout/hierarchy1"/>
    <dgm:cxn modelId="{4AD39483-5CBA-4AAE-AA9A-5E43BBDA095F}" type="presParOf" srcId="{AFDA7C54-BAD4-4AB1-8C1A-C3065DC3E2C1}" destId="{0F885841-141F-4034-8272-3EFE0D25B03F}" srcOrd="1" destOrd="0" presId="urn:microsoft.com/office/officeart/2005/8/layout/hierarchy1"/>
    <dgm:cxn modelId="{966FC4CE-EC09-4B37-BDFD-BA2995EE49DD}" type="presParOf" srcId="{6D43EF36-5D7B-437E-A810-22C3453BE558}" destId="{2D314F6F-E2D6-46A5-8821-AE19A02856C5}" srcOrd="4" destOrd="0" presId="urn:microsoft.com/office/officeart/2005/8/layout/hierarchy1"/>
    <dgm:cxn modelId="{A9A216DF-53DF-4372-B017-AF191AFD72E9}" type="presParOf" srcId="{6D43EF36-5D7B-437E-A810-22C3453BE558}" destId="{F597BE0F-6C1A-4554-99D2-FD3B98438293}" srcOrd="5" destOrd="0" presId="urn:microsoft.com/office/officeart/2005/8/layout/hierarchy1"/>
    <dgm:cxn modelId="{932396A1-C848-4C71-9AD6-69CBF53F2314}" type="presParOf" srcId="{F597BE0F-6C1A-4554-99D2-FD3B98438293}" destId="{75875C4A-DA0C-4432-9D1F-DB3E179A0D65}" srcOrd="0" destOrd="0" presId="urn:microsoft.com/office/officeart/2005/8/layout/hierarchy1"/>
    <dgm:cxn modelId="{6E28B64F-D8B0-4470-BAC4-AFB66AA614B5}" type="presParOf" srcId="{75875C4A-DA0C-4432-9D1F-DB3E179A0D65}" destId="{DF24658C-8981-4B10-B745-679D4309738B}" srcOrd="0" destOrd="0" presId="urn:microsoft.com/office/officeart/2005/8/layout/hierarchy1"/>
    <dgm:cxn modelId="{7CE2D44B-9B6F-4FE5-BA2B-7C5B560A14B8}" type="presParOf" srcId="{75875C4A-DA0C-4432-9D1F-DB3E179A0D65}" destId="{9AD2DBB3-A1FF-4720-A27E-BA445D667602}" srcOrd="1" destOrd="0" presId="urn:microsoft.com/office/officeart/2005/8/layout/hierarchy1"/>
    <dgm:cxn modelId="{B0CC0F92-A012-45F8-B712-75F43F727DE7}" type="presParOf" srcId="{F597BE0F-6C1A-4554-99D2-FD3B98438293}" destId="{011E671D-2467-4056-8893-97349369E390}" srcOrd="1" destOrd="0" presId="urn:microsoft.com/office/officeart/2005/8/layout/hierarchy1"/>
    <dgm:cxn modelId="{386062C3-ED30-4F1B-9E0B-33EFD879CE1D}" type="presParOf" srcId="{61954FAA-465C-403E-AEB0-B647A8884DE5}" destId="{B1847263-3772-48FA-B81F-7CB9F905C0E9}" srcOrd="2" destOrd="0" presId="urn:microsoft.com/office/officeart/2005/8/layout/hierarchy1"/>
    <dgm:cxn modelId="{6406A4C3-4B14-489D-8887-117B1822AC24}" type="presParOf" srcId="{61954FAA-465C-403E-AEB0-B647A8884DE5}" destId="{D86B7206-0F05-48E1-9CC2-37392418F9D4}" srcOrd="3" destOrd="0" presId="urn:microsoft.com/office/officeart/2005/8/layout/hierarchy1"/>
    <dgm:cxn modelId="{48FFA770-816E-4E3B-BD60-959B6ABD8CF0}" type="presParOf" srcId="{D86B7206-0F05-48E1-9CC2-37392418F9D4}" destId="{BDC23FE1-F400-474D-A696-CE9833A68B1A}" srcOrd="0" destOrd="0" presId="urn:microsoft.com/office/officeart/2005/8/layout/hierarchy1"/>
    <dgm:cxn modelId="{645227DF-223D-4D76-BFF6-A46A1345BCC6}" type="presParOf" srcId="{BDC23FE1-F400-474D-A696-CE9833A68B1A}" destId="{FA182DFA-E338-4ED9-9B16-93FE81E4EEFE}" srcOrd="0" destOrd="0" presId="urn:microsoft.com/office/officeart/2005/8/layout/hierarchy1"/>
    <dgm:cxn modelId="{64DDE52F-47A4-4200-97F1-60144F16D6C9}" type="presParOf" srcId="{BDC23FE1-F400-474D-A696-CE9833A68B1A}" destId="{2102DAC7-B858-45A1-8728-5E34EF09C3AD}" srcOrd="1" destOrd="0" presId="urn:microsoft.com/office/officeart/2005/8/layout/hierarchy1"/>
    <dgm:cxn modelId="{7738AE69-C3DF-4D0A-A580-1968B8A0B464}" type="presParOf" srcId="{D86B7206-0F05-48E1-9CC2-37392418F9D4}" destId="{DB453506-3F75-4640-B959-ADD98C636217}" srcOrd="1" destOrd="0" presId="urn:microsoft.com/office/officeart/2005/8/layout/hierarchy1"/>
    <dgm:cxn modelId="{68A025B5-9A9E-4272-A481-C6C82E523A4A}" type="presParOf" srcId="{DB453506-3F75-4640-B959-ADD98C636217}" destId="{57D4FF15-0A72-498A-9B52-C97DD2A6F682}" srcOrd="0" destOrd="0" presId="urn:microsoft.com/office/officeart/2005/8/layout/hierarchy1"/>
    <dgm:cxn modelId="{6B074988-8578-4356-821D-4BD64F672093}" type="presParOf" srcId="{DB453506-3F75-4640-B959-ADD98C636217}" destId="{FD896E07-A3C3-469E-AF4F-F3FCEF8258EF}" srcOrd="1" destOrd="0" presId="urn:microsoft.com/office/officeart/2005/8/layout/hierarchy1"/>
    <dgm:cxn modelId="{6909A925-0788-4EEA-94A1-5089C20B57CE}" type="presParOf" srcId="{FD896E07-A3C3-469E-AF4F-F3FCEF8258EF}" destId="{6AF74243-F131-4997-9B6A-AAD4AF6C9BBF}" srcOrd="0" destOrd="0" presId="urn:microsoft.com/office/officeart/2005/8/layout/hierarchy1"/>
    <dgm:cxn modelId="{4795A4A9-E80B-4E8A-B2B9-01A5284CC60B}" type="presParOf" srcId="{6AF74243-F131-4997-9B6A-AAD4AF6C9BBF}" destId="{47E172F5-EBCE-48B3-8E73-93E3EE4B69E0}" srcOrd="0" destOrd="0" presId="urn:microsoft.com/office/officeart/2005/8/layout/hierarchy1"/>
    <dgm:cxn modelId="{211F1A29-352E-4293-8A0D-27A50B50637A}" type="presParOf" srcId="{6AF74243-F131-4997-9B6A-AAD4AF6C9BBF}" destId="{DE9E25CB-3CE1-4889-84D2-42EE5357635F}" srcOrd="1" destOrd="0" presId="urn:microsoft.com/office/officeart/2005/8/layout/hierarchy1"/>
    <dgm:cxn modelId="{8A83E018-949A-44CA-B0E1-544A58985D6F}" type="presParOf" srcId="{FD896E07-A3C3-469E-AF4F-F3FCEF8258EF}" destId="{018DA532-021D-4F72-8346-4BCD7D122ECE}" srcOrd="1" destOrd="0" presId="urn:microsoft.com/office/officeart/2005/8/layout/hierarchy1"/>
    <dgm:cxn modelId="{C42D1B32-EC98-4FB8-924D-508F641799DB}" type="presParOf" srcId="{DB453506-3F75-4640-B959-ADD98C636217}" destId="{5AD58E69-7880-4416-B6C5-EEE6D03646D2}" srcOrd="2" destOrd="0" presId="urn:microsoft.com/office/officeart/2005/8/layout/hierarchy1"/>
    <dgm:cxn modelId="{D90A039B-E6A3-4CE1-B071-7ABAAFB37052}" type="presParOf" srcId="{DB453506-3F75-4640-B959-ADD98C636217}" destId="{0FA12729-5E0E-47DA-8A8B-0236FE8E00F0}" srcOrd="3" destOrd="0" presId="urn:microsoft.com/office/officeart/2005/8/layout/hierarchy1"/>
    <dgm:cxn modelId="{21D52122-F8C9-4C03-9EA6-F9D0EBA75899}" type="presParOf" srcId="{0FA12729-5E0E-47DA-8A8B-0236FE8E00F0}" destId="{24556887-ACBC-416E-BF86-5ECC6BC0B11D}" srcOrd="0" destOrd="0" presId="urn:microsoft.com/office/officeart/2005/8/layout/hierarchy1"/>
    <dgm:cxn modelId="{0BEE6D9E-0252-46A0-B330-D9C26F56652C}" type="presParOf" srcId="{24556887-ACBC-416E-BF86-5ECC6BC0B11D}" destId="{B1785048-BA92-47E2-8BD2-C91A43826E20}" srcOrd="0" destOrd="0" presId="urn:microsoft.com/office/officeart/2005/8/layout/hierarchy1"/>
    <dgm:cxn modelId="{AB9B54E8-4124-4385-A120-5E6975CAEA22}" type="presParOf" srcId="{24556887-ACBC-416E-BF86-5ECC6BC0B11D}" destId="{D3F1D67F-C91A-4B18-9C13-DEDC0BC2574B}" srcOrd="1" destOrd="0" presId="urn:microsoft.com/office/officeart/2005/8/layout/hierarchy1"/>
    <dgm:cxn modelId="{3AE6D5D6-DC82-4796-96D7-CA2DC98F5A5B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20216-4BB8-4EE2-AB4A-F0F5C5F9D9AC}">
      <dsp:nvSpPr>
        <dsp:cNvPr id="0" name=""/>
        <dsp:cNvSpPr/>
      </dsp:nvSpPr>
      <dsp:spPr>
        <a:xfrm>
          <a:off x="2432240" y="682614"/>
          <a:ext cx="1273752" cy="30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50"/>
              </a:lnTo>
              <a:lnTo>
                <a:pt x="1273752" y="206550"/>
              </a:lnTo>
              <a:lnTo>
                <a:pt x="1273752" y="303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2386520" y="682614"/>
          <a:ext cx="91440" cy="303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1A912-CAB9-4B6B-964D-0B0E9A287FA9}">
      <dsp:nvSpPr>
        <dsp:cNvPr id="0" name=""/>
        <dsp:cNvSpPr/>
      </dsp:nvSpPr>
      <dsp:spPr>
        <a:xfrm>
          <a:off x="1158487" y="1647482"/>
          <a:ext cx="636876" cy="30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50"/>
              </a:lnTo>
              <a:lnTo>
                <a:pt x="636876" y="206550"/>
              </a:lnTo>
              <a:lnTo>
                <a:pt x="636876" y="303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521610" y="1647482"/>
          <a:ext cx="636876" cy="303095"/>
        </a:xfrm>
        <a:custGeom>
          <a:avLst/>
          <a:gdLst/>
          <a:ahLst/>
          <a:cxnLst/>
          <a:rect l="0" t="0" r="0" b="0"/>
          <a:pathLst>
            <a:path>
              <a:moveTo>
                <a:pt x="636876" y="0"/>
              </a:moveTo>
              <a:lnTo>
                <a:pt x="636876" y="206550"/>
              </a:lnTo>
              <a:lnTo>
                <a:pt x="0" y="206550"/>
              </a:lnTo>
              <a:lnTo>
                <a:pt x="0" y="303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1158487" y="682614"/>
          <a:ext cx="1273752" cy="303095"/>
        </a:xfrm>
        <a:custGeom>
          <a:avLst/>
          <a:gdLst/>
          <a:ahLst/>
          <a:cxnLst/>
          <a:rect l="0" t="0" r="0" b="0"/>
          <a:pathLst>
            <a:path>
              <a:moveTo>
                <a:pt x="1273752" y="0"/>
              </a:moveTo>
              <a:lnTo>
                <a:pt x="1273752" y="206550"/>
              </a:lnTo>
              <a:lnTo>
                <a:pt x="0" y="206550"/>
              </a:lnTo>
              <a:lnTo>
                <a:pt x="0" y="303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911159" y="20842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2026955" y="130848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Object</a:t>
          </a:r>
          <a:endParaRPr lang="en-US" sz="1900" kern="1200" dirty="0"/>
        </a:p>
      </dsp:txBody>
      <dsp:txXfrm>
        <a:off x="2046338" y="150231"/>
        <a:ext cx="1003395" cy="623006"/>
      </dsp:txXfrm>
    </dsp:sp>
    <dsp:sp modelId="{7817542B-C801-49E8-A28E-746B6D89BEF9}">
      <dsp:nvSpPr>
        <dsp:cNvPr id="0" name=""/>
        <dsp:cNvSpPr/>
      </dsp:nvSpPr>
      <dsp:spPr>
        <a:xfrm>
          <a:off x="637406" y="985710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753202" y="1095716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Animal</a:t>
          </a:r>
          <a:endParaRPr lang="en-US" sz="1900" kern="1200" dirty="0"/>
        </a:p>
      </dsp:txBody>
      <dsp:txXfrm>
        <a:off x="772585" y="1115099"/>
        <a:ext cx="1003395" cy="623006"/>
      </dsp:txXfrm>
    </dsp:sp>
    <dsp:sp modelId="{2EE25978-21D7-4C33-85E2-4590A7E14661}">
      <dsp:nvSpPr>
        <dsp:cNvPr id="0" name=""/>
        <dsp:cNvSpPr/>
      </dsp:nvSpPr>
      <dsp:spPr>
        <a:xfrm>
          <a:off x="530" y="1950578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16325" y="2060584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Cat</a:t>
          </a:r>
          <a:endParaRPr lang="en-US" sz="1900" kern="1200" dirty="0"/>
        </a:p>
      </dsp:txBody>
      <dsp:txXfrm>
        <a:off x="135708" y="2079967"/>
        <a:ext cx="1003395" cy="623006"/>
      </dsp:txXfrm>
    </dsp:sp>
    <dsp:sp modelId="{F8A68FC7-38D2-4480-AE44-6F803EDDDBBE}">
      <dsp:nvSpPr>
        <dsp:cNvPr id="0" name=""/>
        <dsp:cNvSpPr/>
      </dsp:nvSpPr>
      <dsp:spPr>
        <a:xfrm>
          <a:off x="1274283" y="1950578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F3C7-3AB6-4CFE-893E-D00323FCC307}">
      <dsp:nvSpPr>
        <dsp:cNvPr id="0" name=""/>
        <dsp:cNvSpPr/>
      </dsp:nvSpPr>
      <dsp:spPr>
        <a:xfrm>
          <a:off x="1390078" y="2060584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Dog</a:t>
          </a:r>
          <a:endParaRPr lang="en-US" sz="1900" kern="1200" dirty="0"/>
        </a:p>
      </dsp:txBody>
      <dsp:txXfrm>
        <a:off x="1409461" y="2079967"/>
        <a:ext cx="1003395" cy="623006"/>
      </dsp:txXfrm>
    </dsp:sp>
    <dsp:sp modelId="{FA182DFA-E338-4ED9-9B16-93FE81E4EEFE}">
      <dsp:nvSpPr>
        <dsp:cNvPr id="0" name=""/>
        <dsp:cNvSpPr/>
      </dsp:nvSpPr>
      <dsp:spPr>
        <a:xfrm>
          <a:off x="1911159" y="985710"/>
          <a:ext cx="1042161" cy="661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2026955" y="1095716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Machine</a:t>
          </a:r>
          <a:endParaRPr lang="en-US" sz="1900" kern="1200" dirty="0"/>
        </a:p>
      </dsp:txBody>
      <dsp:txXfrm>
        <a:off x="2046338" y="1115099"/>
        <a:ext cx="1003395" cy="623006"/>
      </dsp:txXfrm>
    </dsp:sp>
    <dsp:sp modelId="{6FB69777-0BCF-40E5-8F2F-CEFA5ABD97E6}">
      <dsp:nvSpPr>
        <dsp:cNvPr id="0" name=""/>
        <dsp:cNvSpPr/>
      </dsp:nvSpPr>
      <dsp:spPr>
        <a:xfrm>
          <a:off x="3184912" y="985710"/>
          <a:ext cx="1042161" cy="66177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EA6D9-9E65-447D-B40A-1BAC5BBAB96D}">
      <dsp:nvSpPr>
        <dsp:cNvPr id="0" name=""/>
        <dsp:cNvSpPr/>
      </dsp:nvSpPr>
      <dsp:spPr>
        <a:xfrm>
          <a:off x="3300708" y="1095716"/>
          <a:ext cx="1042161" cy="661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String</a:t>
          </a:r>
          <a:endParaRPr lang="en-US" sz="1900" kern="1200" dirty="0"/>
        </a:p>
      </dsp:txBody>
      <dsp:txXfrm>
        <a:off x="3320091" y="1115099"/>
        <a:ext cx="1003395" cy="62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7263-3772-48FA-B81F-7CB9F905C0E9}">
      <dsp:nvSpPr>
        <dsp:cNvPr id="0" name=""/>
        <dsp:cNvSpPr/>
      </dsp:nvSpPr>
      <dsp:spPr>
        <a:xfrm>
          <a:off x="1820521" y="644910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47"/>
              </a:lnTo>
              <a:lnTo>
                <a:pt x="620215" y="201147"/>
              </a:lnTo>
              <a:lnTo>
                <a:pt x="620215" y="29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1A912-CAB9-4B6B-964D-0B0E9A287FA9}">
      <dsp:nvSpPr>
        <dsp:cNvPr id="0" name=""/>
        <dsp:cNvSpPr/>
      </dsp:nvSpPr>
      <dsp:spPr>
        <a:xfrm>
          <a:off x="1200305" y="1584537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47"/>
              </a:lnTo>
              <a:lnTo>
                <a:pt x="620215" y="201147"/>
              </a:lnTo>
              <a:lnTo>
                <a:pt x="620215" y="29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580089" y="1584537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620215" y="0"/>
              </a:moveTo>
              <a:lnTo>
                <a:pt x="620215" y="201147"/>
              </a:lnTo>
              <a:lnTo>
                <a:pt x="0" y="201147"/>
              </a:lnTo>
              <a:lnTo>
                <a:pt x="0" y="295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1200305" y="644910"/>
          <a:ext cx="620215" cy="295166"/>
        </a:xfrm>
        <a:custGeom>
          <a:avLst/>
          <a:gdLst/>
          <a:ahLst/>
          <a:cxnLst/>
          <a:rect l="0" t="0" r="0" b="0"/>
          <a:pathLst>
            <a:path>
              <a:moveTo>
                <a:pt x="620215" y="0"/>
              </a:moveTo>
              <a:lnTo>
                <a:pt x="620215" y="201147"/>
              </a:lnTo>
              <a:lnTo>
                <a:pt x="0" y="201147"/>
              </a:lnTo>
              <a:lnTo>
                <a:pt x="0" y="295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313071" y="450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425838" y="107578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Object</a:t>
          </a:r>
          <a:endParaRPr lang="en-US" sz="1800" kern="1200" dirty="0"/>
        </a:p>
      </dsp:txBody>
      <dsp:txXfrm>
        <a:off x="1444714" y="126454"/>
        <a:ext cx="977146" cy="606708"/>
      </dsp:txXfrm>
    </dsp:sp>
    <dsp:sp modelId="{7817542B-C801-49E8-A28E-746B6D89BEF9}">
      <dsp:nvSpPr>
        <dsp:cNvPr id="0" name=""/>
        <dsp:cNvSpPr/>
      </dsp:nvSpPr>
      <dsp:spPr>
        <a:xfrm>
          <a:off x="692856" y="940077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805622" y="1047205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Animal</a:t>
          </a:r>
          <a:endParaRPr lang="en-US" sz="1800" kern="1200" dirty="0"/>
        </a:p>
      </dsp:txBody>
      <dsp:txXfrm>
        <a:off x="824498" y="1066081"/>
        <a:ext cx="977146" cy="606708"/>
      </dsp:txXfrm>
    </dsp:sp>
    <dsp:sp modelId="{2EE25978-21D7-4C33-85E2-4590A7E14661}">
      <dsp:nvSpPr>
        <dsp:cNvPr id="0" name=""/>
        <dsp:cNvSpPr/>
      </dsp:nvSpPr>
      <dsp:spPr>
        <a:xfrm>
          <a:off x="72640" y="1879704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85406" y="1986832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</a:t>
          </a:r>
          <a:endParaRPr lang="en-US" sz="1800" kern="1200" dirty="0"/>
        </a:p>
      </dsp:txBody>
      <dsp:txXfrm>
        <a:off x="204282" y="2005708"/>
        <a:ext cx="977146" cy="606708"/>
      </dsp:txXfrm>
    </dsp:sp>
    <dsp:sp modelId="{F8A68FC7-38D2-4480-AE44-6F803EDDDBBE}">
      <dsp:nvSpPr>
        <dsp:cNvPr id="0" name=""/>
        <dsp:cNvSpPr/>
      </dsp:nvSpPr>
      <dsp:spPr>
        <a:xfrm>
          <a:off x="1313071" y="1879704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8F3C7-3AB6-4CFE-893E-D00323FCC307}">
      <dsp:nvSpPr>
        <dsp:cNvPr id="0" name=""/>
        <dsp:cNvSpPr/>
      </dsp:nvSpPr>
      <dsp:spPr>
        <a:xfrm>
          <a:off x="1425838" y="1986832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Dog</a:t>
          </a:r>
          <a:endParaRPr lang="en-US" sz="1800" kern="1200" dirty="0"/>
        </a:p>
      </dsp:txBody>
      <dsp:txXfrm>
        <a:off x="1444714" y="2005708"/>
        <a:ext cx="977146" cy="606708"/>
      </dsp:txXfrm>
    </dsp:sp>
    <dsp:sp modelId="{FA182DFA-E338-4ED9-9B16-93FE81E4EEFE}">
      <dsp:nvSpPr>
        <dsp:cNvPr id="0" name=""/>
        <dsp:cNvSpPr/>
      </dsp:nvSpPr>
      <dsp:spPr>
        <a:xfrm>
          <a:off x="1933287" y="940077"/>
          <a:ext cx="1014898" cy="644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2046054" y="1047205"/>
          <a:ext cx="1014898" cy="64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Machine</a:t>
          </a:r>
          <a:endParaRPr lang="en-US" sz="1800" kern="1200" dirty="0"/>
        </a:p>
      </dsp:txBody>
      <dsp:txXfrm>
        <a:off x="2064930" y="1066081"/>
        <a:ext cx="977146" cy="606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8E69-7880-4416-B6C5-EEE6D03646D2}">
      <dsp:nvSpPr>
        <dsp:cNvPr id="0" name=""/>
        <dsp:cNvSpPr/>
      </dsp:nvSpPr>
      <dsp:spPr>
        <a:xfrm>
          <a:off x="3119494" y="1007354"/>
          <a:ext cx="393840" cy="1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9"/>
              </a:lnTo>
              <a:lnTo>
                <a:pt x="393840" y="127729"/>
              </a:lnTo>
              <a:lnTo>
                <a:pt x="39384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4FF15-0A72-498A-9B52-C97DD2A6F682}">
      <dsp:nvSpPr>
        <dsp:cNvPr id="0" name=""/>
        <dsp:cNvSpPr/>
      </dsp:nvSpPr>
      <dsp:spPr>
        <a:xfrm>
          <a:off x="2725654" y="1007354"/>
          <a:ext cx="393840" cy="187432"/>
        </a:xfrm>
        <a:custGeom>
          <a:avLst/>
          <a:gdLst/>
          <a:ahLst/>
          <a:cxnLst/>
          <a:rect l="0" t="0" r="0" b="0"/>
          <a:pathLst>
            <a:path>
              <a:moveTo>
                <a:pt x="393840" y="0"/>
              </a:moveTo>
              <a:lnTo>
                <a:pt x="393840" y="127729"/>
              </a:lnTo>
              <a:lnTo>
                <a:pt x="0" y="127729"/>
              </a:lnTo>
              <a:lnTo>
                <a:pt x="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2134894" y="410686"/>
          <a:ext cx="984600" cy="1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9"/>
              </a:lnTo>
              <a:lnTo>
                <a:pt x="984600" y="127729"/>
              </a:lnTo>
              <a:lnTo>
                <a:pt x="984600" y="18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4F6F-E2D6-46A5-8821-AE19A02856C5}">
      <dsp:nvSpPr>
        <dsp:cNvPr id="0" name=""/>
        <dsp:cNvSpPr/>
      </dsp:nvSpPr>
      <dsp:spPr>
        <a:xfrm>
          <a:off x="1150294" y="1007354"/>
          <a:ext cx="787680" cy="1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9"/>
              </a:lnTo>
              <a:lnTo>
                <a:pt x="787680" y="127729"/>
              </a:lnTo>
              <a:lnTo>
                <a:pt x="78768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BB7E6-5A1A-48AD-B085-73C9D5710DEF}">
      <dsp:nvSpPr>
        <dsp:cNvPr id="0" name=""/>
        <dsp:cNvSpPr/>
      </dsp:nvSpPr>
      <dsp:spPr>
        <a:xfrm>
          <a:off x="1104574" y="1604021"/>
          <a:ext cx="91440" cy="18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F250-76BA-4578-88FD-894875FB82CB}">
      <dsp:nvSpPr>
        <dsp:cNvPr id="0" name=""/>
        <dsp:cNvSpPr/>
      </dsp:nvSpPr>
      <dsp:spPr>
        <a:xfrm>
          <a:off x="1104574" y="1007354"/>
          <a:ext cx="91440" cy="18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362614" y="1007354"/>
          <a:ext cx="787680" cy="187432"/>
        </a:xfrm>
        <a:custGeom>
          <a:avLst/>
          <a:gdLst/>
          <a:ahLst/>
          <a:cxnLst/>
          <a:rect l="0" t="0" r="0" b="0"/>
          <a:pathLst>
            <a:path>
              <a:moveTo>
                <a:pt x="787680" y="0"/>
              </a:moveTo>
              <a:lnTo>
                <a:pt x="787680" y="127729"/>
              </a:lnTo>
              <a:lnTo>
                <a:pt x="0" y="127729"/>
              </a:lnTo>
              <a:lnTo>
                <a:pt x="0" y="18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1150294" y="410686"/>
          <a:ext cx="984600" cy="187432"/>
        </a:xfrm>
        <a:custGeom>
          <a:avLst/>
          <a:gdLst/>
          <a:ahLst/>
          <a:cxnLst/>
          <a:rect l="0" t="0" r="0" b="0"/>
          <a:pathLst>
            <a:path>
              <a:moveTo>
                <a:pt x="984600" y="0"/>
              </a:moveTo>
              <a:lnTo>
                <a:pt x="984600" y="127729"/>
              </a:lnTo>
              <a:lnTo>
                <a:pt x="0" y="127729"/>
              </a:lnTo>
              <a:lnTo>
                <a:pt x="0" y="18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1812661" y="1450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1884268" y="69477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Object</a:t>
          </a:r>
          <a:endParaRPr lang="en-US" sz="1100" kern="1200" dirty="0"/>
        </a:p>
      </dsp:txBody>
      <dsp:txXfrm>
        <a:off x="1896254" y="81463"/>
        <a:ext cx="620493" cy="385263"/>
      </dsp:txXfrm>
    </dsp:sp>
    <dsp:sp modelId="{7817542B-C801-49E8-A28E-746B6D89BEF9}">
      <dsp:nvSpPr>
        <dsp:cNvPr id="0" name=""/>
        <dsp:cNvSpPr/>
      </dsp:nvSpPr>
      <dsp:spPr>
        <a:xfrm>
          <a:off x="828061" y="598118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899668" y="666145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Animal</a:t>
          </a:r>
          <a:endParaRPr lang="en-US" sz="1100" kern="1200" dirty="0"/>
        </a:p>
      </dsp:txBody>
      <dsp:txXfrm>
        <a:off x="911654" y="678131"/>
        <a:ext cx="620493" cy="385263"/>
      </dsp:txXfrm>
    </dsp:sp>
    <dsp:sp modelId="{2EE25978-21D7-4C33-85E2-4590A7E14661}">
      <dsp:nvSpPr>
        <dsp:cNvPr id="0" name=""/>
        <dsp:cNvSpPr/>
      </dsp:nvSpPr>
      <dsp:spPr>
        <a:xfrm>
          <a:off x="4038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1198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Cat</a:t>
          </a:r>
          <a:endParaRPr lang="en-US" sz="1100" kern="1200" dirty="0"/>
        </a:p>
      </dsp:txBody>
      <dsp:txXfrm>
        <a:off x="123974" y="1274798"/>
        <a:ext cx="620493" cy="385263"/>
      </dsp:txXfrm>
    </dsp:sp>
    <dsp:sp modelId="{B3974AB4-B14D-4DB2-AD45-E08433035F80}">
      <dsp:nvSpPr>
        <dsp:cNvPr id="0" name=""/>
        <dsp:cNvSpPr/>
      </dsp:nvSpPr>
      <dsp:spPr>
        <a:xfrm>
          <a:off x="82806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9531-6B96-498E-AFF0-ED30935E2272}">
      <dsp:nvSpPr>
        <dsp:cNvPr id="0" name=""/>
        <dsp:cNvSpPr/>
      </dsp:nvSpPr>
      <dsp:spPr>
        <a:xfrm>
          <a:off x="89966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Dog</a:t>
          </a:r>
          <a:endParaRPr lang="en-US" sz="1100" kern="1200" dirty="0"/>
        </a:p>
      </dsp:txBody>
      <dsp:txXfrm>
        <a:off x="911654" y="1274798"/>
        <a:ext cx="620493" cy="385263"/>
      </dsp:txXfrm>
    </dsp:sp>
    <dsp:sp modelId="{5F8B49BA-3E59-448B-B422-BEF51D078F03}">
      <dsp:nvSpPr>
        <dsp:cNvPr id="0" name=""/>
        <dsp:cNvSpPr/>
      </dsp:nvSpPr>
      <dsp:spPr>
        <a:xfrm>
          <a:off x="828061" y="1791453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76D1E-EA0E-4A83-B1F4-3D3EFE3B3563}">
      <dsp:nvSpPr>
        <dsp:cNvPr id="0" name=""/>
        <dsp:cNvSpPr/>
      </dsp:nvSpPr>
      <dsp:spPr>
        <a:xfrm>
          <a:off x="899668" y="1859480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Snoopy</a:t>
          </a:r>
          <a:endParaRPr lang="en-US" sz="1100" kern="1200" dirty="0"/>
        </a:p>
      </dsp:txBody>
      <dsp:txXfrm>
        <a:off x="911654" y="1871466"/>
        <a:ext cx="620493" cy="385263"/>
      </dsp:txXfrm>
    </dsp:sp>
    <dsp:sp modelId="{DF24658C-8981-4B10-B745-679D4309738B}">
      <dsp:nvSpPr>
        <dsp:cNvPr id="0" name=""/>
        <dsp:cNvSpPr/>
      </dsp:nvSpPr>
      <dsp:spPr>
        <a:xfrm>
          <a:off x="161574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DBB3-A1FF-4720-A27E-BA445D667602}">
      <dsp:nvSpPr>
        <dsp:cNvPr id="0" name=""/>
        <dsp:cNvSpPr/>
      </dsp:nvSpPr>
      <dsp:spPr>
        <a:xfrm>
          <a:off x="168734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Horse</a:t>
          </a:r>
          <a:endParaRPr lang="en-US" sz="1100" kern="1200" dirty="0"/>
        </a:p>
      </dsp:txBody>
      <dsp:txXfrm>
        <a:off x="1699334" y="1274798"/>
        <a:ext cx="620493" cy="385263"/>
      </dsp:txXfrm>
    </dsp:sp>
    <dsp:sp modelId="{FA182DFA-E338-4ED9-9B16-93FE81E4EEFE}">
      <dsp:nvSpPr>
        <dsp:cNvPr id="0" name=""/>
        <dsp:cNvSpPr/>
      </dsp:nvSpPr>
      <dsp:spPr>
        <a:xfrm>
          <a:off x="2797261" y="598118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2868868" y="666145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Machine</a:t>
          </a:r>
          <a:endParaRPr lang="en-US" sz="1100" kern="1200" dirty="0"/>
        </a:p>
      </dsp:txBody>
      <dsp:txXfrm>
        <a:off x="2880854" y="678131"/>
        <a:ext cx="620493" cy="385263"/>
      </dsp:txXfrm>
    </dsp:sp>
    <dsp:sp modelId="{47E172F5-EBCE-48B3-8E73-93E3EE4B69E0}">
      <dsp:nvSpPr>
        <dsp:cNvPr id="0" name=""/>
        <dsp:cNvSpPr/>
      </dsp:nvSpPr>
      <dsp:spPr>
        <a:xfrm>
          <a:off x="240342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25CB-3CE1-4889-84D2-42EE5357635F}">
      <dsp:nvSpPr>
        <dsp:cNvPr id="0" name=""/>
        <dsp:cNvSpPr/>
      </dsp:nvSpPr>
      <dsp:spPr>
        <a:xfrm>
          <a:off x="2475028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Car</a:t>
          </a:r>
          <a:endParaRPr lang="en-US" sz="1100" kern="1200" dirty="0"/>
        </a:p>
      </dsp:txBody>
      <dsp:txXfrm>
        <a:off x="2487014" y="1274798"/>
        <a:ext cx="620493" cy="385263"/>
      </dsp:txXfrm>
    </dsp:sp>
    <dsp:sp modelId="{B1785048-BA92-47E2-8BD2-C91A43826E20}">
      <dsp:nvSpPr>
        <dsp:cNvPr id="0" name=""/>
        <dsp:cNvSpPr/>
      </dsp:nvSpPr>
      <dsp:spPr>
        <a:xfrm>
          <a:off x="3191101" y="1194786"/>
          <a:ext cx="644465" cy="4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1D67F-C91A-4B18-9C13-DEDC0BC2574B}">
      <dsp:nvSpPr>
        <dsp:cNvPr id="0" name=""/>
        <dsp:cNvSpPr/>
      </dsp:nvSpPr>
      <dsp:spPr>
        <a:xfrm>
          <a:off x="3262709" y="1262812"/>
          <a:ext cx="644465" cy="4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Blender</a:t>
          </a:r>
          <a:endParaRPr lang="en-US" sz="1100" kern="1200" dirty="0"/>
        </a:p>
      </dsp:txBody>
      <dsp:txXfrm>
        <a:off x="3274695" y="1274798"/>
        <a:ext cx="620493" cy="385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8E69-7880-4416-B6C5-EEE6D03646D2}">
      <dsp:nvSpPr>
        <dsp:cNvPr id="0" name=""/>
        <dsp:cNvSpPr/>
      </dsp:nvSpPr>
      <dsp:spPr>
        <a:xfrm>
          <a:off x="6109054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781055" y="253310"/>
              </a:lnTo>
              <a:lnTo>
                <a:pt x="781055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4FF15-0A72-498A-9B52-C97DD2A6F682}">
      <dsp:nvSpPr>
        <dsp:cNvPr id="0" name=""/>
        <dsp:cNvSpPr/>
      </dsp:nvSpPr>
      <dsp:spPr>
        <a:xfrm>
          <a:off x="5327999" y="2510038"/>
          <a:ext cx="781055" cy="371711"/>
        </a:xfrm>
        <a:custGeom>
          <a:avLst/>
          <a:gdLst/>
          <a:ahLst/>
          <a:cxnLst/>
          <a:rect l="0" t="0" r="0" b="0"/>
          <a:pathLst>
            <a:path>
              <a:moveTo>
                <a:pt x="781055" y="0"/>
              </a:moveTo>
              <a:lnTo>
                <a:pt x="781055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7263-3772-48FA-B81F-7CB9F905C0E9}">
      <dsp:nvSpPr>
        <dsp:cNvPr id="0" name=""/>
        <dsp:cNvSpPr/>
      </dsp:nvSpPr>
      <dsp:spPr>
        <a:xfrm>
          <a:off x="4156416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952638" y="253310"/>
              </a:lnTo>
              <a:lnTo>
                <a:pt x="1952638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4F6F-E2D6-46A5-8821-AE19A02856C5}">
      <dsp:nvSpPr>
        <dsp:cNvPr id="0" name=""/>
        <dsp:cNvSpPr/>
      </dsp:nvSpPr>
      <dsp:spPr>
        <a:xfrm>
          <a:off x="220377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10"/>
              </a:lnTo>
              <a:lnTo>
                <a:pt x="1562110" y="253310"/>
              </a:lnTo>
              <a:lnTo>
                <a:pt x="156211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F250-76BA-4578-88FD-894875FB82CB}">
      <dsp:nvSpPr>
        <dsp:cNvPr id="0" name=""/>
        <dsp:cNvSpPr/>
      </dsp:nvSpPr>
      <dsp:spPr>
        <a:xfrm>
          <a:off x="2158058" y="2510038"/>
          <a:ext cx="91440" cy="371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FEE52-8FB9-4A5E-9CE0-124E05F21FD2}">
      <dsp:nvSpPr>
        <dsp:cNvPr id="0" name=""/>
        <dsp:cNvSpPr/>
      </dsp:nvSpPr>
      <dsp:spPr>
        <a:xfrm>
          <a:off x="641668" y="2510038"/>
          <a:ext cx="1562110" cy="371711"/>
        </a:xfrm>
        <a:custGeom>
          <a:avLst/>
          <a:gdLst/>
          <a:ahLst/>
          <a:cxnLst/>
          <a:rect l="0" t="0" r="0" b="0"/>
          <a:pathLst>
            <a:path>
              <a:moveTo>
                <a:pt x="1562110" y="0"/>
              </a:moveTo>
              <a:lnTo>
                <a:pt x="1562110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5D3F-6448-4D71-BCB1-F4B44EF2E1C8}">
      <dsp:nvSpPr>
        <dsp:cNvPr id="0" name=""/>
        <dsp:cNvSpPr/>
      </dsp:nvSpPr>
      <dsp:spPr>
        <a:xfrm>
          <a:off x="2203778" y="1326740"/>
          <a:ext cx="1952638" cy="371711"/>
        </a:xfrm>
        <a:custGeom>
          <a:avLst/>
          <a:gdLst/>
          <a:ahLst/>
          <a:cxnLst/>
          <a:rect l="0" t="0" r="0" b="0"/>
          <a:pathLst>
            <a:path>
              <a:moveTo>
                <a:pt x="1952638" y="0"/>
              </a:moveTo>
              <a:lnTo>
                <a:pt x="1952638" y="253310"/>
              </a:lnTo>
              <a:lnTo>
                <a:pt x="0" y="253310"/>
              </a:lnTo>
              <a:lnTo>
                <a:pt x="0" y="371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23E90-D800-4E23-B194-E1C19018AA5A}">
      <dsp:nvSpPr>
        <dsp:cNvPr id="0" name=""/>
        <dsp:cNvSpPr/>
      </dsp:nvSpPr>
      <dsp:spPr>
        <a:xfrm>
          <a:off x="3517371" y="515152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2453-8B81-411F-831B-2717ECFC4EA0}">
      <dsp:nvSpPr>
        <dsp:cNvPr id="0" name=""/>
        <dsp:cNvSpPr/>
      </dsp:nvSpPr>
      <dsp:spPr>
        <a:xfrm>
          <a:off x="3659381" y="650062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</a:t>
          </a:r>
          <a:endParaRPr lang="en-US" sz="2300" kern="1200" dirty="0"/>
        </a:p>
      </dsp:txBody>
      <dsp:txXfrm>
        <a:off x="3683152" y="673833"/>
        <a:ext cx="1230548" cy="764045"/>
      </dsp:txXfrm>
    </dsp:sp>
    <dsp:sp modelId="{7817542B-C801-49E8-A28E-746B6D89BEF9}">
      <dsp:nvSpPr>
        <dsp:cNvPr id="0" name=""/>
        <dsp:cNvSpPr/>
      </dsp:nvSpPr>
      <dsp:spPr>
        <a:xfrm>
          <a:off x="1564733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26B7-425B-4A50-9D96-C019D2347B4E}">
      <dsp:nvSpPr>
        <dsp:cNvPr id="0" name=""/>
        <dsp:cNvSpPr/>
      </dsp:nvSpPr>
      <dsp:spPr>
        <a:xfrm>
          <a:off x="1706743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Animal</a:t>
          </a:r>
          <a:endParaRPr lang="en-US" sz="2300" kern="1200" dirty="0"/>
        </a:p>
      </dsp:txBody>
      <dsp:txXfrm>
        <a:off x="1730514" y="1857132"/>
        <a:ext cx="1230548" cy="764045"/>
      </dsp:txXfrm>
    </dsp:sp>
    <dsp:sp modelId="{2EE25978-21D7-4C33-85E2-4590A7E14661}">
      <dsp:nvSpPr>
        <dsp:cNvPr id="0" name=""/>
        <dsp:cNvSpPr/>
      </dsp:nvSpPr>
      <dsp:spPr>
        <a:xfrm>
          <a:off x="2622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B39-C1FB-4CF8-858E-1663700B17A3}">
      <dsp:nvSpPr>
        <dsp:cNvPr id="0" name=""/>
        <dsp:cNvSpPr/>
      </dsp:nvSpPr>
      <dsp:spPr>
        <a:xfrm>
          <a:off x="144632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Cat</a:t>
          </a:r>
          <a:endParaRPr lang="en-US" sz="2300" kern="1200" dirty="0"/>
        </a:p>
      </dsp:txBody>
      <dsp:txXfrm>
        <a:off x="168403" y="3040430"/>
        <a:ext cx="1230548" cy="764045"/>
      </dsp:txXfrm>
    </dsp:sp>
    <dsp:sp modelId="{B3974AB4-B14D-4DB2-AD45-E08433035F80}">
      <dsp:nvSpPr>
        <dsp:cNvPr id="0" name=""/>
        <dsp:cNvSpPr/>
      </dsp:nvSpPr>
      <dsp:spPr>
        <a:xfrm>
          <a:off x="156473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19531-6B96-498E-AFF0-ED30935E2272}">
      <dsp:nvSpPr>
        <dsp:cNvPr id="0" name=""/>
        <dsp:cNvSpPr/>
      </dsp:nvSpPr>
      <dsp:spPr>
        <a:xfrm>
          <a:off x="170674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Dog</a:t>
          </a:r>
          <a:endParaRPr lang="en-US" sz="2300" kern="1200" dirty="0"/>
        </a:p>
      </dsp:txBody>
      <dsp:txXfrm>
        <a:off x="1730514" y="3040430"/>
        <a:ext cx="1230548" cy="764045"/>
      </dsp:txXfrm>
    </dsp:sp>
    <dsp:sp modelId="{DF24658C-8981-4B10-B745-679D4309738B}">
      <dsp:nvSpPr>
        <dsp:cNvPr id="0" name=""/>
        <dsp:cNvSpPr/>
      </dsp:nvSpPr>
      <dsp:spPr>
        <a:xfrm>
          <a:off x="3126843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2DBB3-A1FF-4720-A27E-BA445D667602}">
      <dsp:nvSpPr>
        <dsp:cNvPr id="0" name=""/>
        <dsp:cNvSpPr/>
      </dsp:nvSpPr>
      <dsp:spPr>
        <a:xfrm>
          <a:off x="3268853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Horse</a:t>
          </a:r>
          <a:endParaRPr lang="en-US" sz="2300" kern="1200" dirty="0"/>
        </a:p>
      </dsp:txBody>
      <dsp:txXfrm>
        <a:off x="3292624" y="3040430"/>
        <a:ext cx="1230548" cy="764045"/>
      </dsp:txXfrm>
    </dsp:sp>
    <dsp:sp modelId="{FA182DFA-E338-4ED9-9B16-93FE81E4EEFE}">
      <dsp:nvSpPr>
        <dsp:cNvPr id="0" name=""/>
        <dsp:cNvSpPr/>
      </dsp:nvSpPr>
      <dsp:spPr>
        <a:xfrm>
          <a:off x="5470009" y="1698451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2DAC7-B858-45A1-8728-5E34EF09C3AD}">
      <dsp:nvSpPr>
        <dsp:cNvPr id="0" name=""/>
        <dsp:cNvSpPr/>
      </dsp:nvSpPr>
      <dsp:spPr>
        <a:xfrm>
          <a:off x="5612019" y="1833361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Machine</a:t>
          </a:r>
          <a:endParaRPr lang="en-US" sz="2300" kern="1200" dirty="0"/>
        </a:p>
      </dsp:txBody>
      <dsp:txXfrm>
        <a:off x="5635790" y="1857132"/>
        <a:ext cx="1230548" cy="764045"/>
      </dsp:txXfrm>
    </dsp:sp>
    <dsp:sp modelId="{47E172F5-EBCE-48B3-8E73-93E3EE4B69E0}">
      <dsp:nvSpPr>
        <dsp:cNvPr id="0" name=""/>
        <dsp:cNvSpPr/>
      </dsp:nvSpPr>
      <dsp:spPr>
        <a:xfrm>
          <a:off x="468895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25CB-3CE1-4889-84D2-42EE5357635F}">
      <dsp:nvSpPr>
        <dsp:cNvPr id="0" name=""/>
        <dsp:cNvSpPr/>
      </dsp:nvSpPr>
      <dsp:spPr>
        <a:xfrm>
          <a:off x="483096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</a:t>
          </a:r>
          <a:endParaRPr lang="en-US" sz="2300" kern="1200" dirty="0"/>
        </a:p>
      </dsp:txBody>
      <dsp:txXfrm>
        <a:off x="4854735" y="3040430"/>
        <a:ext cx="1230548" cy="764045"/>
      </dsp:txXfrm>
    </dsp:sp>
    <dsp:sp modelId="{B1785048-BA92-47E2-8BD2-C91A43826E20}">
      <dsp:nvSpPr>
        <dsp:cNvPr id="0" name=""/>
        <dsp:cNvSpPr/>
      </dsp:nvSpPr>
      <dsp:spPr>
        <a:xfrm>
          <a:off x="6251064" y="2881750"/>
          <a:ext cx="1278090" cy="811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1D67F-C91A-4B18-9C13-DEDC0BC2574B}">
      <dsp:nvSpPr>
        <dsp:cNvPr id="0" name=""/>
        <dsp:cNvSpPr/>
      </dsp:nvSpPr>
      <dsp:spPr>
        <a:xfrm>
          <a:off x="6393074" y="3016659"/>
          <a:ext cx="1278090" cy="811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Blender</a:t>
          </a:r>
          <a:endParaRPr lang="en-US" sz="2300" kern="1200" dirty="0"/>
        </a:p>
      </dsp:txBody>
      <dsp:txXfrm>
        <a:off x="6416845" y="3040430"/>
        <a:ext cx="1230548" cy="764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4-09T21:15:32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5714 3770 58,'-13'-5'35,"0"2"1,13 3 0,-25-17-23,25 17 0,0 0-4,11-11-1,2 1-4,12 6 0,9-3-1,11 4-1,10 0-1,11 3 0,6 0 0,2 7 0,3 5 0,-3 4 0,-2 4 0,-4 5 0,-3 4 0,-2 7 0,-2 3 0,0 1 0,2 3 0,3 4 0,-2 5-1,1 3 1,-1 1-1,-3 1 0,0 2 1,-4 3-1,-3 1 0,-2 1 0,-1 1 0,-1-1 0,-3 2 1,-2 4-1,-4 3-1,0 5 2,-5 1-1,-3 0 0,-5 4-1,-5 6 1,-1 4-1,-4-2 1,-5 2 0,-4 2-1,-3-1 1,-3 2-1,-4-2 2,-7 4-2,-6-1 1,-6 1 0,-5 2 0,-11 2 0,-5 2 1,-6 4 0,-10 2 0,-7 1 0,-4-1-1,-8 2 1,-10-2 1,-5-5-2,-7 1 1,-6-8 0,-5-4 0,-4-4 0,-10-3-1,-4-9 2,0 2-3,-5-8 2,-4-4-2,-3-3 2,-4-6-2,1-4 1,3-3-1,3-1 1,-6-5 0,4 1 0,-1 2 0,5 0 0,2 1-1,3 2 2,3 1-2,2 4 1,11 1-1,6 1 0,13 2 1,10 1-1,11 4 0,8 4 1,9 2-1,13-3 1,7-1 0,9-1 1,2-4-1,9 0 0,1-6 1,7-6-2,2-7 2,4-4-2,0-5 1,3-4-1,0-5 2,1-7-3,0-4 2,0-2 0,0-3 0,-2-10 1,3 11-1,-3-11 0,0 0 0,0 0 0,0 0 0,0 0 0,0 0 0,0 0 0,2-13 0,-4 3 0,2-5 0,0-3-1,-3-10 1,-1-3 2,1-8-3,0-7 2,-3-8-2,-1-9 2,0-7-2,0-11 2,0 4-1,1-1 0,-2-1 1,2 4 0,0 11 0,2 7 0,1 13 0,1 12 0,1 9 0,-1 7 0,2 16-1,0 0-1,0 14 1,1 12-2,0 11 2,1 9-1,3 8 0,0 13 0,-1 7 1,3 0-1,2 1 1,1-1 1,-1-2-1,4 0 0,-4-3 1,0-9-2,-1-5 2,2-3-2,-3-7 2,-2-6-3,-1-9 3,-1-3-1,0-8 0,0-2 1,-1-6-1,-2-11 0,6 13 1,-6-13-1,14 0 0,-5-11 1,10-5 0,4-8-1,12-8 1,8-12-1,12-6 0,8-5 2,13-6-2,5-5 1,7-2-1,0 1 1,1 2-2,-3 7 2,-7 4-1,-7 4-1,-8 10 0,-12 6-2,-2 16-7,-21-4-32,4 2-3,-13-6 2,0-8 0</inkml:trace>
  <inkml:trace contextRef="#ctx0" brushRef="#br0" timeOffset="2625.1502">5967 2740 82,'-20'-7'37,"3"-8"-2,10-1 2,7-8-33,17 6 1,6-9-1,17 9-1,5 3 0,12 7-1,3 7 0,12 10-1,2 4 1,4 9-1,0 8 0,2 0 0,-2 2-1,2 4 2,-5 3-1,-5 8 1,-5 8-2,-6 2 1,-8 4 1,-3 9-1,-6 3-1,-3 8 0,-3 4 1,-1-2-1,-3 4 1,3-1 0,-1 6 0,2-6 0,-3 2 0,2 0-1,1 0 1,3 2 0,1-1-1,-1 2 1,2 2-1,1 3 0,4 0 0,-2 1 0,3-1 0,1 4 0,-1-1-1,4 6 0,-2 1 0,3 3 1,-1 4-1,3 5 1,-2 2 0,3 3 0,3 3 0,0 3 0,0 0 0,3 2-1,3-1 2,2-2-1,1 2 1,1-2-1,6 1 1,6-2 0,0 0 0,3 0 0,0-4-1,4 0 1,-1-6-1,5-1-1,1-8 1,1-2 0,5-8 0,4-7 0,1-6 0,6-5 1,2-4-2,7-8 3,-2-3-2,3-4 0,-2-3 0,5-4 0,-2-5 0,4-3-1,3-6 2,-7-2-2,2-6 1,0-6 0,4-6 0,1-4 0,-1-3 0,2-4 0,-6-4 0,1-2 0,0-4 0,3-2 0,-3-3 1,-6-2-1,-1-4 0,-5 0 0,-2-2-1,-4-2 1,1 1 0,-9-2 0,-4 4 0,-4-1 0,-7 0 0,1 1 0,-8 2 0,-2-1 0,-7-2 1,1 4-1,-3-4 1,3 1 0,-1 1-1,-2 0 2,2 0-2,0-1 1,0 1 0,-1-2-1,-2 2 0,0-2 1,-2-2-1,5-1-1,1-2 1,1-1 0,2-1 1,1-5-1,0 0 0,3-2 0,-1 0-1,1-1 2,2 0-1,1-1-1,0 1 1,6 0 1,-1 1-1,0 2 0,0-1 0,4 3 0,-4 3 0,-1 5 0,-5 4 1,-1 7-1,-3 5 0,0 7 0,-7 5 0,-4 8 1,-4 6-1,-6 8 1,-1 5-1,-8 8 1,-2 6-1,-4 5 1,-4 9-1,-3 2 0,-2 3-1,-4 0 1,-6 3-1,-2 4 1,-5 1-1,-5 3 1,-1-1 0,-3 0 0,0 5 0,-3-3-1,0-1 1,-2-4 0,1-4 0,-2-5-1,1-6 1,1-2 0,-3-9 0,2-2 0,0-7 0,2-5 0,1-5 0,1-7 0,0-4 0,-2-6 0,2-5 0,0-12 0,0 13 0,0-13 0,0 0 0,0 0 0,-2-10 0,2 10 0,-6-24 0,2 8 0,-2-6 0,-3-3 0,3-4 0,-2-2-1,-5-2 1,4-1 0,-3-2 0,-2 2 0,2 0 0,-4 2-1,0 1 1,-2 1 0,2 3 0,-3 3 0,3 4 0,0 1 0,-1 4 0,3 4 0,1 1 0,2 3 0,0 2 0,11 5 0,-20-8 0,20 8 1,-14-3-1,14 3 0,-13-2 0,13 2 0,0 0 0,0 0 0,0 0 0,0 0 0,0 0 0,0 0 1,0 0-1,0 0 1,-3 11 0,3-11-1,5 21 0,5-3 1,-1 2-1,3 9 0,4 6 0,1 4 0,4 4 0,0 2 0,4 1 0,2 0 0,1-4 0,0-3 0,-3-7 0,1-6 0,-3-4-1,-2-7 2,-1-4-2,-2-7 2,-2-8-1,1-9 0,1-11 0,7-10 0,2-10 0,5-11 0,5-7 0,4-5 0,1-2 0,2-2 1,-1 9-1,-5 2 0,-5 8 0,-4 8 1,-4 9-2,-7 4 1,0 8-2,-4-2-7,13 16-33,-12 0-2,4 8 1,-5 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2-22T22:35:09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3-12T20:31:08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18687 14100 75,'-18'9'41,"4"-1"-2,14-8 3,0 0-31,0 0-6,32-1 1,10-13-2,18 2-1,13-8-2,19-4 1,14-4-1,18-2 0,6-1-1,7 3 1,-1 5-1,-1 7 1,-2 9 0,-8 14-1,-14 10 0,-11 11 0,-10 7 1,-9 7-1,-4 3 0,-9 6 0,-7-1 0,-4 2 1,-2-1-1,-5 2 0,-5-1 1,-7 0-1,-8-1 0,-3-3 0,-6-5 0,-6-4 0,-6-5 0,-3-4 0,-3-3-1,0-5 1,-2-6 0,-2-3-1,1-13 1,0 0-1,0 0 0,4-19 1,0-8-1,0-15 0,2-11 1,0-12 0,0-5 0,0-5 0,-2 0 0,2 5 0,0 6 0,-2 10 0,0 12 0,-2 12 0,-1 9 0,-2 9 0,1 12 0,0 0 0,-9 26 1,5 1-1,1 13 0,-2 9 0,2 9 0,1 6 1,-1 4-1,1 3 1,0-3-1,-3-1 1,-1-10-1,-2-4 0,2-9 1,2-8-1,0-8 1,-1-9-1,2-5 0,3-14 0,-12 2 0,4-13 0,-2-5 0,-6-5 0,-4-1 0,-4-1 0,-5 0-1,1 2 2,-3 5-2,1 3 2,1 4-1,4 3-1,4 1 1,7-4-3,14 9-37,3-17-3,5 6 1,-1-4-2</inkml:trace>
  <inkml:trace contextRef="#ctx0" brushRef="#br0" timeOffset="946.0541">18789 15263 91,'-10'-10'40,"-1"-9"1,15 4 0,9-6-37,18 4-1,15 1 0,22 10-1,18 4-1,20 10 0,13 8 0,11 8 0,3 5 0,3 7-1,-9 1 1,0 1 0,-10-1 0,-13-3-1,-13 0 1,-12-1-1,-11-3 1,-8 0 0,-13-6 0,-9 0 0,-11-7 0,-5-1-1,-11-6 0,0-3 1,-11-7-1,0 0-1,0 0 1,7-11-1,-12-5 0,-7-7-1,7-5 0,-9-7 1,1-3-1,-2-2 1,0 2-1,-1 0 2,-1 4-1,4 5 2,-4 5 0,5 6-1,0 3 1,12 15 0,-17-12 0,17 12 0,-4 12 0,8 6 0,4 4 0,7 6-1,2 4 1,9 5 0,6 0 0,2 1-1,0-5 0,2 1 0,-3-5 1,-2-3-1,-7-3 0,-11-2 1,-4-4-1,-11-2 0,-7-2 1,-6-3-1,-11 0 1,-5-2-1,-6 0-1,-3-1 1,0 0 0,-1 2-2,5 1 0,3-14-12,14 20-29,1-10 0,13 9 0,5-15-1</inkml:trace>
  <inkml:trace contextRef="#ctx0" brushRef="#br0" timeOffset="1824.1042">18778 16337 85,'-40'13'40,"3"-7"1,15 3 0,6-9-34,16 0-3,30 5 0,19 3-1,19-2 1,20 5-1,26 0 0,19 5 0,15-4-1,12-2-1,5-2 0,-1-1 0,-8-4-1,-11 0 0,-20-3 0,-17 3 0,-26 1-1,-13 0 2,-22 3-2,-14 0 2,-17-4-1,-2 3 0,-14-6 1,0 0-1,0 0 0,0 0 0,-16-12-1,4-3 1,-4 1-1,-3-7 0,-3 0 1,-3-9-1,0 1 0,-1-2 1,-2-2 0,-1 3 0,0-1 0,4 8 0,-3-2-1,3 10 2,3 3-1,5 8 0,2 9 0,15-5 1,-10 21 0,13-8-1,11 9 0,6 1 0,6 5 1,8-1-1,2 0 1,1 3-1,0-3 0,-2 1 1,-5-3 0,-4-1 0,-9-2-1,-3 1 2,-8 1-1,-4 3 0,-9 6 0,-6 2 0,-6 3 0,-5 3 1,0 0-2,-4-3 0,2-4-3,2-11 1,16 2-11,-7-25-31,15 0-2,3-31 1,9-7-2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3-12T20:57:52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2400 12995 30,'8'-20'33,"10"2"1,-4-6 1,1-11-18,6 17-9,-16-11 1,8 9-2,-14-4-1,-1 8-2,-18-5 0,-4 7-1,-14-3 0,-7 4-1,-11-2-1,-12 4 0,-9 0 0,-8 3 0,-4 1 1,-3 5-1,-3 4 0,2 5 0,-6 5 0,10 7 0,0 7 0,2 8 0,5 8-1,-1 4 2,9 6-2,6 2 1,9 4-1,11 6 1,7 8-1,9 5 0,13 8 0,12 9 0,9 7 0,8 8-1,15 6 1,5-2-1,12-1 1,12-4 0,10-9 0,10-6-1,10-12 1,11-8 1,9-14-2,8-11 2,6-14-1,8-12 0,3-15 0,2-11 1,-1-11 0,-5-9 0,-3-12-1,-6-6 1,-10-12 1,-5-3-1,-13-10 0,-6-2 1,-10-10 0,-6-1-1,-12-6 1,-8-1 0,-7-3-1,-8 2 1,-10 2-1,-6-1 0,-12 2 0,-5 5 0,-10 3 0,-7 4-1,-9 4 1,-7 3-1,-5 5 1,-8 6-1,-5 4 0,-10 2 0,-3 6 1,-6 5-1,-6 8 0,-6 6 0,-4 5 0,-3 7 0,-3 7-1,1 6 0,12 12-2,0-6-13,21 18-26,8-3-1,19 0-1,15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7" tIns="46479" rIns="92957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7" tIns="46479" rIns="92957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7" tIns="46479" rIns="92957" bIns="4647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7" tIns="46479" rIns="92957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7" tIns="46479" rIns="92957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7" tIns="46479" rIns="92957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139DE7-9D26-4CA4-A132-B4753D765DD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REPL == read - eval - print - loop Prof. Keller had implemented in Scheme…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implementing in Java provides additional insight!</a:t>
            </a:r>
          </a:p>
        </p:txBody>
      </p:sp>
    </p:spTree>
    <p:extLst>
      <p:ext uri="{BB962C8B-B14F-4D97-AF65-F5344CB8AC3E}">
        <p14:creationId xmlns:p14="http://schemas.microsoft.com/office/powerpoint/2010/main" val="130882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69" indent="-2824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44" indent="-22592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02" indent="-22592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360" indent="-22592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16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074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932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790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2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69" indent="-2824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44" indent="-22592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02" indent="-22592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360" indent="-22592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16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074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932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790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365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216743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64" indent="-29048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46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23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02" indent="-23238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279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058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836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615" indent="-2323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  <p:extLst>
      <p:ext uri="{BB962C8B-B14F-4D97-AF65-F5344CB8AC3E}">
        <p14:creationId xmlns:p14="http://schemas.microsoft.com/office/powerpoint/2010/main" val="331789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32" indent="-28574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72" indent="-22859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61" indent="-22859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50" indent="-22859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39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28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91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10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AC830-ED6B-4EE2-A0D0-3095566D10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41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charset="0"/>
              </a:rPr>
              <a:t>iPhone Line… Greag Packer got there 5am Monday morning for a 6pm Friday start of sales…</a:t>
            </a:r>
          </a:p>
          <a:p>
            <a:r>
              <a:rPr lang="en-US" smtClean="0">
                <a:latin typeface="Helvetica" charset="0"/>
              </a:rPr>
              <a:t>Can't buy a Wii!!</a:t>
            </a:r>
          </a:p>
        </p:txBody>
      </p:sp>
    </p:spTree>
    <p:extLst>
      <p:ext uri="{BB962C8B-B14F-4D97-AF65-F5344CB8AC3E}">
        <p14:creationId xmlns:p14="http://schemas.microsoft.com/office/powerpoint/2010/main" val="85096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69" indent="-2824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44" indent="-22592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02" indent="-22592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360" indent="-22592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16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074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932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790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63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69" indent="-2824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44" indent="-22592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02" indent="-22592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360" indent="-22592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16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074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932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790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453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69" indent="-2824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44" indent="-22592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02" indent="-22592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360" indent="-22592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16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074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932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790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158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69" indent="-2824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44" indent="-22592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02" indent="-22592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360" indent="-22592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16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074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8932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790" indent="-22592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102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tags" Target="../tags/tag74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tags" Target="../tags/tag77.xml"/><Relationship Id="rId47" Type="http://schemas.openxmlformats.org/officeDocument/2006/relationships/tags" Target="../tags/tag82.xml"/><Relationship Id="rId50" Type="http://schemas.openxmlformats.org/officeDocument/2006/relationships/tags" Target="../tags/tag85.xml"/><Relationship Id="rId55" Type="http://schemas.openxmlformats.org/officeDocument/2006/relationships/tags" Target="../tags/tag90.xml"/><Relationship Id="rId63" Type="http://schemas.openxmlformats.org/officeDocument/2006/relationships/tags" Target="../tags/tag98.xml"/><Relationship Id="rId68" Type="http://schemas.openxmlformats.org/officeDocument/2006/relationships/tags" Target="../tags/tag103.xml"/><Relationship Id="rId76" Type="http://schemas.openxmlformats.org/officeDocument/2006/relationships/tags" Target="../tags/tag111.xml"/><Relationship Id="rId7" Type="http://schemas.openxmlformats.org/officeDocument/2006/relationships/tags" Target="../tags/tag42.xml"/><Relationship Id="rId71" Type="http://schemas.openxmlformats.org/officeDocument/2006/relationships/tags" Target="../tags/tag106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tags" Target="../tags/tag80.xml"/><Relationship Id="rId53" Type="http://schemas.openxmlformats.org/officeDocument/2006/relationships/tags" Target="../tags/tag88.xml"/><Relationship Id="rId58" Type="http://schemas.openxmlformats.org/officeDocument/2006/relationships/tags" Target="../tags/tag93.xml"/><Relationship Id="rId66" Type="http://schemas.openxmlformats.org/officeDocument/2006/relationships/tags" Target="../tags/tag101.xml"/><Relationship Id="rId74" Type="http://schemas.openxmlformats.org/officeDocument/2006/relationships/tags" Target="../tags/tag109.xml"/><Relationship Id="rId79" Type="http://schemas.openxmlformats.org/officeDocument/2006/relationships/tags" Target="../tags/tag114.xml"/><Relationship Id="rId5" Type="http://schemas.openxmlformats.org/officeDocument/2006/relationships/tags" Target="../tags/tag40.xml"/><Relationship Id="rId61" Type="http://schemas.openxmlformats.org/officeDocument/2006/relationships/tags" Target="../tags/tag96.xml"/><Relationship Id="rId82" Type="http://schemas.openxmlformats.org/officeDocument/2006/relationships/tags" Target="../tags/tag117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tags" Target="../tags/tag79.xml"/><Relationship Id="rId52" Type="http://schemas.openxmlformats.org/officeDocument/2006/relationships/tags" Target="../tags/tag87.xml"/><Relationship Id="rId60" Type="http://schemas.openxmlformats.org/officeDocument/2006/relationships/tags" Target="../tags/tag95.xml"/><Relationship Id="rId65" Type="http://schemas.openxmlformats.org/officeDocument/2006/relationships/tags" Target="../tags/tag100.xml"/><Relationship Id="rId73" Type="http://schemas.openxmlformats.org/officeDocument/2006/relationships/tags" Target="../tags/tag108.xml"/><Relationship Id="rId78" Type="http://schemas.openxmlformats.org/officeDocument/2006/relationships/tags" Target="../tags/tag113.xml"/><Relationship Id="rId81" Type="http://schemas.openxmlformats.org/officeDocument/2006/relationships/tags" Target="../tags/tag116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tags" Target="../tags/tag78.xml"/><Relationship Id="rId48" Type="http://schemas.openxmlformats.org/officeDocument/2006/relationships/tags" Target="../tags/tag83.xml"/><Relationship Id="rId56" Type="http://schemas.openxmlformats.org/officeDocument/2006/relationships/tags" Target="../tags/tag91.xml"/><Relationship Id="rId64" Type="http://schemas.openxmlformats.org/officeDocument/2006/relationships/tags" Target="../tags/tag99.xml"/><Relationship Id="rId69" Type="http://schemas.openxmlformats.org/officeDocument/2006/relationships/tags" Target="../tags/tag104.xml"/><Relationship Id="rId77" Type="http://schemas.openxmlformats.org/officeDocument/2006/relationships/tags" Target="../tags/tag112.xml"/><Relationship Id="rId8" Type="http://schemas.openxmlformats.org/officeDocument/2006/relationships/tags" Target="../tags/tag43.xml"/><Relationship Id="rId51" Type="http://schemas.openxmlformats.org/officeDocument/2006/relationships/tags" Target="../tags/tag86.xml"/><Relationship Id="rId72" Type="http://schemas.openxmlformats.org/officeDocument/2006/relationships/tags" Target="../tags/tag107.xml"/><Relationship Id="rId80" Type="http://schemas.openxmlformats.org/officeDocument/2006/relationships/tags" Target="../tags/tag115.xml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tags" Target="../tags/tag81.xml"/><Relationship Id="rId59" Type="http://schemas.openxmlformats.org/officeDocument/2006/relationships/tags" Target="../tags/tag94.xml"/><Relationship Id="rId67" Type="http://schemas.openxmlformats.org/officeDocument/2006/relationships/tags" Target="../tags/tag102.xml"/><Relationship Id="rId20" Type="http://schemas.openxmlformats.org/officeDocument/2006/relationships/tags" Target="../tags/tag55.xml"/><Relationship Id="rId41" Type="http://schemas.openxmlformats.org/officeDocument/2006/relationships/tags" Target="../tags/tag76.xml"/><Relationship Id="rId54" Type="http://schemas.openxmlformats.org/officeDocument/2006/relationships/tags" Target="../tags/tag89.xml"/><Relationship Id="rId62" Type="http://schemas.openxmlformats.org/officeDocument/2006/relationships/tags" Target="../tags/tag97.xml"/><Relationship Id="rId70" Type="http://schemas.openxmlformats.org/officeDocument/2006/relationships/tags" Target="../tags/tag105.xml"/><Relationship Id="rId75" Type="http://schemas.openxmlformats.org/officeDocument/2006/relationships/tags" Target="../tags/tag110.xml"/><Relationship Id="rId83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49" Type="http://schemas.openxmlformats.org/officeDocument/2006/relationships/tags" Target="../tags/tag84.xml"/><Relationship Id="rId57" Type="http://schemas.openxmlformats.org/officeDocument/2006/relationships/tags" Target="../tags/tag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tags" Target="../tags/tag148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image" Target="../media/image15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" Type="http://schemas.openxmlformats.org/officeDocument/2006/relationships/tags" Target="../tags/tag208.xml"/><Relationship Id="rId21" Type="http://schemas.openxmlformats.org/officeDocument/2006/relationships/tags" Target="../tags/tag226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Relationship Id="rId22" Type="http://schemas.openxmlformats.org/officeDocument/2006/relationships/tags" Target="../tags/tag2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" Type="http://schemas.openxmlformats.org/officeDocument/2006/relationships/tags" Target="../tags/tag232.xml"/><Relationship Id="rId21" Type="http://schemas.openxmlformats.org/officeDocument/2006/relationships/tags" Target="../tags/tag250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image" Target="../media/image16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tags" Target="../tags/tag285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slideLayout" Target="../slideLayouts/slideLayout1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tags" Target="../tags/tag331.xml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tags" Target="../tags/tag326.xml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tags" Target="../tags/tag325.xml"/><Relationship Id="rId38" Type="http://schemas.openxmlformats.org/officeDocument/2006/relationships/tags" Target="../tags/tag330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notesSlide" Target="../notesSlides/notesSlide3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tags" Target="../tags/tag324.xml"/><Relationship Id="rId37" Type="http://schemas.openxmlformats.org/officeDocument/2006/relationships/tags" Target="../tags/tag329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tags" Target="../tags/tag328.xml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tags" Target="../tags/tag323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tags" Target="../tags/tag322.xml"/><Relationship Id="rId35" Type="http://schemas.openxmlformats.org/officeDocument/2006/relationships/tags" Target="../tags/tag3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tags" Target="../tags/tag370.xml"/><Relationship Id="rId21" Type="http://schemas.openxmlformats.org/officeDocument/2006/relationships/tags" Target="../tags/tag352.xml"/><Relationship Id="rId34" Type="http://schemas.openxmlformats.org/officeDocument/2006/relationships/tags" Target="../tags/tag365.xml"/><Relationship Id="rId42" Type="http://schemas.openxmlformats.org/officeDocument/2006/relationships/tags" Target="../tags/tag373.xml"/><Relationship Id="rId47" Type="http://schemas.openxmlformats.org/officeDocument/2006/relationships/tags" Target="../tags/tag378.xml"/><Relationship Id="rId50" Type="http://schemas.openxmlformats.org/officeDocument/2006/relationships/tags" Target="../tags/tag381.xml"/><Relationship Id="rId55" Type="http://schemas.openxmlformats.org/officeDocument/2006/relationships/tags" Target="../tags/tag386.xml"/><Relationship Id="rId63" Type="http://schemas.openxmlformats.org/officeDocument/2006/relationships/tags" Target="../tags/tag394.xml"/><Relationship Id="rId68" Type="http://schemas.openxmlformats.org/officeDocument/2006/relationships/tags" Target="../tags/tag399.xml"/><Relationship Id="rId76" Type="http://schemas.openxmlformats.org/officeDocument/2006/relationships/tags" Target="../tags/tag407.xml"/><Relationship Id="rId7" Type="http://schemas.openxmlformats.org/officeDocument/2006/relationships/tags" Target="../tags/tag338.xml"/><Relationship Id="rId71" Type="http://schemas.openxmlformats.org/officeDocument/2006/relationships/tags" Target="../tags/tag402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9" Type="http://schemas.openxmlformats.org/officeDocument/2006/relationships/tags" Target="../tags/tag360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tags" Target="../tags/tag363.xml"/><Relationship Id="rId37" Type="http://schemas.openxmlformats.org/officeDocument/2006/relationships/tags" Target="../tags/tag368.xml"/><Relationship Id="rId40" Type="http://schemas.openxmlformats.org/officeDocument/2006/relationships/tags" Target="../tags/tag371.xml"/><Relationship Id="rId45" Type="http://schemas.openxmlformats.org/officeDocument/2006/relationships/tags" Target="../tags/tag376.xml"/><Relationship Id="rId53" Type="http://schemas.openxmlformats.org/officeDocument/2006/relationships/tags" Target="../tags/tag384.xml"/><Relationship Id="rId58" Type="http://schemas.openxmlformats.org/officeDocument/2006/relationships/tags" Target="../tags/tag389.xml"/><Relationship Id="rId66" Type="http://schemas.openxmlformats.org/officeDocument/2006/relationships/tags" Target="../tags/tag397.xml"/><Relationship Id="rId74" Type="http://schemas.openxmlformats.org/officeDocument/2006/relationships/tags" Target="../tags/tag405.xml"/><Relationship Id="rId79" Type="http://schemas.openxmlformats.org/officeDocument/2006/relationships/tags" Target="../tags/tag410.xml"/><Relationship Id="rId5" Type="http://schemas.openxmlformats.org/officeDocument/2006/relationships/tags" Target="../tags/tag336.xml"/><Relationship Id="rId61" Type="http://schemas.openxmlformats.org/officeDocument/2006/relationships/tags" Target="../tags/tag392.xml"/><Relationship Id="rId82" Type="http://schemas.openxmlformats.org/officeDocument/2006/relationships/tags" Target="../tags/tag413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tags" Target="../tags/tag362.xml"/><Relationship Id="rId44" Type="http://schemas.openxmlformats.org/officeDocument/2006/relationships/tags" Target="../tags/tag375.xml"/><Relationship Id="rId52" Type="http://schemas.openxmlformats.org/officeDocument/2006/relationships/tags" Target="../tags/tag383.xml"/><Relationship Id="rId60" Type="http://schemas.openxmlformats.org/officeDocument/2006/relationships/tags" Target="../tags/tag391.xml"/><Relationship Id="rId65" Type="http://schemas.openxmlformats.org/officeDocument/2006/relationships/tags" Target="../tags/tag396.xml"/><Relationship Id="rId73" Type="http://schemas.openxmlformats.org/officeDocument/2006/relationships/tags" Target="../tags/tag404.xml"/><Relationship Id="rId78" Type="http://schemas.openxmlformats.org/officeDocument/2006/relationships/tags" Target="../tags/tag409.xml"/><Relationship Id="rId81" Type="http://schemas.openxmlformats.org/officeDocument/2006/relationships/tags" Target="../tags/tag412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tags" Target="../tags/tag361.xml"/><Relationship Id="rId35" Type="http://schemas.openxmlformats.org/officeDocument/2006/relationships/tags" Target="../tags/tag366.xml"/><Relationship Id="rId43" Type="http://schemas.openxmlformats.org/officeDocument/2006/relationships/tags" Target="../tags/tag374.xml"/><Relationship Id="rId48" Type="http://schemas.openxmlformats.org/officeDocument/2006/relationships/tags" Target="../tags/tag379.xml"/><Relationship Id="rId56" Type="http://schemas.openxmlformats.org/officeDocument/2006/relationships/tags" Target="../tags/tag387.xml"/><Relationship Id="rId64" Type="http://schemas.openxmlformats.org/officeDocument/2006/relationships/tags" Target="../tags/tag395.xml"/><Relationship Id="rId69" Type="http://schemas.openxmlformats.org/officeDocument/2006/relationships/tags" Target="../tags/tag400.xml"/><Relationship Id="rId77" Type="http://schemas.openxmlformats.org/officeDocument/2006/relationships/tags" Target="../tags/tag408.xml"/><Relationship Id="rId8" Type="http://schemas.openxmlformats.org/officeDocument/2006/relationships/tags" Target="../tags/tag339.xml"/><Relationship Id="rId51" Type="http://schemas.openxmlformats.org/officeDocument/2006/relationships/tags" Target="../tags/tag382.xml"/><Relationship Id="rId72" Type="http://schemas.openxmlformats.org/officeDocument/2006/relationships/tags" Target="../tags/tag403.xml"/><Relationship Id="rId80" Type="http://schemas.openxmlformats.org/officeDocument/2006/relationships/tags" Target="../tags/tag411.xml"/><Relationship Id="rId3" Type="http://schemas.openxmlformats.org/officeDocument/2006/relationships/tags" Target="../tags/tag334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tags" Target="../tags/tag364.xml"/><Relationship Id="rId38" Type="http://schemas.openxmlformats.org/officeDocument/2006/relationships/tags" Target="../tags/tag369.xml"/><Relationship Id="rId46" Type="http://schemas.openxmlformats.org/officeDocument/2006/relationships/tags" Target="../tags/tag377.xml"/><Relationship Id="rId59" Type="http://schemas.openxmlformats.org/officeDocument/2006/relationships/tags" Target="../tags/tag390.xml"/><Relationship Id="rId67" Type="http://schemas.openxmlformats.org/officeDocument/2006/relationships/tags" Target="../tags/tag398.xml"/><Relationship Id="rId20" Type="http://schemas.openxmlformats.org/officeDocument/2006/relationships/tags" Target="../tags/tag351.xml"/><Relationship Id="rId41" Type="http://schemas.openxmlformats.org/officeDocument/2006/relationships/tags" Target="../tags/tag372.xml"/><Relationship Id="rId54" Type="http://schemas.openxmlformats.org/officeDocument/2006/relationships/tags" Target="../tags/tag385.xml"/><Relationship Id="rId62" Type="http://schemas.openxmlformats.org/officeDocument/2006/relationships/tags" Target="../tags/tag393.xml"/><Relationship Id="rId70" Type="http://schemas.openxmlformats.org/officeDocument/2006/relationships/tags" Target="../tags/tag401.xml"/><Relationship Id="rId75" Type="http://schemas.openxmlformats.org/officeDocument/2006/relationships/tags" Target="../tags/tag406.xml"/><Relationship Id="rId83" Type="http://schemas.openxmlformats.org/officeDocument/2006/relationships/slideLayout" Target="../slideLayouts/slideLayout1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tags" Target="../tags/tag367.xml"/><Relationship Id="rId49" Type="http://schemas.openxmlformats.org/officeDocument/2006/relationships/tags" Target="../tags/tag380.xml"/><Relationship Id="rId57" Type="http://schemas.openxmlformats.org/officeDocument/2006/relationships/tags" Target="../tags/tag38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439.xml"/><Relationship Id="rId21" Type="http://schemas.openxmlformats.org/officeDocument/2006/relationships/tags" Target="../tags/tag434.xml"/><Relationship Id="rId34" Type="http://schemas.openxmlformats.org/officeDocument/2006/relationships/tags" Target="../tags/tag447.xml"/><Relationship Id="rId42" Type="http://schemas.openxmlformats.org/officeDocument/2006/relationships/tags" Target="../tags/tag455.xml"/><Relationship Id="rId47" Type="http://schemas.openxmlformats.org/officeDocument/2006/relationships/tags" Target="../tags/tag460.xml"/><Relationship Id="rId50" Type="http://schemas.openxmlformats.org/officeDocument/2006/relationships/tags" Target="../tags/tag463.xml"/><Relationship Id="rId55" Type="http://schemas.openxmlformats.org/officeDocument/2006/relationships/tags" Target="../tags/tag468.xml"/><Relationship Id="rId63" Type="http://schemas.openxmlformats.org/officeDocument/2006/relationships/tags" Target="../tags/tag476.xml"/><Relationship Id="rId68" Type="http://schemas.openxmlformats.org/officeDocument/2006/relationships/tags" Target="../tags/tag481.xml"/><Relationship Id="rId76" Type="http://schemas.openxmlformats.org/officeDocument/2006/relationships/tags" Target="../tags/tag489.xml"/><Relationship Id="rId84" Type="http://schemas.openxmlformats.org/officeDocument/2006/relationships/tags" Target="../tags/tag497.xml"/><Relationship Id="rId89" Type="http://schemas.openxmlformats.org/officeDocument/2006/relationships/tags" Target="../tags/tag502.xml"/><Relationship Id="rId97" Type="http://schemas.openxmlformats.org/officeDocument/2006/relationships/tags" Target="../tags/tag510.xml"/><Relationship Id="rId7" Type="http://schemas.openxmlformats.org/officeDocument/2006/relationships/tags" Target="../tags/tag420.xml"/><Relationship Id="rId71" Type="http://schemas.openxmlformats.org/officeDocument/2006/relationships/tags" Target="../tags/tag484.xml"/><Relationship Id="rId92" Type="http://schemas.openxmlformats.org/officeDocument/2006/relationships/tags" Target="../tags/tag505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9" Type="http://schemas.openxmlformats.org/officeDocument/2006/relationships/tags" Target="../tags/tag442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tags" Target="../tags/tag445.xml"/><Relationship Id="rId37" Type="http://schemas.openxmlformats.org/officeDocument/2006/relationships/tags" Target="../tags/tag450.xml"/><Relationship Id="rId40" Type="http://schemas.openxmlformats.org/officeDocument/2006/relationships/tags" Target="../tags/tag453.xml"/><Relationship Id="rId45" Type="http://schemas.openxmlformats.org/officeDocument/2006/relationships/tags" Target="../tags/tag458.xml"/><Relationship Id="rId53" Type="http://schemas.openxmlformats.org/officeDocument/2006/relationships/tags" Target="../tags/tag466.xml"/><Relationship Id="rId58" Type="http://schemas.openxmlformats.org/officeDocument/2006/relationships/tags" Target="../tags/tag471.xml"/><Relationship Id="rId66" Type="http://schemas.openxmlformats.org/officeDocument/2006/relationships/tags" Target="../tags/tag479.xml"/><Relationship Id="rId74" Type="http://schemas.openxmlformats.org/officeDocument/2006/relationships/tags" Target="../tags/tag487.xml"/><Relationship Id="rId79" Type="http://schemas.openxmlformats.org/officeDocument/2006/relationships/tags" Target="../tags/tag492.xml"/><Relationship Id="rId87" Type="http://schemas.openxmlformats.org/officeDocument/2006/relationships/tags" Target="../tags/tag500.xml"/><Relationship Id="rId5" Type="http://schemas.openxmlformats.org/officeDocument/2006/relationships/tags" Target="../tags/tag418.xml"/><Relationship Id="rId61" Type="http://schemas.openxmlformats.org/officeDocument/2006/relationships/tags" Target="../tags/tag474.xml"/><Relationship Id="rId82" Type="http://schemas.openxmlformats.org/officeDocument/2006/relationships/tags" Target="../tags/tag495.xml"/><Relationship Id="rId90" Type="http://schemas.openxmlformats.org/officeDocument/2006/relationships/tags" Target="../tags/tag503.xml"/><Relationship Id="rId95" Type="http://schemas.openxmlformats.org/officeDocument/2006/relationships/tags" Target="../tags/tag508.xml"/><Relationship Id="rId19" Type="http://schemas.openxmlformats.org/officeDocument/2006/relationships/tags" Target="../tags/tag43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tags" Target="../tags/tag440.xml"/><Relationship Id="rId30" Type="http://schemas.openxmlformats.org/officeDocument/2006/relationships/tags" Target="../tags/tag443.xml"/><Relationship Id="rId35" Type="http://schemas.openxmlformats.org/officeDocument/2006/relationships/tags" Target="../tags/tag448.xml"/><Relationship Id="rId43" Type="http://schemas.openxmlformats.org/officeDocument/2006/relationships/tags" Target="../tags/tag456.xml"/><Relationship Id="rId48" Type="http://schemas.openxmlformats.org/officeDocument/2006/relationships/tags" Target="../tags/tag461.xml"/><Relationship Id="rId56" Type="http://schemas.openxmlformats.org/officeDocument/2006/relationships/tags" Target="../tags/tag469.xml"/><Relationship Id="rId64" Type="http://schemas.openxmlformats.org/officeDocument/2006/relationships/tags" Target="../tags/tag477.xml"/><Relationship Id="rId69" Type="http://schemas.openxmlformats.org/officeDocument/2006/relationships/tags" Target="../tags/tag482.xml"/><Relationship Id="rId77" Type="http://schemas.openxmlformats.org/officeDocument/2006/relationships/tags" Target="../tags/tag490.xml"/><Relationship Id="rId100" Type="http://schemas.openxmlformats.org/officeDocument/2006/relationships/image" Target="../media/image7.emf"/><Relationship Id="rId8" Type="http://schemas.openxmlformats.org/officeDocument/2006/relationships/tags" Target="../tags/tag421.xml"/><Relationship Id="rId51" Type="http://schemas.openxmlformats.org/officeDocument/2006/relationships/tags" Target="../tags/tag464.xml"/><Relationship Id="rId72" Type="http://schemas.openxmlformats.org/officeDocument/2006/relationships/tags" Target="../tags/tag485.xml"/><Relationship Id="rId80" Type="http://schemas.openxmlformats.org/officeDocument/2006/relationships/tags" Target="../tags/tag493.xml"/><Relationship Id="rId85" Type="http://schemas.openxmlformats.org/officeDocument/2006/relationships/tags" Target="../tags/tag498.xml"/><Relationship Id="rId93" Type="http://schemas.openxmlformats.org/officeDocument/2006/relationships/tags" Target="../tags/tag506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416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tags" Target="../tags/tag446.xml"/><Relationship Id="rId38" Type="http://schemas.openxmlformats.org/officeDocument/2006/relationships/tags" Target="../tags/tag451.xml"/><Relationship Id="rId46" Type="http://schemas.openxmlformats.org/officeDocument/2006/relationships/tags" Target="../tags/tag459.xml"/><Relationship Id="rId59" Type="http://schemas.openxmlformats.org/officeDocument/2006/relationships/tags" Target="../tags/tag472.xml"/><Relationship Id="rId67" Type="http://schemas.openxmlformats.org/officeDocument/2006/relationships/tags" Target="../tags/tag480.xml"/><Relationship Id="rId20" Type="http://schemas.openxmlformats.org/officeDocument/2006/relationships/tags" Target="../tags/tag433.xml"/><Relationship Id="rId41" Type="http://schemas.openxmlformats.org/officeDocument/2006/relationships/tags" Target="../tags/tag454.xml"/><Relationship Id="rId54" Type="http://schemas.openxmlformats.org/officeDocument/2006/relationships/tags" Target="../tags/tag467.xml"/><Relationship Id="rId62" Type="http://schemas.openxmlformats.org/officeDocument/2006/relationships/tags" Target="../tags/tag475.xml"/><Relationship Id="rId70" Type="http://schemas.openxmlformats.org/officeDocument/2006/relationships/tags" Target="../tags/tag483.xml"/><Relationship Id="rId75" Type="http://schemas.openxmlformats.org/officeDocument/2006/relationships/tags" Target="../tags/tag488.xml"/><Relationship Id="rId83" Type="http://schemas.openxmlformats.org/officeDocument/2006/relationships/tags" Target="../tags/tag496.xml"/><Relationship Id="rId88" Type="http://schemas.openxmlformats.org/officeDocument/2006/relationships/tags" Target="../tags/tag501.xml"/><Relationship Id="rId91" Type="http://schemas.openxmlformats.org/officeDocument/2006/relationships/tags" Target="../tags/tag504.xml"/><Relationship Id="rId96" Type="http://schemas.openxmlformats.org/officeDocument/2006/relationships/tags" Target="../tags/tag509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tags" Target="../tags/tag441.xml"/><Relationship Id="rId36" Type="http://schemas.openxmlformats.org/officeDocument/2006/relationships/tags" Target="../tags/tag449.xml"/><Relationship Id="rId49" Type="http://schemas.openxmlformats.org/officeDocument/2006/relationships/tags" Target="../tags/tag462.xml"/><Relationship Id="rId57" Type="http://schemas.openxmlformats.org/officeDocument/2006/relationships/tags" Target="../tags/tag470.xml"/><Relationship Id="rId10" Type="http://schemas.openxmlformats.org/officeDocument/2006/relationships/tags" Target="../tags/tag423.xml"/><Relationship Id="rId31" Type="http://schemas.openxmlformats.org/officeDocument/2006/relationships/tags" Target="../tags/tag444.xml"/><Relationship Id="rId44" Type="http://schemas.openxmlformats.org/officeDocument/2006/relationships/tags" Target="../tags/tag457.xml"/><Relationship Id="rId52" Type="http://schemas.openxmlformats.org/officeDocument/2006/relationships/tags" Target="../tags/tag465.xml"/><Relationship Id="rId60" Type="http://schemas.openxmlformats.org/officeDocument/2006/relationships/tags" Target="../tags/tag473.xml"/><Relationship Id="rId65" Type="http://schemas.openxmlformats.org/officeDocument/2006/relationships/tags" Target="../tags/tag478.xml"/><Relationship Id="rId73" Type="http://schemas.openxmlformats.org/officeDocument/2006/relationships/tags" Target="../tags/tag486.xml"/><Relationship Id="rId78" Type="http://schemas.openxmlformats.org/officeDocument/2006/relationships/tags" Target="../tags/tag491.xml"/><Relationship Id="rId81" Type="http://schemas.openxmlformats.org/officeDocument/2006/relationships/tags" Target="../tags/tag494.xml"/><Relationship Id="rId86" Type="http://schemas.openxmlformats.org/officeDocument/2006/relationships/tags" Target="../tags/tag499.xml"/><Relationship Id="rId94" Type="http://schemas.openxmlformats.org/officeDocument/2006/relationships/tags" Target="../tags/tag507.xml"/><Relationship Id="rId99" Type="http://schemas.openxmlformats.org/officeDocument/2006/relationships/customXml" Target="../ink/ink2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39" Type="http://schemas.openxmlformats.org/officeDocument/2006/relationships/tags" Target="../tags/tag4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Layout" Target="../diagrams/layout2.xml"/><Relationship Id="rId7" Type="http://schemas.openxmlformats.org/officeDocument/2006/relationships/customXml" Target="../ink/ink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5" Type="http://schemas.openxmlformats.org/officeDocument/2006/relationships/tags" Target="../tags/tag51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20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tags" Target="../tags/tag537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5" Type="http://schemas.openxmlformats.org/officeDocument/2006/relationships/tags" Target="../tags/tag52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34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3" Type="http://schemas.openxmlformats.org/officeDocument/2006/relationships/tags" Target="../tags/tag541.xml"/><Relationship Id="rId21" Type="http://schemas.openxmlformats.org/officeDocument/2006/relationships/image" Target="../media/image24.pn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27.jpe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image" Target="../media/image26.png"/><Relationship Id="rId10" Type="http://schemas.openxmlformats.org/officeDocument/2006/relationships/tags" Target="../tags/tag54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2" Type="http://schemas.openxmlformats.org/officeDocument/2006/relationships/tags" Target="../tags/tag558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5" Type="http://schemas.openxmlformats.org/officeDocument/2006/relationships/tags" Target="../tags/tag56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66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9600" b="1" dirty="0" smtClean="0"/>
              <a:t>Parsing</a:t>
            </a:r>
            <a:endParaRPr lang="en-US" sz="9600" b="1" dirty="0" smtClean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2013-11-06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</a:t>
            </a:r>
            <a:r>
              <a:rPr lang="en-US" sz="3200" dirty="0" smtClean="0">
                <a:solidFill>
                  <a:srgbClr val="898989"/>
                </a:solidFill>
              </a:rPr>
              <a:t>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9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17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8534400" y="6457950"/>
            <a:ext cx="406400" cy="2365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638" y="234950"/>
            <a:ext cx="672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for the Unicalc language</a:t>
            </a:r>
          </a:p>
        </p:txBody>
      </p:sp>
      <p:sp>
        <p:nvSpPr>
          <p:cNvPr id="29700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63825" y="16287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63825" y="4251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92663" y="13319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3825" y="23415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63825" y="30003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17863" y="1422400"/>
            <a:ext cx="520700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def</a:t>
            </a:r>
          </a:p>
        </p:txBody>
      </p:sp>
      <p:sp>
        <p:nvSpPr>
          <p:cNvPr id="2970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09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0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306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0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970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1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4022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1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1388" y="46434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13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11388" y="53340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29714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19325" y="5789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1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63825" y="4872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63825" y="55626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63825" y="60182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371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9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2038" y="1422400"/>
            <a:ext cx="32702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#</a:t>
            </a:r>
          </a:p>
        </p:txBody>
      </p:sp>
      <p:sp>
        <p:nvSpPr>
          <p:cNvPr id="29720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40413" y="14017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1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80075" y="13335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957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E</a:t>
            </a:r>
          </a:p>
        </p:txBody>
      </p:sp>
      <p:sp>
        <p:nvSpPr>
          <p:cNvPr id="2972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845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P</a:t>
            </a:r>
          </a:p>
        </p:txBody>
      </p:sp>
      <p:sp>
        <p:nvSpPr>
          <p:cNvPr id="2972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30600" y="2070100"/>
            <a:ext cx="32067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+</a:t>
            </a:r>
          </a:p>
        </p:txBody>
      </p:sp>
      <p:sp>
        <p:nvSpPr>
          <p:cNvPr id="29725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3291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91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799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826000" y="2070100"/>
            <a:ext cx="261938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-</a:t>
            </a:r>
          </a:p>
        </p:txBody>
      </p:sp>
      <p:sp>
        <p:nvSpPr>
          <p:cNvPr id="29729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6245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53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1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925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2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813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3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27425" y="2870200"/>
            <a:ext cx="32226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9734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3259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879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6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767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7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822825" y="2870200"/>
            <a:ext cx="30321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/</a:t>
            </a:r>
          </a:p>
        </p:txBody>
      </p:sp>
      <p:sp>
        <p:nvSpPr>
          <p:cNvPr id="29738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6213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49938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40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438525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E</a:t>
            </a:r>
          </a:p>
        </p:txBody>
      </p:sp>
      <p:sp>
        <p:nvSpPr>
          <p:cNvPr id="29741" name="Rectangle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3056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2" name="Rectangle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27450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3" name="Rectangle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60900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44" name="Rectangle 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1481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5" name="Rectangle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49825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6" name="Rectangle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398963" y="4094163"/>
            <a:ext cx="268287" cy="3365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29747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03688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343525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413375" y="40227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50" name="Rectangle 5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33738" y="4643438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29751" name="Rectangle 5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849688" y="47513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2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230688" y="457517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Rectangle 5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73738" y="46434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54" name="Rectangle 6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92813" y="47037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5" name="Rectangle 6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92475" y="5394325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6" name="Rectangle 6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84538" y="5849938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7" name="AutoShape 63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557963" y="4624388"/>
            <a:ext cx="223837" cy="1928812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Text Box 6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29425" y="51038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</a:rPr>
              <a:t>implemented in </a:t>
            </a:r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Parser.java</a:t>
            </a:r>
            <a:r>
              <a:rPr lang="en-US" sz="1800">
                <a:solidFill>
                  <a:srgbClr val="0703F3"/>
                </a:solidFill>
              </a:rPr>
              <a:t> for you already</a:t>
            </a:r>
          </a:p>
        </p:txBody>
      </p:sp>
      <p:sp>
        <p:nvSpPr>
          <p:cNvPr id="29759" name="AutoShape 65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6694488" y="1495425"/>
            <a:ext cx="228600" cy="2933700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Text Box 6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994525" y="25019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  <p:sp>
        <p:nvSpPr>
          <p:cNvPr id="29761" name="Text Box 67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47638" y="1465263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29762" name="Text Box 68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0513" y="21764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29763" name="Text Box 6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0513" y="283527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29764" name="Text Box 70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90513" y="407352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29765" name="Text Box 7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0513" y="469741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22598" name="Text Box 72"/>
          <p:cNvSpPr txBox="1">
            <a:spLocks noChangeArrowheads="1"/>
          </p:cNvSpPr>
          <p:nvPr/>
        </p:nvSpPr>
        <p:spPr bwMode="auto">
          <a:xfrm>
            <a:off x="7315200" y="198438"/>
            <a:ext cx="1535113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Watch out…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* +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vs.</a:t>
            </a:r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b="1" dirty="0" smtClean="0">
                <a:solidFill>
                  <a:srgbClr val="960117"/>
                </a:solidFill>
                <a:latin typeface="Comic Sans MS" pitchFamily="66" charset="0"/>
              </a:rPr>
              <a:t> +</a:t>
            </a:r>
            <a:endParaRPr lang="en-US" sz="1600" b="1" dirty="0" smtClean="0">
              <a:latin typeface="Monaco" charset="0"/>
            </a:endParaRPr>
          </a:p>
        </p:txBody>
      </p:sp>
      <p:sp>
        <p:nvSpPr>
          <p:cNvPr id="29767" name="Text Box 74"/>
          <p:cNvSpPr txBox="1">
            <a:spLocks noChangeArrowheads="1"/>
          </p:cNvSpPr>
          <p:nvPr/>
        </p:nvSpPr>
        <p:spPr bwMode="auto">
          <a:xfrm>
            <a:off x="353695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zero or more Vs</a:t>
            </a:r>
          </a:p>
        </p:txBody>
      </p:sp>
      <p:sp>
        <p:nvSpPr>
          <p:cNvPr id="29768" name="Text Box 75"/>
          <p:cNvSpPr txBox="1">
            <a:spLocks noChangeArrowheads="1"/>
          </p:cNvSpPr>
          <p:nvPr/>
        </p:nvSpPr>
        <p:spPr bwMode="auto">
          <a:xfrm>
            <a:off x="571500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one or more Vs</a:t>
            </a:r>
          </a:p>
        </p:txBody>
      </p:sp>
      <p:sp>
        <p:nvSpPr>
          <p:cNvPr id="29769" name="Rectangle 1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80263" y="63944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tokens are in red</a:t>
            </a:r>
          </a:p>
        </p:txBody>
      </p:sp>
      <p:sp>
        <p:nvSpPr>
          <p:cNvPr id="29770" name="Rectangle 77"/>
          <p:cNvSpPr>
            <a:spLocks noChangeArrowheads="1"/>
          </p:cNvSpPr>
          <p:nvPr/>
        </p:nvSpPr>
        <p:spPr bwMode="auto">
          <a:xfrm>
            <a:off x="5580063" y="5592763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29771" name="Rectangle 78"/>
          <p:cNvSpPr>
            <a:spLocks noChangeArrowheads="1"/>
          </p:cNvSpPr>
          <p:nvPr/>
        </p:nvSpPr>
        <p:spPr bwMode="auto">
          <a:xfrm>
            <a:off x="5459413" y="605631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29772" name="Rectangle 2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78063" y="624363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3" name="Line 2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662238" y="6477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Rectangle 6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282950" y="6303963"/>
            <a:ext cx="247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75" name="Rectangle 78"/>
          <p:cNvSpPr>
            <a:spLocks noChangeArrowheads="1"/>
          </p:cNvSpPr>
          <p:nvPr/>
        </p:nvSpPr>
        <p:spPr bwMode="auto">
          <a:xfrm>
            <a:off x="5581650" y="647223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76" name="Line 10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663825" y="36417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Rectangle 1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09800" y="34131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78" name="Rectangle 3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811588" y="34131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9" name="Rectangle 3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200400" y="34131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0" name="Rectangle 3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546475" y="3473450"/>
            <a:ext cx="3206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29781" name="Line 4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16400" y="33448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Rectangle 4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367213" y="34131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3" name="Text Box 69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34480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29784" name="Line 5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5661025" y="4572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Rectangle 5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346575" y="46497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29786" name="Rectangle 5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345113" y="4767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87" name="Text Box 74"/>
          <p:cNvSpPr txBox="1">
            <a:spLocks noChangeArrowheads="1"/>
          </p:cNvSpPr>
          <p:nvPr/>
        </p:nvSpPr>
        <p:spPr bwMode="auto">
          <a:xfrm>
            <a:off x="4402138" y="5087938"/>
            <a:ext cx="1160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with uncertainty!</a:t>
            </a:r>
          </a:p>
        </p:txBody>
      </p:sp>
    </p:spTree>
    <p:extLst>
      <p:ext uri="{BB962C8B-B14F-4D97-AF65-F5344CB8AC3E}">
        <p14:creationId xmlns:p14="http://schemas.microsoft.com/office/powerpoint/2010/main" val="14649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 a SMALL grammar </a:t>
            </a:r>
            <a:br>
              <a:rPr lang="en-US" dirty="0" smtClean="0"/>
            </a:br>
            <a:r>
              <a:rPr lang="en-US" sz="3600" dirty="0" smtClean="0"/>
              <a:t>(2 rules)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1" y="1600200"/>
            <a:ext cx="90905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 sum, S,  is  either a value, V, or a value, V, plus a sum, S.</a:t>
            </a:r>
          </a:p>
          <a:p>
            <a:pPr marL="0" indent="0" algn="ctr">
              <a:buNone/>
            </a:pPr>
            <a:r>
              <a:rPr lang="en-US" sz="4400" dirty="0" smtClean="0"/>
              <a:t>S  →  V  </a:t>
            </a:r>
            <a:r>
              <a:rPr lang="en-US" sz="8000" dirty="0" smtClean="0">
                <a:solidFill>
                  <a:prstClr val="black"/>
                </a:solidFill>
              </a:rPr>
              <a:t>| </a:t>
            </a:r>
            <a:r>
              <a:rPr lang="en-US" sz="4400" dirty="0" smtClean="0"/>
              <a:t>V </a:t>
            </a:r>
            <a:r>
              <a:rPr lang="en-US" sz="4400" dirty="0"/>
              <a:t>+ S </a:t>
            </a:r>
            <a:endParaRPr lang="en-US" sz="4400" dirty="0" smtClean="0"/>
          </a:p>
          <a:p>
            <a:pPr marL="0" lvl="0" indent="0">
              <a:buNone/>
            </a:pPr>
            <a:r>
              <a:rPr lang="en-US" i="1" dirty="0">
                <a:solidFill>
                  <a:prstClr val="black"/>
                </a:solidFill>
              </a:rPr>
              <a:t>A </a:t>
            </a:r>
            <a:r>
              <a:rPr lang="en-US" i="1" dirty="0" smtClean="0">
                <a:solidFill>
                  <a:prstClr val="black"/>
                </a:solidFill>
              </a:rPr>
              <a:t>value, V, is a number.</a:t>
            </a:r>
            <a:endParaRPr lang="en-US" i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4400" dirty="0" smtClean="0">
                <a:solidFill>
                  <a:prstClr val="black"/>
                </a:solidFill>
              </a:rPr>
              <a:t>V  </a:t>
            </a:r>
            <a:r>
              <a:rPr lang="en-US" sz="4400" dirty="0">
                <a:solidFill>
                  <a:prstClr val="black"/>
                </a:solidFill>
              </a:rPr>
              <a:t>→ </a:t>
            </a:r>
            <a:r>
              <a:rPr lang="en-US" sz="4400" dirty="0" smtClean="0">
                <a:solidFill>
                  <a:prstClr val="black"/>
                </a:solidFill>
              </a:rPr>
              <a:t>0</a:t>
            </a:r>
            <a:r>
              <a:rPr lang="en-US" sz="8000" dirty="0" smtClean="0">
                <a:solidFill>
                  <a:prstClr val="black"/>
                </a:solidFill>
              </a:rPr>
              <a:t>|</a:t>
            </a:r>
            <a:r>
              <a:rPr lang="en-US" sz="4400" dirty="0" smtClean="0">
                <a:solidFill>
                  <a:prstClr val="black"/>
                </a:solidFill>
              </a:rPr>
              <a:t>1</a:t>
            </a:r>
            <a:r>
              <a:rPr lang="en-US" sz="8000" dirty="0" smtClean="0">
                <a:solidFill>
                  <a:prstClr val="black"/>
                </a:solidFill>
              </a:rPr>
              <a:t>|</a:t>
            </a:r>
            <a:r>
              <a:rPr lang="en-US" sz="4400" dirty="0" smtClean="0">
                <a:solidFill>
                  <a:prstClr val="black"/>
                </a:solidFill>
              </a:rPr>
              <a:t>2</a:t>
            </a:r>
            <a:r>
              <a:rPr lang="en-US" sz="8000" dirty="0" smtClean="0">
                <a:solidFill>
                  <a:prstClr val="black"/>
                </a:solidFill>
              </a:rPr>
              <a:t>|</a:t>
            </a:r>
            <a:r>
              <a:rPr lang="en-US" sz="4400" dirty="0">
                <a:solidFill>
                  <a:prstClr val="black"/>
                </a:solidFill>
              </a:rPr>
              <a:t>3</a:t>
            </a:r>
            <a:r>
              <a:rPr lang="en-US" sz="8000" dirty="0" smtClean="0">
                <a:solidFill>
                  <a:prstClr val="black"/>
                </a:solidFill>
              </a:rPr>
              <a:t>|…</a:t>
            </a:r>
            <a:endParaRPr lang="en-US" sz="4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08602" y="2133600"/>
            <a:ext cx="114823" cy="3889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2057400"/>
            <a:ext cx="1803075" cy="1066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2057400"/>
            <a:ext cx="1066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95600" y="2056386"/>
            <a:ext cx="1447800" cy="2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05590" y="2080817"/>
            <a:ext cx="407213" cy="7620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76800" y="2057399"/>
            <a:ext cx="3276600" cy="106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15000" y="2078793"/>
            <a:ext cx="145481" cy="740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33987" y="2057397"/>
            <a:ext cx="419575" cy="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00200" y="2057398"/>
            <a:ext cx="1800590" cy="914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17603" y="1600200"/>
            <a:ext cx="38199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Parsing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10600" cy="11757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  →  V  </a:t>
            </a:r>
            <a:r>
              <a:rPr lang="en-US" sz="6000" dirty="0">
                <a:solidFill>
                  <a:prstClr val="black"/>
                </a:solidFill>
              </a:rPr>
              <a:t>| </a:t>
            </a:r>
            <a:r>
              <a:rPr lang="en-US" dirty="0"/>
              <a:t>V + </a:t>
            </a:r>
            <a:r>
              <a:rPr lang="en-US" dirty="0" smtClean="0"/>
              <a:t>S		      </a:t>
            </a:r>
            <a:r>
              <a:rPr lang="en-US" dirty="0" smtClean="0">
                <a:solidFill>
                  <a:prstClr val="black"/>
                </a:solidFill>
              </a:rPr>
              <a:t>V  </a:t>
            </a:r>
            <a:r>
              <a:rPr lang="en-US" dirty="0">
                <a:solidFill>
                  <a:prstClr val="black"/>
                </a:solidFill>
              </a:rPr>
              <a:t>→ 0</a:t>
            </a:r>
            <a:r>
              <a:rPr lang="en-US" sz="6000" dirty="0">
                <a:solidFill>
                  <a:prstClr val="black"/>
                </a:solidFill>
              </a:rPr>
              <a:t>|</a:t>
            </a:r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sz="6000" dirty="0">
                <a:solidFill>
                  <a:prstClr val="black"/>
                </a:solidFill>
              </a:rPr>
              <a:t>|</a:t>
            </a: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sz="6000" dirty="0">
                <a:solidFill>
                  <a:prstClr val="black"/>
                </a:solidFill>
              </a:rPr>
              <a:t>|</a:t>
            </a:r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sz="6000" dirty="0" smtClean="0">
                <a:solidFill>
                  <a:prstClr val="black"/>
                </a:solidFill>
              </a:rPr>
              <a:t>|…</a:t>
            </a:r>
            <a:endParaRPr lang="en-US" sz="6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5410200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5400" dirty="0" smtClean="0"/>
              <a:t>42		42 + 10	   1  +  2  +  3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229274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057400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66426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21584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36371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51158" y="5562600"/>
            <a:ext cx="838200" cy="609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56002" y="5404804"/>
            <a:ext cx="1047413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48707" y="4639776"/>
            <a:ext cx="2490493" cy="183722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78201" y="3581400"/>
            <a:ext cx="4062793" cy="3070253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553" y="5404803"/>
            <a:ext cx="1104647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848187" y="4724401"/>
            <a:ext cx="2787283" cy="1828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4800" y="3156907"/>
            <a:ext cx="1104647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80728" y="3162300"/>
            <a:ext cx="1010072" cy="91440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V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19746" y="5419304"/>
            <a:ext cx="1047413" cy="91979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228600" y="152400"/>
            <a:ext cx="5105400" cy="1524000"/>
          </a:xfrm>
          <a:prstGeom prst="wedgeRoundRectCallout">
            <a:avLst>
              <a:gd name="adj1" fmla="val -39536"/>
              <a:gd name="adj2" fmla="val 715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V   </a:t>
            </a:r>
            <a:r>
              <a:rPr lang="en-US" sz="1400" dirty="0" smtClean="0"/>
              <a:t>(I always start with a V)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</a:t>
            </a:r>
            <a:r>
              <a:rPr lang="en-US" sz="2400" b="1" dirty="0" smtClean="0"/>
              <a:t>+</a:t>
            </a:r>
            <a:r>
              <a:rPr lang="en-US" b="1" dirty="0" smtClean="0"/>
              <a:t> is next </a:t>
            </a:r>
            <a:r>
              <a:rPr lang="en-US" sz="1400" dirty="0" smtClean="0"/>
              <a:t>(I must be in the V+S case)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+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V in it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5" y="4984777"/>
            <a:ext cx="390525" cy="361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635" y="3833180"/>
            <a:ext cx="1152525" cy="819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90" y="2513054"/>
            <a:ext cx="1156423" cy="1011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637" y="4002868"/>
            <a:ext cx="783242" cy="6004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002" y="5015924"/>
            <a:ext cx="323850" cy="3714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708" y="5006693"/>
            <a:ext cx="3238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ounded Rectangle 43"/>
          <p:cNvSpPr>
            <a:spLocks noChangeArrowheads="1"/>
          </p:cNvSpPr>
          <p:nvPr/>
        </p:nvSpPr>
        <p:spPr bwMode="auto">
          <a:xfrm>
            <a:off x="1860550" y="2281238"/>
            <a:ext cx="2927350" cy="1439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 S</a:t>
            </a:r>
            <a:endParaRPr lang="en-US" dirty="0">
              <a:latin typeface="Gadget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Times New Roman" pitchFamily="18" charset="0"/>
              </a:rPr>
              <a:t>Grammar Vocab</a:t>
            </a:r>
            <a:endParaRPr lang="en-US" sz="4400" dirty="0">
              <a:latin typeface="Times New Roman" pitchFamily="18" charset="0"/>
            </a:endParaRPr>
          </a:p>
        </p:txBody>
      </p:sp>
      <p:sp>
        <p:nvSpPr>
          <p:cNvPr id="9114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432300"/>
            <a:ext cx="172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or auxiliary symbol</a:t>
            </a:r>
          </a:p>
        </p:txBody>
      </p:sp>
      <p:sp>
        <p:nvSpPr>
          <p:cNvPr id="9114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0838" y="5867400"/>
            <a:ext cx="396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9114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1138" y="5181600"/>
            <a:ext cx="2171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each </a:t>
            </a: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symbol represents a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syntactic category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4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1613" y="2481263"/>
            <a:ext cx="3633787" cy="1016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S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sum.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altLang="ja-JP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V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value.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1150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0288" y="1951038"/>
            <a:ext cx="3402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the starting rule or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production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5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91152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00500" y="22812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1154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1157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1158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1159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116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71750" y="2357735"/>
            <a:ext cx="45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1162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1164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116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4089400" y="3673475"/>
            <a:ext cx="292100" cy="714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98888" y="4440238"/>
            <a:ext cx="222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Sand" charset="0"/>
              </a:rPr>
              <a:t>This is how we write "or“ in grammars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67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576638" y="3649663"/>
            <a:ext cx="273050" cy="223043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236788" y="2201863"/>
            <a:ext cx="228600" cy="2301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5638" y="1143000"/>
            <a:ext cx="790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703F3"/>
                </a:solidFill>
                <a:latin typeface="Times New Roman" pitchFamily="18" charset="0"/>
              </a:rPr>
              <a:t>Grammar</a:t>
            </a:r>
            <a:r>
              <a:rPr lang="en-US" dirty="0">
                <a:solidFill>
                  <a:srgbClr val="0703F3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A set of rules that determines legal expressions in a </a:t>
            </a:r>
            <a:r>
              <a:rPr lang="en-US" sz="2000" dirty="0">
                <a:solidFill>
                  <a:srgbClr val="960117"/>
                </a:solidFill>
                <a:latin typeface="Times New Roman" pitchFamily="18" charset="0"/>
              </a:rPr>
              <a:t>language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 animBg="1"/>
      <p:bldP spid="91145" grpId="0" animBg="1"/>
      <p:bldP spid="91146" grpId="0"/>
      <p:bldP spid="91147" grpId="0" animBg="1"/>
      <p:bldP spid="91148" grpId="0"/>
      <p:bldP spid="91149" grpId="0" animBg="1"/>
      <p:bldP spid="91150" grpId="0"/>
      <p:bldP spid="91151" grpId="0"/>
      <p:bldP spid="91162" grpId="0" animBg="1"/>
      <p:bldP spid="91165" grpId="0" animBg="1"/>
      <p:bldP spid="91166" grpId="0"/>
      <p:bldP spid="91167" grpId="0" animBg="1"/>
      <p:bldP spid="911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1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95838" y="5507038"/>
            <a:ext cx="334962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&lt;"4","+","5"&gt;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0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95838" y="5986463"/>
            <a:ext cx="288607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4841C"/>
                </a:solidFill>
                <a:latin typeface="Cambria" pitchFamily="18" charset="0"/>
              </a:rPr>
              <a:t>Input string:      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ja-JP" sz="1800" b="1">
                <a:latin typeface="Courier New" pitchFamily="49" charset="0"/>
                <a:cs typeface="Courier New" pitchFamily="49" charset="0"/>
              </a:rPr>
              <a:t>4 + 5"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3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22875" y="1398588"/>
            <a:ext cx="3005138" cy="923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A </a:t>
            </a:r>
            <a:r>
              <a:rPr lang="en-US" sz="1800" b="1" u="sng" dirty="0">
                <a:solidFill>
                  <a:srgbClr val="04841C"/>
                </a:solidFill>
                <a:latin typeface="Cambria" pitchFamily="18" charset="0"/>
              </a:rPr>
              <a:t>parser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takes in tokens and outputs a parse tree,</a:t>
            </a:r>
          </a:p>
          <a:p>
            <a:pPr algn="ctr"/>
            <a:r>
              <a:rPr lang="en-US" sz="1800" i="1" dirty="0">
                <a:solidFill>
                  <a:srgbClr val="04841C"/>
                </a:solidFill>
                <a:latin typeface="Cambria" pitchFamily="18" charset="0"/>
              </a:rPr>
              <a:t>according to some grammar!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303" y="234950"/>
            <a:ext cx="9124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+mj-lt"/>
              </a:rPr>
              <a:t>How grammars relate to 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ParseTrees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07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53225" y="28956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20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389688" y="3363912"/>
            <a:ext cx="519112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969125" y="3362325"/>
            <a:ext cx="534988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943725" y="3368675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113463" y="364966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2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61250" y="43561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3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78393" y="4405312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 4</a:t>
            </a:r>
          </a:p>
        </p:txBody>
      </p:sp>
      <p:sp>
        <p:nvSpPr>
          <p:cNvPr id="93214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292850" y="40608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653338" y="47974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643813" y="4073525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7" name="Rectangl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15225" y="513556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5</a:t>
            </a:r>
          </a:p>
        </p:txBody>
      </p:sp>
      <p:sp>
        <p:nvSpPr>
          <p:cNvPr id="93218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32675" y="359886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3219" name="Rectangle 4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794500" y="3665537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3850" y="4588742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:</a:t>
            </a:r>
            <a:r>
              <a:rPr lang="en-US" sz="1800" dirty="0">
                <a:solidFill>
                  <a:srgbClr val="04841C"/>
                </a:solidFill>
                <a:latin typeface="Times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[+, [4], [5]]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127625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15988" y="4827588"/>
            <a:ext cx="531812" cy="7223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Callout 1 44"/>
          <p:cNvSpPr/>
          <p:nvPr/>
        </p:nvSpPr>
        <p:spPr>
          <a:xfrm>
            <a:off x="1135434" y="1124095"/>
            <a:ext cx="3429000" cy="771896"/>
          </a:xfrm>
          <a:prstGeom prst="borderCallout1">
            <a:avLst>
              <a:gd name="adj1" fmla="val 102412"/>
              <a:gd name="adj2" fmla="val 95277"/>
              <a:gd name="adj3" fmla="val 283546"/>
              <a:gd name="adj4" fmla="val 15561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89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200" grpId="0" animBg="1"/>
      <p:bldP spid="93207" grpId="0"/>
      <p:bldP spid="93208" grpId="0" animBg="1"/>
      <p:bldP spid="93209" grpId="0" animBg="1"/>
      <p:bldP spid="93210" grpId="0" animBg="1"/>
      <p:bldP spid="93211" grpId="0"/>
      <p:bldP spid="93212" grpId="0"/>
      <p:bldP spid="93213" grpId="0"/>
      <p:bldP spid="93214" grpId="0" animBg="1"/>
      <p:bldP spid="93215" grpId="0" animBg="1"/>
      <p:bldP spid="93216" grpId="0" animBg="1"/>
      <p:bldP spid="93217" grpId="0"/>
      <p:bldP spid="93218" grpId="0"/>
      <p:bldP spid="93219" grpId="0"/>
      <p:bldP spid="93222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" y="23495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/>
              <a:t>How grammars relate to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ParseTrees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3850" y="4267200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 smtClean="0">
                <a:solidFill>
                  <a:srgbClr val="04841C"/>
                </a:solidFill>
                <a:latin typeface="Times New Roman" pitchFamily="18" charset="0"/>
              </a:rPr>
              <a:t>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313" y="4568875"/>
            <a:ext cx="471487" cy="517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09094" y="5086091"/>
            <a:ext cx="6066341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&lt;"2","+","3","+","4" &gt;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62090" y="20256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5241265" y="1093417"/>
            <a:ext cx="3429000" cy="771896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  <p:sp>
        <p:nvSpPr>
          <p:cNvPr id="42" name="Line Callout 1 41"/>
          <p:cNvSpPr/>
          <p:nvPr/>
        </p:nvSpPr>
        <p:spPr>
          <a:xfrm>
            <a:off x="3995737" y="5943600"/>
            <a:ext cx="4979698" cy="771896"/>
          </a:xfrm>
          <a:prstGeom prst="borderCallout1">
            <a:avLst>
              <a:gd name="adj1" fmla="val -31435"/>
              <a:gd name="adj2" fmla="val -29561"/>
              <a:gd name="adj3" fmla="val 36657"/>
              <a:gd name="adj4" fmla="val 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parse tree. How many nodes does it have? A) 3   B) 5    C) &gt; 5    D) ??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09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12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2588" y="2422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4213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9625" y="1841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2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09625" y="2643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2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2860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7662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17" name="Line 2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9250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2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70088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620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4220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28775" y="2493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4221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113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4222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46338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4223" name="Line 3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384425" y="2446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17663" y="16732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4225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64493" y="5860142"/>
            <a:ext cx="2858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94228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748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29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906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0" name="Rectangle 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0650" y="16002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-</a:t>
            </a:r>
          </a:p>
        </p:txBody>
      </p:sp>
      <p:sp>
        <p:nvSpPr>
          <p:cNvPr id="94231" name="Rectangle 3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8607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32" name="Rectangle 4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574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3" name="Line 4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01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63"/>
          <p:cNvSpPr>
            <a:spLocks noChangeArrowheads="1"/>
          </p:cNvSpPr>
          <p:nvPr/>
        </p:nvSpPr>
        <p:spPr bwMode="auto">
          <a:xfrm>
            <a:off x="6351588" y="1711325"/>
            <a:ext cx="43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S</a:t>
            </a:r>
          </a:p>
        </p:txBody>
      </p:sp>
      <p:sp>
        <p:nvSpPr>
          <p:cNvPr id="94236" name="Text Box 6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1455738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start here</a:t>
            </a:r>
          </a:p>
        </p:txBody>
      </p:sp>
      <p:sp>
        <p:nvSpPr>
          <p:cNvPr id="94237" name="Line 6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829425" y="1662113"/>
            <a:ext cx="328613" cy="166687"/>
          </a:xfrm>
          <a:prstGeom prst="line">
            <a:avLst/>
          </a:prstGeom>
          <a:noFill/>
          <a:ln w="19050">
            <a:solidFill>
              <a:srgbClr val="04841C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Callout 1 32"/>
          <p:cNvSpPr/>
          <p:nvPr/>
        </p:nvSpPr>
        <p:spPr>
          <a:xfrm>
            <a:off x="447840" y="5559962"/>
            <a:ext cx="3429000" cy="1145638"/>
          </a:xfrm>
          <a:prstGeom prst="borderCallout1">
            <a:avLst>
              <a:gd name="adj1" fmla="val 21463"/>
              <a:gd name="adj2" fmla="val 152073"/>
              <a:gd name="adj3" fmla="val 38196"/>
              <a:gd name="adj4" fmla="val 1010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Got it!    B) Confused C) ??</a:t>
            </a:r>
            <a:endParaRPr lang="en-US" sz="1600" dirty="0"/>
          </a:p>
        </p:txBody>
      </p:sp>
      <p:sp>
        <p:nvSpPr>
          <p:cNvPr id="29" name="Text Box 5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200" y="115669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smtClean="0"/>
              <a:t>We can handle + and – in the same rule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57"/>
          <p:cNvSpPr>
            <a:spLocks noChangeArrowheads="1"/>
          </p:cNvSpPr>
          <p:nvPr/>
        </p:nvSpPr>
        <p:spPr bwMode="auto">
          <a:xfrm>
            <a:off x="1856581" y="1100077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2151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3719" y="11699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1517" name="Rectangle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74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1518" name="Rectangl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656" y="25066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1519" name="Rectangle 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266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21520" name="Rectangle 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1581" y="25161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1" name="Rectangle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67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22" name="Rectangle 5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25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3" name="Line 5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13844" y="1522352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6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64706" y="1522352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6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45644" y="158585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6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13981" y="213512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6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342356" y="2962214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7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05856" y="2162114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93319" y="2905064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98119" y="2905064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7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2606" y="4140139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55281" y="37607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33" name="Line 7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325144" y="3576577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8006" y="1895414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21535" name="Rectangle 7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2381" y="3247964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1536" name="Line 7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933031" y="2946339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61381" y="358292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21542" name="Rectangle 9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1706" y="389883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4</a:t>
            </a:r>
          </a:p>
        </p:txBody>
      </p:sp>
      <p:sp>
        <p:nvSpPr>
          <p:cNvPr id="21543" name="Rectangle 9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55281" y="424808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5</a:t>
            </a:r>
          </a:p>
        </p:txBody>
      </p:sp>
      <p:sp>
        <p:nvSpPr>
          <p:cNvPr id="21544" name="Line 7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3631" y="3603564"/>
            <a:ext cx="9525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4407" y="4705289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21560" name="Picture 9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561137" y="9144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Line Callout 1 56"/>
          <p:cNvSpPr/>
          <p:nvPr/>
        </p:nvSpPr>
        <p:spPr>
          <a:xfrm>
            <a:off x="5486400" y="2633231"/>
            <a:ext cx="3429000" cy="771896"/>
          </a:xfrm>
          <a:prstGeom prst="borderCallout1">
            <a:avLst>
              <a:gd name="adj1" fmla="val 873"/>
              <a:gd name="adj2" fmla="val -28013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  <p:sp>
        <p:nvSpPr>
          <p:cNvPr id="58" name="Line Callout 1 57"/>
          <p:cNvSpPr/>
          <p:nvPr/>
        </p:nvSpPr>
        <p:spPr>
          <a:xfrm>
            <a:off x="5480462" y="4356039"/>
            <a:ext cx="3429000" cy="771896"/>
          </a:xfrm>
          <a:prstGeom prst="borderCallout1">
            <a:avLst>
              <a:gd name="adj1" fmla="val 16258"/>
              <a:gd name="adj2" fmla="val 39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resulting parse tree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77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783263" y="42973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591300" y="41036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942138" y="4103687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4113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00825" y="41529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3413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18388" y="41529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56475" y="4105275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0488" y="3457575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2738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791200" y="2617787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267575" y="23209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80425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99238" y="2449512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86575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94438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94600" y="2425700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97813" y="2389187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61238" y="2389187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21675" y="232092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6863" y="40560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84800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791200" y="3332162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67575" y="30353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472488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99238" y="3163887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78638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86500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42225" y="3103562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89875" y="3103562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353300" y="310356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8321675" y="30353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70488" y="2709862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70488" y="4405312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1981200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546725" y="2263775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ounded Rectangular Callout 51"/>
          <p:cNvSpPr/>
          <p:nvPr/>
        </p:nvSpPr>
        <p:spPr>
          <a:xfrm>
            <a:off x="271463" y="169069"/>
            <a:ext cx="5105400" cy="1524000"/>
          </a:xfrm>
          <a:prstGeom prst="wedgeRoundRectCallout">
            <a:avLst>
              <a:gd name="adj1" fmla="val 50809"/>
              <a:gd name="adj2" fmla="val 1055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P            </a:t>
            </a:r>
            <a:r>
              <a:rPr lang="en-US" sz="1400" dirty="0" smtClean="0"/>
              <a:t>(I always start with a P)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+ or - is next </a:t>
            </a:r>
            <a:r>
              <a:rPr lang="en-US" sz="1400" dirty="0" smtClean="0"/>
              <a:t>(I must be in the P+S </a:t>
            </a:r>
            <a:r>
              <a:rPr lang="en-US" sz="1400" smtClean="0"/>
              <a:t>or P-S case</a:t>
            </a:r>
            <a:r>
              <a:rPr lang="en-US" sz="1400" dirty="0" smtClean="0"/>
              <a:t>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+ or -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P in it</a:t>
            </a:r>
            <a:endParaRPr lang="en-US" dirty="0"/>
          </a:p>
        </p:txBody>
      </p:sp>
      <p:sp>
        <p:nvSpPr>
          <p:cNvPr id="53" name="Rounded Rectangular Callout 52"/>
          <p:cNvSpPr/>
          <p:nvPr/>
        </p:nvSpPr>
        <p:spPr>
          <a:xfrm>
            <a:off x="96045" y="4166611"/>
            <a:ext cx="5105400" cy="1524000"/>
          </a:xfrm>
          <a:prstGeom prst="wedgeRoundRectCallout">
            <a:avLst>
              <a:gd name="adj1" fmla="val 51126"/>
              <a:gd name="adj2" fmla="val -103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Find the V            </a:t>
            </a:r>
            <a:r>
              <a:rPr lang="en-US" sz="1400" dirty="0" smtClean="0"/>
              <a:t>(I always start with a V)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If a * or / is next </a:t>
            </a:r>
            <a:r>
              <a:rPr lang="en-US" sz="1400" dirty="0" smtClean="0"/>
              <a:t>(I must be in the V*P or V / P case)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skip the * or / and </a:t>
            </a:r>
            <a:r>
              <a:rPr lang="en-US" dirty="0" err="1" smtClean="0"/>
              <a:t>recurse</a:t>
            </a:r>
            <a:r>
              <a:rPr lang="en-US" dirty="0" smtClean="0"/>
              <a:t> (return </a:t>
            </a:r>
            <a:r>
              <a:rPr lang="en-US" dirty="0" err="1" smtClean="0"/>
              <a:t>ParseTree</a:t>
            </a:r>
            <a:r>
              <a:rPr lang="en-US" dirty="0" smtClean="0"/>
              <a:t>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b="1" dirty="0" smtClean="0"/>
              <a:t>Else</a:t>
            </a:r>
          </a:p>
          <a:p>
            <a:pPr marL="569913" lvl="1" indent="-112713">
              <a:buFont typeface="Arial" panose="020B0604020202020204" pitchFamily="34" charset="0"/>
              <a:buChar char="•"/>
            </a:pPr>
            <a:r>
              <a:rPr lang="en-US" dirty="0" smtClean="0"/>
              <a:t>Return </a:t>
            </a:r>
            <a:r>
              <a:rPr lang="en-US" dirty="0" err="1" smtClean="0"/>
              <a:t>ParseTree</a:t>
            </a:r>
            <a:r>
              <a:rPr lang="en-US" dirty="0" smtClean="0"/>
              <a:t> with V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9910" y="5638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77000" y="528638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49610" y="6223575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dirty="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52014"/>
              <a:gd name="adj2" fmla="val 115920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61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Colleen is leaving town after class – back on Saturday. </a:t>
            </a:r>
          </a:p>
          <a:p>
            <a:pPr lvl="1"/>
            <a:r>
              <a:rPr lang="en-US" dirty="0" smtClean="0"/>
              <a:t>Checking email in the mornings and evenings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2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8534400" y="6457950"/>
            <a:ext cx="406400" cy="2365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638" y="234950"/>
            <a:ext cx="672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for the Unicalc language</a:t>
            </a:r>
          </a:p>
        </p:txBody>
      </p:sp>
      <p:sp>
        <p:nvSpPr>
          <p:cNvPr id="29700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63825" y="16287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63825" y="4251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92663" y="13319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3825" y="23415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63825" y="30003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17863" y="1422400"/>
            <a:ext cx="520700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def</a:t>
            </a:r>
          </a:p>
        </p:txBody>
      </p:sp>
      <p:sp>
        <p:nvSpPr>
          <p:cNvPr id="2970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09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0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306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0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970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1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4022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1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1388" y="46434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13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11388" y="53340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29714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19325" y="5789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1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63825" y="4872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63825" y="55626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63825" y="60182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371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9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2038" y="1422400"/>
            <a:ext cx="32702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#</a:t>
            </a:r>
          </a:p>
        </p:txBody>
      </p:sp>
      <p:sp>
        <p:nvSpPr>
          <p:cNvPr id="29720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40413" y="14017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1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80075" y="13335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957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845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30600" y="2070100"/>
            <a:ext cx="32067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+</a:t>
            </a:r>
          </a:p>
        </p:txBody>
      </p:sp>
      <p:sp>
        <p:nvSpPr>
          <p:cNvPr id="29725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3291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91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799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826000" y="2070100"/>
            <a:ext cx="261938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-</a:t>
            </a:r>
          </a:p>
        </p:txBody>
      </p:sp>
      <p:sp>
        <p:nvSpPr>
          <p:cNvPr id="29729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6245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53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1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925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2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813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3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27425" y="2870200"/>
            <a:ext cx="32226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9734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3259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879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6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767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7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822825" y="2870200"/>
            <a:ext cx="30321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/</a:t>
            </a:r>
          </a:p>
        </p:txBody>
      </p:sp>
      <p:sp>
        <p:nvSpPr>
          <p:cNvPr id="29738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6213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49938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40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438525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E</a:t>
            </a:r>
          </a:p>
        </p:txBody>
      </p:sp>
      <p:sp>
        <p:nvSpPr>
          <p:cNvPr id="29741" name="Rectangle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3056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2" name="Rectangle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27450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3" name="Rectangle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60900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44" name="Rectangle 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1481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5" name="Rectangle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49825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6" name="Rectangle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398963" y="4094163"/>
            <a:ext cx="268287" cy="3365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29747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03688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343525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413375" y="40227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50" name="Rectangle 5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33738" y="4643438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29751" name="Rectangle 5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849688" y="47513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2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230688" y="457517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Rectangle 5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73738" y="46434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54" name="Rectangle 6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92813" y="47037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5" name="Rectangle 6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92475" y="5394325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6" name="Rectangle 6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84538" y="5849938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7" name="AutoShape 63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557963" y="4624388"/>
            <a:ext cx="223837" cy="1928812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Text Box 6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29425" y="51038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</a:rPr>
              <a:t>implemented in </a:t>
            </a:r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Parser.java</a:t>
            </a:r>
            <a:r>
              <a:rPr lang="en-US" sz="1800">
                <a:solidFill>
                  <a:srgbClr val="0703F3"/>
                </a:solidFill>
              </a:rPr>
              <a:t> for you already</a:t>
            </a:r>
          </a:p>
        </p:txBody>
      </p:sp>
      <p:sp>
        <p:nvSpPr>
          <p:cNvPr id="29759" name="AutoShape 65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6694488" y="1495425"/>
            <a:ext cx="228600" cy="2933700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Text Box 6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994525" y="25019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  <p:sp>
        <p:nvSpPr>
          <p:cNvPr id="29761" name="Text Box 67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47638" y="1465263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29762" name="Text Box 68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0513" y="21764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29763" name="Text Box 6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0513" y="283527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29764" name="Text Box 70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90513" y="407352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29765" name="Text Box 7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0513" y="469741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22598" name="Text Box 72"/>
          <p:cNvSpPr txBox="1">
            <a:spLocks noChangeArrowheads="1"/>
          </p:cNvSpPr>
          <p:nvPr/>
        </p:nvSpPr>
        <p:spPr bwMode="auto">
          <a:xfrm>
            <a:off x="7315200" y="198438"/>
            <a:ext cx="1535113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Watch out…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* +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vs.</a:t>
            </a:r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b="1" dirty="0" smtClean="0">
                <a:solidFill>
                  <a:srgbClr val="960117"/>
                </a:solidFill>
                <a:latin typeface="Comic Sans MS" pitchFamily="66" charset="0"/>
              </a:rPr>
              <a:t> +</a:t>
            </a:r>
            <a:endParaRPr lang="en-US" sz="1600" b="1" dirty="0" smtClean="0">
              <a:latin typeface="Monaco" charset="0"/>
            </a:endParaRPr>
          </a:p>
        </p:txBody>
      </p:sp>
      <p:sp>
        <p:nvSpPr>
          <p:cNvPr id="29767" name="Text Box 74"/>
          <p:cNvSpPr txBox="1">
            <a:spLocks noChangeArrowheads="1"/>
          </p:cNvSpPr>
          <p:nvPr/>
        </p:nvSpPr>
        <p:spPr bwMode="auto">
          <a:xfrm>
            <a:off x="353695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zero or more Vs</a:t>
            </a:r>
          </a:p>
        </p:txBody>
      </p:sp>
      <p:sp>
        <p:nvSpPr>
          <p:cNvPr id="29768" name="Text Box 75"/>
          <p:cNvSpPr txBox="1">
            <a:spLocks noChangeArrowheads="1"/>
          </p:cNvSpPr>
          <p:nvPr/>
        </p:nvSpPr>
        <p:spPr bwMode="auto">
          <a:xfrm>
            <a:off x="571500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one or more Vs</a:t>
            </a:r>
          </a:p>
        </p:txBody>
      </p:sp>
      <p:sp>
        <p:nvSpPr>
          <p:cNvPr id="29769" name="Rectangle 1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80263" y="63944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tokens are in red</a:t>
            </a:r>
          </a:p>
        </p:txBody>
      </p:sp>
      <p:sp>
        <p:nvSpPr>
          <p:cNvPr id="29770" name="Rectangle 77"/>
          <p:cNvSpPr>
            <a:spLocks noChangeArrowheads="1"/>
          </p:cNvSpPr>
          <p:nvPr/>
        </p:nvSpPr>
        <p:spPr bwMode="auto">
          <a:xfrm>
            <a:off x="5580063" y="5592763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29771" name="Rectangle 78"/>
          <p:cNvSpPr>
            <a:spLocks noChangeArrowheads="1"/>
          </p:cNvSpPr>
          <p:nvPr/>
        </p:nvSpPr>
        <p:spPr bwMode="auto">
          <a:xfrm>
            <a:off x="5459413" y="605631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29772" name="Rectangle 2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78063" y="624363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3" name="Line 2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662238" y="6477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Rectangle 6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282950" y="6303963"/>
            <a:ext cx="247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75" name="Rectangle 78"/>
          <p:cNvSpPr>
            <a:spLocks noChangeArrowheads="1"/>
          </p:cNvSpPr>
          <p:nvPr/>
        </p:nvSpPr>
        <p:spPr bwMode="auto">
          <a:xfrm>
            <a:off x="5581650" y="647223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76" name="Line 10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663825" y="36417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Rectangle 1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09800" y="34131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78" name="Rectangle 3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811588" y="34131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9" name="Rectangle 3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200400" y="34131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0" name="Rectangle 3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546475" y="3473450"/>
            <a:ext cx="3206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29781" name="Line 4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16400" y="33448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Rectangle 4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367213" y="34131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3" name="Text Box 69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34480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29784" name="Line 5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5661025" y="4572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Rectangle 5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346575" y="46497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29786" name="Rectangle 5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345113" y="4767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87" name="Text Box 74"/>
          <p:cNvSpPr txBox="1">
            <a:spLocks noChangeArrowheads="1"/>
          </p:cNvSpPr>
          <p:nvPr/>
        </p:nvSpPr>
        <p:spPr bwMode="auto">
          <a:xfrm>
            <a:off x="4402138" y="5087938"/>
            <a:ext cx="1160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with uncertainty!</a:t>
            </a:r>
          </a:p>
        </p:txBody>
      </p:sp>
    </p:spTree>
    <p:extLst>
      <p:ext uri="{BB962C8B-B14F-4D97-AF65-F5344CB8AC3E}">
        <p14:creationId xmlns:p14="http://schemas.microsoft.com/office/powerpoint/2010/main" val="20612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92400" y="12874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92400" y="43053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1238" y="9906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92400" y="2201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92400" y="2963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3738" y="1119188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def</a:t>
            </a:r>
          </a:p>
        </p:txBody>
      </p:sp>
      <p:sp>
        <p:nvSpPr>
          <p:cNvPr id="3072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95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2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2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99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3073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38375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38375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3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38375" y="40767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73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9963" y="48958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3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9963" y="56229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3073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9963" y="6027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3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692400" y="51244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92400" y="58515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92400" y="6256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657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7913" y="111918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3074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8988" y="1060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708650" y="9921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798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5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686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4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14738" y="2033588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0747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32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75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40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10138" y="2033588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5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7086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37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211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099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5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56000" y="2795588"/>
            <a:ext cx="29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30756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545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165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8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053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9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51400" y="279558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/</a:t>
            </a:r>
          </a:p>
        </p:txBody>
      </p:sp>
      <p:sp>
        <p:nvSpPr>
          <p:cNvPr id="30760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6499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78513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62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67100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3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5913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4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56025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5" name="Rectangl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9475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6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4338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7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78400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8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427538" y="413702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6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132263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72100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1950" y="40767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72" name="Rectangle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62313" y="4895850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30773" name="Rectangle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878263" y="50038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4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259263" y="48275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948363" y="4895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76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170613" y="49561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7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21050" y="5683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8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313113" y="6064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9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17888" y="1447800"/>
            <a:ext cx="1087437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"def", V, E ]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852988" y="1447800"/>
            <a:ext cx="819150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"#", E ]</a:t>
            </a:r>
          </a:p>
        </p:txBody>
      </p:sp>
      <p:sp>
        <p:nvSpPr>
          <p:cNvPr id="30781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263900" y="2363788"/>
            <a:ext cx="941388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"+", P, E ] 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548188" y="23669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P, E ] 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173413" y="3092450"/>
            <a:ext cx="941387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4" name="Text Box 6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522788" y="31035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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913438" y="1447800"/>
            <a:ext cx="276225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6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943600" y="2363788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30787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919788" y="3114675"/>
            <a:ext cx="3079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79800" y="4471988"/>
            <a:ext cx="319088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397375" y="4471988"/>
            <a:ext cx="762000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E ]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53063" y="4471988"/>
            <a:ext cx="33813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Q</a:t>
            </a:r>
          </a:p>
        </p:txBody>
      </p:sp>
      <p:sp>
        <p:nvSpPr>
          <p:cNvPr id="30791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827338" y="5349875"/>
            <a:ext cx="1363662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2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791200" y="5349875"/>
            <a:ext cx="166052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1.0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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3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461250" y="1058863"/>
            <a:ext cx="1511300" cy="36933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blue 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trees</a:t>
            </a:r>
            <a:endParaRPr 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794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481888" y="5797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A510D3"/>
                </a:solidFill>
                <a:latin typeface="Comic Sans MS" pitchFamily="66" charset="0"/>
              </a:rPr>
              <a:t>Quantity objects are in purple</a:t>
            </a:r>
          </a:p>
        </p:txBody>
      </p:sp>
      <p:sp>
        <p:nvSpPr>
          <p:cNvPr id="30795" name="Text Box 7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85800" y="152400"/>
            <a:ext cx="778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</a:t>
            </a:r>
            <a:r>
              <a:rPr lang="en-US" sz="3200" i="1">
                <a:latin typeface="Times New Roman" pitchFamily="18" charset="0"/>
              </a:rPr>
              <a:t>with its parse trees</a:t>
            </a:r>
            <a:r>
              <a:rPr lang="en-US" sz="3200">
                <a:latin typeface="Times New Roman" pitchFamily="18" charset="0"/>
              </a:rPr>
              <a:t>…</a:t>
            </a:r>
          </a:p>
        </p:txBody>
      </p:sp>
      <p:sp>
        <p:nvSpPr>
          <p:cNvPr id="30796" name="Text Box 7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47638" y="11049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30797" name="Text Box 8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0513" y="20367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30798" name="Text Box 8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90513" y="27606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30799" name="Text Box 8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90513" y="413543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30800" name="Text Box 8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495458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30801" name="Rectangle 87"/>
          <p:cNvSpPr>
            <a:spLocks noChangeArrowheads="1"/>
          </p:cNvSpPr>
          <p:nvPr/>
        </p:nvSpPr>
        <p:spPr bwMode="auto">
          <a:xfrm>
            <a:off x="5738813" y="5729288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30802" name="Rectangle 88"/>
          <p:cNvSpPr>
            <a:spLocks noChangeArrowheads="1"/>
          </p:cNvSpPr>
          <p:nvPr/>
        </p:nvSpPr>
        <p:spPr bwMode="auto">
          <a:xfrm>
            <a:off x="5605463" y="6110288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30803" name="Line 10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663825" y="36671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4" name="Rectangle 1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209800" y="3438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805" name="Rectangle 3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11588" y="34385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06" name="Rectangle 3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200400" y="34385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07" name="Rectangle 3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546475" y="349885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30808" name="Line 40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4216400" y="33702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9" name="Rectangle 4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367213" y="34385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10" name="Text Box 69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90513" y="34734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30811" name="Rectangle 20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305050" y="6384925"/>
            <a:ext cx="26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12" name="Line 23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2687638" y="66182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3" name="Rectangle 62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308350" y="6445250"/>
            <a:ext cx="247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814" name="Rectangle 78"/>
          <p:cNvSpPr>
            <a:spLocks noChangeArrowheads="1"/>
          </p:cNvSpPr>
          <p:nvPr/>
        </p:nvSpPr>
        <p:spPr bwMode="auto">
          <a:xfrm>
            <a:off x="5730875" y="6494463"/>
            <a:ext cx="263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15" name="Text Box 63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3157538" y="3814763"/>
            <a:ext cx="941387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U, I ] </a:t>
            </a:r>
          </a:p>
        </p:txBody>
      </p:sp>
      <p:sp>
        <p:nvSpPr>
          <p:cNvPr id="30816" name="Text Box 67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398963" y="3814763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1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921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0818" name="Rectangle 56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364038" y="4905375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30819" name="Text Box 7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340225" y="5349875"/>
            <a:ext cx="12985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D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820" name="Line 54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715000" y="4833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1" name="AutoShape 65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6694488" y="1060450"/>
            <a:ext cx="228600" cy="3368675"/>
          </a:xfrm>
          <a:prstGeom prst="rightBrace">
            <a:avLst>
              <a:gd name="adj1" fmla="val 106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" name="Text Box 66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994525" y="22336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</p:spTree>
    <p:extLst>
      <p:ext uri="{BB962C8B-B14F-4D97-AF65-F5344CB8AC3E}">
        <p14:creationId xmlns:p14="http://schemas.microsoft.com/office/powerpoint/2010/main" val="1623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Inheritance Review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2141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Inheritance: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extends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2652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Animal { 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Machine { }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Cat extends Animal { 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public class Dog extends Animal { }</a:t>
            </a:r>
          </a:p>
          <a:p>
            <a:pPr marL="0" indent="0" eaLnBrk="1" hangingPunct="1">
              <a:buFont typeface="Arial" charset="0"/>
              <a:buNone/>
            </a:pPr>
            <a:endParaRPr lang="en-US" sz="240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724400" y="4114801"/>
          <a:ext cx="4343400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248400" y="152400"/>
            <a:ext cx="2819400" cy="1676400"/>
          </a:xfrm>
          <a:prstGeom prst="borderCallout1">
            <a:avLst>
              <a:gd name="adj1" fmla="val 45021"/>
              <a:gd name="adj2" fmla="val -513"/>
              <a:gd name="adj3" fmla="val 90316"/>
              <a:gd name="adj4" fmla="val -6100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If we don’t explicitly say a class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400" dirty="0"/>
              <a:t> another class, it extends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Object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981200" y="4267200"/>
            <a:ext cx="3276600" cy="1600200"/>
          </a:xfrm>
          <a:prstGeom prst="borderCallout1">
            <a:avLst>
              <a:gd name="adj1" fmla="val -1383"/>
              <a:gd name="adj2" fmla="val 66288"/>
              <a:gd name="adj3" fmla="val -57723"/>
              <a:gd name="adj4" fmla="val 59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When a class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400" dirty="0"/>
              <a:t> a parent class it can do all of the things that the parent class can do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350963" y="3619500"/>
            <a:ext cx="1600200" cy="381000"/>
          </a:xfrm>
          <a:prstGeom prst="borderCallout1">
            <a:avLst>
              <a:gd name="adj1" fmla="val -1383"/>
              <a:gd name="adj2" fmla="val 66288"/>
              <a:gd name="adj3" fmla="val -59268"/>
              <a:gd name="adj4" fmla="val 85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Child class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495800" y="3660775"/>
            <a:ext cx="1752600" cy="381000"/>
          </a:xfrm>
          <a:prstGeom prst="borderCallout1">
            <a:avLst>
              <a:gd name="adj1" fmla="val -1383"/>
              <a:gd name="adj2" fmla="val 66288"/>
              <a:gd name="adj3" fmla="val -79019"/>
              <a:gd name="adj4" fmla="val 5678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Parent class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010400" y="2514600"/>
            <a:ext cx="2057400" cy="1295400"/>
          </a:xfrm>
          <a:prstGeom prst="borderCallout1">
            <a:avLst>
              <a:gd name="adj1" fmla="val 98338"/>
              <a:gd name="adj2" fmla="val 76642"/>
              <a:gd name="adj3" fmla="val 204021"/>
              <a:gd name="adj4" fmla="val 7748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Lots of Java Library classes extend Object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76200" y="4114800"/>
            <a:ext cx="1752600" cy="2663825"/>
          </a:xfrm>
          <a:prstGeom prst="borderCallout1">
            <a:avLst>
              <a:gd name="adj1" fmla="val 89667"/>
              <a:gd name="adj2" fmla="val 101071"/>
              <a:gd name="adj3" fmla="val 90209"/>
              <a:gd name="adj4" fmla="val 26402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We say </a:t>
            </a:r>
            <a:r>
              <a:rPr lang="en-US" sz="2400" i="1" dirty="0"/>
              <a:t>“a Cat </a:t>
            </a:r>
            <a:r>
              <a:rPr lang="en-US" sz="2400" b="1" i="1" u="sng" dirty="0"/>
              <a:t>is an</a:t>
            </a:r>
            <a:r>
              <a:rPr lang="en-US" sz="2400" b="1" i="1" dirty="0"/>
              <a:t> </a:t>
            </a:r>
            <a:r>
              <a:rPr lang="en-US" sz="2400" i="1" dirty="0"/>
              <a:t>Animal” </a:t>
            </a:r>
            <a:r>
              <a:rPr lang="en-US" sz="2400" dirty="0"/>
              <a:t>OR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/>
              <a:t>“The child class object </a:t>
            </a:r>
            <a:r>
              <a:rPr lang="en-US" sz="2400" b="1" u="sng" dirty="0"/>
              <a:t>is a</a:t>
            </a:r>
            <a:r>
              <a:rPr lang="en-US" sz="2400" dirty="0"/>
              <a:t> parent class object”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8200" y="6096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364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public class Animal {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age = 3;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public void eat() 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// some code...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public class Dog extends Animal {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public void bark() 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("yum");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public static void main(String[]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Dog d1    = new Dog();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Dog d2    = d1;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Animal a1 = d1;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buFont typeface="Arial" charset="0"/>
              <a:buNone/>
            </a:pP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019800" y="35257"/>
          <a:ext cx="3133593" cy="263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590464" y="5533744"/>
            <a:ext cx="1402857" cy="1157128"/>
            <a:chOff x="6134552" y="4100672"/>
            <a:chExt cx="1402857" cy="115712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134552" y="4100672"/>
              <a:ext cx="1402857" cy="11571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 smtClean="0">
                  <a:latin typeface="Courier New" pitchFamily="49" charset="0"/>
                  <a:cs typeface="Courier New" pitchFamily="49" charset="0"/>
                </a:rPr>
                <a:t>Dog</a:t>
              </a:r>
              <a:endParaRPr lang="en-US" sz="24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age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6835980" y="475559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19807" y="4840800"/>
            <a:ext cx="2133600" cy="1820773"/>
            <a:chOff x="5019807" y="4840800"/>
            <a:chExt cx="2133600" cy="1820773"/>
          </a:xfrm>
        </p:grpSpPr>
        <p:grpSp>
          <p:nvGrpSpPr>
            <p:cNvPr id="11" name="Group 10"/>
            <p:cNvGrpSpPr/>
            <p:nvPr/>
          </p:nvGrpSpPr>
          <p:grpSpPr>
            <a:xfrm>
              <a:off x="5019807" y="4840800"/>
              <a:ext cx="2133600" cy="1820773"/>
              <a:chOff x="1600200" y="4953000"/>
              <a:chExt cx="2133600" cy="182077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2057401" y="4953000"/>
                <a:ext cx="1676399" cy="18207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2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a</a:t>
                </a: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1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1276816" y="5869034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 bwMode="auto">
              <a:xfrm>
                <a:off x="3088943" y="58928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3088943" y="54610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3088943" y="50292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3088943" y="6324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 bwMode="auto">
            <a:xfrm>
              <a:off x="6508550" y="620684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6508550" y="620684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8458200" y="46503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715800" y="4997880"/>
              <a:ext cx="840960" cy="107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1400" y="4982400"/>
                <a:ext cx="870840" cy="11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324600" cy="1143000"/>
          </a:xfrm>
        </p:spPr>
        <p:txBody>
          <a:bodyPr/>
          <a:lstStyle/>
          <a:p>
            <a:pPr algn="l"/>
            <a:r>
              <a:rPr lang="en-US" sz="3600" b="1" u="sng" smtClean="0"/>
              <a:t>T/F?</a:t>
            </a:r>
            <a:r>
              <a:rPr lang="en-US" sz="3600" b="1" smtClean="0"/>
              <a:t> </a:t>
            </a:r>
            <a:r>
              <a:rPr lang="en-US" sz="3600" i="1" smtClean="0"/>
              <a:t>Based upon the following object hierarchy: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9067800" cy="4297363"/>
          </a:xfrm>
        </p:spPr>
        <p:txBody>
          <a:bodyPr/>
          <a:lstStyle/>
          <a:p>
            <a:r>
              <a:rPr lang="en-US" sz="2800" dirty="0" smtClean="0"/>
              <a:t>Snoopy extends Dog </a:t>
            </a:r>
            <a:r>
              <a:rPr lang="en-US" sz="2800" b="1" dirty="0" smtClean="0"/>
              <a:t>(  T   F  )</a:t>
            </a:r>
          </a:p>
          <a:p>
            <a:r>
              <a:rPr lang="en-US" sz="2800" dirty="0" smtClean="0"/>
              <a:t>A Snoopy object can do anything a Dog can do</a:t>
            </a:r>
            <a:r>
              <a:rPr lang="en-US" sz="2800" b="1" dirty="0" smtClean="0"/>
              <a:t> (  T   F  )</a:t>
            </a:r>
            <a:endParaRPr lang="en-US" sz="2800" dirty="0" smtClean="0"/>
          </a:p>
          <a:p>
            <a:pPr lvl="1"/>
            <a:r>
              <a:rPr lang="en-US" sz="2400" dirty="0" smtClean="0"/>
              <a:t>Meaning: any public methods from the Dog class can be called on a Snoopy object</a:t>
            </a:r>
          </a:p>
          <a:p>
            <a:r>
              <a:rPr lang="en-US" sz="2800" dirty="0" smtClean="0"/>
              <a:t>A Snoopy object can do anything an Animal can do </a:t>
            </a:r>
            <a:r>
              <a:rPr lang="en-US" sz="2800" b="1" dirty="0" smtClean="0"/>
              <a:t>(  T   F  )</a:t>
            </a:r>
            <a:endParaRPr lang="en-US" sz="2800" dirty="0" smtClean="0"/>
          </a:p>
          <a:p>
            <a:pPr lvl="1"/>
            <a:r>
              <a:rPr lang="en-US" sz="2400" dirty="0" smtClean="0"/>
              <a:t>Meaning: any public methods from the Animal class can be called on a Snoopy object.</a:t>
            </a:r>
          </a:p>
          <a:p>
            <a:r>
              <a:rPr lang="en-US" sz="2800" dirty="0" smtClean="0"/>
              <a:t>A Dog reference can refer to a Snoopy object </a:t>
            </a:r>
            <a:r>
              <a:rPr lang="en-US" sz="2800" b="1" dirty="0" smtClean="0"/>
              <a:t>(  T   F  )</a:t>
            </a:r>
            <a:endParaRPr lang="en-US" sz="2800" dirty="0" smtClean="0"/>
          </a:p>
          <a:p>
            <a:r>
              <a:rPr lang="en-US" sz="2800" dirty="0" smtClean="0"/>
              <a:t>An Object reference can refer to a Snoopy Object </a:t>
            </a:r>
            <a:r>
              <a:rPr lang="en-US" sz="2800" b="1" dirty="0" smtClean="0"/>
              <a:t>(  T   F  )</a:t>
            </a:r>
            <a:endParaRPr lang="en-US" sz="28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181600" y="0"/>
          <a:ext cx="3947556" cy="227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Callout 1 5"/>
          <p:cNvSpPr/>
          <p:nvPr/>
        </p:nvSpPr>
        <p:spPr>
          <a:xfrm>
            <a:off x="528638" y="6324600"/>
            <a:ext cx="8462962" cy="381000"/>
          </a:xfrm>
          <a:prstGeom prst="borderCallout1">
            <a:avLst>
              <a:gd name="adj1" fmla="val -1383"/>
              <a:gd name="adj2" fmla="val 66288"/>
              <a:gd name="adj3" fmla="val 3070"/>
              <a:gd name="adj4" fmla="val 848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How many Trues? 	A) stuck 	B) 2 	C) 3 	D) 4 	E) 5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186372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50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smtClean="0"/>
              <a:t>Java Interfaces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Creating objects with common functionality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05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1242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810000" y="4343400"/>
            <a:ext cx="2590800" cy="1092200"/>
          </a:xfrm>
        </p:spPr>
        <p:txBody>
          <a:bodyPr/>
          <a:lstStyle/>
          <a:p>
            <a:pPr eaLnBrk="1" hangingPunct="1"/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838200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Java Interfaces: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Ensuring common functionality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04800" y="4876800"/>
            <a:ext cx="3657600" cy="1828800"/>
          </a:xfrm>
          <a:prstGeom prst="borderCallout1">
            <a:avLst>
              <a:gd name="adj1" fmla="val -3331"/>
              <a:gd name="adj2" fmla="val 90681"/>
              <a:gd name="adj3" fmla="val -24203"/>
              <a:gd name="adj4" fmla="val 10544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Horse</a:t>
            </a:r>
            <a:r>
              <a:rPr lang="en-US" sz="2400" dirty="0"/>
              <a:t> doesn’t extend 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2400" dirty="0"/>
              <a:t>, but I want them to have some of the same methods to make them </a:t>
            </a:r>
            <a:r>
              <a:rPr lang="en-US" sz="2400" dirty="0" err="1"/>
              <a:t>Ridable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76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Goal: </a:t>
            </a:r>
            <a:r>
              <a:rPr lang="en-US" dirty="0" smtClean="0"/>
              <a:t>We want to have 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remote control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reference)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78350"/>
            <a:ext cx="41386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" y="618172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6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Interfaces are Lazy!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I have a GREAT idea!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Everyone will want to make Ridable things that can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How?!?!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 I don’t care!!!!</a:t>
            </a:r>
          </a:p>
        </p:txBody>
      </p:sp>
      <p:grpSp>
        <p:nvGrpSpPr>
          <p:cNvPr id="12292" name="Group 1"/>
          <p:cNvGrpSpPr>
            <a:grpSpLocks/>
          </p:cNvGrpSpPr>
          <p:nvPr/>
        </p:nvGrpSpPr>
        <p:grpSpPr bwMode="auto">
          <a:xfrm>
            <a:off x="5410200" y="2135188"/>
            <a:ext cx="3343275" cy="3535362"/>
            <a:chOff x="4348163" y="1992313"/>
            <a:chExt cx="5062537" cy="5353050"/>
          </a:xfrm>
        </p:grpSpPr>
        <p:sp>
          <p:nvSpPr>
            <p:cNvPr id="6" name="Explosion 2 5"/>
            <p:cNvSpPr/>
            <p:nvPr/>
          </p:nvSpPr>
          <p:spPr>
            <a:xfrm rot="3927017">
              <a:off x="4300256" y="2040220"/>
              <a:ext cx="5158351" cy="5062537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1"/>
            <a:stretch>
              <a:fillRect/>
            </a:stretch>
          </p:blipFill>
          <p:spPr bwMode="auto">
            <a:xfrm rot="2223203">
              <a:off x="4843463" y="2620963"/>
              <a:ext cx="32004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6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1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8194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Review of </a:t>
            </a:r>
            <a:r>
              <a:rPr lang="en-US" sz="9600" b="1" dirty="0" smtClean="0"/>
              <a:t>Hw9 </a:t>
            </a:r>
            <a:br>
              <a:rPr lang="en-US" sz="9600" b="1" dirty="0" smtClean="0"/>
            </a:br>
            <a:r>
              <a:rPr lang="en-US" sz="9600" b="1" dirty="0" smtClean="0"/>
              <a:t>(</a:t>
            </a:r>
            <a:r>
              <a:rPr lang="en-US" sz="9600" b="1" dirty="0" err="1" smtClean="0"/>
              <a:t>Unicalc</a:t>
            </a:r>
            <a:r>
              <a:rPr lang="en-US" sz="9600" b="1" dirty="0" smtClean="0"/>
              <a:t>)</a:t>
            </a:r>
            <a:br>
              <a:rPr lang="en-US" sz="9600" b="1" dirty="0" smtClean="0"/>
            </a:br>
            <a:r>
              <a:rPr lang="en-US" sz="13800" b="1" dirty="0" smtClean="0"/>
              <a:t>Parsing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9790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5105400" y="5105400"/>
            <a:ext cx="3429000" cy="1295400"/>
          </a:xfrm>
          <a:prstGeom prst="borderCallout1">
            <a:avLst>
              <a:gd name="adj1" fmla="val -1383"/>
              <a:gd name="adj2" fmla="val 66288"/>
              <a:gd name="adj3" fmla="val -60686"/>
              <a:gd name="adj4" fmla="val 7536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Interfaces don’t implement any methods! </a:t>
            </a:r>
          </a:p>
          <a:p>
            <a:pPr algn="ctr">
              <a:defRPr/>
            </a:pPr>
            <a:r>
              <a:rPr lang="en-US" sz="2400" dirty="0"/>
              <a:t>They are just an idea!</a:t>
            </a:r>
          </a:p>
        </p:txBody>
      </p:sp>
      <p:grpSp>
        <p:nvGrpSpPr>
          <p:cNvPr id="13317" name="Group 1"/>
          <p:cNvGrpSpPr>
            <a:grpSpLocks/>
          </p:cNvGrpSpPr>
          <p:nvPr/>
        </p:nvGrpSpPr>
        <p:grpSpPr bwMode="auto">
          <a:xfrm>
            <a:off x="2438400" y="4495800"/>
            <a:ext cx="1974850" cy="2087563"/>
            <a:chOff x="4348163" y="1992313"/>
            <a:chExt cx="5062537" cy="5353050"/>
          </a:xfrm>
        </p:grpSpPr>
        <p:sp>
          <p:nvSpPr>
            <p:cNvPr id="5" name="Explosion 2 4"/>
            <p:cNvSpPr/>
            <p:nvPr/>
          </p:nvSpPr>
          <p:spPr>
            <a:xfrm rot="3927017">
              <a:off x="4300603" y="2039873"/>
              <a:ext cx="5157654" cy="5062537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1"/>
            <a:stretch>
              <a:fillRect/>
            </a:stretch>
          </p:blipFill>
          <p:spPr bwMode="auto">
            <a:xfrm rot="2223203">
              <a:off x="4843463" y="2620963"/>
              <a:ext cx="3200400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/>
          <p:cNvSpPr/>
          <p:nvPr/>
        </p:nvSpPr>
        <p:spPr>
          <a:xfrm>
            <a:off x="152400" y="618172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68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78350"/>
            <a:ext cx="41386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362200" y="1816100"/>
            <a:ext cx="1687513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Horse</a:t>
            </a:r>
            <a:r>
              <a:rPr lang="en-US" sz="2400" dirty="0"/>
              <a:t> is the child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Animal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397500" y="1816100"/>
            <a:ext cx="1689100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Horse</a:t>
            </a:r>
            <a:r>
              <a:rPr lang="en-US" sz="2400" dirty="0"/>
              <a:t> implements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Ridable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724400" y="4005263"/>
            <a:ext cx="1687513" cy="1231900"/>
          </a:xfrm>
          <a:prstGeom prst="borderCallout1">
            <a:avLst>
              <a:gd name="adj1" fmla="val 23426"/>
              <a:gd name="adj2" fmla="val 2929"/>
              <a:gd name="adj3" fmla="val 36100"/>
              <a:gd name="adj4" fmla="val -2047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cs typeface="Courier New" pitchFamily="49" charset="0"/>
              </a:rPr>
              <a:t>Assume there is real code here</a:t>
            </a:r>
            <a:endParaRPr lang="en-US" sz="1200" dirty="0">
              <a:solidFill>
                <a:srgbClr val="FF0000"/>
              </a:solidFill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90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5052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78350"/>
            <a:ext cx="41386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362200" y="1816100"/>
            <a:ext cx="1687513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sz="2400" dirty="0"/>
              <a:t> is the child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Machine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397500" y="1816100"/>
            <a:ext cx="1689100" cy="1231900"/>
          </a:xfrm>
          <a:prstGeom prst="borderCallout1">
            <a:avLst>
              <a:gd name="adj1" fmla="val 98617"/>
              <a:gd name="adj2" fmla="val 76819"/>
              <a:gd name="adj3" fmla="val 145030"/>
              <a:gd name="adj4" fmla="val 1174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z="2400" dirty="0"/>
              <a:t>implements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Ridable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22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3550" y="1524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Ridable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r1 = new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Ridable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eaLnBrk="1" hangingPunct="1">
              <a:buFont typeface="Arial" charset="0"/>
              <a:buNone/>
            </a:pP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 marL="742950" indent="-742950" eaLnBrk="1" hangingPunct="1">
              <a:buFont typeface="Arial" charset="0"/>
              <a:buAutoNum type="alphaUcParenR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Yes</a:t>
            </a:r>
          </a:p>
          <a:p>
            <a:pPr marL="742950" indent="-742950" eaLnBrk="1" hangingPunct="1">
              <a:buFont typeface="Arial" charset="0"/>
              <a:buAutoNum type="alphaUcParenR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No</a:t>
            </a:r>
          </a:p>
          <a:p>
            <a:pPr marL="742950" indent="-742950" eaLnBrk="1" hangingPunct="1">
              <a:buFont typeface="Arial" charset="0"/>
              <a:buAutoNum type="alphaUcParenR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I don’t know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35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Courier New" pitchFamily="49" charset="0"/>
              </a:rPr>
              <a:t>When a class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>
                <a:cs typeface="Courier New" pitchFamily="49" charset="0"/>
              </a:rPr>
              <a:t>s</a:t>
            </a:r>
            <a:r>
              <a:rPr lang="en-US" dirty="0" smtClean="0"/>
              <a:t> </a:t>
            </a:r>
            <a:r>
              <a:rPr lang="en-US" dirty="0"/>
              <a:t>an interface</a:t>
            </a:r>
            <a:r>
              <a:rPr lang="en-US" dirty="0" smtClean="0">
                <a:cs typeface="Courier New" pitchFamily="49" charset="0"/>
              </a:rPr>
              <a:t> you have a guarantee of what methods it will have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57200" y="6324600"/>
            <a:ext cx="8462962" cy="381000"/>
          </a:xfrm>
          <a:prstGeom prst="borderCallout1">
            <a:avLst>
              <a:gd name="adj1" fmla="val -1383"/>
              <a:gd name="adj2" fmla="val 66288"/>
              <a:gd name="adj3" fmla="val 3070"/>
              <a:gd name="adj4" fmla="val 848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How many Trues? 	A) stuck 	B) 1 	C) 2 	D) 3 	E) 4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91400" y="15240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7840" y="32766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7282" y="44196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571500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  T   F  )</a:t>
            </a:r>
          </a:p>
        </p:txBody>
      </p:sp>
      <p:sp>
        <p:nvSpPr>
          <p:cNvPr id="10" name="Oval 9"/>
          <p:cNvSpPr/>
          <p:nvPr/>
        </p:nvSpPr>
        <p:spPr>
          <a:xfrm>
            <a:off x="8386762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66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 b="32433"/>
          <a:stretch>
            <a:fillRect/>
          </a:stretch>
        </p:blipFill>
        <p:spPr bwMode="auto">
          <a:xfrm>
            <a:off x="228600" y="3752850"/>
            <a:ext cx="642280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Interface Example: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Comparable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5138738" y="3030538"/>
            <a:ext cx="3821112" cy="1443037"/>
          </a:xfrm>
          <a:prstGeom prst="borderCallout1">
            <a:avLst>
              <a:gd name="adj1" fmla="val 80181"/>
              <a:gd name="adj2" fmla="val 10"/>
              <a:gd name="adj3" fmla="val -505"/>
              <a:gd name="adj4" fmla="val 4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 more general type for the key of a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BSTNode</a:t>
            </a:r>
            <a:r>
              <a:rPr lang="en-US" sz="2400" dirty="0">
                <a:latin typeface="+mj-lt"/>
                <a:cs typeface="Courier New" pitchFamily="49" charset="0"/>
              </a:rPr>
              <a:t> </a:t>
            </a:r>
            <a:r>
              <a:rPr lang="en-US" sz="2400" dirty="0"/>
              <a:t>would have been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Comparable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2</a:t>
            </a:r>
            <a:endParaRPr lang="en-US" b="1" dirty="0"/>
          </a:p>
        </p:txBody>
      </p:sp>
      <p:sp>
        <p:nvSpPr>
          <p:cNvPr id="7" name="Line Callout 1 6"/>
          <p:cNvSpPr/>
          <p:nvPr/>
        </p:nvSpPr>
        <p:spPr>
          <a:xfrm>
            <a:off x="5257800" y="4876800"/>
            <a:ext cx="3821112" cy="990600"/>
          </a:xfrm>
          <a:prstGeom prst="borderCallout1">
            <a:avLst>
              <a:gd name="adj1" fmla="val 80181"/>
              <a:gd name="adj2" fmla="val 10"/>
              <a:gd name="adj3" fmla="val -505"/>
              <a:gd name="adj4" fmla="val 4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This is an example where an interface is </a:t>
            </a:r>
            <a:r>
              <a:rPr lang="en-US" sz="2400" i="1" dirty="0" smtClean="0"/>
              <a:t>actually</a:t>
            </a:r>
            <a:r>
              <a:rPr lang="en-US" sz="2400" dirty="0" smtClean="0"/>
              <a:t> useful!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Queues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in – First Out 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creen shot 2011-10-05 at 10.17.14 A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60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487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/>
            <a:r>
              <a:rPr lang="en-US" sz="4200">
                <a:solidFill>
                  <a:prstClr val="black"/>
                </a:solidFill>
                <a:latin typeface="Times" pitchFamily="18" charset="0"/>
              </a:rPr>
              <a:t>Queues</a:t>
            </a:r>
          </a:p>
        </p:txBody>
      </p:sp>
      <p:grpSp>
        <p:nvGrpSpPr>
          <p:cNvPr id="5124" name="Group 102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0050" y="1063625"/>
            <a:ext cx="5703888" cy="180975"/>
            <a:chOff x="295" y="1311"/>
            <a:chExt cx="5177" cy="114"/>
          </a:xfrm>
        </p:grpSpPr>
        <p:sp>
          <p:nvSpPr>
            <p:cNvPr id="5149" name="Rectangle 102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0" name="Rectangle 102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25" name="Text Box 1063"/>
          <p:cNvSpPr txBox="1">
            <a:spLocks noChangeArrowheads="1"/>
          </p:cNvSpPr>
          <p:nvPr/>
        </p:nvSpPr>
        <p:spPr bwMode="auto">
          <a:xfrm>
            <a:off x="304800" y="14097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A </a:t>
            </a:r>
            <a:r>
              <a:rPr lang="en-US" sz="2400" b="1" i="1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first-in, first-out</a:t>
            </a:r>
            <a:r>
              <a:rPr lang="en-US" sz="2400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 (FIFO) list</a:t>
            </a:r>
          </a:p>
        </p:txBody>
      </p:sp>
      <p:pic>
        <p:nvPicPr>
          <p:cNvPr id="5126" name="Picture 106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40386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065"/>
          <p:cNvSpPr txBox="1">
            <a:spLocks noChangeArrowheads="1"/>
          </p:cNvSpPr>
          <p:nvPr/>
        </p:nvSpPr>
        <p:spPr bwMode="auto">
          <a:xfrm>
            <a:off x="4940300" y="381000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also, a hairstyle: </a:t>
            </a:r>
            <a:r>
              <a:rPr lang="en-US" sz="1600" i="1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the</a:t>
            </a:r>
            <a:r>
              <a:rPr lang="en-US" sz="1600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 </a:t>
            </a:r>
            <a:r>
              <a:rPr lang="en-US" sz="1600" i="1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Imperial Queue</a:t>
            </a:r>
            <a:endParaRPr lang="en-US" sz="1600">
              <a:solidFill>
                <a:prstClr val="black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5128" name="Line 1066"/>
          <p:cNvSpPr>
            <a:spLocks noChangeShapeType="1"/>
          </p:cNvSpPr>
          <p:nvPr/>
        </p:nvSpPr>
        <p:spPr bwMode="auto">
          <a:xfrm flipH="1">
            <a:off x="7213600" y="4114800"/>
            <a:ext cx="711200" cy="4953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9" name="Picture 106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68"/>
          <p:cNvSpPr txBox="1">
            <a:spLocks noChangeArrowheads="1"/>
          </p:cNvSpPr>
          <p:nvPr/>
        </p:nvSpPr>
        <p:spPr bwMode="auto">
          <a:xfrm>
            <a:off x="533400" y="1881188"/>
            <a:ext cx="434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Or, first-come, first-served…</a:t>
            </a:r>
          </a:p>
        </p:txBody>
      </p:sp>
      <p:sp>
        <p:nvSpPr>
          <p:cNvPr id="5131" name="Text Box 1069"/>
          <p:cNvSpPr txBox="1">
            <a:spLocks noChangeArrowheads="1"/>
          </p:cNvSpPr>
          <p:nvPr/>
        </p:nvSpPr>
        <p:spPr bwMode="auto">
          <a:xfrm>
            <a:off x="533400" y="2185988"/>
            <a:ext cx="480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e.g., network requests -- or requests for network!</a:t>
            </a:r>
          </a:p>
        </p:txBody>
      </p:sp>
      <p:sp>
        <p:nvSpPr>
          <p:cNvPr id="5132" name="Text Box 1070"/>
          <p:cNvSpPr txBox="1">
            <a:spLocks noChangeArrowheads="1"/>
          </p:cNvSpPr>
          <p:nvPr/>
        </p:nvSpPr>
        <p:spPr bwMode="auto">
          <a:xfrm>
            <a:off x="838200" y="5867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  <a:latin typeface="Times" pitchFamily="18" charset="0"/>
                <a:ea typeface="MS PGothic" pitchFamily="34" charset="-128"/>
              </a:rPr>
              <a:t>Greg Packer is at the front of this line somewhere…</a:t>
            </a:r>
          </a:p>
        </p:txBody>
      </p:sp>
      <p:sp>
        <p:nvSpPr>
          <p:cNvPr id="5133" name="Text Box 107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02325" y="25146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4F81BD"/>
                </a:solidFill>
                <a:latin typeface="Trebuchet MS" pitchFamily="34" charset="0"/>
                <a:ea typeface="MS PGothic" pitchFamily="34" charset="-128"/>
              </a:rPr>
              <a:t>Queue</a:t>
            </a:r>
          </a:p>
        </p:txBody>
      </p:sp>
      <p:sp>
        <p:nvSpPr>
          <p:cNvPr id="5134" name="Text Box 107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95888" y="27971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Sand" charset="0"/>
                <a:ea typeface="MS PGothic" pitchFamily="34" charset="-128"/>
              </a:rPr>
              <a:t>in</a:t>
            </a:r>
            <a:endParaRPr lang="en-US" sz="2400">
              <a:solidFill>
                <a:prstClr val="black"/>
              </a:solidFill>
              <a:latin typeface="Times" pitchFamily="18" charset="0"/>
              <a:ea typeface="MS PGothic" pitchFamily="34" charset="-128"/>
            </a:endParaRPr>
          </a:p>
        </p:txBody>
      </p:sp>
      <p:grpSp>
        <p:nvGrpSpPr>
          <p:cNvPr id="5135" name="Group 107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18200" y="3065463"/>
            <a:ext cx="969963" cy="514350"/>
            <a:chOff x="489" y="1549"/>
            <a:chExt cx="611" cy="324"/>
          </a:xfrm>
        </p:grpSpPr>
        <p:sp>
          <p:nvSpPr>
            <p:cNvPr id="5147" name="Rectangle 107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9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8" name="Rectangle 107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95" y="1549"/>
              <a:ext cx="305" cy="3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36" name="Rectangle 107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0225" y="3065463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7" name="AutoShape 107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48625" y="3152775"/>
            <a:ext cx="503238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38" name="Text Box 107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08925" y="27813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Sand" charset="0"/>
                <a:ea typeface="MS PGothic" pitchFamily="34" charset="-128"/>
              </a:rPr>
              <a:t>out</a:t>
            </a:r>
            <a:endParaRPr lang="en-US" sz="2400">
              <a:solidFill>
                <a:prstClr val="black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5139" name="AutoShape 107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27638" y="3143250"/>
            <a:ext cx="503237" cy="382588"/>
          </a:xfrm>
          <a:prstGeom prst="rightArrow">
            <a:avLst>
              <a:gd name="adj1" fmla="val 50000"/>
              <a:gd name="adj2" fmla="val 328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40" name="Text Box 108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54813" y="312102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ourier New" pitchFamily="49" charset="0"/>
                <a:ea typeface="MS PGothic" pitchFamily="34" charset="-128"/>
              </a:rPr>
              <a:t>…</a:t>
            </a:r>
          </a:p>
        </p:txBody>
      </p:sp>
      <p:sp>
        <p:nvSpPr>
          <p:cNvPr id="5141" name="Text Box 108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2800" y="3109913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ourier New" pitchFamily="49" charset="0"/>
                <a:ea typeface="MS PGothic" pitchFamily="34" charset="-128"/>
              </a:rPr>
              <a:t>42</a:t>
            </a:r>
          </a:p>
        </p:txBody>
      </p:sp>
      <p:sp>
        <p:nvSpPr>
          <p:cNvPr id="5142" name="Text Box 108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3638" y="311467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ourier New" pitchFamily="49" charset="0"/>
                <a:ea typeface="MS PGothic" pitchFamily="34" charset="-128"/>
              </a:rPr>
              <a:t> 7</a:t>
            </a:r>
          </a:p>
        </p:txBody>
      </p:sp>
      <p:sp>
        <p:nvSpPr>
          <p:cNvPr id="5143" name="Text Box 108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45350" y="3119438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  <a:latin typeface="Courier New" pitchFamily="49" charset="0"/>
                <a:ea typeface="MS PGothic" pitchFamily="34" charset="-128"/>
              </a:rPr>
              <a:t>60</a:t>
            </a:r>
          </a:p>
        </p:txBody>
      </p:sp>
      <p:sp>
        <p:nvSpPr>
          <p:cNvPr id="5144" name="Rectangle 10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62825" y="3065463"/>
            <a:ext cx="484188" cy="51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45" name="Picture 2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19088"/>
            <a:ext cx="28940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Methods for Queues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-76200" y="1798637"/>
            <a:ext cx="93726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dirty="0" smtClean="0"/>
              <a:t>add something to the end of the queue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2800" dirty="0" smtClean="0"/>
              <a:t>remove something from the front of the queue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peek:</a:t>
            </a:r>
            <a:r>
              <a:rPr lang="en-US" sz="2800" dirty="0" smtClean="0"/>
              <a:t> look at the thing on the front of the queue</a:t>
            </a:r>
          </a:p>
        </p:txBody>
      </p:sp>
      <p:sp>
        <p:nvSpPr>
          <p:cNvPr id="4" name="Oval 3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52400" y="381000"/>
            <a:ext cx="5727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prstClr val="black"/>
                </a:solidFill>
              </a:rPr>
              <a:t>Interface Example: </a:t>
            </a:r>
            <a:r>
              <a:rPr lang="en-US" sz="440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Queue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282825"/>
            <a:ext cx="83693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7" descr="http://devcentral.f5.com/weblogs/images/devcentral_f5_com/weblogs/Joe/WindowsLiveWriter/PowerShellABCsQisforQueues_919A/queu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31763"/>
            <a:ext cx="30829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7780338" y="4354513"/>
            <a:ext cx="996950" cy="457200"/>
          </a:xfrm>
          <a:prstGeom prst="borderCallout1">
            <a:avLst>
              <a:gd name="adj1" fmla="val 49025"/>
              <a:gd name="adj2" fmla="val -2330"/>
              <a:gd name="adj3" fmla="val 162837"/>
              <a:gd name="adj4" fmla="val -5333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Courier New" pitchFamily="49" charset="0"/>
              </a:rPr>
              <a:t>add </a:t>
            </a:r>
            <a:endParaRPr lang="en-US" sz="1200" dirty="0">
              <a:solidFill>
                <a:srgbClr val="FF0000"/>
              </a:solidFill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248400" y="3903663"/>
            <a:ext cx="1447800" cy="457200"/>
          </a:xfrm>
          <a:prstGeom prst="borderCallout1">
            <a:avLst>
              <a:gd name="adj1" fmla="val 49025"/>
              <a:gd name="adj2" fmla="val -2330"/>
              <a:gd name="adj3" fmla="val 152448"/>
              <a:gd name="adj4" fmla="val -3344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cs typeface="Courier New" pitchFamily="49" charset="0"/>
              </a:rPr>
              <a:t>remove</a:t>
            </a:r>
            <a:endParaRPr lang="en-US" sz="1200" dirty="0">
              <a:solidFill>
                <a:srgbClr val="FF0000"/>
              </a:solidFill>
              <a:cs typeface="Courier New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46650" y="2012950"/>
            <a:ext cx="3733800" cy="1754326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An example 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read-</a:t>
            </a:r>
            <a:r>
              <a:rPr lang="en-US" sz="3600" dirty="0" err="1" smtClean="0">
                <a:solidFill>
                  <a:srgbClr val="0703F3"/>
                </a:solidFill>
                <a:latin typeface="Cambria" pitchFamily="18" charset="0"/>
              </a:rPr>
              <a:t>eval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-print </a:t>
            </a: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loop (REPL)</a:t>
            </a:r>
          </a:p>
        </p:txBody>
      </p:sp>
      <p:sp>
        <p:nvSpPr>
          <p:cNvPr id="61444" name="Rectangl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12750"/>
            <a:ext cx="37687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960117"/>
                </a:solidFill>
                <a:latin typeface="Courier New" pitchFamily="49" charset="0"/>
              </a:rPr>
              <a:t>% java Evaluator</a:t>
            </a:r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yard 3 foot</a:t>
            </a:r>
          </a:p>
          <a:p>
            <a:r>
              <a:rPr lang="en-US" sz="1800" b="1" dirty="0">
                <a:latin typeface="Courier New" pitchFamily="49" charset="0"/>
              </a:rPr>
              <a:t>  { 3.0, [foot],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furlong 0.125 mile</a:t>
            </a:r>
          </a:p>
          <a:p>
            <a:r>
              <a:rPr lang="en-US" sz="1800" b="1" dirty="0">
                <a:latin typeface="Courier New" pitchFamily="49" charset="0"/>
              </a:rPr>
              <a:t>  { 0.125, [mile],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mile 5280 foot</a:t>
            </a:r>
          </a:p>
          <a:p>
            <a:r>
              <a:rPr lang="en-US" sz="1800" b="1" dirty="0">
                <a:latin typeface="Courier New" pitchFamily="49" charset="0"/>
              </a:rPr>
              <a:t>  { 5280.0, [foot],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1 foot + 2 yard  </a:t>
            </a:r>
          </a:p>
          <a:p>
            <a:r>
              <a:rPr lang="en-US" sz="1800" b="1" dirty="0">
                <a:latin typeface="Courier New" pitchFamily="49" charset="0"/>
              </a:rPr>
              <a:t>  { 7.0, [foot],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hour 3600 second</a:t>
            </a:r>
          </a:p>
          <a:p>
            <a:r>
              <a:rPr lang="en-US" sz="1800" b="1" dirty="0">
                <a:latin typeface="Courier New" pitchFamily="49" charset="0"/>
              </a:rPr>
              <a:t>  { 3600.0, [second],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 err="1">
                <a:solidFill>
                  <a:srgbClr val="0703F3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 day 24 hour</a:t>
            </a:r>
          </a:p>
          <a:p>
            <a:r>
              <a:rPr lang="en-US" sz="1800" b="1" dirty="0">
                <a:latin typeface="Courier New" pitchFamily="49" charset="0"/>
              </a:rPr>
              <a:t>  { 24.0, [hour], [] }</a:t>
            </a:r>
          </a:p>
          <a:p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703F3"/>
                </a:solidFill>
                <a:latin typeface="Courier New" pitchFamily="49" charset="0"/>
              </a:rPr>
              <a:t># 1 mile / day</a:t>
            </a:r>
          </a:p>
          <a:p>
            <a:r>
              <a:rPr lang="en-US" sz="1800" b="1" dirty="0">
                <a:latin typeface="Courier New" pitchFamily="49" charset="0"/>
              </a:rPr>
              <a:t>  ???</a:t>
            </a:r>
            <a:endParaRPr lang="en-US" sz="1800" b="1" dirty="0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5029200" y="4114800"/>
            <a:ext cx="3352800" cy="1349992"/>
          </a:xfrm>
          <a:prstGeom prst="borderCallout1">
            <a:avLst>
              <a:gd name="adj1" fmla="val 8810"/>
              <a:gd name="adj2" fmla="val -635"/>
              <a:gd name="adj3" fmla="val -41495"/>
              <a:gd name="adj4" fmla="val -7083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/>
              <a:t>Woah</a:t>
            </a:r>
            <a:r>
              <a:rPr lang="en-US" sz="2400" dirty="0" smtClean="0"/>
              <a:t>! I can define things and then use them as units in calculations!</a:t>
            </a:r>
            <a:endParaRPr lang="en-US" sz="1600" dirty="0"/>
          </a:p>
        </p:txBody>
      </p:sp>
      <p:sp>
        <p:nvSpPr>
          <p:cNvPr id="6" name="Line Callout 1 5"/>
          <p:cNvSpPr/>
          <p:nvPr/>
        </p:nvSpPr>
        <p:spPr>
          <a:xfrm>
            <a:off x="5486400" y="5812316"/>
            <a:ext cx="3352800" cy="727554"/>
          </a:xfrm>
          <a:prstGeom prst="borderCallout1">
            <a:avLst>
              <a:gd name="adj1" fmla="val 8810"/>
              <a:gd name="adj2" fmla="val -635"/>
              <a:gd name="adj3" fmla="val -45629"/>
              <a:gd name="adj4" fmla="val -73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You will be adding things to the </a:t>
            </a:r>
            <a:r>
              <a:rPr lang="en-US" sz="2400" dirty="0" err="1" smtClean="0"/>
              <a:t>smallDB</a:t>
            </a:r>
            <a:r>
              <a:rPr lang="en-US" sz="2400" dirty="0" smtClean="0"/>
              <a:t>! </a:t>
            </a:r>
            <a:endParaRPr lang="en-US" sz="1600" dirty="0"/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5563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What is the goal in hw9?</a:t>
            </a:r>
            <a:endParaRPr lang="en-US" sz="4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3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0650"/>
            <a:ext cx="88328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QUEUES: </a:t>
            </a:r>
            <a:r>
              <a:rPr lang="en-US" b="1" dirty="0" smtClean="0"/>
              <a:t>First </a:t>
            </a:r>
            <a:r>
              <a:rPr lang="en-US" dirty="0" smtClean="0"/>
              <a:t>in First Out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88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59563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5949950"/>
            <a:ext cx="914400" cy="693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</a:rPr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V="1">
            <a:off x="7010400" y="48387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457200" y="6026150"/>
            <a:ext cx="2895600" cy="615950"/>
          </a:xfrm>
          <a:prstGeom prst="borderCallout1">
            <a:avLst>
              <a:gd name="adj1" fmla="val 679"/>
              <a:gd name="adj2" fmla="val 8129"/>
              <a:gd name="adj3" fmla="val -105392"/>
              <a:gd name="adj4" fmla="val 5492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dequeued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</a:rPr>
              <a:t>Create an object that implements  </a:t>
            </a:r>
            <a:r>
              <a:rPr lang="en-US" sz="2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QueueInterface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" y="23653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9227" name="Picture 5" descr="http://shop.shopelections.com/images/1309356258093-29397685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68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Java data structures could you use to implement a Queue?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dirty="0" smtClean="0"/>
              <a:t>(from homework 6)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String[] </a:t>
            </a:r>
            <a:r>
              <a:rPr lang="en-US" dirty="0" smtClean="0"/>
              <a:t>(or some other Array)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71500" indent="-571500">
              <a:buFont typeface="+mj-lt"/>
              <a:buAutoNum type="romanUcPeriod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 and 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 only (II </a:t>
            </a:r>
            <a:r>
              <a:rPr lang="en-US" dirty="0" smtClean="0">
                <a:cs typeface="Courier New" pitchFamily="49" charset="0"/>
              </a:rPr>
              <a:t>has some limitations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II only (I </a:t>
            </a:r>
            <a:r>
              <a:rPr lang="en-US" dirty="0" smtClean="0">
                <a:cs typeface="Courier New" pitchFamily="49" charset="0"/>
              </a:rPr>
              <a:t>has some limitations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III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??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9520" y="4561920"/>
              <a:ext cx="870480" cy="69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120" y="4548240"/>
                <a:ext cx="900360" cy="7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2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Try these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US" dirty="0" smtClean="0"/>
              <a:t>Read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StackLL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StackLL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Draw a picture of what this would produce.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StackArray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Write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StackArray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Write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peek()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StackArray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StackLL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3" y="3259919"/>
            <a:ext cx="8139113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458200" y="152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5</a:t>
            </a:r>
            <a:endParaRPr lang="en-US" b="1" dirty="0"/>
          </a:p>
        </p:txBody>
      </p:sp>
      <p:sp>
        <p:nvSpPr>
          <p:cNvPr id="6" name="Line Callout 1 5"/>
          <p:cNvSpPr/>
          <p:nvPr/>
        </p:nvSpPr>
        <p:spPr>
          <a:xfrm>
            <a:off x="4636008" y="3798246"/>
            <a:ext cx="4355591" cy="753281"/>
          </a:xfrm>
          <a:prstGeom prst="borderCallout1">
            <a:avLst>
              <a:gd name="adj1" fmla="val -1383"/>
              <a:gd name="adj2" fmla="val 66288"/>
              <a:gd name="adj3" fmla="val 3070"/>
              <a:gd name="adj4" fmla="val 8489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Are you done with the pictures? </a:t>
            </a:r>
          </a:p>
          <a:p>
            <a:pPr algn="ctr">
              <a:defRPr/>
            </a:pPr>
            <a:r>
              <a:rPr lang="en-US" sz="2400" dirty="0" smtClean="0"/>
              <a:t>A) stuck       B) Yes 	C) No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9"/>
            <a:ext cx="5305756" cy="3959631"/>
            <a:chOff x="104444" y="115889"/>
            <a:chExt cx="5305756" cy="3959631"/>
          </a:xfrm>
        </p:grpSpPr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59595" cy="2061202"/>
              <a:chOff x="3626343" y="2485040"/>
              <a:chExt cx="2959595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u="sng" dirty="0" err="1" smtClean="0">
                    <a:latin typeface="Courier New" pitchFamily="49" charset="0"/>
                    <a:cs typeface="Courier New" pitchFamily="49" charset="0"/>
                  </a:rPr>
                  <a:t>StackCell</a:t>
                </a: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data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next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9"/>
              <a:ext cx="2346161" cy="1258830"/>
              <a:chOff x="3973842" y="4649186"/>
              <a:chExt cx="2346161" cy="125883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6"/>
                <a:ext cx="1993407" cy="1258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err="1" smtClean="0">
                    <a:latin typeface="Courier New" pitchFamily="49" charset="0"/>
                    <a:cs typeface="Courier New" pitchFamily="49" charset="0"/>
                  </a:rPr>
                  <a:t>StackLL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front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u="sng" dirty="0" err="1" smtClean="0">
                    <a:latin typeface="Courier New" pitchFamily="49" charset="0"/>
                    <a:cs typeface="Courier New" pitchFamily="49" charset="0"/>
                  </a:rPr>
                  <a:t>StackCell</a:t>
                </a: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data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next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116765" y="1448886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myStack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884465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882087" y="716551"/>
              <a:ext cx="457200" cy="381000"/>
              <a:chOff x="2364372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364372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364372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364372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>
            <a:off x="7482818" y="3465489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 flipV="1">
            <a:off x="7482818" y="3465489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6"/>
          <a:stretch>
            <a:fillRect/>
          </a:stretch>
        </p:blipFill>
        <p:spPr bwMode="auto">
          <a:xfrm>
            <a:off x="116765" y="4953000"/>
            <a:ext cx="8789987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dirty="0" smtClean="0"/>
              <a:t>Stacks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 in – Last out</a:t>
            </a:r>
            <a:endParaRPr lang="en-US" dirty="0"/>
          </a:p>
        </p:txBody>
      </p:sp>
      <p:grpSp>
        <p:nvGrpSpPr>
          <p:cNvPr id="9220" name="Group 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91400" y="3657600"/>
            <a:ext cx="1150938" cy="1295400"/>
            <a:chOff x="2928" y="1051"/>
            <a:chExt cx="840" cy="957"/>
          </a:xfrm>
        </p:grpSpPr>
        <p:sp>
          <p:nvSpPr>
            <p:cNvPr id="9222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49 h 250"/>
                <a:gd name="T10" fmla="*/ 2 w 1048"/>
                <a:gd name="T11" fmla="*/ 218 h 250"/>
                <a:gd name="T12" fmla="*/ 2 w 1048"/>
                <a:gd name="T13" fmla="*/ 198 h 250"/>
                <a:gd name="T14" fmla="*/ 0 w 1048"/>
                <a:gd name="T15" fmla="*/ 177 h 250"/>
                <a:gd name="T16" fmla="*/ 2 w 1048"/>
                <a:gd name="T17" fmla="*/ 14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Oval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utoShap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231" name="Freeform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94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Methods for Stack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push : </a:t>
            </a:r>
            <a:r>
              <a:rPr lang="en-US" smtClean="0"/>
              <a:t>put something on top of the stack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pop: </a:t>
            </a:r>
            <a:r>
              <a:rPr lang="en-US" smtClean="0"/>
              <a:t>take something from the top of the stack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peek:</a:t>
            </a:r>
            <a:r>
              <a:rPr lang="en-US" smtClean="0"/>
              <a:t> look at the thing on the top of the stack</a:t>
            </a:r>
          </a:p>
        </p:txBody>
      </p:sp>
      <p:sp>
        <p:nvSpPr>
          <p:cNvPr id="4" name="Oval 3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4572000" y="4665070"/>
            <a:ext cx="30861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3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178050"/>
            <a:ext cx="76755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23129" r="4762" b="21429"/>
          <a:stretch>
            <a:fillRect/>
          </a:stretch>
        </p:blipFill>
        <p:spPr bwMode="auto">
          <a:xfrm>
            <a:off x="5880100" y="107950"/>
            <a:ext cx="30861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 txBox="1">
            <a:spLocks/>
          </p:cNvSpPr>
          <p:nvPr/>
        </p:nvSpPr>
        <p:spPr bwMode="auto">
          <a:xfrm>
            <a:off x="152400" y="381000"/>
            <a:ext cx="5727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/>
              <a:t>Interface Example: </a:t>
            </a:r>
            <a:r>
              <a:rPr lang="en-US" sz="4400">
                <a:latin typeface="Courier New" pitchFamily="49" charset="0"/>
                <a:cs typeface="Courier New" pitchFamily="49" charset="0"/>
              </a:rPr>
              <a:t>Stacks</a:t>
            </a:r>
          </a:p>
        </p:txBody>
      </p:sp>
      <p:sp>
        <p:nvSpPr>
          <p:cNvPr id="6" name="Oval 5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86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STACKS: Last in First Out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713038"/>
            <a:ext cx="878998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57150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50292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3800" y="4343400"/>
            <a:ext cx="914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/>
              <a:t>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15200" y="4495800"/>
            <a:ext cx="0" cy="1752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2895600" y="6026150"/>
            <a:ext cx="2590800" cy="615950"/>
          </a:xfrm>
          <a:prstGeom prst="borderCallout1">
            <a:avLst>
              <a:gd name="adj1" fmla="val 679"/>
              <a:gd name="adj2" fmla="val 8129"/>
              <a:gd name="adj3" fmla="val -118888"/>
              <a:gd name="adj4" fmla="val -1685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popped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257800" y="1219200"/>
            <a:ext cx="3024188" cy="1231900"/>
          </a:xfrm>
          <a:prstGeom prst="borderCallout1">
            <a:avLst>
              <a:gd name="adj1" fmla="val 103771"/>
              <a:gd name="adj2" fmla="val 67617"/>
              <a:gd name="adj3" fmla="val 129566"/>
              <a:gd name="adj4" fmla="val 7411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Create an object that implements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StackInterface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510588" y="6172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54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0259E-6 L -0.15833 0.183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9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1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What were the steps in hw9?</a:t>
            </a:r>
            <a:endParaRPr lang="en-US" sz="4200" b="1" dirty="0">
              <a:latin typeface="+mn-lt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05436" y="2842826"/>
            <a:ext cx="3844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&lt; </a:t>
            </a:r>
            <a:r>
              <a:rPr lang="en-US" sz="20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000" b="1" dirty="0">
                <a:latin typeface="Calibri" pitchFamily="34" charset="0"/>
              </a:rPr>
              <a:t>&gt;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08637" y="1462087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"8 + 4 * 5"</a:t>
            </a:r>
          </a:p>
        </p:txBody>
      </p:sp>
      <p:sp>
        <p:nvSpPr>
          <p:cNvPr id="22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3124" y="5889189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 pitchFamily="34" charset="0"/>
              </a:rPr>
              <a:t>{28.0, [], [], 0.0}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4" y="3789985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3931918"/>
            <a:ext cx="2568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 pitchFamily="34" charset="0"/>
              </a:rPr>
              <a:t>[+, [8], [*, [4], [5]]]</a:t>
            </a: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27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28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2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28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162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00" y="195678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7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7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765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String[]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32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463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ParseTree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511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34" name="Line 3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1256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1034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0780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28838" y="4154486"/>
            <a:ext cx="60166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070099" y="4764087"/>
            <a:ext cx="546100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1367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OpenList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60" y="126549"/>
            <a:ext cx="2395640" cy="1524000"/>
            <a:chOff x="42760" y="1219200"/>
            <a:chExt cx="2395640" cy="1524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15938" y="1219200"/>
              <a:ext cx="1922462" cy="152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q1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2600" y="2209800"/>
              <a:ext cx="457200" cy="381000"/>
              <a:chOff x="2057400" y="2133600"/>
              <a:chExt cx="457200" cy="381000"/>
            </a:xfrm>
          </p:grpSpPr>
          <p:sp>
            <p:nvSpPr>
              <p:cNvPr id="20" name="TextBox 19"/>
              <p:cNvSpPr txBox="1"/>
              <p:nvPr/>
            </p:nvSpPr>
            <p:spPr bwMode="auto">
              <a:xfrm>
                <a:off x="2057400" y="21447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20574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3" name="Line Callout 1 72"/>
          <p:cNvSpPr/>
          <p:nvPr/>
        </p:nvSpPr>
        <p:spPr>
          <a:xfrm>
            <a:off x="304368" y="3551044"/>
            <a:ext cx="2351153" cy="1414768"/>
          </a:xfrm>
          <a:prstGeom prst="borderCallout1">
            <a:avLst>
              <a:gd name="adj1" fmla="val -15643"/>
              <a:gd name="adj2" fmla="val 117312"/>
              <a:gd name="adj3" fmla="val -4761"/>
              <a:gd name="adj4" fmla="val 8617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Should there be two copies of this empty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ParseTree</a:t>
            </a:r>
            <a:r>
              <a:rPr lang="en-US" sz="2000" dirty="0" smtClean="0"/>
              <a:t> here?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Yes	B) No   C)?</a:t>
            </a:r>
            <a:endParaRPr lang="en-US" sz="1600" dirty="0"/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1"/>
          <a:stretch/>
        </p:blipFill>
        <p:spPr bwMode="auto">
          <a:xfrm>
            <a:off x="385651" y="5181600"/>
            <a:ext cx="8484822" cy="134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 bwMode="auto">
          <a:xfrm>
            <a:off x="1726900" y="676659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1942650" y="294824"/>
            <a:ext cx="4077150" cy="64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6172200" y="152400"/>
            <a:ext cx="2667000" cy="3995398"/>
            <a:chOff x="6172200" y="152400"/>
            <a:chExt cx="2667000" cy="3995398"/>
          </a:xfrm>
        </p:grpSpPr>
        <p:grpSp>
          <p:nvGrpSpPr>
            <p:cNvPr id="80" name="Group 79"/>
            <p:cNvGrpSpPr/>
            <p:nvPr/>
          </p:nvGrpSpPr>
          <p:grpSpPr>
            <a:xfrm>
              <a:off x="6172200" y="152400"/>
              <a:ext cx="1981200" cy="2190467"/>
              <a:chOff x="6172200" y="152400"/>
              <a:chExt cx="1981200" cy="2190467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172200" y="152400"/>
                <a:ext cx="1981200" cy="21904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Quantity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m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u</a:t>
                </a: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N</a:t>
                </a:r>
              </a:p>
              <a:p>
                <a:pPr>
                  <a:defRPr/>
                </a:pPr>
                <a:r>
                  <a:rPr lang="en-US" sz="2800" dirty="0">
                    <a:latin typeface="Courier New" pitchFamily="49" charset="0"/>
                    <a:cs typeface="Courier New" pitchFamily="49" charset="0"/>
                  </a:rPr>
                  <a:t>D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6553200" y="1128915"/>
                <a:ext cx="6096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0</a:t>
                </a:r>
                <a:r>
                  <a:rPr lang="en-US" sz="1400" dirty="0" smtClean="0"/>
                  <a:t>.0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6629400" y="1932852"/>
                <a:ext cx="365760" cy="274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6553200" y="696034"/>
                <a:ext cx="609600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dirty="0" smtClean="0"/>
                  <a:t>12.0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629400" y="1537211"/>
                <a:ext cx="365760" cy="274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6812945" y="2046567"/>
              <a:ext cx="248681" cy="6037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58" idx="0"/>
            </p:cNvCxnSpPr>
            <p:nvPr/>
          </p:nvCxnSpPr>
          <p:spPr>
            <a:xfrm>
              <a:off x="6812280" y="1657067"/>
              <a:ext cx="1036320" cy="9932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6858000" y="2650353"/>
              <a:ext cx="1981200" cy="1497445"/>
              <a:chOff x="6858000" y="2650353"/>
              <a:chExt cx="1981200" cy="1497445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6858000" y="2650353"/>
                <a:ext cx="1981200" cy="149744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OpenList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first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rest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>
                <a:off x="8077200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8077200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 bwMode="auto">
              <a:xfrm>
                <a:off x="8077200" y="324127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61" name="Group 14"/>
              <p:cNvGrpSpPr>
                <a:grpSpLocks/>
              </p:cNvGrpSpPr>
              <p:nvPr/>
            </p:nvGrpSpPr>
            <p:grpSpPr bwMode="auto">
              <a:xfrm>
                <a:off x="8077200" y="3698476"/>
                <a:ext cx="457200" cy="381000"/>
                <a:chOff x="6248400" y="1447800"/>
                <a:chExt cx="457200" cy="381000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6248400" y="1458913"/>
                  <a:ext cx="457200" cy="3698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248400" y="14478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6248400" y="14478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/>
              <p:cNvCxnSpPr/>
              <p:nvPr/>
            </p:nvCxnSpPr>
            <p:spPr bwMode="auto">
              <a:xfrm>
                <a:off x="8068101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8068101" y="323572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955500" y="609600"/>
            <a:ext cx="4064300" cy="4356212"/>
            <a:chOff x="1955500" y="609600"/>
            <a:chExt cx="4064300" cy="4356212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4894053" y="3975212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894053" y="3975212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>
              <a:off x="4894053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4879740" y="3576098"/>
              <a:ext cx="471513" cy="3229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1955500" y="609600"/>
              <a:ext cx="4064300" cy="4356212"/>
              <a:chOff x="1955500" y="609600"/>
              <a:chExt cx="4064300" cy="4356212"/>
            </a:xfrm>
          </p:grpSpPr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2936876" y="609600"/>
                <a:ext cx="2532062" cy="1981200"/>
                <a:chOff x="1981200" y="4419600"/>
                <a:chExt cx="2532062" cy="19812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981200" y="4419600"/>
                  <a:ext cx="2532062" cy="1981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u="sng" dirty="0" smtClean="0">
                      <a:latin typeface="Courier New" pitchFamily="49" charset="0"/>
                      <a:cs typeface="Courier New" pitchFamily="49" charset="0"/>
                    </a:rPr>
                    <a:t>ParseTree</a:t>
                  </a:r>
                  <a:endParaRPr lang="en-US" sz="2800" u="sng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operator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left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right</a:t>
                  </a:r>
                  <a:endParaRPr lang="en-US" dirty="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886200" y="5026025"/>
                  <a:ext cx="457200" cy="3079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sz="14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886200" y="54102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 bwMode="auto">
                <a:xfrm>
                  <a:off x="3886200" y="5878513"/>
                  <a:ext cx="457200" cy="369887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5072063" y="1335076"/>
                <a:ext cx="947737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29"/>
              <p:cNvGrpSpPr>
                <a:grpSpLocks/>
              </p:cNvGrpSpPr>
              <p:nvPr/>
            </p:nvGrpSpPr>
            <p:grpSpPr bwMode="auto">
              <a:xfrm>
                <a:off x="2974740" y="2984612"/>
                <a:ext cx="2532062" cy="1981200"/>
                <a:chOff x="1981200" y="4419600"/>
                <a:chExt cx="2532062" cy="19812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1981200" y="4419600"/>
                  <a:ext cx="2532062" cy="1981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en-US" sz="2800" u="sng" dirty="0" smtClean="0">
                      <a:latin typeface="Courier New" pitchFamily="49" charset="0"/>
                      <a:cs typeface="Courier New" pitchFamily="49" charset="0"/>
                    </a:rPr>
                    <a:t>ParseTree</a:t>
                  </a:r>
                  <a:endParaRPr lang="en-US" sz="2800" u="sng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operator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left</a:t>
                  </a:r>
                  <a:endParaRPr lang="en-US" sz="2800" dirty="0">
                    <a:latin typeface="Courier New" pitchFamily="49" charset="0"/>
                    <a:cs typeface="Courier New" pitchFamily="49" charset="0"/>
                  </a:endParaRPr>
                </a:p>
                <a:p>
                  <a:pPr>
                    <a:defRPr/>
                  </a:pPr>
                  <a:r>
                    <a:rPr lang="en-US" sz="2800" dirty="0" smtClean="0">
                      <a:latin typeface="Courier New" pitchFamily="49" charset="0"/>
                      <a:cs typeface="Courier New" pitchFamily="49" charset="0"/>
                    </a:rPr>
                    <a:t>right</a:t>
                  </a:r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886200" y="5026025"/>
                  <a:ext cx="457200" cy="3079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sz="14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886200" y="54102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grpSp>
              <p:nvGrpSpPr>
                <p:cNvPr id="43" name="Group 14"/>
                <p:cNvGrpSpPr>
                  <a:grpSpLocks/>
                </p:cNvGrpSpPr>
                <p:nvPr/>
              </p:nvGrpSpPr>
              <p:grpSpPr bwMode="auto">
                <a:xfrm>
                  <a:off x="3886200" y="5867400"/>
                  <a:ext cx="457200" cy="381000"/>
                  <a:chOff x="6248400" y="1447800"/>
                  <a:chExt cx="457200" cy="381000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248400" y="1458913"/>
                    <a:ext cx="457200" cy="369887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6248400" y="1447800"/>
                    <a:ext cx="457200" cy="381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6248400" y="1447800"/>
                    <a:ext cx="457200" cy="381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3" name="Straight Arrow Connector 52"/>
              <p:cNvCxnSpPr/>
              <p:nvPr/>
            </p:nvCxnSpPr>
            <p:spPr>
              <a:xfrm>
                <a:off x="5050395" y="2306698"/>
                <a:ext cx="248681" cy="72104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4202907" y="1747569"/>
                <a:ext cx="795405" cy="123704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955500" y="879818"/>
                <a:ext cx="940100" cy="1667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 bwMode="auto">
            <a:xfrm>
              <a:off x="4886896" y="39904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4886896" y="39904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4886896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4886896" y="3576098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04745" y="4267552"/>
            <a:ext cx="29212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What were the </a:t>
            </a:r>
            <a:r>
              <a:rPr lang="en-US" sz="4200" b="1" dirty="0" smtClean="0">
                <a:latin typeface="+mn-lt"/>
              </a:rPr>
              <a:t>classes </a:t>
            </a:r>
            <a:r>
              <a:rPr lang="en-US" sz="4200" b="1" dirty="0" smtClean="0">
                <a:latin typeface="+mn-lt"/>
              </a:rPr>
              <a:t>in hw9?</a:t>
            </a:r>
            <a:endParaRPr lang="en-US" sz="4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0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2012731" y="683336"/>
            <a:ext cx="5638800" cy="61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0" y="-51676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600" b="1" dirty="0" smtClean="0"/>
              <a:t>Test Driven Development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4495800" y="5281448"/>
            <a:ext cx="4343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TDD in CS60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read sample calls before your write your code</a:t>
            </a:r>
          </a:p>
          <a:p>
            <a:r>
              <a:rPr lang="en-US" dirty="0" smtClean="0"/>
              <a:t>When we have provided test cases</a:t>
            </a:r>
          </a:p>
          <a:p>
            <a:r>
              <a:rPr lang="en-US" dirty="0" smtClean="0"/>
              <a:t>When you write test cases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CS 60 Goal:</a:t>
            </a:r>
          </a:p>
          <a:p>
            <a:r>
              <a:rPr lang="en-US" sz="4000" b="1" dirty="0" smtClean="0"/>
              <a:t>Before you write code (EVER) think… </a:t>
            </a:r>
          </a:p>
          <a:p>
            <a:pPr marL="0" indent="0" algn="ctr">
              <a:buNone/>
            </a:pPr>
            <a:r>
              <a:rPr lang="en-US" sz="4000" b="1" dirty="0" smtClean="0"/>
              <a:t>How will I know if this works? </a:t>
            </a:r>
            <a:endParaRPr lang="en-US" sz="40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933412" y="2590800"/>
            <a:ext cx="1929117" cy="1545764"/>
          </a:xfrm>
          <a:prstGeom prst="wedgeRoundRectCallout">
            <a:avLst>
              <a:gd name="adj1" fmla="val 26014"/>
              <a:gd name="adj2" fmla="val 7488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OR…</a:t>
            </a:r>
            <a:r>
              <a:rPr lang="en-US" sz="2400" dirty="0" smtClean="0"/>
              <a:t>Wow! Provided tests are helpful!</a:t>
            </a:r>
            <a:endParaRPr lang="en-US" sz="2400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296140" y="4572000"/>
            <a:ext cx="585048" cy="655829"/>
            <a:chOff x="1824" y="4512"/>
            <a:chExt cx="528" cy="241"/>
          </a:xfrm>
        </p:grpSpPr>
        <p:sp>
          <p:nvSpPr>
            <p:cNvPr id="6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04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Test Driven Development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Testing is terrible!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like to </a:t>
            </a:r>
            <a:r>
              <a:rPr lang="en-US" b="1" i="1" dirty="0" smtClean="0"/>
              <a:t>USE</a:t>
            </a:r>
            <a:r>
              <a:rPr lang="en-US" dirty="0" smtClean="0"/>
              <a:t> tests that Colleen has written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don’t mind </a:t>
            </a:r>
            <a:r>
              <a:rPr lang="en-US" b="1" i="1" dirty="0" smtClean="0"/>
              <a:t>writing</a:t>
            </a:r>
            <a:r>
              <a:rPr lang="en-US" dirty="0" smtClean="0"/>
              <a:t> tests </a:t>
            </a:r>
          </a:p>
          <a:p>
            <a:pPr marL="914400" lvl="1" indent="-514350"/>
            <a:r>
              <a:rPr lang="en-US" dirty="0" smtClean="0"/>
              <a:t>b/c they are great to have when I write code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like to </a:t>
            </a:r>
            <a:r>
              <a:rPr lang="en-US" b="1" i="1" dirty="0" smtClean="0"/>
              <a:t>write tests first </a:t>
            </a:r>
          </a:p>
          <a:p>
            <a:pPr marL="914400" lvl="1" indent="-514350"/>
            <a:r>
              <a:rPr lang="en-US" dirty="0" smtClean="0"/>
              <a:t>b/c they help me think about 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2" y="0"/>
            <a:ext cx="9090599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4000" b="1" dirty="0"/>
              <a:t>What were the </a:t>
            </a:r>
            <a:r>
              <a:rPr lang="en-US" sz="4000" b="1" dirty="0" smtClean="0"/>
              <a:t>classes/Objects </a:t>
            </a:r>
            <a:r>
              <a:rPr lang="en-US" sz="4000" b="1" dirty="0"/>
              <a:t>in hw9?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22" y="1306773"/>
            <a:ext cx="8484822" cy="41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3" y="5020101"/>
            <a:ext cx="884790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233742" y="196145"/>
            <a:ext cx="2532062" cy="1981200"/>
            <a:chOff x="1981200" y="4419600"/>
            <a:chExt cx="2532062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532062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ParseTree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operator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left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right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5026025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886200" y="58785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348457" y="956556"/>
            <a:ext cx="947737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0596" y="158480"/>
            <a:ext cx="2395640" cy="2029887"/>
            <a:chOff x="42760" y="1219199"/>
            <a:chExt cx="2395640" cy="20298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15938" y="1219199"/>
              <a:ext cx="1922462" cy="202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tree3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tree2</a:t>
              </a:r>
            </a:p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tree1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752600" y="1779984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1752600" y="2220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280624" y="1710859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1752600" y="135016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2079036" y="474393"/>
            <a:ext cx="1113430" cy="507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67342" y="1840001"/>
            <a:ext cx="398462" cy="18248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676401" y="1371689"/>
            <a:ext cx="3670860" cy="22931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659337"/>
            <a:ext cx="990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"+"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828800" y="1654624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2" name="Cloud Callout 21"/>
          <p:cNvSpPr/>
          <p:nvPr/>
        </p:nvSpPr>
        <p:spPr>
          <a:xfrm rot="790880">
            <a:off x="6506060" y="1343107"/>
            <a:ext cx="2656230" cy="2331513"/>
          </a:xfrm>
          <a:prstGeom prst="cloudCallout">
            <a:avLst>
              <a:gd name="adj1" fmla="val -77389"/>
              <a:gd name="adj2" fmla="val -234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839063" y="165479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839063" y="165479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29600" y="2508863"/>
            <a:ext cx="628650" cy="6915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654624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Callout 1 26"/>
          <p:cNvSpPr/>
          <p:nvPr/>
        </p:nvSpPr>
        <p:spPr>
          <a:xfrm>
            <a:off x="7620000" y="398579"/>
            <a:ext cx="1447800" cy="908095"/>
          </a:xfrm>
          <a:prstGeom prst="borderCallout1">
            <a:avLst>
              <a:gd name="adj1" fmla="val 180564"/>
              <a:gd name="adj2" fmla="val 55748"/>
              <a:gd name="adj3" fmla="val 77899"/>
              <a:gd name="adj4" fmla="val 675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Conceptual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ParseTree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10320" y="932760"/>
              <a:ext cx="5110560" cy="2729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120" y="918360"/>
                <a:ext cx="5132880" cy="2760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95" y="3713725"/>
            <a:ext cx="90392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9063" y="1156723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latin typeface="Courier New" pitchFamily="49" charset="0"/>
              </a:rPr>
              <a:t>inumbrage</a:t>
            </a:r>
            <a:endParaRPr lang="en-US" u="sng">
              <a:latin typeface="Times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5775" y="1451998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atonementionlyingravenspecksoftheartsseekindimagesinamementogodigatherscarletnotestendangerslaysherelapses</a:t>
            </a:r>
            <a:endParaRPr lang="en-US" dirty="0">
              <a:latin typeface="Times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75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 u="sng">
                <a:latin typeface="Courier New" pitchFamily="49" charset="0"/>
              </a:rPr>
              <a:t>umbrage</a:t>
            </a:r>
            <a:endParaRPr lang="en-US">
              <a:latin typeface="Times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43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at</a:t>
            </a:r>
            <a:r>
              <a:rPr lang="en-US" sz="1400" b="1">
                <a:latin typeface="Courier New" pitchFamily="49" charset="0"/>
              </a:rPr>
              <a:t>one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mention</a:t>
            </a:r>
            <a:r>
              <a:rPr lang="en-US" sz="1400" b="1">
                <a:latin typeface="Courier New" pitchFamily="49" charset="0"/>
              </a:rPr>
              <a:t>lying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ravens</a:t>
            </a:r>
            <a:r>
              <a:rPr lang="en-US" sz="1400" b="1">
                <a:latin typeface="Courier New" pitchFamily="49" charset="0"/>
              </a:rPr>
              <a:t>pecksoft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hearts</a:t>
            </a:r>
            <a:r>
              <a:rPr lang="en-US" sz="1400" b="1">
                <a:latin typeface="Courier New" pitchFamily="49" charset="0"/>
              </a:rPr>
              <a:t>see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kind</a:t>
            </a:r>
            <a:r>
              <a:rPr lang="en-US" sz="1400" b="1">
                <a:latin typeface="Courier New" pitchFamily="49" charset="0"/>
              </a:rPr>
              <a:t>images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a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memento</a:t>
            </a:r>
            <a:r>
              <a:rPr lang="en-US" sz="1400" b="1">
                <a:latin typeface="Courier New" pitchFamily="49" charset="0"/>
              </a:rPr>
              <a:t>go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dig</a:t>
            </a:r>
            <a:r>
              <a:rPr lang="en-US" sz="1400" b="1">
                <a:latin typeface="Courier New" pitchFamily="49" charset="0"/>
              </a:rPr>
              <a:t>at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scar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let</a:t>
            </a:r>
            <a:r>
              <a:rPr lang="en-US" sz="1400" b="1">
                <a:latin typeface="Courier New" pitchFamily="49" charset="0"/>
              </a:rPr>
              <a:t>no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test</a:t>
            </a:r>
            <a:r>
              <a:rPr lang="en-US" sz="1400" b="1">
                <a:latin typeface="Courier New" pitchFamily="49" charset="0"/>
              </a:rPr>
              <a:t>end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anger</a:t>
            </a:r>
            <a:r>
              <a:rPr lang="en-US" sz="1400" b="1">
                <a:latin typeface="Courier New" pitchFamily="49" charset="0"/>
              </a:rPr>
              <a:t>slays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elapses</a:t>
            </a:r>
            <a:endParaRPr lang="en-US">
              <a:latin typeface="Times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90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 u="sng">
                <a:latin typeface="Courier New" pitchFamily="49" charset="0"/>
              </a:rPr>
              <a:t>numb</a:t>
            </a: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rage</a:t>
            </a:r>
            <a:endParaRPr lang="en-US" u="sng">
              <a:latin typeface="Times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only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graven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specks</a:t>
            </a:r>
            <a:r>
              <a:rPr lang="en-US" sz="1400" b="1">
                <a:latin typeface="Courier New" pitchFamily="49" charset="0"/>
              </a:rPr>
              <a:t>ofthe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arts</a:t>
            </a:r>
            <a:r>
              <a:rPr lang="en-US" sz="1400" b="1">
                <a:latin typeface="Courier New" pitchFamily="49" charset="0"/>
              </a:rPr>
              <a:t>seek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dim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ages</a:t>
            </a:r>
            <a:r>
              <a:rPr lang="en-US" sz="1400" b="1">
                <a:latin typeface="Courier New" pitchFamily="49" charset="0"/>
              </a:rPr>
              <a:t>i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name</a:t>
            </a:r>
            <a:r>
              <a:rPr lang="en-US" sz="1400" b="1">
                <a:latin typeface="Courier New" pitchFamily="49" charset="0"/>
              </a:rPr>
              <a:t>men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to</a:t>
            </a:r>
            <a:r>
              <a:rPr lang="en-US" sz="1400" b="1">
                <a:latin typeface="Courier New" pitchFamily="49" charset="0"/>
              </a:rPr>
              <a:t>god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gather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scarlet</a:t>
            </a:r>
            <a:r>
              <a:rPr lang="en-US" sz="1400" b="1">
                <a:latin typeface="Courier New" pitchFamily="49" charset="0"/>
              </a:rPr>
              <a:t>notes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ten</a:t>
            </a:r>
            <a:r>
              <a:rPr lang="en-US" sz="1400" b="1">
                <a:latin typeface="Courier New" pitchFamily="49" charset="0"/>
              </a:rPr>
              <a:t>dangers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lay</a:t>
            </a:r>
            <a:r>
              <a:rPr lang="en-US" sz="1400" b="1">
                <a:latin typeface="Courier New" pitchFamily="49" charset="0"/>
              </a:rPr>
              <a:t>she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relapses</a:t>
            </a:r>
            <a:endParaRPr lang="en-US">
              <a:latin typeface="Times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83038"/>
            <a:ext cx="23336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789363"/>
            <a:ext cx="1914525" cy="309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6507163"/>
            <a:ext cx="1277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- Mike Maguire</a:t>
            </a:r>
          </a:p>
        </p:txBody>
      </p:sp>
      <p:sp>
        <p:nvSpPr>
          <p:cNvPr id="2" name="TextBox 1"/>
          <p:cNvSpPr txBox="1"/>
          <p:nvPr/>
        </p:nvSpPr>
        <p:spPr>
          <a:xfrm rot="19917567">
            <a:off x="3589337" y="4268524"/>
            <a:ext cx="19812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Re-</a:t>
            </a:r>
            <a:r>
              <a:rPr lang="en-US" dirty="0" err="1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parsable</a:t>
            </a: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 poetry?!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962" y="0"/>
            <a:ext cx="90905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/>
              <a:t>Just for fun/Example of tokenizing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405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7133</TotalTime>
  <Words>2611</Words>
  <Application>Microsoft Office PowerPoint</Application>
  <PresentationFormat>On-screen Show (4:3)</PresentationFormat>
  <Paragraphs>836</Paragraphs>
  <Slides>67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ＭＳ Ｐゴシック</vt:lpstr>
      <vt:lpstr>ＭＳ Ｐゴシック</vt:lpstr>
      <vt:lpstr>Arial</vt:lpstr>
      <vt:lpstr>Calibri</vt:lpstr>
      <vt:lpstr>Cambria</vt:lpstr>
      <vt:lpstr>Comic Sans MS</vt:lpstr>
      <vt:lpstr>Courier New</vt:lpstr>
      <vt:lpstr>Gadget</vt:lpstr>
      <vt:lpstr>Helvetica</vt:lpstr>
      <vt:lpstr>Impact</vt:lpstr>
      <vt:lpstr>Monaco</vt:lpstr>
      <vt:lpstr>Sand</vt:lpstr>
      <vt:lpstr>Symbol</vt:lpstr>
      <vt:lpstr>Times</vt:lpstr>
      <vt:lpstr>Times New Roman</vt:lpstr>
      <vt:lpstr>Trebuchet MS</vt:lpstr>
      <vt:lpstr>Office Theme</vt:lpstr>
      <vt:lpstr>CS  60</vt:lpstr>
      <vt:lpstr>Announcements</vt:lpstr>
      <vt:lpstr>Review of Hw9  (Unicalc) Parsing</vt:lpstr>
      <vt:lpstr>PowerPoint Presentation</vt:lpstr>
      <vt:lpstr>PowerPoint Presentation</vt:lpstr>
      <vt:lpstr>PowerPoint Presentation</vt:lpstr>
      <vt:lpstr>What were the classes/Objects in hw9?</vt:lpstr>
      <vt:lpstr>PowerPoint Presentation</vt:lpstr>
      <vt:lpstr>PowerPoint Presentation</vt:lpstr>
      <vt:lpstr>PowerPoint Presentation</vt:lpstr>
      <vt:lpstr>Starting with a SMALL grammar  (2 rules)</vt:lpstr>
      <vt:lpstr>Parsing Sums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Inheritance Review</vt:lpstr>
      <vt:lpstr>Inheritance: extends</vt:lpstr>
      <vt:lpstr>PowerPoint Presentation</vt:lpstr>
      <vt:lpstr>T/F? Based upon the following object hierarchy:</vt:lpstr>
      <vt:lpstr>Java Interfaces</vt:lpstr>
      <vt:lpstr>Ridable</vt:lpstr>
      <vt:lpstr>Goal: We want to have a Rideable remote control (Rideable reference)</vt:lpstr>
      <vt:lpstr>Interfaces are Lazy!</vt:lpstr>
      <vt:lpstr>The Ridable interface</vt:lpstr>
      <vt:lpstr>Horse can implement  the Ridable interface</vt:lpstr>
      <vt:lpstr>Car can implement  the Ridable interface</vt:lpstr>
      <vt:lpstr>Can we have a Ridable object?</vt:lpstr>
      <vt:lpstr>Summary of Interfaces</vt:lpstr>
      <vt:lpstr>Interface Example: Comparable</vt:lpstr>
      <vt:lpstr>Queues</vt:lpstr>
      <vt:lpstr>PowerPoint Presentation</vt:lpstr>
      <vt:lpstr>Typical Methods for Queues</vt:lpstr>
      <vt:lpstr>PowerPoint Presentation</vt:lpstr>
      <vt:lpstr>QUEUES: First in First Out</vt:lpstr>
      <vt:lpstr>What Java data structures could you use to implement a Queue?</vt:lpstr>
      <vt:lpstr>Try these</vt:lpstr>
      <vt:lpstr>PowerPoint Presentation</vt:lpstr>
      <vt:lpstr>Stacks</vt:lpstr>
      <vt:lpstr>Typical Methods for Stack</vt:lpstr>
      <vt:lpstr>PowerPoint Presentation</vt:lpstr>
      <vt:lpstr>STACKS: Last in First Out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Driven Development</vt:lpstr>
      <vt:lpstr>Why do Test Driven Development?</vt:lpstr>
      <vt:lpstr>Modified TDD in CS60</vt:lpstr>
      <vt:lpstr>Test Driven Development Survey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445</cp:revision>
  <cp:lastPrinted>2013-11-06T14:48:29Z</cp:lastPrinted>
  <dcterms:created xsi:type="dcterms:W3CDTF">2012-10-29T16:10:05Z</dcterms:created>
  <dcterms:modified xsi:type="dcterms:W3CDTF">2013-11-06T17:44:17Z</dcterms:modified>
</cp:coreProperties>
</file>