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915" r:id="rId2"/>
    <p:sldId id="1055" r:id="rId3"/>
    <p:sldId id="1018" r:id="rId4"/>
    <p:sldId id="1019" r:id="rId5"/>
    <p:sldId id="1020" r:id="rId6"/>
    <p:sldId id="1021" r:id="rId7"/>
    <p:sldId id="1022" r:id="rId8"/>
    <p:sldId id="1023" r:id="rId9"/>
    <p:sldId id="1024" r:id="rId10"/>
    <p:sldId id="1025" r:id="rId11"/>
    <p:sldId id="1026" r:id="rId12"/>
    <p:sldId id="1027" r:id="rId13"/>
    <p:sldId id="1028" r:id="rId14"/>
    <p:sldId id="1029" r:id="rId15"/>
    <p:sldId id="1030" r:id="rId16"/>
    <p:sldId id="1031" r:id="rId17"/>
    <p:sldId id="1032" r:id="rId18"/>
    <p:sldId id="1033" r:id="rId19"/>
    <p:sldId id="1034" r:id="rId20"/>
    <p:sldId id="1035" r:id="rId21"/>
    <p:sldId id="1036" r:id="rId22"/>
    <p:sldId id="1037" r:id="rId23"/>
    <p:sldId id="1038" r:id="rId24"/>
    <p:sldId id="1007" r:id="rId25"/>
    <p:sldId id="949" r:id="rId26"/>
    <p:sldId id="950" r:id="rId27"/>
    <p:sldId id="951" r:id="rId28"/>
    <p:sldId id="952" r:id="rId29"/>
    <p:sldId id="1054" r:id="rId30"/>
    <p:sldId id="1008" r:id="rId31"/>
    <p:sldId id="953" r:id="rId32"/>
    <p:sldId id="954" r:id="rId33"/>
    <p:sldId id="955" r:id="rId34"/>
    <p:sldId id="956" r:id="rId35"/>
    <p:sldId id="957" r:id="rId36"/>
    <p:sldId id="958" r:id="rId37"/>
    <p:sldId id="1010" r:id="rId38"/>
    <p:sldId id="1011" r:id="rId39"/>
    <p:sldId id="1012" r:id="rId40"/>
    <p:sldId id="1017" r:id="rId41"/>
    <p:sldId id="1013" r:id="rId42"/>
    <p:sldId id="959" r:id="rId43"/>
    <p:sldId id="960" r:id="rId44"/>
    <p:sldId id="961" r:id="rId45"/>
    <p:sldId id="962" r:id="rId46"/>
    <p:sldId id="1014" r:id="rId47"/>
    <p:sldId id="963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915"/>
            <p14:sldId id="1055"/>
          </p14:sldIdLst>
        </p14:section>
        <p14:section name="Untitled Section" id="{EED0F974-ED97-4237-894E-54FC7F5ACFE8}">
          <p14:sldIdLst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</p14:sldIdLst>
        </p14:section>
        <p14:section name="Proofs" id="{53EF695C-BE9A-4BE1-BBAA-D4E7F179499F}">
          <p14:sldIdLst>
            <p14:sldId id="1007"/>
            <p14:sldId id="949"/>
            <p14:sldId id="950"/>
            <p14:sldId id="951"/>
            <p14:sldId id="952"/>
          </p14:sldIdLst>
        </p14:section>
        <p14:section name="Untitled Section" id="{62543F26-BC0A-4B29-997D-3B3EECC3BB83}">
          <p14:sldIdLst>
            <p14:sldId id="1054"/>
            <p14:sldId id="1008"/>
            <p14:sldId id="953"/>
            <p14:sldId id="954"/>
            <p14:sldId id="955"/>
            <p14:sldId id="956"/>
            <p14:sldId id="957"/>
            <p14:sldId id="958"/>
            <p14:sldId id="1010"/>
            <p14:sldId id="1011"/>
            <p14:sldId id="1012"/>
            <p14:sldId id="1017"/>
          </p14:sldIdLst>
        </p14:section>
        <p14:section name="Untitled Section" id="{113F2BA9-8E23-431F-A258-88DA4093C7F4}">
          <p14:sldIdLst>
            <p14:sldId id="1013"/>
            <p14:sldId id="959"/>
            <p14:sldId id="960"/>
            <p14:sldId id="961"/>
            <p14:sldId id="962"/>
            <p14:sldId id="1014"/>
            <p14:sldId id="9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0" autoAdjust="0"/>
    <p:restoredTop sz="94639" autoAdjust="0"/>
  </p:normalViewPr>
  <p:slideViewPr>
    <p:cSldViewPr>
      <p:cViewPr varScale="1">
        <p:scale>
          <a:sx n="76" d="100"/>
          <a:sy n="76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4-23T21:28:22.3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15748 6033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8T20:29:58.3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6877 8645 17 0,'0'0'26'15,"-26"-5"-9"-15,7-3-15 16,-1 3 1-16,-4-5 1 15,-1 3-1-15,-6-4 1 16,-2 0 0-16,-5-4 0 16,1 3-2-16,-4-2 1 15,-1 0 1-15,-5-1-2 16,-3 1-1-16,-6-2 1 15,1 5-1-15,-13-3 0 16,1 2 0-16,-8-2-1 16,-5 5 0-16,-5-3 0 0,-3 1 1 15,-5 2-1-15,-1 3 0 16,-3 1 2-16,-2 4-2 15,-3 0 1-15,1 4 0 16,-1 2-1-16,0 6 0 16,0 0 3-16,0 1-3 15,1 9 2-15,1 4-2 16,1 7 2-16,2 4-1 15,0 10 1-15,3 7 0 16,1 6-2-16,7 12 2 16,1 3-1-16,9 9 1 15,4 6 0-15,7 15 0 16,4 7 0-16,6 8 0 0,6 11-1 15,5 7 1-15,5 5-1 16,2 10 1-16,7-1-1 16,9-5 1-16,9-4-1 15,13 2 0-15,9-5 1 16,14-2-1-16,14-4 0 15,17-5 0-15,9-5 0 16,8 0 0-16,5-6-1 16,4-7 1-16,7-8 0 15,4-5 1-15,3-7-1 16,9-4 1-16,8-5-2 15,14-4 2-15,12-9-1 0,14-6 0 16,17-7 1-16,10-4-1 16,10-14 0-16,7-9 0 15,3-11-1 1,1-14 1-16,-1-9-1 15,-3-10 1-15,-7-16-1 0,-2-16 0 16,-12-15 0-16,-9-14 0 16,-11-10 0-16,-10-10 1 15,-11-10 0-15,-18-12-1 16,-16-6 0-16,-17-7 0 15,-16-4 0-15,-20-4 1 16,-22-11-1-16,-22-9 0 16,-28-9 0-16,-17-11 1 0,-24-11-1 15,-17-8 1 1,-16-7-1-16,-15-12-1 15,-11-1 1-15,-8 5-1 16,-5 9 0-16,-6 18-1 0,-6 15 0 16,-12 20 0-16,-7 18 1 15,-13 28 0-15,-11 24 0 16,-8 20 0-16,-11 20 0 15,-1 16 0-15,-6 26 1 16,3 19-1-16,3 23 1 16,4 24-1-16,5 21 2 15,5 27 1-15,6 27-1 16,8 24 0-16,9 26 1 15,11 22 1-15,19 13-1 16,20 17 1-16,35 9-2 16,33 9 0-16,37 9-1 15,40 5 2-15,44-2-3 0,45-1 1 0,44-10-1 0,37-16 0 16,41-24 1-16,29-28 0 15,31-42 1-15,23-43-1 16,16-42 0-16,7-43-1 16,1-41 1-16,-4-40-1 15,-21-38 1-15,-19-31-1 16,-25-27 0-16,-30-28 1 15,-33-25-1-15,-34-22 1 16,-38-18 0-16,-34-18 1 16,-40-6-1-16,-35-4 0 15,-43 3-2-15,-43 7-4 16,-30 26-26-16,-53 18-7 0,-35 37 0 15,-41 41-2-15,-35 31 33 16</inkml:trace>
  <inkml:trace contextRef="#ctx0" brushRef="#br0" timeOffset="9188.416">2191 8961 20 0,'0'0'10'0,"3"20"-1"15,11-8-2-15,13 10 1 0,5-1-2 16,12 13 1-16,7 2-2 15,13 18 0-15,5 8-2 16,14 20 1-16,9 14-2 16,11 18 1-16,8 6-1 15,7 6 1-15,1-4-2 16,3-3 0-16,-6-9 1 15,-7-11 1-15,-18-22 0 16,-11-9 0-16,-20-16 0 16,-13-4 0-16,-22-11 0 15,-13-3 0-15,-21-9-2 16,-14-2 1-16,-15 0-2 15,-15 1 2-15,-16-1-1 0,-10 5-1 16,-15 7 1-16,-11 5-2 16,-6 5 2-1,-4 6-1-15,-3 7 1 16,3 9-2-16,3 9 2 0,2 5-1 15,6-1 0-15,10 2 2 16,10 5-2-16,5-1 1 16,10-8 0-16,11-6-1 15,8-12 1-15,12-10-1 16,8-9 1-16,10-11-1 15,3-9 0-15,9-8 1 16,8-13-1-16,0 0 0 0,-11 0 1 16,11 0-1-1,-6-28 0-15,1-3 1 16,3-15-2-16,1-15 2 15,-1-20-1-15,1-20 0 16,-1-21 0-16,-6-16 1 0,-3-22-1 16,-7-16 0-16,-12-11 0 15,-9-12 1-15,-8 0-1 16,-5-1 1-16,-4-6-2 15,-2 1 0-15,3 6 1 16,9 13-1-16,6 10 1 16,5 21-1-16,6 15-1 15,5 19-1-15,5 25 2 16,5 23-1-16,0 31 1 15,-2 18-1-15,1 21 1 16,-1 15 0-16,1 15 1 16,0 7-1-16,2 16-2 0,-3 0-5 15,14 8-22-15,-2 6-1 16,3-8-1-16,6-4 16 15,-5-13 16-15</inkml:trace>
  <inkml:trace contextRef="#ctx0" brushRef="#br0" timeOffset="11341.2199">18797 14982 57 0,'0'0'34'16,"0"0"0"-16,-8-21-25 16,8 21 0-16,4-16-2 15,-4 16-2-15,9-12-2 16,-9 12 0-16,20-8-1 0,-6 5 0 15,2 3-2-15,5 2 2 16,2 7-2-16,5 5 2 16,1-2-1-1,1 2 0-15,-2 4 0 0,1 10 0 16,-2 0 0-16,-1 3-1 15,-3 5 0-15,-3-1 1 16,-1 6 0-16,0 5 0 16,-3 4-1-16,1 0 1 15,-1-2-1-15,0 1 0 16,1-2 0-16,0 0 2 15,-1-5-2-15,1 3 0 16,-1-13 0-16,2-5 0 0,1-3 0 16,-2-2 0-1,-1-7 1-15,1-3-3 16,-1-1 1-16,-3-4 0 15,3 4-2-15,-16-11-3 0,24 32-7 16,-24-32-24-16,8 18-1 16,-8-18 1-16,0 0-1 15,0 0 34-15</inkml:trace>
  <inkml:trace contextRef="#ctx0" brushRef="#br0" timeOffset="11856.0208">19190 15344 48 0,'0'0'18'0,"-11"1"0"16,-1-7-1-16,12 6-4 15,-12 4-4-15,12-4-2 0,-15 5-1 16,15-5-3-16,-18 12 0 15,7 1-1-15,-6-2 0 16,-2 7 1-16,-4 2 0 16,0 7 1-1,-7-7 0-15,3 12-1 0,-6-3 1 16,2 2-2-16,-4 2 0 15,6 1 0-15,-2 3-2 16,2 3 0-16,3-1 0 16,3-3 0-16,1 3-2 15,5-2 0-15,7 7-3 16,-7-16-18-16,16 8-13 15,-2-11-2-15,7-2 0 0,1-7 10 16</inkml:trace>
  <inkml:trace contextRef="#ctx0" brushRef="#br0" timeOffset="31200.0548">18673 16439 48 0,'0'0'33'0,"-13"9"2"15,13-9-24-15,0 0-3 16,14-3-2-16,-14 3 1 0,29-17-1 16,-9 3-4-16,7-5 2 15,1-12-3-15,3-1 1 16,-1-4-3-1,1 1 3-15,-3-2-3 0,-1 1 1 16,-5 2 0-16,-3 6 0 16,-5 12 0-16,-4 4 1 15,-10 12-1-15,12-17 0 16,-12 17 0-16,0 0 0 15,0 12 0-15,-2 3 2 16,-1 11-2-16,1 6 1 16,1 3 0-16,1 11 0 15,0 9 1-15,6 8-1 0,0-1 1 16,5 11-1-1,-1-9 1-15,3 3-2 16,0 2 2-16,1-5-1 16,-2-5-1-16,-1-11 1 0,-1-1-1 15,-2-10 1-15,0-7-2 16,-2-4 1-16,0-4 0 15,-2-10 0-15,-4-12 0 16,6 14 0-16,-6-14-1 16,0 0 0-16,0 0 0 15,0 0-2-15,0 0-1 16,-5 11-2-16,5-11-4 15,-12 10-10-15,12-10-17 16,0 0 0-16,-14 4 1 16,3-4 12-16,11 0 24 15</inkml:trace>
  <inkml:trace contextRef="#ctx0" brushRef="#br0" timeOffset="31465.2552">18775 17137 59 0,'-7'11'36'16,"7"-11"0"-16,7 17-24 16,-7-17-3-16,32-12 0 15,-4-2-1-15,18 5-2 16,2-10-1-16,14 3-1 15,4-8-1-15,5 4-1 16,0 8 0-16,-2-2-1 0,-2 6-2 16,-7 4-3-16,1 5-3 15,-19-5-32-15,9 10 0 16,-8-10-2-1,-2-6-1-15,-5-13 24 0</inkml:trace>
  <inkml:trace contextRef="#ctx0" brushRef="#br0" timeOffset="34850.4612">17269 13769 58 0,'22'-4'36'15,"-3"-7"0"-15,1-10-30 16,13-2 0-16,-4-16 1 15,9-2-4-15,-4-6 0 16,3 0-1-16,-3-2-1 16,-2 6 0-16,-5 1 0 15,-5 10 0-15,-5 7-1 16,-5 10 1-16,-12 15 0 15,12-7-1-15,-12 7 0 16,-5 26 1-16,-1 0 0 16,-2 8 0-16,-2 12-1 15,0 7 1-15,-1 5 0 16,1 6 0-16,-1 5 1 0,3 2-1 15,0-1 1-15,2 3-1 16,1-9 1-16,1 1-2 16,2-5 1-16,2-4-1 15,0-6 0-15,3-5 0 16,-2 0 0-16,-1-8 1 15,0-5-1-15,1 0 0 16,-2-6-1-16,0-3 0 16,-2-1 0-16,-2-6 0 15,2 0-3-15,3-16-2 16,-10 28-6-16,-9-25-26 15,19-3 2-15,-27 2-2 16,11-5 1-16,-5-4 34 0</inkml:trace>
  <inkml:trace contextRef="#ctx0" brushRef="#br0" timeOffset="35146.8616">17212 14474 60 0,'0'0'36'15,"-4"13"1"-15,4-13-30 16,19 12 1-16,-1-13-1 16,13 6 0-16,6-11-1 15,12-3-2-15,3-9-1 0,6-6-1 16,-1-6 1-1,3-1-2-15,-7 5 0 16,-1 0-1-16,-11 1 0 16,-5 3-1-16,-5 11-2 0,-10 0-2 15,7 23-22-15,-16-12-11 16,4 6-1-16,-16-6 1 15,21 7 8-15</inkml:trace>
  <inkml:trace contextRef="#ctx0" brushRef="#br0" timeOffset="35989.2631">18685 13580 49 0,'-7'-10'35'16,"-7"0"0"-16,1 12-21 15,-13-14-4-15,13 18-1 16,-15-7-4-16,3 13-2 16,-5 6-2-16,0 8 1 0,0 7-1 15,1 5 0-15,-2 13 1 16,4 5-1-1,3 7 0-15,7 5 0 16,3 3 2-16,11 4-3 0,7-3 2 16,9 2-1-16,9-9 0 15,9-4 0-15,10-14-1 16,10-9 1-16,7-14 0 15,6-13 0-15,4-11-1 16,4-17 1-16,3-16-1 16,-3-12 1-16,-1-7-1 15,-7-7 0-15,-5-9 0 16,-8-4 1-16,-8-4-1 15,-9 4 1-15,-14 3 0 16,-11 3-1-16,-12 4 0 16,-11 2 2-16,-11 5-2 15,-14 8 0-15,-10 4 1 0,-9 8-2 16,-6 12 1-16,-6 10 0 15,-4 11 0-15,-3 15 0 16,2 13-1-16,6 5-1 16,8 11-2-16,2-3-7 15,20 5-27-15,4-8-1 16,14-4-1-16,5-17-1 15,4-9 30-15</inkml:trace>
  <inkml:trace contextRef="#ctx0" brushRef="#br0" timeOffset="38017.2666">17341 18177 68 0,'0'0'32'16,"-28"55"-12"-16,28-55-17 0,0 0 1 16,0 0-4-16,0 0 3 15,0 0 3-15,0 0-2 16,0 0-4-16,0 0 3 15,10-75 0-15,-10 75-1 16,27-72 2-16,-27 72-4 16,37-75 1-16,-37 75-1 15,39-66 0-15,-39 66 0 16,33-52 2-16,-33 52-2 15,0 0 0-15,0 0 3 16,0 0-3-16,0 0 0 16,48-50 3-16,-48 50-2 15,0 0-5-15,0 0 5 0,0 0 0 16,0 0-1-16,32 50-2 15,-32-50 5-15,0 0-1 16,29 62 1-16,-29-62-1 16,21 63 1-16,-21-63-1 15,18 74 0-15,-18-74 0 16,12 97-2-16,-12-97 2 15,4 96-1-15,-4-96 2 16,0 84-4-16,0-84 1 16,-3 78 1-16,3-78 2 15,-6 55-3-15,6-55-4 16,0 0 2-16,-9 62 2 15,9-62-1-15,0 0-2 0,-6 54 0 16,6-54-2-16,0 0-5 16,0 0-12-16,0 0-16 15,0 0 0-15,0 0 2 16,0 0 13-16</inkml:trace>
  <inkml:trace contextRef="#ctx0" brushRef="#br0" timeOffset="38376.0673">17265 18563 57 0,'-11'55'34'0,"11"-55"0"16,0 0-21-16,0 0-10 0,0 0 0 16,0 0 0-16,0 0 2 15,74-7 0-15,-74 7-1 16,80-38-1-16,-30 23 2 15,0-3-4-15,4-7 1 16,-4 11 0-16,1-6-4 16,-51 20 1-16,80-28-3 15,-80 28 4-15,56-5-1 0,-56 5 0 16,0 0-6-1,51 12-1-15,-51-12-3 16,0 0-21-16,0 0-1 16,0 0-4-16,0 0 1 0,0 0 36 15</inkml:trace>
  <inkml:trace contextRef="#ctx0" brushRef="#br0" timeOffset="39000.0685">18403 17737 76 0,'-34'48'35'0,"34"-48"-1"15,0 0-28-15,-69 58-9 16,69-58 6-16,-55 62 0 16,55-62-1-16,-53 95 1 15,30-43-2-15,5 6-2 16,6 13 4-16,13-13 2 15,12 5-4-15,10-8 0 16,-23-55 0-16,72 86 0 0,-72-86 1 16,100 43 0-16,-46-39-2 15,2-11 0-15,-6-15 2 16,-1-4-5-1,-49 26 5-15,80-81-4 0,-50 30 2 16,-10-3 3-16,-9-13-3 16,-11 5 1-16,-12-5-2 15,-7 3 7-15,-13 11-5 16,-6-1 4-16,-6 8-2 15,-6 5-4-15,-3 13 1 16,0 10 1-16,2 7-2 16,0-5-2-16,51 16 1 15,-83-5-2-15,51 5 2 0,7 0 2 16,25 0-2-1,-27 14 2-15,27-14-6 16,-5 15-8-16,5-15-24 16,0 0 1-16,0 0-3 0,0 0 1 15,64 9 36-15</inkml:trace>
  <inkml:trace contextRef="#ctx0" brushRef="#br0" timeOffset="40825.2716">19166 18004 38 0,'-33'64'33'16,"33"-64"-5"-16,0 0-15 15,0 0-4-15,0 0 1 16,0 0 0-16,0 0-3 15,0 0-3-15,-4-61-1 16,4 61 0-16,15-68-1 16,-9 26 5-16,-1 9-7 15,-3-7-1-15,-1 10 0 16,-1 7 2-16,-1-5-1 0,-1 6-2 15,2 22 3-15,-4-16-3 16,2 3 3-16,2-5-1 16,0 18 0-16,0 0-5 15,8 14 5-15,-8-14-2 16,0 0 4-16,29 90-3 15,-14-23 3-15,3 18 0 16,2-10 0-16,2 7 4 16,-1 7-4-16,-3-4 3 15,-1 0-4-15,-3-12 2 16,-3-10-4-16,-7-12-3 15,-1 1 3-15,-3-52 0 16,-5 85-1-16,5-85-4 0,-15 49-4 16,15-49-10-16,0 0-17 15,-58 4 3-15,58-4-2 16,-49-61 8-1,49 61 28-15</inkml:trace>
  <inkml:trace contextRef="#ctx0" brushRef="#br0" timeOffset="41059.272">18948 18537 82 0,'20'59'37'15,"-20"-59"2"-15,0 0-35 0,72 38-4 16,-72-38-1-1,84-21 1-15,-35 2 0 16,1 4 0-16,-1-8-2 16,-49 23-2-16,91-45-2 0,-91 45-7 15,70-35-20-15,-70 35-4 16,55-51 1-16,-55 51 7 15,37-55 29-15</inkml:trace>
  <inkml:trace contextRef="#ctx0" brushRef="#br0" timeOffset="41496.0729">19636 18077 82 0,'0'0'36'0,"0"0"-2"16,0 0-34-16,0 0 0 16,0 0 1-16,14-79-1 15,-1 37 0-15,0-9 0 16,2-9-2-16,-3-12-1 15,-2 10 1-15,-3 8 1 16,-2 6-1-16,-3 13 0 16,2 5 1-16,-4 30 0 15,0 0 3-15,-3 32 3 16,6-10-3-16,-1 38 2 15,3 6-5-15,4 0 6 16,4 19-6-16,-1-7 5 0,4-4-3 16,-2 6-1-16,-1 6 0 15,-2-23 2-15,-2-7 0 16,-6 1-3-1,-3-57 1-15,-3 89-8 0,3-89-9 16,-21 60-19-16,21-60 0 16,0 0-3-16,0 0 13 15,-56 9 26-15</inkml:trace>
  <inkml:trace contextRef="#ctx0" brushRef="#br0" timeOffset="41730.0732">19649 18441 78 0,'-10'64'35'16,"10"-64"1"-16,0 0-34 16,0 0 1-16,0 0 0 0,63 6 0 15,-63-6-1-15,65-29-1 16,-65 29-1-16,81-35-1 15,-81 35-2-15,83-52-6 16,-83 52-20-16,62-45-8 16,-62 45-3-16,45-74 4 15,-45 74 29-15</inkml:trace>
  <inkml:trace contextRef="#ctx0" brushRef="#br0" timeOffset="42104.4739">20215 17654 90 0,'-28'104'38'16,"6"-39"-3"-16,-3 2-35 15,6 8 0-15,8 3 1 16,4-4 0-16,6 1-3 15,8-6 3-15,9-19-3 16,-16-50 2-16,59 48 1 16,-59-48 0-16,78 3 0 15,-78-3 0-15,77-62 1 16,-77 62-1-16,57-96-1 15,-43 30 1-15,-10-4-1 0,-10 2-1 16,-12-1 3-16,-9 7-3 16,-8 10 0-16,-3 6-2 15,-2 12 1-15,7 19-3 16,-4 9-2-16,37 6-3 15,0 0-15-15,-49 32-11 16,49-32-1-16,22 3 3 16,6-6 25-16</inkml:trace>
  <inkml:trace contextRef="#ctx0" brushRef="#br0" timeOffset="42463.2745">20594 17752 75 0,'-18'64'36'15,"-4"-11"1"-15,-3 19-26 16,2-2-7-16,11 5-4 0,7 7 2 16,9-17-1-16,8 5-1 15,-12-70 2-15,46 83-1 16,-46-83 3-16,67 18-2 15,-67-18-2-15,70-46 1 16,-70 46 1-16,54-93-5 16,-36 32 4-16,-8-19-1 15,-10 0 0-15,-13 6 2 16,-7 8-3-16,-12 9-1 15,-5 2-1-15,-5 14 2 16,1 10-3-16,1 23-1 16,40 8-6-16,-61 19-1 15,61-19-16-15,0 0-10 0,-4 27 3 16,24-20-2-16,7-6 37 15</inkml:trace>
  <inkml:trace contextRef="#ctx0" brushRef="#br0" timeOffset="42853.2751">20916 17729 85 0,'0'0'37'0,"0"0"1"16,-10-14-33-16,15-4-7 15,0-4 1-15,2-3-2 0,1 4 2 16,3-7 0-16,1-17 0 16,-1 16-3-16,2 12 2 15,0 0 2-15,0 7 0 16,0 34 1-16,1-4-2 15,-14-20 3-15,22 92-1 16,-14-29 2-16,0-2-4 16,-2 18 3-16,-1 3 0 15,-2-10 1-15,-2-3-4 16,-1-10 3-16,0 6-2 15,-1-5 1-15,1-60 2 16,-6 81-4-16,6-81-5 0,-11 60 1 16,11-60-1-16,-13 59-11 15,13-59-19-15,0 0-1 16,0 0-1-1,-48-65 18-15,48 65 20 16</inkml:trace>
  <inkml:trace contextRef="#ctx0" brushRef="#br0" timeOffset="43009.2754">20904 18351 86 0,'0'0'38'0,"73"46"-4"15,-73-46-67-15,103-30-6 0,-37-25 1 16,-4-34-2-1,4-19 33-15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8T21:04:50.3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11742 13879 58 0,'5'-17'33'0,"-2"-11"-10"16,-16 3-20-16,-5-6-2 15,-13 2 2-15,-10-4-1 16,-10 3-1-16,-12 0 0 15,-7 5 0-15,-10 6-1 16,-1 8 1-16,-5 10-1 16,-1 12 1-16,2 11-1 15,3 14 1-15,7 21 0 16,10 17-1-16,9 22 1 15,14 19-1-15,14 14 2 16,20 9-3-16,19 10 2 16,20 3-1-16,25-7 0 0,20-3 0 15,19-19 1 1,21-18 0-16,19-21 0 15,7-14 1-15,6-26 0 16,-1-15 1-16,-10-26 0 0,-2-19-1 16,-16-22 0-16,-8-18-1 15,-20-19 1-15,-16-17 0 16,-17-19-2-16,-14-15 1 15,-19-12-1-15,-19-7 0 16,-15-2 1-16,-21-1-1 16,-16 13 0-16,-15 14 0 15,-10 17 0-15,-13 21-1 16,-12 22 0-16,-7 19 0 15,-2 21-1-15,0 14-1 16,12 17-5-16,-4-1-9 16,19 17-19-16,7 0 0 15,20 7 1-15,21-6 19 0,18-1 16 16</inkml:trace>
  <inkml:trace contextRef="#ctx0" brushRef="#br0" timeOffset="499.2009">12301 14422 66 0,'16'20'36'15,"17"-12"-1"-15,18-10-34 16,26-5 2-16,25-4-1 0,20-6 1 16,19-4 0-16,20-4 0 15,15 2-2 1,3-3 1-16,3 6-1 15,-5 0 1-15,-9 2 0 0,-15-2-1 16,-11 5-1-16,-20 5 0 16,-21-1-1-16,-17 9-1 15,-21-1-3-15,-12 8-4 16,-25-11-6-16,-2 21-17 15,-24-15-4-15,0 0-1 16,-30 8 14-16,6-11 23 16</inkml:trace>
  <inkml:trace contextRef="#ctx0" brushRef="#br0" timeOffset="998.4017">14429 13641 70 0,'-8'27'35'0,"-3"7"0"15,-6 7-34-15,-5 16-1 16,-1 17 1-16,-1 20 0 16,-1 19 0-16,11 19 1 15,10 12 1-15,19 15 1 16,21 0-2-16,28-2 0 0,22-14 0 15,27-13 0-15,16-28 1 16,16-29 0-16,12-34-2 16,4-37 0-16,-6-40 1 15,-10-31-1-15,-17-30 0 16,-16-30 0-16,-21-24-1 15,-24-14 0-15,-32-8-1 16,-23-2 1-16,-29 5-1 16,-27 9 1-16,-25 17 0 15,-28 21-1-15,-17 27 0 16,-16 30 0-16,-5 24 0 15,-12 21-3-15,2 31 0 16,-4 13-3-16,20 26-23 0,-2 1-7 16,15 6-1-16,5-4 0 15,10 5 29 1</inkml:trace>
  <inkml:trace contextRef="#ctx0" brushRef="#br0" timeOffset="1638.0029">9913 13852 42 0,'-15'2'31'15,"1"-7"1"-15,3 2-29 16,11 3 1-16,0 0 0 15,8 14 0-15,5-3 0 16,14 12-2-16,6 2 2 16,13 14 0-16,6 5-1 15,11 8-1-15,8 5 0 0,6 4-1 16,0-2 0-16,0 1 1 15,-5-6-1-15,-4-3 0 16,-9-11 0-16,-11-3 0 16,-12-9-1-16,-11-3 0 15,-12-1 0-15,-15 1 1 16,-13-1-1-16,-12 4-1 15,-11 2 1-15,-13 8-1 16,-10 5 1-16,-8 4-1 16,-9 2 2-16,-5 4-2 15,1 2 0-15,2 2 1 16,3-1-1-16,7-4 0 15,11-5 0-15,7-11-1 0,16-1-3 16,6-17-2-16,23 1-17 16,7-19-11-16,1-13 1 15,8-11-1 1,7-12 35-16</inkml:trace>
  <inkml:trace contextRef="#ctx0" brushRef="#br0" timeOffset="1934.4034">9731 13911 79 0,'-2'45'38'0,"4"8"-2"0,1 19-37 16,10 20 1-16,2 12-1 15,1 9 1-15,1 10 0 16,3-2-1-16,-4-3-1 15,2-3-1-15,-8-24-8 16,13-7-23-16,-7-17-3 16,3-15 0-16,5-24 12 15,5-26 25-15</inkml:trace>
  <inkml:trace contextRef="#ctx0" brushRef="#br0" timeOffset="2901.6051">15724 14348 48 0,'0'0'36'0,"23"14"1"16,5-17-19-16,23 7-12 16,19-6 0-16,30 9 2 15,21-6-3-15,26 7 0 16,23-7-1-16,16 4-1 15,11-2-1-15,1 0 0 16,-5-4 0-16,-8-7-1 16,-12 1 0-16,-15-9-1 15,-16 5 1-15,-15 2-1 16,-21-2 0-16,-13-4 0 0,-20 5-1 15,-17 6 0-15,-16 2-1 16,-16 2 0-16,-24 0-3 16,1-13-3-16,-1 13-7 15,-43-8-23-15,11-2 0 16,-9-10 0-16,-4-4 2 15,-5-5 36-15</inkml:trace>
  <inkml:trace contextRef="#ctx0" brushRef="#br0" timeOffset="3198.0056">17804 13797 85 0,'41'15'38'15,"5"6"0"-15,12 14-35 16,5 0-2-1,12 9 0-15,2 5 1 0,-2 6-1 16,-4-1 1-16,-4 4-2 16,-11-2 1-16,-10-1 0 15,-18-3-1-15,-16-6 1 16,-17-4 0-16,-17-3-1 15,-12-2-1-15,-19-7 0 16,-9 0-4-16,-20-15-4 16,4 2-25-16,-23-11-4 15,-7 1-1-15,-11-8 0 16,-8-1 31-16</inkml:trace>
  <inkml:trace contextRef="#ctx0" brushRef="#br0" timeOffset="3728.4065">13871 13880 66 0,'0'0'33'0,"0"0"2"16,0 0-35-16,-9 11 1 15,9-11 1-15,11 7 0 16,-11-7 0-16,28 20 1 15,-6-9 0-15,10 6-1 16,6 0 2-16,8 3-2 16,3 0 1-16,1 7-1 15,0-4 0-15,-2 3-2 16,-7 5 1-16,-4-2 0 15,-10-1 0-15,-8-3 0 0,-10 4-2 16,-9 3 2-16,-9 4-1 16,-10 6 0-16,-8-2 0 15,-5 6 0 1,-6 4 0-16,-4 3-1 0,-1 0 0 15,-5-3-2-15,4 0-2 16,-4-16-9-16,11 4-23 16,2-13 0-16,14-8 0 15,10-17 7-15,19-16 30 16</inkml:trace>
  <inkml:trace contextRef="#ctx0" brushRef="#br0" timeOffset="4492.8079">19556 13560 78 0,'-47'3'36'0,"-12"-5"-2"16,-6-3-35-16,-10 4 1 15,-11 7-1-15,-9-2 1 16,-11 7 1-16,-6 7 0 15,-2 7-1-15,-1 7 2 16,4 15 0-16,6 11 1 16,15 20-2-16,14 23 2 15,24 19-1-15,23 17 0 16,26 17 0-16,29 13 0 15,36 7 0-15,32-7-1 0,33-11 1 16,23-23-1-16,26-24 0 16,14-28-1-16,7-24 2 15,-3-29-1 1,-6-27-1-16,-14-29 2 0,-14-18-2 15,-19-22 2-15,-22-18-2 16,-22-17 0-16,-18-16 0 16,-24-19 0-16,-22-15 0 15,-25-5-1-15,-19-8 2 16,-24-1-1-16,-22 8 1 15,-23 11-1-15,-17 16 1 16,-17 21-1-16,-14 24 0 16,-12 26 1-16,-8 26-2 0,-1 23 0 15,1 18 0-15,10 22-1 16,7 6-4-1,24 27-22-15,5-4-11 16,19 6 1-16,12-5-1 0,22-2 11 16</inkml:trace>
  <inkml:trace contextRef="#ctx0" brushRef="#br0" timeOffset="4960.8086">20419 14439 83 0,'44'21'38'16,"22"-11"0"-16,33-5-34 15,12-4-2-15,27 2 1 16,18-7-2-16,21-2-1 0,11-1 1 15,4 1-1-15,1-2 0 16,-3 2-1-16,-8 3 0 16,-14-5 1-16,-15-4-1 15,-22-2 0-15,-23 4-2 16,-21-6 0-16,-19 4-2 15,-28-12-5-15,-8 8-13 16,-26-11-13-16,-17 4-2 16,-17-2 0-16,-8-3 29 15</inkml:trace>
  <inkml:trace contextRef="#ctx0" brushRef="#br0" timeOffset="5382.0094">21891 13999 86 0,'34'39'37'16,"6"-3"1"-16,17 0-38 15,0 0 1-15,12 1-1 16,0 3 0-16,4-4 0 16,1-1 1-16,-6-2-1 15,-6-3 0-15,-9-2 0 16,-12 5-1-16,-14 5 1 15,-18-2 0-15,-18 5 0 16,-17 4 1-16,-16 6-1 16,-17 4 1-16,-12 8-1 0,-8 1 1 15,-6-2-1-15,-2-4 1 16,3 2-1-16,4-3-2 15,11-7 1-15,13-8-2 16,7-15-4-16,26-3-4 16,-2-24-17-16,25 0-9 15,21-19-1-15,12-12 2 16,12-16 34-16</inkml:trace>
  <inkml:trace contextRef="#ctx0" brushRef="#br0" timeOffset="5974.8105">23434 13838 72 0,'-30'-4'38'15,"-8"-6"-3"-15,-4 1-34 16,-4 4 0-16,-3 6-1 15,-5 6 2-15,-2 9-2 16,-1 17 2-16,-1 20-1 0,2 27 1 16,9 24-1-16,9 21 3 15,12 23-2-15,19 11 1 16,24 19-1-1,27-1 0-15,34-3-1 0,31-15 0 16,24-19 1-16,23-28-2 16,23-22 2-16,11-30-2 15,7-31 2-15,-5-35 1 16,-4-29 0-16,-12-38 0 15,-14-30-1-15,-17-28 0 16,-23-28-1-16,-26-25 0 16,-26-15-1-16,-27-8-1 0,-32-11 0 15,-33 7-1 1,-28 12 2-16,-32 19 0 15,-25 20-1-15,-23 30 1 16,-23 31 0-16,-13 31 0 0,-11 28-1 16,0 25 0-16,2 18 0 15,5 16 0-15,11 9-1 16,17 13-3-16,16-7-5 15,30 5-28-15,8 2 0 16,21 1-1-16,13-4-1 16,20-5 31-16</inkml:trace>
  <inkml:trace contextRef="#ctx0" brushRef="#br0" timeOffset="7831.2137">20889 13759 63 0,'0'0'33'0,"0"0"-1"15,0 0-29-15,20-10-3 16,-4-10 0-16,4-8 0 0,2-5 1 16,5-6-1-16,4-7 1 15,-1 0 0-15,2-2-1 16,-2 3 0-1,-1 3 1-15,-1 8-2 16,-5 2 2-16,-2 9-1 0,-6 6 0 16,-2 8 0-16,-13 9 0 15,12 1-1-15,-11 12 1 16,-1 12 1-16,-2 5-1 15,0 11 1-15,1 9 0 16,0 9 0-16,0 5 1 16,3 3 0-16,2 1-1 15,1-3-1-15,0-5 1 0,2-4-1 16,0-10 0-1,-1-5-1-15,0-10 1 16,-1-8-2-16,0-6 1 16,-5-17-1-16,4 20-1 0,-4-20 0 15,0 0-3-15,-14 1-3 16,14-1-6-16,-15 0-8 15,4-3-10-15,0 3 1 16,-4-1 19-16,3 1 13 16</inkml:trace>
  <inkml:trace contextRef="#ctx0" brushRef="#br0" timeOffset="8065.2141">20942 14095 47 0,'27'-4'34'15,"4"1"0"-15,14-13-25 16,16 10-6-16,7-6 0 16,16 1 0-16,-1-6-1 15,7-1 0-15,3 1-5 16,-9-11-14-16,-1 6-16 15,-7-1 0-15,-15-3-1 16,-11 2 18-16,-15-6 16 16</inkml:trace>
  <inkml:trace contextRef="#ctx0" brushRef="#br0" timeOffset="9032.4157">24101 13812 55 0,'-33'6'35'0,"-8"-4"-1"15,-6-10-30-15,-11 7-4 16,-5 5 0-16,-9 3 1 15,-3 6 0-15,-3 9 1 16,-2 11-1-16,0 9 1 16,6 22-1-16,3 8 1 15,11 23 0-15,13 14 1 0,16 9-2 16,18 7 2-1,29 4-2-15,28 4 0 16,28-8 1-16,28-13 0 16,22-19-1-16,16-27 1 0,9-19-1 15,2-24 1-15,-6-23 2 16,-12-28-1-16,-15-20-1 15,-20-19 1-15,-17-17-2 16,-25-11-1-16,-17-16 0 16,-23-9 0-16,-15-6-2 15,-20-2 1-15,-18 6 0 16,-14 7-3-16,-17 14 2 15,-9 12-1-15,-9 16 0 16,4 21-4-16,-9 0-14 16,14 21-16-16,3 1-1 15,15 6 1-15,8-3 22 16</inkml:trace>
  <inkml:trace contextRef="#ctx0" brushRef="#br0" timeOffset="9750.017">19805 15150 76 0,'-17'38'36'0,"11"0"-1"0,6 0-33 15,18 5-2-15,17 6-1 16,21 7 2-16,17 8-1 15,20 15 1-15,21 10-1 16,22 13 1-16,19 10 0 16,18 13 0-16,12 5 2 15,11 9 0-15,2 3 0 16,6 0 0-16,-8-2-1 15,-8-6 2-15,-14-6-2 16,-13-9 1-16,-19-23-3 16,-18-4 2-16,-22-16-4 15,-19-6 5-15,-16-24-3 0,-14-9-1 16,-13-12 0-16,-14-6 0 15,-8 5 0-15,-12-10-3 16,-1-3-2-16,-18-17-11 16,13 6-19-16,-27-4-2 15,7-7 2-15,-8-10-1 16,1-15 37-16</inkml:trace>
  <inkml:trace contextRef="#ctx0" brushRef="#br0" timeOffset="10171.2178">22537 16624 76 0,'1'10'37'15,"7"17"-1"-15,-2-9-32 16,7 20-3-16,8 0 0 15,7 13 1-15,1 2 0 16,8 6 0-16,-3 1-1 16,4 2 3-16,-8-4-2 15,1-2 1-15,-13 0-2 16,-4-10 2-16,-12 2-2 15,-9-9 1-15,-10-1 0 16,-13 1-1-16,-8 3-1 16,-10 0 3-16,-9-16-3 0,-4 3 0 15,-4-1 0-15,-3 20-5 16,1-24 5-1,5 3-4-15,5-6 5 16,4-14-4-16,13 6 5 0,40-13-9 16,-59 29 6-16,37-47 2 15,22 18-6-15,0 0-4 16,-16 1-25-16,16-1-6 15,0 0 0-15,-1-29 8 16,5 0 25-16</inkml:trace>
  <inkml:trace contextRef="#ctx0" brushRef="#br0" timeOffset="10717.2188">21551 15584 71 0,'-11'-1'35'16,"-3"11"0"-16,0 11-34 15,-5 13 0-15,2 15 0 0,4 16-2 16,2 4 2-16,11 13 0 16,8 3-1-16,13-2 2 15,10-13-2-15,8-7 2 16,3-18 0-16,9-14 0 15,-1-20 0-15,-3-27-1 16,-2-14 1-16,-6-6-1 16,-9-11 1-16,-8-5-1 15,-11-6-1-15,-11-3 0 16,-13 6 0-16,-9 14 0 15,-12 0 0-15,-7 3-1 16,-6 10 0-16,0 4-1 0,2 12 1 16,1 3-2-16,12 13-3 15,0-16-9-15,21 18-22 16,11-6 1-1,11 12-1-15,14-10 15 16,17 6 22-16</inkml:trace>
  <inkml:trace contextRef="#ctx0" brushRef="#br0" timeOffset="11325.6199">24007 16507 61 0,'1'-41'34'16,"-15"-10"2"-16,-8 13-30 15,-18-16-4-15,-12 7 2 16,-19 9-1-16,-15 27 0 15,-19 13-1-15,-8 33 0 16,-9 31 0-16,-3 35 0 16,7 49 0-16,15 35 1 15,19 34 0-15,23 5-3 16,33 14 4-16,34-4-1 0,33-6-1 15,36-27-2-15,27-31 4 16,25-34-2-16,21-43 0 16,19-25 4-16,9-27-4 15,2-53 0-15,-5-22 1 16,-9-27 0-16,-15-40-4 15,-20-30 0-15,-23-29 0 16,-25-18-1-16,-32-26 0 16,-27 12-1-16,-30-24 2 15,-29 12 0-15,-32 11 0 16,-27 31 0-16,-29 25 1 15,-19 21-2-15,-12 28 1 16,-11 23 0-16,0 27-2 0,3 9 1 16,14 23-1-16,16 7-4 15,34 17-21-15,12-3-10 16,28 13-1-1,18-5 1-15,27 4 17 0</inkml:trace>
  <inkml:trace contextRef="#ctx0" brushRef="#br0" timeOffset="13275.6233">23817 13099 86 0,'71'18'38'0,"-6"-12"-1"16,11-13-39-16,-7-13 2 16,7-14-1-16,6-16 1 15,-3-15 0-15,5-14 1 16,0-13-2-16,-1-13 2 15,-1-8-1-15,-6-10 0 0,-8-2 1 16,-13-5-1-16,-12 5 1 16,-19 2 0-16,-10 4-1 15,-18 3 1-15,-13 4-1 16,-20 12 0-16,-16 12 1 15,-19 14 0-15,-15 15-1 16,-12 21 2-16,-15 25-1 16,-5 28 0-16,-6 28 1 15,5 27-1-15,2 28 0 16,12 30-2-16,13 16 3 15,17 13-3-15,18 1 1 16,22 1-1-16,16-5 1 16,20-16 0-16,16-14 1 0,9-21-2 15,8-17 1-15,4-18 1 16,2-12 0-1,-3-15-1-15,-5-5 1 16,-6-13-1-16,-3-9 0 0,-5-5 0 16,-3-7 0-16,0-2-1 15,-14 0 1-15,13-17-1 16,-10-1-1-16,-5-5 1 15,-4-3-1-15,-2-4-1 16,-9-3-1-16,-3 2 0 16,-8-7-1-16,-1 6 1 15,-10 0-1-15,2 10 0 0,-6-4 0 16,4 9 2-1,-2-2 0-15,4 6 1 16,2 0 1-16,3 7 0 16,4 3 2-16,4 0 0 15,3 4 0-15,3 2 1 0,7 5 0 16,11-8 0-16,-11 27 1 15,14-11 0-15,8 8 0 16,5 3 0-16,7 8-1 16,3 4 0-16,6 3 0 15,2-4 0-15,5 0-1 16,-2-7 1-16,2-4 0 15,-3-11-1-15,0-9 0 16,-2-15 0-16,1-11 0 16,-4-10-1-16,-2-7 0 15,-1-7 1-15,-2-3-3 16,-4-1 2-16,-4 4 0 0,-3 7 0 15,-7 8 0-15,-5 12-1 16,-3 16 1-16,0 0 0 16,-24 11 0-16,5 17 0 15,-6 6 0-15,-4 6 0 16,-4 9 1-16,-6-1-1 15,-2-2-1-15,0-2 0 16,2-8 0-16,8-8-4 16,-2-23-8-16,17-8-22 15,2-23-2-15,12-14 1 16,9-16 6-16,7-19 30 15</inkml:trace>
  <inkml:trace contextRef="#ctx0" brushRef="#br0" timeOffset="13665.624">23109 10620 90 0,'0'0'38'0,"0"0"-1"15,3 16-37-15,9 1-1 16,5 5 2-16,1 3 0 15,1 2-2-15,-1 1 1 16,-1-3-1-16,0-7 0 16,-2-8-3-16,4 5-6 15,-19-15-27-15,25-6 0 16,-9-7 0-16,0-1 1 15,-2-12 35-15</inkml:trace>
  <inkml:trace contextRef="#ctx0" brushRef="#br0" timeOffset="14086.8247">23628 10732 81 0,'-17'51'37'0,"-1"2"0"15,-4 5-36-15,6 7 0 16,5 3 0-16,7 4 0 15,8-1-1-15,9 0 2 16,8-11-1-16,11-13 0 0,6-18 0 16,7-13 0-16,0-21 0 15,4-14 0-15,-2-18-1 16,-3-14-1-1,-6-9 2-15,-7-3-2 0,-9 2 1 16,-8-2-2-16,-6 8 0 16,-12 7 0-16,-7 12-1 15,-8 5 1-15,-6 14-3 16,-8 0-1-16,6 13-9 15,-13-1-20-15,3 4 1 16,3 1-2-16,2-2 13 16,2-1 23-16</inkml:trace>
  <inkml:trace contextRef="#ctx0" brushRef="#br0" timeOffset="15444.0271">24579 17313 53 0,'0'0'32'0,"-2"11"2"15,2-11-24-15,20-17-6 16,1 2 0-16,8-3-1 16,1-9-2-16,6-9 0 15,1-5 1-15,3-3-1 16,-1-11 0-16,0-8-2 15,-1-5 1-15,-2-8-2 16,-1-7 2-16,-6-3-1 16,-3-5-1-16,-7-4 0 15,-6 9 0-15,-9 1 1 16,-5 9-1-16,-10 8 2 15,-7 13-1-15,-11 12 0 0,-7 17 2 16,-5 10 0-16,-6 8 0 16,-4 16 1-16,0 7-1 15,3 9 1-15,2 2 0 16,9 6-1-16,6 0 1 15,6 1-1-15,7 2 1 16,9-4-1-16,4-3 2 16,5 1-2-16,3 3 0 15,2-3 1-15,1-2 0 16,1 0-2-16,-1-4 2 15,-1 0-1-15,-2-3-1 16,-1 3 0-16,-3-9 0 0,-3-3 0 16,4-11 0-16,-11 17 0 15,11-17 0-15,-16 11 0 16,6 0 0-1,10-11-1-15,-19 0 1 16,19 0 0-16,-16 18-2 0,16-18-3 16,-12 3-2-16,0-17-14 15,12 14-15-15,0-23 0 16,0 23-1-16,5-35 23 15</inkml:trace>
  <inkml:trace contextRef="#ctx0" brushRef="#br0" timeOffset="15912.0279">25045 15429 34 0,'3'-12'30'16,"-6"-3"1"-16,-4 4-26 15,7 11 1-15,-3-14 0 16,3 14-1-16,0 0 0 0,0 0 0 15,5-12-1-15,-5 12 1 16,8 11-1-16,-2 2 0 16,-4-1-1-16,3 9-2 15,-1-1 0-15,2 7 0 16,-2-4-2-16,-1-1 0 15,1-2 0-15,0-7-2 16,2 4-2-16,-6-17-2 16,8 20-7-16,-8-20-12 15,0 0-9-15,-10 13 1 16,10-13 12-16,-9 18 22 15</inkml:trace>
  <inkml:trace contextRef="#ctx0" brushRef="#br0" timeOffset="16848.0295">24806 15713 69 0,'-13'5'34'0,"13"7"-10"16,0-12-23-16,0 0 0 16,0 0 0-16,15 3 0 15,-15-3-1-15,13 3 0 16,-13-3 0-16,0 0 0 15,14 14 0-15,-14-14 0 16,0 0-1-16,8 12 1 16,-8-12 0-16,0 0-1 15,0 0 1-15,0 0 0 16,0 0-1-16,0 0 1 0,0 0 0 15,0 0-1-15,11-2 1 16,-11 2 0-16,0 0 0 16,5 11 0-16,-5-11 0 15,0 0 0-15,4 11 0 16,-4-11 0-16,0 0 0 15,0 0 0-15,0 0 0 16,14 3 0-16,-14-3-1 16,0 0 2-16,13-1-1 15,-13 1-1-15,0 0 1 16,16-7 0-16,-16 7 0 15,0 0 1-15,11 5 0 0,-11-5-1 16,0 0 0-16,0 0 1 16,5 16-1-16,-5-5 0 15,0-11 0-15,0 24 0 16,5-4 0-16,2-3 0 15,2 1 0-15,4 1 1 16,3-5 0-16,5-3 0 16,1-4 1-16,2-2-1 15,-1-12 1-15,2-1-1 16,-3-8 0-16,-3-2-1 15,-5-5 2-15,-5-1-3 16,-7-3 1-16,-7 2 0 16,-9 2-1-16,-6-2 1 0,-7 10 0 15,-7-2-1-15,-5 8 0 16,-3 7 1-1,3 3-1-15,-3-2-1 16,10 12-2-16,-3-9-4 0,19 15-15 16,2-8-11-16,14-9 0 15,-6 14 4-15,6-14 30 16</inkml:trace>
  <inkml:trace contextRef="#ctx0" brushRef="#br0" timeOffset="17409.6305">24350 16194 52 0,'9'14'32'0,"-1"-3"2"15,-8-11-29-15,0 0-3 0,11 14 1 16,-11-14 0-16,6 11 1 16,-1 1-1-16,-7-1 0 15,4 3 0-15,-4 4-1 16,5 2 0-16,-4 0-1 15,2 2 0-15,0 1 0 16,1-3 0-16,-2-20 0 16,9 22 0-16,-9-22 0 15,17 14 0-15,-3-17 0 16,1-2 0-16,6-5-1 15,5-1 1-15,3 4-1 16,5-3-1-16,2 2-1 16,-5-8-3-16,8 18-14 0,-10-11-19 15,-3-1 2-15,-10-6-2 16,-6 0 19-1,-12-14 19-15</inkml:trace>
  <inkml:trace contextRef="#ctx0" brushRef="#br0" timeOffset="18829.2331">12974 13582 47 0,'-11'41'34'15,"1"-2"0"-15,-1 0-20 16,1 3-14-16,7-2 0 0,3-1 0 16,6 1 1-16,3-8 1 15,11-6 0-15,3-10 0 16,11-4 0-1,4-18 1-15,6-5 0 0,-2-14 0 16,0-4 0-16,-5-10-2 16,-4-4 0-16,-7-4 1 15,-8-2-2-15,-12 4 0 16,-7-1-1-16,-11 9 1 15,-8 3 0-15,-9 6-1 16,-4 6 1-16,-5 10-1 16,-2 5 0-16,3 5-2 15,-2 2-1-15,12 8-2 0,-3-17-6 16,30 9-13-1,-11-7-11-15,17-8 1 16,3-5 7-16,9-9 28 16</inkml:trace>
  <inkml:trace contextRef="#ctx0" brushRef="#br0" timeOffset="19172.4337">12955 12503 86 0,'-6'68'37'15,"5"4"0"-15,-4 2-38 16,-1 2 0-16,6-1-2 15,-5-11-2-15,9 3-7 16,-10-14-24-16,16-10-1 16,1-10 0-16,8-9 10 15,9-12 27-15</inkml:trace>
  <inkml:trace contextRef="#ctx0" brushRef="#br0" timeOffset="19890.0349">17149 13679 64 0,'-46'31'35'0,"-5"7"0"0,9 11-34 16,-4-1 1-16,9 5-1 15,5 2 0-15,12 0-1 16,10-2 2-16,15-4-2 16,17-10 2-16,8-5-1 15,11-18 1-15,6-8 0 16,1-16 1-16,4-7-2 15,-3-16 1-15,-3-6 0 16,-8-9-2-16,-8-7 2 16,-11 2-3-16,-8 0 2 15,-8 2-2-15,-10 3 2 16,-6 4-3-16,-9 5 2 15,-6 8-1-15,-3 4-1 0,2 8-1 16,-5-2-1-16,11 13-5 16,-10-14-14-16,15 6-12 15,7-7-1-15,8-2 0 16,6-8 30-16</inkml:trace>
  <inkml:trace contextRef="#ctx0" brushRef="#br0" timeOffset="20155.2354">16983 12601 89 0,'-11'58'39'0,"8"10"-1"16,-1 0-39-16,4 2 0 15,5 6-2-15,-9-14-6 16,8 0-28-16,-11-13-1 15,-4-7-1-15,-11-17 2 16,-11-18 37-16</inkml:trace>
  <inkml:trace contextRef="#ctx0" brushRef="#br0" timeOffset="24429.6429">12010 14199 1 0,'-38'19'13'0,"10"9"14"16,-3 0-16-16,-2-5-2 15,9 11 1-15,-3-6-3 16,10 8-1-16,1-8-2 15,12 1 1-15,1-8 0 16,15 4 0-16,2-12 0 16,21 4 2-16,4-14-2 15,22-3 0-15,7-6 0 16,19-1-3-16,7-10 1 15,9 3-1-15,9-2 0 16,3 1-2-16,0 0 2 16,2 7-1-16,1-5-1 0,-1 2 2 15,4 2-1-15,1 0 1 16,-3-5-1-16,2-2-1 15,-3 3 0-15,-3-4 1 16,-6-3-1 0,-7 3-1-16,-9-1 2 0,-7 1-1 15,-10 4 0-15,-4-1 0 16,-10 2 0-16,-8-1 0 15,-6 3 0-15,-9 3 0 16,-8 2 0-16,-7-1 0 16,-6 0 0-16,-7 2-1 15,-11 4 1-15,0 0-3 16,0 0-1-16,2-18-2 0,-2 18-2 15,-20-17-6-15,20 17-7 16,-24-21-5 0,8 8-9-16,-3-3 5 15,-1-3 30-15</inkml:trace>
  <inkml:trace contextRef="#ctx0" brushRef="#br0" timeOffset="24850.8436">14010 13823 36 0,'0'0'30'16,"0"15"2"-16,0-15-27 15,12 28-1-15,0-10 1 16,13 10-1-16,-2-5 2 15,14 8-1-15,-2-1 0 0,10 6-1 16,-2-7 0-16,2 5-1 16,-3-6 0-16,-5-1-1 15,-6-1-1-15,-8 4 1 16,-11-4-1-16,-8 3 0 15,-11 2 1-15,-8 4-1 16,-12 1-1-16,-6 6 1 16,-8 0 0-16,-7-1-1 15,-3-2 0-15,-3-2 1 16,2-1-2-16,2-8 0 15,7 1 1-15,3-5-2 16,8-3 0-16,5-6-3 16,15 4-3-16,-3-19-18 0,15 0-10 15,14-2 0-15,6-11 0 16,8-8 31-16</inkml:trace>
  <inkml:trace contextRef="#ctx0" brushRef="#br0" timeOffset="25474.8447">14889 14181 37 0,'38'-2'30'0,"0"-4"0"16,7 2-29-16,11 5 1 16,5 1 1-16,10 5 1 15,6-2 0-15,10 6 0 16,1-9 0-16,11 9 1 15,2-4 0-15,14 8-1 0,-1-10-1 16,5 10 1 0,-4 0-2-16,5 4 1 15,-4 1-1-15,2 4 1 16,-1-9-2-16,0 2 0 15,-1-3 0-15,-2-4 0 0,2-5 0 16,-3 0-1-16,-2-8 1 16,0 0 0-16,-2 1-1 15,-4 0 1-15,-2 3-1 16,-5-1 1-16,-7 0 0 15,-3 0 0-15,-7 1-1 16,-5-5 0-16,-8-4 1 16,-5 0-1-16,-7-8 0 15,-5-7 0-15,-3 4-1 16,-9-5-1-16,-6 1 1 15,-9-5-4-15,-2 7-2 16,-18-12-3-16,4 16-7 0,-20-4-17 16,-1-3-1-16,-7 1 0 15,-2-1 21-15,-5 3 14 16</inkml:trace>
  <inkml:trace contextRef="#ctx0" brushRef="#br0" timeOffset="25818.0453">18044 13862 56 0,'-12'7'33'16,"12"4"-1"-16,6 1-31 15,6 2 3-15,11 3-2 0,4-4 3 16,10 8-2-16,-2-5 0 15,9 3 0-15,-4-2 0 16,2 2-1 0,-7 0-1-16,-1 2 1 0,-13 0-1 15,-9 3 0-15,-13 5-1 16,-15 1 0-16,-13 1 1 15,-11 6 0-15,-11 1-1 16,-7 2 0-16,-2 3-1 16,1-4 1-16,8-2-3 15,8-6-2-15,21 6-3 16,4-20-10-16,29 2-17 15,16-10 0-15,22-7 0 0,17-9 22 16,16-8 13 0</inkml:trace>
  <inkml:trace contextRef="#ctx0" brushRef="#br0" timeOffset="26395.2463">20096 14309 47 0,'-15'19'30'0,"15"-7"-5"15,5 8-24-15,10-2 3 16,18 3 0-16,4-2 1 15,21 5 1-15,8-10-1 16,19 4-1-16,9-7 1 16,20 2-1-16,4-8-1 15,13 2-2-15,4-7 1 16,10 1-2-16,3-2 2 15,6 0-2-15,2-3 0 16,4 1 0-16,0-1 0 16,1-1 0-16,-3 2-1 15,-5 0 0-15,-10-2 0 0,-7 3 1 16,-13-2 0-16,-12 1-1 15,-13 1 0-15,-15 2 1 16,-14-3 0 0,-13 2 0-16,-11 1-1 0,-12-3 0 15,-8 4-1-15,-12-1 0 16,-13 0-2-16,0 0-1 15,0 0-2-15,-25-8-5 16,14 10-10-16,-17-10-8 16,-4-2-3-16,0 3 10 15,-2-11 23-15</inkml:trace>
  <inkml:trace contextRef="#ctx0" brushRef="#br0" timeOffset="27643.2485">24472 13829 61 0,'-55'-23'34'0,"-5"-11"2"15,-7-7-29-15,-7-14-8 16,-4-2 1-16,-2-2 0 15,-9-2 1-15,-4 8 1 16,-5 4 0-16,-2 14-1 16,-1 9 1-16,2 18 0 0,4 13 0 15,6 24 0-15,9 29 0 16,13 26-2-16,10 23 2 15,14 23-1-15,16 25 0 16,15 16-1-16,16 11 1 16,13 2-1-16,15-8 1 15,15-10-1-15,17-11 0 16,14-14-1-16,12-27 2 15,13-20-1-15,9-25 0 16,12-22 2-16,8-29-2 16,5-27 1-16,0-27 0 15,-1-29 1-15,-1-21-1 16,-7-24 0-16,-10-12-2 0,-20-23 0 15,-21-9 0-15,-22-7 0 16,-25 1-1 0,-25 1 2-16,-28 2-2 15,-26 10 1-15,-27 9 1 0,-21 19 0 16,-27 22-1-16,-16 21 2 15,-14 27-1-15,-8 28 0 16,-6 38 0-16,-3 36 1 16,6 45-1-16,9 35 1 15,15 32 1-15,20 22-1 16,24 18 1-16,28 11-1 15,33-3 0-15,32-15 0 16,26-24 0-16,34-23-1 16,32-37-1-16,23-30 0 15,21-38 1-15,16-36 0 16,13-41 0-16,5-33-2 15,10-34 3-15,-4-34 0 0,-6-25-2 16,-10-22 0-16,-16-13-1 16,-24-3 1-16,-32 6 1 15,-31 7 0-15,-38 13-1 16,-36 17 0-16,-37 23 2 15,-32 24-1-15,-34 27 1 16,-23 20-1-16,-19 29 0 16,-10 32 1-16,-8 31-1 15,-1 33 1-15,9 39 0 16,13 35-1-16,27 31 0 15,30 14 1-15,34 13 0 16,36 1-1-16,48-8 2 16,40-10-3-16,31-26 2 0,27-28 0 15,23-41 1-15,18-28-1 16,11-41-1-16,4-33 1 15,-7-37 0-15,-10-40-1 16,-16-42 0-16,-15-28-1 16,-30-21 0-16,-38-1 1 15,-41 4-1-15,-39 13 1 16,-44 27-2-16,-36 39 1 15,-25 53-1-15,-19 43-6 16,3 67-26-16,-5 44-6 16,16 42 2-16,13 26-2 15,32 28 34-15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8T21:13:53.26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14578 13755 41 0,'0'0'32'15,"-10"-18"-12"-15,10 18-4 16,-5-22-3-16,5 22-4 15,-6-29-2-15,5 17-1 16,-7-9-2-16,3 5-1 16,-4-4 0-16,0 0-1 15,-3 6-1-15,-2 1-1 0,1-1 1 16,-2 2-1-16,0 4 1 15,-4-2-1-15,2 5-1 16,-4 5 2 0,-1 2-1-16,-2 3 0 15,-3-1 0-15,-1 8 0 0,-1 4 0 16,-1 6 0-16,1 2 0 15,1 4 0-15,2 1 0 16,1 4 1-16,4 6-2 16,0 1 2-16,4 0-1 15,3 0 0-15,3 0 1 16,3 2-1-16,5-2 1 15,4 2-1-15,3-6 1 0,4-3-1 16,4-4 2 0,3-4-1-16,1 0-1 15,3-6 1-15,3-6-1 16,0-5 1-16,3-3-1 0,2-5 1 15,1-5-1-15,1-3 1 16,-1-8 0-16,1-5-1 16,-2-5 1-16,-1-2-1 15,-2-3 0-15,-4-3 0 16,-4 0 0-16,-1-4-1 15,-2 3 1-15,-2 1 0 16,-3 4-1-16,-1-2 2 16,0 1-1-16,-4 0 0 15,1 2 0-15,-3 5-1 16,0 2 1-16,1 3 0 15,-2-2 1-15,-2 6 0 16,2 3-1-16,0 12 0 0,-2-13 0 16,2 13 1-16,0 0-1 15,0 0 0-15,0 0 0 16,-11 6-1-16,10 5 2 15,1 2-1-15,-2-1 0 16,2 8 1-16,2 5-1 16,1 6 1-16,1 1 1 15,2 8-1-15,-1 4 0 16,4 6 0-16,-1 2 1 15,3 0-1-15,0 1 0 16,1-5 0-16,2-2 0 16,-1-2 0-16,1-5-1 15,-1-3 1-15,-1-2-1 0,3-6 1 16,-4-5 0-16,0 0 0 15,-1-3-1-15,1-3 1 16,-3-5-1 0,-8-12 0-16,16 16 1 0,-16-16-2 15,11 8 0-15,-11-8 0 16,0 0-3-16,0 0-4 15,22 0-31-15,-22 0-1 16,4-15-1-16,-4 1 0 16,7-4 25-16</inkml:trace>
  <inkml:trace contextRef="#ctx0" brushRef="#br0" timeOffset="1419.6025">16607 13556 60 0,'-1'-13'33'16,"-9"1"1"-16,4-3-30 0,-10 2-1 15,16 13 0-15,-24-23 1 16,8 17-1-16,-3-5-1 15,-2 9 0-15,-1 4 0 16,-1 4-1-16,0 8-1 16,-1 8 0-16,2 12 0 15,4 4 0-15,3 7 0 16,6 1 1-16,4-4 0 0,7 4-1 15,4-7 0-15,7-5 1 16,2-8 0 0,6-14-1-16,1-8 2 15,3-11-2-15,-2-8 1 16,1-7 0-16,-2-6-1 0,-1-7 1 15,-2-7-1-15,-5 2 0 16,-2 2 0-16,-3 5 0 16,-3 6 0-16,-3 3 1 15,-1 6-1-15,-2 18 0 16,0 0 0-16,0 0 1 15,2 23-1-15,-1-1 1 16,-1 4-1-16,3 8 1 16,-1 1-1-16,4 3 1 15,-1-2-2-15,2-4 1 16,3-3-1-16,-1-7-1 15,5 0-3-15,-14-22-6 0,35 11-24 16,-22-16-2-16,11-6 1 16,-3-10 0-16,6-3 36 15</inkml:trace>
  <inkml:trace contextRef="#ctx0" brushRef="#br0" timeOffset="1918.8033">17033 13441 56 0,'0'0'34'0,"-12"-16"0"15,0 21-25-15,-9-9-2 16,7 12-2-16,-11 1-1 16,4 7-1-16,-3 1-1 0,2 6-1 15,-2 4 0-15,3 7 1 16,3 1-2-16,2 4 1 15,6-3 0-15,3-2-1 16,4-5 1-16,7-6 0 16,4-7-1-16,7-10 0 15,3-9 1-15,3-9-1 16,0-9 0-16,1-2 1 15,0-10-1-15,-1-1 0 16,-7-6 0-16,0-1 0 16,-5 2 0-16,-3 6 0 15,-2 3 0-15,-3 3 0 16,-2 11 1-16,1 16-1 0,0 0 1 15,0 15 1-15,3 14-1 16,0 4 2 0,3 6-1-16,3 4 0 15,1 2 0-15,2-1 0 0,1-5 0 16,3-3-1-16,-2-9 0 15,0-2-1-15,-2-4 1 16,-1-5-2-16,0-2 0 16,-11-14-2-16,14 19-4 15,-14-19-23-15,0 0-8 16,0 0-1-16,0 0 0 15,5-20 13-15</inkml:trace>
  <inkml:trace contextRef="#ctx0" brushRef="#br0" timeOffset="3697.2065">16494 14167 36 0,'-1'-25'35'16,"2"7"1"-16,-10-8-20 15,9 26-2-15,2-25-5 16,-2 25-3-16,0 0-2 15,0 0 0-15,0 0-2 16,0 0-1-16,6 22 0 16,-4 0 0-16,1 1 0 0,-1 3-1 15,2 1 0-15,-1 4-1 16,1-2 0-16,-2-7-1 15,2-3-3-15,-4-19-2 16,12 21-10-16,-12-21-19 16,0 0-1-16,0 0 1 15,16-20 13-15,-11 7 23 16</inkml:trace>
  <inkml:trace contextRef="#ctx0" brushRef="#br0" timeOffset="3931.2069">16625 14083 44 0,'0'0'34'0,"10"-5"-13"0,-10 5-4 15,0 0-3-15,0 0-4 16,7 23-2 0,-9-9-2-16,6 9-3 15,-4-2 0-15,4 5-1 0,-2-3-1 16,2 1-1-16,-2-3 0 15,2-3-1-15,0 0-1 16,-4-7-1-16,4 10-7 16,-4-21-22-16,-4 19-5 15,4-19 1-15,-5 20 0 16,5-20 31-16</inkml:trace>
  <inkml:trace contextRef="#ctx0" brushRef="#br0" timeOffset="4383.6076">16430 14680 60 0,'-11'7'36'16,"11"-7"-1"-16,0 0-26 16,-8-18-3-16,8 18-2 15,10-20 0-15,2 9-1 16,-1-4 0-16,7 4-2 15,2-1 2-15,8 4-2 16,1-2 1-16,4 4-1 16,1 6 0-16,3 0 0 0,-3 2 0 15,0 5 0-15,-5 2 0 16,-3 2 0-16,-4 1 1 15,-2-1-1-15,-5-1 0 16,-2 2-1-16,-4-1 1 16,2 0-1-16,-11-11 1 15,10 15 0-15,-10-15-1 16,6 14 0-16,-6-14-1 15,0 0-2-15,11 14-14 16,-11-14-21-16,0-12 1 16,1-1-4-16,6-5 3 15,-1-10 33-15</inkml:trace>
  <inkml:trace contextRef="#ctx0" brushRef="#br0" timeOffset="5304.0093">19733 13668 68 0,'-12'-16'34'16,"2"4"0"-16,-3 1-31 15,-4-2 1-15,2 7-1 16,-3 3-1-16,-2 1-1 15,2 3-1-15,-1 4 0 16,-1 8 0-16,2 7 0 16,3 7-1-16,3 6 2 15,4 4-2-15,6 4 1 0,6 3 0 16,4 1-1-16,7-7 1 15,4-4-1-15,6-8 1 16,0-12-1 0,2-10 1-16,0-9 0 0,-1-12-1 15,-2-6 2-15,-3-8-1 16,-4-3 1-16,-5-3-1 15,-4 6 1-15,-2-1-1 16,-5 8 1-16,-5 3 0 16,2 7 0-16,2 14 1 15,0 0 0-15,-12 9 1 16,14 8-1-16,-2 6 1 15,6 7-1-15,1 3 1 0,2 8-2 16,1-4-1 0,2-2 0-16,0-2-1 15,-1-5-3-15,4 2-1 16,-7-17-15-16,7 0-16 0,0-7 1 15,2-8-1-15,1-6 6 16,4-8 30-16</inkml:trace>
  <inkml:trace contextRef="#ctx0" brushRef="#br0" timeOffset="5740.8101">20175 13720 54 0,'-19'-11'34'16,"2"9"-1"-16,4 2-25 15,-15-8 1-15,10 14-2 16,-11-7-2-16,7 6-1 0,-3 0-2 16,3 6 0-16,0 5-1 15,4 6 0-15,3 2-1 16,4 4-1-16,5 3 1 15,5 3-1-15,6 0 1 16,6-3-1-16,6-8 2 16,5-8-3-16,4-6 2 15,0-18 0-15,6-3 0 16,-1-12 0-16,-2-6 0 15,-3-8 0-15,-3-2 0 16,-7-4 1-16,-5 3-1 16,-3 8 1-16,-5 2 0 15,-6 9 0-15,-2 8 0 0,5 14 1 16,-12 10 1-16,10 13-2 15,-2 6 1-15,5 8-1 16,2 5 1 0,3-2-3-16,5 2 1 0,1-6-6 15,10 3-5-15,-10-15-25 16,10-6 0-16,0-9-1 15,3-10-1-15,-1-9 32 16</inkml:trace>
  <inkml:trace contextRef="#ctx0" brushRef="#br0" timeOffset="6208.8109">20621 13642 56 0,'-15'-3'35'16,"-1"5"0"-16,-3-12-22 15,2 21-5-15,-10-5-2 16,5 11-1-16,-3 0-3 16,5 10 1-16,-1 6-3 15,4 1 1-15,3 2-1 16,6 3 0-16,3-5 0 15,6-4 0-15,6-6-1 16,6-11 1-16,6-14 0 16,4-8-1-16,3-9 1 15,1-10 2-15,0-7-3 16,0-6 2-16,-3-7-2 15,-3-2 2-15,-4 4-1 0,-6 6 0 16,-3 8 0-16,-3 12 1 16,-5 20 1-16,0 0 0 15,5 17 0-15,-4 13 0 16,1 12 0-16,1 1 0 15,2 4 0-15,4-1-2 16,0-5-1-16,1-3-1 16,2-8-2-16,-4-14-9 15,10-1-24-15,-18-15-1 16,22 10 0-16,-22-10 0 15,18-20 31-15</inkml:trace>
  <inkml:trace contextRef="#ctx0" brushRef="#br0" timeOffset="6723.6118">20660 14253 74 0,'0'0'37'0,"2"13"0"16,-2-13-32-16,-2 22 0 15,1-10 0-15,4 8-2 16,-2-2-2-16,3 1-1 15,1 0-1-15,-1-3-1 0,3 6-8 16,-7-22-24-16,6 14-2 16,-6-14-1-16,15-11 1 15,-8-1 26-15</inkml:trace>
  <inkml:trace contextRef="#ctx0" brushRef="#br0" timeOffset="6942.0122">20845 14146 59 0,'11'-7'35'16,"-11"7"0"-16,-1 17-27 16,5 5-2-16,-8-4-1 0,6 6-3 15,1 0-1-15,1-2-2 16,0 5-5-16,-6-16-16 15,7 5-12-15,-3-3-1 16,-3-2 0-16,1-11 18 16</inkml:trace>
  <inkml:trace contextRef="#ctx0" brushRef="#br0" timeOffset="7488.0132">20296 14502 76 0,'-7'12'36'0,"1"0"0"16,19 9-30-16,-9-1-1 16,10 9 0-16,2-1 1 15,9 9-3-15,1-7 0 16,10-1-2-16,3-4 1 15,4-2-3-15,3-6 4 0,3-4-3 16,2-5 1 0,4-6-1-16,1-6 2 15,2-3-1-15,0-5-1 16,3-7 2-16,-1-7-3 0,-1-6 3 15,-5-6-2-15,-2-2 1 16,-7-1-1-16,-5 2 0 16,-6-2 1-16,-7 0-1 15,-6 2 1-15,-5 2-2 16,-5 10 2-16,-4 2-1 15,-1 2 0-15,-5 4 0 16,-1 2 0-16,-1 6-1 16,1 11-1-16,0 0 0 15,0 0-1-15,0 0-2 16,-11 0-2-16,0-4-10 15,11 4-22-15,-6 12 1 16,6-12 0-16,-11 8 0 0,11-8 38 16</inkml:trace>
  <inkml:trace contextRef="#ctx0" brushRef="#br0" timeOffset="10046.4175">14097 15341 45 0,'0'0'31'16,"0"0"-6"-16,-16-16-14 16,16 16-1-16,0 0-2 15,0 0-2-15,5-15-1 16,-5 15-1-16,16-5 0 0,-4 3-1 15,0-1 0-15,6 5-1 16,1-2 0 0,5 6-1-16,2 5 1 15,0 6 0-15,1 4-1 0,1 9 1 16,0 2 0-16,1 6-1 15,-1 3 1-15,-4 3 0 16,-2 1 0-16,1 5-1 16,-2-3 0-16,1 2 0 15,-1-1 0-15,-2 3 0 16,1-6 0-16,-3-1 0 15,1-2-1-15,-1-7 0 0,-1-3 0 16,0-4 1 0,0-5-1-16,-2-8 0 15,1 2 0-15,1-4 0 16,-3-6 1-16,1-1-1 0,-2 0 0 15,-12-6 0-15,20 4 0 16,-20-4-1-16,12 6 0 16,-12-6-1-16,0 0-3 15,0 0-3-15,13 21-17 16,-13-21-14-16,0 0-1 15,-11-10 1-15,11 10 15 16</inkml:trace>
  <inkml:trace contextRef="#ctx0" brushRef="#br0" timeOffset="10514.4185">14469 15637 49 0,'-16'19'35'15,"3"-12"0"-15,3 14-26 16,-10-11-1-16,7 14 1 16,-11-7-3-16,2 12-1 15,-7-5-1-15,4 3-1 0,-4 3-2 16,0 3 1-16,1-1-1 15,4 2-1-15,0 0 1 16,8-3 0 0,2-2 0-16,5 4 1 0,2-5-1 15,5-6 0-15,1-5 0 16,2 1 0-16,0-6 0 15,2 2-1-15,-3-14 0 16,0 0 0-16,3 12 0 16,-3-12 0-16,0 0-1 15,0 11-1-15,0-11-3 16,0 0-16-16,0 0-16 15,0 0-2-15,0 0 0 0,15-3 7 16,-5-9 32 0</inkml:trace>
  <inkml:trace contextRef="#ctx0" brushRef="#br0" timeOffset="11497.2202">16660 15461 22 0,'-9'-12'32'0,"-2"-1"1"16,-3-10-18-16,14 23-6 16,-30-24 2-16,19 22-3 15,-12-12-1-15,9 12-3 16,-7-8 0-16,5 8-2 0,-2 0-1 16,2 4 0-16,0-2 0 15,0 7-1 1,1 3-1-16,3-3 2 15,0 6-2-15,1 1 2 0,2 1-1 16,3 4 1-16,4-1-1 16,2-1 1-16,5 0-1 15,2 0 0-15,4-4 0 16,3-2 0-16,3-7 0 15,2-3 0-15,2-2 0 16,-2-6 1-16,1-7-1 16,-2-2 0-16,-2 1 1 15,-2-5-1-15,-3 2 0 16,-4-3 0-16,-2 4 0 15,-2 3 0-15,-3 14 0 16,4-11 0-16,-4 11 1 16,0 0 0-16,4 20 0 0,-1 1 2 15,2-3-2-15,1 11 1 16,1-1-1-16,1 2 0 15,1-3 0-15,-1 0-1 16,1-3 1-16,-1-2-2 16,1-4 0-16,-3-7-3 15,4 5-4-15,-10-16-24 16,0 0-6-16,0 0 1 15,0 0-1-15,0 0 31 16</inkml:trace>
  <inkml:trace contextRef="#ctx0" brushRef="#br0" timeOffset="12027.6211">16462 15991 54 0,'0'0'37'16,"-7"-11"-1"-16,7 11-25 16,0 0-2-16,0 0-2 15,4 15-2-15,2-4-1 16,-4 0-2-16,4 2-1 15,-1 3-1-15,0 2 1 16,0-2-1-16,-2-2-1 16,1 0 0-16,-4-14-2 0,7 23-6 15,-7-23-20-15,0 0-8 16,0 0-1-16,0 0 2 15,10-12 24-15</inkml:trace>
  <inkml:trace contextRef="#ctx0" brushRef="#br0" timeOffset="12324.0216">16626 15973 45 0,'5'11'34'0,"-5"-11"-13"0,12 24-6 16,-12-24-2-16,2 33-4 15,-5-22-2-15,10 11-2 16,-6-8-2-16,4 1-2 15,-5-15 0-15,9 22-1 16,-5-11-1-16,-4-11-2 16,10 24-4-16,-10-24-20 15,0 0-8-15,0 0-1 16,-2 11 0-16,2-11 28 15</inkml:trace>
  <inkml:trace contextRef="#ctx0" brushRef="#br0" timeOffset="12963.6228">16435 16473 59 0,'-9'16'36'0,"9"-16"-1"16,-15 0-26-16,15 0-3 15,0 0 0-15,0 0-2 16,0 0 0-16,5-18-3 15,-5 18 1-15,12-20-1 16,-2 8 1-16,1 1-1 16,1-3-1-16,3 3 1 15,0 0-2-15,1 6 2 16,1 1 0-16,1 7-1 15,0-3 2-15,3 0 0 16,1 7 0-16,1 0-2 16,0-2 4-16,1 2-2 15,1 3-1-15,0-1 0 0,-1-2 0 16,-1 9 0-16,-4-1 1 15,2-2 1-15,-3-3-2 16,-1 7 0-16,-2 0 0 16,-1-6 0-16,-4 5 0 15,1-3-1-15,-11-13 0 16,16 20 0-16,-11-2 0 15,-5-18 0-15,0 0 0 16,11 15 1-16,-11-15-2 16,0 0-2-16,0 0-2 15,0 0-11-15,14 3-24 16,-14-16 1-16,0 13-3 15,5-21 1-15,-1-2 34 0</inkml:trace>
  <inkml:trace contextRef="#ctx0" brushRef="#br0" timeOffset="14242.825">20300 15776 89 0,'-17'-1'36'0,"-9"-18"-13"15,2 15-20-15,-8 4 0 16,2 6 0-16,-5 1-1 16,1 13-1-16,0 9 0 0,2 7 0 15,3 10 0 1,4 4-1-16,5-4 0 15,6 7 0-15,7 1 0 16,4-7 0-16,7-8 0 0,7-11 0 16,5-10 0-16,6-19 0 15,3-10 0-15,5-13 1 16,0-11-1-16,3-10 0 15,-1-8 1-15,-2-6-2 16,-1-3 2-16,-5 9-1 16,-6 2 0-16,-2 5-1 15,-5 9 2-15,-4 10 0 16,-2 12-1-16,-5 15 1 15,4 16 1-15,-3 7-1 16,-1 8 1-16,3 7 0 16,-2 2-1-16,4 3 1 15,-2-2-2-15,4-8 1 0,0-3-2 16,-1-8-3-16,9 4-7 15,-15-26-24-15,15 17-2 16,-4-18-1-16,5-6-1 16,-1-11 27-16</inkml:trace>
  <inkml:trace contextRef="#ctx0" brushRef="#br0" timeOffset="14726.4258">20604 15674 65 0,'-13'11'35'16,"-4"-6"1"-16,6 6-27 15,-12 0-3 1,4 11-1-16,-6 1-2 0,2 10-1 15,2-1-1-15,3 2 0 16,2 6 0-16,5 5 0 16,4-7 0-16,7-3 0 15,6-8 0-15,6-6 0 16,5-9-1-16,6-7 0 15,4-12 1-15,2-6-2 16,0-10 1-16,-1-4 1 16,-4-7-2-16,-3-3 1 0,-4-6 0 15,-4 0 0-15,-7 2 1 16,-2 6-1-1,-3 9 1-15,-2 6-1 16,1 20 1-16,0 0 1 0,-7 11-1 16,4 17 0-16,3 8 0 15,3 4 0-15,-1 4 0 16,4-4 0-16,2 3-2 15,1-7 0-15,5 2-3 16,-3-20-7-16,14 5-24 16,-10-14-3-16,5-6-1 15,-5-6 0-15,6-8 28 0</inkml:trace>
  <inkml:trace contextRef="#ctx0" brushRef="#br0" timeOffset="15225.6267">21115 15652 74 0,'-2'-18'38'0,"2"18"0"15,-14-18-24-15,14 18-10 16,-24-21-2-16,8 13-2 15,-2 8 0-15,-4 4-1 16,-3 5 1-16,-3 9 0 16,-2 16-1-16,-2 8 1 15,4 9-1-15,2 5 1 16,7-2 0-16,6 2 1 0,10-5-2 15,9-7 2-15,7-13-1 16,9-13 1-16,8-13-1 16,1-12 0-16,2-14 0 15,1-8 0-15,-1-10 1 16,-2-7 0-16,-5-6-1 15,-6-3 0-15,-4 2 1 16,-5 7 0-16,-4 8 1 16,-2 15 1-16,-3 7-1 15,-2 16 0-15,4 20-1 16,1 13 1-16,1 4 0 15,4 7-1-15,1 3 0 16,4-4-1-16,-1-2-1 0,1-7 0 16,1-1-3-16,-5-19-4 15,13 6-27 1,-24-20-5-16,20 10 0 15,-20-10-1-15,17-15 23 0</inkml:trace>
  <inkml:trace contextRef="#ctx0" brushRef="#br0" timeOffset="15771.6277">22087 15770 71 0,'-4'28'37'0,"0"-6"0"0,9 10-29 16,-7-11-1-16,7 13-2 15,-4-2-3-15,6-3-1 16,-1-5-1-16,2-4 0 16,0-3-5-16,-8-17-7 15,14 7-25-15,-14-7 0 16,14-6-1-16,-11-9 1 15,5 0 36-15</inkml:trace>
  <inkml:trace contextRef="#ctx0" brushRef="#br0" timeOffset="15990.0281">22248 15770 51 0,'-3'18'36'15,"3"9"-1"-15,-11-4-24 16,19 16-1-16,-11-16-4 15,9 11-1-15,-1-8-4 16,1-3-2-16,3 1-8 16,-12-12-26-16,9 1 0 0,-6-13-2 15,-2 20 1-15,2-20 35 16</inkml:trace>
  <inkml:trace contextRef="#ctx0" brushRef="#br0" timeOffset="16629.6291">21867 16213 49 0,'0'0'35'16,"-9"21"1"-16,9-21-23 16,-2 16-5-16,2-16-1 15,4 29-2-15,-1-13 0 16,8-1-2-16,-1 5 0 15,6 0-3-15,0 5 2 16,3 0-2-16,2 2 2 16,1 6-1-16,4-7 1 15,4 6-2-15,2-2 2 16,4-4-1-16,6-13 1 15,3-8-1-15,4 2 0 0,3-7-1 16,2-14 1-16,1-5 0 16,0-11 0-16,-1-7 0 15,-5 3 0-15,-2 0 0 16,-7-17 0-16,-3-6 1 15,-6 12-2-15,-7-8 1 16,-7 7-1-16,-5 7 0 16,-4 4 0-16,-6 2 0 15,-2 10 0-15,-5 5-1 16,0 5-1-16,5 13 1 15,-12-15-1-15,12 15 1 16,0 0-2-16,-12-9-1 16,12 9-2-16,0 0-1 0,0 0-13 15,0 0-18 1,0 0 1-16,0 0-2 15,0 0 13-15,0 0 26 16</inkml:trace>
  <inkml:trace contextRef="#ctx0" brushRef="#br0" timeOffset="18454.8324">14109 17218 33 0,'0'0'31'16,"0"0"1"-16,7-12-23 16,4 17-3-16,-11-5 1 15,33 1 1-15,-13-3 1 0,9 9-3 16,-3-6-1-1,7 14-1-15,-4 6 0 16,4 4 0-16,-5 3-2 16,2 16 1-16,-5 10-2 15,0 28-1-15,0-6 6 0,0 1-3 16,0 3 0-16,-1-9-1 15,0 7 1-15,-1-5-3 16,-1-2 3-16,-22-71 2 16,46 90-6-16,-22-39 3 15,-24-51 0-15,48 79 0 16,-48-79-1-16,49 73 0 15,-49-73 1-15,49 57-1 16,-49-57 1-16,0 0-6 16,64 56 4-16,-64-56-1 15,0 0 1-15,0 0-1 16,58 59-5-16,-58-59-8 0,0 0-28 15,0 0 4-15,0 0-1 16,0 0-4-16,0 0 31 16</inkml:trace>
  <inkml:trace contextRef="#ctx0" brushRef="#br0" timeOffset="18860.4331">14561 17886 90 0,'0'0'35'0,"0"0"-14"0,-66 61-19 16,66-61 1-16,-53 69-2 16,53-69 3-16,-63 81 0 15,30-27-1-15,33-54-3 16,-56 92 4-16,56-92 0 15,-42 74-2-15,42-74 2 16,-23 68-2-16,23-68 0 16,-6 62-1-16,6-62 1 15,0 0-2-15,7 62 1 16,-7-62-1-16,0 0 1 15,17 72-4-15,-17-72-6 16,0 0-27-16,0 0-1 16,0 0-2-16,50 34-2 0,-50-34 21 15</inkml:trace>
  <inkml:trace contextRef="#ctx0" brushRef="#br0" timeOffset="20124.0353">16699 17188 60 0,'-16'-9'30'16,"-3"7"-6"-16,-1-10-23 16,2 1-1-16,-2 6 1 15,3 6 1-15,-4 7-1 16,3 1 1-16,0 10-2 15,1 12 1-15,0 2 0 0,4 12 1 16,2 6-1-16,4 1-1 16,5-8 0-16,4-2 1 15,4 1-1-15,5-14 2 16,1-10-1-16,5-4 1 15,-1-6-1-15,4-29 1 16,-2-4 1-16,0 4-2 16,1-18 1-16,-1-3-1 15,-3 2 0-15,-1-8-1 16,-3-9 1-16,0 25 0 15,-5 3 0-15,1-4-1 16,-6 10 1-16,1 10-1 16,-2 12 2-16,0 0-1 0,5 11-1 15,-1 12 1-15,1 5 0 16,1 13 0-1,1-2 0-15,0 11 0 16,2-6-2-16,-2-5 2 0,3 5-4 16,-4-2-5-16,14-8-22 15,-11-23-7-15,5 6 3 16,0-23-3-16,2-18 32 15</inkml:trace>
  <inkml:trace contextRef="#ctx0" brushRef="#br0" timeOffset="20638.8363">17188 17027 64 0,'-20'2'34'0,"4"8"0"16,-7-4-31-16,4 7 0 15,-6-1 0-15,4 9 0 16,-2-7-1-16,1 9-1 16,0 2 0-16,3 15 0 15,5 6 0-15,4-4 0 16,5-5 0-16,4 11 0 15,6-1-2-15,7-18 2 16,4 0-1-16,6-16 0 16,4-19 1-16,0-7-1 15,1-4 0-15,1-27 0 16,-2-6 0-16,-3 5 0 15,-5-9 0-15,-3-5 0 0,-6 10 0 16,-5 3 0-16,-2 7 0 16,-4 14 0-16,-2 10 1 15,4 15-1-15,0 0 1 16,-13 9 0-16,10 16 0 15,5 6 1-15,2 13-1 16,4-2 1-16,0 2-1 16,4 20 2-16,0-14-3 15,2 10 2-15,-1-3-3 16,-2-10 0-16,2-4-1 15,-10-5-21-15,8 4-14 16,-11-42 0-16,8 30 1 0,-8-30 5 16</inkml:trace>
  <inkml:trace contextRef="#ctx0" brushRef="#br0" timeOffset="21075.637">16778 18061 87 0,'0'0'38'0,"0"0"0"16,0 0-32-16,0 0-3 15,3 48-1-15,-3-48-1 16,0 0 1-16,0 0-2 16,34 56 0-16,-34-56-8 15,13 51-30-15,-13-51 2 16,0 0-3-16,0 0 2 0,0 0 19 15</inkml:trace>
  <inkml:trace contextRef="#ctx0" brushRef="#br0" timeOffset="21294.0374">16963 18040 93 0,'0'0'36'16,"-10"56"2"-16,10-56-33 15,0 0-5-15,8 50-3 16,-8-50 4-16,0 0-3 0,26 70-5 16,-26-70-27-16,9 57-3 15,-9-57 1 1,0 0 0-16,0 0 19 15</inkml:trace>
  <inkml:trace contextRef="#ctx0" brushRef="#br0" timeOffset="21793.2383">16767 18725 88 0,'0'0'40'16,"0"0"1"-16,14-53-31 15,-14 53-6-15,23-64 2 16,-23 64-1-16,40-58-3 15,-40 58 1-15,56-39 0 16,-56 39-3-16,70-32-1 16,-70 32 5-16,78 4-3 15,-78-4 0-15,76 5 1 16,-76-5 0-16,68 27 0 0,-68-27-1 15,51 23-1-15,-51-23 2 16,0 0 0-16,0 0-2 16,58 51 0-16,-58-51-2 15,0 0-3-15,0 0-5 16,0 0-25-16,0 0-8 15,0 0-1-15,0 0 2 16,0 0 6-16</inkml:trace>
  <inkml:trace contextRef="#ctx0" brushRef="#br0" timeOffset="23228.4408">20551 17165 66 0,'-23'-15'36'0,"8"10"-1"15,-10-2-25-15,1 1-9 16,0 5 0-16,-4 2 0 16,-1 4 0-16,-2 3-1 15,-1 11 0-15,1 6 0 0,0 8 0 16,2 7 1-16,2 4-1 15,7 10 1-15,3 2-2 16,6-1 2-16,10 14-1 16,5-19 1-16,-4-50-2 15,35 75 5-15,-9-60-4 16,4-8 1-16,6-10 1 15,-1-18-1-15,-1-30-1 16,3 1-1-16,-8-8 2 16,-1 2-5-16,-7-3 4 15,-5-6-1-15,-3 7 0 16,-4 16 0-16,-5 8 2 0,-3 14-2 15,-2 5 2-15,1 15-1 16,-3 29 2-16,4 7 0 16,-1 0 0-16,4 8 1 15,1 11-2-15,2 21 1 16,3-11-3-16,1-14 1 15,6-5-2-15,-6-9-16 16,10 0-18-16,-3-17-2 16,4-18 3-16,-1-44-1 15,4 7 36-15</inkml:trace>
  <inkml:trace contextRef="#ctx0" brushRef="#br0" timeOffset="23696.4416">20988 17028 54 0,'-11'5'34'0,"-8"1"-2"16,-2 7-22-16,-8-2-6 16,4 4 0-16,-5 3-1 15,2 4 1-15,-2 8-3 16,3 9 1-16,3 2-1 15,6 14 1-15,3 9-2 16,8 3 2-16,7 1-2 16,9-15 2-16,9-4-1 15,6-15 0-15,8-21-1 0,6-29-1 16,3-15 1-1,1-6 0-15,-1-22 0 16,-3 4-1-16,-5-10 0 16,-6-3-1-16,-8 6 3 0,-7 12-2 15,-8 0 1-15,-5 8-1 16,-5 9 2-16,-4 11-1 15,10 22 0-15,-22-11 2 16,9 28-1-16,3 4 0 16,2 12 1-16,6 8 1 15,2 6-2-15,4 11 2 16,3-1-4-16,5 3 3 15,5 1-2-15,0-20-1 16,5 10-3-16,-9-10-23 16,10-9-7-16,-4-21-3 15,3-11 3-15,-2-16 6 16</inkml:trace>
  <inkml:trace contextRef="#ctx0" brushRef="#br0" timeOffset="24195.6424">21486 17034 62 0,'-15'7'33'0,"-5"-1"-1"15,0 4-28-15,-7 1-1 16,4 8-1-16,-5 4-1 15,4 14 2-15,-1 3-2 16,6 8 2-16,2 0-2 0,8 5 2 16,7 8-3-16,5-9 2 15,9-12-1-15,8-18 0 16,6-5-1-1,3-21 2-15,0-9-2 0,3-10-1 16,-3-20 2-16,-3-4-1 16,-3-2 0-16,-10 2-1 15,-3-12 1-15,-6 10-2 16,-5 3 2-16,-4 3-1 15,-4 2 2-15,1 10-3 16,-2 11 2-16,10 20 0 16,-12 4 2-16,12 13 0 0,5 13-1 15,6 13 4-15,3 6-3 16,6 8 2-1,2-4-2-15,2 0 2 16,2-3-4-16,-2-2 1 16,1-4-4-16,-11-17-16 0,7 16-17 15,-10-28-1-15,-2 0-1 16,-9-15 0-16,0 0 38 15</inkml:trace>
  <inkml:trace contextRef="#ctx0" brushRef="#br0" timeOffset="24679.2433">20835 18204 85 0,'0'0'40'0,"0"0"-1"16,-43-73-36-16,43 73 1 15,0 0 1-15,0 0 0 16,0 0 1-16,0 0-3 15,0 0-3-15,0 0 3 16,43 72 2-16,-43-72-5 16,21 58-2-16,-21-58-1 15,17 53-5-15,-17-53-22 16,0 0-12-16,0 0 0 15,0 0-2-15,0 0 18 16</inkml:trace>
  <inkml:trace contextRef="#ctx0" brushRef="#br0" timeOffset="24882.0437">20939 18011 82 0,'0'0'37'15,"0"0"0"-15,0 0-33 16,-10 69-1-16,10-69-2 15,0 0 1-15,13 62-2 16,-13-62-4-16,8 53-8 16,-8-53-24-16,0 0-3 15,17 53 1-15,-17-53 2 16,0 0 36-16</inkml:trace>
  <inkml:trace contextRef="#ctx0" brushRef="#br0" timeOffset="25475.8448">20588 18509 57 0,'0'0'38'16,"0"0"-4"-16,0 0-25 16,0 0-6-16,0 0 3 15,0 0-5-15,0 0 3 16,-15 57-1-16,15-57 1 15,0 0 2-15,49 53-3 0,-49-53 4 16,0 0-4-16,65 56 2 16,-65-56-2-16,0 0-2 15,67 45-1-15,-67-45 0 16,57 24 2-16,-57-24-1 15,65 38-1-15,-65-38 1 16,79 26-2-16,-79-26 1 16,89 10 1-16,-89-10-1 15,93-30 0-15,-44-9 0 16,1 7 1-16,-3-23 2 15,-1 4-1-15,-5-5 1 16,-4 2-1-16,-4-4 0 0,-9 7-1 16,-1-2 1-16,-23 53-1 15,17-84-1-15,-17 84-1 16,-2-66-2-16,2 66 3 15,0 0-1-15,-21-60 1 16,21 60-5-16,0 0 3 16,0 0 2-16,0 0-2 15,0 0-2-15,0 0-1 16,0 0-1-16,0 0-9 15,-51 41-20-15,51-41-5 16,0 0 0-16,0 0 0 16,0 0 32-16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8T21:20:28.44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5479 15404 44 0,'-13'1'35'15,"-5"0"0"-15,3 6-26 0,-11-7 0 0,11 15-1 16,-11-3-4-16,6 9-3 0,0 4 1 16,3 13-1-16,-2 5 0 0,6 10-2 0,-1 9 2 15,5 2-2-15,3 3 1 0,-1 8 2 0,12-5-2 16,1 0 1-16,10-9-1 0,7-4 1 0,10-10 0 15,5-11 0-15,9-12 0 16,8-16 0-16,-4-8 1 16,15-22-1-16,-4-11 1 15,0-7-1-15,-3-13 1 16,-3-5-1-16,-7-3 1 15,-5-5-1-15,-9-3 1 16,-13 6-2-16,-8 0 0 16,-12-1 1-16,-8 9-1 15,-10 2 0-15,-8 5-1 16,-8 3 1-16,-8 10-1 15,-4 7 0-15,-4 7 1 16,-2 8 0-16,0 8 0 0,-1 7 0 16,2 7 0-16,0 7 0 15,4 4-1-15,5 2 1 16,4 2 0-16,8 2-3 15,7-2 2-15,5-2-2 16,13-5 0-16,3-5-4 16,19 9-10-16,0-20-20 15,10 0-2-15,3-8 2 16,8-4 18-16,3-7 19 15</inkml:trace>
  <inkml:trace contextRef="#ctx0" brushRef="#br0" timeOffset="561.6009">6584 15088 42 0,'-1'-21'34'16,"1"8"1"-16,-9-6-25 15,9 19 0-15,-3-16-2 16,3 16-2-16,0 0-2 0,-5 20-1 15,1-1 0-15,4 9-1 16,-1 8-1-16,2 10 1 16,2 6-1-16,-1 8 0 15,2 4 1-15,2 2-1 16,-1-2 2-16,2 10-1 15,0-5-1-15,3-1 0 16,0-6 0-16,1-2 1 16,0-6-1-16,1 0 1 15,-2-6-3-15,2-5 2 16,-5-13 0-16,1-3 0 15,-2-5-1-15,0-1 0 0,-6-21 0 16,3 16-1-16,-3-16 1 16,0 0-1-16,0 0 0 15,0 0-2-15,4 14-4 16,-16-30-19-16,12 16-13 15,0 0 0-15,0 0-1 16,-7-28 18-16</inkml:trace>
  <inkml:trace contextRef="#ctx0" brushRef="#br0" timeOffset="1341.6022">5152 17536 40 0,'-3'-26'33'0,"0"7"3"16,-7 2-29-16,10 17 1 15,-6 19-1-15,6-19-1 16,-1 69 4-16,1-69-5 15,3 112 1-15,0-36-5 16,1 9 4-16,1 7-2 16,-2-17 2-16,1-5-5 15,0 7-2-15,-2-4-1 16,1 4 3-16,-2-23 4 15,1-3-5-15,-2-51 2 16,3 89-1-16,-3-89 3 16,5 63-4-16,-5-63 4 0,0 0-4 15,3 70 0-15,-3-70-3 16,0 0-11-16,0 0-24 15,0 0 0-15,0 0 2 16,0 0-2-16,44-77 39 16</inkml:trace>
  <inkml:trace contextRef="#ctx0" brushRef="#br0" timeOffset="2184.0038">5947 17710 64 0,'-16'-24'31'0,"16"24"-11"15,-21 6-18-15,21-6 2 16,-13-6 0-16,13 6 1 0,0 0 1 15,0 0-2-15,-23 93-2 16,21-33 2-16,0-8 1 16,6 13-4-16,1 15 1 15,7-7 0-15,0 7-4 16,5-12 5-16,4-8-1 15,7-7-4-15,-28-53 5 16,65 88 3-16,-65-88-3 16,79 58-1-16,-79-58 0 15,93 16 0-15,-45-19 0 16,7-16 4-16,0 2-6 15,1-13 0-15,-1-7 2 16,0 3-3-16,-3-10 2 0,-4 4-2 16,-4-8 1-16,-44 48-1 15,65-101 0-15,-41 50 1 16,-6-10 3-16,-7-7 2 15,-8 6-5-15,-6-10-1 16,-8 4 0-16,-7 6 0 16,-4-16 0-16,-4 14 0 15,-6-1-5-15,-5 7 0 16,-1-1 4-16,-4 20 2 15,-2-5 0-15,-4 9-2 16,-2 17 2-16,-2-4 0 16,-4 18-1-16,-1 8 1 15,1 12-1-15,1-3 1 0,4 28 0 16,1 11 0-16,7-1-2 15,1 25-2-15,10-3 6 16,4 2 0 0,8 7-1-16,6-3-2 0,7-7-1 15,1-11-10-15,20 7-23 16,-14-68 2-16,33 86-6 15,-33-86-1-15,52 26 37 16</inkml:trace>
  <inkml:trace contextRef="#ctx0" brushRef="#br0" timeOffset="10998.0193">9158 13083 41 0,'-24'9'31'15,"-3"11"0"-15,-5 7-30 16,2 5 1-16,2 16 1 15,-5 6 1-15,3 22 0 16,0 4 1-16,7 12-1 16,7 6 0-16,4 10 0 15,7 3 0-15,12-1 0 16,6-9-1-16,14-10 0 15,8-16-1-15,11-7 0 16,5-22-1-16,18-16 0 16,0-20 0-16,4-12-1 15,-1-16 2-15,0-13-2 0,-2-7 1 16,-5-10-1-16,-10-10 1 15,-13-5 0-15,-8-6-2 16,-8-8 2-16,-13-3-1 16,-11-4 0-16,-13-4 0 15,-10-5 0-15,-8 2-1 16,-7 3 0-16,-8 5 0 15,-7 10-1-15,-3 12 1 16,-1 7-1-16,5 19-1 16,-3 8-1-16,10 18-4 15,-7-2-13-15,15 15-14 16,6 3-1-16,11 1 1 0,18-8 26 15</inkml:trace>
  <inkml:trace contextRef="#ctx0" brushRef="#br0" timeOffset="12994.8228">11839 13175 4 0,'0'0'30'0,"0"0"1"16,-19-2-16-16,7-2-4 15,12 4-1-15,-19 2-3 16,19-2-1-16,-24 9-2 16,24-9-1-16,-23 18 0 15,11-2-2-15,-5-5 0 16,2 2-1-16,-4 4 0 15,2 5 0-15,-4 0 0 16,3 3 0-16,-1 8 0 0,2-3 1 16,3 10-1-16,3 4 1 15,1 5-2-15,7 2 2 16,1 5 0-16,4 2 0 15,4 0 1-15,12 5-1 16,6-7 1-16,8 2 0 16,3-13 0-16,9-5 0 15,6-12 0-15,5-10-1 16,0-12 0-16,-4-10 0 15,-4-9 0-15,-2-11 0 16,-7-6-1-16,-4-5 2 16,-9-7-2-16,-5-4 1 15,-9-8 0-15,-5-2-1 0,-6-6 0 16,-9 0 1-16,-4-2 0 15,-7 2-2-15,-3 2 1 16,-5 6-1 0,-2 9 0-16,-2 8 0 0,0 12 0 15,-1 7 0-15,2 12 0 16,-1 6 0-16,4 9-1 15,0 2-1-15,8 10-4 16,-5-10-6-16,16 8-21 16,0-3 0-16,8 0-1 15,5-4 18-15,-4-12 17 16</inkml:trace>
  <inkml:trace contextRef="#ctx0" brushRef="#br0" timeOffset="14164.8248">12570 13963 45 0,'6'-12'33'16,"-6"12"1"-16,0 0-28 15,0 0 0-15,0 0 0 16,8 19-1-16,-2 1-1 16,-3-2-1-16,3 4-1 0,-2 2-1 15,2 0 0-15,0-1-2 16,0-6 0-16,3 0-3 15,-9-17-7-15,20 11-23 16,-20-11 0-16,20-10-1 16,-12-2 10-16,3-6 25 15</inkml:trace>
  <inkml:trace contextRef="#ctx0" brushRef="#br0" timeOffset="14383.2252">12755 13890 37 0,'1'-13'31'16,"-1"13"0"-16,0 0-22 0,0 0-3 15,0 14 1-15,8 10-2 16,-9 0 0 0,7 6-2-16,-4-1 0 15,5 6-2-15,-2-2-1 0,1-8-1 16,2 7-4-16,-7-15-6 15,8 4-22-15,-7-2 0 16,-2-1-1-16,-1-6 14 16,-4 1 20-16</inkml:trace>
  <inkml:trace contextRef="#ctx0" brushRef="#br0" timeOffset="15272.4268">12323 14323 10 0,'-14'10'28'0,"14"-10"-7"16,0 0-11-16,0 0 2 0,0 0-3 16,-4-11-2-16,4 11-1 15,0 0-1-15,0 0-1 16,0 0-1-16,0 0-1 15,0 0 0-15,0 0 0 16,0 0 0-16,0 0-1 16,0 0 1-16,0 0-1 15,0 0 0-15,0 0 0 16,0 0 0-16,0 0 0 15,0 0 0-15,0 0 0 16,0 0 0-16,0 0 0 16,0 0 0-16,0 0-1 15,0 0 0-15,4 11 1 0,-4-11 0 16,0 0-1-16,3 12 1 15,-3-12 0-15,0 15 0 16,0-4 0 0,1 4 0-16,6 4 0 0,0 1 0 15,6 3 1-15,6 4-1 16,6 1 0-16,7-3 0 15,7 2 1-15,4-6 0 16,3-2-1-16,5-5 0 16,3-7 0-16,0-8 0 15,-1-8 0-15,0-2 0 16,-3-7 0-16,-2-3-1 15,-3-2 1-15,-10-2-1 0,-2-2 1 16,-7 0-1 0,-4 4 0-16,-5-1 0 15,-4 3 1-15,-4-2-1 16,-4 2 1-16,-3 0-1 0,-1 3 0 15,-2 6 1-15,1 12-1 16,-5-22 0-16,5 22 1 16,-8-16-2-16,8 16 1 15,0 0 0-15,0 0 0 16,-8-12-1-16,8 12 0 15,0 0 0-15,0 0-1 16,0 0-3-16,0 0-9 16,13 6-23-16,-13-6 0 15,13-6 0-15,-3-8 7 16,3 2 30-16</inkml:trace>
  <inkml:trace contextRef="#ctx0" brushRef="#br0" timeOffset="17347.2304">17511 13028 11 0,'0'0'32'15,"0"0"1"-15,-13-11-19 0,15 22-1 16,-2-11 1-16,-5 23-2 16,-1-3-1-16,8 15-3 15,-6 5-3-15,7 17 1 16,-4 1-2-16,2 11-1 15,-1 4-1-15,1 2 0 16,0-3-2-16,1-4 1 16,-1-10 0-16,0-10-2 15,1-7 1-15,1-11-1 16,1-3-3-16,-4-27-3 15,14 22-21-15,-14-22-10 16,16-15 1-16,-6-7-2 0,4-5 23 16</inkml:trace>
  <inkml:trace contextRef="#ctx0" brushRef="#br0" timeOffset="17940.0314">17848 13142 24 0,'-15'10'32'16,"15"-10"3"-16,-27 5-21 15,27 12 0-15,-16-11-3 0,15 15-3 16,-9-5-3-16,10 10-1 15,-3 3-2-15,4 9 1 16,2 3-2 0,5 4 2-16,4 2-2 0,5 3 1 15,3-4-1-15,5 2 1 16,4-7 0-16,4-4-1 15,2-10 0-15,4-6 1 16,-2-9 0-16,6-7-1 16,-1-15 1-16,2-7 0 15,-4-13-1-15,1-6 1 16,-3-6-1-16,-2-7 0 15,-5-4 0-15,-5-6 0 0,-6-3-1 16,-3-1 0 0,-8 3-1-16,-2-2 0 15,-6 3 1-15,-6 3-1 16,-5 5 1-16,-3 11-1 0,-4 6 1 15,-7 7 0-15,-5 8 1 16,-3 8-2-16,-4 5 1 16,-3 8-1-16,-2 5 1 15,-1 3-1-15,-2 3 1 16,0 7-1-16,2 1 1 15,3-1 0-15,4 4-2 16,3-1 1-16,5 1-1 16,3-5-1-16,10 10-3 15,-3-16-11-15,17 13-20 16,-3-9 0-16,6 4 0 15,2-4 5-15,6-3 32 16</inkml:trace>
  <inkml:trace contextRef="#ctx0" brushRef="#br0" timeOffset="19546.8343">18004 14095 60 0,'0'0'35'0,"0"0"1"15,0 0-27-15,0 0-5 16,-1 24 1-16,-1-8-2 16,7 5 0-16,-1-1-2 15,3 5 1-15,-1-3-2 16,3-4 1-16,-2 2-1 15,-1-4-2-15,4-1-2 16,-10-15-8-16,12 7-23 16,-12-7-1-16,0 0 0 15,15-6 3-15,-9-5 33 0</inkml:trace>
  <inkml:trace contextRef="#ctx0" brushRef="#br0" timeOffset="19812.0348">18193 13974 88 0,'1'16'36'0,"0"8"-14"15,-3-7-17-15,8 7 2 16,-5 3-3-16,9 2-1 15,-3-1-2-15,3-1 0 0,1-3 0 16,-2-1-2 0,2-3 0-16,-5-4-4 15,6 2-4-15,-12-18-19 16,-1 19-8-16,1-19-1 0,0 12 0 15,0-12 24-15</inkml:trace>
  <inkml:trace contextRef="#ctx0" brushRef="#br0" timeOffset="20326.8357">18007 14769 78 0,'0'0'36'15,"0"0"-1"-15,3-18-29 16,-1-2-3-16,8 2 2 15,-3-6-3-15,7 1 0 16,2-3 0-16,4 4-2 16,5-2 3-16,5 6-3 15,6 0 1-15,3 1 0 16,4 3-1-16,3 6 1 15,4-2 0-15,0 3 0 16,0 4 0-16,-1 1-1 16,-4 2 2-16,0 5-1 15,-6 0 0-15,-2 2 1 0,-9 1-1 16,-1 5 0-16,-5-5 0 15,-5 4 1-15,-4-2-2 16,-2-3 1 0,-11-7 0-16,14 16-1 0,-14-16 0 15,7 11 0-15,-7-11-1 16,0 0-1-16,0 0-1 15,0 0-1-15,-4 13-6 16,-13-23-22-16,17 10-8 16,-19-4 1-16,8-1 1 15,-5-7 17-15</inkml:trace>
  <inkml:trace contextRef="#ctx0" brushRef="#br0" timeOffset="101571.7784">5726 12242 11 0,'0'0'24'0,"-18"-9"-13"0,-4-2-5 16,-1-1-2-16,-13-3-1 0,-8-2-1 0,-12 0 1 16,-4 0 1-16,-9-2 0 0,3 7 0 15,-3-5 1-15,12 8-1 0,1-4 2 16,22 7-1-16,6-5 2 15,28 11-1-15,11-13 0 16,30 8-1-16,20-4-1 16,27 6 0-16,16-1 0 15,19 7-1-15,10-6-1 16,9 9 0-16,-3 5-1 15,-9 1-1-15,-16 2 1 16,-13-1-1-16,-19 0 0 16,-16-2 1-16,-16 1-1 15,-15-2 1-15,-14-5 0 16,-21-5-1-16,0 0 1 15,-16-4 0-15,-20-2 0 0,-19 5-1 16,-16-4 1-16,-15 1-1 16,-14 1 0-1,-9 5 0-15,-6 2 0 16,-2 2 1-16,1 0-1 0,8-1 0 15,8 1 0-15,11 0 1 16,15 1-1-16,13 1 0 16,13-6 0-16,16 2-1 15,19-2 2-15,13-2-1 16,32 12 1-16,14-8-1 15,17 0 1-15,14 2-1 16,11 0 1-16,10 0 0 16,4 2-1-16,2-2 0 15,-4-4 0-15,-9-1 0 16,-11 0 0-16,-9-1 1 15,-11-2-1-15,-11-1 1 16,-14-3 0-16,-11 2-1 0,-24 4 1 16,0 0 0-16,-25-4 0 15,-20 5-1-15,-19 6 1 16,-17 4 0-16,-16 4-1 15,-15 3 1-15,-9 2 0 16,0 2-1-16,6-1 1 16,13-1-1-16,15-4 1 15,16 1-2-15,21-6 3 16,12-1-3-16,20 0 1 15,18-10 1-15,2 17 0 16,17-8 0-16,10 2-1 16,14-4 2-16,3 2-2 15,14-2 2-15,5-3-2 0,3-2 1 16,2 1-1-16,-5-4 0 15,-5-3 0-15,-8 1 0 16,-10 1 0-16,-9 2 0 16,-10-2 0-16,-9 0-1 15,-14 2 0-15,-14 3 0 16,-12 9-4-16,-22-7-7 15,-3 11-26-15,-15-8 0 16,1-16-2-16,8-28 3 16,23-40 37-16</inkml:trace>
  <inkml:trace contextRef="#ctx0" brushRef="#br0" timeOffset="107936.5895">8690 12171 36 0,'15'9'32'16,"9"0"0"-16,-2 5-27 15,4-9-3-15,10 2 0 16,3-5 0-16,6 0 1 16,5-5-1-16,9 1 1 15,2-2-1-15,7 3 0 16,2-2 0-16,0 3 0 15,-2-1 0-15,-3 6 1 16,-5-3-1-16,-4 6 1 16,-10-5-1-16,-5 3 1 15,-9-4-1-15,-4 0 0 0,-6-2-1 16,-5 0 1-16,-6-1-2 15,-11 1 0-15,12 0 0 16,-12 0 0-16,0 0-2 16,0 0-3-16,0 0-12 15,0 0-19-15,0 0 1 16,0 0-2-16,12-12 21 15,-4-4 16-15</inkml:trace>
  <inkml:trace contextRef="#ctx0" brushRef="#br0" timeOffset="130650.2294">1921 14460 7 0,'-24'-7'27'0,"13"0"-18"16,11 7-1-16,0 0-1 15,28-1-1-15,-2 1 0 16,16 5-1-16,11-4-1 16,19 5 0-16,11-4 0 15,16 8-1-15,5-6 0 16,12 0 0-16,1-5 0 15,2 1-2-15,-5-6 0 16,-8 0 1-16,-10-6 0 16,-5-3-1-16,-13 0 1 15,-6 1-1-15,-13 0 0 16,-8 2 0-16,-12 1-1 0,-7 2 0 15,-14 4 1-15,-18 5-1 16,0 0 1-16,0 0-1 16,-31-7 0-16,-3 8 1 15,-11 0-1-15,-12 1 0 16,-12 0 0-16,-8 2-1 15,-8 1 1-15,-7 1 0 16,-4 1-1-16,2 3 1 16,1-1-1-16,7 2 1 15,9-2-1-15,10-1 1 16,12 1 0-16,9-2 0 15,12-3 0-15,9-3-1 16,8-1 1-16,6-1 0 0,11 1 0 16,0 0 0-16,0 0-1 15,23-16 1-15,-1 11 0 16,6 0 0-16,10 2 0 15,9-1 0-15,7 0 0 16,8-2 0-16,7 4 0 16,1-2 0-16,5 3 1 15,-3 1-1-15,-6-3 0 16,-9 1 1-16,-8 3-1 15,-9 3 0-15,-9 2-2 16,-15-4-18-16,-12 9-12 16,-10 1-2-16,-30-14 13 15,-19-4 21-15</inkml:trace>
  <inkml:trace contextRef="#ctx0" brushRef="#br0" timeOffset="149760.263">5238 16571 43 0,'-5'31'33'0,"5"-31"-2"16,0-11-29-16,16-3-3 15,8 0 0-15,10-4 1 16,8-2 1-16,12-4 0 15,10-6 0-15,12 4 1 16,4 3-1-16,11 6 1 16,5-4 0-16,7 7 1 15,-2 0-2-15,4 11 2 16,-7-6-1-16,-1 8 0 15,-9-4-1-15,-6 3 1 16,-15-4 0-16,-7 3-1 16,-14 0 1-16,-8 4-1 15,-12-1-1-15,-8-2 1 0,-6 0 0 16,-12 2-1-16,0 0 1 15,11 5-1-15,-11-5 0 16,0 0 0-16,0 0 0 16,0 0-2-16,0 0-1 15,0 0-7-15,8-11-25 16,0-1-1-16,3-10 0 15,6-3 19-15,4-12 17 16</inkml:trace>
  <inkml:trace contextRef="#ctx0" brushRef="#br0" timeOffset="151897.4668">18046 4942 41 0,'0'0'36'0,"-18"12"0"16,16-1-25-16,2-11-2 15,11 3-1-15,2-3-2 16,12 3-1-16,4-2-2 15,10 1 1-15,5-5-2 16,10-1 1-16,0-4-2 16,6 4 1-16,-1 0-1 15,1-1 0-15,-7-3 0 16,-3 2-1-16,-8 1 0 0,-8 3 0 15,-6 3 0-15,-7 0 0 16,-8-5 0-16,-13 4 0 16,0 0-1-1,0 0 1-15,0 0 0 0,-18 14 0 16,-3-9 0-16,-6-3 0 15,-7 2 0-15,-6 2 0 16,-5 1-1-16,-6 1 1 16,-1-3 0-16,-4 1 0 15,0 2 0-15,4-1-1 16,3 1 0-16,6 1 1 15,9-5 0-15,6-1-1 16,5 2 1-16,12-1 0 0,11-4 0 16,0 0 0-16,0 0 1 15,24 2-1 1,2-2 0-16,7 0 1 15,7 1-1-15,7-1 0 0,8-1 1 16,2 2-1-16,0 3 0 16,-2-8 0-16,-4 7 0 15,-3-2 0-15,-8-2 1 16,-8 1-1-16,-8 1 0 15,-8 3 0-15,-16-4 1 16,12-2-2-16,-12 2 2 16,-19-1-1-16,-1 2-1 15,-8 3 1-15,-6-4 0 16,-8-2 0-16,-3-1 0 15,-4 4 1-15,-2 4-2 16,-1-1 1-16,3 0 0 16,5-3 0-16,6 1-1 0,6-1 0 15,5 5-1-15,5-4-2 16,22-2-9-16,-20 7-25 15,20-7-2-15,6-16 0 16,6 2 11-16,6-17 29 16</inkml:trace>
  <inkml:trace contextRef="#ctx0" brushRef="#br0" timeOffset="197138.5463">18568 4023 20 0,'-20'-12'29'16,"9"-5"-14"-16,11 17-4 16,-27-19 1-16,27 19-2 15,-30-17-2-15,16 12-1 16,-9-5-1-16,6 5-1 15,-7-5-1-15,5 5 1 16,-4-6-3-16,2 8 0 16,-1-2-1-16,0 3 0 15,-2 2-1-15,1 3 1 16,-2 2-1-16,1 3 0 15,-2 8 1-15,1-1-1 16,-2 2 0-16,1 7 1 16,1-1 0-16,-1 2 0 0,0 2 0 15,1 2-1-15,-1 4 1 16,2 2 0-16,1-1-1 15,1 0 1-15,0 4-1 16,2 1 1-16,3-2-1 16,1 3 1-16,3-3-1 15,2-2 1-15,1 0-1 16,3 2 1-16,-1-3 0 15,2 3 0-15,-1-4 0 16,2-1-1-16,0-5 2 16,1 4-3-16,2-3 3 15,1-4-2-15,0 0 0 16,3 2 0-16,0 3 0 0,2-2 1 15,2 1-1 1,-1 2 1-16,1-2 0 16,3 1-1-16,0 0 0 15,4 0 1-15,1-6-1 0,2-2 1 16,4 2-1-16,2-2 0 15,2-1 0-15,3 0 1 16,1-5-1-16,1 0 0 16,2-4 1-16,1 5-1 15,2-7 0-15,4 1 1 16,1-5 0-16,1-1-1 15,0-2 1-15,4-3-1 0,0 0 1 16,4-3-1 0,-1-2 1-16,1-5-1 15,0 0 0-15,2-1 1 16,-3-3-1-16,1 3 0 0,-4-5 0 15,-3-1 2-15,-3-1-2 16,-5-1 0-16,-1-2 0 16,-5-2 0-16,-4-4 1 15,0-1-1-15,-5 1 1 16,1-1-2-16,-2 0 2 15,-5-2-1-15,-1-1 1 16,-3-3-1-16,0 2 0 16,-5-7 0-16,2 0-1 0,-6-2 1 15,-3 1-1 1,1 1 2-16,-5 2-2 15,0 1 2-15,-3 0-1 16,-1 7 0-16,-4-4 0 0,-3 4 1 16,1-1-1-16,-6 0-1 15,-1-1 2-15,-1 1-1 16,-5-1 0-16,-1 2 0 15,-1 4 0-15,-1 2 0 16,1 1 1-16,-2 2-1 16,-1 7 0-16,0-1 0 15,0 8 0-15,2 0 0 16,1 3 0-16,0 0 0 15,3 3 0-15,2 2-1 16,3 1 0-16,3-4-1 16,8 4-4-16,-5-10-17 15,19 8-16-15,0 0-1 0,6-12-1 16,14-1 19-16</inkml:trace>
  <inkml:trace contextRef="#ctx0" brushRef="#br0" timeOffset="203908.9582">5664 16485 1 0,'-22'11'7'16,"-19"-16"-4"-16,5-6-6 0,-3 3 1 15,-6-7 0-15,-7-1 0 16,0-2 1-16,-5 1 1 16,-3 0 2-16,4 3 3 15,-1-2 2-15,15 5 2 16,0-4-1-16,19 15 2 15,5-4 2-15,18 4 0 16,22 3-2-16,24 11-2 16,13-8 0-16,24 11 0 0,17-4 1 15,23 12-2 1,12-8-2-16,18 8-1 15,-2-11 0-15,6 3 0 16,-10-5-1-16,-1-3-1 0,-17-9 0 16,-11-2-1-16,-16-5 1 15,-17-1-2-15,-17-3 1 16,-14 4 1-16,-17-3-1 15,-16-1 0-15,-21 11 0 16,-22-22-1-16,-24 9-1 16,-22 4 2-16,-23 0-2 15,-24-2 0-15,-22-6-1 16,-13 8 1-16,-16-2-1 15,-4 2 1-15,-5-2 0 16,4-3 0-16,6 8 0 16,15-3 0-16,15 4 1 15,20 4-1-15,22-3 0 0,21 3 1 16,29 3 0-16,27 8 0 15,28-5 0-15,30 3 1 16,34-3 0-16,26-5 1 16,30 1 0-16,28 3 0 15,22-2 0-15,18-10-1 16,7-1 1-16,2-2 0 15,-11 3-1-15,-11 1 0 16,-24-2-1-16,-21 1 1 16,-30-1 0-16,-24 3 0 15,-27 0 0-15,-22 4 0 16,-39 2 0-16,0 0-1 15,-51 1 2-15,-23 5-2 0,-29 1-1 16,-28 5 1-16,-26 4-2 16,-20 1 2-16,-14 2 0 15,-4 4-1 1,1 2 1-16,8-3 0 0,17-5 1 15,19-2-1-15,26 5-1 16,23-6 0-16,25 0 0 16,21-7 1-16,26-2 0 15,29-5-1-15,0 0 1 16,53 11 0-16,15-16 1 15,21 1 0-15,26-2 0 16,21 1 1-16,21-3-1 0,10-1 0 16,1 0-1-16,-8-5 1 15,-15 8 0 1,-16 1 0-16,-28 2-1 15,-23-2 2-15,-27 1-2 16,-21 10 1-16,-30-6 1 0,-27 19 0 16,-27-4-2-16,-25 5 0 15,-24 8 0-15,-25 7 0 16,-16 4-1-16,-13-4-1 15,-3-2-2-15,0-27-8 16,23-14-28-16,19-28-1 16,36-39-1-16,32-41 15 15,40-50 27-15</inkml:trace>
  <inkml:trace contextRef="#ctx0" brushRef="#br0" timeOffset="206155.3621">17557 3236 58 0,'0'0'35'0,"11"4"1"0,1 5-32 15,0-1 1-15,12 10 0 16,-1-3 0-16,9 6-1 16,-1 2-1-16,7 8 1 15,0-5-2-15,1 5 0 16,-1 3 0-16,-2-3 0 15,-5 1-1-15,-3 4 0 16,-6 0 0-16,-4-5 0 0,-5-1-1 16,-4-3 0-16,-4-6 0 15,-4-2-1 1,-2-2-1-16,1-17-1 15,-8 21-6-15,-12-22-26 0,20 1-3 16,-23 4-2-16,11-5 2 16,-5-8 34-16</inkml:trace>
  <inkml:trace contextRef="#ctx0" brushRef="#br0" timeOffset="206420.5626">17799 3533 58 0,'-22'10'36'16,"3"7"2"-16,-3-5-32 0,3 14 1 15,-8-2-1-15,4 11-1 16,-4-3-2-16,5 8 0 15,0-2-1-15,6 2-1 16,2 1-1-16,4-8-6 16,18 1-32-16,-3-11-1 15,9-3 0-15,2-10-1 16,1-11 38-16</inkml:trace>
  <inkml:trace contextRef="#ctx0" brushRef="#br0" timeOffset="237449.0171">18736 5419 68 0,'-15'6'36'0,"15"-6"1"15,-18 7-32-15,18-7-1 0,0 11 0 16,9 1-1-16,3 4 0 15,9 14 1-15,5 7-1 16,12 11 0-16,9 13 0 16,10 12-1-16,8 8 0 15,7 6 0-15,5 2 0 16,3 1 0-16,-2 4-1 15,-1-3 0-15,-5-4 1 16,-5-7 0-16,-4-5-2 16,-5-9 1-16,-8-5-1 15,-3-5 1-15,-7-14-1 16,-3-2 1-16,-6-10-1 15,-3-5 0-15,-4-5 1 0,-6-3-1 16,-3-5 0-16,-4-7 0 16,-11-5-1-16,13 2 0 15,-13-2-1-15,2-12 1 16,-3-5 0-16,-1-2 0 15,-3-5 0-15,0-9-1 16,-1-4 2-16,1-9-2 16,0-7 3-16,1-1-2 15,1-3 0-15,-1-6 1 16,0 1-1-16,1 4 0 15,-1 8 0-15,-1 4 1 16,-1 11 0-16,0 6-1 0,-1 13 1 16,7 16 0-16,-17-7 1 15,17 7-1-15,-17 23 2 16,10-4-1-16,3 7 1 15,2 6 0-15,2 2 0 16,5 7-1-16,-1 1 1 16,3 4 0-16,2 0-1 15,-1 3-1-15,1-5 1 16,-2 0 1-16,0-2-2 15,-2-3 1-15,0-2-1 16,-1-3 0-16,-3-6 1 16,0-1-1-16,-3-5 1 15,-2-2-1-15,-1-3-1 0,-2-1 2 16,-3-4-1-16,-3-5 0 15,-5 4 0-15,-4-5 1 16,-4 4 0 0,-3-1-2-16,-6-1 3 0,0 4-3 15,-3-2 2-15,0 0-1 16,2-1 0-16,3 0-1 15,4-4 1-15,4-3-1 16,6 3-1-16,1-11-1 16,18 6-3-16,-15-15-15 15,15 15-22-15,11-15 1 16,1 7 0-16,-1-4 3 15,6-1 39-15</inkml:trace>
  <inkml:trace contextRef="#ctx0" brushRef="#br0" timeOffset="237870.2178">18820 7092 83 0,'0'0'39'16,"-3"11"1"-16,1 6-37 16,4 6 0-16,6 7 1 15,-2-1-2-15,3 7-1 16,-2 1-1-16,-1-3-1 15,3 0-4-15,-9-19-20 16,10 1-15-16,-10-16 0 16,13 5-1-16,-8-16 19 15</inkml:trace>
  <inkml:trace contextRef="#ctx0" brushRef="#br0" timeOffset="238073.0182">18962 7133 87 0,'1'23'38'0,"-1"1"-1"16,-6 5-38-16,12 1-1 16,0-4-3-16,9 14-13 15,-9-10-19-15,1 3-1 16,-4-3-1-16,-7-3 18 0,-3-5 21 15</inkml:trace>
  <inkml:trace contextRef="#ctx0" brushRef="#br0" timeOffset="238447.4188">18593 7789 74 0,'0'37'39'0,"12"3"0"15,6-5-34-15,15 3 0 16,3-17 0-16,14 0 0 16,8-16-1-16,5-8 0 15,4-10-1-15,4-11 0 16,-5-17-1-16,0-8 0 15,-8-6-1-15,-3 0 0 0,-11-1-1 16,-7 3-1-16,-10 4 1 16,-10 3-1-16,-6 16 1 15,-9 7-1-15,-3 10 0 16,1 13 0-16,-16-12-1 15,16 12 0-15,-16 6-3 16,4-4-5-16,18 9-30 16,-6-11-1-16,-5 14 1 15,5-14 0-15,0 0 34 16</inkml:trace>
  <inkml:trace contextRef="#ctx0" brushRef="#br0" timeOffset="239586.2208">12014 15061 36 0,'-9'-17'35'0,"3"4"1"16,-3-3-23-16,9 16-2 0,0 0-1 16,9 33-1-16,-5 1-3 15,7 17-1-15,-1 6-1 16,4 11 0-16,-3-1-1 15,0 6-1-15,-3-4-1 16,-1-9 0-16,-2-7-1 16,-1-8 1-16,-2-13-1 15,0-7-2-15,-2-6 0 16,0-19-2-16,0 18-6 15,0-18-26-15,0 0-4 16,0 0 1-16,-4-13-1 16,4 13 37-16</inkml:trace>
  <inkml:trace contextRef="#ctx0" brushRef="#br0" timeOffset="240069.8216">12760 15905 69 0,'-11'-21'38'15,"11"21"-1"-15,-17-2-29 16,18 13-3-16,-2 2 0 16,6 5-3-16,-3 2 0 15,2 2-1-15,0 7-1 16,1-5 1-16,1 4-3 16,-3-6-1-16,7 1-4 15,-10-23-13-15,6 19-18 0,-6-19-1 16,11-1 1-16,-8-10 18 15,3-2 20-15</inkml:trace>
  <inkml:trace contextRef="#ctx0" brushRef="#br0" timeOffset="240288.2221">12841 15875 76 0,'0'0'39'16,"0"0"0"-16,6 13-32 16,-6 0-5-16,3 6 0 15,0 5-1-15,1 4 0 16,0 3-1-16,0 3 0 15,0 1-1-15,-1 7-1 0,1-1-2 16,-6-7-3-16,8 7-7 16,-14-9-23-16,6-2-1 15,-8-7-1 1,-1 0 15-16,-5-15 24 0</inkml:trace>
  <inkml:trace contextRef="#ctx0" brushRef="#br0" timeOffset="240662.6227">12475 16437 69 0,'-2'38'38'16,"6"1"0"-16,13 13-35 15,10 2 1 1,17 4 2-16,6-14-2 15,15-3 2-15,4-13-3 16,12-22 0-16,1-16 1 0,3-18-1 16,-3-19-1-16,-4-9 0 15,-9-8-1-15,-8-3 1 16,-13-9-1-16,-11 7 0 15,-13 2-2-15,-12 10 2 16,-8 8-3-16,-8 8 2 16,-4 12 0-16,-6 3-2 15,1 18 1-15,-2 4 0 16,2 8 0-16,1-2-3 15,12-2 1-15,-15 11-3 16,24 11-19-16,-9-22-15 16,14 5 0-16,-3-10 0 0,5-3 16 15</inkml:trace>
  <inkml:trace contextRef="#ctx0" brushRef="#br0" timeOffset="243267.8273">24395 2551 1 0,'0'0'0'0,"0"0"24"15,2-14-17-15,-2 14 1 16,0 0-2-16,0 0-1 15,0 0 0-15,0 0 0 16,0 0-2-16,0 0-1 16,1-11 0-16,-1 11-1 0,0 0 0 15,0 0 2 1,-17-18 0-16,17 18 0 15,-17-14 1-15,17 14 2 16,-28-10-1-16,13 6 1 0,-11-6 1 16,1 7-1-16,-11-4-1 15,0 7 1-15,-11-2-2 16,-2 6-1-16,-6-1 0 15,-1 9 0-15,-4 4-2 16,0 6 1-16,0 8-1 16,4 9 0-16,4 7 0 15,4 9 0-15,4 8 1 16,9 11 2-16,5 1-2 15,11 7 1-15,8-3-1 16,11 1 0-16,10-5 0 16,10-7 1-16,16-6-2 15,8-14-2-15,8-11 2 0,10-8-1 16,7-11 1-16,8-15-1 15,2-12 1-15,2-7-1 16,-6-10 2-16,-1-7-2 16,-6-1 0-16,-6-5 1 15,-9-3 0-15,-9-5-1 16,-11 0-1-16,-9 1 0 15,-6-4 0-15,-9 2 0 16,-9-8-1-16,-9 1 1 16,-8-4-1-16,-6 7 0 15,-9 4 2-15,-3 2-1 16,-8 5 1-16,-2 3-1 15,0 8 0-15,-2 3-1 0,8 10-1 16,-1 0-2-16,13 12-6 16,-8-9-25-16,18 12-1 15,2-4-1 1,15 6 14-16,0 0 24 0</inkml:trace>
  <inkml:trace contextRef="#ctx0" brushRef="#br0" timeOffset="244609.4295">24384 2406 73 0,'19'7'39'16,"-2"-13"0"-16,16-2-35 15,-5-14 0 1,7-9 1-16,0-5-2 0,4-7 2 15,0-10-4-15,1-3 5 16,-2-12-5-16,0-5 3 16,-3-5-4-16,1-4 1 15,-4-13-1-15,-3-6 0 16,-4 2 2-16,-4-8-7 15,-5 13 5-15,-5-1-5 16,-5 11 7-16,-6 2-2 0,-7 17 1 16,-3 7-1-16,-5 5 0 15,15 53 4 1,-40-88-3-16,40 88 0 15,-46-66-1-15,46 66 0 0,-53-51-1 16,53 51 1-16,-58-32 0 16,58 32-1-16,-60-8 1 15,60 8 3-15,-64 9-4 16,64-9 1-16,-63 35-1 15,63-35 2-15,-62 87-2 16,32-30 0-16,2 12-1 16,3 10 4-16,2 9-4 15,4 17 3-15,5-12-2 16,3-11 2-16,3-4-1 15,6 1 1-15,1-18-2 16,1-6 0-16,2-19 1 16,0-13 1-16,0-5-1 0,0-3 0 15,-2-15-1-15,0 0 0 16,-4-11 2-16,0-1-1 15,-4-16 0-15,-3-2 0 16,-2-2 0-16,-3-2 0 16,16 34 0-16,-37-80-1 15,37 80 0-15,-37-89 1 16,37 89 2-16,-32-62-4 15,32 62 4-15,-23-59-2 16,23 59 2-16,0 0-2 16,0 0 4-16,-27-57-5 15,27 57 1-15,0 0 0 16,0 0-1-16,0 0-1 0,0 0 3 15,0 0 0-15,-5 67-3 16,10-32 4-16,1 6-4 16,4 6 3-16,1 2-3 15,2-4 4-15,2-7-4 16,1 0 3-16,-1-10-1 15,2-1 1-15,3-18-1 16,2-16 1-16,2-1 1 16,3 3-1-16,3-18-2 15,-30 23-1-15,72-90-15 16,-43 42-21-16,-29 48 0 15,61-76-4-15,-61 76-1 16,0 0 36-16</inkml:trace>
  <inkml:trace contextRef="#ctx0" brushRef="#br0" timeOffset="247464.2347">16974 15603 62 0,'-16'-2'39'16,"-1"7"-3"-16,-13-1-26 16,13 21-2-16,-10 9-4 0,9 22 0 15,0 7-3-15,7 9 1 16,7-3-1-16,11 4 1 15,9 0-1-15,16-10 1 16,11-25-1-16,9-20 1 16,8-18 0-16,4-15-1 15,-1-16 0-15,-2-12 1 16,-6-17-1-16,-12-8 0 15,-15-3 0-15,-11 2-1 16,-16-1 1-16,-13 2 0 16,-15 6-1-16,-11 9 1 15,-8 9-1-15,-8 10 0 0,-2 15-2 16,0 12 2-16,6 12-2 15,5 12-1-15,13 8-2 16,5-4-7-16,28 18-21 16,0-9-6-16,18-2-1 15,5-10 0-15,14-3 30 16</inkml:trace>
  <inkml:trace contextRef="#ctx0" brushRef="#br0" timeOffset="247745.0352">17485 15473 76 0,'0'0'39'0,"9"-16"-1"0,0 27-31 15,-3 8 1-15,9 23-2 16,-2 10-2-16,3 13-2 16,-1 5-1-16,1 5-1 15,0 1 0-15,-3-3 0 16,-3-2-2-16,1-12-1 15,0-6-4-15,-9-28-22 16,7 6-10-16,-3-19 0 16,-6-12-1-16,17-13 19 0</inkml:trace>
  <inkml:trace contextRef="#ctx0" brushRef="#br0" timeOffset="248213.036">18043 15535 91 0,'2'19'40'0,"7"18"-1"16,4 9-35-16,4 16-1 16,0 4 0-16,5 8-1 15,-1 2-1-15,2 1-1 16,2-5-1-16,-5-10-1 15,5-4-7-15,-12-19-30 0,13-10 0 16,-5-9-1-16,2-12 0 16,-1-26 28-16</inkml:trace>
  <inkml:trace contextRef="#ctx0" brushRef="#br0" timeOffset="248649.8367">19741 15496 83 0,'-6'-12'38'0,"6"12"2"15,0 0-28-15,0 30-9 16,1-2 1-16,7 13-3 15,0-1-1-15,0 8 0 16,3 1-1-16,1-9-3 16,5 1-5-16,-8-22-24 0,9-4-6 15,-4-18 0-15,2-4-1 16,-3-16 25-16</inkml:trace>
  <inkml:trace contextRef="#ctx0" brushRef="#br0" timeOffset="248837.0371">19942 15410 80 0,'5'19'37'0,"-1"15"-2"16,2 11-30-16,-1 0-3 15,3 11-1-15,-1 2-2 16,0-8-3-16,5 8-8 0,-9-9-24 15,2-9-1-15,-5-9 1 16,-2 3 3-16,-7-8 33 16</inkml:trace>
  <inkml:trace contextRef="#ctx0" brushRef="#br0" timeOffset="249227.0378">19698 16530 54 0,'-3'22'35'16,"1"-9"2"-16,2 1-26 0,0-14-4 16,0 0 1-16,4-21-4 15,5-2 0 1,5-9-2-16,7 0 1 15,5-10-3-15,11 2 4 0,6-10-3 16,8 9 2-16,4 2-1 16,6 21 2-16,-1 4-1 15,1 8-1-15,-5 7 1 16,-2 11-3-16,-8 11 1 15,-6 1 0-15,-3 2-2 16,-9-13-1-16,-1 9-5 16,-17-10-33-16,8-6 0 15,-18-6-2-15,15-36 0 16,-17-12 28-16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1-18T21:24:49.4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6568 18134 28 0,'-82'24'13'16,"1"-2"-4"-16,-10 6 1 15,5-10-1-15,-7 1-1 16,10-2-1-16,-1-2-3 16,6-12 1-16,2 12-1 0,15-13 3 15,6 3-3-15,55-5-1 16,-77 11-1-16,77-11-3 15,0 0 1-15,0 0 0 16,0 0 1-16,0 0 0 16,0 0 0-16,59 14-2 15,0-14 5-15,22-2 1 16,9 6-1-16,16-5 0 15,6 0-2-15,5 3 1 16,-1-4-1-16,-3-2 3 16,-13 5-5-16,-9-13 2 15,-18 8-1-15,-12-2-4 0,-61 6 3 16,67-25-2-16,-67 25-3 15,0 0-3-15,0 0-11 16,-88-38-16-16,14 27-2 16,-18 0 4-16,-23 10 30 15</inkml:trace>
  <inkml:trace contextRef="#ctx0" brushRef="#br0" timeOffset="1232.4022">8649 18285 81 0,'0'0'39'16,"-31"57"1"-16,31-57-39 16,0 0 0-16,0 0-1 15,61 25 2-15,-13-24-1 16,13-4-1-16,8 1 2 15,10 2-3-15,4-4 2 16,5 4-4-16,-4-17 4 16,-4 11-1-16,-12-2 0 15,-10 14-2-15,-58-6 2 16,80-7 3-16,-80 7-3 15,0 0 2-15,0 0-1 16,0 0-4-16,-54-14 3 0,2-4 4 16,-12 6-4-16,-10 7-4 15,-7-3 4-15,-3 0 2 16,3 5-4-1,9-12 2-15,11 16-1 0,12 3-3 16,49-4 2-16,-50-3 5 16,50 3-4-16,0 0 0 15,49 10 2-15,-49-10 1 16,105 4-1-16,-34-4 2 15,8 7-2-15,9-8 0 16,0-3-1-16,-2 8-3 16,-8-11 3-16,-8 4-1 15,-13 2 2-15,-57 1-1 16,70-15 1-16,-70 15-1 15,0 0 1-15,0 0 1 16,-55-26-3-16,2 23 1 16,-11 0 0-16,-13-1 0 0,-6 14-1 15,-3-2-1-15,3-1-5 16,-5 18-23-16,24-34-8 15,14-20-1-15,17-34-1 16,19-29 29-16</inkml:trace>
  <inkml:trace contextRef="#ctx0" brushRef="#br0" timeOffset="3135.6056">15193 18220 63 0,'-49'68'34'0,"49"-68"1"15,0 0-36-15,-55 24-4 16,55-24 1-16,0 0 3 16,0 0 2-16,0 0-2 0,0 0 3 15,0 0 2 1,51-51 1-16,-51 51-3 15,78-12 3-15,-20 6-4 16,3-4 3-16,13 11-1 0,7 2 0 16,8-1 1-16,1 3 0 15,7-3 0-15,-1 5-2 16,3-4 3-16,-1 3-4 15,-2-9 1-15,-7 1-1 16,-1 5 0-16,-4-10 0 16,-3-2-1-16,-7 1 1 15,-4 5-2-15,-8-2 2 16,-5 0 2-16,-4 1-1 15,-3-4-2-15,-50 8 0 16,81-8 1-16,-81 8 0 16,57-3-3-16,-57 3 1 15,0 0 1-15,0 0-1 0,54-1 1 16,-54 1-1-16,0 0-1 15,0 0-2-15,0 0 0 16,0 0-19-16,0 0-17 16,0 0 1-16,0 0 0 15,-24-48 13-15</inkml:trace>
  <inkml:trace contextRef="#ctx0" brushRef="#br0" timeOffset="3790.8067">17663 18208 79 0,'0'0'37'16,"0"0"-1"-16,0 0-34 15,60 19-2-15,-60-19 5 16,82-21-3-16,-25 13-4 15,10-2 6-15,14-3-1 16,6-2 1-16,11 7-2 16,7-8 1-16,10 12 0 15,3 2-1-15,7-1 0 0,-1 6-1 16,2-4 0-1,0 14 1-15,-2-3 3 16,-5 9-4-16,-8-3-1 16,-4-4 0-16,-9-8 4 15,-11 10-3-15,-12 8 0 0,-11-16-1 16,-11 4 0-16,-53-10 1 15,77 6-1-15,-77-6-2 16,0 0 0-16,55-6-4 16,-55 6-12-16,0 0-24 15,-5-77 1-15,5 77 0 16,-20-109-3-16,5 32 42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27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yousomeerlang.com/finite-state-machin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20574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Finite Automata (hw11)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2013-11-18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Week 11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Lecture 20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the accepting </a:t>
            </a:r>
            <a:r>
              <a:rPr lang="en-US" b="1" smtClean="0"/>
              <a:t>state(s)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3675"/>
            <a:ext cx="6858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286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5715000" y="5035550"/>
            <a:ext cx="3276600" cy="1611313"/>
          </a:xfrm>
          <a:prstGeom prst="borderCallout1">
            <a:avLst>
              <a:gd name="adj1" fmla="val -52516"/>
              <a:gd name="adj2" fmla="val 49478"/>
              <a:gd name="adj3" fmla="val -2428"/>
              <a:gd name="adj4" fmla="val 631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shows what state we want the sequence to end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(if it ends here – accept)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3200400" y="1328738"/>
            <a:ext cx="3276600" cy="1000125"/>
          </a:xfrm>
          <a:prstGeom prst="borderCallout1">
            <a:avLst>
              <a:gd name="adj1" fmla="val 137226"/>
              <a:gd name="adj2" fmla="val 66005"/>
              <a:gd name="adj3" fmla="val 96876"/>
              <a:gd name="adj4" fmla="val 669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accepts strings that: ____________________</a:t>
            </a:r>
            <a:endParaRPr lang="en-US" sz="2800" b="1" dirty="0"/>
          </a:p>
        </p:txBody>
      </p:sp>
      <p:sp>
        <p:nvSpPr>
          <p:cNvPr id="9" name="Line Callout 1 8"/>
          <p:cNvSpPr/>
          <p:nvPr/>
        </p:nvSpPr>
        <p:spPr>
          <a:xfrm>
            <a:off x="6705600" y="1213643"/>
            <a:ext cx="1447800" cy="500063"/>
          </a:xfrm>
          <a:prstGeom prst="borderCallout1">
            <a:avLst>
              <a:gd name="adj1" fmla="val 50877"/>
              <a:gd name="adj2" fmla="val -662"/>
              <a:gd name="adj3" fmla="val 79098"/>
              <a:gd name="adj4" fmla="val -189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Got it!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89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JFLAP’s Creator – Dr. Susan Roger (Duke)</a:t>
            </a:r>
            <a:endParaRPr 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0" name="Picture 2" descr="No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18859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 descr="http://www.cs.duke.edu/~rodger/motorcycles/newSuzuki250-1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039938"/>
            <a:ext cx="29273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No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85900"/>
            <a:ext cx="2311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5553075" y="5334000"/>
            <a:ext cx="3276600" cy="1236663"/>
          </a:xfrm>
          <a:prstGeom prst="borderCallout1">
            <a:avLst>
              <a:gd name="adj1" fmla="val -52516"/>
              <a:gd name="adj2" fmla="val 49478"/>
              <a:gd name="adj3" fmla="val -2428"/>
              <a:gd name="adj4" fmla="val 6317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Colleen shares </a:t>
            </a:r>
            <a:r>
              <a:rPr lang="en-US" sz="2400" dirty="0"/>
              <a:t>Susan’s interest in edible arts, but not motorcycles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04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66800"/>
            <a:ext cx="8039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DFAs describe a </a:t>
            </a:r>
            <a:r>
              <a:rPr lang="en-US" b="1" smtClean="0"/>
              <a:t>Language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713"/>
            <a:ext cx="3022600" cy="230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0" y="4902200"/>
            <a:ext cx="4114800" cy="1611313"/>
          </a:xfrm>
          <a:prstGeom prst="borderCallout1">
            <a:avLst>
              <a:gd name="adj1" fmla="val -14673"/>
              <a:gd name="adj2" fmla="val 111867"/>
              <a:gd name="adj3" fmla="val 33838"/>
              <a:gd name="adj4" fmla="val 1011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Fill in with sequences that would be accepted or rejected.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How would you describe what sequences this accepts?</a:t>
            </a:r>
            <a:endParaRPr lang="en-US" sz="2800" b="1" dirty="0"/>
          </a:p>
        </p:txBody>
      </p:sp>
      <p:sp>
        <p:nvSpPr>
          <p:cNvPr id="7" name="Line Callout 1 6"/>
          <p:cNvSpPr/>
          <p:nvPr/>
        </p:nvSpPr>
        <p:spPr>
          <a:xfrm>
            <a:off x="7924800" y="0"/>
            <a:ext cx="1219200" cy="2209800"/>
          </a:xfrm>
          <a:prstGeom prst="borderCallout1">
            <a:avLst>
              <a:gd name="adj1" fmla="val 66936"/>
              <a:gd name="adj2" fmla="val -19383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For both 1 and 0, stay in this state.</a:t>
            </a:r>
            <a:endParaRPr lang="en-US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47480" y="2914560"/>
              <a:ext cx="7211520" cy="382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360" y="2903400"/>
                <a:ext cx="7220160" cy="38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 Rules &amp; Generation Tips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Rules about DFAs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Indicate the starting state </a:t>
            </a:r>
            <a:r>
              <a:rPr lang="en-US" i="1" smtClean="0"/>
              <a:t>(aka initial state) </a:t>
            </a:r>
            <a:r>
              <a:rPr lang="en-US" smtClean="0"/>
              <a:t>with a triangle or arrow.</a:t>
            </a:r>
          </a:p>
          <a:p>
            <a:pPr eaLnBrk="1" hangingPunct="1"/>
            <a:r>
              <a:rPr lang="en-US" smtClean="0"/>
              <a:t>Indicate the accepting state(s) </a:t>
            </a:r>
            <a:r>
              <a:rPr lang="en-US" i="1" smtClean="0"/>
              <a:t>(aka final states) </a:t>
            </a:r>
            <a:r>
              <a:rPr lang="en-US" smtClean="0"/>
              <a:t>with concentric circles.</a:t>
            </a:r>
          </a:p>
          <a:p>
            <a:pPr eaLnBrk="1" hangingPunct="1"/>
            <a:r>
              <a:rPr lang="en-US" smtClean="0"/>
              <a:t>Every state must have a transition for every possible symbol.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mtClean="0"/>
              <a:t>Tips for writing DFAs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4530725"/>
          </a:xfrm>
        </p:spPr>
        <p:txBody>
          <a:bodyPr/>
          <a:lstStyle/>
          <a:p>
            <a:pPr eaLnBrk="1" hangingPunct="1"/>
            <a:r>
              <a:rPr lang="en-US" smtClean="0"/>
              <a:t>Write out sequences </a:t>
            </a:r>
            <a:r>
              <a:rPr lang="en-US" i="1" smtClean="0"/>
              <a:t>(aka strings) </a:t>
            </a:r>
            <a:r>
              <a:rPr lang="en-US" smtClean="0"/>
              <a:t>that are accepted.</a:t>
            </a:r>
          </a:p>
          <a:p>
            <a:pPr eaLnBrk="1" hangingPunct="1"/>
            <a:r>
              <a:rPr lang="en-US" smtClean="0"/>
              <a:t>Write out sequences that are not accepted.</a:t>
            </a:r>
          </a:p>
          <a:p>
            <a:pPr eaLnBrk="1" hangingPunct="1"/>
            <a:r>
              <a:rPr lang="en-US" smtClean="0"/>
              <a:t>Identify what states might be important and what they will “mean”</a:t>
            </a:r>
          </a:p>
          <a:p>
            <a:pPr eaLnBrk="1" hangingPunct="1"/>
            <a:r>
              <a:rPr lang="en-US" smtClean="0"/>
              <a:t>Draw the DFA for a simple sequence that is accepted, then fill in other transitions.</a:t>
            </a:r>
          </a:p>
          <a:p>
            <a:pPr eaLnBrk="1" hangingPunct="1"/>
            <a:r>
              <a:rPr lang="en-US" smtClean="0"/>
              <a:t>Add a failing state</a:t>
            </a:r>
          </a:p>
          <a:p>
            <a:pPr eaLnBrk="1" hangingPunct="1"/>
            <a:endParaRPr lang="en-US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43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603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455988"/>
            <a:ext cx="962025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49525"/>
            <a:ext cx="9906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267200"/>
            <a:ext cx="4953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9" name="Group 6"/>
          <p:cNvGrpSpPr>
            <a:grpSpLocks/>
          </p:cNvGrpSpPr>
          <p:nvPr/>
        </p:nvGrpSpPr>
        <p:grpSpPr bwMode="auto">
          <a:xfrm>
            <a:off x="68263" y="4759325"/>
            <a:ext cx="771525" cy="787400"/>
            <a:chOff x="3457168" y="5664446"/>
            <a:chExt cx="771525" cy="787166"/>
          </a:xfrm>
        </p:grpSpPr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2240">
              <a:off x="3457168" y="5664446"/>
              <a:ext cx="7715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2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6281">
              <a:off x="3473835" y="6051562"/>
              <a:ext cx="7381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538788"/>
            <a:ext cx="9763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52400" y="32289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(3)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64" name="Line 16"/>
          <p:cNvSpPr>
            <a:spLocks noChangeShapeType="1"/>
          </p:cNvSpPr>
          <p:nvPr/>
        </p:nvSpPr>
        <p:spPr bwMode="auto">
          <a:xfrm>
            <a:off x="4762500" y="273050"/>
            <a:ext cx="0" cy="620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17"/>
          <p:cNvSpPr>
            <a:spLocks noChangeShapeType="1"/>
          </p:cNvSpPr>
          <p:nvPr/>
        </p:nvSpPr>
        <p:spPr bwMode="auto">
          <a:xfrm rot="5400000">
            <a:off x="2380457" y="924718"/>
            <a:ext cx="0" cy="4456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483235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(2)</a:t>
            </a:r>
            <a:r>
              <a:rPr lang="en-US" sz="1600">
                <a:cs typeface="Times New Roman" pitchFamily="18" charset="0"/>
              </a:rPr>
              <a:t> Draw a DFA accepting the language</a:t>
            </a:r>
          </a:p>
        </p:txBody>
      </p:sp>
      <p:sp>
        <p:nvSpPr>
          <p:cNvPr id="15367" name="Rectangle 19"/>
          <p:cNvSpPr>
            <a:spLocks noChangeArrowheads="1"/>
          </p:cNvSpPr>
          <p:nvPr/>
        </p:nvSpPr>
        <p:spPr bwMode="auto">
          <a:xfrm>
            <a:off x="5054600" y="3444875"/>
            <a:ext cx="3703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L = { w | w is a binary # that’s divisible by 4 }</a:t>
            </a:r>
          </a:p>
        </p:txBody>
      </p:sp>
      <p:sp>
        <p:nvSpPr>
          <p:cNvPr id="15368" name="Rectangle 20"/>
          <p:cNvSpPr>
            <a:spLocks noChangeArrowheads="1"/>
          </p:cNvSpPr>
          <p:nvPr/>
        </p:nvSpPr>
        <p:spPr bwMode="auto">
          <a:xfrm>
            <a:off x="5064125" y="420688"/>
            <a:ext cx="378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w is a binary # that's a power of two }</a:t>
            </a:r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15240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(1)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454025" y="415926"/>
            <a:ext cx="231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w is the string 01 }</a:t>
            </a:r>
          </a:p>
        </p:txBody>
      </p:sp>
      <p:sp>
        <p:nvSpPr>
          <p:cNvPr id="15371" name="Text Box 23"/>
          <p:cNvSpPr txBox="1">
            <a:spLocks noChangeArrowheads="1"/>
          </p:cNvSpPr>
          <p:nvPr/>
        </p:nvSpPr>
        <p:spPr bwMode="auto">
          <a:xfrm>
            <a:off x="4876800" y="31146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(4)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2" name="Rectangle 24"/>
          <p:cNvSpPr>
            <a:spLocks noChangeArrowheads="1"/>
          </p:cNvSpPr>
          <p:nvPr/>
        </p:nvSpPr>
        <p:spPr bwMode="auto">
          <a:xfrm>
            <a:off x="485775" y="3589338"/>
            <a:ext cx="3932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the first and last bit of w are the same }</a:t>
            </a:r>
          </a:p>
        </p:txBody>
      </p:sp>
      <p:sp>
        <p:nvSpPr>
          <p:cNvPr id="15373" name="Line 25"/>
          <p:cNvSpPr>
            <a:spLocks noChangeShapeType="1"/>
          </p:cNvSpPr>
          <p:nvPr/>
        </p:nvSpPr>
        <p:spPr bwMode="auto">
          <a:xfrm rot="5400000">
            <a:off x="6932613" y="915987"/>
            <a:ext cx="0" cy="411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26"/>
          <p:cNvSpPr txBox="1">
            <a:spLocks noChangeArrowheads="1"/>
          </p:cNvSpPr>
          <p:nvPr/>
        </p:nvSpPr>
        <p:spPr bwMode="auto">
          <a:xfrm>
            <a:off x="2128838" y="6537325"/>
            <a:ext cx="507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Extra!    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use the 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</a:rPr>
              <a:t>minimum possible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 number of states in your four solutions…</a:t>
            </a:r>
          </a:p>
        </p:txBody>
      </p:sp>
      <p:sp>
        <p:nvSpPr>
          <p:cNvPr id="15375" name="Text Box 27"/>
          <p:cNvSpPr txBox="1">
            <a:spLocks noChangeArrowheads="1"/>
          </p:cNvSpPr>
          <p:nvPr/>
        </p:nvSpPr>
        <p:spPr bwMode="auto">
          <a:xfrm>
            <a:off x="8051800" y="666750"/>
            <a:ext cx="942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initial 0s are OK</a:t>
            </a:r>
          </a:p>
        </p:txBody>
      </p:sp>
      <p:sp>
        <p:nvSpPr>
          <p:cNvPr id="15376" name="Text Box 28"/>
          <p:cNvSpPr txBox="1">
            <a:spLocks noChangeArrowheads="1"/>
          </p:cNvSpPr>
          <p:nvPr/>
        </p:nvSpPr>
        <p:spPr bwMode="auto">
          <a:xfrm>
            <a:off x="8142288" y="3705225"/>
            <a:ext cx="942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initial 0s are OK</a:t>
            </a:r>
          </a:p>
        </p:txBody>
      </p:sp>
      <p:sp>
        <p:nvSpPr>
          <p:cNvPr id="15377" name="Text Box 30"/>
          <p:cNvSpPr txBox="1">
            <a:spLocks noChangeArrowheads="1"/>
          </p:cNvSpPr>
          <p:nvPr/>
        </p:nvSpPr>
        <p:spPr bwMode="auto">
          <a:xfrm>
            <a:off x="7469188" y="1046163"/>
            <a:ext cx="1503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is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78" name="Text Box 31"/>
          <p:cNvSpPr txBox="1">
            <a:spLocks noChangeArrowheads="1"/>
          </p:cNvSpPr>
          <p:nvPr/>
        </p:nvSpPr>
        <p:spPr bwMode="auto">
          <a:xfrm>
            <a:off x="7769225" y="38862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79" name="Text Box 32"/>
          <p:cNvSpPr txBox="1">
            <a:spLocks noChangeArrowheads="1"/>
          </p:cNvSpPr>
          <p:nvPr/>
        </p:nvSpPr>
        <p:spPr bwMode="auto">
          <a:xfrm>
            <a:off x="2930525" y="3810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80" name="Text Box 30"/>
          <p:cNvSpPr txBox="1">
            <a:spLocks noChangeArrowheads="1"/>
          </p:cNvSpPr>
          <p:nvPr/>
        </p:nvSpPr>
        <p:spPr bwMode="auto">
          <a:xfrm>
            <a:off x="7926388" y="85725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only 0s are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76200" y="923926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01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52400" y="4164013"/>
            <a:ext cx="4667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</a:t>
            </a:r>
          </a:p>
          <a:p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 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423275" y="1295400"/>
            <a:ext cx="538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pPr algn="r"/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100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10000</a:t>
            </a: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8424863" y="4267200"/>
            <a:ext cx="5381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01000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</a:t>
            </a:r>
          </a:p>
          <a:p>
            <a:pPr algn="r"/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3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704850"/>
            <a:ext cx="6896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" y="-228600"/>
            <a:ext cx="2130425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</p:spTree>
    <p:extLst>
      <p:ext uri="{BB962C8B-B14F-4D97-AF65-F5344CB8AC3E}">
        <p14:creationId xmlns:p14="http://schemas.microsoft.com/office/powerpoint/2010/main" val="35144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30325"/>
            <a:ext cx="69723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</p:spTree>
    <p:extLst>
      <p:ext uri="{BB962C8B-B14F-4D97-AF65-F5344CB8AC3E}">
        <p14:creationId xmlns:p14="http://schemas.microsoft.com/office/powerpoint/2010/main" val="36769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first and last bit of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are the same}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93838"/>
            <a:ext cx="60579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43113"/>
            <a:ext cx="3857625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315200" y="5715000"/>
            <a:ext cx="1828800" cy="1143000"/>
          </a:xfrm>
          <a:prstGeom prst="borderCallout1">
            <a:avLst>
              <a:gd name="adj1" fmla="val -138014"/>
              <a:gd name="adj2" fmla="val 36415"/>
              <a:gd name="adj3" fmla="val -3403"/>
              <a:gd name="adj4" fmla="val 497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 means </a:t>
            </a:r>
            <a:r>
              <a:rPr lang="en-US" sz="2400" b="1" u="sng" dirty="0"/>
              <a:t>R</a:t>
            </a:r>
            <a:r>
              <a:rPr lang="en-US" sz="2400" dirty="0"/>
              <a:t>emainder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divided by 4</a:t>
            </a:r>
            <a:endParaRPr lang="en-US" sz="2800" dirty="0"/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5050"/>
            <a:ext cx="3609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304800" y="5665788"/>
            <a:ext cx="2133600" cy="1143000"/>
          </a:xfrm>
          <a:prstGeom prst="borderCallout1">
            <a:avLst>
              <a:gd name="adj1" fmla="val -31588"/>
              <a:gd name="adj2" fmla="val 102729"/>
              <a:gd name="adj3" fmla="val -2244"/>
              <a:gd name="adj4" fmla="val 553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These are the last two digits we saw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59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Extra DFA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(Which one is this most similar to?)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914400" y="1739900"/>
            <a:ext cx="73914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524000" y="3886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{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∈ {0,1}* | first and last bit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are the same}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219200" y="4572000"/>
            <a:ext cx="725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563688" y="3200400"/>
            <a:ext cx="613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2411413" y="2590800"/>
            <a:ext cx="5360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8950" y="2481263"/>
            <a:ext cx="533400" cy="571500"/>
          </a:xfrm>
          <a:prstGeom prst="borderCallout1">
            <a:avLst>
              <a:gd name="adj1" fmla="val 70634"/>
              <a:gd name="adj2" fmla="val 355110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</a:t>
            </a:r>
            <a:endParaRPr lang="en-US" sz="2800" dirty="0"/>
          </a:p>
        </p:txBody>
      </p:sp>
      <p:sp>
        <p:nvSpPr>
          <p:cNvPr id="11" name="Line Callout 1 10"/>
          <p:cNvSpPr/>
          <p:nvPr/>
        </p:nvSpPr>
        <p:spPr>
          <a:xfrm>
            <a:off x="488950" y="3159126"/>
            <a:ext cx="533400" cy="571500"/>
          </a:xfrm>
          <a:prstGeom prst="borderCallout1">
            <a:avLst>
              <a:gd name="adj1" fmla="val 61745"/>
              <a:gd name="adj2" fmla="val 207491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488950" y="3831431"/>
            <a:ext cx="533400" cy="571500"/>
          </a:xfrm>
          <a:prstGeom prst="borderCallout1">
            <a:avLst>
              <a:gd name="adj1" fmla="val 50634"/>
              <a:gd name="adj2" fmla="val 19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82600" y="4572000"/>
            <a:ext cx="533400" cy="571500"/>
          </a:xfrm>
          <a:prstGeom prst="borderCallout1">
            <a:avLst>
              <a:gd name="adj1" fmla="val 41745"/>
              <a:gd name="adj2" fmla="val 14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5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aware there are 3 sections of CS70?</a:t>
            </a:r>
          </a:p>
          <a:p>
            <a:pPr marL="514350" indent="-514350">
              <a:buAutoNum type="alphaUcParenR"/>
            </a:pPr>
            <a:r>
              <a:rPr lang="en-US" dirty="0" smtClean="0"/>
              <a:t>Yes</a:t>
            </a:r>
          </a:p>
          <a:p>
            <a:pPr marL="514350" indent="-514350">
              <a:buAutoNum type="alphaUcParenR"/>
            </a:pPr>
            <a:r>
              <a:rPr lang="en-US" dirty="0" smtClean="0"/>
              <a:t>No</a:t>
            </a:r>
          </a:p>
          <a:p>
            <a:pPr marL="514350" indent="-514350">
              <a:buAutoNum type="alphaUcParenR"/>
            </a:pPr>
            <a:r>
              <a:rPr lang="en-US" dirty="0" smtClean="0"/>
              <a:t>I am now</a:t>
            </a:r>
          </a:p>
          <a:p>
            <a:pPr marL="514350" indent="-514350">
              <a:buAutoNum type="alphaUcParenR"/>
            </a:pPr>
            <a:r>
              <a:rPr lang="en-US" dirty="0" smtClean="0"/>
              <a:t>Who cares!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7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  <p:sp>
        <p:nvSpPr>
          <p:cNvPr id="22536" name="Title 1"/>
          <p:cNvSpPr txBox="1">
            <a:spLocks/>
          </p:cNvSpPr>
          <p:nvPr/>
        </p:nvSpPr>
        <p:spPr bwMode="auto">
          <a:xfrm>
            <a:off x="122238" y="798513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22537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76200" y="2398713"/>
            <a:ext cx="91440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 Due Tuesday Nov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0.  Do the JFLAP tutorial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at least two 0’s and at most one 1.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multiple of two or three 0’s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defRPr/>
            </a:pPr>
            <a:r>
              <a:rPr lang="en-US" dirty="0" smtClean="0"/>
              <a:t>DFA/NFA: first two characters equal the last two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6.  DFA: binary representation of multiples of 7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10.DFA/NFA equal occurrences of 01 and 10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0"/>
            <a:ext cx="79914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33525" y="6172200"/>
            <a:ext cx="6610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/>
              <a:t>{w ∈ {0,1}*| w’s third character is a 1}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8200"/>
            <a:ext cx="78390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474913"/>
            <a:ext cx="69627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3709988"/>
            <a:ext cx="5133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620000" y="4064000"/>
            <a:ext cx="1219200" cy="2209800"/>
          </a:xfrm>
          <a:prstGeom prst="borderCallout1">
            <a:avLst>
              <a:gd name="adj1" fmla="val 102246"/>
              <a:gd name="adj2" fmla="val -142383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Could I do this with fewer states?</a:t>
            </a:r>
            <a:endParaRPr lang="en-US" sz="2800" b="1" dirty="0"/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4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>Indistinguishable States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7545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25606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5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Indistinguishable States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870575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019800" y="1524000"/>
            <a:ext cx="2693988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States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s100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141788" y="5181600"/>
            <a:ext cx="4724400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Indistinguishable</a:t>
            </a:r>
            <a:r>
              <a:rPr lang="en-US" sz="2400" dirty="0"/>
              <a:t> (Definition):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 matter what symbols come later, their fates are the same!</a:t>
            </a:r>
            <a:endParaRPr lang="en-US" sz="2800" dirty="0"/>
          </a:p>
        </p:txBody>
      </p:sp>
      <p:sp>
        <p:nvSpPr>
          <p:cNvPr id="8" name="Line Callout 1 7"/>
          <p:cNvSpPr/>
          <p:nvPr/>
        </p:nvSpPr>
        <p:spPr>
          <a:xfrm>
            <a:off x="5946775" y="3365500"/>
            <a:ext cx="2695575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</p:spTree>
    <p:extLst>
      <p:ext uri="{BB962C8B-B14F-4D97-AF65-F5344CB8AC3E}">
        <p14:creationId xmlns:p14="http://schemas.microsoft.com/office/powerpoint/2010/main" val="37147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09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Distinguishable States/Minimal DFAs</a:t>
            </a:r>
            <a:endParaRPr lang="en-US" dirty="0"/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209800" y="6365875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{w ∈ {0,1}*| w’s third character is a 1}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588000" y="1320800"/>
            <a:ext cx="3151188" cy="23622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Write the </a:t>
            </a:r>
            <a:r>
              <a:rPr lang="en-US" sz="2400" b="1" dirty="0"/>
              <a:t>Minimal DFA</a:t>
            </a:r>
            <a:r>
              <a:rPr lang="en-US" sz="2400" dirty="0"/>
              <a:t>, which has only distinguishable (necessary) states</a:t>
            </a:r>
            <a:r>
              <a:rPr lang="en-US" sz="2400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States necessary?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4 B) 5 C) 6 D) &gt;6 E)??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02440" y="3823200"/>
              <a:ext cx="5553000" cy="287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2000" y="3811680"/>
                <a:ext cx="5573520" cy="29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9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09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Distinguishable States/Minimal DFAs</a:t>
            </a:r>
            <a:endParaRPr lang="en-US" dirty="0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209800" y="6365875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{w ∈ {0,1}*| w’s third character is a 1}</a:t>
            </a:r>
          </a:p>
        </p:txBody>
      </p:sp>
      <p:sp>
        <p:nvSpPr>
          <p:cNvPr id="2867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581400"/>
            <a:ext cx="36941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Callout 1 13"/>
          <p:cNvSpPr/>
          <p:nvPr/>
        </p:nvSpPr>
        <p:spPr>
          <a:xfrm>
            <a:off x="5562600" y="1524000"/>
            <a:ext cx="3151188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Write the </a:t>
            </a:r>
            <a:r>
              <a:rPr lang="en-US" sz="2400" b="1" dirty="0"/>
              <a:t>Minimal DFA</a:t>
            </a:r>
            <a:r>
              <a:rPr lang="en-US" sz="2400" dirty="0"/>
              <a:t>, which has only distinguishable (necessary) states.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171824" y="4648199"/>
            <a:ext cx="2041525" cy="1717675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If I can create a DFA with X states, that proves you don’t need more than X states!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576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6725" y="51054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/>
              <a:t>If there is a pairwise distinguishable set of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/>
              <a:t> strings for a language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, then a DFA accepting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 must have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/>
              <a:t> states.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14255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9600" u="sng" dirty="0" smtClean="0"/>
              <a:t>Next Topic: </a:t>
            </a:r>
            <a:r>
              <a:rPr lang="en-US" sz="9600" dirty="0" smtClean="0"/>
              <a:t>Distinguishability Theorem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4426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dirty="0" smtClean="0"/>
              <a:t>Finite Automata</a:t>
            </a:r>
            <a:br>
              <a:rPr lang="en-US" sz="13800" dirty="0" smtClean="0"/>
            </a:br>
            <a:r>
              <a:rPr lang="en-US" sz="6600" dirty="0" smtClean="0"/>
              <a:t>(Models of Computation)</a:t>
            </a:r>
          </a:p>
        </p:txBody>
      </p:sp>
    </p:spTree>
    <p:extLst>
      <p:ext uri="{BB962C8B-B14F-4D97-AF65-F5344CB8AC3E}">
        <p14:creationId xmlns:p14="http://schemas.microsoft.com/office/powerpoint/2010/main" val="6563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/>
              <a:t>D</a:t>
            </a:r>
            <a:r>
              <a:rPr lang="en-US" sz="9600" dirty="0" smtClean="0"/>
              <a:t>istinguishable States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712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95613"/>
            <a:ext cx="40449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42938" y="1712913"/>
            <a:ext cx="3368675" cy="1243012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95613"/>
            <a:ext cx="3341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5181600" y="1712913"/>
            <a:ext cx="3368675" cy="1243012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distinguishable!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76800" y="176213"/>
            <a:ext cx="4141788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Distinguishable</a:t>
            </a:r>
            <a:r>
              <a:rPr lang="en-US" sz="2400" dirty="0"/>
              <a:t> (≈Definition):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For some following sequence,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their fates are </a:t>
            </a:r>
            <a:r>
              <a:rPr lang="en-US" sz="2400" b="1" dirty="0"/>
              <a:t>DIFFERENT</a:t>
            </a:r>
            <a:r>
              <a:rPr lang="en-US" sz="2400" dirty="0"/>
              <a:t>!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80963" y="152400"/>
            <a:ext cx="4719637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Indistinguishable</a:t>
            </a:r>
            <a:r>
              <a:rPr lang="en-US" sz="2400" dirty="0"/>
              <a:t> (Definition):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 matter what symbols come later, their fates are the </a:t>
            </a:r>
            <a:r>
              <a:rPr lang="en-US" sz="2400" b="1" dirty="0"/>
              <a:t>SAME</a:t>
            </a:r>
            <a:r>
              <a:rPr lang="en-US" sz="2400" dirty="0"/>
              <a:t>!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421188" y="4824413"/>
            <a:ext cx="4572000" cy="738187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happens If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sz="2400" dirty="0"/>
              <a:t> are followed by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</a:t>
            </a:r>
            <a:r>
              <a:rPr lang="en-US" sz="2400" dirty="0"/>
              <a:t>? </a:t>
            </a:r>
            <a:r>
              <a:rPr lang="en-US" sz="1400" dirty="0" smtClean="0"/>
              <a:t>Both accepted?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676900"/>
            <a:ext cx="2838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Formal Distinguishable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951788" cy="3382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Given a language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, 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Strings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distinguishable if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there exists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∑</a:t>
            </a:r>
            <a:r>
              <a:rPr lang="en-US" i="1" dirty="0" smtClean="0">
                <a:cs typeface="Times New Roman" pitchFamily="18" charset="0"/>
              </a:rPr>
              <a:t>*</a:t>
            </a:r>
            <a:r>
              <a:rPr lang="en-US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such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dirty="0" smtClean="0"/>
              <a:t>(or vice versa)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572000" y="1295400"/>
            <a:ext cx="4370388" cy="1676400"/>
          </a:xfrm>
          <a:prstGeom prst="borderCallout1">
            <a:avLst>
              <a:gd name="adj1" fmla="val 63848"/>
              <a:gd name="adj2" fmla="val -7745"/>
              <a:gd name="adj3" fmla="val 47798"/>
              <a:gd name="adj4" fmla="val -7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 language is what is specified by something like a DFA: what sequences of symbols are </a:t>
            </a:r>
            <a:br>
              <a:rPr lang="en-US" sz="2400" dirty="0"/>
            </a:br>
            <a:r>
              <a:rPr lang="en-US" sz="2400" dirty="0"/>
              <a:t>in (accepted) and out (rejected)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65113" y="1295400"/>
            <a:ext cx="3460750" cy="571500"/>
          </a:xfrm>
          <a:prstGeom prst="borderCallout1">
            <a:avLst>
              <a:gd name="adj1" fmla="val 95847"/>
              <a:gd name="adj2" fmla="val 7251"/>
              <a:gd name="adj3" fmla="val 349665"/>
              <a:gd name="adj4" fmla="val 225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85800" y="5446713"/>
            <a:ext cx="3460750" cy="571500"/>
          </a:xfrm>
          <a:prstGeom prst="borderCallout1">
            <a:avLst>
              <a:gd name="adj1" fmla="val -6553"/>
              <a:gd name="adj2" fmla="val 80897"/>
              <a:gd name="adj3" fmla="val -51401"/>
              <a:gd name="adj4" fmla="val 8206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010000</a:t>
            </a:r>
            <a:r>
              <a:rPr lang="en-US" sz="2400" dirty="0"/>
              <a:t> is 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541963" y="3505200"/>
            <a:ext cx="3429000" cy="1104900"/>
          </a:xfrm>
          <a:prstGeom prst="borderCallout1">
            <a:avLst>
              <a:gd name="adj1" fmla="val 47627"/>
              <a:gd name="adj2" fmla="val -521"/>
              <a:gd name="adj3" fmla="val 56643"/>
              <a:gd name="adj4" fmla="val -3542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sz="2400" i="1" dirty="0">
                <a:latin typeface="+mj-lt"/>
                <a:cs typeface="Times New Roman" pitchFamily="18" charset="0"/>
              </a:rPr>
              <a:t>is the set of symbols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Times New Roman" pitchFamily="18" charset="0"/>
              </a:rPr>
              <a:t>* means some # of them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3725863" y="6067425"/>
            <a:ext cx="15430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419600" y="5446713"/>
            <a:ext cx="3460750" cy="5715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000000</a:t>
            </a:r>
            <a:r>
              <a:rPr lang="en-US" sz="2400" dirty="0"/>
              <a:t> is 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6200"/>
            <a:ext cx="9921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438" y="1524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Formal Pairwise Distinguishable Definition</a:t>
            </a:r>
            <a:endParaRPr lang="en-US" dirty="0"/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Given a language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Strings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distinguishable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there exists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∑</a:t>
            </a:r>
            <a:r>
              <a:rPr lang="en-US" i="1" dirty="0" smtClean="0">
                <a:latin typeface="+mj-lt"/>
                <a:cs typeface="Times New Roman" pitchFamily="18" charset="0"/>
              </a:rPr>
              <a:t>*</a:t>
            </a:r>
            <a:r>
              <a:rPr lang="en-US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such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dirty="0" smtClean="0"/>
              <a:t>(or vice versa)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3962400"/>
            <a:ext cx="6781800" cy="243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</a:t>
            </a:r>
            <a:r>
              <a:rPr lang="en-US" b="1" dirty="0" smtClean="0"/>
              <a:t>pairwise distinguishable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are distinguishable for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6477000" y="3810000"/>
            <a:ext cx="2438400" cy="571500"/>
          </a:xfrm>
          <a:prstGeom prst="borderCallout1">
            <a:avLst>
              <a:gd name="adj1" fmla="val 44462"/>
              <a:gd name="adj2" fmla="val 294"/>
              <a:gd name="adj3" fmla="val 85224"/>
              <a:gd name="adj4" fmla="val -62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These are strings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A set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is </a:t>
            </a:r>
            <a:r>
              <a:rPr lang="en-US" sz="2400" b="1"/>
              <a:t>pairwise distinguishable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if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/>
              <a:t> and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/>
              <a:t> are distinguishable for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i ≠ j</a:t>
            </a:r>
            <a:r>
              <a:rPr lang="en-US" sz="240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/>
              <a:t>If there is a pairwise distinguishable set of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/>
              <a:t> strings for a language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, then a DFA accepting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 must have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4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38" y="152400"/>
            <a:ext cx="9051925" cy="1039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Prove that at least 3 states are required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a multiple of three a’s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+mj-lt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smtClean="0">
                <a:latin typeface="+mj-lt"/>
                <a:cs typeface="Times New Roman" pitchFamily="18" charset="0"/>
              </a:rPr>
              <a:t>≥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962400"/>
          <a:ext cx="6553200" cy="2846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1392555"/>
                <a:gridCol w="1064895"/>
                <a:gridCol w="2867025"/>
              </a:tblGrid>
              <a:tr h="70100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66568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66568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814016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6200" y="3048000"/>
            <a:ext cx="1993900" cy="2273300"/>
          </a:xfrm>
          <a:prstGeom prst="borderCallout1">
            <a:avLst>
              <a:gd name="adj1" fmla="val 15507"/>
              <a:gd name="adj2" fmla="val 106272"/>
              <a:gd name="adj3" fmla="val 49953"/>
              <a:gd name="adj4" fmla="val 243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What can you put at the end of both to make one of them accepted and one of them rejected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052960" y="4833000"/>
              <a:ext cx="3146400" cy="194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1440" y="4821840"/>
                <a:ext cx="3170880" cy="19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3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38" y="152400"/>
            <a:ext cx="9051925" cy="1039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Prove that at least 3 states are required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a multiple of three a’s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+mj-lt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smtClean="0">
                <a:latin typeface="+mj-lt"/>
                <a:cs typeface="Times New Roman" pitchFamily="18" charset="0"/>
              </a:rPr>
              <a:t>≥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962400"/>
          <a:ext cx="6553200" cy="291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1392555"/>
                <a:gridCol w="1064895"/>
                <a:gridCol w="2867025"/>
              </a:tblGrid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</a:t>
                      </a:r>
                      <a:r>
                        <a:rPr lang="en-US" sz="2000" dirty="0" smtClean="0"/>
                        <a:t> reject</a:t>
                      </a:r>
                    </a:p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81439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</a:tbl>
          </a:graphicData>
        </a:graphic>
      </p:graphicFrame>
      <p:sp>
        <p:nvSpPr>
          <p:cNvPr id="34849" name="Title 1"/>
          <p:cNvSpPr txBox="1">
            <a:spLocks/>
          </p:cNvSpPr>
          <p:nvPr/>
        </p:nvSpPr>
        <p:spPr bwMode="auto">
          <a:xfrm>
            <a:off x="3175" y="-3048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6200" y="3048000"/>
            <a:ext cx="1993900" cy="2273300"/>
          </a:xfrm>
          <a:prstGeom prst="borderCallout1">
            <a:avLst>
              <a:gd name="adj1" fmla="val 15507"/>
              <a:gd name="adj2" fmla="val 106272"/>
              <a:gd name="adj3" fmla="val 49953"/>
              <a:gd name="adj4" fmla="val 243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What can you put at the end of both to make one of them accepted and one of them rejected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5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Prove that the start state is pairwise distinguishable from all other states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50" y="1366837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40558"/>
              </p:ext>
            </p:extLst>
          </p:nvPr>
        </p:nvGraphicFramePr>
        <p:xfrm>
          <a:off x="380998" y="2971800"/>
          <a:ext cx="8610602" cy="3849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</a:t>
                      </a:r>
                      <a:r>
                        <a:rPr lang="en-US" sz="2000" baseline="0" dirty="0" smtClean="0"/>
                        <a:t>; 01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99214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657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8960" y="244440"/>
              <a:ext cx="8305560" cy="646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200" y="231480"/>
                <a:ext cx="8323920" cy="64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0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Prove that the start state is pairwise distinguishable from all other states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50" y="1366837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50297"/>
              </p:ext>
            </p:extLst>
          </p:nvPr>
        </p:nvGraphicFramePr>
        <p:xfrm>
          <a:off x="380998" y="2971800"/>
          <a:ext cx="8610602" cy="3794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</a:t>
                      </a:r>
                      <a:r>
                        <a:rPr lang="en-US" sz="2000" baseline="0" dirty="0" smtClean="0"/>
                        <a:t>; 01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 accept;</a:t>
                      </a:r>
                      <a:r>
                        <a:rPr lang="en-US" sz="2000" baseline="0" dirty="0" smtClean="0"/>
                        <a:t> 10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accept; 011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 accept;</a:t>
                      </a:r>
                      <a:r>
                        <a:rPr lang="en-US" sz="2000" baseline="0" dirty="0" smtClean="0"/>
                        <a:t> 100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657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5175" y="20574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</a:rPr>
              <a:t>Solution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23560" y="6477120"/>
              <a:ext cx="5178240" cy="135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4560" y="6474600"/>
                <a:ext cx="5200200" cy="1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How could you prove </a:t>
            </a:r>
            <a:r>
              <a:rPr lang="en-US" sz="3600" dirty="0"/>
              <a:t>that at least 5</a:t>
            </a:r>
            <a:r>
              <a:rPr lang="en-US" sz="3600" dirty="0" smtClean="0"/>
              <a:t> </a:t>
            </a:r>
            <a:r>
              <a:rPr lang="en-US" sz="3600" dirty="0"/>
              <a:t>states are </a:t>
            </a:r>
            <a:r>
              <a:rPr lang="en-US" sz="3600" dirty="0" smtClean="0"/>
              <a:t>required????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" y="1066800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30110"/>
              </p:ext>
            </p:extLst>
          </p:nvPr>
        </p:nvGraphicFramePr>
        <p:xfrm>
          <a:off x="387348" y="4876800"/>
          <a:ext cx="8610602" cy="1562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sp>
        <p:nvSpPr>
          <p:cNvPr id="7" name="Line Callout 1 6"/>
          <p:cNvSpPr/>
          <p:nvPr/>
        </p:nvSpPr>
        <p:spPr>
          <a:xfrm>
            <a:off x="1981200" y="3428999"/>
            <a:ext cx="4419600" cy="1123951"/>
          </a:xfrm>
          <a:prstGeom prst="borderCallout1">
            <a:avLst>
              <a:gd name="adj1" fmla="val 158712"/>
              <a:gd name="adj2" fmla="val -16900"/>
              <a:gd name="adj3" fmla="val 75537"/>
              <a:gd name="adj4" fmla="val 9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rows would be necessary?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5!  B) 5 C) 10 D) Other E)? </a:t>
            </a:r>
          </a:p>
        </p:txBody>
      </p:sp>
    </p:spTree>
    <p:extLst>
      <p:ext uri="{BB962C8B-B14F-4D97-AF65-F5344CB8AC3E}">
        <p14:creationId xmlns:p14="http://schemas.microsoft.com/office/powerpoint/2010/main" val="40013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286000" y="1668463"/>
            <a:ext cx="4637088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38200" y="1466850"/>
            <a:ext cx="196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eterministic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inite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781800" y="12668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ondeterministic  </a:t>
            </a:r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inite  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Hw</a:t>
            </a:r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A set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is </a:t>
            </a:r>
            <a:r>
              <a:rPr lang="en-US" sz="3200" b="1" dirty="0"/>
              <a:t>pairwise distinguishable </a:t>
            </a:r>
            <a:endParaRPr lang="en-US" sz="2400" b="1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/>
              <a:t> are distinguishable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sz="2400" dirty="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 dirty="0"/>
              <a:t>If there is a pairwise distinguishable set of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/>
              <a:t> strings for a language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, then a DFA accepting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 must have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 b="1" dirty="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6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>Regular/</a:t>
            </a:r>
            <a:br>
              <a:rPr lang="en-US" sz="9600" dirty="0" smtClean="0"/>
            </a:br>
            <a:r>
              <a:rPr lang="en-US" sz="9600" dirty="0" smtClean="0"/>
              <a:t>Non-Regular Languages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01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Regular Language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9220200" cy="5029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 language is </a:t>
            </a:r>
            <a:r>
              <a:rPr lang="en-US" b="1" dirty="0" smtClean="0"/>
              <a:t>regular</a:t>
            </a:r>
            <a:r>
              <a:rPr lang="en-US" dirty="0" smtClean="0"/>
              <a:t> if it can be recognized by a DFA.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The following are equivalent</a:t>
            </a:r>
          </a:p>
          <a:p>
            <a:pPr eaLnBrk="1" hangingPunct="1">
              <a:defRPr/>
            </a:pPr>
            <a:r>
              <a:rPr lang="en-US" dirty="0" smtClean="0"/>
              <a:t>There is a DFA accepting the set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>
              <a:defRPr/>
            </a:pPr>
            <a:r>
              <a:rPr lang="en-US" dirty="0" smtClean="0"/>
              <a:t>There is a NFA accepting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[Rabin and Scott]</a:t>
            </a:r>
          </a:p>
          <a:p>
            <a:pPr lvl="1" eaLnBrk="1" hangingPunct="1">
              <a:defRPr/>
            </a:pPr>
            <a:r>
              <a:rPr lang="en-US" sz="2000" dirty="0" smtClean="0"/>
              <a:t>We’ll talk about this next!</a:t>
            </a:r>
            <a:endParaRPr lang="en-US" dirty="0" smtClean="0"/>
          </a:p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/>
              <a:t>can be described by a regular expression [</a:t>
            </a:r>
            <a:r>
              <a:rPr lang="en-US" dirty="0" err="1" smtClean="0"/>
              <a:t>Kleene</a:t>
            </a:r>
            <a:r>
              <a:rPr lang="en-US" dirty="0" smtClean="0"/>
              <a:t>]</a:t>
            </a:r>
          </a:p>
          <a:p>
            <a:pPr lvl="3" eaLnBrk="1" hangingPunct="1">
              <a:defRPr/>
            </a:pPr>
            <a:r>
              <a:rPr lang="en-US" dirty="0" smtClean="0"/>
              <a:t>You’ll see these in CS81.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2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65088" y="274638"/>
            <a:ext cx="927417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***The </a:t>
            </a:r>
            <a:r>
              <a:rPr lang="en-US" dirty="0" err="1" smtClean="0"/>
              <a:t>Nonregular</a:t>
            </a:r>
            <a:r>
              <a:rPr lang="en-US" dirty="0" smtClean="0"/>
              <a:t> Language Theorem***</a:t>
            </a:r>
            <a:endParaRPr lang="en-US" dirty="0"/>
          </a:p>
        </p:txBody>
      </p:sp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566738" y="1828800"/>
            <a:ext cx="8153400" cy="2554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4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4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4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it must be that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4000" dirty="0">
                <a:latin typeface="+mn-lt"/>
                <a:cs typeface="Times New Roman" pitchFamily="18" charset="0"/>
              </a:rPr>
              <a:t>is not regular!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6607175" y="107791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Myhill-Nerode theorem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348288" y="4876800"/>
            <a:ext cx="2438400" cy="14478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You can’t represent it with a DFA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807075" y="12192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If there is an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set of strings (w.r.t.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it must be that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not regular!</a:t>
            </a:r>
          </a:p>
        </p:txBody>
      </p:sp>
    </p:spTree>
    <p:extLst>
      <p:ext uri="{BB962C8B-B14F-4D97-AF65-F5344CB8AC3E}">
        <p14:creationId xmlns:p14="http://schemas.microsoft.com/office/powerpoint/2010/main" val="38662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Consider the infinite set: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/>
              <a:t>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|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is a pos. integer}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 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0, 00, 000, 0000, …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	</a:t>
            </a:r>
            <a:r>
              <a:rPr lang="en-US" sz="3600" dirty="0" smtClean="0">
                <a:latin typeface="+mj-lt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dirty="0" smtClean="0">
                <a:latin typeface="+mj-lt"/>
                <a:cs typeface="Times New Roman" pitchFamily="18" charset="0"/>
              </a:rPr>
              <a:t>Note: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≠ j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		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  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	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8917" name="Text Box 16"/>
          <p:cNvSpPr txBox="1">
            <a:spLocks noChangeArrowheads="1"/>
          </p:cNvSpPr>
          <p:nvPr/>
        </p:nvSpPr>
        <p:spPr bwMode="auto">
          <a:xfrm>
            <a:off x="5807075" y="12192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If there is an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set of strings (w.r.t.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it must be that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not regular!</a:t>
            </a:r>
          </a:p>
        </p:txBody>
      </p:sp>
      <p:sp>
        <p:nvSpPr>
          <p:cNvPr id="3891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76888" y="6400800"/>
            <a:ext cx="1509712" cy="4572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97775" y="6400800"/>
            <a:ext cx="1509713" cy="457200"/>
          </a:xfrm>
          <a:prstGeom prst="borderCallout1">
            <a:avLst>
              <a:gd name="adj1" fmla="val -3654"/>
              <a:gd name="adj2" fmla="val 63334"/>
              <a:gd name="adj3" fmla="val -46370"/>
              <a:gd name="adj4" fmla="val 641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Non-regular Language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feel about them?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Not great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Okay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 Due Friday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 startAt="3"/>
            </a:pPr>
            <a:r>
              <a:rPr lang="en-US" smtClean="0">
                <a:solidFill>
                  <a:schemeClr val="accent1"/>
                </a:solidFill>
              </a:rPr>
              <a:t>Prove that you need at least 6 states (for #2)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palindrome checking is not regular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power of two occurrences of 0’s is not regular</a:t>
            </a:r>
          </a:p>
        </p:txBody>
      </p:sp>
    </p:spTree>
    <p:extLst>
      <p:ext uri="{BB962C8B-B14F-4D97-AF65-F5344CB8AC3E}">
        <p14:creationId xmlns:p14="http://schemas.microsoft.com/office/powerpoint/2010/main" val="1477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6150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9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0" y="5181600"/>
            <a:ext cx="7603508" cy="1447800"/>
          </a:xfrm>
          <a:prstGeom prst="borderCallout1">
            <a:avLst>
              <a:gd name="adj1" fmla="val 34974"/>
              <a:gd name="adj2" fmla="val 400"/>
              <a:gd name="adj3" fmla="val 14202"/>
              <a:gd name="adj4" fmla="val 1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Assume the dog starts out in the sits state - then: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Sees squirrels, gets petted, waits, gets petted, gets petted, sees squirrels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Which state is the dog in A) sits B) barks C) wag tail 	D) ??</a:t>
            </a:r>
            <a:endParaRPr lang="en-US" sz="2800" dirty="0"/>
          </a:p>
        </p:txBody>
      </p:sp>
      <p:pic>
        <p:nvPicPr>
          <p:cNvPr id="1026" name="Picture 2" descr="A dog supports 3 states: barks, wag tail and sits. A barking dog can have the action 'gets petted' applied to it, prompting a transition to 'wag tail'. If the dog waits for too long, it goes back to barks state. If it gets petted more, it will sit until it sees a squirrel and starts barking a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92"/>
            <a:ext cx="8166100" cy="46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8122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http://learnyousomeerlang.com/finite-state-machines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013075"/>
            <a:ext cx="58483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D</a:t>
            </a:r>
            <a:r>
              <a:rPr lang="en-US" dirty="0" smtClean="0"/>
              <a:t>eterministic </a:t>
            </a:r>
            <a:r>
              <a:rPr lang="en-US" b="1" u="sng" dirty="0" smtClean="0"/>
              <a:t>F</a:t>
            </a:r>
            <a:r>
              <a:rPr lang="en-US" dirty="0" smtClean="0"/>
              <a:t>inite </a:t>
            </a:r>
            <a:r>
              <a:rPr lang="en-US" b="1" u="sng" dirty="0" smtClean="0"/>
              <a:t>A</a:t>
            </a:r>
            <a:r>
              <a:rPr lang="en-US" dirty="0" smtClean="0"/>
              <a:t>utomata (DFAs) </a:t>
            </a:r>
            <a:endParaRPr lang="en-US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168275" y="1811338"/>
            <a:ext cx="3429000" cy="1350962"/>
          </a:xfrm>
          <a:prstGeom prst="borderCallout1">
            <a:avLst>
              <a:gd name="adj1" fmla="val 97569"/>
              <a:gd name="adj2" fmla="val 45467"/>
              <a:gd name="adj3" fmla="val 173738"/>
              <a:gd name="adj4" fmla="val 657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symbol did we see?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Cool – stay in this state.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800600" y="1295400"/>
            <a:ext cx="3429000" cy="2133600"/>
          </a:xfrm>
          <a:prstGeom prst="borderCallout1">
            <a:avLst>
              <a:gd name="adj1" fmla="val 97569"/>
              <a:gd name="adj2" fmla="val 45467"/>
              <a:gd name="adj3" fmla="val 170090"/>
              <a:gd name="adj4" fmla="val 542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symbol did we see?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Cool – follow this arrow (“Transition”)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 the other state.</a:t>
            </a:r>
            <a:endParaRPr lang="en-US" sz="2800" dirty="0"/>
          </a:p>
        </p:txBody>
      </p:sp>
      <p:sp>
        <p:nvSpPr>
          <p:cNvPr id="14" name="Line Callout 1 13"/>
          <p:cNvSpPr/>
          <p:nvPr/>
        </p:nvSpPr>
        <p:spPr>
          <a:xfrm>
            <a:off x="7691438" y="4419600"/>
            <a:ext cx="1295400" cy="1350963"/>
          </a:xfrm>
          <a:prstGeom prst="borderCallout1">
            <a:avLst>
              <a:gd name="adj1" fmla="val 48811"/>
              <a:gd name="adj2" fmla="val -1121"/>
              <a:gd name="adj3" fmla="val 97214"/>
              <a:gd name="adj4" fmla="val -436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These are 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Identifying the Start State</a:t>
            </a:r>
            <a:br>
              <a:rPr lang="en-US" sz="6700" dirty="0" smtClean="0"/>
            </a:br>
            <a:r>
              <a:rPr lang="en-US" dirty="0" smtClean="0"/>
              <a:t>(sometimes we just use an arrow)</a:t>
            </a:r>
            <a:endParaRPr lang="en-US" sz="6700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24000"/>
            <a:ext cx="6715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000" y="1639888"/>
            <a:ext cx="1828800" cy="1350962"/>
          </a:xfrm>
          <a:prstGeom prst="borderCallout1">
            <a:avLst>
              <a:gd name="adj1" fmla="val 156047"/>
              <a:gd name="adj2" fmla="val 73838"/>
              <a:gd name="adj3" fmla="val 95333"/>
              <a:gd name="adj4" fmla="val 661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shows what state we start in 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5410200"/>
            <a:ext cx="8229600" cy="11430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state do we end up in if we see:</a:t>
            </a:r>
            <a:br>
              <a:rPr lang="en-US" dirty="0" smtClean="0"/>
            </a:br>
            <a:r>
              <a:rPr lang="en-US" sz="6700" dirty="0" smtClean="0"/>
              <a:t>00000000001</a:t>
            </a:r>
            <a:endParaRPr lang="en-US" sz="6700" dirty="0"/>
          </a:p>
        </p:txBody>
      </p:sp>
      <p:sp>
        <p:nvSpPr>
          <p:cNvPr id="7" name="Line Callout 1 6"/>
          <p:cNvSpPr/>
          <p:nvPr/>
        </p:nvSpPr>
        <p:spPr>
          <a:xfrm>
            <a:off x="7073900" y="5888038"/>
            <a:ext cx="2057400" cy="969962"/>
          </a:xfrm>
          <a:prstGeom prst="borderCallout1">
            <a:avLst>
              <a:gd name="adj1" fmla="val 98941"/>
              <a:gd name="adj2" fmla="val 90273"/>
              <a:gd name="adj3" fmla="val 101880"/>
              <a:gd name="adj4" fmla="val 661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Left state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Right state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669280" y="21718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9920" y="2162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5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– To make decisions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We want to decide if the sequence of symbols we see matches the pattern we’re expecting.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108325"/>
            <a:ext cx="3962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553200" y="4648200"/>
            <a:ext cx="2281238" cy="2019300"/>
          </a:xfrm>
          <a:prstGeom prst="borderCallout1">
            <a:avLst>
              <a:gd name="adj1" fmla="val 95850"/>
              <a:gd name="adj2" fmla="val 0"/>
              <a:gd name="adj3" fmla="val 61935"/>
              <a:gd name="adj4" fmla="val -2155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is the set of symbols we’re using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</a:rPr>
              <a:t>which here has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cs typeface="Times New Roman" pitchFamily="18" charset="0"/>
              </a:rPr>
              <a:t>’s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’s)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762500" y="2590800"/>
            <a:ext cx="2281238" cy="1817688"/>
          </a:xfrm>
          <a:prstGeom prst="borderCallout1">
            <a:avLst>
              <a:gd name="adj1" fmla="val -10519"/>
              <a:gd name="adj2" fmla="val 122333"/>
              <a:gd name="adj3" fmla="val 41616"/>
              <a:gd name="adj4" fmla="val 994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What we’re expecting is referred to as the “</a:t>
            </a:r>
            <a:r>
              <a:rPr lang="en-US" sz="2400" b="1" dirty="0">
                <a:latin typeface="+mj-lt"/>
                <a:cs typeface="Times New Roman" pitchFamily="18" charset="0"/>
              </a:rPr>
              <a:t>Language</a:t>
            </a:r>
            <a:r>
              <a:rPr lang="en-US" sz="2400" dirty="0">
                <a:latin typeface="+mj-lt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2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10882</TotalTime>
  <Words>2087</Words>
  <Application>Microsoft Office PowerPoint</Application>
  <PresentationFormat>On-screen Show (4:3)</PresentationFormat>
  <Paragraphs>364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</vt:lpstr>
      <vt:lpstr>Courier New</vt:lpstr>
      <vt:lpstr>Symbol</vt:lpstr>
      <vt:lpstr>Times</vt:lpstr>
      <vt:lpstr>Times New Roman</vt:lpstr>
      <vt:lpstr>Wingdings</vt:lpstr>
      <vt:lpstr>Office Theme</vt:lpstr>
      <vt:lpstr>CS  60</vt:lpstr>
      <vt:lpstr>Survey</vt:lpstr>
      <vt:lpstr>Finite Automata (Models of Computation)</vt:lpstr>
      <vt:lpstr>Hw 11</vt:lpstr>
      <vt:lpstr>PowerPoint Presentation</vt:lpstr>
      <vt:lpstr>PowerPoint Presentation</vt:lpstr>
      <vt:lpstr>Deterministic Finite Automata (DFAs) </vt:lpstr>
      <vt:lpstr>Identifying the Start State (sometimes we just use an arrow)</vt:lpstr>
      <vt:lpstr>The Goal – To make decisions</vt:lpstr>
      <vt:lpstr>Identifying the accepting state(s)</vt:lpstr>
      <vt:lpstr>JFLAP’s Creator – Dr. Susan Roger (Duke)</vt:lpstr>
      <vt:lpstr>DFAs describe a Language</vt:lpstr>
      <vt:lpstr>DFA Rules &amp; Generation Tips</vt:lpstr>
      <vt:lpstr>PowerPoint Presentation</vt:lpstr>
      <vt:lpstr>Solution </vt:lpstr>
      <vt:lpstr>PowerPoint Presentation</vt:lpstr>
      <vt:lpstr>PowerPoint Presentation</vt:lpstr>
      <vt:lpstr>PowerPoint Presentation</vt:lpstr>
      <vt:lpstr>Extra DFA Practice (Which one is this most similar to?)</vt:lpstr>
      <vt:lpstr>PowerPoint Presentation</vt:lpstr>
      <vt:lpstr>PowerPoint Presentation</vt:lpstr>
      <vt:lpstr>Homework Due Tuesday Nov 26th </vt:lpstr>
      <vt:lpstr>PowerPoint Presentation</vt:lpstr>
      <vt:lpstr>Indistinguishable States</vt:lpstr>
      <vt:lpstr>PowerPoint Presentation</vt:lpstr>
      <vt:lpstr>Indistinguishable States</vt:lpstr>
      <vt:lpstr>Distinguishable States/Minimal DFAs</vt:lpstr>
      <vt:lpstr>Distinguishable States/Minimal DFAs</vt:lpstr>
      <vt:lpstr> (Lower-bound on Necessary states!)</vt:lpstr>
      <vt:lpstr>Distinguishable States</vt:lpstr>
      <vt:lpstr>PowerPoint Presentation</vt:lpstr>
      <vt:lpstr>Formal Distinguishable Definition</vt:lpstr>
      <vt:lpstr>Formal Pairwise Distinguishable Definition</vt:lpstr>
      <vt:lpstr>***Distinguishability Theorem*** (Lower-bound on Necessary states!)</vt:lpstr>
      <vt:lpstr>Prove that at least 3 states are required</vt:lpstr>
      <vt:lpstr>Prove that at least 3 states are required</vt:lpstr>
      <vt:lpstr>Prove that the start state is pairwise distinguishable from all other states</vt:lpstr>
      <vt:lpstr>Prove that the start state is pairwise distinguishable from all other states</vt:lpstr>
      <vt:lpstr>How could you prove that at least 5 states are required???? </vt:lpstr>
      <vt:lpstr>***Distinguishability Theorem*** (Lower-bound on Necessary states!)</vt:lpstr>
      <vt:lpstr>Regular/ Non-Regular Languages</vt:lpstr>
      <vt:lpstr>Regular Language</vt:lpstr>
      <vt:lpstr>***The Nonregular Language Theorem***</vt:lpstr>
      <vt:lpstr>Nonregular Language Proof</vt:lpstr>
      <vt:lpstr>Nonregular Language Proof</vt:lpstr>
      <vt:lpstr>Non-regular Language Proofs</vt:lpstr>
      <vt:lpstr>Homework Due Friday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644</cp:revision>
  <cp:lastPrinted>2013-04-25T00:46:56Z</cp:lastPrinted>
  <dcterms:created xsi:type="dcterms:W3CDTF">2012-10-29T16:10:05Z</dcterms:created>
  <dcterms:modified xsi:type="dcterms:W3CDTF">2013-11-20T13:27:48Z</dcterms:modified>
</cp:coreProperties>
</file>