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915" r:id="rId2"/>
    <p:sldId id="1055" r:id="rId3"/>
    <p:sldId id="1059" r:id="rId4"/>
    <p:sldId id="1056" r:id="rId5"/>
    <p:sldId id="1060" r:id="rId6"/>
    <p:sldId id="1028" r:id="rId7"/>
    <p:sldId id="1057" r:id="rId8"/>
    <p:sldId id="1061" r:id="rId9"/>
    <p:sldId id="1013" r:id="rId10"/>
    <p:sldId id="960" r:id="rId11"/>
    <p:sldId id="1062" r:id="rId12"/>
    <p:sldId id="961" r:id="rId13"/>
    <p:sldId id="962" r:id="rId14"/>
    <p:sldId id="1014" r:id="rId15"/>
    <p:sldId id="963" r:id="rId16"/>
    <p:sldId id="919" r:id="rId17"/>
    <p:sldId id="920" r:id="rId18"/>
    <p:sldId id="921" r:id="rId19"/>
    <p:sldId id="922" r:id="rId20"/>
    <p:sldId id="923" r:id="rId21"/>
    <p:sldId id="924" r:id="rId22"/>
    <p:sldId id="925" r:id="rId23"/>
    <p:sldId id="964" r:id="rId24"/>
    <p:sldId id="965" r:id="rId25"/>
    <p:sldId id="966" r:id="rId26"/>
    <p:sldId id="1015" r:id="rId27"/>
    <p:sldId id="1063" r:id="rId28"/>
    <p:sldId id="1064" r:id="rId29"/>
    <p:sldId id="967" r:id="rId30"/>
    <p:sldId id="968" r:id="rId31"/>
    <p:sldId id="1074" r:id="rId32"/>
    <p:sldId id="1065" r:id="rId33"/>
    <p:sldId id="1066" r:id="rId34"/>
    <p:sldId id="1073" r:id="rId35"/>
    <p:sldId id="1067" r:id="rId36"/>
    <p:sldId id="1068" r:id="rId37"/>
    <p:sldId id="1069" r:id="rId38"/>
    <p:sldId id="1070" r:id="rId39"/>
    <p:sldId id="1071" r:id="rId40"/>
    <p:sldId id="1072" r:id="rId41"/>
    <p:sldId id="708" r:id="rId42"/>
    <p:sldId id="710" r:id="rId43"/>
    <p:sldId id="711" r:id="rId44"/>
    <p:sldId id="712" r:id="rId45"/>
    <p:sldId id="713" r:id="rId46"/>
    <p:sldId id="714" r:id="rId47"/>
    <p:sldId id="715" r:id="rId48"/>
    <p:sldId id="716" r:id="rId49"/>
    <p:sldId id="717" r:id="rId50"/>
    <p:sldId id="718" r:id="rId51"/>
    <p:sldId id="719" r:id="rId52"/>
    <p:sldId id="720" r:id="rId53"/>
    <p:sldId id="721" r:id="rId54"/>
    <p:sldId id="722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2DD9215A-663D-484D-A65B-81FA860B67E9}">
          <p14:sldIdLst>
            <p14:sldId id="915"/>
            <p14:sldId id="1055"/>
          </p14:sldIdLst>
        </p14:section>
        <p14:section name="Review" id="{EED0F974-ED97-4237-894E-54FC7F5ACFE8}">
          <p14:sldIdLst>
            <p14:sldId id="1059"/>
            <p14:sldId id="1056"/>
            <p14:sldId id="1060"/>
            <p14:sldId id="1028"/>
            <p14:sldId id="1057"/>
            <p14:sldId id="1061"/>
          </p14:sldIdLst>
        </p14:section>
        <p14:section name="Non-Regular Language Proof" id="{113F2BA9-8E23-431F-A258-88DA4093C7F4}">
          <p14:sldIdLst>
            <p14:sldId id="1013"/>
            <p14:sldId id="960"/>
            <p14:sldId id="1062"/>
            <p14:sldId id="961"/>
            <p14:sldId id="962"/>
            <p14:sldId id="1014"/>
            <p14:sldId id="963"/>
          </p14:sldIdLst>
        </p14:section>
        <p14:section name="Turing Machines" id="{3FDFEF34-7627-4A4B-A327-AE6343047D5F}">
          <p14:sldIdLst>
            <p14:sldId id="919"/>
            <p14:sldId id="920"/>
            <p14:sldId id="921"/>
            <p14:sldId id="922"/>
            <p14:sldId id="923"/>
            <p14:sldId id="924"/>
            <p14:sldId id="925"/>
          </p14:sldIdLst>
        </p14:section>
        <p14:section name="NFA" id="{1106B244-9985-4978-B8AD-0FE2475C15A2}">
          <p14:sldIdLst>
            <p14:sldId id="964"/>
            <p14:sldId id="965"/>
            <p14:sldId id="966"/>
            <p14:sldId id="1015"/>
            <p14:sldId id="1063"/>
            <p14:sldId id="1064"/>
            <p14:sldId id="967"/>
            <p14:sldId id="968"/>
          </p14:sldIdLst>
        </p14:section>
        <p14:section name="BFS DFS" id="{EBDF2A64-33FA-4136-997F-D66950E763A5}">
          <p14:sldIdLst>
            <p14:sldId id="1074"/>
            <p14:sldId id="1065"/>
            <p14:sldId id="1066"/>
            <p14:sldId id="1073"/>
            <p14:sldId id="1067"/>
            <p14:sldId id="1068"/>
            <p14:sldId id="1069"/>
            <p14:sldId id="1070"/>
            <p14:sldId id="1071"/>
            <p14:sldId id="1072"/>
          </p14:sldIdLst>
        </p14:section>
        <p14:section name="BONUS" id="{6A5FF3FA-8DDA-4FA6-A883-4083801ADAFA}">
          <p14:sldIdLst>
            <p14:sldId id="708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0" autoAdjust="0"/>
    <p:restoredTop sz="94639" autoAdjust="0"/>
  </p:normalViewPr>
  <p:slideViewPr>
    <p:cSldViewPr>
      <p:cViewPr varScale="1">
        <p:scale>
          <a:sx n="76" d="100"/>
          <a:sy n="76" d="100"/>
        </p:scale>
        <p:origin x="9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2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C370F4C2-E0C7-4449-B3C3-0AA87CDBF6F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C9B93EFC-7EF6-4AC3-8B3D-D31E27E0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20T20:51:10.9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2020 17501 37 0,'17'7'30'16,"-15"13"-19"-16,-2-20-11 0,1 20 0 15,1-9-4-15,-7 12-6 16,5-23-10-16,-2 87-10 16,-10-35 17-16,8 6 13 15</inkml:trace>
  <inkml:trace contextRef="#ctx0" brushRef="#br1" timeOffset="66581.917">8577 10161 39 0,'31'-29'15'0,"-7"-5"-1"0,12 6-2 16,-14-5-2-16,6 8-1 0,-16-6-2 15,-2 11-1-15,-19 2-2 0,-8 10-1 0,-16-1-1 16,-9 10 0-16,-10 2 0 0,-4 11 0 0,-6-2-1 16,4 0 1-16,5-1 0 0,10-5-1 0,7-10 1 15,12-3 0-15,11-12 0 0,10-7 0 0,8-7-1 16,5 2 1-16,2-12-1 15,4 6 0-15,-1 2 0 16,0 2-1-16,-1 2 0 16,-2 6 0-16,-3 6 1 15,-2 6-1-15,-7 13 0 16,12-13 0-16,-12 13 0 15,15-4 1-15,-15 4-1 16,18 6 0-16,-7 9 0 16,0 0 0-16,0 8 1 15,-1 8-1-15,-5 8 0 16,-4 8 0-16,-7 13 0 0,-6 4 0 15,-9-1 0-15,-6 4 0 16,-6-3 0-16,2-5 0 16,2-7 1-16,5-6-1 15,9-14 1-15,11-13 0 16,18-18-1-16,13-13 0 15,18-16 1-15,11-6-2 16,10-12 2-16,5-7 0 16,0 3-1-16,-2 4 0 15,-8 9 0-15,-11 17 2 16,-16 16-2-16,-15 17 0 15,-18 19 0-15,-15 13 0 0,-11 12 1 16,-12 10-2-16,-8 8 1 16,-1-7 0-16,2-3 0 15,6-7 1-15,10-11-2 16,14-16 2-16,17-15-1 15,15-22 0-15,20-18-1 16,12-10 1-16,9-5 0 16,4-8 0-16,1-2 0 15,-8 4 0-15,-7 10 1 16,-15 16-1-16,-16 15 0 15,-19 21 0-15,-18 10 0 16,-11 14 1-16,-15 14-2 16,-13 9 1-16,-10 4 0 0,-3-1 0 15,2-9 0-15,10-10 1 16,8-8-1-1,11-9 0-15,16-19 0 16,24-12 0-16,9-17 0 0,18-4 0 16,6-2 0-16,3-2-1 15,0-2 1-15,-3 4 0 16,-11 11 0-16,-22 12 0 15,2 22 0-15,-25 15 1 16,-12 11 1-16,-9 10-2 16,-6 9 1-16,-2 3-1 15,7-2 1-15,12-13 0 16,19-16 0-16,20-24-2 15,22-16 1-15,16-20 0 16,15-16 0-16,12-13-1 16,6-6-2-16,-4-8-4 15,6 8-30-15,-17 5-1 0,-10 7-1 16,-10 6 1-16,-7 2 38 15</inkml:trace>
  <inkml:trace contextRef="#ctx0" brushRef="#br1" timeOffset="68703.5207">9559 11237 36 0,'3'-14'20'16,"3"-14"0"-16,19 14-4 15,-6-18-2-15,22 18-3 16,1-13-2-16,24 9-1 16,6-9-1-16,22 9-1 15,9-3 0-15,16 4-2 16,5-2-2-16,6-4 1 15,-5-2 0-15,-4 7-1 16,-15-3-1-16,-11 3 1 16,-18 1-2-16,-14 3 0 15,-16 2 0-15,-13 9 1 16,-11 1-1-16,-8-1 0 0,-15 3 1 15,0 0-1-15,0 0 3 16,-12 5-1-16,12-5-1 16,-22 6 0-16,11-5 0 15,11-1-1-15,-18 5 1 16,18-5-2-16,0 0 0 15,-11 5 0-15,11-5-1 16,0 0 1-16,-2 12 0 16,2-12-1-16,-2 15 1 15,2-15-1-15,-2 16 2 16,2-5-1-16,0-11 0 15,4 18 1-15,-4-18-1 16,6 11 1-16,-6-11-1 0,6 12 1 16,-6-12-2-16,-1 17-3 15,2 0-29-15,-14 0-3 16,-10-3-1-1,-14-3-1-15,-18-12 30 0</inkml:trace>
  <inkml:trace contextRef="#ctx0" brushRef="#br1" timeOffset="72603.5276">10743 9484 1 0,'0'0'25'0,"-18"7"4"16,1-6-21-16,17-1 1 15,-18 6 1-15,18-6-1 16,-16 0-1-16,16 0-3 15,-12-14 0-15,11 0-2 16,-3-16 1-16,7-8-2 16,-6-13 0-16,6-3 1 15,-6-17-1-15,3 1 1 16,-6-10 0-16,1-3 0 15,-8-6 0-15,-3-3-1 16,-2-3-1-16,-2-3-1 0,-1 3 1 16,0-1-1-16,0 6-1 15,-5 12 1-15,1 10-1 16,0 14 0-1,-2 10 1-15,-1 12 0 0,-1 12 0 16,-1 8 0-16,-1 5 0 16,0 10 0-16,-1 7 0 15,-2 8 0-15,-1 10-1 16,-2 6 1-16,2 7 0 15,-1 3 0-15,2 5 0 16,2 5 0-16,4 8 1 16,5 5 0-16,5 10 0 15,4 17 0-15,2 11 0 0,1 12-1 16,3 9 2-1,0 9-1-15,0-2-1 16,-1 2 1-16,0-10-1 16,-1-17 2-16,-1-16-1 0,1-4 1 15,0-20-1-15,2-15 0 16,-1-13 0-16,4-17 0 15,-1-6-1-15,3-6 0 16,3-11 0-16,0 0-1 16,-14-10 1-16,9-8-1 15,-1-5 0-15,-5-2-1 16,1-12 0-16,-3-9 1 15,1-5-2-15,-5-11 1 16,1 3-1-16,-5-6 1 16,0 1 0-16,-3-4 0 15,-3 1 2-15,-4 1-1 16,0 1 0-16,0 2 2 0,2 6 0 15,3 10 0-15,4 3 1 16,6 10 0-16,4 10 0 16,12 24 0-16,0 0 0 15,10 30 0-15,3 16-1 16,6 16 1-16,0 12-2 15,3 12 1-15,1 7-1 16,1 1 1-16,-2-7-1 16,-2-10 2-16,2-11-2 15,3-14 1-15,2-16 1 16,7-14-1-16,6-18 1 15,13-19-1-15,9-15 0 16,9-15 0-16,4-17-1 0,5-12-2 16,6-4-3-16,-12-16-22 15,2 4-10-15,-13-4-2 16,-16 1 1-1,-17-5 25-15</inkml:trace>
  <inkml:trace contextRef="#ctx0" brushRef="#br1" timeOffset="73274.3287">7150 1871 54 0,'35'-8'35'15,"-20"16"0"-15,-10 24-33 16,-25 27 1-16,-17 23 0 15,-23 21 1-15,-13 27-3 0,-24 19 4 16,-9 15-3-16,-15 5 0 16,-7 5-1-16,-2-4 0 15,9-10 0-15,6-13 0 16,11-19-1-16,14-20 0 15,13-24-4-15,17-17 0 16,9-36-7-16,24-22-24 16,6-35-2-16,12-25 0 15,0-37 16-15,7-26 21 16</inkml:trace>
  <inkml:trace contextRef="#ctx0" brushRef="#br1" timeOffset="73555.1292">5656 2309 70 0,'25'48'39'0,"13"23"-4"16,4 19-30-16,17 21-4 15,22 29 1-15,16 25-2 16,18 14 2-16,14 10 0 15,15-1-1-15,8-15 0 16,-6-22 0-16,-9-19-4 16,-19-27 1-16,-19-29-2 15,-20-18-10-15,-35-42-24 16,-27-30 0-16,-30-37 0 15,-25-28 17-15,-20-38 21 16</inkml:trace>
  <inkml:trace contextRef="#ctx0" brushRef="#br1" timeOffset="74132.3302">4912 1965 55 0,'-15'-2'34'0,"15"2"0"15,-18-8-35-15,30 1 4 16,10-5-3-16,11-2 3 16,5-8 0-16,13 1 1 15,2-9-2-15,6-4 1 16,-2-8 0-16,-4 1-1 15,-6-3 2-15,-7-10-2 16,-40 54 1-16,50-86-3 16,-50 86 3-16,18-71-2 15,-18 71-1-15,-7-26 0 16,-5 35 0-16,-3 34-1 15,-3 4-2-15,-3 30 3 16,0 16-2-16,2 21 1 0,-2 11 2 16,0 16-4-16,4 11 3 15,3 4 0-15,1 4 2 16,4-8-2-1,-2-4 1-15,1-6-1 0,-1-3 1 16,4-12 1-16,-2-18-1 16,0-13-2-16,2-17 0 15,-3-7-1-15,3-13 0 16,-3-13-3-16,3-9-2 15,-10-25-8-15,17-12-21 16,-29 1-1-16,8-13 0 16,-6-15 25-16,-2-1 12 15</inkml:trace>
  <inkml:trace contextRef="#ctx0" brushRef="#br1" timeOffset="74303.9305">4615 3828 65 0,'42'16'38'0,"24"4"-1"15,15-15-33-15,27 9-2 16,22 3-2-16,16-2 0 16,12 10-8-16,-4-10-27 15,13 4-2-15,-10-9 0 16,-11-7 9-16,-14-7 28 15</inkml:trace>
  <inkml:trace contextRef="#ctx0" brushRef="#br1" timeOffset="77408.336">11232 7951 17 0,'-13'2'10'16,"-6"-2"0"-16,8 5 0 15,-6-5-2-15,17 0 1 16,-18 0 0-16,18 0-1 15,0 0-1-15,0 0 0 16,19-6-1-16,3 6-1 16,-1-5-1-16,8 6 0 15,-2-3-1-15,5 3 0 16,-6-1-1-16,3 1-1 15,-8 2 0-15,-3-1 0 16,-6-1 0-16,-1 4 0 16,-11-5 0-16,0 0-1 0,0 0 1 15,0 0-1-15,0 0 0 16,0 0 1-1,-17-5-1-15,17 5-1 16,-19-2 1-16,6 2 0 0,-1 1 0 16,-2 2 0-16,-2 0-1 15,-8-2 1-15,-1 3-1 16,-2-3 1-16,1 0-1 15,2 1 1-15,5-2-1 16,3-3 0-16,7 0 1 16,11 3 0-16,7-14 0 15,10 9 0-15,5-1 1 16,6 0-1-16,4 1 1 15,4 4 0-15,-1-1 0 16,-1 4 0-16,-5-2-1 16,-3 1 0-16,-6 1 1 15,-6 0 0-15,-14-2 0 0,14 7-1 16,-14-7 1-16,0 0-1 15,-15 12 0-15,4-7 0 16,0 5-5-16,-8-8-22 16,3 1-7-16,-1-4-1 15,-4-14 4-15,1-8 31 16</inkml:trace>
  <inkml:trace contextRef="#ctx0" brushRef="#br1" timeOffset="79155.5391">9690 5173 43 0,'-12'4'35'0,"12"-4"1"16,-22 0-33-16,22 0 0 15,0 0 1-15,-2 17 0 16,4-4 0-16,6 10-1 15,-1 8 1-15,4 10-1 16,0 10 0-16,3 16 0 16,0 8 0-16,2 17-1 15,-2 14 0-15,1 12-1 0,-1 4 0 16,-2 11 1-1,-1-1-1-15,0-3 1 16,-3-4-1-16,3-10 0 16,-2-10 0-16,-2-13 1 0,-1-12-1 15,2-14 0-15,-4-12-1 16,0-9 1-16,0-11 0 15,-2-11 0-15,-1-9 0 16,-1-14-1-16,0 0 0 16,-3-22 1-16,-2-19 0 15,-1-19-1-15,-2-28 0 16,0-24 0-16,1-19-1 15,-2-17 1-15,2-14-2 16,1-6 2-16,1 3-1 16,0 10 1-16,1 15-2 15,0 19 0-15,1 13 2 16,0 14-1-16,2 14 0 0,-1 11 0 15,0 11 1-15,2 9-1 16,-1 5 1-16,0 4 0 16,-1 9 0-16,0 3-1 15,0 10 1-15,2 18 0 16,-5-15 0-16,5 15 1 15,0 0-1-15,0 0-1 16,0 0 1-16,-15 24 0 16,12-9 0-16,-2 4-1 15,-1 14 1-15,-3 0-1 16,-2 8 1-16,-2 5 0 15,-3 2 1-15,-2 1-1 0,-4 2 1 16,-4-5-1-16,-2-1 1 16,0 0 0-16,-3-2 0 15,3-6-1-15,1-4-1 16,2-4 2-16,5-2-1 15,3-3 0-15,4-9 0 16,2-2-1-16,3-2 2 16,8-11-1-16,-8 17 0 15,8-17 0-15,0 0 1 16,0 0-1-16,0 0 0 15,0 0 0-15,7-12 0 16,3-4 0-16,3-10 0 16,3-6 1-16,4-11-2 0,2 0 1 15,1-11-1-15,1 1 1 16,-2-5-1-1,-1-3 1-15,-3 5-1 16,0 0 0-16,-4 7 1 0,-2 4 0 16,-1 7 0-16,-1 3 0 15,0 11 0-15,0 5 0 16,-2 6 0-16,-8 13-1 15,17-5 2-15,-17 5-2 16,22 15 2-16,-7 9-1 16,3 4 0-16,5 7 1 15,4 6-1-15,6 8 1 16,4 2 0-16,4 7 0 15,3-4 0-15,1-7 0 16,-1-1 1-16,-1-5-1 16,-4-1 2-16,-2-6-2 15,-7-6 0-15,-5-7 0 0,-5-2 0 16,-5-5-2-16,-4-1 0 15,-11-13-7-15,9 21-32 16,-26-15 0-16,-14-14-3 16,-17-12 1-16</inkml:trace>
  <inkml:trace contextRef="#ctx0" brushRef="#br1" timeOffset="84038.3476">10812 10308 26 0,'-11'5'30'16,"11"-5"1"-16,0 0-28 16,0 0-1-16,16-6 2 15,-16 6-1-15,17-10 1 16,-17 10-1-16,26-18 0 15,-12 3 0-15,6 7 0 16,-2-8 0-16,5 5-1 16,-2-5 0-16,4 3 0 15,-3 0 0-15,1 2 0 16,-4-3 0-16,2 2-1 15,-1 0 0-15,-2-1 0 0,-1-2 0 16,1-1 0-16,3-3-1 16,0-5 1-16,3-2-1 15,3-2 1-15,1-3-1 16,4-1 1-16,3-7 0 15,3-1-1-15,0-5 1 16,7 0-1-16,3-6 1 16,3-3-1-16,5-6 0 15,4 0 0-15,2-4-1 16,6 1 1-16,6-2-1 15,1-2 1-15,6-1-1 16,3-4 1-16,5 4 0 16,4-3-1-16,3 2 2 0,5 3-1 15,1 1 1-15,7 3-1 16,3 1 1-16,8 9-1 15,4-2-1-15,4 8 1 16,5 0 0-16,5 2 0 16,5 4-2-16,0 3 2 15,2 5-1-15,-1 1 2 16,0 3-1-16,4 3 0 15,0 2 1-15,0 8-1 16,-1 1 1-16,2 6 0 16,1 4 0-16,3 9-1 15,0 6 1-15,-1 6 0 16,-1 5 1-16,-1 4-1 0,-1 4 1 15,-1 6-1-15,-4 4 2 16,-3 4 0 0,-1 1 0-16,0 1-1 15,-5 1 0-15,-2 0 0 0,-3 1 0 16,-5 0 0-16,-1-9-1 15,-5 0 0-15,-4-7 1 16,-4-1-1-16,-2-1 0 16,-4 2 0-16,-4-2 0 15,-3-2-1-15,-5 6 1 16,-4 0-1-16,-6 3 0 15,0 0 1-15,-5-1-1 0,-4-1 0 16,-2-1 0 0,-2-4 0-16,-8-2 0 15,-5-1 0-15,-3-2 0 16,-5-1 0-16,-8-1 0 15,-3-7 0-15,-5 2 0 0,-5 2 1 16,-3-7-1-16,-5-1 0 16,-4 1 0-16,-3-6 1 15,-13-7-1-15,14 8 0 16,-14-8 0-16,0 0 0 15,-1-19 1-15,-4 1-2 16,0-10 1-16,-1-4 1 16,-2-4-1-16,-1-4-1 15,-1-5 2-15,0 2-1 16,1 0-1-16,-2 7 1 15,1-1 0-15,-1 4 0 16,0 1 0-16,0 6 0 0,0 1 1 16,2 5-2-16,1 8 2 15,1-3-2-15,7 15 2 16,-9-12-1-16,9 12 0 15,0 0 0-15,0 12 0 16,2 2-1-16,2 2 1 16,0 11 1-16,-1 6-2 15,2 1 2-15,3 6-1 16,0 0-1-16,2 4 0 15,1-2 1-15,2 0 0 16,2-6-1-16,1 0 1 16,0 0-1-16,-2-6 1 15,0-1 2-15,-2-5-2 0,-2-2 0 16,-4-7 1-16,-6-15-1 15,7 18 0-15,-7-18 0 16,-6 13 0 0,6-13 0-16,-19 8 0 0,3-7-1 15,-3-1 1-15,-5 3 0 16,-5-5 0-16,-4 0 1 15,-5 0-1-15,-4 1 1 16,-3 2-2-16,1 2 2 16,0-1-1-16,2 2 0 15,1-1 0-15,6-1 0 16,3 1-1-16,7 2 1 15,3-4 1-15,3-3-3 0,3 2 2 16,-1-6-2 0,5 11-3-16,-12-15-8 15,8 12-27-15,-10-10 0 16,3-2 0-16,-4-3 2 0,2-13 38 15</inkml:trace>
  <inkml:trace contextRef="#ctx0" brushRef="#br1" timeOffset="85957.151">14037 10034 28 0,'13'1'28'0,"-13"-1"-7"0,11-3-22 16,-11 3 2-16,17-6 0 15,-4-1 1-15,-13 7 0 16,19-8 1 0,-19 8-1-16,21-2 2 0,-9-4-1 15,3 1 1-15,-15 5-1 16,25-1-1-16,-14 0 0 15,2 0 1-15,-2 0-2 16,0-2 0-16,-11 3 0 16,13 0 1-16,-13 0-2 15,11 6 0-15,-11-6 1 16,13 1-1-16,-13-1 1 0,19 5 0 15,-7-5 0-15,1 4 0 16,2-5 0-16,1-1-1 16,-2 0 1-1,2 0-2-15,-1 0 0 0,0-4 0 16,-3 6 0-16,1-7-2 15,2 8-1-15,-4-8-2 16,6 11-8-16,-17-4-17 16,19-4 0-16,-5 4 5 15,-6-12 26-15,3 7 0 16</inkml:trace>
  <inkml:trace contextRef="#ctx0" brushRef="#br1" timeOffset="86659.1522">14996 9895 28 0,'12'16'31'0,"-12"-16"1"15,15 4-19-15,-15-4-12 16,17 3 2-16,-5-2 1 16,-12-1 0-16,26 4 0 15,-14-6-1-15,9 4 2 16,-6-4-2-16,7 0 0 15,-3-1 0-15,4 3-1 16,-2-1-1-16,1-1 0 16,-1 2 0-16,-2-1-1 15,0 1 0-15,-2 0 1 16,1 0-1-16,0 1 1 0,-1 1-1 15,1-2 1-15,-3 0-1 16,1 1 2 0,-1-1-2-16,-2 2 0 15,-13-2 1-15,19 1-1 0,-19-1 1 16,0 0 0-16,13 2-1 15,-13-2 0-15,0 0 1 16,0 0-1-16,0 0 0 16,0 0 0-16,0 0-1 15,0 0 1-15,0 0-2 16,-13-2-1-16,13 2-1 15,0 0-3-15,0 0-7 16,0 0-19-16,0 0-2 16,0 0-1-16,0 0 21 15,0 0 15-15</inkml:trace>
  <inkml:trace contextRef="#ctx0" brushRef="#br1" timeOffset="87017.9529">16120 10074 62 0,'33'11'35'15,"3"-3"2"-15,-1-4-30 16,7-3-6-16,4-3 1 15,8 0 1-15,-4-3-2 16,6-1 0-16,-1-2-1 16,-1-3 0-16,-2 2-3 15,-4-1-1-15,3 8-6 16,-17-4-26-16,-1-2 0 15,-9-4-1-15,-14-10 15 16,-11-9 22-16</inkml:trace>
  <inkml:trace contextRef="#ctx0" brushRef="#br1" timeOffset="88515.5555">13073 4952 52 0,'-20'2'35'0,"8"-4"0"16,-4 1-34-16,4 1 1 16,-3-1 1-16,15 1 0 15,-24 21-1-15,13-1 1 16,-1 8 0-16,3 12 0 15,-2 12 0-15,4 25 0 0,-4 18-1 16,5 18 0-16,-2 19 0 16,5 15 0-16,0 6 0 15,3 9-1-15,1 1 0 16,3-3 0-16,0-13-1 15,1-9 1-15,0-19 0 16,-1-12 0-16,1-12 0 16,1-15 0-16,0-13-1 15,1-15 1-15,0-10-1 16,0-11 1-16,1-7-2 15,-2-11 2-15,-6-13-2 16,16-11 1-16,-5-22 1 16,-1-25-2-16,3-23 1 0,-2-22-1 15,0-27 1-15,-3-24 0 16,0-17-1-16,-4-4 0 15,0-1 0-15,2 7 0 16,-1 5 0-16,2 11 1 16,4 14-1-16,3 16 1 15,0 16-1-15,0 12 1 16,-2 11 0-16,-3 13 0 15,-6 20 0-15,-1 6 0 16,-6 15 0-16,-3 9 0 16,-3 8 1-16,-1 5-1 15,0 8 0-15,-4 2-1 16,2 4 1-16,-3 10 0 0,-1-2 0 15,-2 3 0-15,-1 10-1 16,-5 5 2 0,0 3-2-16,-5 3 2 15,-3 0-2-15,-2 0 2 0,-3 3-2 16,-2 4 2-16,-4-7-1 15,-2 1-1-15,-2-3 2 16,-2-1-1-16,0 1 1 16,-1-2-1-16,3-2 1 15,3 0-1-15,6-4 0 16,6-5 0-16,6-1-1 15,6-7 2-15,8-1-1 16,7-3 0-16,6-11 0 16,0 0-1-16,0 0 1 15,25-1 0-15,0-19 0 16,6-9 0-16,9-14-1 15,5-9 2-15,5-10-1 0,1-7 0 16,1-7 0-16,1 0 0 16,-8 7 0-16,-6 10-1 15,-6 8 2-15,-5 10-1 16,-3 9 0-16,-5 5 0 15,0 13 0-15,-4 5 0 16,1 10 0-16,4 5 1 16,3 9 0-16,7 11-1 15,5 15 1-15,11 12 1 16,5 8-1-16,8 12 0 15,2 2 0-15,5 3-1 16,0 1 1-16,-3-5-1 16,-4-10-1-16,-10-6-2 0,3 13-25 15,-21-17-11-15,-18-17-2 16,-38-17 0-16</inkml:trace>
  <inkml:trace contextRef="#ctx0" brushRef="#br1" timeOffset="91588.7609">19857 10965 40 0,'0'0'33'16,"11"2"1"-16,4-2-29 15,0-4 1-15,13 7-1 16,0-9 1-16,10 7-2 0,2-3 0 16,10-1-1-16,0-3 0 15,3 5 0-15,-3-5-2 16,-2 0 0-16,-7 0 1 15,-2-5-2-15,-10 2 0 16,-3 1 1-16,-8-1-1 16,-5 0-1-16,-13 9 2 15,11-15-2-15,-11 15 1 16,-11-6 0-16,-3 7-1 15,-7 3 1-15,-5-1-1 16,-10 3 1-16,-7 1-1 16,-9 1 1-16,-5-1 0 0,-7 2-1 15,1-6 1-15,-1 1-1 16,4 0 1-16,8-1 0 15,8 0 0-15,12-3-1 16,11 1 2-16,21-1-1 16,0 0 1-16,14 5 0 15,10-4 0-15,12 1 0 16,8 2 0-16,6 0 1 15,6-2-1-15,1-1 0 16,-2 1-1-16,-1-4 0 16,-7 1 2-16,-3 2-2 15,-9-4 1-15,-7 4 0 16,-9-3 0-16,-4-1-1 0,-15 3 1 15,0 0 1-15,0 0-2 16,0 0 0 0,-19-4 0-16,-1 3 0 15,-10 2 2-15,-5 2-2 0,-5-3-1 16,-3 2 1-16,-1 1 0 15,3-3-1-15,3 2 1 16,6 2 0-16,9-4-1 16,7 1 1-16,16-1 0 15,-11 1 0-15,11-1 0 16,16 4 1-16,-2-4-1 15,2-1 0-15,3 3 0 16,-2-1 0-16,0 2 1 16,1-1-1-16,-3-1 1 15,-2 1-1-15,-13-2 0 16,20 2 1-16,-20-2-1 15,16 2 1-15,-16-2 0 0,0 0 0 16,12 3-1-16,-12-3 0 16,0 0 0-16,0 0 1 15,0 0-1-15,0 0 0 16,0 0 0-16,0 0 1 15,0 0-2-15,0 0 2 16,0 0 0-16,0 0-1 16,0 0 0-16,0 0 0 15,0 0-1-15,0 0 1 16,0 0-1-16,0 0 0 15,0 0-2-15,0 0-2 16,12-4-2-16,-12 4-10 16,0 0-20-16,-5-12-1 0,5 12 1 15,0-11 14-15,0 11 23 16</inkml:trace>
  <inkml:trace contextRef="#ctx0" brushRef="#br1" timeOffset="95240.1674">20782 9836 15 0,'0'0'10'0,"0"0"-2"15,0 0 0-15,-17-20-1 16,17 20-1-16,-11-24 0 16,8 9-1-16,-3-6 0 15,6 0 0-15,-3-7 1 16,6-2-1-16,-4-8 1 15,7 5 0-15,-4-14 0 16,7 2-2-16,-4-11 1 16,5-1-1-16,-5-8 0 15,3 4 0-15,-5-9-1 16,3-3-1-16,-8 2 1 0,2 0-1 15,-6-1 0-15,0 4-1 16,-6-2 0-16,0 3-2 16,-4 1 2-16,-1 3-1 15,-3-1 0-15,0 0 0 16,-4 2 0-16,1-3 1 15,-4 6 0-15,-2-1 0 16,-3 3 0-16,-1 5-1 16,-2 2 2-16,0 9-2 15,-1 2 0-15,1 8 1 16,2 2-1-16,1 7 0 15,3 4 0-15,-1 2 0 0,4 6 0 16,0 4 0-16,2 4 0 16,-2 5 0-16,-1 8 0 15,0 4 0-15,0 8-1 16,1 7 1-16,0 7-1 15,2 6 2-15,2 12-2 16,2 4 1-16,4 10 0 16,3 9 0-16,1 2 0 15,2 6 0-15,1 4 1 16,1 4-1-16,-1-2 1 15,2 0 0-15,-1-2-1 16,4-5 0-16,-1-1 1 16,2-5-1-16,1-4 1 0,2-2-1 15,-3-4 1-15,2-3-1 16,-1-5 1-1,-2-2 0-15,-2-5-1 16,1-4 1-16,-1-10-1 0,1-5 1 16,-1-8-1-16,1-8-1 15,1-6 1-15,4-13 0 16,-12-6-1-16,1-14 0 15,-3-8 1-15,-3-9-2 16,-4-8 1-16,-5-6-1 16,-2-6 1-16,-2-5 1 15,-2 1 0-15,1 3 0 16,1 3-1-16,0 5 2 15,4 4-1-15,2 4 0 16,4 9 1-16,4 6-2 16,5 5 2-16,2 8 0 15,4 2-1-15,5 12 1 0,0 0 0 16,13 14 0-16,-1 9 0 15,5 8-2-15,2 8 2 16,7 8-1-16,2 9 1 16,5 1-1-16,0 5 0 15,1-6 0-15,-2-7 0 16,-3-4 1-16,-1-4-1 15,-1-10 0-15,-1-11 1 16,-1-1 0-16,4-16-1 16,0-6 1-16,5-12 0 15,8-6-1-15,1-11 1 16,7-5-1-16,3-3 0 15,-1-6-1-15,3 2 1 0,-2-4-2 16,1 9-5-16,-15-12-19 16,3 10-10-16,-7-3-2 15,-12-8 1-15,-10-2 27 16</inkml:trace>
  <inkml:trace contextRef="#ctx0" brushRef="#br1" timeOffset="96425.7695">13576 2163 34 0,'30'-2'33'0,"-8"-3"0"16,-22 5-26-16,15 0-1 16,-15 0 1-16,-21 23 1 15,-10-3-2-15,-2 22 1 16,-18 10-3-16,-9 28-1 15,-18 14 0-15,-10 14 0 16,-15 15 0-16,-6 8-2 16,-12 9 0-16,-7-2-1 15,-6 0 0-15,7-18 2 0,7-12-2 16,9-7-1-1,12-16 0-15,10-11-1 16,17-15 1-16,12-19-5 16,24-3-7-16,-5-25-26 0,16-18 1 15,5-25 0-15,10-27 17 16,7-21 21-16</inkml:trace>
  <inkml:trace contextRef="#ctx0" brushRef="#br1" timeOffset="96753.37">11911 2219 61 0,'24'7'40'0,"2"14"-1"16,5 2-22-16,17 23-17 15,24 29 0-15,21 27 1 16,22 31 0-16,19 24 0 16,16 27-2-16,15 12 0 15,6 0 2-15,-5-5 0 16,-11-17-2-16,-14-20 1 15,-19-25 0-15,-14-25-1 16,-23-26 1-16,-21-26-3 16,-14-6-4-16,-22-34-16 15,-6-7-14-15,-21-25 0 16,-17-24-2-16,-27-24 28 15</inkml:trace>
  <inkml:trace contextRef="#ctx0" brushRef="#br1" timeOffset="97377.3711">11292 1920 59 0,'0'0'34'0,"3"12"-10"16,15-21-17-16,16 1 0 15,1-7-1-15,14-6-1 16,0-9 0-16,7-6-2 16,-4 6 0-16,0-17-2 15,-6-2 1-15,-4 12-2 16,-6-6 1-16,-36 43-1 15,48-74 0-15,-48 74 1 16,24-62 1-16,-24 62-3 16,0 0 1-16,4-13 0 15,-10 38 0-15,-2 15 0 0,-1 10-1 16,-1 24 0-16,-2 10-2 15,2 20 4-15,-1 26 0 16,-1 10-3-16,1 5 2 16,2 13 0-16,-1 11 1 15,6-12-1-15,0 2 1 16,-1-5-2-16,5-16 1 15,1-14 3-15,3-17-4 16,-3-22 0-16,5-20-1 16,-7-16-3-16,7-4-11 15,-14-29-21-15,8-16-1 16,-18-15-1-16,1-12 21 15,-8-8 18-15</inkml:trace>
  <inkml:trace contextRef="#ctx0" brushRef="#br1" timeOffset="97658.1716">10982 3648 94 0,'42'24'41'16,"16"-18"-19"-16,24 7-20 15,29-4 0-15,24 0 0 16,15-1 1-16,14 0-1 16,4 1-1-16,2-4 0 0,-5 2-2 15,-11-1 0-15,-9 7-6 16,-24-9-34-1,-2-3 3-15,-19-14-3 16,-12-22 1-16,-5-15 40 0</inkml:trace>
  <inkml:trace contextRef="#ctx0" brushRef="#br1" timeOffset="99905.5756">15958 6371 29 0,'11'26'29'16,"-11"-26"0"-16,0 19-32 16,0-19 3-16,4 21 1 15,-2-8 2-15,-2-13 0 0,6 27 2 16,-6-27 1-1,11 21 2-15,-11-21-1 16,17 8 2-16,-8-21-1 16,10-1-1-16,-6-16-1 0,6-3-2 15,-4-16 0-15,2-5-2 16,-5-17 0-16,-2-12-2 15,-4-13 1-15,-4-8-1 16,0-12-1-16,-4-3 1 16,-1-6 0-16,0-3-1 15,0 6 1-15,0 8 0 16,1 17-1-16,1 15 2 15,-2 14 0-15,2 15-1 0,-2 16 0 16,3 15 0-16,-1 9 1 16,1 13 0-1,0 0-1-15,0 0 0 16,0 0 0-16,0 0 0 0,0 0 0 15,0 0 0-15,0 0 0 16,-11-4 0-16,11 4 0 16,-16 18 0-16,4-3 0 15,-6 5 0-15,-5 1 0 16,-5 6 0-16,-3 4 0 15,-3 2 0-15,-3 0 0 16,-1 3 1-16,-1-1-1 16,2-1 0-16,1-2 0 15,3-4 0-15,3-3 0 16,2-2 0-16,4-7 0 15,6-4-1-15,5-2 1 16,13-10 0-16,-13 6 0 0,13-6 0 16,20-16 0-16,4-5-1 15,11-7 2-15,6-8-2 16,7-6 1-16,4-7 0 15,4-2 0-15,-2-1 0 16,-5 9 0-16,-4 5 0 16,-5 6 0-16,-6 12 1 15,-2 4-1-15,-5 9 0 16,0 10 1-16,2 12 0 15,3 7-1-15,5 12 1 16,2 9 0-16,5 8 0 16,2 8 0-16,9 6 1 15,0 0 0-15,1-4 0 0,-2-2 0 16,-3-11-1-16,-4-5 0 15,0-4 0-15,-6-9 0 16,-6-6-3-16,-4-1-7 16,-16-15-27-16,8-11-5 15,-7-20 0-15,-4-21-2 16,-1-25 37-16</inkml:trace>
  <inkml:trace contextRef="#ctx0" brushRef="#br1" timeOffset="101668.3787">19857 10937 34 0,'-27'-5'32'0,"-1"-2"0"15,2 0-28-15,26 7 2 16,-11-1 1-16,27 7-1 0,6-7 0 16,21 6 0-1,5-5-1-15,23 4 0 16,4-6-1-16,11 4 0 15,1-8-1-15,2 3 0 16,-7-2-1-16,-8-2-1 0,-11 2 0 16,-12 1 0-16,-13 0-1 15,-10 1 0-15,-11 3-1 16,-17 0 0-16,0 0 1 15,-18 5 0-15,-11-1-1 16,-11-1 0-16,-14 6 0 16,-13-1 0-16,-11 1 1 15,-7 1-1-15,-6 2 0 16,2 0 0-16,1 2 1 15,7-1-2-15,11-3 1 16,13 0 1-16,15-1-1 16,18-2 1-16,24-7 0 0,0 0 0 15,33 10 1-15,16-12 0 16,17-5 0-16,14 0 0 15,10-2 0-15,6-3 0 16,2-5 1-16,-2 1-1 16,-11-2 0-16,-8-2 1 15,-17 4-1-15,-14 5 0 16,-12-5 0-16,-13 2-1 15,-15 3 1-15,-6 11-1 16,-28-15 0-16,-6 16-1 16,-12 3 1-16,-9-2-1 15,-16 6 0-15,-5 6 1 16,-3 1-1-16,0 1 1 0,7 2-1 15,8-4 0-15,14 0 1 16,11-3 0-16,19 1-1 16,14-1 2-1,20 0-2-15,13 0 2 0,12-3 0 16,11-2 0-16,8 1 0 15,8-1 0-15,5-7 1 16,2 1-1-16,-4-2 1 16,-7-5-1-16,-10 2 1 15,-7 2 0-15,-13-5-1 16,-12 3 0-16,-20 5 0 15,0 0-1-15,-27-5 0 16,-5 12 0-16,-11-3 0 0,-4 4 0 16,-9 2-1-1,0-3 0-15,-2 3 1 16,6 1 0-16,3-4 0 15,9-4-1-15,4 3 1 0,8-4 0 16,9 1 1-16,4-1-1 16,15-2-1-16,-16-2 2 15,16 2-1-15,0 0 0 16,0 0 0-16,0 0 1 15,14-5-1-15,-14 5 0 16,17-1 1-16,-6-1-1 16,0 1 0-16,-11 1 0 15,19 5 0-15,-19-5 0 16,15 4 0-16,-15-4 0 15,13 5 1-15,-13-5-1 16,0 0 0-16,0 0 0 16,0 0 0-16,11 10 0 0,-11-10-1 15,0 0 1-15,0 0 0 16,0 0 0-16,0 0 0 15,0 0 0-15,0 0 0 16,0 0 1-16,-2 11-1 16,2-11-1-16,0 0 1 15,0 0 1-15,0 0-1 16,0 0 0-16,0 0-1 15,0 0 0-15,0 0 0 16,0 0 0-16,0 0-1 16,0 0-5-16,0 0-12 15,-4-11-19-15,-1-1 0 16,-8-6-1-16,-8-6 10 0,-5-8 29 15</inkml:trace>
  <inkml:trace contextRef="#ctx0" brushRef="#br1" timeOffset="103836.7825">13942 11749 26 0,'-16'-20'32'15,"-2"-3"-1"-15,5 1-22 16,5 10-4-16,-1-2 1 15,9 14 1-15,11-5-1 0,9 9-1 16,0-3 0-16,12 6 0 16,1-3-1-16,10 4 0 15,-3-4-2-15,5 1 0 16,-4-5 0-16,0 3-1 15,-4-4 0-15,-4 1 0 16,-4-2-2-16,-1-1 1 16,-4 1 0-16,-2 1 0 15,0-1-1-15,-3 1 1 16,-1 2-1-16,-1-1-1 15,3 4 1-15,-6-4-3 16,8 7-2-16,-10-7-3 0,17 15-18 16,-11-9-8-16,1 0-1 15,0 0 6-15,-2-1 30 16</inkml:trace>
  <inkml:trace contextRef="#ctx0" brushRef="#br1" timeOffset="104569.9838">15124 11714 45 0,'15'2'34'0,"-3"-7"-1"0,5-5-29 16,5 6-1-16,0-6 0 16,6 6 1-1,-3-6 0-15,5 6-1 16,-3-5 0-16,5 3 0 0,-3-1-1 15,3 3 0-15,-5-2-1 16,2 1 1-16,-5 3 0 16,-2 1 1-16,-7-1-3 15,0 5 1-15,-15-3 0 16,14 2 0-16,-14-2 0 15,0 0-1-15,0 0 0 16,0 0 2-16,0 0-1 16,0 0-2-16,10 14 2 15,-10-14 0-15,0 0-1 16,0 0 0-16,0 0 0 15,0 0-1-15,0 0 0 16,4 13 1-16,-4-13 0 0,0 0 0 16,0 0 0-16,0 0 0 15,0 0 0-15,0 0 0 16,0 0 0-16,0 0-1 15,0 0 1-15,0 0-2 16,-4 11 1-16,4-11-2 16,0 0-1-16,-21 7-4 15,23 4-8-15,-16-9-18 16,14-2-3-16,0 0 2 15,0 0 20-15,0 0 15 16</inkml:trace>
  <inkml:trace contextRef="#ctx0" brushRef="#br1" timeOffset="105069.1847">16203 11615 48 0,'20'4'33'0,"-1"-8"1"16,5-1-34-16,3 3 2 16,-1-5 2-16,4 3 0 15,-6-2-2-15,3 2 1 16,-6-1-1-16,2 3 1 15,-6-2-1-15,-1 4 0 16,-5-2-1-16,-11 2 0 0,17 2-1 16,-17-2 0-1,0 0 0-15,0 0 0 16,0 0-1-16,0 0-1 15,5 14-2-15,-5-14-4 0,0 0-18 16,0 0-10-16,0 0 1 16,0 0 7-16,0 0 28 15</inkml:trace>
  <inkml:trace contextRef="#ctx0" brushRef="#br1" timeOffset="106332.7869">19248 11124 23 0,'-13'18'31'0,"-9"-11"-1"16,5 4-21-16,-3 0-9 15,-5-1 1-15,1 4 1 16,-7-2 0-16,-2 5 0 0,-6 3 1 15,-1 5 0-15,-9 0 0 16,-1 6 1-16,-12 1-1 16,-3 7-1-1,-9 2 1-15,-3 5-1 0,-9 1 1 16,-4 4-2-16,-6 4 1 15,-7 2-1-15,-6 5 1 16,-4 5-2-16,-4-1-1 16,-5 6 2-16,-3-4-2 15,-5 2 2-15,-6-2-1 16,-3 2 0-16,-5-7 1 15,-3-5 0-15,-6-3-1 16,-4-5 1-16,-4 4-1 0,-4-2 1 16,-1-6-2-1,-1-1 2-15,-1-1-1 16,1-4 1-16,3 0-1 15,7-7 1-15,0-7 0 0,5-3 0 16,3-7 0-16,7-6 0 16,3-10 0-16,4-4-1 15,-4-8 2-15,-3-4-2 16,2-8 1-16,-3-3-1 15,-1-3 0-15,-2-5 0 16,-1-9 0-16,0-3 1 16,3-5-2-16,4-9 1 15,-4-6 1-15,1-8-1 16,-1-12 2-16,0-12-2 15,-1 2 1-15,-2-4-1 16,-2 2 1-16,3 3 0 16,9 1-1-16,8 12 0 0,10 8 0 15,17 16 1-15,12 4-2 16,18 8 2-16,14 6 0 15,14 7-1-15,11 7 0 16,11 6 0-16,6 3 0 16,5 7 0-16,11 11 0 15,-12-19 0-15,12 19 0 16,0 0 0-16,0 16-1 15,4 6 1-15,1 7 0 16,3 11 0-16,2 13 0 16,1 20-1-16,3 12 1 15,1 10-1-15,3 9 1 0,-1-4-1 16,2 0 1-16,2-5 0 15,-2-11 0-15,0-16 1 16,-5-15-1-16,-1-17 0 16,-2-15 0-1,-11-21 1-15,0 0 0 0,3-45-2 16,-11-14 1-16,-6-15-1 15,-3-17 1-15,-4-10 1 16,-5-10-1-16,-4-4-1 16,-4 6 1-16,1 7 1 15,0 18-1-15,3 19 1 16,4 14-1-16,5 8 0 15,8 13 1-15,12 9 0 0,12 10-1 16,15 8 2-16,18-6 0 16,15-1-1-1,15-3 1-15,19-5-2 16,15-4 1-16,10-5 0 0,9-5 0 15,2-10-2-15,3-1-1 16,-2-10-5-16,10 0-26 16,-19-9-5-16,-13-11-1 15,-16-23 0-15,-23-26 34 16</inkml:trace>
  <inkml:trace contextRef="#ctx0" brushRef="#br1" timeOffset="108158.9902">19176 6814 58 0,'9'-47'36'0,"-5"-20"-2"16,-3-18-32-16,-1-20-1 15,1-17 1-15,3-9-2 16,0-12 0-16,2-7 0 16,4 2 0-16,2 8 0 15,-1 11 2-15,1 14-1 16,-2 12 0-16,1 15 1 0,-5 14-1 15,1 15 0-15,-7 13 1 16,3 9 0-16,-5 11-2 16,2 5 1-16,-2 5 0 15,1 5 0-15,-2 0 0 16,3 11 0-16,-8-12 0 15,8 12-1-15,-11-13 2 16,11 13-1-16,-17-20 0 16,7 9-1-16,-1 4 0 15,-1 1 0-15,-3 0 1 16,0-2-1-16,-3 9-1 15,-3 4 1-15,-3 9-1 16,-3 10 2-16,-8 4-2 0,-7 10 1 16,-3 7-1-16,-6 12 1 15,-3 0-1-15,-1 5 1 16,1-3-1-1,3-5 0-15,10-6 2 0,6-5-1 16,9-5 1-16,5-11-1 16,9-6 1-16,12-21-1 15,0 17 1-15,11-18 1 16,7-6-4-16,9-13 3 15,7-11-1-15,9-11 0 16,6-9-1-16,7-8 1 16,1-9 0-16,2 0-1 15,-3 0 2-15,-4 10-1 0,-3 9 0 16,-5 10 0-1,-4 11 0-15,-7 13 1 16,-2 7 0-16,-3 9-1 16,-1 13 1-16,2 11 0 0,4 9 1 15,4 12 0-15,2 8-1 16,7 7 2-16,2 9-1 15,5 3 0-15,1 2-1 16,-1-5 0-16,-3 7-7 16,-20-2-30-16,-9 4-2 15,-32-5-3-15,-54-27-1 16</inkml:trace>
  <inkml:trace contextRef="#ctx0" brushRef="#br1" timeOffset="121247.4132">9964 10895 33 0,'12'11'29'0,"-12"-11"-1"0,10-17-26 16,6 11-1-16,4-6 2 0,11 6 0 0,-2-5 1 15,10 5-1-15,0-2 0 0,10 4 0 16,-1-2 0-16,7 7 1 15,-6 0-3-15,-2 3 2 0,-4-3-2 16,-5 3 1-16,-9-3 0 16,-5 1 0-1,-13-2-2-15,-11 0 1 16,0 0-1-16,-16-8 0 0,-7 3-1 15,-8 3 0-15,-10-4-1 16,-6-2 2-16,-7 3-1 16,-6 3 1-16,-2-3 0 15,2 0 0-15,4 0 0 16,7-3 1-16,6 2-1 15,9 0 0-15,10-4 0 16,13 2 1-16,7-3-1 16,4 11 1-16,22-15-1 15,4 13 1-15,8-1-1 16,7 4 1-16,6 3-1 15,3 2 1-15,4 4-1 16,-3 0 0-16,-5-2 1 0,-4-1-1 16,-9-1 0-16,-8 2 1 15,-8-3-1-15,-6-1 0 16,-11-4 1-16,-9 11-1 15,-7-2 1-15,-7-1 0 16,-8 2 0-16,-4 3 0 16,-10 1 1-16,-7 0-2 15,-4 1 1-15,-2-3-1 16,-2-1 1-16,1-1-2 15,5-1 1-15,8-3 0 16,8-2 0-16,11-1 0 16,10-2 0-16,17-1 1 15,0 0-1-15,26-1 1 0,3-6 0 16,10 5 0-16,8 1-1 15,6-2 0-15,5 1 1 16,1-2-1-16,0 2 0 16,-2-7 0-16,-4 7 1 15,-9 3-1-15,-10-3 0 16,-6 2 1-16,-8-1 0 15,-8-4-1-15,-12 5 1 16,0 0-1-16,0 0 0 16,-25 8 0-16,7-5 0 15,-5-1 0-15,-4 2 0 16,-2 3 0-16,-2-5 0 0,4 2 0 15,3 2 0-15,2-3 0 16,5-2 0-16,5 0 0 16,12-1 0-1,0 0 0-15,0 0 0 16,0 0 0-16,0 0 0 0,13 1 0 15,-13-1 0-15,18 3 0 16,-18-3-1-16,15 1 1 16,-15-1 0-16,12 2 0 15,-12-2 0-15,0 0 0 16,0 0 0-16,0 0 1 15,11 9-1-15,-11-9 0 16,-1 13 0-16,1-13 0 0,-4 17 0 16,1-5 0-1,0-1 0-15,-2 0 0 16,5-11 1-16,-7 17-1 15,7-17 0-15,-6 15 0 0,6-15 0 16,0 0 0-16,0 0 1 16,-11 9-1-16,11-9 0 15,0 0 0-15,0 0 0 16,-13 11 0-16,13-11 0 15,0 0 0-15,-15 14 0 16,15-14-1-16,0 0 1 16,-15 12 1-16,15-12-1 15,0 0 0-15,-14 7 0 16,14-7 0-16,-11 0 1 15,11 0 1-15,-15-2-2 16,15 2 1-16,-13-4 0 16,13 4 0-16,0 0-1 0,0 0 1 15,-8-15-1-15,8 15 0 16,13-15 0-16,-13 15 0 15,20-17 0-15,-8 8 0 16,1 1 0-16,-1-1 0 16,-1 3 1-16,0 0-1 15,0-1 0-15,0 1 0 16,0-3 1-16,1 1-2 15,0-2 2-15,2 1-1 16,-2-1 0-16,0 0 1 16,-1-1-1-16,0 4 2 15,-2-4-2-15,-1 0 1 16,-8 11-2-16,14-18 1 0,-8 7-1 15,-6 11 1-15,8-16-1 16,-4 5-1-16,-4 11 1 16,5-11 0-1,-5 11 1-15,0 0 0 0,2-12 0 16,-2 12 0-16,0 0 2 15,0 0-2-15,0 0 1 16,0 0-1-16,0 0 0 16,0 0 0-16,0 0 0 15,0 0 0-15,0 0-2 16,6-11 2-16,-6 11 0 15,0 0 1-15,0 0-1 16,0 0 0-16,0 0 0 0,0 0 0 16,0 0 0-1,0 0 0-15,0 0 0 16,0 0-1-16,3-11 0 15,-3 11 2-15,0 0-1 0,0 0 0 16,0 0 0-16,0 0 0 16,0 0 0-16,0 0 0 15,0 0 0-15,0 0 0 16,0 0 0-16,0 0 0 15,0 0 0-15,0-11 1 16,0 11-2-16,0 0 2 16,0 0-1-16,0 0 0 15,0 0 0-15,12-7 0 16,-12 7 0-16,0 0 0 15,0 0 1-15,0 0-1 16,0 0-1-16,0 0 1 16,12-10 0-16,-12 10 1 0,0 0-1 15,0 0 0-15,0 0 0 16,0 0 0-16,0 0 0 15,0 0 0-15,0 0 0 16,0 0 0-16,12-7 0 16,-12 7 0-16,0 0-1 15,0 0 1-15,0 0 1 16,0 0-1-16,0 0 0 15,0 0 0-15,0 0 0 16,11-6 0-16,-11 6 1 16,0 0-2-16,0 0 1 15,0 0 0-15,0 0 0 0,11-12 0 16,-11 12 0-16,0 0 0 15,0 0 0-15,0 0 0 16,0 0-1 0,0 0 1-16,0 0 0 0,0 0 1 15,0 0-2-15,0 0 1 16,0 0 1-16,6-11-1 15,-6 11 0-15,0 0 0 16,0 0 0-16,0 0 0 16,-3 13 0-16,3-13 0 15,-12 18 0-15,1 0 1 16,-4 3 0-16,-1 2-1 15,-3 3 1-15,-1-1-1 0,-1 2 1 16,2 0-1 0,2-3 1-16,2 0-2 15,2-8 1-15,2-4-1 16,2-1 2-16,9-11-1 0,-12 15 0 15,12-15 0-15,0 0 0 16,-12 9 0-16,12-9 0 16,0 0 0-16,-14 0-2 15,14 0 0-15,-12-1-2 16,1-9-3-16,11 10-10 15,-16 2-19-15,16-2-2 16,-22-19 1-16,7 5 15 16,1-6 22-16</inkml:trace>
  <inkml:trace contextRef="#ctx0" brushRef="#br1" timeOffset="126005.4215">10546 10658 41 0,'-9'13'31'0,"9"-13"0"15,0 0-32-15,-10-5 1 16,10 5 0-16,0 0 0 0,0 0 1 15,8-13-1-15,-8 13 1 16,10-12 0-16,-10 12 0 16,13-19 1-1,-4 7 1-15,2 2-2 16,-3-2 2-16,6 3-1 0,-3-5 1 15,3 1-1-15,-3 0 1 16,3 2 0-16,-2-2-2 16,0 5 2-16,-2-4-1 15,1 1-1-15,-3 0 1 16,3 5 0-16,-11 6-1 15,16-21 0-15,-8 7 1 16,0 0-1-16,-3-4 1 16,2 4-1-16,-3-6 1 15,0 1-1-15,-2-7 0 16,3 2 0-16,0 0-1 15,2 1 1-15,4-4 0 0,4-1 0 16,4-5-1-16,5 3 0 16,5-8 0-16,3-2 1 15,3-2-1-15,3-6 0 16,3-3 0-16,3-3 1 15,3-1-1-15,0-6 0 16,3 6 0-16,2-4 0 16,1-1 1-16,2-1-1 15,3 0 0-15,4 5-1 16,1-3 2-16,3 0-2 15,1-1 1-15,3-1-1 16,0 6 0-16,-1 0 1 16,1 4 0-16,-4 0 0 0,1 4 0 15,0 4 0-15,2 2 0 16,3 4 0-16,3 1 1 15,2 2-2-15,6-5 1 16,2 2-1-16,6 1 0 16,3 1 1-16,2 0-1 15,3 1 1-15,-2 4-2 16,5 3 3-16,-5 6-2 15,1 4 1-15,-2 1 0 16,0 3-1-16,1 3 1 16,3 6 0-16,3-2 0 15,2 1 0-15,2 1 0 16,3 2 0-16,0 4 0 0,2 0 0 15,1 3 0-15,-2 3 1 16,0 1-1-16,-3 2 0 16,3 1 1-1,3 3-1-15,1-4 2 0,-2 0-2 16,1-3 1-16,0 1 0 15,-2-2 0-15,1 0-1 16,-2-1 1-16,-2-1-1 16,-3 4 2-16,-2-1-2 15,-2 7 3-15,-3 3-2 16,1 3 1-16,-1 5-1 15,0 2 1-15,-4 6-1 16,0 6-1-16,-2 3 2 0,-1-2-3 16,-3 6 2-1,-1-3-1-15,-3 2 1 16,-1 3-1-16,2-4 0 15,-2-2 0-15,1 1 1 0,0 0 0 16,-1-3-2-16,2 3 0 16,-1 1 2-16,-4 2-1 15,1 2 0-15,-1 4 1 16,-1-1-1-16,-1 6-1 15,-4 4 3-15,-3 1-1 16,-3-3-1-16,-7-2 0 16,-2-1 1-16,-5-3-2 15,-5-3 1-15,-5-4 1 16,-4-8-1-16,-2-6 1 15,-3-2-1-15,-5-7 0 16,-4-4 0-16,-4-8 0 16,-3-4 0-16,-5-5 0 0,-15-3-1 15,0 0 0-15,2-28 0 16,-14 0 0-16,-8-7 0 15,-3-12-1-15,-6-15 0 16,-2-5 0-16,-3-11 0 16,1-3 2-16,0 0-2 15,2 0 1-15,-1 5 1 16,1 6 0-16,2 11 0 15,1 3 0-15,2 12 1 16,2 10-1-16,6 7 0 16,2 7 1-16,6 7-1 15,10 13 0-15,0 0 1 0,0 0-1 16,10 24-1-16,6-1 2 15,4 9-1-15,3 7 0 16,2 8 1-16,1 4-1 16,0 5 0-16,1 0-1 15,-1-4 2-15,-2-1-1 16,-2-1 0-16,-1-3 0 15,-1-8 0-15,-1-5 0 16,-2-5 1-16,-5-6-1 16,-1-5 0-16,-3-2 1 15,-2-5 0-15,-6-11 0 16,5 11 0-16,-5-11-1 15,0 0 1-15,-11 8 1 0,11-8-2 16,-25 7 0-16,7-4 1 16,-5-2-1-1,-5 3 1-15,-8-3-1 16,-4 0 0-16,-5-2 0 0,-4 1 1 15,-1 1-1-15,-3-2-1 16,3 1 2-16,3 1-1 16,5-1 0-16,7 0 0 15,6 3-1-15,4 1 1 16,7-4 1-16,5 1-2 15,2 0 1-15,11-1 0 16,-20 2 0-16,20-2 0 16,-17 3 0-16,17-3 0 15,-14-1-1-15,14 1 0 16,-14-2-1-16,2-4-3 15,12 6-14-15,-30-9-19 16,13-10-2-16,-6-6 1 0,0-14 9 16,0-13 30-16</inkml:trace>
  <inkml:trace contextRef="#ctx0" brushRef="#br1" timeOffset="127941.825">22685 7472 76 0,'0'0'36'0,"-20"-6"1"16,10-33-38-16,5-15 3 15,7-13-1-15,-2-15-1 16,1-9 0-16,0-13 1 0,2-1 0 16,-3-5 0-16,0 5 0 15,-4-8 0-15,0-2 0 16,2-4 0-1,-1-4 0-15,1 7 0 0,2-5-1 16,-1 2 1-16,3 4-1 16,1 6-1-16,0 11 1 15,0 3 0-15,0 4 0 16,0 2 0-16,0 9 0 15,0 10-1-15,-1 9 1 16,0 5 1-16,-4 4-1 16,0 10 0-16,-2 11 0 15,1 4 1-15,-4 11-1 0,0 0 0 16,-1 4 0-1,8 12 1-15,-20-17-1 16,7 15-1-16,-3 6 1 16,-4 8 0-16,-4 9-1 0,-5 12 0 15,-6 13 1-15,-4 8-1 16,-5 11 1-16,-2 4 0 15,-2 2 0-15,-2 0 0 16,4-6 1-16,6-6-1 16,4-14 0-16,9-9 1 15,7-8-1-15,5-7 1 16,7-9-1-16,8-12 0 15,2 11 0-15,-2-11 0 16,24-22 1-16,-5-3-2 16,5-7 1-16,5-12-1 15,4-7 2-15,5-16-2 16,1-6 1-16,-1 2 0 0,0 6-1 15,-6 7 2-15,-3 7-1 16,-5 11 0-16,-4 7 0 16,-5 15 0-16,-1 10 1 15,1 6-2-15,2 10 2 16,6 4-1-16,5 6 1 15,8 11 0-15,9 10 1 16,12 6-1-16,9 7 1 16,6 3 0-16,10-1-1 15,1 6 1-15,5-2-1 16,-4-7 1-16,-2-3-2 15,-10-8 2-15,-8-4-2 16,-11-7 1-16,-10-3 1 0,-12-7-2 16,-6-4 0-16,-8-4 0 15,-6-5 0-15,-11-6 0 16,10 11-1-16,-10-11 1 15,0 0-2-15,0 0 1 16,0 0 0-16,0 0-2 16,0 0 0-16,0 0-1 15,0 0-2-15,0 0-5 16,0 0-18-16,0 0-10 15,-5-15 1-15,5 15-1 16,-10-11 36-16</inkml:trace>
  <inkml:trace contextRef="#ctx0" brushRef="#br1" timeOffset="136053.8393">4828 15015 1 0,'-60'-34'26'0,"6"-2"-14"16,-3 5-6-16,-9-7 3 0,10 11 1 16,-5-10 0-1,16 18 0-15,-2-6 0 16,21 12-3-16,6-5 0 15,20 18-2-15,20-16 0 0,24 15 0 16,17-8-3-16,24 5 2 16,16-5-3-16,22 3 3 15,14-2-3-15,7 3 2 16,-2 1-1-16,-3 2-1 15,-12 4 0-15,-14 1 0 16,-16 0 0-16,-22 2-1 16,-19-1 1-16,-17 0-1 15,-15-2-1-15,-24-2 2 16,0 0-2-16,-44-2 0 15,-14 2 0-15,-25 0 1 16,-23 1-1-16,-21 2 0 16,-17 2 1-16,-12 4-3 0,-4-2 3 15,4 0 0-15,13 1 0 16,20-1 0-16,21-1-1 15,24-1 2-15,23 1-1 16,26 2 0-16,34 6 0 16,32 3-1-16,35 8-1 15,29 2-2-15,53 14-28 16,31 2-3-16,39-5-1 15,36-4 10-15,28-19 26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20T20:53:38.44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7540 12017 45 0,'0'0'34'0,"0"0"-1"0,-12-16-26 16,12 16-7-16,0 0 0 0,-5-12 0 0,5 12 1 16,18-8 1-16,2 6-1 0,4 0 1 15,11 4 0-15,7-4 0 0,9 4 1 16,2 1-1-1,3 0 0-15,-1 2-1 16,1-1 1-16,-6-5-1 16,-5 2-1-16,-7 0 0 0,-6-3 1 15,-8-1-1-15,-5 3 1 16,-6-2 0-16,-13 2 0 15,0 0 0-15,0 0 0 16,-14-6 0-16,-8 5 0 16,-9-5 0-16,-11 1-1 15,-10 1 0-15,-13 0 0 16,-8 7-1-16,-5 0 1 15,3 1 0-15,4-1 0 16,10 3 0-16,10 2 0 16,13-4-1-16,11-2 1 15,16-1 1-15,11-1-1 16,0 0 0-16,26 8 0 0,1-1 0 15,8-1 1-15,10 5-1 16,10 2 1-16,8 2-1 16,4-2 0-16,1 1 1 15,-1 1-1-15,-6-6 1 16,-7 1-1-16,-10-2 0 15,-9 1 0-15,-10-6 1 16,-8 0-1-16,-17-3 0 16,0 0 0-16,0 0 1 15,-21 7-1-15,-7-6 1 16,-10 2-1-16,-14 0 1 15,-12 3-1-15,-8 0-1 16,-6 2 1-16,2-2 0 0,4 1 0 16,9-2-1-16,9-2 1 15,14 2-1-15,13-1 1 16,14-2 1-1,13-2-1-15,0 0-1 0,26 8 1 16,5-3 1-16,7 2-1 16,8-2 0-16,7-2 0 15,4 2 0-15,2 1 0 16,-1-1 0-16,-3 0 1 15,-6-1-1-15,-4-4 1 16,-8 1-2-16,-4 0 1 16,-8 0-1-16,-4 2 1 0,-5-5 0 15,-4 2 0-15,-12 0 0 16,0 0-1-1,0 0 1-15,0 0 1 16,0 0-1-16,-13 11 0 0,13-11 1 16,-20 9-1-16,20-9 0 15,-17 5 0-15,17-5 1 16,-12 2-2-16,12-2 0 15,0 0-1-15,0 0-3 16,0 0-5-16,0 0-13 16,0 0-14-16,-11 5 1 15,11-5-1-15,0 0 34 16</inkml:trace>
  <inkml:trace contextRef="#ctx0" brushRef="#br0" timeOffset="3400.806">6519 3741 52 0,'-23'-1'32'0,"5"-13"-9"15,4 12-24-15,14 2 2 16,13-19 0-16,13-4 0 16,16-4 0-16,15-13 1 0,14 3-1 15,8-9 1-15,4 1-1 16,-8 3 1-16,-7 9-1 15,-19 6 1-15,-23 13 0 16,-26 14-1-16,-42 7 0 16,-21 15 0-16,-21 11 0 15,-21 9-1-15,-17 7 2 16,-8 1-1-16,8-2 0 15,16-5 0-15,18-6 0 16,20-10 1-16,25-9 0 16,32-17 0-16,34-10-1 15,26-12 0-15,21-3 0 16,13-8 1-16,11-3-2 0,4-4 1 15,4 6-1-15,-12 2 0 16,-14 8 1-16,-18 7-1 16,-21 15 0-16,-24 7 0 15,-24 14 0-15,-24 13 0 16,-21 5 0-16,-17 10 0 15,-12 7-1-15,-9 4 0 16,3-8 1-16,7-1 1 16,13-8-2-16,15-9 2 15,19-6-1-15,21-10 1 16,16-17 1-16,38 4-1 15,13-9 0-15,18-12 0 16,14-2 1-16,11-9-1 0,3-1 0 16,-3-1-1-16,-12 6 1 15,-15 3-1-15,-23 9-1 16,-29 17 1-1,-30 11-1-15,-31 16 1 0,-25 8 0 16,-26 14 0-16,-14 3-1 16,-8 4 1-16,3-4 1 15,13-7-1-15,19-9 1 16,23-11-1-16,28-10 0 15,33-20 0-15,42-11 0 16,24-11 1-16,20-6 0 16,13-6-1-16,11 0 0 15,0-1 0-15,-11 5 0 0,-18 5 0 16,-17 11 0-1,-26 10 0-15,-38 4 0 16,-12 32 0-16,-35-2 0 16,-16 9 0-16,-12 5 1 0,-10 4-2 15,1-2 1-15,5-3 0 16,15-11 0-16,21-7 0 15,22-11 0-15,21-14 0 16,31-12 1-16,18-8-1 16,13-6 1-16,11-3 0 15,6 0 0-15,-3 1-1 16,-10 2 0-16,-14 12 0 15,-15 4 0-15,-21 8 0 16,-16 2 0-16,-28 24 0 16,-15-7 0-16,-12 8-1 15,-11 6 2-15,-8 3-2 16,-1 2 2-16,3-5-1 0,11-5 0 15,10-4 0-15,17-5 0 16,21-14 0-16,13-3 0 16,41-28 1-16,9-2-2 15,15-2 1-15,7-4 0 16,2 0 0-16,-4 2 0 15,-10 9 0-15,-16 10 0 16,-19 9-1-16,-25 6 2 16,-5 27-1-16,-18-2 0 15,-11 6 1-15,-4-1-2 16,1 5-2-16,1-12-3 15,20 10-21-15,1-25-12 0,15-8 0 16,6-18 0-16,18-9 32 16</inkml:trace>
  <inkml:trace contextRef="#ctx0" brushRef="#br0" timeOffset="4742.4084">7362 3787 39 0,'0'0'34'0,"0"0"-2"15,-13-8-25-15,13 8-5 16,-11 0 1-16,11 0 0 16,0 0 1-16,-5 12-2 15,5-12 2-15,0 0 0 0,13 16 1 16,-4-3-2-16,-1-1 1 15,3 5-2-15,-1 0 0 16,-1 1 0-16,-1 2-1 16,-1-2 0-16,-2 4-1 15,-3 2 1-15,-2-3-1 16,-1 1 0-16,-1-1 0 15,-3 0-1-15,0 1 1 16,0 1 1-16,1-4-2 16,1-3 1-16,1 1 0 15,1-2 1-15,2-2-1 16,3-2 1-16,-4-11-1 15,10 15 0-15,-10-15 0 0,17 7 0 16,-6-7 1-16,1-1-1 16,3-4 1-16,-1 0-1 15,1-1 0-15,0 0 0 16,-1-2 0-16,1 1 1 15,1 1 0-15,0-1-2 16,1-3 2-16,0 0-1 16,1-1 0-16,3 1 0 15,1-4 0-15,1 1-1 16,0 1 1-16,1 2 0 15,-3 4 0-15,1 2 0 16,0 2 0-16,-1-3 0 16,0 7 0-16,-2 2 0 0,0 0 0 15,-2-2 0-15,-1-2 1 16,-3 0-2-1,-2 0 1-15,-11 0 0 16,15 1 0-16,-15-1 0 0,0 0 0 16,0 0 0-16,2-11 0 15,-2 11 0-15,-2-17 0 16,-1 4 0-16,3-1 1 15,0-8-2-15,0-1 1 16,-1-4 0-16,1-2 0 16,0-2 0-16,0 2 0 15,-1-1 1-15,0 1-2 16,1 3 2-16,-2-3-1 15,4 4 1-15,-1-2-1 16,0 5 1-16,0 2-2 16,2 4 1-16,-3 2 0 15,1 1 0-15,-1 13 0 0,1-15 0 16,-1 15 0-16,0 0 0 15,0 0 1-15,-3-13-2 16,3 13 1-16,0 0 0 16,0 0 0-16,0 0 1 15,-14-2-1-15,14 2 0 16,-13-2 0-16,13 2 0 15,-20 7 0-15,7-4 0 16,-3 1 0-16,-2-2-1 16,-6 1 2-16,0 2-1 15,-4 2 0-15,-1-1 0 16,1 0 0-16,-1-1 0 0,0 0 0 15,2 1-1-15,2 2 1 16,1-3 0-16,3-2 0 16,1 0-1-16,-1 0 1 15,2-1 0-15,2-1 0 16,1-1 0-16,1 1-1 15,0-2-1-15,15 1-3 16,-25 4-2-16,20 14-15 16,-12-17-16-16,5 8 0 15,-9-12 0-15,0 5 30 16</inkml:trace>
  <inkml:trace contextRef="#ctx0" brushRef="#br0" timeOffset="8549.8151">8185 12064 22 0,'0'0'29'0,"-11"-2"-16"15,11 2-6-15,0 0 1 0,11 16 1 16,-11-16-1-16,26 5-2 16,-9-2 1-1,14 8-1-15,-3-4-1 16,13 7-1-16,2 2 0 0,9 4-1 15,2 1-1-15,7 7 1 16,1-3-1-16,7 7 0 16,0 1 0-16,5 2 0 15,0 1-1-15,4 3 0 16,2 3 0-16,3 8 1 15,-2 1-1-15,2 5 0 16,4 1-1-16,3 6 2 16,1-1-2-16,6 5 2 15,5-3-2-15,5-1 1 16,-1-1-1-16,6-3 1 15,-3-5 1-15,3 1-2 16,-1 1 1-16,3 1-1 0,-2-1 1 16,-2 2 0-16,5 2 0 15,-4 1 0-15,1 3-1 16,-3 0 1-16,2-5-1 15,-4-4 0-15,-3-6 1 16,-1-4 0-16,-5-7-1 16,1-3 0-16,-1-3 1 15,1-7-1-15,-6-3 1 16,-3-1-1-16,-2-3 0 15,-2 0 1-15,-1-2-1 16,-5 1 0-16,-3-4 1 16,-4-3-1-16,-3 3 0 15,-3 0 0-15,-5-1 1 0,-8 1-1 16,-5 0 0-16,-5-3 0 15,-8 3-1-15,-5-2 1 16,-8-1 1-16,-6-4-1 16,-5 0 0-16,-12-6 0 15,15 5 0-15,-15-5 0 16,0 0 0-16,0 0 0 15,0 0-1-15,-5-18 2 16,-1 3-2-16,-2 2 1 16,-3-14-1-16,-2-4 1 15,-3-8-1-15,-4-5 0 16,-6-4 0-16,-4-2 0 0,-6-2 1 15,-3-2-1-15,-1 7 1 16,-3 7 0-16,4 6-1 16,1 8 2-1,6 7-1-15,7 6 0 16,3 6-1-16,7 6 2 0,15 1-1 15,-14 14 0-15,12-2 1 16,7 2-1-16,6 7 1 16,5 6-1-16,7 3 2 15,7 0-3-15,4 3 2 16,5 2-1-16,1 1 0 15,2-1 0-15,-2 0 0 16,1-2-1-16,-3-2 2 0,-2 3-1 16,-2-1 0-1,-5-1 1-15,-2-3-1 16,-3 2 0-16,-4-5 0 15,-5-6 1-15,-6 5-1 0,-4-3 1 16,-7-3-1-16,-8 2 0 16,-7-2 1-16,-6-1 0 15,-5 0-1-15,-4 4 1 16,-5-2-1-16,-2-3 1 15,-4 0 0-15,1 0 0 16,-1 1-1-16,-1 0 1 16,-2 1-1-16,-2 1 0 15,1-2-1-15,3 3 0 16,2-3 0-16,4-2-1 15,5-2 2-15,4 0-2 16,7-5 2-16,2 0-2 16,6-1 2-16,0-5-2 0,14-3 1 15,-20 10 0-15,20-10-1 16,-16 3 1-16,16-3-1 15,-12 5 0-15,12-5 1 16,0 0-1-16,0 0 0 16,-11 1 1-16,11-1-1 15,0 0-1-15,0 0 1 16,0 0-2-16,4 15-5 15,-18-18-19-15,14 3-8 16,-23 4 0-16,-2-14 4 16,-5-5 32-16</inkml:trace>
  <inkml:trace contextRef="#ctx0" brushRef="#br0" timeOffset="10406.2184">11304 13074 60 0,'0'0'32'16,"-2"-24"1"-16,8 9-35 16,-3 1 0-1,5-3 2-15,-1 0 1 16,-1 1 1-16,4 3 0 0,0 1 0 15,5 4 1-15,4 1 1 16,10 7-1-16,4-1 0 16,12 6-1-16,8 1 0 15,6 5 0-15,5 0 0 16,1 2-2-16,-1-1 1 15,-4 1-1-15,-5-2 1 16,-7 1 0-16,-8-3 0 16,-5-2 0-16,-7 1-2 15,-2-5 1-15,-2 1-5 16,-11-13-18-16,1 6-13 15,-5-9-1-15,-8-13-1 16,-9-15 25-16</inkml:trace>
  <inkml:trace contextRef="#ctx0" brushRef="#br0" timeOffset="11857.0209">9877 5766 13 0,'-14'-8'31'0,"-8"-11"1"15,4-4-25-15,1 5-2 16,-7-5 2-16,9 8 0 15,-8-2 0-15,10 10-1 16,-6-2-1-16,19 9 0 16,-22 2 0-16,18 16-1 15,-5 7 0-15,5 20-1 16,-1 11 0-16,5 19 0 15,-2 11 1-15,4 24-1 0,1 11-1 16,4 9 0-16,2 7 0 16,3 2 0-1,1-4 1-15,1-2-1 16,0-13-1-16,-1-10 0 0,-2-15-1 15,0-15 2-15,-5-19-1 16,-1-14 0-16,-3-12-1 16,0-12 1-16,-3-9 0 15,1-14 0-15,-5-21 0 16,-2-18-1-16,-1-18 0 15,-2-23 0-15,-1-22 0 16,0-23-1-16,0-20 1 0,0-12 0 16,2 0-1-1,2 6 0-15,2 7 1 16,1 17-1-16,1 13 0 15,-1 20 1-15,-1 19-2 0,2 14 1 16,-1 10 1-16,1 8 0 16,0 10 0-16,-1 4 0 15,2 8 0-15,-2 3-1 16,-1 3 2-16,1 5-1 15,4 10 0-15,-8-11 0 16,8 11 0-16,-15 2 0 16,4 0 0-16,-5 7 0 15,-4 4-1-15,-7 8 0 16,-6 8 1-16,-5 10 0 15,-5 6 0-15,-6 1-1 16,2 6 1-16,1 2 0 16,3-5-1-16,5-5 1 0,5-6 0 15,9-10 0-15,5-9 0 16,10-2 0-16,9-17 0 15,-7 12 0-15,7-12 0 16,25-18 0-16,2-5 0 16,9-14 0-16,7-9 0 15,7-12 1-15,5-10 0 16,5-6-1-16,-4 1-1 15,-4 4 1-15,-6 7 0 16,-11 14 0-16,-5 7-1 16,-4 17 0-16,-3 11-1 15,-2 10 2-15,0 12 2 16,2 6-2-16,8 10 2 0,6 8-1 15,12 10 0-15,9 8 1 16,7 8-1-16,6 4 0 16,9 2 0-1,3 2 0-15,0-1-1 0,2 0 1 16,-4-1-3-16,-14-7-14 15,0 11-23-15,-23-13-1 16,-28-23-2-16</inkml:trace>
  <inkml:trace contextRef="#ctx0" brushRef="#br0" timeOffset="14914.6263">13524 12056 25 0,'0'0'12'0,"0"0"0"15,21-6 0-15,-21 6-1 0,32-9-1 16,-15 0-3-16,13 5-1 16,-3-6-1-16,5 9-2 15,-2-6 0-15,2 4-1 16,-4 0-2-16,-3 0 1 15,-7 2-1-15,-7 3 1 16,-11-2-1-16,0 0 0 16,-15 8 1-16,-3-2-1 15,-5 0 0-15,-4 2 0 16,-5 1 0-16,-1-3 1 15,0 2-1-15,0-2-1 16,5 1 2-16,3 1-1 0,5-3 0 16,2 0 1-16,18-5-1 15,-12 12 0-15,12-12 1 16,13 6-1-16,2-6 0 15,3-1-1-15,4 3-2 16,1-5-2-16,5 4-3 16,-8-12-6-16,8 2-17 15,-3 3 0-15,-3-5 11 16,3 0 20-16,-7-9 0 15</inkml:trace>
  <inkml:trace contextRef="#ctx0" brushRef="#br0" timeOffset="15850.6279">14288 11978 1 0,'-17'15'23'0,"-12"-6"-5"0,3 2-17 16,3 2 2-16,0-4 3 16,6 3 0-1,-3-6 0-15,14 7 1 16,6-13 1-16,-2 14 0 0,2-14 0 15,19 9 0-15,-5-13-2 16,10 8-1-16,1-8-1 16,6 4-1-16,-1-4-1 15,-1 1-1-15,-1-2 0 16,-1-1-1-16,-5 2 0 15,-4 3 1-15,-5-3-1 16,-13 4 0-16,15-3 0 16,-15 3 0-16,0 0 0 15,0 0 1-15,-18 3-1 16,4 2 0-16,-1-1 0 15,-6-1-1-15,-1 3 1 16,1 1 0-16,2-1 0 0,1-5 0 16,4 2 0-16,14-3 0 15,-14 3 1-15,14-3 0 16,17 1-1-16,1-3 0 15,4-2 1-15,4 0 0 16,4 1-1-16,0 0 1 16,1 0-1-16,-6-2 0 15,-3 0 1-15,-5 4-2 16,-6 0 2-16,-11 1 0 15,0 0-1-15,0 0 0 16,-19 17 1-16,-1-7 0 16,-3 0-1-16,-5 2 2 15,-2 0-2-15,-1-2 0 0,2-1 1 16,3-1-1-16,5-3 0 15,5-1 1-15,16-4-1 16,0 0 1-16,0 0-1 16,21-8 0-16,4 4 0 15,3 0 2-15,2-3-2 16,4-1 1-16,-1 2-1 15,-2 1 1-15,-7-2-1 16,-4 3 1-16,-6 0-1 16,-14 4 0-16,16-10 2 15,-16 10-2-15,0 0 0 16,-12-7 1-16,1 7-1 0,-2-3 0 15,-2 6 0-15,-1-1-1 16,4 4-2-16,-4-7-3 16,11 14-9-1,-7-5-20-15,12-8 0 0,0 0-1 16,0 0 20-16,0 0 16 15</inkml:trace>
  <inkml:trace contextRef="#ctx0" brushRef="#br0" timeOffset="16537.0291">15051 12058 47 0,'20'-1'33'0,"3"5"0"16,-4-6-30-16,3 1-3 0,3-2 1 15,-3-1 0-15,-1-1 0 16,-1-1 0-16,0 2 0 15,-2 0 0-15,-1-2-1 16,-2-1 1-16,-2 3 0 16,-13 4-1-16,17-8 0 15,-17 8 0-15,0 0 1 16,0 0-1-16,0 0 0 15,-13 6 0-15,0-1 0 16,-3 4 0-16,-4-3 0 16,-3 2-1-16,-3 6 1 15,-1-5 0-15,2 1 0 16,2-4 0-16,2-1 0 0,5-1 1 15,16-4-1-15,-11 4 1 16,11-4-1-16,21-6 1 16,1 3 0-1,2-3 0-15,8 3 0 0,-2 1 0 16,2-4 0-16,-3 1 0 15,-3 0-1-15,-3 3 0 16,-8 0-1-16,-2 6-4 16,-13-4-24-16,-12-5-4 15,-4 2-2-15,-9-8 6 16,-7-10 29-16</inkml:trace>
  <inkml:trace contextRef="#ctx0" brushRef="#br0" timeOffset="18159.432">12551 5740 46 0,'-2'-14'34'0,"1"3"-1"16,6-4-34-16,-5 15 1 15,0 0 1-15,0 0 0 16,11 31 1-16,-9 4-1 16,4 17 2-1,-3 15 1-15,3 24-1 0,-3 14 0 16,5 23 1-16,-6 11-1 15,5 11 0-15,-2-1 0 16,4 8 0-16,-4-8-2 16,2-6 2-16,-2-15-2 15,1-17 1-15,-1-17-2 16,-3-15 0-16,1-17 2 15,-2-19-3-15,2-14 2 0,-2-8-1 16,-1-21 1-16,0 11 1 16,-1-27-2-1,-2-17 2-15,-1-22-2 16,2-23 1-16,0-25-1 0,2-28 1 15,-2-25-2-15,2-17 0 16,-1-8 1-16,1 0-1 16,-1 7 0-16,0 10 1 15,-3 18-1-15,-1 21 1 16,-1 18-1-16,1 19 1 15,-1 17 1-15,1 15-2 16,1 15 1-16,1 10 0 16,-1 11 0-16,0 3 0 15,4 17 0-15,0 0 0 16,-15-10 0-16,15 10 0 15,-21 5 0-15,5 6 0 16,-2 3-1-16,-7 7 1 0,-3 1 0 16,-2 8 0-16,-6 6-1 15,-2 11 2-15,-3 4-2 16,-3 2 1-16,0 5 0 15,-1-2 1-15,5-1-2 16,2-4 2-16,5-8-1 16,7-10 0-16,8-10 0 15,4-8 0-15,14-15 0 16,0 0 0-16,9-15 1 15,11-10-2-15,6-12 1 16,6-9-1-16,8-6 2 16,6-6-1-16,5-7 0 15,1 1 0-15,1 5 0 0,-4 3 0 16,-3 10 0-16,-2 8 0 15,-4 10 0-15,-1 6 0 16,-3 11 1-16,-1 6-1 16,3 7 0-16,1 6 0 15,4 4 1-15,2 3-1 16,4 7 1-16,4 6 0 15,1 3-1-15,2 8 1 16,-2-1 0-16,-3 1 0 16,-3 1-1-16,-4 2 1 15,-6-4-1-15,-7-6 0 16,-3-1 0-16,-4-9-2 15,-1 1-2-15,-7-15-10 0,13 4-24 16,-10-10-1-16,3-10 0 16,-3-9 13-1,-2-8 26-15</inkml:trace>
  <inkml:trace contextRef="#ctx0" brushRef="#br0" timeOffset="19407.4342">13350 11559 37 0,'12'-1'31'15,"12"0"-2"-15,1-10-26 16,5-2-4-16,7-2 1 16,1-2 0-16,0 0 1 15,-1-2-1-15,-1-1 0 16,-4 2 1-16,-1 5-1 15,-6 1 1-15,-5 2 0 0,-3 1 0 16,-3 2-1-16,-14 7 1 16,16-5 0-1,-16 5 0-15,0 0-1 16,-11 6 1-16,0 0 0 0,-7 2 0 15,-2 4 1-15,-4-1-1 16,-2 0-1-16,-3-2 1 16,-1-1 0-16,0-2-1 15,1-1 0-15,4-3 0 16,3-1 0-16,5-2 0 15,4-3-1-15,13 4 1 16,0 0 0-16,0 0 0 16,19-11 1-16,1 5-1 15,5-2 0-15,3 1 1 16,4 1 0-16,-1-4-1 15,2 1 1-15,-7 0 0 16,0 1 0-16,-8 3 0 0,-3 3 0 16,-15 2 0-16,11-1 0 15,-11 1 0-15,-15 3-1 16,2 4-1-16,-4-3-1 15,0 6-3-15,-8-9-7 16,11 8-17-16,-3 1-4 16,-2-3 1-16,7 4 22 15,-3-9 10-15</inkml:trace>
  <inkml:trace contextRef="#ctx0" brushRef="#br0" timeOffset="20327.8358">14294 11467 2 0,'-23'-5'26'16,"12"8"0"-16,0-3-23 16,-1-4 2-16,12 4 2 15,0 0 1-15,0 0-1 16,0 0 0-16,23-7 0 15,-7 2-1-15,11 7 0 16,-3-5-1-16,8 4-1 0,-4-6-1 16,4 5-1-1,-6-4-1-15,-2 3 0 16,-5-2 0-16,-1-1-1 15,-6 3 0-15,-12 1 0 0,0 0 0 16,0 0 0-16,0 0 0 16,0 0 0-16,-25-1 0 15,7 3 0-15,-5 2 0 16,-3 0 0-16,-1-1 0 15,-1-2 0-15,1-2 1 16,4 0-1-16,4 2 0 16,4-1 0-16,15 0 0 15,0 0 0-15,0 0-1 16,14-11 1-16,6 7 0 15,5 3 0-15,4-5 0 16,3 0 0-16,-2 0 0 16,2 1 1-16,-4-1-1 0,-2 1 0 15,-6 3 1-15,-5-3-1 16,-15 5 0-16,12-4 0 15,-12 4 0-15,-16 7 1 16,-3 0-1-16,-3-1 1 16,-7 0-2-16,-1 3 2 15,-3 0-1-15,0-1 1 16,2-2 0-16,3-2 0 15,4 1-1-15,5-1 0 16,4-2 0-16,4-2 1 16,11 0-1-16,0 0 0 15,0 0-1-15,16-1 0 16,4 0-1-16,-1-8-2 0,12 9-7 15,-9-10-21-15,9-1-1 16,2-2-2-16,-1-3 20 16,1 5 15-1</inkml:trace>
  <inkml:trace contextRef="#ctx0" brushRef="#br0" timeOffset="20983.037">15049 11351 29 0,'-22'0'30'15,"8"7"-1"-15,0-3-28 16,-1-1-1-16,15-3 1 16,-17 9 0-16,17-9 0 15,0 0 1-15,0 0 0 16,22 0 1-16,4-2 0 15,0-7 1-15,11 4 0 16,0-6 0-16,7 5-1 16,-4-1 0-16,1 2-1 0,-5-4-1 15,-4 6 0-15,-8 0-1 16,-3 2 1-16,-8 0-1 15,-13 1 0-15,0 0-1 16,0 0 2-16,-18 14-1 16,-5-5 0-16,-7 2-1 15,-4 2 2-15,-5 0-1 16,0 0 0-16,0 1 0 15,5-3-1-15,6-2 2 16,7-2-1-16,9-5 1 16,12-2 0-16,0 0 1 15,22 6-1-15,2-9 1 16,7 2-1-16,3-3 1 0,5 0-2 15,2-2 0-15,-2-7-4 16,9 6-12-16,-6-18-18 16,-8-6-1-1,-4-8-1-15,-7-15 27 0,-4-9 9 16</inkml:trace>
  <inkml:trace contextRef="#ctx0" brushRef="#br0" timeOffset="22496.2396">16277 5618 55 0,'11'20'36'0,"-4"-4"-2"16,6-5-35-1,-7 1 0-15,2 4 1 0,0 2 1 16,0 3-1-16,0 9 1 15,-2 5 1-15,0 11 0 16,-2 10-1-16,3 20 2 16,0 10-1-16,1 18 0 15,2 10 0-15,3 6 0 16,2 7-1-16,3-2 1 15,2-6-1-15,0-3 0 0,1-13-1 16,1-12 0-16,-1-8 0 16,0-9 0-1,-2-10 0-15,-2-7 0 16,-3-9 0-16,-2-12 0 15,-2-8 0-15,-4-7 1 0,-3-8-2 16,-3-13 2-16,-2-15-1 16,-9-15 1-16,-4-17-1 15,-5-16 0-15,-5-18 0 16,-3-20 0-16,-4-23 0 15,2-17 0-15,-1-8-1 16,7-9 2-16,2-4-2 16,6 0 1-16,4 3 0 15,6 8 0-15,1 15-1 16,3 16 2-16,0 17-2 15,1 18 0-15,-1 16 1 16,0 18 0-16,-1 14-2 0,-1 12 3 16,-1 7-2-16,5 18 0 15,-8-13 1-15,8 13 0 16,0 0 0-16,-11 11 0 15,5 6 1-15,-2 5-2 16,-3 11 2-16,-1 6-1 16,-5 8 0-16,-4 8 0 15,-2 7 0-15,-3 2 0 16,0 0-1-16,-1 0 1 15,0-4 0-15,0-5 0 16,3-8 0-16,2-4 0 16,2-8 0-16,2-7 0 15,3-6 0-15,2-7 1 0,13-15-1 16,-19 17 0-16,19-17-1 15,0 0 2-15,-11-15-1 16,13-8-1-16,4-13 2 16,1-9-2-16,4-8 1 15,2-6 0-15,3-3 1 16,3 0-2-16,-2 5 2 15,0 8-1-15,-1 10 0 16,-2 11 0-16,0 11 0 16,0 6 0-16,2 7 1 15,3 4-1-15,5 6 0 16,9 6 0-16,10 4 1 15,8 4 0-15,11 1 0 0,7 7 0 16,1-2 0-16,5-1 0 16,-4-1-1-1,-3-2 1-15,-8-6 0 16,-7 1-1-16,-10-2 0 0,-6-5 0 15,-8 1 0-15,-6 1 0 16,-4-3 0-16,-5-2 0 16,-3 1 0-16,-11-8-1 15,17 8-1-15,-17-8-2 16,14 1-6-16,-14-1-22 15,8-15-5-15,-8 15-1 16,11-19 11-16,-11 19 27 16</inkml:trace>
  <inkml:trace contextRef="#ctx0" brushRef="#br0" timeOffset="24056.2423">14209 14369 54 0,'0'0'32'0,"24"8"-16"16,-3-2-13-16,1-3-1 15,6 2 0-15,-1-2-1 16,6 0 0-16,-1-4 1 16,-2-3-2-16,2-2 1 15,-3-1-1-15,-3-3 0 16,-2 2 1-16,-4-4 0 15,-3 2-1-15,-4 0 1 0,-2 3 0 16,-11 7-1-16,0 0 1 16,0 0 0-1,0 0-1-15,0 0 0 16,0 0 1-16,-13 11-1 0,13-11-1 15,-16 11 1-15,16-11 0 16,-16 12 0-16,16-12 0 16,0 0 0-16,-13 10-1 15,13-10 2-15,0 0-1 16,0 0 1-16,0 0-1 15,0 0 1-15,0 0-1 16,0 0 1-16,0 0 0 0,0 0 0 16,0 0 0-1,0 0-1-15,0 0 1 16,0 0 0-16,0 0 0 15,-6 12 0-15,6-12-1 0,0 0 0 16,0 0 1-16,0 0-2 16,0 0-1-16,0 0 0 15,-15 5-4-15,15-5-10 16,0 0-18-16,0 0 1 15,-13 6-1-15,13-6 32 16,-18-15 2-16</inkml:trace>
  <inkml:trace contextRef="#ctx0" brushRef="#br0" timeOffset="25553.845">13458 11527 14 0,'0'0'6'0,"0"-11"0"15,0 11 1-15,0 0 0 16,0-14 0-16,0 14 0 16,2-11 0-16,-2 11 0 15,0 0-1-15,11-4 1 16,-11 4-2-16,11-4 0 15,-11 4-2-15,23 2 1 0,-9-2-2 16,7 3 1-16,-4-3-1 16,5 2-1-1,-2-3 0-15,2 2-1 16,-4-1 0-16,-3-1 0 0,-2 1 0 15,-13 0-1-15,17-1 1 16,-17 1 0-16,0 0-1 16,0 0 1-16,0 0 0 15,0 0 0-15,-12-3-1 16,1 3 2-16,-4 0-1 15,-1 3 0-15,-3-2 0 16,-4-2-1-16,-2 0 1 16,1-1 0-16,-1 1 0 15,4-1 0-15,2-1-1 16,5 0 1-16,14 3 0 15,-15-3 0-15,15 3 1 16,0 0 0-16,17 1-1 0,-2 1 1 16,2-1 0-16,3 0 0 15,4-1 0-15,1-2 0 16,0-1 1-16,2 2-1 15,-5-4 0-15,0 3 0 16,-4-2 0-16,-2 0 0 16,-4 1 0-16,-12 3-1 15,17-3 0-15,-17 3 0 16,0 0-3-16,0 0-3 15,11 9-11-15,-11-9-15 16,0 0 1-16,6 11 3 16,-6-11 28-16</inkml:trace>
  <inkml:trace contextRef="#ctx0" brushRef="#br0" timeOffset="26302.6463">14237 11513 39 0,'0'0'31'0,"0"0"1"15,0 0-30-15,16-5-1 16,0-1 2-16,5 4-1 15,-2-5 0-15,7 2 0 16,-3-4 1-16,4 7-1 16,-5-4 0-16,1 3-1 15,-6 0 0-15,-1-1-1 16,-5 3 1-16,-11 1-1 15,12 1 0-15,-12-1 0 16,0 0-1-16,-13 11 1 0,0-5-1 16,-1 1 1-16,-5 1-1 15,-1-1 1-15,-2-1-1 16,-3 0 1-16,3-2 0 15,3 1 0-15,2-3 0 16,5-2 0-16,12 0 2 16,0 0-2-16,0 0 1 15,15-9 0-15,6 6 1 16,5-3-1-16,1 2 0 15,3 3 1-15,-3-5 0 16,1 5 0-16,-5-1-1 16,-3 1-1-16,-6 1 1 15,-3 0-1-15,-11 0 0 0,0 0 1 16,0 0-2-16,0 0 1 15,0 0 0-15,-13 0-1 16,13 0 1-16,-20 3-1 16,20-3-1-16,-19 3-3 15,19-3-5-15,-13 8-16 16,13-8-8-16,0 0 0 15,0 0 12-15,12 4 22 16</inkml:trace>
  <inkml:trace contextRef="#ctx0" brushRef="#br0" timeOffset="27332.2481">14988 11448 25 0,'17'1'12'16,"-3"-8"-1"-16,11 7 0 15,-7-10-2-15,11 9-1 16,-8-7-1-16,7 10-1 15,-7-10-1-15,3 6-2 16,-5 0-1-16,-2 2-1 16,-5-2 0-16,-12 2 0 15,12-1-1-15,-12 1 0 16,0 0 0-16,-14 4 0 15,-1-2-1-15,-3 2 1 16,-3-1 0-16,-5 1 0 16,-2 2 0-16,-2 3 0 0,-2-2 1 15,-1 4 0-15,0-3-1 16,4 2 1-16,3-3 1 15,7 3-1-15,4-3 1 16,15-7 1-16,0 0-1 16,1 12 1-16,13-14-1 15,8 3 1-15,2-4-1 16,6-1 0-16,-1-3 0 15,2 2 0-15,-4-2-1 16,0 3 0-16,-6-1 0 16,-4-1 0-16,-6 2 0 15,-11 4-1-15,0 0 0 16,0 0 0-16,0 0 1 0,-15 5-1 15,-1 0 0-15,-3 4 0 16,-3-2 0-16,-1 3 1 16,-2-2-1-1,3 1 0-15,3-2 0 0,2-1 0 16,6-1 0-16,11-5 1 15,0 0-1-15,0 0 1 16,0 0-1-16,28-9 0 16,-8 4 0-16,5 1 2 15,0-3-2-15,2 1 1 16,-2 0 0-16,-2 3 0 15,-4-3 0-15,-4 3 0 16,-15 3 0-16,18-3-1 0,-18 3 1 16,0 0-1-1,0 0 0-15,0 0 1 16,0 0-1-16,0 0 0 15,0 0 0-15,0 0 0 0,0 0 0 16,-12-7 0-16,12 7 0 16,0 0 0-16,0 0-1 15,0 0-1-15,0 0-6 16,0 0-20-16,19-19-8 15,-7-2-1-15,4-6 1 16,2-10 36-16</inkml:trace>
  <inkml:trace contextRef="#ctx0" brushRef="#br0" timeOffset="28642.6504">19237 5485 71 0,'2'15'36'16,"0"2"0"-16,2 14-35 16,2 1-3-1,4 9 2-15,5 18-1 16,2 19 2-16,3 21 0 0,6 26 1 15,3 20-1-15,6 21-1 16,0 12 2-16,2 17-1 16,-3 0 0-16,1-8 0 15,-4-10-1-15,-3-17 0 16,-8-22 1-16,-4-15 0 15,-6-25 0-15,-4-22 0 16,-5-18 0-16,-1-11-2 16,-2-12 2-16,-4-20 0 15,6-15-2-15,-23-18 1 16,2-26-1-16,-3-19 0 15,-6-24 0-15,-4-26 0 16,-4-26 0-16,-2-21 1 0,0-26-1 16,2-14 1-16,5-4-1 15,4 1 1-15,3 8 0 16,5 14-1-16,4 15 1 15,5 23-1-15,3 27 1 16,4 30-1-16,-1 21 1 16,4 15 0-16,-1 15 0 15,2 10 0-15,0 13 0 16,1 12 0-16,0 0 0 15,-11-5 0-15,4 16 0 16,-5 12 0-16,-6 12 0 16,-4 12 0-16,-6 10-1 15,-8 9 1-15,-7 5 0 0,-3 4 0 16,-2-3 0-16,3-7 0 15,2-11-1-15,8-8 2 16,5-15-2-16,10-9 1 16,9-7 0-16,11-15 0 15,0 0 0-15,16-4 0 16,2-12 0-16,4-6-1 15,8-7 1-15,5-10 0 16,4-9 1-16,3-9-1 16,4-6 1-16,-1 0-1 15,0 2 0-15,-2 3 0 16,-7 4 1-16,-2 12-1 15,-6 10 0-15,-4 10 1 0,-5 14-1 16,1 10 1-16,-2 7-1 16,4 10 0-1,5 10 1-15,5 10 0 16,7 6 0-16,7 10-1 0,9 2 2 15,5 1-1-15,3 0 0 16,3 1 1-16,-2-10-1 16,-1-5 1-16,-4-6-2 15,-6-9 2-15,-7-4-2 16,-10-3 1-16,-4-6 0 15,-8-4 0-15,-5-2 0 16,-5-3-1-16,-3-1 0 0,-11-6-2 16,14 7-1-1,-14-7-6-15,0 0-20 16,0 0-10-16,0 0 0 15,-20-8 0-15,-3 3 34 0</inkml:trace>
  <inkml:trace contextRef="#ctx0" brushRef="#br0" timeOffset="30748.6541">13375 11494 29 0,'0'0'29'0,"-12"10"0"16,12-10-26-16,0 0 0 15,4-11 0-15,-4 11 1 16,12-8-1-16,-12 8-1 16,18-7 0-16,-4 5 0 15,2 0-1-15,6 6 1 16,1-2-1-16,5 2 1 15,0-1-1-15,4 0 0 16,-2 0 0-16,-1 3 0 16,-5-3 0-16,-4 0-1 15,-4-3 1-15,-5 2-1 0,-11-2 1 16,14 3-1-16,-14-3 1 15,0 0-1-15,0 0 1 16,-16-4-1-16,4 2 0 16,-4-1 0-16,-4 2 1 15,-3-2-2-15,-3 1 1 16,1 0 0-16,0 2 0 15,3 0 0-15,6-2 0 16,4 2 0-16,12 0 0 16,0 0 0-16,20-3 0 15,-1 3-1-15,7-1-1 16,0-3-2-16,9 11-8 15,-6-2-21-15,1 0 2 0,1 1-3 16,-3-1 28-16,3 2 6 16</inkml:trace>
  <inkml:trace contextRef="#ctx0" brushRef="#br0" timeOffset="31591.0556">14416 11462 1 0,'-12'14'19'16,"-16"-11"0"-16,7 1-19 15,1 0 3-15,-1-2 0 16,3 0 1-16,-1-4 1 16,19 2 0-16,-18-4 0 15,18 4 0-15,0 0 0 16,16-6 0-16,-3-3 0 15,12 4-1-15,0-6 0 16,10 5 0-16,-5-6-1 16,7 6-1-16,-6-7 0 15,0 5-1-15,-5 2 0 0,-4 1-1 16,-7 1 0-16,-15 4-1 15,0 0 0-15,0 0 0 16,-13 4 0-16,-8 2-1 16,-3 3 1-16,-7-2 1 15,-2 3 0-15,-1-1 0 16,0 1 1-16,5-3 0 15,3-3 0-15,7 2 0 16,4-5 1-16,15-1 0 16,0 0 0-16,0 0-1 15,12-11 1-15,8 5 0 16,0-6-1-16,7 0 1 15,0-3-2-15,2 1 1 0,-1-1 0 16,-2 1-1-16,-5 1 1 16,-3 5 0-16,-6 2-1 15,-12 6 1-15,0 0 0 16,0 0 0-16,-12 1-1 15,-5 6 1-15,-6 2 0 16,-3 2 0-16,-3-1 0 16,0 0 0-16,1-1-1 15,4 1 1-15,4-2-1 16,4-2 0-16,16-6 1 15,-14 6-1-15,14-6 0 16,11 4-1-16,2-3 0 16,2-1 1-16,6-2 0 0,2-1-1 15,2 3-2-15,-2-8-5 16,12 5-20-1,-7-1-6-15,0-5 2 16,-2 4 11-16,-1-6 21 0</inkml:trace>
  <inkml:trace contextRef="#ctx0" brushRef="#br0" timeOffset="32402.257">14949 11420 24 0,'-3'12'30'0,"3"-12"1"15,20-4-23-15,-2 4-7 16,9-5 0-16,6 2 0 15,1-6 1-15,8 1-1 16,-1-6 1-16,5 4 0 16,-5-3-1-16,-1 2 1 15,-6 2-1-15,-3 3 0 16,-8 0 0-16,-7 1-1 15,-16 5 0-15,0 0-1 16,0 0 1-16,-17 20-1 0,-8-6 1 16,-8 0 0-16,-5 5-1 15,-7 1 2-15,-4 1-1 16,2-1 2-1,0-4-1-15,8-2 1 0,4-5-1 16,9 2 1-16,8-6 0 16,18-5 1-16,0 0 0 15,0 0-1-15,26-6 0 16,-1 4 1-16,2-7-1 15,5 2 0-15,-2-3 0 16,3 3-1-16,-5-2-1 16,-1 0 1-16,-6 0-1 15,-1 1 0-15,-6-1 0 0,-2 3-1 16,1 0 0-16,-13 6-2 15,29-16-5 1,-17-3-22-16,17-7-4 16,11-7-2-16,10-14 12 0,13-10 24 15</inkml:trace>
  <inkml:trace contextRef="#ctx0" brushRef="#br0" timeOffset="33775.0594">22544 5561 59 0,'0'19'35'0,"4"-7"0"16,3 3-34-16,4 11 1 0,1 6 0 15,6 13 1-15,-3 6 0 16,7 12 0-1,-2 12 1-15,3 16-1 16,-3 12 1-16,3 21-1 0,-1 17 2 16,2 13-2-16,-3 17 0 15,5 14-1-15,-2-3-1 16,-2 0 1-16,0-11-1 15,-1-13 1-15,-4-23-2 16,-1-16 1-16,-3-27-1 16,-6-24 1-16,0-20 1 15,-3-12-1-15,-1-16-1 16,-3-20 0-16,0 0 0 0,1-25 0 15,-1-27-1 1,-2-24 0-16,-4-24 0 16,-4-29-1-16,-6-26 1 15,-5-27-2-15,-2-18 2 0,-6-5-1 16,-4 5 0-16,-1 5 1 15,1 16-1-15,1 17 1 16,6 17 1-16,2 22 0 16,3 25-1-16,4 17 1 15,4 14 0-15,2 17 0 16,1 11 0-16,0 10 0 15,1 11 0-15,1 5 0 16,8 13 0-16,-21-12 0 16,8 14 0-16,-2 4-1 15,-2 9 1-15,-5 10 0 16,-6 14-1-16,-4 14 1 15,-3 14 0-15,-4 12 0 0,-3 11 0 16,-4 3 1-16,-2 3-1 16,1-2 1-1,3-12-1-15,2-9 0 0,7-11 1 16,3-12-1-16,9-14 0 15,5-12 0-15,7-5 0 16,11-19 0-16,0 0 0 16,18-21 1-16,10-17-2 15,10-17 0-15,9-24 1 16,12-17-1-16,8-21 1 15,6-8 0-15,-2-3-2 16,-5 4 2-16,-5 13 0 16,-8 15 0-16,-8 22 0 0,-10 25 0 15,-4 18-1-15,-3 15 1 16,0 16 0-1,2 14 1-15,5 8 0 16,5 6 0-16,5 6 1 0,5 3-1 16,5 3 2-16,4 5-3 15,-3-5 2-15,1-1-1 16,-7-6-1-16,-4 1 1 15,-4-3-2-15,-5-3 2 16,-8-3-1-16,-6-6 0 16,-5 2-1-16,-5-6-2 15,-5 7-1-15,-14-8-7 16,2 9-23-16,-21-3-4 15,-11-4-1-15,-11-4-1 16,-11-6 40-16</inkml:trace>
  <inkml:trace contextRef="#ctx0" brushRef="#br0" timeOffset="35101.0617">16734 12954 26 0,'0'0'31'16,"0"0"0"-16,0 0-21 15,-6-12-9-15,9 1 1 16,-2-1-1-16,3 0 0 15,0 0 0-15,6-5-1 16,1 0 1-16,3 1 0 16,-1 1 0-16,-1 4 0 15,0 2 0-15,-12 9 1 16,15-11-1-16,-15 11 0 15,0 0-1-15,-24 23 1 0,1-10 1 16,-3 4-2-16,-6 1 2 16,-3 3-1-16,-4-3 0 15,3 2 0-15,1-6 0 16,7-2 1-16,5-4-1 15,8-5 0-15,15-3 0 16,0 0-1-16,17-24 1 16,11 5-1-16,8-8 0 15,6-2 0-15,5 1 0 16,1 0 1-16,-1 1-1 15,-6 2 0-15,-6 9 0 16,-10 3 1-16,-9 6-1 16,-16 7 1-16,0 0-1 0,-13 13 1 15,-12-1-1-15,-7 8 0 16,-4 2 0-16,-8 5 1 15,0 0-1 1,0-2 0-16,4 1-1 0,6-5 2 16,7-1-2-16,6-4 2 15,6-8-1-15,15-8 1 16,0 0-1-16,15 1 1 15,6-8 0-15,4 0-1 16,3-3 1-16,3-3 0 16,-2 3 1-16,-1 2-2 15,-5 1 1-15,-5 4 0 16,-18 3 1-16,15-1-1 15,-15 1 0-15,0 0 1 16,-18 17-2-16,6-9 0 16,-1 2-1-16,-5-2-1 15,7 4-4-15,-8-13-13 0,19 1-16 16,-12 4-3-16,12-4 3 15,1-17 24-15,4-3 11 16</inkml:trace>
  <inkml:trace contextRef="#ctx0" brushRef="#br0" timeOffset="35927.8632">17345 12574 53 0,'19'-8'34'0,"6"-3"0"16,0-6-33-16,0-3 0 15,3-2 2-15,-4 4-3 16,2 0 1-1,-4-3-1-15,-3 4 0 0,-3 3 0 16,-4 2 0-16,-12 12 0 16,11-14-1-16,-11 14 0 15,0 0 0-15,-20 6 1 16,2 5 0-16,-2 8 0 15,-5 1 0-15,-3 2 0 16,-2 2 0-16,-2 3 0 16,4-4 1-16,7-6-2 15,4-5 0-15,17-12 1 0,-11 4 0 16,11-4 0-1,26-18 0-15,-2 1 0 16,5-5 1-16,2 1 0 16,1 1-1-16,-4-1 1 0,-1 6-1 15,-7 2 0-15,-4 6 1 16,-5-1-1-16,-11 8 1 15,0 0-1-15,0 0 0 16,-8 15 1-16,-7-4-2 16,-5 5 2-16,-1 1-1 15,-3 3-1-15,-3 1 1 16,4-2 0-16,1-2 1 15,3-2-1-15,4-2 0 16,5-2 1-16,10-11-1 16,0 0 1-16,-2 12 0 15,2-12 0-15,13-6-1 16,-13 6 1-16,20-5-1 0,-20 5 0 15,17-8-1-15,-17 8 0 16,0 0-4-16,17-1-5 16,-17 1-20-16,0 0-5 15,0 0 2-15,-1-18 15 16,1 18 18-16</inkml:trace>
  <inkml:trace contextRef="#ctx0" brushRef="#br0" timeOffset="37035.4651">17937 12286 55 0,'12'10'35'16,"0"-12"0"-16,0-6-31 15,11-1-2-15,4-11 0 16,7-1 0-16,3-9-1 16,2 0-1-16,1-3 0 15,-3-1-1-15,-5 5 1 16,-7 4-1-16,-6 5 0 15,-10 9 1-15,-9 11-1 16,-14 11 1-16,-7 7-1 16,-7 9 1-16,-7 3 0 15,-7 8 0-15,-2 1 1 0,0 3-1 16,0-4 1-16,6-3-1 15,4-8 1-15,7-5 0 16,9-11 0-16,18-11-1 16,0 0 0-16,0 0 1 15,27-23-2-15,2 1 1 16,4 0 0-16,4-4 1 15,1 2-1-15,-2 1 0 16,-6 5 0-16,-5 3 1 16,-6 6 0-16,-8 4 0 15,-11 5 0-15,0 0 0 16,-15 19 1-16,-1 3-1 15,-7-1 2-15,-2 5-2 0,-4 1 1 16,1 3-1-16,1-6 1 16,5 0-1-16,4-6-1 15,4-6 1-15,14-12-3 16,-15 12 3-16,15-12-2 15,0 0 0-15,0 0 1 16,0 0-1-16,12-9 1 16,-12 9-1-16,16-13 1 15,-16 13 0-15,20-9 0 16,-20 9-1-16,19-8 1 15,-19 8 0-15,12-6-1 16,-12 6 1-16,0 0 0 16,0 0 0-16,0 0 1 0,0 0-1 15,0 0 0-15,-5 13 0 16,5-13 1-1,0 0 1-15,-12 4-2 16,12-4 0-16,0 0 0 0,-14 0 0 16,14 0 0-16,0 0 0 15,-13 3 0-15,13-3-2 16,0 0 2-16,-13 10-1 15,13-10 1-15,0 0-1 16,0 0-1-16,-13 2-1 16,13-2-3-16,0 0-12 15,0 0-18-15,-11-13 1 16,6 0-1-16,-1 0 24 0,-6-15 12 15</inkml:trace>
  <inkml:trace contextRef="#ctx0" brushRef="#br0" timeOffset="39250.669">19186 517 44 0,'15'-61'34'0,"-15"61"1"16,0 0-29-16,0 0-2 15,0 0 2-15,0 0-2 16,0 0 0-16,-49-3 0 15,49 3 0-15,-14 80-1 16,4-22-1-16,5 17 0 16,-5 14 0-16,5 12 0 15,-3 20 1-15,4 13-1 16,-1 5-3-16,3 7 3 15,-2 2-2-15,4 0 1 16,0-7-2-16,1-6 1 0,2-24-1 16,2-9-3-16,-2-17 5 15,1-12-4-15,-2-17 4 16,2-10-3-16,-3-13 2 15,2-9-1-15,-3-11 1 16,0-13 1-16,0 0 0 16,-3 11 0-16,3-11-1 15,-8-14 0-15,1 0 0 16,-4-6 0-16,-2-3 0 15,-3-9-1-15,-6-3 1 16,-3-10 1-16,-6 3 0 16,-3-1 1-16,-5-2-3 15,-5 0 3-15,-3 3-2 0,-5-3 3 16,0-1-4-16,1 3 2 15,0 3-1 1,4 1 1-16,5-2-1 16,6 7 1-16,6 4-1 0,7 9 1 15,7 4-1-15,5-2 1 16,4 2-1-16,7 17 0 15,0 0-1-15,0 0 2 16,20 2-2-16,-1 19 1 16,7 13 0-16,8 12-2 15,6 11 2-15,7 4-1 16,3 2 2-16,1 1-2 0,-2 8 2 15,-4-19-4 1,-4-3 3-16,-2-6-1 16,-4-10 1-16,-5-8-1 15,-2-4 2-15,-2-2-3 16,0-11 3-16,-2 3-1 0,0-9 1 15,-2-2-1-15,0 0 1 16,-1-3-2-16,2-5 1 16,2-6 1-16,4-7-1 15,3-9 3-15,1-8-3 16,4-8 3-16,4-13-3 15,1-6 4-15,2-2-5 16,0-5 4-16,-3 7-3 16,-2 6 1-16,1 8-2 15,-1-5 2-15,0 13-1 16,0 7-1-16,-2 10 2 15,-3-5-1-15,-2 5-1 0,-4 3 2 16,-5 4-2-16,-5 11 0 16,-7-2 0-16,-11 9 0 15,4-13-2-15,-4 13-1 16,-15 13-6-16,-10-8-24 15,8 7-5-15,-5-1 0 16,-2 4 0-16,1-2 38 16</inkml:trace>
  <inkml:trace contextRef="#ctx0" brushRef="#br0" timeOffset="41122.6723">20064 11780 24 0,'-23'9'29'16,"-4"-18"0"-16,10 2-23 15,17 7-2-15,-7-23 2 16,20 14 0-16,2-4 0 15,18 3-1-15,2-4 0 0,18 7-1 16,5-8 0-16,13 4-2 16,2-1 0-16,6 3 0 15,-2-1-1-15,-2 1 0 16,-7-2 0-16,-9 1 1 15,-12 2-2-15,-8 4 1 16,-10-1 0-16,-11 2 0 16,-18 3-1-16,0 0 1 15,-15-10-2-15,-10 8 1 16,-12 0 0-16,-11 0 0 15,-9 1-1-15,-7 2 0 16,-5-1 0-16,-2 5 2 16,2-4-1-16,5 1 1 0,8 0-2 15,12 0 1-15,7-3 1 16,14 1 0-16,11-1 1 15,12 1-2 1,11-4 1-16,11 4-1 0,8 0 2 16,10 1-1-16,5 0 1 15,7-1-1-15,3 3 0 16,1-1 0-16,-3 1 1 15,-4 2-1-15,-8-2 0 16,-7 0 0-16,-7 0-1 16,-10 1 1-16,-17-4-1 15,0 0 1-15,-2 16-1 16,-18-10 0-16,-10 2 0 0,-7 2 0 15,-12 3 1 1,-9 3-1-16,-9 0 0 16,-9 0 0-16,-2 1 0 15,-2 1 0-15,5-2 0 0,5 2-1 16,12-7 1-16,10-5 0 15,15-1-1-15,16-3 1 16,17-2 0-16,0 0 0 16,28-1 0-16,4-5 0 15,7 3 0-15,6 3 0 16,5 0 1-16,1 2-1 15,-1-5 0-15,-1 2 0 16,-4 0 0-16,-4 2 0 16,-7-2 0-16,-5 2 1 15,-7-2 0-15,-4 1-1 16,-3 0 1-16,-3-4-1 15,-12 4 1-15,15-1 0 0,-15 1 0 16,0 0 0-16,0 0 0 16,12-1 0-16,-12 1 0 15,0 0 1-15,0 0 0 16,0 0-2-16,0 0 0 15,0 0 1-15,0 0-1 16,0 0 0-16,0 0 0 16,0 0 1-16,0 0-2 15,0 0 0-15,0 0 1 16,5 11 1-16,-5-11-2 15,0 0 1-15,0 0 0 16,0 0-1-16,0 0 2 16,0 0-2-16,0 0 0 0,0 0-1 15,0 0 0-15,0 0-2 16,0 0-2-16,0 0-3 15,0 0-13 1,6-11-14-16,-6 11-1 0,-1-21 1 16,-4 7 19-16,1-5 17 15</inkml:trace>
  <inkml:trace contextRef="#ctx0" brushRef="#br0" timeOffset="42698.2751">16054 10304 19 0,'0'0'30'15,"-25"-7"-1"-15,18-5-25 0,7 12-2 16,-14-11 2-16,14 11 0 15,1-12 0-15,-1 12 1 16,10-14 0-16,2 11-1 16,-12 3 1-16,28-10-2 15,-11 6 0-15,9 4 0 16,-1 8-2-16,4 1 0 15,3 6 0-15,2 4 1 16,-1 1-1-16,1 2 1 16,-4 1-1-16,0 2 1 15,-5-8 1-15,-2 4-2 16,-5-8 1-16,-4-7 0 15,-14-6-1-15,19 14 1 0,-19-14 0 16,0 0-1-16,0 0 0 16,0 0 1-16,0 0-1 15,0 0 0-15,0 0 0 16,0 0-1-16,0 0 1 15,0 0-1-15,0 0 0 16,0 0 0-16,0 0 1 16,0 0-2-16,0 0 1 15,0 0 0-15,0 0 0 16,0 0 0-16,-11 0 0 15,11 0 0-15,0 0 0 16,0 0 1-16,0 0-2 16,0 0 1-16,0 0 0 0,0 0 0 15,0 0-2-15,0 0 0 16,0 0-1-16,0 0-3 15,0 0-3 1,0 0-10-16,0 0-18 0,0 0 0 16,0 0 1-16,0 0 32 15,0 0 4-15</inkml:trace>
  <inkml:trace contextRef="#ctx0" brushRef="#br0" timeOffset="43571.8766">16788 10535 17 0,'0'0'30'0,"-17"-3"2"15,6-3-26-15,11 6 2 16,0 0 0-16,0 0 0 15,0 0-1-15,0 0 0 16,0 0-2-16,24 2 0 16,-9-1-1-16,8 7 0 15,2-3-2-15,6 7 0 16,5-6 0-16,4 4-1 15,0-1 0-15,3 3 1 16,-3 0-1-16,-2 0 0 0,-2-1 1 16,-6-1-1-16,-4 1-1 15,-4 0 2-15,-6-3-1 16,-2-1-1-16,-14-7 1 15,19 9 0 1,-19-9-1-16,0 0 0 0,10 8 1 16,-10-8-1-16,0 0 1 15,0 0-1-15,0 0 0 16,0 0 0-16,0 0 1 15,0 0-1-15,0 0 0 16,0 0 0-16,0 0 0 16,0 0 0-16,0 0 0 15,0 0 0-15,0 0 0 0,0 0 0 16,0 0 0-16,0 0 0 15,0 0 0 1,0 0-1-16,0 0 1 16,0 0 0-16,0 0 0 0,0 0 0 15,0 0 0-15,0 0 0 16,0 0 0-16,0 0 0 15,0 0-2-15,0 0 0 16,0 0-2-16,0 0-3 16,0 0-8-16,0 0-17 15,0 0-5-15,0 0-2 16,0 0 15-16,0 0 24 15</inkml:trace>
  <inkml:trace contextRef="#ctx0" brushRef="#br0" timeOffset="44164.6777">17485 10855 36 0,'-11'8'31'0,"11"-8"-5"16,0 0-22-16,0 0-1 0,18 6 3 16,-18-6-1-16,30 9 1 15,-11-6-1-15,13 8 0 16,0-9 0-1,10 8 1-15,-3-8-2 0,10 4 0 16,-5 0-1-16,3 2 0 16,-7-5-1-16,-2 3 0 15,-8-1-1-15,-4 4 1 16,-5-3-1-16,-7 0 0 15,-3-2-1-15,-11-4 1 16,11 3-1-16,-11-3 0 16,0 0 0-16,0 0 0 15,0 0 0-15,0 0 0 0,0 0 0 16,0 0-1-16,4 11 1 15,-4-11 0 1,0 0 0-16,0 0 0 16,0 0 0-16,0 0-1 0,0 0 0 15,0 0-1-15,0 0-2 16,-7-11-6-16,7 11-22 15,0 0-6-15,0-17 0 16,-10 3 4-16,-5-13 34 16</inkml:trace>
  <inkml:trace contextRef="#ctx0" brushRef="#br0" timeOffset="45615.4802">19435 3667 37 0,'24'-13'33'0,"0"3"-2"15,-4 0-30-15,-6 1 3 0,1 6-1 16,-15 3-1-16,-9 12-1 15,-17 4-1 1,-17 8 1-16,-16 5 0 16,-10 7-1-16,-13 1 0 0,-5 5 0 15,-1-5 2-15,11-3-2 16,12-7 2-16,17-7-2 15,20-9 2-15,28-11-1 16,12-7 0-16,25-6 1 16,14-8-2-16,9-1 2 15,8-4-1-15,4 3 0 16,-5-2 0-16,-6 5 0 15,-13 6-1-15,-10 5 1 16,-13 5 0-16,-12 9-1 16,-18 8 0-16,-15 4 0 15,-10 6 0-15,-11 6 0 16,-6 4 1-16,-5 0-1 0,4-5 0 15,5-3 0-15,12-8 0 16,16-7 0-16,15-10 1 16,24-6-1-16,16-11 1 15,15 0-1-15,9-3 0 16,4 2 0-16,-1 2 1 15,-5 6-1-15,-12 8 0 16,-17 16 1-16,-19 9 0 16,-20 8-1-16,-20 11 0 15,-13 4 1-15,-12 1-1 16,-8 3 1-16,-3-4-1 15,5-11 0-15,8-6 0 16,11-10 0-16,13-19 0 0,18-14 0 16,16-10 0-16,16-14 0 15,11-3 0-15,4-2 0 16,0 0 0-16,-1 9 1 15,-6 5-1-15,-11 14 0 16,-22 15 0-16,0 0 1 16,-33 27-1-16,-3 0 0 15,-9 7 0-15,-6-2 0 16,3 7 0-16,1-2 1 15,9-8-2-15,13-5 1 16,15-8-1-16,10-16-1 16,31-1-3-16,-1-29-14 15,19-2-17-15,8-11 1 0,7-8-1 16,-1-11 29-1</inkml:trace>
  <inkml:trace contextRef="#ctx0" brushRef="#br0" timeOffset="46473.4817">19857 3041 51 0,'-3'12'35'0,"3"-12"1"0,-4 24-22 15,3-12-13-15,5 4 0 16,-2 3 1-16,6 6-1 16,-5 3 1-16,6 3-1 15,-4 3 1-15,2 4 0 16,-3 5-1-16,1 6 1 15,-3-2-2-15,1 4 2 16,-1-1-2-16,-1-4 1 16,0 0-1-16,2 1 0 15,-2-6 1-15,2-5-1 16,-1-3 0-16,0-6 0 15,3-4 0-15,-1-4 1 16,3-3 0-16,3-5-1 0,5-6 0 16,4-5 0-16,7 0 1 15,7-3-1-15,5-4 0 16,7 1 1-16,5-1-2 15,4-2 1-15,-1 1 0 16,-1 4 1-16,-6-3-1 16,-5 2 1-16,-8 2-1 15,-6 2 0-15,-7-1 0 16,-8 1 0-16,-12 1-1 15,0 0 1-15,0 0-1 16,6-14 1-16,-11 3-1 16,-1-7 1-16,-2-5 0 0,0-7 0 15,0-9 0-15,0-8 0 16,3-12 0-16,2-9 0 15,0 0 1 1,3-2-3-16,3-2 3 0,-1 8 0 16,2 6-1-16,0 8 2 15,-2 12-2-15,-1 13 2 16,0 5-2-16,-2 7 0 15,1 13 0-15,0 0-2 16,-14-8 2-16,14 8 0 16,-20 4 1-16,7-4-1 15,-6 4 0-15,-3 0 2 16,-6 1-2-16,-6 1 3 0,-5 0-3 15,-7 5 0 1,-4-5-1-16,-3 3 1 16,2 1-1-16,2-7-2 15,8 7-4-15,-6-16-19 0,14 6-12 16,1-17-3-16,7-3 3 15,-1-14 28-15</inkml:trace>
  <inkml:trace contextRef="#ctx0" brushRef="#br0" timeOffset="47783.884">16214 234 83 0,'0'0'39'16,"-53"-11"-4"-16,53 11-35 15,-14 49 0-15,13-1 0 16,1 19 1-16,2 17-1 15,2 18 1-15,1 17 1 16,1 18 0-16,4 9-1 16,0 8-2-16,2-4 3 15,-1-5-2-15,1-4 2 16,-2-11-3-16,1-13 1 15,-1-20-1-15,2-13 1 0,-1-18 1 16,-1-9-3-16,-2-12 2 16,1-11-1-16,-3-11 1 15,1-4 1-15,-3-8-1 16,-4-11 1-16,0 0-1 15,0 0 1-15,0 0 0 16,-15-19-1-16,3 2 0 16,-4-6-1-16,-4-4 0 15,-5-8 2-15,-4-4-2 16,-3-1 3-16,-2-5-3 15,-2-1 2-15,0 1-1 16,-1 5 2-16,0-3-2 16,4 9 0-16,3-3 1 0,3 5-2 15,3 5 2-15,5 7-1 16,3 4 1-16,4-7-2 15,5 5 2 1,7 18 0-16,0 0-1 0,0 0 0 16,0 0 0-16,0 0 0 15,12 31 0-15,4 4-1 16,6 12 1-16,2-4 0 15,4 12 1-15,3 7-2 16,1-6 1-16,-2-8-2 16,-2-4 3-16,-3-5-2 15,-3-10 2-15,-3-7-1 0,-3-9 0 16,1-2 1-16,-2-5 0 15,2-2 0 1,0-8 0-16,4-3 0 16,3-10-1-16,7-11 1 0,6-6-1 15,9-6 1-15,6-16-2 16,9-10 2-16,3-3-1 15,3 5 0-15,-1 1 1 16,-3 5-1-16,-5 2 1 16,-8 7-1-16,-9 21 1 15,-41 28-1-15,55-36 0 16,-37 21 0-16,-18 15 0 15,20-29 0-15,-20 29 0 16,0 0-1-16,0 0 0 16,11 7 1-16,-11-7-2 15,0 0 0-15,0 0 1 16,0 0 1-16,0 0 2 0,0 0-4 15,0 0-2-15,0 0-4 16,0 0-16-16,17-8-12 16,-11 24-3-16,-6-16-2 15,0 0 21-15</inkml:trace>
  <inkml:trace contextRef="#ctx0" brushRef="#br0" timeOffset="49999.0879">13735 9246 32 0,'0'0'30'16,"0"0"0"-16,0 0-31 15,0 0 1-15,-4-14 0 16,4 14 1-16,6-10 1 15,-6 10 0-15,11-19 2 16,-5 5-1-16,7 6 1 16,-1-4 0-16,12 3 0 15,-2-7 0-15,9 7-1 16,5-5 0-16,8 4 0 0,1-2-1 15,5 5 0-15,0-4 0 16,-1 3-1-16,-4 2 0 16,0 3 1-16,-8 2-1 15,-4 2-1-15,-8 0 0 16,-4 1 1-16,-5 0-1 15,-3 2 1-15,-13-4-1 16,14 4 0-16,-14-4 0 16,0 0 1-16,0 0-2 15,-24 5 1-15,7-1 1 16,-5 0-2-16,-7 4 1 15,-5 0 0-15,-5 7-1 0,-5-2 1 16,-5 0-1-16,0 1 1 16,-2-3 0-16,0-2 0 15,-1-2-1-15,6-3 1 16,5-2 0-16,6-4 1 15,9 0 0-15,10 0-1 16,16 2 0-16,0 0 1 16,24-14 0-16,13 9-2 15,12-2 2-15,9-3-1 16,8 2 0-16,9-1 1 15,-1-2-1-15,-1 1 1 16,-3-3-1-16,-9 2 1 16,-9 1-1-16,-8 0 1 0,-10 0 0 15,-10 0-2-15,-7 2 2 16,-17 8-1-16,0 0-1 15,0 0 2 1,-30 0-1-16,-4 11 0 0,-9 0-2 16,-7 5 3-16,-8 1-2 15,-4 2 1-15,-4-4 0 16,0-1 0-16,5-4 0 15,8-3 0-15,9-1 0 16,8-6 0-16,11-1 0 16,11-4 0-16,14 5-1 15,7-11 2-15,16 6-2 16,14-3 1-16,10-2 0 0,10 2 0 15,10-1 0 1,5 2 1-16,2-3-1 16,-3 0 1-16,-5-1-1 15,-6 2 0-15,-12 1 1 0,-6 2 0 16,-14 2-1-16,-6-1 1 15,-9 0 0-15,-13 5-1 16,11-1 1-16,-11 1-1 16,0 0 0-16,-19 6-1 15,8-4-1-15,-7-3-5 16,10 17-16-16,-10-10-14 15,1 0 0-15,-1-6 0 16,-1-6 31-16</inkml:trace>
  <inkml:trace contextRef="#ctx0" brushRef="#br0" timeOffset="51964.6914">13475 6274 19 0,'0'0'27'0,"8"-15"-13"15,-8 15-12-15,13-11 1 16,2 6 1-16,-4-1-2 16,6 3 1-16,-2-4-2 15,4 1 0-15,1-1-1 16,0-1 2-16,1 1-2 0,-1 1 0 15,0-1 0 1,0 1 0-16,-1 1 0 16,-1-1-1-16,-3 5 0 15,-4-3-1-15,2 6-3 0,-13-2-2 16,13 5-5-16,-13-5-7 15,0 0-8-15,2 14 24 16,-2-14 3-16</inkml:trace>
  <inkml:trace contextRef="#ctx0" brushRef="#br0" timeOffset="52635.4925">14044 6166 1 0,'0'0'25'0,"0"0"4"15,0 0-23 1,0 0 1-16,11-1-1 0,9 4 3 16,-7-12-2-16,15 9-1 15,-6-10 0-15,10 8-2 16,-5-7-1-16,3 5-1 15,-2-3 0-15,-2 5-1 16,-3 0-1-16,-1 3 1 16,-5 1-1-16,-1-1 1 15,-4 3-1-15,1 0 1 16,-13-4-1-16,15 7 1 0,-15-7 0 15,0 0-1 1,13 10 0-16,-13-10 1 16,0 0-1-16,0 0 1 15,0 0 0-15,0 0-2 0,0 0 1 16,0 0 0-16,11-3-1 15,-11 3 0-15,0 0-2 16,0 0-3-16,0 0-9 16,0 0-18-16,13 4 1 15,-13-4 3-15,15-7 29 16,-3-1 0-16</inkml:trace>
  <inkml:trace contextRef="#ctx0" brushRef="#br0" timeOffset="52931.8931">14943 6197 1 0,'12'0'25'16,"5"6"-3"-16,-17-6-27 0,25-4-11 16,4 9-9-16,-10-15 24 15,10 11 1-15</inkml:trace>
  <inkml:trace contextRef="#ctx0" brushRef="#br0" timeOffset="54616.696">13344 397 73 0,'-52'46'36'16,"52"-46"2"-16,0 0-38 0,-61-10 0 15,61 10 1-15,0 0 0 16,0 0 1-16,0 0-1 16,-57 3 0-16,57-3 0 15,0 0 0-15,-40 60 0 16,24-11-1-16,2 25 1 15,2 22-3-15,0 27 1 16,1 22 2-16,4 19-1 16,2 6-2-16,4 2 1 15,2-5 0-15,1-17 2 16,2-17-1-16,0-28 1 15,-2-24-3-15,2-21 2 16,-3-16 2-16,0-16-2 0,-2-14 0 16,1-14 0-16,-16 4-1 15,0-18 0-15,-2-9-1 16,-7-9 0-16,-3-15-1 15,-10-18 2-15,-1-8-2 16,-7-9 2-16,0-12 0 16,-4 2 1-16,0-4 1 15,1 4 0-15,2 13 2 16,10 13-3-16,2 10 2 15,35 56-2-15,-46-72 0 16,46 72 1-16,0 0 0 16,0 0 1-16,-7 20 0 15,21 29 0-15,5 10-2 0,7 14 3 16,5 10-3-16,7 9 1 15,6 0-2 1,2 3 1-16,1-16-2 16,-1-10 0-16,-2-12 3 0,-1-7-1 15,-6-14 2-15,-1-8-1 16,-8-10-1-16,-1-8 2 15,-3-4-1-15,-1-4 1 16,2-4 0-16,2-3-1 16,2-5-1-16,6-7 1 15,8-7 0-15,8-1 0 16,9-13-2-16,5-3 2 15,3-5-2-15,0-2 1 16,-2 3 0-16,-2 5 0 16,-6 5-1-16,-5 5 1 15,-9 12-1-15,-5-2-1 16,-2 16-1-16,-8-3-3 0,9 6-9 15,-19 5-23-15,4 5 1 16,-9 2-1-16,-4 3 14 16,-9 5 24-16</inkml:trace>
  <inkml:trace contextRef="#ctx0" brushRef="#br0" timeOffset="56582.2995">13251 6164 16 0,'0'0'29'16,"10"-11"-14"-16,-10 11-13 0,0 0 3 16,14-7 1-16,-14 7-1 15,0 0 1-15,12-15 0 16,1 18 0-16,-13-3-1 15,16-3 0-15,-16 3-2 16,21-4 0-16,-21 4 0 16,27 0-2-16,-12 0 1 15,3 0-1-15,3 2 0 16,2-1 0-16,0 0 0 15,2-1-1-15,-2-1 1 16,1 1 0-16,-3 0-1 16,-1 1 1-16,-6-2-1 15,-3 1 0-15,-11 0 0 0,17 0 1 16,-17 0-1-16,0 0 0 15,11 4 0 1,-11-4 1-16,0 0-1 16,0 0 1-16,11 2-1 0,-11-2 2 15,0 0-1-15,0 0 0 16,0 0 0-16,0 0 0 15,0 0 0-15,0 0-1 16,0 0 1-16,0 0-2 16,-3 11 1-16,3-11 0 15,0 0-2-15,-16 5 1 16,16-5-2-16,-17 9-2 15,16 6-7-15,-18-8-19 16,19-7-3-16,-16 21-1 16,16-21 24-16,-8 13 11 15</inkml:trace>
  <inkml:trace contextRef="#ctx0" brushRef="#br0" timeOffset="57221.9006">14044 6194 28 0,'0'0'31'16,"-11"12"-1"-16,11-12-28 15,0 0-3-15,0 0 2 16,0 0 2-16,0 0-2 15,0 0 2-15,0 0 0 16,16-4 1-16,0-1 1 16,-1-3-2-16,7 6 1 0,-2-5-2 15,6 3 1-15,-2 0 0 16,4 6-1-16,-3-2-2 15,0 4 2 1,-4-2-1-16,0 1-1 16,-1 1 2-16,-2 2-1 0,-2-4 0 15,0 2-1-15,-5-4 2 16,1 0-1-16,-12 0 0 15,17 1 2-15,-17-1-2 16,0 0-1-16,0 0 1 16,0 0 1-16,0 0-2 15,0 0 0-15,-9 14 1 16,9-14-2-16,0 0 0 0,-18 11-1 15,18-11-1 1,0 0-2-16,-9 13-3 16,9-13-4-16,0 0-20 15,8-11-3-15,-8 11 0 0,21-15 24 16,-9 1 11-16</inkml:trace>
  <inkml:trace contextRef="#ctx0" brushRef="#br0" timeOffset="57658.7014">14855 6178 24 0,'0'0'31'0,"-13"9"0"15,13-9-27-15,0 0 0 16,0 0-1-16,0 0 2 16,0 0-2-16,14 4 0 15,3-2 2-15,0-6-2 16,10 8 1-16,0-5-1 15,9 3 1-15,0-1 0 16,5 6-2-16,-5-5 1 16,0 4-2-16,-5-4 1 0,-4 2-1 15,-8 0 0-15,-4-3-2 16,-15-1-1-16,0 0-3 15,7 12-14 1,-20-16-16-16,-9 2-1 0,-9-8-1 16,-14-8 32-16</inkml:trace>
  <inkml:trace contextRef="#ctx0" brushRef="#br0" timeOffset="58875.5035">9991 189 64 0,'0'0'37'0,"0"0"-2"0,0 0-37 16,0 0 2-16,0 0-1 15,-30 96 2 1,27-28-1-16,-5 16 0 16,1 9-1-16,-4 12 2 0,0 8-1 15,1 11 0-15,-1 7 0 16,0 1 1-16,2-2-1 15,4 0 1-15,1-5-2 16,5-8 1-16,2-8 2 16,2-12-2-16,-2-12 0 15,3-10 0-15,-1-7 0 16,-2-3 0-16,-2-8 1 0,-1-2-2 15,-3-10 0 1,-1-9 0-16,0-7 1 16,0-3-1-16,1-9 2 15,3-17-4-15,0 0 4 16,-11 5 2-16,11-5-2 0,-16-5-1 15,5-4 1-15,-1 2-1 16,-3-6 0-16,-1-7 2 16,-3 1-2-16,-1-9 0 15,-2-10 0-15,-2-4 1 16,-4-15-2-16,-4-7 4 15,-4-4-4-15,0 1 3 16,-1-1-3-16,3-1 2 16,1-1-1-16,5 15 2 15,6 22-1-15,6-4-1 16,5 5 0-16,6 16 0 15,5 16 0-15,9 11 0 0,5 22 0 16,7 9-2-16,5 8 2 16,7 20-1-16,5 15 1 15,3-6-1-15,3-2 1 16,0-6 0-16,-3-5 0 15,-3-9 0-15,-2-13 0 16,-5-8-1-16,-2-6 1 16,-1-5-2-16,0-7 3 15,3-6-3-15,7-13 3 16,10-13-1-16,10-14 1 15,14-10 2-15,18-17-2 16,15-15 2-16,12-6-6 16,5-15 3-16,13 9-15 0,-7-6-20 15,3 6-3-15,-10-15 1 16,-10 12 18-16,-11 3 19 15</inkml:trace>
  <inkml:trace contextRef="#ctx0" brushRef="#br0" timeOffset="59951.9054">13378 6862 5 0,'0'0'30'0,"0"0"-2"15,0 0-21-15,0 0-5 16,0 0 2-16,0 0-1 15,0 0 0-15,0 0-1 16,1-12 0-16,-1 12 2 0,0-11-1 16,0 11 2-16,0-12-1 15,0 12 0-15,0 0 0 16,0 0-1-16,0 0 0 15,0 0 0 1,0 0-1-16,0 0 0 0,16 2 1 16,-16-2-1-16,21 1-1 15,-9-1 1-15,1 1 0 16,-1 1-1-16,6 0 0 15,-5 1-1-15,2-2 1 16,-3-1 0-16,1 2 0 16,1 2 0-16,2-1 0 15,1 0-1-15,-2-2 1 0,3 0 0 16,0 2-1-16,-1-1 0 15,-1 4 0 1,-2-3 0-16,-1-3 0 16,-2 1 0-16,-11-1 0 0,12 7 0 15,-12-7 0-15,0 0 0 16,0 0 0-16,0 0 0 15,0 0-2-15,0 0-1 16,0 0-3-16,16-3-5 16,-16 3-21-16,3-13-4 15,-3 13 0-15,15-17 21 16,-5 6 15-16</inkml:trace>
  <inkml:trace contextRef="#ctx0" brushRef="#br0" timeOffset="60638.3066">14052 6768 31 0,'0'0'12'0,"0"0"0"16,0 0-2-16,0 0-1 15,0 0-1-15,7-11-1 16,6 14-1-16,-13-3-1 15,25-5 0-15,-12 0 0 0,9 8 0 16,-5-5-1-16,8 6-1 16,-3-5 0-1,2 2-1-15,-1-1 0 16,4 2-1-16,-1 0 0 0,-2 1 0 15,-1-1 1-15,0-2-2 16,-3 2 1-16,-2 2-1 16,-2-3 1-16,-4 1-1 15,-12-2 1-15,16 3-1 16,-16-3 0-16,11 2 0 15,-11-2 0-15,0 0 0 16,14-1 1-16,-14 1-2 0,0 0 0 16,11-1-1-1,-11 1-2-15,0 0-5 16,14 12-11-16,-14-12-16 15,0 0 1-15,0 0 6 16,0 0 29-16</inkml:trace>
  <inkml:trace contextRef="#ctx0" brushRef="#br0" timeOffset="61277.9077">14745 6848 22 0,'-11'3'32'16,"11"-3"0"-16,-14 12-26 0,14-12-2 15,0 0 1-15,0 0-1 16,0 0 0-16,0 0 0 16,25-7-1-1,-11-1 1-15,10 5 0 0,-2-4 0 16,7 2-1-16,-1-5 1 15,6 6-2-15,-2-3 1 16,2 2 0-16,0 2-1 16,2 1-1-16,-3 0 0 15,0 1 0-15,-3-2-1 16,1 2 2-16,-5 0-2 15,1 1 0-15,-5-4 0 16,-1 3 0-16,-3-1 0 0,-2-1 0 16,3 0-1-1,-6-10-3-15,6 9-4 16,-14-17-25-16,11-1-4 15,-5-8 0-15,-6-7 8 0,-6-12 29 16</inkml:trace>
  <inkml:trace contextRef="#ctx0" brushRef="#br0" timeOffset="62713.1102">6639 0 54 0,'0'0'32'15,"-64"0"-2"-15,64 0-27 16,0 0 2-16,0 0-2 15,0 0-1-15,0 0 0 16,0 0 0-16,-46 67 1 16,49 19-2-16,-6 20 0 15,4 17 0-15,-3 16 2 0,-1 14-1 16,-5 13 0-16,2 11 0 15,-4-2-2-15,4-6 1 16,-1-5-1-16,3-5 1 16,2-11-3-16,3-16 3 15,0-18-3-15,3-18-2 16,-1-12 5-16,1-15-3 15,0-19 2-15,-2-11-1 16,-1-12 1-16,0-3-2 16,-1-24 3-16,2 15-1 15,-2-15 1-15,0 0 0 16,-14-17-2-16,6 4 2 15,-4-8-1-15,-3-3 1 0,-3-8-1 16,-4-5 2-16,-4-4-2 16,-1-4 2-1,-1-3-2-15,-4-1 2 16,-1-2-3-16,0 1 4 0,-1 9-3 15,2-7 1-15,2 8-2 16,-1 5 3-16,5 5-3 16,1-1 3-16,7 9-2 15,3 7 0-15,3 0 0 16,12 15 0-16,0 0 0 15,0 0 1-15,0 0-1 16,26 34 0-16,-1 4 1 16,6 3-3-16,4 6 2 15,4 7-1-15,4 4 2 16,-2 5-2-16,-1-6 1 15,-4-5-4-15,-2-7 4 16,-3-8-2-16,-6-5 3 0,-1-2-3 16,-5-6 2-16,1-1-1 15,-6-9 2-15,2-4 0 16,0-5 0-16,4 1 0 15,3-7 1-15,7-8-1 16,8-8 1-16,9-9-1 16,15-10 0-16,7-6 3 15,12-16-4-15,7 1 2 16,3-6-2-16,2-1 2 15,1 1-5-15,-7 3-4 16,6 9-28-16,-21 11-4 16,-9 12-1-16,-15-9 1 15,-12 8 39-15</inkml:trace>
  <inkml:trace contextRef="#ctx0" brushRef="#br0" timeOffset="65117.5146">10434 11243 8 0,'-14'0'26'0,"13"11"-1"15,-12-11-23-15,13 0-2 16,-11 0 3-16,11 0 1 15,0 0 1-15,-15-17 1 16,15 17 1-16,-4-11 0 16,4 11 0-16,3-15-1 15,-3 15 1-15,14-19-2 16,0 8-1-16,-3-1-1 15,6-1 0-15,-1-1 0 16,5-1 0-16,-3 1-2 16,3-1 1-16,-1-1-1 0,2 3-1 15,-1-4 1-15,0 0-1 16,-2 4 0-16,0-1 0 15,-3 3 0-15,-4 3 0 16,-1 1-1-16,-11 7 1 16,14-8-2-16,-14 8 1 15,0 0-1-15,0 0-3 16,20 19-4-16,-20-19-15 15,0 0-11-15,16 6 2 16,-16-6 7-16,21-13 26 16</inkml:trace>
  <inkml:trace contextRef="#ctx0" brushRef="#br0" timeOffset="65804.9158">10948 10875 53 0,'22'0'35'0,"-11"-7"-4"16,1-7-30-16,6 0-1 16,2-5 1-16,3 6 0 15,-4-2 0-15,5 3 1 0,-5-8-2 16,3 6 3-1,-4 0-1-15,3 4 0 16,-6 2 1-16,-1 3-1 16,-1-3-1-16,-2 4 1 0,-11 4-1 15,18-7-1-15,-18 7 1 16,0 0-1-16,15-1 0 15,-15 1 0-15,0 0 0 16,12-6 0-16,-12 6 0 16,0 0 0-16,14-9 0 15,-14 9 0-15,13-8 0 16,-13 8 1-16,14-5-1 15,-14 5 0-15,15-4 0 16,-15 4-1-16,12-5 1 16,-12 5-2-16,0 0 0 15,12-5-4-15,-12 5-2 16,0 0-9-16,21-1-17 0,-21 1-2 15,16 1 2-15,-16-1 32 16,18-4 2-16</inkml:trace>
  <inkml:trace contextRef="#ctx0" brushRef="#br0" timeOffset="66475.717">11847 10517 1 0,'-11'-2'27'16,"11"2"0"-16,0 0-23 15,0 0 0-15,0 0 2 16,0 0 0-16,0 0 0 16,0 0 2-16,0 0-2 15,3-14 1-15,9 9 1 16,-5-11-2-16,13 4 0 0,-7-4-1 15,14-1 0 1,-3-4-1-16,9 1 0 16,0-4 0-16,9 2-1 15,-1-5-1-15,7 5 0 0,-2-3 0 16,1 6-2-16,-1-3 1 15,-2 2-2-15,-3 2-1 16,-6-1-2-16,0 10-7 16,-18-7-25-16,4 1-1 15,-11-5 0-15,-8 0 12 16,-7-1 25-16</inkml:trace>
  <inkml:trace contextRef="#ctx0" brushRef="#br1" timeOffset="82919.146">9589 7822 47 0,'0'0'33'0,"0"0"-2"16,0 0-30-16,0 0-1 15,3 34-1-15,3 2 2 16,1 19 0-16,5 18 1 16,-2 20 0-16,3 23 1 15,-3 24-1-15,4 27 1 16,-10 6 0-16,6 8 1 15,-6-11-2-15,-2-11 1 16,-2-22-2-16,2-19 1 16,-5-33 0-16,2-28 0 15,-2-25 0-15,0-20-1 0,-8-23 0 16,-1-23 0-16,-6-27-1 15,1-26 0-15,-2-29 1 16,-2-22-2-16,2-16-1 16,0-12 0-16,8-6 2 15,5 5-1-15,5 14 0 16,2 16 0-16,5 25 0 15,2 20 0-15,0 20 1 16,1 18 0-16,-2 15-1 16,-1 15 1-16,-1 10-1 15,-5 14 1-15,0 0 0 16,0 0 0-16,0 0 0 15,-10 15 0-15,-1 3-1 0,-2 6 2 16,-7 4-1-16,-3 5 0 16,-6 9-1-16,-4 5 1 15,-5 1-1 1,-2 2 2-16,-2-5-1 0,1-4-1 15,0-2 1-15,6-5 0 16,6-10 0-16,6-7 0 16,4-4 1-16,7-5-1 15,12-8 1-15,0 0-1 16,9-21 1-16,8-7 0 15,7-14 0-15,5-12-1 16,7-9 1-16,2-5-1 0,1-3 1 16,-1 3-1-16,-5 7 1 15,-4 11-1-15,-5 15 0 16,-1 14 0-1,-1 14 0-15,0 13 1 0,5 9-1 16,4 10 2-16,2 9-1 16,4 5 1-16,4 1-1 15,3 3 2-15,0-6-2 16,2 2 1-16,-3-4-2 15,1-3 1-15,-2-8-1 16,-3-7-2-16,4 6-3 16,-14-16-21-16,6 15-10 15,-11-12-3-15,-6-9 1 16,-18-1 27-16</inkml:trace>
  <inkml:trace contextRef="#ctx0" brushRef="#br1" timeOffset="85695.9508">7307 11704 1 0,'0'0'23'0,"-20"11"-5"16,20-11-14-16,3 19 1 15,3-3 0-15,10 14 1 0,-3-4 2 16,15 11 0-1,0-6 0-15,21 6-1 16,2-6-1-16,16-5 0 16,2-16 0-16,10-3-1 0,0-16-1 15,6-9-1-15,-6-13 0 16,-2-5-1-16,-10-14 0 15,-5 1 0-15,-7-10-1 16,-5-4 1-16,-12-10-1 16,-6-3 0-16,-12-13 0 15,-9-1 0-15,-11-2 0 16,-11-5-1-16,-13 5-1 15,-11 5 1-15,-13 11 0 16,-9 12 0-16,-10 16-1 16,-9 11 1-16,-2 11-1 15,-6 14 1-15,-1 11 0 16,1 7-1-16,4 10 2 0,0 10-1 15,8 6 1-15,7 7-1 16,6 7 1-16,6 10-1 16,10 10 1-16,12 10 0 15,12 5-1-15,19 5 0 16,16 9 1-16,17 6-1 15,19 3 0-15,12-2 0 16,16-12 1-16,6-9-1 16,2-9 0-16,1-19 0 15,-1-16 0-15,-4-23 0 16,-3-21-1-16,-7-27-6 15,6-14-27-15,-13-10-2 16,-15-15 0-16,-14-1 8 0,-24-12 28 16</inkml:trace>
  <inkml:trace contextRef="#ctx0" brushRef="#br1" timeOffset="91733.1614">10492 3777 23 0,'-16'-12'33'0,"16"12"-2"0,-12-7-27 16,12 7-1-16,0 0 1 16,-14-10 0-16,14 10-1 15,0 0 0-15,-4 11 2 16,4-11-1-16,1 33-1 16,-2-6 1-16,2 12-1 15,-2 4 1-15,2 12-2 16,-2 2 0-16,1 9-2 15,-4-2 0-15,2 3 2 0,-2-5-3 16,-1-2 3 0,0-5-3-16,1-3 2 15,-3-6 0-15,1-7-1 16,1-6 1-16,2-8-1 0,2-5 1 15,1-6-1-15,3-3 1 16,-3-11-1-16,23-1 0 16,1-5 1-16,2-3-2 15,10-3 3-15,4-1-3 16,5 0 3-16,5-2-3 15,2 0 2-15,-1 4-1 16,-2 4 0-16,-2-1 1 16,-3 3-1-16,-1-1 0 15,-4 1 0-15,-4 0 1 16,-3-1-2-16,-4 2 2 15,-3-1-1-15,-6 2 0 0,-2-2 0 16,-5 1 0-16,-12 4 1 16,14-11-1-16,-14 11 1 15,4-25 1-15,-7 2-2 16,-2-10 1-16,-1-6-1 15,-1-13 1-15,-1-10-1 16,1-8 0-16,-4-8-1 16,7-4 0-16,4-3 2 15,3-2-1-15,3 1 0 16,1 7 0-16,3 10 1 15,-1 11-2-15,4 8 3 16,-4 10-1-16,-6 11-1 16,0 11 0-16,-4 6 0 0,1 12 0 15,-14-5 0-15,-2 8-1 16,-5 3 0-16,-4 8 0 15,-9 2 0 1,-7 5 0-16,-9 7 0 0,-5 4 0 16,-3-3 0-16,-2 4-1 15,-3-5-3-15,9 8-9 16,-7-14-23-16,13-6 0 15,6-17-1-15,9-10 25 16,8-12 13-16</inkml:trace>
  <inkml:trace contextRef="#ctx0" brushRef="#br1" timeOffset="92528.7628">9996 3410 53 0,'0'0'36'0,"-11"1"0"15,-7-6-35-15,-5 11-2 16,-6 9 0-16,-11 7 2 16,-7 3-2-16,-11 9 2 15,-7 5-1-15,-5 3 0 16,0-2 1-16,5 0 0 15,9-7-1-15,11-5 1 0,12-6-1 16,17-5 0-16,16-17 1 16,34-4-1-16,19-14 0 15,17-10 0-15,15-6 1 16,10 1 0-16,1-5-1 15,-2 1 1-15,-11 6 0 16,-16 8-1-16,-18 14 1 16,-26 18-1-16,-26 17 0 15,-25 9 0-15,-24 19 1 16,-16 8-2-16,-13 8 1 15,-8 7 0-15,-2-6 0 16,5-8 0-16,17-10 0 16,15-10 0-16,21-11 0 0,20-10 0 15,24-17 0-15,19-13 1 16,15-6 0-16,13-7-1 15,9-4 0-15,4-1 1 16,-3-2 0-16,-6 4-1 16,-17 11-1-16,-18 11 1 15,-22 21 0-15,-22 10 0 16,-20 12 0-16,-20 12 0 15,-14 10-1-15,-9 7 1 16,-2-5 0-16,6-7-1 16,13-10 1-16,16-11 0 15,21-14 0-15,26-23 1 0,29-8-1 16,26-20 1-16,18-10 0 15,12 2 0-15,5 0 0 16,-4 3 0 0,-9 7 1-16,-15 17-1 15,-24 22 0-15,-23 17 0 0,-25 16 0 16,-17 14 0-16,-11 8-2 15,-10 5-3-15,4 14-17 16,-5-14-16-16,12-15-1 16,14-18-2-16,19-19 34 15</inkml:trace>
  <inkml:trace contextRef="#ctx0" brushRef="#br1" timeOffset="93979.5654">8152 12316 39 0,'-11'3'33'0,"11"-3"1"16,-7 12-27-16,16 11-5 0,4 7 1 15,10 12-1-15,5 14 0 16,11 18 1-16,9 15-2 15,12 13 2-15,5 6 0 16,16 13-1-16,11 6 0 16,17 8 1-16,14-3-2 15,16 2 2-15,14-9-1 16,13 7-1-16,17-4 0 15,8 3 0-15,9-6 0 16,5 1-1-16,4-8 2 16,-1-3-1-16,-3-4 0 15,-3-15-1-15,-4-8 1 16,-3-8 0-16,-8-11 1 0,-3-13 0 15,-11-8-1-15,-4-12 0 16,-8-12 0-16,-6-4 1 16,-16-13-1-16,-5-11 1 15,-15-7-1-15,-10-2 0 16,-14-1-1-16,-14-2 1 15,-16 0 0-15,-11-1-2 16,-11 4 1-16,-11 0-1 16,-12 5 0-16,-6 1 1 15,-14 7-1-15,11-21 0 16,-11 21 0-16,-3-22-1 15,0 8 0-15,-6-5-1 16,2-1 0-16,-7-9-1 0,6 1-1 16,-7-5 1-16,4 1-1 15,-5-5 2-15,5 4-1 16,-3-3 3-16,4 4-1 15,-2 2 2-15,1 3 1 16,2 3 1-16,1 1 0 16,5 7 0-16,-2 0 1 15,5 16-1-15,4-21 1 16,7 17-1-16,4 0 0 15,8 5-1-15,5 3 0 16,8 4 0-16,6 6 0 16,3-1-1-16,6 4 2 0,-1 1-2 15,-3 0 1-15,-6-1 0 16,-5 0 1-16,-7 0-2 15,-8-2 2-15,-7 2-3 16,-10 5 2-16,-9 3 0 16,-11 6-1-16,-7 6-1 15,-9 8 2-15,-5 4-1 16,-9 3-1-16,-4 4 2 15,-2 2-2-15,-1-5 1 16,7-2 0-16,2-4 0 16,5-7 0-16,5-5 0 15,5-5 1-15,5-8-1 16,5-5 0-16,4-6-1 0,3 0 1 15,12-11 0-15,-15 13 0 16,15-13-1 0,-3 12 1-16,3-12 0 15,7 12 0-15,-7-12 1 0,13 14-1 16,-13-14 0-16,18 10-1 15,-18-10 1-15,14 7-1 16,-14-7-2-16,11 7-2 16,-15-20-9-16,4 13-21 15,4-27-3-15,-8 5 2 16,-2-11 12-16,-1-14 24 15</inkml:trace>
  <inkml:trace contextRef="#ctx0" brushRef="#br1" timeOffset="95196.3675">14185 14638 71 0,'30'-5'36'0,"8"0"1"15,6-7-35-15,17-3-1 16,10-3 0-16,9 0-1 15,6-6 1-15,0-3 0 0,1 0 0 16,-4 0-1 0,-9 2 1-16,-10 3-1 15,-13 3 1-15,-9 5 0 16,-14 3 0-16,-6 3 0 0,-11 2 0 15,-11 6 0-15,0 0-1 16,0 0 1-16,-16 1 0 16,-2 0-1-16,-7 4 0 15,-3 0 0-15,-6-3 0 16,-4 3 0-16,-5-3 0 15,-3-4 0-15,-4 4 0 16,2-4 0-16,-2 2 0 16,0-1 0-16,0 2 0 15,4-1 1-15,2 3-1 16,5-2-1-16,6 0 1 15,5 2 1-15,5-2-1 16,5-2-1-16,7 1 1 0,11 0-1 16,0 0 1-16,-3-16 0 15,14 5 0-15,5-2-1 16,7 2 1-16,7 0 0 15,5-4 0-15,5 1 0 16,4 5-1-16,1 4 1 16,-2 2 0-16,-4 0 0 15,-5-1 0-15,-8 3 0 16,-7 4 1-16,-8-1-1 15,-11-2 0-15,-7 11 0 16,-12-2 1-16,-5 0-1 16,-3 3 0-16,-6 1 0 15,-2-1 0-15,-2 0 0 0,2-2 0 16,3-3 0-16,6-1-1 15,4-2 1-15,4-3 0 16,5 0-1 0,13-1 1-16,-14 0 0 0,14 0 0 15,0 0-1-15,0 0 0 16,0 0 1-16,17 1-2 15,-17-1-1-15,19 5-5 16,-19-5-25-16,0 0-3 16,-15-4-2-16,-13 1 4 15,-20-6 34-15</inkml:trace>
  <inkml:trace contextRef="#ctx0" brushRef="#br1" timeOffset="97848.3722">12168 6761 25 0,'-6'-34'14'0,"5"13"-2"16,-6-4 0-16,7 25-1 15,-7-23-1-15,7 23-1 16,0 0-2-16,0 0 0 16,0 0-3-16,0 0 0 15,0 19-1-15,3 6 0 16,-4 7-1-16,3 13 0 15,-2 15-1-15,1 19 1 16,-2 14 0-16,4 19 0 16,-2 13 0-16,0 10 0 15,0 5 0-15,2 12 0 16,-1-3-1-16,2-4 1 15,-1-9 0-15,2-10-2 0,1-17 1 16,0-12-1-16,2-15 1 16,-1-17-1-16,0-15 1 15,0-12-2-15,-3-13 0 16,1-14 1-16,-5-11-1 15,6-31 0-15,-4-19-1 16,-5-27 1-16,2-20-2 16,-5-23 1-16,-3-21 1 15,0-14 1-15,-2-7-2 16,-2 2 1-16,2 8 1 15,0 15 0-15,0 16 2 16,3 20-2-16,1 20 0 16,-1 16 2-16,1 21-2 0,-2 14 1 15,0 15 0-15,-4 13 0 16,-5 13-1-16,-6 11 0 15,-7 12 1-15,-4 11-2 16,-9 11 1-16,-7 12 0 16,-8 10 0-16,-4 9-1 15,-3-1 2-15,3-1-1 16,6-10 0-16,6-9 0 15,10-14 0-15,16-14 0 16,19-18 1-16,6-20 1 16,41-30-3-16,6-14 2 15,10-13-1-15,6-8 1 16,8-14-1-16,1-5 1 0,-1-3-1 15,-4 5-1-15,-8 10 2 16,-4 7-1 0,-7 12-1-16,-2 9 2 15,-7 11-1-15,-1 10 0 0,-7 10 0 16,1 8 1-16,-4 6 0 15,1 10 0-15,1 5 1 16,3 7-1-16,2 10 1 16,7 6-1-16,1 3 2 15,4 4-2-15,2 0-1 16,1 1 1-16,0-1-1 15,-3-5 1-15,-4-8-1 0,-6-8 0 16,-6-2-1 0,-4-2 2-16,-7-5-1 15,-6-7 0-15,-14-9-1 16,16 9 1-16,-16-9-2 0,0 0-4 15,5 16-10-15,-5-16-22 16,-17 2 0-16,6-3-1 16,11 1 21-16,-19-15 18 15</inkml:trace>
  <inkml:trace contextRef="#ctx0" brushRef="#br1" timeOffset="99579.9752">16020 7397 8 0,'-8'-37'29'0,"5"7"1"16,-8 2-24-16,0-2-1 15,8 9 1-15,-10-3 1 16,10 11-2-16,-7-1 1 16,10 14-1-16,-13 0 0 15,8 14 0-15,-4-1-1 16,6 15 0-16,-6 7-1 15,3 18 1-15,-4 10-1 16,9 18-1-16,-3 11 1 0,7 11-1 16,-1 11-1-16,5 9 0 15,3-2 0-15,5 3-2 16,3-8 2-16,0-11 1 15,1-9-1-15,0-7 0 16,0-9 0-16,-1-13 0 16,-2-7 0-16,1-15 0 15,-5-6-1-15,0-5 0 16,-2-7 0-16,-3-8 0 15,0-8 0-15,-7-11 0 16,0 0-1-16,0 0 1 16,1-25 0-16,-12-9 0 15,-4-19 0-15,-3-19 1 0,-7-18-2 16,-3-17 1-16,-3-18-1 15,-1-11 0-15,1-2-2 16,4-1 3 0,4 8-2-16,3 7-1 0,2 10 2 15,6 9 1-15,2 12 0 16,3 8 0-16,0 11 1 15,1 8-2-15,1 5 2 16,0 9 0-16,1 7-2 16,2 8 2-16,-1 7-2 15,1 6 2-15,2 4-2 16,-1 5 2-16,1 15-2 0,-1-17 0 15,1 17 1-15,0 0-1 16,0 0 1 0,0 0 0-16,-4 13 0 15,1 1-1-15,-3 8 1 0,-5 10-1 16,-5 10 1-16,-3 4-1 15,-10 12 1-15,-9 5-1 16,-5 6 0-16,-5 2 2 16,-2-1-2-16,2-8 2 15,2-7-2-15,7-5 2 16,6-10-1-16,13-12 1 15,3-8-1-15,17-20 1 16,0 0-1-16,0 0 0 16,24-15 0-16,-1-14 0 15,9-15 0-15,2-7-1 16,6-13 1-16,1-4 0 15,-1-5 0-15,-3-1 0 0,-3 4 1 16,-4 9-1-16,-4 10 0 16,-3 11 1-16,-1 9-1 15,1 13 0-15,3 11 0 16,6 11 1-16,3 7 0 15,7 7 0-15,3 7 0 16,7 7 0-16,3 2 0 16,2 1 1-16,1 3-2 15,-3-2 2-15,-3-2-1 16,-4-5-1-16,-7-5 1 15,-4-3-1-15,-8-3 0 16,-6-1 1-16,-7-8-1 16,-3-2 0-16,-13-7 0 0,12 10 2 15,-12-10-2-15,0 0 0 16,0 0 1-16,0 0-1 15,0 0 1-15,0 0-1 16,0 0 0-16,0 0 0 16,0 0 1-16,0 0-2 15,-11-4 1-15,11 4 0 16,0 0-1-16,0 0 1 15,0 0-1-15,0 0-2 16,0 0-1-16,0 0-5 16,9 11-20-16,-9-11-8 15,0 0 0-15,0 0 3 16,-13-5 34-16</inkml:trace>
  <inkml:trace contextRef="#ctx0" brushRef="#br1" timeOffset="103526.7822">18757 6778 39 0,'0'0'33'0,"-10"-13"2"15,10 13-31-15,-11-6 1 16,11 6 0-16,-7 23 1 15,1 7-1-15,6 22-1 16,-3 19 1-16,8 23-2 16,1 22 1-16,9 22-1 15,1 14 0-15,7 14 0 16,4 0-2-16,6 1 0 15,1-16 1-15,3-10-2 16,-2-18 1-16,-5-21 1 16,-1-17-2-16,-4-21 1 15,-4-17-1-15,-5-14 2 0,-5-12-3 16,-3-10 2-16,-8-11-1 15,0 0 0-15,8-34 0 16,-12-6 0 0,-2-19-1-16,-4-21 0 0,-5-14 0 15,-2-19 0-15,-5-12-1 16,-1-6 2-16,-1-5-2 15,1 0 1-15,-1 1 1 16,4 11-1-16,3 8 0 16,2 10 2-16,5 14-1 15,0 9 1-15,3 16-1 16,1 13 0-16,0 14 0 15,0 13 0-15,-3 9 0 0,-1 7-1 16,-2 5 1 0,-4 10 0-16,-4 3-1 15,-5 6 2-15,-5 5-1 16,-4 7-1-16,-7 5 1 0,-5 5-1 15,-3 10 1-15,-6 2-1 16,-3 11 1-16,-4 3-1 16,0 5 0-16,-4 0 1 15,3 0-1-15,3-1 2 16,4-8-2-16,6-8 1 15,10-11 0-15,7-8 0 16,8-8 0-16,11-10 0 16,14-12 1-16,0 0-1 15,9-18 1-15,13-7-1 16,8-12 0-16,6-12 1 15,7-12 0-15,6-6-2 16,2-3 2-16,0 2-1 0,-1 2 1 16,-1 7 0-16,-2 9-1 15,-4 11 0-15,-1 9 0 16,-2 9 1-16,1 6-1 15,1 7 0-15,3 6 0 16,4 2 0-16,4 6 0 16,5 1 1-16,6 4 0 15,4 0 1-15,2 1-1 16,3-1 0-16,-2 0-1 15,0 0 1-15,-6-4 0 16,-4 0-1-16,-6-2 1 16,-8-1-1-16,-8-3 0 15,-7 3 1-15,-9-4-2 0,-5 0 1 16,-5 1-1-16,-13-1-2 15,19 8-12-15,-19-8-20 16,-11 6-4 0,-7-6 0-16,-13-7 5 0,-8 1 34 15</inkml:trace>
  <inkml:trace contextRef="#ctx0" brushRef="#br1" timeOffset="105398.7854">16427 13273 59 0,'19'-28'33'0,"11"-6"-18"16,4 2-13-16,1-8 2 16,9 0-1-16,-2-4-1 15,2 3 1-15,-3-1-2 16,-1 10 1-16,-9-1 0 15,-4 10 0-15,-9 4 0 16,-6 11-1-16,-12 8 0 16,0 0 0-16,-14 16 1 15,-7 1-1-15,-6 7-1 16,-7 8 1-16,-6 2 0 15,-3 0-2-15,-2-2 2 16,2 4-1-16,5-9 1 16,6 3 0-16,5-10 0 0,10-4 0 15,17-16 0-15,-6 11 0 16,18-16 1-16,13-7-1 15,5-5 0-15,7-4 0 16,3-3 0-16,4 1 0 16,-1 0-1-16,-5 8 1 15,-8 2-1-15,-8 4 1 16,-8 7 0-16,-14 2 0 15,-5 17 0-15,-13 0-1 16,-11 5 0-16,-3 1 1 16,-6 4 0-16,0-1-2 15,0 1 0-15,4-6-2 16,11 1-3-16,-1-15-9 0,24-7-22 15,0 0 1-15,19-10-3 16,4-8 20 0,7-11 19-16</inkml:trace>
  <inkml:trace contextRef="#ctx0" brushRef="#br1" timeOffset="106069.5866">17284 12930 33 0,'0'0'32'0,"1"-17"2"15,10-12-26-15,17 3-2 16,1-15 1-16,13 1-3 15,-2-5 0-15,8 2-1 16,-3-1 0-16,1 5-2 16,-8 6 1-16,-3 4-1 15,-8 6 0-15,-6 9 0 16,-8 3 0-16,-13 11-1 15,0 0 2-15,0 0-1 16,-23 22-1-16,0-1 1 0,-4 6-1 16,-5 3 0-16,-3 5 0 15,-2-1 0-15,0 1-1 16,4-3 2-16,6-5-1 15,6-7 0-15,11-9 0 16,10-11 1-16,15-8 0 16,9-9-1-16,12-11 1 15,5-3-1-15,1-3 2 16,0 5-1-16,-6 3 1 15,-6 5 0-15,-10 11-1 16,-20 10 1-16,4 12-1 16,-22 14 0-16,-8 5 0 15,-6 7-1-15,-5 1 0 0,-1-1 0 16,1 0-1-16,0-1-1 15,13-10-1-15,0-12-2 16,17 1-2 0,7-16-5-16,10-12-19 0,6-3-6 15,7-4 1-15,9-13 10 16,2-6 26-16</inkml:trace>
  <inkml:trace contextRef="#ctx0" brushRef="#br1" timeOffset="108128.7902">18136 12344 36 0,'30'-14'30'0,"-7"-6"-1"0,2 0-30 15,-1 4 1-15,-2 1 0 16,-5 4-1-16,-17 11 1 15,15-9 1-15,-15 9 0 16,0 0 2-16,-28 18 0 16,11 1 2-16,-9-1 1 15,3 10-2-15,-6-6 2 16,7 4-2-16,-2-5 0 15,10-3-2-15,5-6 0 16,9-12-1-16,0 0-1 16,23-3 2-16,-1-12-3 15,5-1 1-15,0-2 0 0,1 1 1 16,-3 1 0-16,-3 7 1 15,-9 7 0-15,-5 13-1 16,-12 7 2 0,-6 8-1-16,-7 4 1 15,-2 7-2-15,-3 4-1 0,-2-2-3 16,6 1-7-16,-7-13-24 15,25-27-3-15,-13-4 1 16,15-39 5-16,12-39 31 16</inkml:trace>
  <inkml:trace contextRef="#ctx0" brushRef="#br1" timeOffset="110874.3951">17080 72 11 0,'0'0'28'0,"0"0"-1"16,0 0-21-16,0 0-3 15,0 0 2-15,0 0-2 16,0 0 3-16,-45 54-2 0,45-54 1 16,-4 77 0-16,-1-26 0 15,8 13-1-15,-8 6-1 16,7 9 0-16,-4-1-2 15,4-2 3-15,-3-5-2 16,5 1 1-16,-4-19-1 16,2-2 0-16,-2-51 1 15,5 73-2-15,-5-73 0 16,0 0-2-16,2 57 1 15,-2-57 1-15,0 0 0 16,0 0-1-16,0 0 0 16,0 0 1-16,0 0 0 15,0 0 1-15,0 0 1 0,0 0-3 16,0 0 1-16,0 0 1 15,0 0-1-15,0 0 0 16,0 0 0 0,0 0 1-16,0 0-3 0,-53 1-1 15,53-1 2-15,0 0-2 16,0 0 1-16,-36-55 1 15,36 55 1-15,0 0-3 16,-34-68 2-16,34 68 3 16,-26-60-2-16,26 60 0 15,-25-73 0-15,25 73 0 16,-23-75-2-16,23 75 5 15,-19-66-4-15,19 66-1 0,-14-50 2 16,14 50 1 0,0 0-3-16,0 0 2 15,0 0 0-15,0 0-1 16,0 0 1-16,0 0-1 0,0 0-1 15,0 0 1-15,0 0 1 16,0 0-2-16,0 0 1 16,20 76-1-16,-20-76 0 15,31 74 1-15,-31-74 1 16,34 91-1-16,-34-91 1 15,32 75 0-15,-32-75-1 16,27 63 0-16,-27-63 1 16,0 0-2-16,29 62-1 15,-29-62 1-15,0 0 0 16,0 0 2-16,0 0-1 15,0 0 0-15,0 0-1 16,0 0 2-16,51 39 1 0,-51-39-2 16,0 0 2-16,58-40-1 15,-58 40 1-15,50-51-2 16,-50 51 2-16,52-66-1 15,-52 66-1-15,45-73 2 16,-45 73-1-16,32-58-5 16,-32 58 5-16,0 0 0 15,34-57-1-15,-34 57-1 16,0 0 1-16,0 0-1 15,0 0 0-15,0 0 3 16,0 0-3-16,0 0 0 16,0 0 1-16,0 0 0 15,0 0 0-15,0 0 0 0,0 0 1 16,0 0-2-16,0 0 1 15,0 0-1-15,0 0 0 16,0 0 2 0,0 0-2-16,0 0 2 0,0 0 0 15,0 0-1-15,0 0 1 16,0 0-1-16,39-50 0 15,-39 50-1-15,0 0 0 16,0 0 0-16,0 0 1 16,0 0-1-16,0 0 2 15,0 0-1-15,0 0 0 16,0 0 1-16,0 0-1 0,0 0 0 15,0 0-4-15,0 0-3 16,0 0-21 0,0 0-10-16,0 0 1 15,0 0-3-15,0 0 31 16</inkml:trace>
  <inkml:trace contextRef="#ctx0" brushRef="#br1" timeOffset="114244.001">19964 11528 28 0,'5'16'30'0,"-5"-16"0"15,0 0-26-15,18 1-2 16,-1-4-2-16,5 1 1 16,4-3-2-16,3 0 2 15,4-1-2-15,7 0 3 16,2-1-2-16,8 1 2 15,4-2 1-15,7 1 0 16,1-6-1-16,8-2 1 16,-1-8 0-16,6-1 0 15,-2-11 1-15,2 2-1 16,-6-11 0-16,-2-1 0 0,-8-6 1 15,-3 2-2-15,-10-6 1 16,-4-2-1 0,-13-5-2-16,-5-5 1 15,-9-3-1-15,-7-4 1 0,-8-9-2 16,-7 2 1-16,-11-2 0 15,-10 5-1-15,-10 2 3 16,-8 6-2-16,-11 7 0 16,-7 9 1-16,-7 13-2 15,-6 13 2-15,-2 10-1 16,-2 8 0-16,-2 9-1 15,-2 12 1-15,0 6 1 0,-1 8-1 16,-2 8 1 0,2 2-1-16,-1 7 0 15,0 9 0-15,3 8 0 16,6 3 1-16,3 8 0 0,8 11-1 15,5 5 0-15,7 8 1 16,10 10-1-16,13 4 1 16,16-2-1-16,16 5 1 15,16-3 0-15,18-7 0 16,20-5 1-16,21-5 0 15,21-11 1-15,16-11-1 16,11-11 1-16,10-7-1 16,5-11-1-16,5-7 2 15,-4-15-2-15,-3-11 0 16,-13-15 0-16,-11-9 0 15,-13-7 0-15,-12-8-1 16,-13-7 1-16,-14-3 0 0,-15-6-2 16,-9 0 2-16,-13-1-2 15,-7 1 1-15,-8-1 0 16,-7 3 0-16,-4 5 0 15,-5 4 0-15,0 11 0 16,-2 4 0-16,0 5 0 16,10 17 1-16,-17-16-2 15,17 16 0-15,-12-1 1 16,12 1-1-16,0 0 0 15,0 0 0-15,0 0-2 16,0 0 0-16,0 0-2 16,0 0-4-16,15-5-17 15,-15 5-11-15,12-17 1 0,-6 6-2 16,-4-5 26-16</inkml:trace>
  <inkml:trace contextRef="#ctx0" brushRef="#br1" timeOffset="115928.8039">16037 10369 18 0,'0'0'27'0,"0"0"-7"15,0 0-20-15,0 0 0 16,0 0 2-16,0 0 0 16,0 0 0-16,0 0 2 15,0 0 1-15,13 3 0 16,-13-3 1-16,0 0 0 15,13 10-1-15,2 3 1 0,-3-7-1 16,12 10 0 0,-3-1-1-16,7 9 0 15,-1-9-1-15,5 6-1 16,-7-2 1-16,2 0-2 0,-4-4 1 15,-3 2 0-15,-3-4-1 16,-1 0 0-16,-4-2 0 16,-1 0 0-16,-11-11-1 15,18 14 1-15,-18-14-1 16,16 12 0-16,-16-12 0 15,11 3 0-15,-11-3 0 16,0 0 1-16,12 4-1 16,-12-4-1-16,0 0 0 15,0 0 0-15,0 0-1 16,0 0-1-16,11 7-4 15,-11-7-5-15,2-11-21 16,-2 11-3-16,0 0 1 0,0 0 22 16,-4-12 13-16</inkml:trace>
  <inkml:trace contextRef="#ctx0" brushRef="#br1" timeOffset="116724.4053">16776 10653 20 0,'0'0'29'16,"0"0"-1"-16,0 0-27 16,0 0 1-16,0 0 1 15,0 0 1-15,0 0 0 16,0 0 0-16,19-8 1 15,-19 8 0-15,25-3 0 16,-9-1-1-16,8 7 0 16,-2-3 0-16,9 7 0 15,-1-1-2-15,7 5 1 16,-2 1 0-16,4 2-1 15,-5 0 0-15,2 4-1 0,-5-3 0 16,-1-1 0-16,-8-3 1 16,-3 1-1-16,-4-6 0 15,-4 3-1-15,-11-9 1 16,15 10-1-16,-15-10 1 15,0 0-1-15,0 0 0 16,0 0 0-16,0 0 1 16,0 0 1-16,0 0-1 15,0 0-1-15,0 0 0 16,0 0 0-16,0 0-1 15,0 0 0-15,11 0-4 16,-11 0-4-16,0 0-16 16,13-13-12-16,-13 13 1 0,15-9 0 15,-15 9 36-15</inkml:trace>
  <inkml:trace contextRef="#ctx0" brushRef="#br1" timeOffset="117301.6063">17592 10854 7 0,'-15'6'26'0,"15"-6"1"15,-4 12-25-15,4-12 3 16,0 0 1-16,0 0 0 16,18 15 1-16,-18-15 0 15,33 18 1-15,-15-13 0 16,15 11 0-16,-3-9-2 15,11 8 0-15,-3-7-1 0,7 5-1 16,-5-4-2-16,1 1 0 16,-6-1 0-16,-2 0-1 15,-7-3 0-15,-5-1 0 16,-7 0-1-16,-3-3 0 15,-11-2 0-15,12 5 0 16,-12-5-2-16,0 0-2 16,0 0-5-16,-6-11-20 15,5-1-8-15,0-6 0 16,-3-14 9-16,4-6 28 15</inkml:trace>
  <inkml:trace contextRef="#ctx0" brushRef="#br1" timeOffset="119392.01">16234 3376 25 0,'27'-6'31'15,"-6"-4"2"-15,-6-1-27 16,-15 11-4-16,10-15 4 16,-10 15-2-16,-28 13-2 15,-2 7 0-15,-22 6 0 16,-9 11 0-16,-16 12-2 15,-9 8 2-15,-8 4-1 0,1 3 0 16,6-9 2 0,15-3-2-16,12-11 1 15,20-3-1-15,21-14 1 16,25-11-2-16,22-8 0 0,18-11 1 15,14-7-1-15,11-3 1 16,8-6-1-16,4-1 2 16,-7 0-2-16,-8 4 2 15,-13 3-2-15,-11 10 2 16,-17 9-1-16,-15 12-2 15,-16 14 2-15,-15 6-2 16,-13 13 2-16,-12 9-2 16,-9 12 2-16,-11 6-2 15,-3-2 2-15,3-5 1 16,10-10-2-16,10-7 0 15,16-13 0-15,20-16 1 16,25-22-1-16,25-16 0 0,22-12 0 16,19-6 1-16,14-7 0 15,8-3-1-15,-3 1 1 16,-6 7-1-16,-17 8 0 15,-14 14 1-15,-26 11-1 16,-25 16 0-16,-32 15 1 16,-23 16-1-16,-22 12 0 15,-17 14 1-15,-13 12 0 16,-8 1-1-16,3 0 1 15,9-9-2-15,18-7 1 16,14-14-3-16,26-12-1 16,18-33-8-16,37-14-22 15,12-27-4-15,15-13 1 0,6-17 19 16,10-15 18-16</inkml:trace>
  <inkml:trace contextRef="#ctx0" brushRef="#br1" timeOffset="120125.2113">16598 3259 83 0,'9'22'40'0,"-5"1"-2"15,2 12-39-15,-1 13 1 16,4 10 0 0,-2 10 0-16,-1 7 0 15,1 0 0-15,-2-3-1 0,-1-11 2 16,-3-12-1-16,3-8 1 15,-3-10-1-15,4-13 0 16,2-7 0-16,-7-11 0 16,21 11 0-16,-5-7 0 15,3-4 0-15,5-3 0 16,7-2 0-16,6-2 1 15,7 2-1-15,6-6 0 16,6 4 0-16,5-5 0 0,1 7 0 16,-1-1 0-1,-5 4 0-15,-7 0 1 16,-5 4-1-16,-10 1 0 15,-7 0 0-15,-10 3 0 0,-3-4 1 16,-14-2-2-16,12 7 2 16,-12-7-1-16,0 0 0 15,-5-14-1-15,-5-2 0 16,-7-9 1-16,-5-7 0 15,-2-10 0-15,-5-11-1 16,2-7 0-16,1-8 1 16,8-9 0-16,4 2 1 15,13-1-1-15,6 0-1 16,5 8 1-16,3 9 1 15,1 10-1-15,-3 13 2 16,-3 12-1-16,-3 8 0 16,-5 16-1-16,-11-1 2 0,-6 10-1 15,-7 5-3-15,-11 4 3 16,-5 0-2-16,-7 1 1 15,-6 2-1-15,-6 1 1 16,0-5-2-16,0-2 2 16,2-5 0-16,4-2-3 15,-1-3 0-15,11 6-7 16,-14-14-24-16,16 1-4 15,-1-12 0-15,5-4 2 16,0-15 36-16</inkml:trace>
  <inkml:trace contextRef="#ctx0" brushRef="#br1" timeOffset="121591.6139">14220 0 59 0,'0'0'36'15,"0"0"-2"-15,0 0-31 16,0 0-1-16,0 0 0 16,-16 49 0-16,16-49 0 15,-6 81 2-15,4-23 0 0,-6 13 1 16,6 11-2-16,-6 7-1 15,5 8 1-15,-5 7-1 16,5 10 1 0,-1 8-3-16,2 4 0 0,2 1-1 15,1-4 2-15,3-6-2 16,0-11 2-16,1-12-2 15,0-9 2-15,1-15-2 16,0-18 3-16,1-16-3 16,-4-6 1-16,1-12 0 15,0-5 1-15,-4-13-2 16,0 0 1-16,-2-12 1 0,-5-14-1 15,-5-14 0-15,-4-21-1 16,-5 1 2-16,-7-14-3 16,-7-5 3-1,-4-8-1-15,-7 7-1 16,0 1-2-16,-1 13 4 0,-1 12-1 15,5 3-1-15,43 51 0 16,-68-68 2-16,68 68-2 16,0 0 3-16,-54-47 0 15,54 47-2-15,0 0 1 16,0 0 0-16,0 0 1 15,0 0-2-15,0 0 0 16,31 81-1-16,-6-26 0 16,5 11 2-16,10 11 0 15,6 5-3-15,4-2 3 16,0-10-2-16,0 1 2 15,-2-17-2-15,-4-11 4 0,-4-14-5 16,-3-5 2-16,-5-14 1 16,3-6-1-16,2-8 1 15,5-14 0-15,7-4-1 16,8-6 1-16,12-20 0 15,8-12-1-15,4-3 2 16,2-1-1-16,2-4 0 16,-5-1-2-16,-5 3 4 15,-7 3-4-15,-13 18 2 16,-55 45-4-16,81-79 3 15,-81 79-3-15,47-53 6 16,-47 53-4-16,0 0 1 16,0 0-2-16,0 0 1 0,0 0-3 15,0 0-11-15,0 0-20 16,0 0-6-16,0 0 1 15,0 0 4-15,0 0 36 16</inkml:trace>
  <inkml:trace contextRef="#ctx0" brushRef="#br1" timeOffset="125351.2205">11023 119 48 0,'60'1'34'0,"-60"-1"1"16,0 0-35-16,0 0 2 15,24 79 0-15,-24-79-1 16,-1 103 2-16,-5-37-1 16,5 13 1-16,-8 8 0 15,6 5 1-15,-7 7-3 16,6-2 2-16,-4 0-1 15,3 5-1-15,-1-9-1 16,1-2 1-16,-5-1-1 16,0-7 0-16,-2-10 0 15,0-3 1-15,-1-13-2 16,-1-10 2-16,-1-4-1 0,1-9 1 15,2-15-1-15,1 2 1 16,1-5 0-16,10-16 0 16,-14 17-1-16,14-17 0 15,0 0 1-15,-14-14-1 16,9-4 0-16,-1-11 0 15,6 29 0-15,-14-100 0 16,6 34 0-16,-1-10 0 16,-2-3 1-16,0 10-1 15,-2 0 0-15,-2 5 0 16,3 14 3-16,12 50-3 15,-29-68 1-15,29 68-1 0,0 0 1 16,-32-50-1-16,32 50 2 16,0 0-2-16,0 0-2 15,0 0 2 1,0 0 1-16,0 0-1 0,0 0-1 15,-2 69 1-15,13-18 1 16,2 9-1-16,0 3 0 16,5 5 0-16,-3 2 0 15,4-5 1-15,-2-6-2 16,-1-4 2-16,-2-14-2 15,0-4 3-15,0-10-2 16,0-3 1-16,0-15 0 16,1 7 0-16,3-11 0 0,4 0 0 15,4-16 1 1,12-5 0-16,7-8-1 15,10-13 1-15,8-19 0 16,11-14-1-16,5 2 3 0,3-12-4 16,1 8 3-16,-8-5-3 15,-4 9 2-15,-7 3-3 16,-8 23 1-16,-56 42-3 15,77-77-3-15,-77 77-10 16,44-63-20-16,-44 63-5 16,0 0 0-16,0 0 2 15,-27-57 39-15</inkml:trace>
  <inkml:trace contextRef="#ctx0" brushRef="#br1" timeOffset="128346.4257">10282 11227 28 0,'0'0'30'0,"0"0"0"0,15-3-28 16,1-3 1-16,2-14 2 15,12-1 0-15,-2-9 1 16,12-1-1-1,-1-5 0-15,11 1 0 0,-5-9-1 16,12 3 0-16,-2-1-2 16,5 7 0-16,1-1-1 15,2 4 1-15,-1 1-1 16,4-1 0-16,1 7-1 15,0-1 1-15,-2 1 0 16,-2 0-1-16,-6 2 1 16,-3 2-1-16,-7 2 1 0,-11 8-1 15,-9 0 0 1,-5 5 1-16,-10 2 0 15,-12 4-1-15,0 0 0 16,0 0 1-16,-23 9-1 0,0-1 0 16,-9 5 0-16,-11 4-1 15,-8 5 1-15,-9 6 0 16,-8 3 1-16,-10 6-1 15,-5 6 1-15,-8 6-1 16,-1 1 1-16,0 5-1 16,-1 4 1-16,1-2-1 15,3 1 0-15,6-1-1 16,7-6 0-16,9-5 1 15,11-7-1-15,9-9 1 16,17-5 0-16,13-11-1 16,17-14 1-16,17-2-1 15,19-16 2-15,14-10-1 0,13-6 0 16,10-5 0-16,10-7 1 15,6-3 0-15,4-3 0 16,1 1-1-16,-5-1-1 16,-3 4 1-16,-3 4-1 15,-7 1 2-15,-10 5-2 16,-9 6 1-16,-13 6-1 15,-11 9 1-15,-8 5 1 16,-11 5 0-16,-14 7-1 16,0 0 0-16,-13 7-1 15,-7 5 1-15,-5 2 1 16,-6 3-1-16,-3 7 1 15,-4 1-1-15,-2 3 1 0,-2 3 0 16,5-5 1-16,0 0-2 16,3-4 0-16,3 1 0 15,3-9 1 1,6 0-1-16,3-6 1 0,4-3-1 15,15-5 0-15,-17 6 0 16,17-6 1-16,0 0-1 16,0 0 1-16,0 0-1 15,0 0 0-15,20-12 0 16,-9 8 1-16,1-1-1 15,0-1 0-15,-1 3 2 16,-11 3-1-16,17-6-1 16,-17 6 0-16,0 0 1 0,12-4-1 15,-12 4 0 1,0 0 1-16,0 0-2 15,0 0 1-15,0 0 0 16,0 0 1-16,0 0-1 0,0 0 1 16,0 0-1-16,0 0 0 15,0 0 0-15,0 0 0 16,0 0 1-16,0 0-2 15,0 0 1-15,0 0 0 16,0 0 1-16,0 0-1 16,0 0 0-16,0 0-1 15,0 0 1-15,0 0 0 16,-12-4 1-16,12 4-1 15,0 0 0-15,0 0 0 16,-13 6 0-16,13-6 1 16,0 0-1-16,-15 6 0 15,15-6 0-15,-13 7 0 0,13-7 0 16,-14 8 0-16,14-8 1 15,-16 7-1-15,16-7 0 16,-16 9 0-16,16-9 0 16,-12 5 0-16,12-5 0 15,0 0 0-15,0 0 0 16,0 0 0-16,0 0 0 15,0 0 0-15,0 0 0 16,0 0 0-16,0 0 0 16,0 0 0-16,-6-12 0 15,6 12 0-15,0 0 0 16,0 0 0-16,7-14-1 15,-7 14 1-15,0 0 0 0,10-14 1 16,-10 14-1-16,0 0 0 16,9-16-1-16,-9 16 0 15,0 0 1 1,6-11 0-16,-6 11 0 0,0 0-1 15,0 0 1-15,8-13 0 16,-8 13 1-16,0 0 0 16,11-11-2-16,-11 11 2 15,14-14-2-15,-14 14 1 16,17-9 0-16,-6-2 0 15,1-3 0-15,3 2-2 16,-1 1 2-16,2-2-1 0,0 4 1 16,0-5-2-16,1-1 2 15,1 4-1-15,3-3 0 16,1-1 1-1,4-5 0-15,5 1 0 0,4-3 0 16,2-1 0-16,4 3 0 16,0-4 0-16,2 3 1 15,-3 0-1-15,-2 7 0 16,-6 0 0-16,-7 3 0 15,-4 2 0-15,-5 1 0 16,-16 8 0-16,11-7 0 16,-11 7 0-16,0 0 0 15,-21 5 0-15,7-1 0 0,-3 0-1 16,-5 6 2-1,0-1-2-15,-3 0 1 16,2-1 0-16,1 0 0 16,4 1 0-16,2-1 0 0,4 1 0 15,12-9-1-15,-15 3 1 16,15-3 0-16,0 0 0 15,0 0 0-15,0 0-1 16,0 0 1-16,0 0 0 16,0 0 0-16,0 0 0 15,0 0 0-15,-2 12 0 16,2-12 0-16,0 0 1 15,0 0-1-15,0 0 0 16,0 0 0-16,0 0 0 16,0 0 0-16,0 0 0 15,0 0 0-15,0 0 0 16,-4 13 0-16,4-13 0 0,0 0-1 15,0 0 2-15,0 0-2 16,13 1 1-16,-13-1 0 16,12-3 0-16,-12 3 0 15,14-2-1-15,-14 2 1 16,13-2-1-16,-13 2 0 15,11-2 0-15,-11 2 0 16,0 0 0-16,11-3 0 16,-11 3-1-16,0 0 0 15,11 0 0-15,-11 0 1 16,0 0-1-16,11-9 2 15,-11 9-1-15,0 0 0 16,14-7 1-16,-14 7-1 0,0 0 0 16,11-10-1-16,-11 10-9 15,0 0-19 1,6-20-4-16,-11 4-2 15,-5-18 13-15,-2-11 23 0</inkml:trace>
  <inkml:trace contextRef="#ctx0" brushRef="#br2" timeOffset="138782.8441">11823 5555 42 0,'-19'-7'14'0,"19"7"-2"16,-14 3-2-16,10 9-2 16,-8 1-2-16,6 14-1 0,-8 6-1 15,3 17-1-15,-6 10 1 16,1 17-2-1,-7 13 1-15,0 16-1 16,-7 11-1-16,-6 12 1 0,-7 7-1 16,-2 4 1-16,-7 5 1 15,-3 4-1-15,-4-1 1 16,2-3 0-16,-3-7 0 15,6-4-1-15,-1-15 0 16,7-4 0-16,1-13-1 16,7-9 0-16,2-16 0 15,5-12-1-15,5-11 0 16,5-9 1-16,5-10-1 15,2-10 0-15,5-6 0 16,11-19 1-16,-12 13-1 16,12-13 0-16,-2-21 1 15,6-5-1-15,2-17 1 0,4-8-1 16,3-13 0-16,4-13 1 15,4-11-1-15,5-13 1 16,4-7-1-16,4-3 2 16,4 0-3-16,1-5 3 15,5 4-1-15,3-3-2 16,0 1 1-16,1 5 0 15,1 2 0-15,-2 2-1 16,-2 0 1-16,-1 6-1 16,-5-1 0-16,-1 6 1 15,0 0 0-15,-4 12 0 16,-3 0-1-16,-3 9 1 15,0 8 0-15,0 9 0 0,-2 5 0 16,-4 8 0-16,-3 11 0 16,-2 3-1-16,-2 10 1 15,-3 4 0-15,-12 15 0 16,15-17 0-16,-15 17 0 15,0 0 0-15,0 0-1 16,0 0 1-16,0 0 1 16,0 0-1-16,0 0 0 15,0 0 0-15,-15 3-1 16,4 5 1-16,-2 0 0 15,-7 5 0-15,-4 4-1 16,-7 5 2-16,-3 3-1 16,-7 1 0-16,-3 2 0 0,-4 1 0 15,0-2 0-15,1-2 0 16,0 0 0-1,0-6 0-15,3-4 0 16,2-2 0-16,7-2 0 0,3-6-1 16,5 2 1-16,7-1 0 15,3-5 0-15,17-1 0 16,-15 4-1-16,15-4 1 15,0 0 0-15,0 0-1 16,0 0 1-16,0 0 0 16,16-8-1-16,1 1 1 15,5-2 0-15,6-6 0 0,6-2 1 16,5 0-1-1,4-1 0-15,3 1 0 16,2-4 0-16,-3 1 1 16,0-3-1-16,-2 2 0 0,-2 2 0 15,-2-1 0-15,-2-3 0 16,-4 1 0-16,-2 3 0 15,-6 1 0-15,-3 7 0 16,-4-1 1-16,-4 3-1 16,-14 9 0-16,18-10 0 15,-18 10 0-15,12 5-1 16,-12-5 2-16,11 25 0 15,-3 1-1-15,2 5 1 16,2 13 0-16,4 16-1 16,6 7 1-16,1 6 0 15,4 7-1-15,-1 1 1 16,1-2-1-16,-1 0 1 0,-3-8-1 15,-2-9 1-15,-6-3-2 16,-2-2-3-16,-12-16-16 16,5 3-18-16,-12-14 0 15,-12-22 0-15,-14-14 24 16</inkml:trace>
  <inkml:trace contextRef="#ctx0" brushRef="#br2" timeOffset="145475.2558">10342 11290 30 0,'-13'0'13'0,"13"0"-2"15,-11-3-2-15,11 3-1 16,0 0-2-16,0 0 1 16,-1-19-1-16,1 19-1 15,19-25 0-15,1 8-1 16,-1-10 1-16,12 3-1 15,-1-8-1-15,9 2 0 0,0-5 0 16,6-1-1-16,-4 1 0 16,3-1-1-16,1 0-1 15,1 4 1-15,1-1-1 16,-1 4 0-16,-3 1-1 15,-1 5 1-15,0 0-1 16,-3 6 1-16,-6 3 0 16,-4 1 0-16,-4 3 0 15,-6 5 0-15,-4 1 0 16,-4-1 0-16,-11 5 0 15,12-1 0-15,-12 1 0 16,0 0 0-16,0 0 0 16,-7 10 0-16,7-10 0 0,-17 10 0 15,3-1 0-15,-2 0 0 16,-3 0 0-1,-3 1 0-15,-5 3 1 16,-4 0 0-16,-2 8 0 0,-6-4-1 16,0 6 2-16,-6 0-2 15,-1 1 1-15,-2 5-1 16,-2 2 0-16,0-2 0 15,3-5 0-15,-1 5-1 16,2-4 1-16,5-1 0 16,3-1 0-16,7 0 0 15,5-7-1-15,5-2 1 0,8 1-1 16,13-15 2-1,-5 16-2-15,16-15 2 16,9-8 0-16,10-7 0 16,8-4-1-16,9-4 2 15,8-6-1-15,11-3 0 0,5-4 0 16,4-4-1-16,-1 0 1 15,0 2 0-15,-4 5-2 16,-5 0 1-16,-2 2-1 16,-8 2 1-16,-8 5-1 15,-8 7 1-15,-9 3-1 16,-4 2 1-16,-8 2 0 15,-3 1 1-15,-15 8-1 16,0 0 0-16,0 0 1 16,-22 13-2-16,-4 0 3 15,-7 6-2-15,-8 9 1 16,-12 7-1-16,-10 5 0 0,-9 5 0 15,-9 3 1-15,-2 3 0 16,-5 3-2-16,-1 3 1 16,4-7-1-16,8-7 1 15,8-1 0-15,12-10 0 16,12-3-1-16,11-8 1 15,13-5-1-15,21-16 1 16,0 0 0-16,9-14 0 16,21-10 1-16,12-6-1 15,14-13 0-15,11-5 1 16,11-8 0-16,9-3-1 15,4 1-1-15,-1 5 1 16,-4 3-1-16,-3 7 1 0,-7 5 0 16,-9 9 0-16,-11 6-2 15,-11 8 3-15,-10 4-1 16,-7 4 0-1,-9 2 1-15,-19 5 0 0,0 0-1 16,-9 21 0-16,-16-2 2 16,-12 7-2-16,-11 5 2 15,-11 8-2-15,-15 7 1 16,-9 6-1-16,-7 2 1 15,-4 4-2-15,-1-1 0 16,1 0 1-16,6-3 0 16,7-6 0-16,12-7-1 15,14-9 1-15,12-5-1 0,13-8 2 16,14-10-1-1,16-9-1-15,0 0 2 16,35-25 0-16,2-1 0 16,13-2 0-16,11-6-1 0,10-10 0 15,10-6 2-15,10-2-2 16,2 1 1-16,-1 4-1 15,1-3 1-15,-4 1-2 16,-7 3 1-16,-8 10 0 16,-11 6-1-16,-12 8 1 15,-12 3-1-15,-9 4 1 16,-11 7-1-16,-6 6 1 15,-13 2 2-15,0 0-1 16,0 0 1-16,0 0-2 16,-16 11 2-16,5-7-2 15,11-4 1-15,-20 7-1 16,20-7-2-16,-19 1 0 0,19-1-1 15,0 0-1-15,0 0-4 16,-8-21-4-16,21 10-18 16,-3-6-6-16,2-8 1 15,3-4 15-15,1-11 20 16</inkml:trace>
  <inkml:trace contextRef="#ctx0" brushRef="#br2" timeOffset="147238.0589">11985 10421 37 0,'-34'17'17'0,"-5"-11"-3"16,10 12-3-16,-7-13-2 15,14 6-3-15,1-10-1 16,21-1-1-16,0 0-1 15,14-21-1-15,15-5 0 16,14-7-2-16,9-7 1 16,12-6 0-16,7-6 0 15,6-1 1-15,-1-5-1 16,1 5 0-16,-7 7 0 15,-7 7 1-15,-11 6-1 0,-11 10 0 16,-13 3 1-16,-8 14-1 16,-20 6 0-16,-3 20 0 15,-15-1 0-15,-13 8 0 16,-8 5 0-16,-9 8-1 15,-13 8 1-15,-7 2-1 16,-6 5 1-16,0-2-1 16,2 0 0-16,6-3 1 15,7-5-1-15,11-7 0 16,11-12 0-16,8-6 1 15,16-8-2-15,13-12 2 16,0 0-1-16,22-5 0 0,9-13 1 16,8-9-1-16,11-3 1 15,7-4-1-15,4-4 1 16,3-1-1-1,-2 2 0-15,-6 3 0 16,-12 11 0-16,-9 7 0 0,-10 7 1 16,-14 9-1-16,-11 0 1 15,-20 20-1-15,-12 8 0 16,-9 6 1-16,-9 7 0 15,-10 9-1-15,-8 1 0 16,-1 1 1-16,2-1-2 16,9-5 2-16,9-11-2 15,9-8 1-15,10-8-1 0,12-9 0 16,18-10-5-1,0 0-16-15,0 0-13 16,27-17 0-16,-13-2-1 16,-1-7 32-16</inkml:trace>
  <inkml:trace contextRef="#ctx0" brushRef="#br2" timeOffset="149157.8624">11007 1363 13 0,'0'0'5'16,"-61"12"2"-16,28 5-3 15,-6 8-1-15,2-2 2 0,0 9-3 16,4 5 3-16,5 4 0 15,8-3-1-15,4 9-2 16,12-6 2 0,10 8-2-16,11-4 0 0,7 0 1 15,13-9-1-15,3 3 0 16,8-9 0-16,1-3 0 15,1-11-1-15,-3-7 3 16,0-9-2-16,-8-8-2 16,-5-11 3-16,-7-11-3 15,-3-4 3-15,-6-14-3 16,-2-8 2-16,-8-5-2 0,-5 7 2 15,-4-13-1-15,-4 14-1 16,-7-6 2 0,12 59-3-16,-45-85 3 15,45 85-2-15,-67-37 1 16,67 37-3-16,-77 3 4 0,38 13-1 15,-2 7-2-15,7 10 2 16,6 9-1-16,6 3 1 16,8 8-1-16,4-7 0 15,9 2-2-15,5-2 3 16,9 5-1-16,6-9 0 15,6-6 1-15,5-4-1 16,5-6 1-16,5-10 0 0,1-6 1 16,2-10 0-1,-5-5 1-15,-1-10 0 16,-6-10 0-16,-5-5 0 15,-11-3 1-15,-5-2-2 0,-13-4 0 16,-12-3-3-16,-11 6 2 16,-4 4-1-16,-11-3 0 15,-5 13-2-15,-6 3 2 16,-5 19 0-16,1 10-1 15,9 9 2-15,5 2-2 16,7 12 0-16,13 16-1 16,10-9-4-16,26 13-27 15,9-7-2-15,9-14 2 16,6-10 23-16,0-13 10 15</inkml:trace>
  <inkml:trace contextRef="#ctx0" brushRef="#br2" timeOffset="150546.2648">11696 5570 18 0,'0'0'32'0,"-10"-11"-2"0,5 0-20 15,5 11-12-15,-17-17 3 16,17 17-1-16,-22-3 0 15,10 9 0-15,-3 8 0 16,3 7 1-16,2 9-1 16,7 7 1-16,6 4-2 15,12-2 2-15,8-1-1 16,10-10 0-16,7-11 1 15,4-13 0-15,1-11-1 0,-1-10 1 16,-5-11 0 0,-3-5-1-16,-12-4 1 15,-8 0 0-15,-7 0 0 16,-8 5 0-16,-10 2 0 0,-4 6-1 15,-9 0 1-15,-2 11 0 16,-6 2 0-16,2 10 0 16,-4 5 0-16,6 4 0 15,0 7 0-15,8 8 0 16,4 6 0-16,9 1 0 15,7 1 0-15,6-2 1 16,7-3-2-16,6 1 1 16,3-9-1-16,4-6 1 15,1-12-1-15,1-6 0 16,-4-9 0-16,-1-5 0 15,-7-9 0-15,-6-5 0 16,-8-2 1-16,-6-1-1 0,-12 4 0 16,-7 3 1-16,-8 12 0 15,-8 9 0-15,-6 12 0 16,-5 15 1-16,-1 10-1 15,3 13 1-15,4 1-1 16,9 4 1-16,9-3-1 16,12-3 0-16,13-8 0 15,15-13-1-15,7-13 1 16,7-12-1-16,1-8 1 15,-1-7 0-15,-1-10-1 16,-9-3 2-16,-9-3-1 16,-8 2-1-16,-12 1 1 15,-8 7-1-15,-10 8 1 0,-4 8-1 16,-6 11 0-16,-2 6-3 15,3 15 0-15,-3-1-5 16,19 20-23 0,-5 0-5-16,6 3 0 0,2-2 15 15,2-12 21-15</inkml:trace>
  <inkml:trace contextRef="#ctx0" brushRef="#br2" timeOffset="151685.0668">8160 10378 39 0,'-44'20'30'16,"-14"-9"1"-16,-10-5-32 16,0 3 1-16,-4 2 0 15,-5 5 1-15,-9-1 1 16,-3 5 0-16,-7 1-1 15,-1 7 1-15,-1 3 1 16,5 14 0-16,0 9 1 16,11 11-1-16,7 12 0 15,12 20-1-15,12 17 1 16,12 15-2-16,16 14 1 15,13 14-1-15,16 2-2 0,15-2 2 16,17-7-1-16,17-14 1 16,19-24 0-16,23-14 0 15,12-28 0-15,21-24 1 16,9-28 1-16,12-23-2 15,1-24 1-15,4-23 0 16,-11-18-1-16,-6-16 0 16,-13-9 0-16,-15-5-1 15,-14-6 0-15,-18 1 1 16,-17-2 0-16,-14 3 0 15,-18-4 0-15,-16 3 1 16,-20-5-2-16,-20 1 1 16,-24 6-1-16,-20 8 1 0,-18 9-2 15,-17 13 2-15,-10 16-1 16,-10 11 0-16,-2 17 0 15,4 10 0-15,8 13 0 16,9 8-1-16,11 8 1 16,9 4-2-16,12 8 0 15,7 2-3-15,15 18-5 16,0-8-23-16,16 10-3 15,8-5-1-15,10-5 7 16,10 1 30-16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49:42.0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 11 81,'-11'13'33,"-6"-7"-28,8-9-5,6-7-34,2-7-4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20T21:07:12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9948 12106 65 0,'0'0'36'0,"0"0"1"15,0 0-29-15,0-21-2 16,4 0-1-16,7 1 0 15,0-8-2-15,6 1-1 16,-3-12 0-16,6-2-1 16,-3-5 1-16,1-1-1 15,2-4 0-15,-1 1 0 16,0-2-1-16,-2-2 1 15,0 7-1-15,-3 3 1 16,2 3-1-16,-2 6 0 16,-1 2 1-16,-3 6-1 0,0 7-1 15,-2 5 2-15,-2 3-1 16,-6 12 0-16,11-10 0 15,-11 10 0 1,9 11 0-16,-3 2 1 0,-1 8-1 16,2 3 0-16,2 9 1 15,0 8 0-15,2 4 0 16,2 6 0-16,-1 3-1 15,4-1 0-15,-3-1 2 16,4 2-2-16,-2-5 1 16,-2 1-1-16,2-6 1 15,-3-2-1-15,-2-4 1 0,-4-5 0 16,1-3-1-16,-3-3-1 15,0-3 0 1,-3-9 0-16,-1-4-1 16,0-11-1-16,0 0-3 15,-15-5-6-15,15 5-21 0,-16-38-6 16,2 11-1-16,-11-10 1 15,2-2 28-15</inkml:trace>
  <inkml:trace contextRef="#ctx0" brushRef="#br0" timeOffset="218.4004">9983 11826 74 0,'0'0'37'15,"27"-17"0"-15,1 5-33 16,8 0 0-16,12 4 0 0,1-4-1 15,4 3-1-15,2 4-2 16,-3-2-1-16,1 12-10 16,-11-10-24-16,2 4-2 15,-7-3 0-15,-3 3-2 16,-5-4 35-16</inkml:trace>
  <inkml:trace contextRef="#ctx0" brushRef="#br0" timeOffset="670.8011">11066 11501 74 0,'0'0'37'15,"-9"-19"1"-15,9 19-31 16,-24-3 0-16,9 11-2 15,-10 1-1-15,-5 7-2 16,-4 7-1-16,-2 5-1 16,-1 6 1-16,3 4 0 15,2 2 0-15,5 5-1 0,8-2 1 16,8 3 0-16,10-7 0 15,5-1 0 1,7-10 0-16,7-3 0 16,3-4 0-16,5-8-1 0,2-7 1 15,1-3-1-15,1-4 0 16,-2-4-1-16,0 5-2 15,-4-5-1-15,2 4-4 16,-13-15-21-16,11 17-10 16,-7-11-1-16,3 4 1 15,-2-5 17-15</inkml:trace>
  <inkml:trace contextRef="#ctx0" brushRef="#br0" timeOffset="1045.2018">11498 11599 103 0,'0'-20'38'0,"0"20"-14"16,-18-7-20-16,6 4 0 15,-7 3-2-15,-3 6 1 16,-5 4-2-16,1 7 0 15,-7 5-1-15,2 3 0 16,2 4 0-16,2 5 1 16,5 4-1-16,9 1 1 15,3 0-1-15,10-2 1 16,7-3 0-16,5-2 0 15,7-3 0-15,5-1-1 16,5-5 1-16,2-6-1 0,4-1 1 16,1-4-2-16,-1-1-1 15,0-5 1-15,1 0-4 16,-8-15-4-16,11 14-18 15,-18-18-12-15,2 2 0 16,-11-6-1-16,5 1 16 16</inkml:trace>
  <inkml:trace contextRef="#ctx0" brushRef="#br0" timeOffset="1513.2026">11643 11802 59 0,'0'0'35'15,"-1"11"0"-15,1-11-26 16,20-2-4-16,-8 2 2 16,11 2-1-16,-3-3-2 0,6-2 0 15,0-4-2-15,2 0 0 16,-2-4 0-16,-1 0-1 15,-1-5 0-15,-2 2-1 16,-3-3 1-16,-1 0-2 16,-4 0 2-16,-2-3-1 15,-3 2 0-15,-3-1 0 16,-4-2 0-16,-4 3 1 0,-4 1-1 15,-4 2 2 1,-4 3-3-16,-4 7 2 16,-3 4-1-16,-2 10-1 15,-3 9 2-15,0 6-1 0,0 8 0 16,3 8-1-16,5 5 3 15,4 3-1-15,7-2 0 16,9 3 0-16,7-6-1 16,8-5 1-16,5-10 0 15,6-9-1-15,4-9-1 16,3-11 0-16,3-1-2 15,-4-17-4-15,11 5-20 16,-13-17-11-16,2 3-1 16,-7-8 0-16,2 3 13 15</inkml:trace>
  <inkml:trace contextRef="#ctx0" brushRef="#br0" timeOffset="2059.2036">12229 11579 81 0,'0'0'39'15,"0"0"-2"-15,14 13-28 16,-12-2-2-16,5 12-1 15,0 5-3-15,2 11 1 16,3 11-2-16,9 9 0 16,-5 7-1-16,5 3 0 15,-4 0-1-15,1 0 1 16,-1-4-1-16,-2-7-1 15,0-11 0-15,-12-10 0 16,6-11 0-16,-9-6-1 16,3-9 1-16,-3-11 0 0,0 0 0 15,-17-21 0-15,4-3 0 16,1-13 2-16,-4-10-1 15,1-12 0 1,1-12 0-16,3-2-1 0,7-7 1 16,5 4 0-16,7 3 2 15,6 5-2-15,6 10 1 16,8 10 1-16,0 14-1 15,5 9 2-15,-1 10-2 16,0 9 0-16,-1 5-1 16,-4 12 1-16,-5 5 0 15,-6 4-1-15,-5 5 0 16,-6 6-1-16,-8 1 2 0,-5 0-1 15,-11 5 0 1,-3-6 0-16,-7 2 0 16,0-4 0-16,-5-6-1 15,-1-6 0-15,2-2-1 0,3-10 0 16,7-6-2-16,2-18-3 15,21 19-18-15,-15-38-14 16,18 10-2-16,0-12 2 16,13 0 6-16,-1-4 33 15</inkml:trace>
  <inkml:trace contextRef="#ctx0" brushRef="#br0" timeOffset="2386.8042">12855 11177 64 0,'14'-1'38'0,"-14"1"-1"16,16 12-23-16,-16-12-5 15,12 29-3-15,-8-5-2 16,4 15 0-16,-2 5-2 15,0 9 0-15,2 4 0 16,0 6-2-16,-1-2 1 16,1-3-1-16,-2 2 1 15,0-5-2-15,-1-11 1 16,1-7-1-16,-2-6-1 15,-4-10-2-15,6 5-3 16,-6-26-17-16,0 0-15 0,0 0 1 16,0 0-1-16,-12-30 11 15</inkml:trace>
  <inkml:trace contextRef="#ctx0" brushRef="#br0" timeOffset="2667.6047">12860 11556 82 0,'31'-9'38'16,"7"3"0"-16,-3-4-32 15,6 10-1 1,-6-3-2-16,0 4-1 16,-4 0 0-16,-2 3-1 0,-2-3-2 15,-7-1 0-15,2 6-8 16,-22-6-26-16,22-13-3 15,-22 13-1-15,10-18 1 16,-12 4 23-16</inkml:trace>
  <inkml:trace contextRef="#ctx0" brushRef="#br0" timeOffset="84958.7492">9938 12301 56 0,'-16'11'34'16,"16"-11"1"-16,0 0-34 15,25 2 0-15,15-4 2 0,21 2-1 16,17-6 2-16,23 5 0 15,17-3-1-15,21 4 1 16,12 2-1-16,13 1 0 16,3-3-1-16,10 0 0 15,-3-1-1-15,2-1 0 16,-4-6 0-16,-4-4 0 15,-7-5 0-15,-5-1 0 0,-7 1 0 16,-11 0 0 0,-9 2 0-16,-9-1 0 15,-13 8 0-15,-14 4-1 16,-14 3 0-16,-13 3 0 15,-13 3-1-15,-12 1 1 0,-8-1-1 16,-10 1 0-16,-6 3-2 16,-6-8-1-16,5 9-12 15,-16-10-22-15,11-34 0 16,-8-6-1-16,-1-30 13 15,7-32 26-15</inkml:trace>
  <inkml:trace contextRef="#ctx0" brushRef="#br0" timeOffset="99201.5743">10130 12770 33 0,'-11'-3'34'0,"-3"-9"-16"0,14 12 0 0,-13-2-3 16,13 13-3-16,-13-7-3 0,8 21-3 0,-5 6-1 15,5 15-1-15,0 14-2 0,1 10-1 0,0 12 0 16,2 5 0-16,2 0 0 0,3-4-1 0,0-7 0 16,1-8 0-16,-3-15 1 0,3-10-1 0,0-14 0 15,-2-7 0-15,-1-11 0 0,-1-11 1 16,-8-12-1-16,-2-10-1 15,-2-8 0-15,-3-16 0 0,-1-10 1 16,-2-17-2-16,3-8 1 16,4-10 0-16,8-5 1 15,6-1 0 1,11 6-1-16,9 4 1 0,9 13 0 15,8 16 1-15,5 16-1 16,3 16 0-16,-2 20 1 16,-1 11-1-16,-8 12 0 15,-7 11 1-15,-9 11-1 16,-9 4 1-16,-9 3-1 15,-8 2 1-15,-8-4-2 16,-8 3 2-16,-7-8-1 0,-6-3 0 16,-6-8 0-16,-3-7-1 15,0-8 1 1,-1-4-1-16,5-7 1 15,2-7-1-15,8-2 1 0,6-3-1 16,11-1 1-16,12 11 0 16,3-11 0-16,14 14 1 15,13 5-1-15,6 10 0 16,7 5 1-16,4 4-1 15,5 4 0-15,-1 0 0 16,3 2 0-16,-7-2-1 16,-6-1-1-16,-6-10-3 15,3 11-19-15,-14-16-12 16,-2-3-2-16,-5-10 1 15,-17-2 24-15</inkml:trace>
  <inkml:trace contextRef="#ctx0" brushRef="#br0" timeOffset="99607.175">10484 13031 61 0,'12'14'36'0,"3"-1"-2"16,8 6-32-16,1-8 3 15,12 0-1-15,-5-9-2 16,5 0 0-16,-1-6 0 16,1-6 0-16,-6-5-1 15,-2-5 0-15,-6-1 0 16,-7-2 0-16,-8-3-1 0,-7 0 0 15,-6-2 1-15,-7 2-2 16,-7 7 2-16,-2 6-1 16,-5 8 0-16,0 12 1 15,3 12 0-15,3 17 0 16,5 9 0-16,5 5-2 15,6 6 2-15,7 5-1 16,4-6 1-16,6-4-2 16,6-9 1-16,3-10-3 15,5-6-3-15,-2-17-4 16,18-2-25-16,-12-14-2 15,6-5 0-15,-5-11 7 16,2-8 30-16</inkml:trace>
  <inkml:trace contextRef="#ctx0" brushRef="#br0" timeOffset="99919.1755">11084 12920 67 0,'0'0'35'16,"10"24"2"-16,-7-2-33 15,10 11 0-15,-3 6 0 16,8 15-1-16,2 5-1 15,5 5 0-15,2 3-1 16,1 4 0-16,-1 0 0 16,-6 0 1-16,-2-5-2 15,-5-5 2-15,-7-9-1 16,-8-4 0-16,-10-4-1 15,-12-7 0-15,-2-11 0 16,-9-10-1-16,-6-10-1 16,-5-14-1-16,-3-13-1 0,-5-23-2 15,12-5-5-15,-8-34-17 16,10-1-10-16,4-14 0 15,14-2 3-15,9-3 35 16</inkml:trace>
  <inkml:trace contextRef="#ctx0" brushRef="#br0" timeOffset="100075.1758">11045 12716 45 0,'11'1'34'0,"-11"-1"0"16,0 0-26-16,14 22-2 15,-14-22-2-15,7 20-5 16,4 0-7-16,-6-8-13 0,9 8-13 15,4-1 1-15,4-1 0 16,1 2 33-16</inkml:trace>
  <inkml:trace contextRef="#ctx0" brushRef="#br0" timeOffset="100496.3765">11385 13049 52 0,'13'16'31'15,"0"5"-6"-15,2-13-19 16,14 9 1-16,-9-11-1 15,10 5-2-15,0-9-1 0,3 2 0 16,-3-9-1-16,2-2 0 16,-5-3-1-16,-5-5 0 15,-2 2-1 1,-4-5 0-16,-7-2 1 0,-4 0 0 15,-5-1-1-15,-5 0 0 16,-6 2 0-16,-4-2 0 16,-4 4 0-16,-4 9 0 15,-4 8 0-15,-4 11 1 16,2 11-1-16,1 9 0 15,3 10 1-15,5 10-1 16,5 7 0-16,8 2 1 16,7 0 0-16,11-4-1 0,3-4 1 15,11-6-1 1,4-11 0-16,5-7-1 15,6-7-4-15,-4-18-4 16,14 3-22-16,-13-14-5 0,2-7-1 16,-6-4 7-16,-3-4 30 15</inkml:trace>
  <inkml:trace contextRef="#ctx0" brushRef="#br0" timeOffset="100855.1772">12301 12980 34 0,'12'-21'34'0,"-8"5"0"15,-4 16-23-15,-13-23 0 0,13 23-3 16,-36-5 0-16,13 13-2 15,-10 0-2-15,1 9 0 16,-1 2-2-16,4 6-2 16,5 6 1-16,4 7-1 15,8 4 1-15,7 3-1 16,8 1 0-16,8-1 0 15,6-1 0-15,7-4-1 16,3-6 1-16,5-8 0 16,1-6-2-16,1-6-1 15,6-6-2-15,-9-16-9 16,10 3-23-16,-10-6 1 15,-2-4-1-15,-5-3 15 0,-1-5 22 16</inkml:trace>
  <inkml:trace contextRef="#ctx0" brushRef="#br0" timeOffset="101167.1777">12716 12708 54 0,'10'-26'35'15,"0"13"0"-15,-10 13-29 16,11 8 1-16,-9 17-2 16,5 21-1-16,-4 6-1 15,4 18 0-15,1 8-1 16,1 7 0-16,0-1 0 15,1-3-2-15,-1-4 0 16,0-7 0-16,0-12 0 0,-3-10-1 16,0-11-2-16,-4-11 0 15,4-4-3-15,-6-22-3 16,0 0-15-16,-1-11-12 15,-8-14-1-15,-9-11 0 16,-6-11 36-16</inkml:trace>
  <inkml:trace contextRef="#ctx0" brushRef="#br0" timeOffset="102087.5793">12404 13102 54 0,'31'14'36'15,"15"-2"0"-15,6-17-29 16,10 8-2-16,2-3 0 15,8 2-3-15,-4-7 0 16,4-2-1-16,-2-8-1 16,-2-1 2-16,-2-1-2 15,-2-1 0-15,-3-3 1 16,-4 0-2-16,-5-4 2 15,-2 0-2-15,-9 3 2 16,-6 6-1-16,-9 2 1 16,-9-1 0-16,-10 3-1 15,-7 12 1-15,0 0-2 16,-22-1 2-16,1 9-1 0,-1 2 0 15,-2 6 0-15,2 8 0 16,1 6 0-16,4 1-1 16,4 4 2-16,4 7-2 15,7-3 2-15,3 0-3 16,8 0 2-16,5-6-1 15,7-1 0-15,5-4 0 16,5-8 0-16,2-11 0 16,4 0-2-16,0-7 2 15,-1-5 0-15,-2-5 0 16,2-4 1-16,-8-2-1 15,0-2 1-15,-2-1 0 16,-4-4 1-16,-2 3-1 0,-3 0 1 16,-1-3-1-16,-5 3-1 15,-1 1 2 1,-5 0-1-16,-3 4 1 15,-2 1-1-15,0 12 1 0,-13-14-2 16,1 15 2-16,-4 4 0 16,-5 7-2-16,2 5 2 15,-3 5-1-15,2 7 0 16,4 2-1-16,3 1 2 15,5 0-2-15,7 1 1 16,5-8 1-16,6-2-2 16,3-6 1-16,4-9 0 15,3-6 0-15,3-10-1 16,1-8 0-16,-2-6 1 15,0-7-2-15,-1-9 1 16,-6-7 1-16,-4-6-1 16,-10-8 1-16,-7-7 0 0,-9-10 0 15,-6-10-1-15,-3-3 2 16,-5 5 0-16,-1 8 0 15,2 5 1-15,6 18 0 16,4 13 0-16,9 27 1 16,7 28 0-16,11 25-1 15,5 17 0-15,8 14 0 16,4 9-1-16,4 11-1 15,1 2 1-15,2-1-1 16,-2-12-1-16,-4-14-2 16,-1-6-1-16,-13-24-11 15,8 3-22-15,-10-17 0 16,0-6-1-16,-11-16 14 0,0 0 24 15</inkml:trace>
  <inkml:trace contextRef="#ctx0" brushRef="#br0" timeOffset="194283.7413">8447 15094 23 0,'0'0'27'0,"-32"-22"1"16,7 9-28-16,1 3 1 0,-6-3 2 15,4 8 1-15,-5-6 1 16,9 9 0-16,0-6 1 16,22 8 0-16,-12-3-1 15,23 4 0-15,8-6-1 16,12 4-1-16,11-3 0 15,12 4 0-15,5-5-1 16,10 4-1-16,5-4 0 0,3 4 1 16,-5-1-2-1,-4 2 0-15,-9-3 0 16,-7 2 1-16,-8 1-1 15,-8 0-1-15,-13 1 1 0,-6-1 0 16,-6-2 0-16,-11 2 1 16,0 0-1-16,-6-12 1 15,-10 9-1-15,-6 0 1 16,-8-3 0-16,-8 2-1 15,-7 6 0-15,-10 1-1 16,-6 5 1-16,-9-1 0 16,-6 1-1-16,-2 3 1 15,4 2-1-15,4-3 1 16,9-1-1-16,9 0 1 15,14-3 0-15,15 0 0 16,23-6 0-16,0 0 1 16,29 10-1-16,10-11 1 0,15-1 0 15,10 2-1-15,11-3 1 16,8-3 0-16,5-5-1 15,0 3 0-15,-4 1 1 16,-5-1-1-16,-7 2 1 16,-7-4-1-16,-10 3 1 15,-9 7 0-15,-9-4 0 16,-8 4 0-16,-8-1 0 15,-9 4 1-15,-12-3-1 16,0 0-1-16,0 0 1 16,-22 4-1-16,3-4-1 15,-8 0-2-15,2 11-13 16,-10-4-20-16,-4-1-2 0,-9-4 0 15,-7-6 18-15,-4-12 20 16</inkml:trace>
  <inkml:trace contextRef="#ctx0" brushRef="#br0" timeOffset="206092.962">10265 14993 55 0,'-11'23'33'0,"2"-3"0"15,-5-8-33-15,14-12 0 16,-15 19 1-16,15-19 1 15,-14 5 1-15,14-5-1 16,0 0 2-16,-12-19-1 16,14 4 0-16,1-11 0 15,5-10-1-15,-1-9-2 16,4-6 1-16,-1-7-1 0,1-13 0 15,0-6 0-15,-2-1 0 16,-2-2-1-16,-1 5 2 16,-1 2 0-1,0 8-3-15,0 8 2 0,-2 9 0 16,1 13 0-16,1 8 0 15,2 10 0-15,1 5-1 16,-8 12 1-16,20 1 0 16,-4 16 0-16,4 11 0 15,3 15-1-15,5 11 2 16,2 12-1-16,6 13 0 15,5 5 0-15,3 2 1 16,-2-5-1-16,-1-2 0 0,-3-17 1 16,-4-10-1-1,-6-13 0-15,-6-15 0 16,-7-5-2-16,-15-19-3 15,0 0-3-15,-11-33-5 0,3 8-10 16,-16-16-13-16,-6-7 0 16,-9-7 15-16,-6-2 21 15</inkml:trace>
  <inkml:trace contextRef="#ctx0" brushRef="#br0" timeOffset="206280.1623">10144 14501 27 0,'0'0'33'0,"7"12"-1"15,15-5-24-15,0-9-3 16,14 6 1-16,3-4-1 16,11 5-2-16,-1 3-2 0,2-2-4 15,5 8-5-15,-10-9-15 16,1 4-9-16,2 0-2 15,-10-4 15-15,1-1 19 16</inkml:trace>
  <inkml:trace contextRef="#ctx0" brushRef="#br0" timeOffset="206654.563">11276 14257 64 0,'-21'12'35'0,"-7"1"0"16,1-2-34-1,-12 6-2-15,0 5 1 0,-4 6-1 16,1 4 1-16,0 9-1 15,9 3 3-15,6 0-1 16,10 1-1-16,9-1 2 16,10-4-2-16,9-4 2 15,10-1-2-15,5-7 2 16,4-5-2-16,5-3 0 15,3-6-1-15,1-1-1 16,-3-10-3-16,4 6-9 0,-11-14-21 16,3-5-1-1,-3-7 0-15,-3-7 25 16,-2-8 11-16</inkml:trace>
  <inkml:trace contextRef="#ctx0" brushRef="#br0" timeOffset="206966.5635">11942 14185 62 0,'8'11'36'0,"-22"-8"-1"16,-17 7-35-16,-7-3-1 15,-6 1 2-15,-6 5 0 16,-4 4-1-16,2 5 1 0,3 8-1 16,7 3 1-16,12 4 0 15,15 4 1-15,15 4-2 16,13 1 0-16,11-4 1 15,9 0-2-15,4-7 1 16,4-9-3-16,4-6-1 16,-6-18-9-16,6-7-21 15,-9-4-2-15,-6-11 0 16,-6-4 24-16,-6-9 12 15</inkml:trace>
  <inkml:trace contextRef="#ctx0" brushRef="#br0" timeOffset="207387.7643">12060 14420 60 0,'36'11'36'15,"3"-8"-1"-15,0-7-29 16,5-3-6-16,5-2 0 15,-1-8 0-15,-6-2 0 16,-1 0-1-16,-6-6 1 16,-6 2-1-16,-5 0 1 15,-10-1 0-15,-8 1-1 16,-8 5 1-16,-10-1 0 15,-9 4 0-15,-10 4 1 0,-9 5-1 16,-5 7 1-16,-3 7-1 16,2 10 1-1,2 9 0-15,5 10-1 16,10 6 1-16,10 6 0 0,12 3-1 15,12-1 1-15,11-2-2 16,8-8 2-16,10-8-2 16,7-9-1-16,10-11-2 15,-5-16-4-15,15-1-10 16,-12-20-18-16,5-4 1 15,-3-10 0-15,-3-6 34 16</inkml:trace>
  <inkml:trace contextRef="#ctx0" brushRef="#br0" timeOffset="207808.965">12785 14192 59 0,'0'0'35'16,"8"29"-16"-16,-12 0-9 0,14 25-1 16,-10 8-3-16,10 19-1 15,-4 10-2-15,5 9-2 16,0 5 1-16,1 1-2 15,0-9 0-15,-1-8 0 16,-1-15-1-16,-1-10 2 16,-6-18-2-16,-1-11 1 15,-6-23-1-15,4-12 1 16,-15-32-1-16,7-21 0 15,3-17 0-15,1-22 0 16,7-11-1-16,4-16 2 16,9 2-1-16,8 6 0 15,8 9 1-15,6 19 1 0,2 20-1 16,4 18 0-16,-1 19 2 15,-2 18-1-15,-5 15 0 16,-8 15 1-16,-10 6-1 16,-9 7 0-16,-14 7 0 15,-12 1-1-15,-10 2-1 16,-11 1 1-16,-10-2 0 15,-10-9-3-15,-1 0-1 16,-7-15-5-16,16 0-14 16,-2-16-14-16,5-10 1 15,11-12 1-15,10-11 35 16</inkml:trace>
  <inkml:trace contextRef="#ctx0" brushRef="#br0" timeOffset="208105.3655">13565 13868 81 0,'24'32'39'16,"-9"-1"-1"-16,-8 9-38 15,9 12 0-15,0 12 0 16,0 6 0-16,1 2 1 0,-3 0-1 16,0-2 0-1,-2-5-2-15,-4-9 0 16,2-10-5-16,-12-24-6 15,9-6-22-15,-7-16-3 0,-11-9 1 16,0-15 13-16,-2-14 24 16</inkml:trace>
  <inkml:trace contextRef="#ctx0" brushRef="#br0" timeOffset="208292.5659">13444 14101 85 0,'74'24'39'0,"15"-10"-1"16,10-14-40-16,26-6-9 16,3-26-26-16,4-18-2 0,-3-15 0 15,-3-21 6-15,-8-20 33 16</inkml:trace>
  <inkml:trace contextRef="#ctx0" brushRef="#br0" timeOffset="285107.1008">8245 16285 3 0,'-25'-28'27'0,"11"4"0"0,0 2-22 15,-6-4 1-15,10 15 1 16,-9-9 1-16,19 20 0 16,-23-18-1-16,23 18 0 15,-13 0-2-15,13 0 2 16,0 0-2-16,22 13-1 15,-1-12 1-15,13 5 0 16,8-6-1-16,14 6 0 16,6-3-1-16,13 6 0 15,1-7-1-15,11 1 0 16,0 5 0-16,2-5 0 15,0 0-2-15,-2 5 1 16,-2-7 0-16,-2 2-1 0,-2-3 1 16,-9 8 0-16,-5-4-1 15,-5-3 2-15,-8 9-1 16,-7-7 1-16,-9 6-1 15,-2-5 1-15,-12 3-1 16,-2-5 0-16,-9 1-1 16,-2 2 1-16,-11-5-1 15,11-2 0-15,-11 2 0 16,0 0 0-16,0 0 0 15,0 0-1-15,0 0 0 16,0 0-1-16,0 0-3 16,-16-4-4-16,16 4-24 15,0 0-6-15,0 0 0 0,-2-26 0 16,0 3 35-16</inkml:trace>
  <inkml:trace contextRef="#ctx0" brushRef="#br0" timeOffset="317836.9583">10829 15518 13 0,'-16'-20'29'16,"16"20"0"-16,-13-13-26 15,1 8-1-15,12 5 0 16,-20 4 0-16,20-4 0 15,-19 23-1-15,8 0-1 16,0 12 2-16,2 15-1 16,1 8 1-16,3 10-2 15,2 5 1-15,3 3 0 16,1 2 0-16,4-10 1 15,0-7-1-15,3-21 0 16,-4-7-1-16,-4-33 2 16,0 0-2-16,14-28-2 15,-10-26 2-15,-3-19-3 0,1-16 2 16,1-13-1-16,0-16 1 15,1 0-2-15,5-1 2 16,-2 5 1 0,5 16-1-16,1 16 1 0,6 17 0 15,0 20-1-15,5 18 3 16,1 24-1-16,1 27 0 15,3 23 1-15,-2 14 0 16,3 17 0-16,-2 5 0 16,2 10 0-16,-3 3-1 15,-2-3 0-15,-4-9 0 16,-1-9 0-16,-5-12-2 15,-5-14 1-15,0-4-3 0,-9-18-2 16,3-3-5 0,-4-24-8-16,-18 2-13 15,18-2 0-15,-24-24 31 16,12 7 0-16</inkml:trace>
  <inkml:trace contextRef="#ctx0" brushRef="#br0" timeOffset="318055.3587">10638 15634 53 0,'25'3'36'15,"12"-6"0"-15,10 6-33 16,3-5-3-16,9 2 0 15,5 4-1-15,-3-5-4 16,7 11-10-16,-10-14-19 0,4 0-1 16,-3-7 1-16,-3-4 31 15,3-5 3-15</inkml:trace>
  <inkml:trace contextRef="#ctx0" brushRef="#br0" timeOffset="318398.5593">11917 15405 29 0,'0'0'32'0,"12"-4"-1"16,-12 4-27-16,-18 1-1 16,-3 5 0-16,-15-2-1 15,-9 8 1-15,-12-2-2 0,-8 7 1 16,-6 5 0-16,6 5 0 15,-1-2 0-15,10 4-1 16,5 5 1 0,17 4-1-16,12 5 0 0,17 2-1 15,10 3 0-15,12-5 1 16,8-1-1-16,8-1 1 15,5-7-1-15,6-9 0 16,2-9-1-16,0-11-3 16,7-5-2-16,-13-24-9 15,6 6-18-15,-3-12-1 16,-4-4 5-16,-2-2 29 15,-4-5 0-15</inkml:trace>
  <inkml:trace contextRef="#ctx0" brushRef="#br0" timeOffset="318741.7599">12440 15470 52 0,'-19'8'33'15,"-14"-7"1"-15,-12 1-34 16,-7-4-1-16,-1 6 1 16,-3-1 1-16,-1 2-1 15,5 2-1-15,6 4 2 16,8 6-1-16,10 5 1 15,13 8 0-15,10 0 0 0,12 7 0 16,8 4 0-16,8-2 1 16,7 3-1-16,7-4 1 15,5-7-2-15,2-11-1 16,-1-1-1-16,-3-16-2 15,6 3-6-15,-16-18-18 16,3 1-7-16,-7-11 1 16,-5-4 20-16,-6-1 14 15</inkml:trace>
  <inkml:trace contextRef="#ctx0" brushRef="#br0" timeOffset="319147.3606">12483 15643 43 0,'28'6'32'0,"5"1"1"16,-1-3-27-16,3-9-6 16,4-2 1-16,-1-6-1 15,-1-2 1-15,-3 0-2 16,-2-6 1-16,-3 0-1 15,-7 1 0-15,-4 1-1 16,-8-5 1-16,-4 5-1 16,-8 0 1-16,-6 2-1 15,-6 0 2-15,-8 5 0 16,-4 1 0-16,-3 7 0 0,-3 10 1 15,-3 6 0-15,4 13 0 16,1 3 1 0,6 10-1-16,5 10 0 15,10 5 1-15,6 1 0 0,10-2-2 16,8-5 0-16,7-8 0 15,7-3-3-15,-2-17-5 16,16-12-22-16,-6-10-3 16,0-17 0-16,2-4 25 15,-5-17 8-15</inkml:trace>
  <inkml:trace contextRef="#ctx0" brushRef="#br0" timeOffset="319630.9615">13045 15560 73 0,'3'54'36'0,"-3"-2"-1"15,0 1-35-15,4 4-1 16,2 4 1-16,-1 2-1 15,0-2 0-15,0 1 0 16,-3-4 1-16,1-8-1 16,-2-7 2-16,-1-3-3 15,-3-8 1-15,-2-10 0 16,-3-10 1-16,8-12-1 15,-18-23-1-15,10-10 1 16,0-14-2-16,5-15 2 16,3-21 0-16,5-11-1 0,7-7 1 15,10-2 1-15,9 8 0 16,5 6 1-16,10 18 0 15,-1 11 0-15,4 26 1 16,-1 19 1-16,1 18-2 16,-8 13 0-16,-7 8-1 15,-12 13 1-15,-14 2-1 16,-10 4 0-16,-10 5-1 15,-12-2 0-15,-10-4-1 16,-5 0 0-16,-10-8-2 16,3-1-8-16,-11-14-20 15,5-11-2-15,1-16 0 16,0-13 22-16,6-14 12 0</inkml:trace>
  <inkml:trace contextRef="#ctx0" brushRef="#br0" timeOffset="319958.5621">13707 14968 67 0,'21'25'38'16,"-7"6"-1"-16,-23-1-35 16,11 5-1-16,-3 9-1 15,0 12 2-15,-1 3-2 16,-2 10 0-16,1 7 0 0,1-1-1 15,2-2 1-15,1 2-1 16,2-6 0-16,-2-12-1 16,1-5-1-16,-5-19-4 15,9 6-10-15,-11-18-19 16,0-9 0-16,5-12 0 15,-15-18 30-15,7-4 6 16</inkml:trace>
  <inkml:trace contextRef="#ctx0" brushRef="#br0" timeOffset="320223.7625">13556 15354 62 0,'32'17'37'0,"-1"-12"-4"16,10 4-31-16,3-1-1 15,7-7 0-15,3-4-3 16,-2-11-3-16,9 5-5 15,-11-8-22-15,10-4-3 16,-5 0 0-16,-4-6 19 16,-3 3 16-16</inkml:trace>
  <inkml:trace contextRef="#ctx0" brushRef="#br0" timeOffset="325714.9722">11472 8149 41 0,'22'-5'32'16,"-8"-15"-2"-16,7 1-32 15,1-5 0-15,8-4 1 16,3 0 0-16,4 2 0 16,4-2 0-16,12 4 1 15,4 3-1-15,9 0 2 16,10 5-1-16,9 4 0 15,9 3 0-15,9 3 0 16,4 5 0-16,4 4 1 16,1 6-1-16,2 6 0 15,-2 3 0-15,-2 6 1 16,-3 5 0-16,-5 3-1 15,-5 4 1-15,-4 5 1 0,-4 8 0 16,-8 1-1-16,-2 6 1 16,-9 5 1-16,-3 7-1 15,-6 5 1-15,-1 9-1 16,-7-4 0-16,0 5 0 15,-7 0 1-15,-1 0-2 16,-4-4 0-16,-4 0 1 16,-4-10 0-16,-2-3-1 15,-4-4 2-15,-3-4-1 16,-3-3 0-16,-1-2 0 15,-1-6 0-15,-1-2 0 16,-2-2-1-16,0-7 0 0,-4-4-1 16,0-4 0-16,-2-10 1 15,-1-4-1-15,-9-14 0 16,7 16 0-16,-7-16 0 15,0 0 1-15,0 0-1 16,0 0 0-16,-8-18-1 16,-1 3 1-16,-1 0-1 15,-3-6 0-15,-3-6 0 16,-5-3 0-16,2 1-1 15,-7-6 1-15,0 4-1 16,0 0 0-16,-2 0 1 16,-4 0 0-16,2 8-2 15,0 2 1-15,3 4 0 0,-2 4 1 16,3 3 0-16,4 3 0 15,4 7-1-15,3 7 2 16,6 5 2 0,4 6-1-16,2 8 2 0,8 4-2 15,2 5 1-15,4 4 0 16,5 1 0-16,3 0 0 15,0-2-2-15,3-9 1 16,1-6-1-16,4-5 1 16,1-7-1-16,4-5 1 15,1-9 0-15,6-6-1 16,1 0 1-16,2-5-1 15,0 1 0-15,0 0 1 16,-2-4-1-16,-2 2 0 16,-4 5 0-16,-5 1 1 15,-3-1-1-15,-3 3 0 16,-3 2 0-16,-4 1 0 0,-5 3 0 15,-11 1 0-15,16-1 0 16,-16 1 1-16,0 0-1 16,0 0 0-16,2 11 0 15,-2-11 1-15,0 0 0 16,0 0-1-16,0 0 0 15,0 0 0-15,0 0 0 16,-4 13 0-16,4-13 0 16,0 0 0-16,0 0-1 15,0 0 2-15,0 0-1 16,0 0 0-16,0 0-1 15,0 0 1-15,0 0-2 16,0 0-2-16,-6 13-4 0,-5-22-20 16,11 9-8-16,0 0 1 15,0 0 4-15,0 0 31 16</inkml:trace>
  <inkml:trace contextRef="#ctx0" brushRef="#br0" timeOffset="327103.3746">14502 9932 47 0,'-9'20'33'0,"6"0"-1"15,-6-6-32-15,2 1 0 16,-2-1 0-16,9-14 1 15,-24 20-2-15,9-13 1 0,-2-1 0 16,-5 1 0 0,-2 0 1-16,-4 1-1 15,-3 2-1-15,-4-2 2 16,-4 3-1-16,-5 1 0 0,-6 0-1 15,-5-1 1-15,-5 1 0 16,-3-2 0-16,-6-3 0 16,-3 3 0-16,-3-5 0 15,-4-5 0-15,1 1 0 16,-4-3 0-16,1-3 1 15,-5-4-1-15,-2 0 0 16,-1-9 1-16,-1-2 0 0,0-4-1 16,-2-11 0-1,3-5 0-15,-1-9 1 16,1-7-1-16,2-9 0 15,3-5-1-15,2-8 0 0,3-4 1 16,-3 0 1-16,2-2-2 16,4 1 1-16,0 3 0 15,-1 3 1-15,0-2 0 16,5 12 1-16,1-2-1 15,10 3-1-15,4 3 3 16,8 2-2-16,8 3 0 16,9-1 0-16,9 4-1 15,6-1 0-15,3 5-1 16,6 5 2-16,1 4-1 15,3 2 0-15,-1 2 0 16,1 5 0-16,-2-1 1 16,1 5-2-16,0 5 2 0,2-2-1 15,-2 4 0-15,2 5 0 16,0 3 0-16,3 14 0 15,-4-15 1-15,4 15-1 16,0 0 1-16,0 0-1 16,-6 12 0-16,3 1 0 15,1 4 0-15,-2 6 0 16,1 5 0-16,-2 1 0 15,-1 3 0-15,-2 5 0 16,1 3 1-16,-4 1-1 16,-2 0 0-16,-2 2 0 15,0-4 1-15,-2 4-1 16,1-4 1-16,0-1-1 0,-1-6 0 15,6-7 0-15,3-3 0 16,0-5 0 0,8-17 1-16,-9 13-1 15,9-13 1-15,-4-16-1 0,5-4 0 16,2-12 1-16,2-8-1 15,-1-6 0-15,3-6 0 16,-1-3 0-16,-1 2-1 16,-1 5 1-16,-1 6-1 15,-1 8 1-15,-2 10-1 16,0 6 0-16,0 18 1 15,2-13 0-15,-2 13 0 16,0 0 0-16,20 13 0 16,-4-1 1-16,6-3-1 15,5 6 1-15,5-2-1 16,4-1 1-16,5-3 0 15,3 1 0-15,-4-7 0 0,0 0 0 16,-3-2-1-16,-4-5 1 16,-6 2 0-16,-7 1-1 15,-4-2 0-15,-5 2 0 16,-11 1 1-16,12-1-1 15,-12 1 0-15,0 0 1 16,0 0-1-16,0 0 0 16,0 0 0-16,0 0 0 15,0 0 0-15,0 0-1 16,0 0 0-16,0 0-1 15,0 0-5-15,-6-14-18 16,6 14-9-16,-1-17-2 16,-4 0 2-16,-2-3 34 0</inkml:trace>
  <inkml:trace contextRef="#ctx0" brushRef="#br0" timeOffset="328507.3771">11273 7574 30 0,'0'0'32'16,"-3"14"0"-16,3-14-25 16,0 0-5-16,-14-10 2 15,7-2-1-15,0 0 0 16,-5-10 1-16,4-1-2 15,-3-9 1-15,4-1-1 0,-2-3 0 16,4 0-1 0,2-4 0-16,3-2 0 15,0 3 1-15,3-3-1 16,4 1 0-16,4-2 0 0,1 0-1 15,4-5 1-15,4-2-1 16,5-1 0-16,4-2-1 16,5 1 1-16,4-5 0 15,2 0-1-15,8-2 2 16,6-1-2-16,2-2 1 15,5 1 0-15,7-4 0 16,4-3 0-16,3 1 0 16,4 0 0-16,5 0-1 15,5 3 1-15,9 5 0 16,5-1-1-16,9 8 1 15,7 5-1-15,13 5 1 16,9 3 1-16,9 4-1 0,1 6 0 16,0 2 0-16,-2 9 0 15,-8 5 0-15,-9 6 0 16,-15 8 1-16,-15 8-2 15,-15 6 2-15,-13 8-1 16,-9 6 0-16,-10 5 1 16,-6 0-1-16,-6-1 0 15,-8-4 0-15,-5-2 1 16,-4-2-1-16,-5-4 0 15,-7-6 1-15,-1-5-1 16,-13-10 1-16,9 13 0 16,-9-13 0-16,0 0-1 15,0 0 1-15,-8-16-1 0,1 0 1 16,-4-7-1-16,-4-3 0 15,-2-8-1-15,-1-3 1 16,-4-7 0 0,0-1-1-16,-5 2 0 0,1 1 0 15,-1 5 0-15,0 0 0 16,-4 2 0-16,4 8 0 15,-6 1 1-15,5 3-1 16,-1 1 0-16,0 2 0 16,3 2 2-16,2 4-2 15,6 1 2-15,1 1-2 16,4 6 1-16,2-1 1 15,11 7-1-15,-15-4 0 0,15 4 0 16,0 0 1 0,-1 26-1-16,7-6 2 15,8 6-2-15,7 8 1 16,7 2-1-16,8 7 1 0,3 2-1 15,5-3 1-15,-2-3-1 16,1-3-1-16,-5 0 2 16,-8-6-1-16,-4-3 0 15,-8-10 1-15,-4 1-1 16,-8-2 1-16,-4-2-1 15,-5-2 1-15,3-12 0 16,-26 21-1-16,4-6 0 16,-7 2 0-16,-5 0 0 15,-7-2 0-15,-3 0 0 16,1 1 0-16,0 1 0 15,4 0 0-15,5-5 0 16,4-1 0-16,7-3 0 0,7 2 0 16,5-2 1-16,11-8-2 15,-11 15 1-15,11-15 1 16,0 0-2-16,-5 13 1 15,5-13 1-15,0 0-1 16,3 11 0-16,-3-11 1 16,0 0-1-16,0 0 0 15,0 0 0-15,0 0 0 16,0 0 0-16,0 0-1 15,0 0 0-15,0 0-2 16,0 0-6-16,0 0-20 16,0 0-8-16,12-2 2 0,-6-9 9 15,9-5 26-15</inkml:trace>
  <inkml:trace contextRef="#ctx0" brushRef="#br0" timeOffset="329552.5789">14972 6058 45 0,'10'18'34'0,"7"-4"-2"16,1-11-33-16,11-3 1 16,5-7 1-16,6-9 0 15,7-5-1-15,7-15 1 16,4-5 0-16,6-14 0 15,5-6 0-15,1-12 1 16,1-6 0-16,-3-10-2 16,-3-7 1-16,-7-10-1 15,-3-5 0-15,-11-1 0 16,-7-1 0-16,-11-1 0 15,-8 5 0-15,-12 4 1 0,-8 6 0 16,-13 13-1-16,-7 10 1 16,-11 6 0-16,-9 12 0 15,-10 11-1-15,-7 9 0 16,-7 11 1-16,-2 13-1 15,-3 7 0-15,-1 7-1 16,3 9 1-16,0 10 0 16,4 8 0-16,3 5 0 15,6 7 0-15,4 6 1 16,4 11 0-16,3 5-1 15,5 15 1-15,7 9-1 16,6 7 1-16,7 9-2 16,7 4 2-16,4 5-2 0,3-6 2 15,6-3-1-15,4-9 1 16,1-10-1-16,2-9 2 15,1-8-2-15,-2-13 1 16,1-11 0-16,-1-9-1 16,0-6 1-16,-1-9 0 15,-2-6 0-15,-3-11-1 16,0 0 1-16,0 0 0 15,-10-17-1-15,2-2 0 16,-1-9-1-16,-4-6 1 16,-2-9 0-16,-5-7-2 15,-3-8 1-15,-4-2 0 16,-5 0 0-16,-1 2 0 0,-1 3 0 15,0 4 0-15,2 8 0 16,4 10 1 0,4 9-1-16,7 9 1 15,4 5 0-15,13 10 0 0,0 0 0 16,-2 23 0-16,11 4 1 15,6 10-1-15,6 11 0 16,4 3 1-16,6 11-1 16,8 1 1-16,4 1-1 15,2-3 1-15,-1-9-1 16,-2-10 0-16,-2-11 1 15,-1-11-1-15,-2-13 1 16,-1-12-1-16,1-12-1 16,4-12 1-16,2-7-2 15,10-1-3-15,-7-16-21 16,8 0-10-16,-2-2 1 15,-9-11 6-15,-6-4 29 0</inkml:trace>
  <inkml:trace contextRef="#ctx0" brushRef="#br0" timeOffset="362109.8361">10789 7913 12 0,'-26'6'30'0,"-3"-8"0"0,14-14-22 0,15 16-1 16,-1-24 1-16,24 9-1 0,9-9-3 0,23 1 2 16,13-13-2-16,28 4 1 0,18-11-2 0,25-2 0 15,18-8-1-15,16-5 0 0,11-12 0 0,9-4-2 16,1-4 2-16,0-9-2 0,-6 0 1 0,-2 1 0 15,-10-2 1-15,-6 11-2 0,-15 4 1 0,-12 11 0 16,-16 5-1-16,-13 13 1 0,-18 5 0 16,-17 9 0-16,-14 8-1 0,-15 6 1 0,-12 7-1 15,-10 1 0-15,-8 4 0 0,-6 1 0 0,-14 3 0 16,0 0-1-16,0 0 1 0,0 0-1 15,-17 3 0-15,6-5-1 16,-1 4-1-16,-6-9-3 16,18 7-5-16,-31-10-14 0,31 10-11 15,-16-27 1-15,15 3 12 16,0-6 23-16</inkml:trace>
  <inkml:trace contextRef="#ctx0" brushRef="#br0" timeOffset="362531.0368">13878 5939 47 0,'43'21'34'16,"3"-6"-1"-16,2 3-33 0,10 5 1 15,7 0 0-15,4 2 0 16,-5 3 0-16,-2 6-1 15,-8-1 1-15,-7 6 0 16,-11 2 0-16,-9 3-1 16,-16 4 2-16,-10 9-1 15,-13 0 0-15,-11 3 1 16,-13 2 0-16,-4 3 1 15,-9 1-1-15,-3 0 0 0,-3-5 0 16,1-5 0 0,3-7 0-16,7-7-2 15,7-8-1-15,6-7-2 16,15-5-8-16,-4-16-23 0,20-6-2 15,8-29-1-15,6-5 18 16,7-9 19-16</inkml:trace>
  <inkml:trace contextRef="#ctx0" brushRef="#br0" timeOffset="363342.2383">15056 5357 1 0,'-46'-17'14'0,"10"8"9"15,-6-8-24-15,3-5 3 16,-1 3 1-16,-1-3-2 16,-2 4 1-16,-7 7-1 15,-2 10 1-15,-9 13-1 16,-3 17 0-16,-8 20 2 15,5 34 2-15,-3 29 1 0,13 37 0 16,1 27 1 0,24 23 1-16,13-3 0 15,36 4 0-15,19-19-3 16,33-22-1-16,24-43-1 0,22-37 1 15,19-60-1-15,7-40-1 16,-2-45 0-16,-8-26 0 16,-23-35 0-16,-23-21 1 15,-38-25-1-15,-28-9 0 16,-39 3-1-16,-29 11 1 15,-37 24-1-15,-24 28 1 16,-18 41-1-16,-13 49-1 16,-4 70 0-16,2 64-3 15,14 76-12-15,15 30-22 16,31 23 0-16,28 7-1 15,25-13 27-15,29-13 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20T21:13:49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7076 13268 42 0,'16'27'33'0,"0"-1"-1"0,-11-11-23 16,-3 6-10-16,-2-3 1 0,-5 1 0 0,-7-5 0 16,-9-7 0-16,-11-1 1 0,-7-7 0 0,-7-4-1 15,-5-6 1-15,-4-3 1 0,-3-4-1 16,2-3 1-16,-1-7 0 0,1 1 0 0,-5-2 0 15,2-1 0-15,-8-5-1 0,-3 2 0 16,-6-3 0-16,-4-1 0 0,-3-1-1 16,-1 1 0-16,-3 0 0 15,-1 1 1-15,2 1-1 16,-3 0 0-16,-2-1 0 15,-1 5 1-15,-6 1-1 16,-3 2 1-16,-3-3-1 16,-2 3 0-16,-3 2 0 15,-1 0 0-15,-2 1 1 16,3-3-1-16,-1-1 1 15,3-5-1-15,-5-3 0 16,-2 1 2-16,-4-5-2 16,-3 0 2-16,-5-5-1 15,1 3 0-15,-6-1 0 0,2 5 0 16,0 6 0-16,2 5-1 15,4 10 0-15,0 7 1 16,2 15-1-16,-5 9 0 16,-3 12 0-16,-4 9 0 15,-4 9 0-15,-3 11 0 16,-4 0 0-16,1 7 0 15,3-2 0-15,4 3-1 16,9 3 2-16,4 5-1 16,5-1 0-16,6 0 0 15,6 2 0-15,9-2 1 16,4 4-1-16,6-3 0 15,7-1-1-15,11-3 1 0,12-4 0 16,11 0-1-16,15 2 1 16,14 4-1-16,15 0 0 15,15 3 1 1,17 0 0-16,22 0 0 0,15 1 0 15,15 1 0-15,17-4 0 16,15-4-1-16,16-5 2 16,14-4-2-16,12-6 1 15,6-6-1-15,9-3 1 16,9-5 1-16,3-8-1 15,3-3 0-15,0-10 1 16,1 1 0-16,-4-4 0 16,1 0 0-16,2-4 0 0,0-1 0 15,2 1 1 1,0 5-1-16,-2-1 1 15,-4 2-1-15,-8-2 1 16,-4 4-1-16,-13-4 1 0,-8 3 0 16,-8-5 0-16,-2-2 0 15,-5-7-1-15,-1-2 0 16,-1-2 0-16,1-6 0 15,0-2 0-15,1-3-1 16,-1-1 0-16,-3 0-1 16,-5-3 2-16,-4 2-1 15,-1-1-1-15,-5-2 1 16,-4 0 1-16,-6-2-1 15,-4-3 0-15,-3-1 0 16,-4-3 0-16,-4-8 0 16,-4 0 1-16,-1-7-1 0,-5 3 0 15,-3-8-1-15,-6-5 1 16,-10-4 1-16,-7-1-1 15,-8-1 0-15,-12-8 0 16,-9-1 1-16,-13-9-1 16,-12 1 1-16,-9-2-2 15,-7-2 0-15,-8 1 0 16,-6 0 1-16,-8 6-1 15,-4 3 1-15,-5 9-1 16,-3 8 0-16,-4 6 2 16,-6 8-1-16,-2 7 1 15,-4 5-2-15,0 9 1 16,-1 6 0-16,1 2 0 0,-4 2 0 15,1 7 1-15,2 0-2 16,1 4 0-16,1 2 1 16,2 1-1-16,2 0 1 15,0 5-1-15,1 0-1 16,5 4-2-16,-4-5-1 15,13 16-15-15,-12-10-18 16,12-5 0-16,6-13-1 16,15-16 17-16,22-16 22 15</inkml:trace>
  <inkml:trace contextRef="#ctx0" brushRef="#br0" timeOffset="530.401">9595 12090 57 0,'0'0'34'0,"0"0"0"16,0 0-33-16,0 0 0 16,4 34 1-16,7 5 0 15,1 10 0-15,3 17 1 16,-2 4-1-16,3 14-1 15,-3 4 1-15,2 4-1 16,-5-2-1-16,0-4 1 16,-3-7-2-16,-2-13 0 15,1-2-3-15,-6-20-5 16,12-3-23-16,-5-17-5 0,6-22 2 15,5-18 12-15,6-22 23 16</inkml:trace>
  <inkml:trace contextRef="#ctx0" brushRef="#br0" timeOffset="858.0015">10400 11670 75 0,'0'0'36'0,"0"0"0"16,-18 0-37-16,11 25 1 0,1 18 0 16,0 16-1-16,4 17 3 15,-6 12-2 1,7 17 2-16,-3 7-1 15,3 10 2-15,-1 3-2 0,3 1 1 16,-1-8-2-16,1-10 2 16,-1-9-1-16,1-9-1 15,-2-11 0-15,0-16-2 16,0-12-2-16,-5-19-6 15,8 1-17-15,-11-19-11 16,-2-8 0-16,-9-19-1 16,-2-9 39-16</inkml:trace>
  <inkml:trace contextRef="#ctx0" brushRef="#br0" timeOffset="1388.4025">8290 13789 59 0,'0'91'37'0,"7"6"0"15,7 24-21-15,7 18-15 16,8 25-1-16,13 22 2 16,8 9-1-16,8 7 1 15,14 0-1-15,11-9 1 0,14-13 1 16,15-25-2-16,17-13 1 15,18-25-1-15,16-22 1 16,16-33-1-16,10-19 0 16,6-33 0-16,7-23-1 15,-1-32 1-15,-1-34-1 16,-8-29 1-16,-8-28-1 15,-16-23 0-15,-8-32 0 16,-17-8-1-16,-18-16 3 16,-24 4-2-16,-22 6 1 15,-23 7-2-15,-25 15 2 16,-22 16-1-16,-20 23 1 15,-15 15 0-15,-11 18-1 0,-4 16 0 16,-2 11 0-16,0 16 1 16,7 12-2-16,8 12-1 15,3 6-2 1,16 14-3-16,-5-10-24 0,34 4-8 15,14-3-2-15,19-11 1 16,17-10 29-16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54:18.6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26 29,'0'0'21,"0"0"-2,0 0 0,0 0-5,0 0-3,0 0-2,0 0-1,0 0-2,0 0-2,0 0 1,0 0-2,0 0 1,0 0-1,0 0-1,0 0 0,0 0-1,0 0 0,0 0 0,0 0 0,0 0-1,0 0 0,0 0-1,0 0-6,0 0-22,0 0-4,-6-16 0,5 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54:18.6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26 29,'0'0'21,"0"0"-2,0 0 0,0 0-5,0 0-3,0 0-2,0 0-1,0 0-2,0 0-2,0 0 1,0 0-2,0 0 1,0 0-1,0 0-1,0 0 0,0 0-1,0 0 0,0 0 0,0 0 0,0 0-1,0 0 0,0 0-1,0 0-6,0 0-22,0 0-4,-6-16 0,5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255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623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478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0787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0401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9092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254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00" indent="-302039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155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417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678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7939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201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465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7726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B6E5FED-2C8E-4FB7-8248-1787459A420B}" type="slidenum">
              <a:rPr lang="en-US" sz="1200">
                <a:latin typeface="Arial" pitchFamily="34" charset="0"/>
              </a:rPr>
              <a:pPr eaLnBrk="1" hangingPunct="1">
                <a:defRPr/>
              </a:pPr>
              <a:t>19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105658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00" indent="-302039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155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417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678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7939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201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465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7726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F7539FF-421F-4F54-B411-398AF7D07702}" type="slidenum">
              <a:rPr lang="en-US" sz="1200">
                <a:latin typeface="Arial" pitchFamily="34" charset="0"/>
              </a:rPr>
              <a:pPr eaLnBrk="1" hangingPunct="1">
                <a:defRPr/>
              </a:pPr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371822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260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equivalent NFAs?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is this possible?</a:t>
            </a:r>
          </a:p>
        </p:txBody>
      </p:sp>
    </p:spTree>
    <p:extLst>
      <p:ext uri="{BB962C8B-B14F-4D97-AF65-F5344CB8AC3E}">
        <p14:creationId xmlns:p14="http://schemas.microsoft.com/office/powerpoint/2010/main" val="172549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Key property of NFA – multiple states at once….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Key insight was that you could represent this deterministically by considering all different SUBSETS of states that you might be in!</a:t>
            </a:r>
          </a:p>
        </p:txBody>
      </p:sp>
    </p:spTree>
    <p:extLst>
      <p:ext uri="{BB962C8B-B14F-4D97-AF65-F5344CB8AC3E}">
        <p14:creationId xmlns:p14="http://schemas.microsoft.com/office/powerpoint/2010/main" val="312708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Key property of NFA – multiple states at once….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Key insight was that you could represent this deterministically by considering all different SUBSETS of states that you might be in!</a:t>
            </a:r>
          </a:p>
        </p:txBody>
      </p:sp>
    </p:spTree>
    <p:extLst>
      <p:ext uri="{BB962C8B-B14F-4D97-AF65-F5344CB8AC3E}">
        <p14:creationId xmlns:p14="http://schemas.microsoft.com/office/powerpoint/2010/main" val="316365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good to have a lambda here at the start</a:t>
            </a:r>
          </a:p>
        </p:txBody>
      </p:sp>
    </p:spTree>
    <p:extLst>
      <p:ext uri="{BB962C8B-B14F-4D97-AF65-F5344CB8AC3E}">
        <p14:creationId xmlns:p14="http://schemas.microsoft.com/office/powerpoint/2010/main" val="5675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good to have a lambda here at the start</a:t>
            </a:r>
          </a:p>
        </p:txBody>
      </p:sp>
    </p:spTree>
    <p:extLst>
      <p:ext uri="{BB962C8B-B14F-4D97-AF65-F5344CB8AC3E}">
        <p14:creationId xmlns:p14="http://schemas.microsoft.com/office/powerpoint/2010/main" val="400593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5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0.emf"/><Relationship Id="rId4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0.jpeg"/><Relationship Id="rId4" Type="http://schemas.openxmlformats.org/officeDocument/2006/relationships/image" Target="../media/image7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0.jpeg"/><Relationship Id="rId4" Type="http://schemas.openxmlformats.org/officeDocument/2006/relationships/image" Target="../media/image7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20574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Proofs and Turing Machines (hw11</a:t>
            </a:r>
            <a:r>
              <a:rPr lang="en-US" sz="6600" b="1" dirty="0" smtClean="0"/>
              <a:t>)</a:t>
            </a:r>
          </a:p>
          <a:p>
            <a:pPr algn="ctr" eaLnBrk="1" hangingPunct="1"/>
            <a:r>
              <a:rPr lang="en-US" sz="6600" b="1" dirty="0" smtClean="0"/>
              <a:t>&amp; BFS/DFS (hw12)</a:t>
            </a:r>
            <a:endParaRPr lang="en-US" sz="6600" b="1" dirty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2013-11-20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Wednesday – Week 11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Lecture 21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65088" y="274638"/>
            <a:ext cx="927417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***The Non-Regular Language Theorem***</a:t>
            </a:r>
            <a:endParaRPr lang="en-US" dirty="0"/>
          </a:p>
        </p:txBody>
      </p:sp>
      <p:sp>
        <p:nvSpPr>
          <p:cNvPr id="36868" name="Text Box 16"/>
          <p:cNvSpPr txBox="1">
            <a:spLocks noChangeArrowheads="1"/>
          </p:cNvSpPr>
          <p:nvPr/>
        </p:nvSpPr>
        <p:spPr bwMode="auto">
          <a:xfrm>
            <a:off x="566738" y="1828800"/>
            <a:ext cx="8153400" cy="25542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If there is an </a:t>
            </a:r>
            <a:r>
              <a:rPr lang="en-US" sz="4000" b="1" i="1" dirty="0">
                <a:latin typeface="+mn-lt"/>
                <a:cs typeface="Times New Roman" pitchFamily="18" charset="0"/>
              </a:rPr>
              <a:t>infinite</a:t>
            </a:r>
            <a:r>
              <a:rPr lang="en-US" sz="4000" dirty="0">
                <a:latin typeface="+mn-lt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set of strings (w.r.t. </a:t>
            </a:r>
            <a:r>
              <a:rPr lang="en-US" sz="36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4000" dirty="0">
                <a:latin typeface="+mn-lt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it must be that </a:t>
            </a:r>
            <a:r>
              <a:rPr lang="en-US" sz="36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 </a:t>
            </a:r>
            <a:r>
              <a:rPr lang="en-US" sz="4000" dirty="0">
                <a:latin typeface="+mn-lt"/>
                <a:cs typeface="Times New Roman" pitchFamily="18" charset="0"/>
              </a:rPr>
              <a:t>is not regular!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6607175" y="1077913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Myhill-Nerode theorem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348288" y="4876800"/>
            <a:ext cx="2438400" cy="14478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You can’t represent it with a DFA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1" y="274638"/>
            <a:ext cx="9090599" cy="1143000"/>
          </a:xfrm>
        </p:spPr>
        <p:txBody>
          <a:bodyPr/>
          <a:lstStyle/>
          <a:p>
            <a:r>
              <a:rPr lang="en-US" sz="4000" dirty="0"/>
              <a:t>Summary – </a:t>
            </a:r>
            <a:r>
              <a:rPr lang="en-US" sz="4000" dirty="0" smtClean="0"/>
              <a:t>Non-Regular Language Proofs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1" y="1600200"/>
            <a:ext cx="891147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an infinite set of strings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Show that </a:t>
            </a:r>
            <a:r>
              <a:rPr lang="en-US" sz="2800" b="1" u="sng" dirty="0" smtClean="0"/>
              <a:t>any</a:t>
            </a:r>
            <a:r>
              <a:rPr lang="en-US" sz="2800" b="1" dirty="0" smtClean="0"/>
              <a:t> </a:t>
            </a:r>
            <a:r>
              <a:rPr lang="en-US" sz="2800" dirty="0" smtClean="0"/>
              <a:t>two strings in the set are distinguishable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 smtClean="0"/>
              <a:t>Common mistakes:</a:t>
            </a:r>
          </a:p>
          <a:p>
            <a:r>
              <a:rPr lang="en-US" sz="2800" dirty="0" smtClean="0"/>
              <a:t>Two string in the set are distinguishable, but not </a:t>
            </a:r>
            <a:r>
              <a:rPr lang="en-US" sz="2800" b="1" u="sng" dirty="0" smtClean="0"/>
              <a:t>any</a:t>
            </a:r>
            <a:r>
              <a:rPr lang="en-US" sz="2800" b="1" dirty="0" smtClean="0"/>
              <a:t> </a:t>
            </a:r>
            <a:r>
              <a:rPr lang="en-US" sz="2800" dirty="0" smtClean="0"/>
              <a:t>two</a:t>
            </a:r>
          </a:p>
          <a:p>
            <a:pPr marL="914400" lvl="1" indent="-514350"/>
            <a:r>
              <a:rPr lang="en-US" sz="2400" dirty="0" smtClean="0"/>
              <a:t>Look for corner cases where two string would not be distinguishable! </a:t>
            </a:r>
            <a:r>
              <a:rPr lang="en-US" sz="2400" dirty="0"/>
              <a:t>→</a:t>
            </a:r>
            <a:r>
              <a:rPr lang="en-US" sz="2400" dirty="0" smtClean="0"/>
              <a:t> Refine the set of infinite set of string</a:t>
            </a:r>
            <a:endParaRPr lang="en-US" dirty="0" smtClean="0"/>
          </a:p>
          <a:p>
            <a:r>
              <a:rPr lang="en-US" sz="2800" dirty="0" smtClean="0"/>
              <a:t>The description of the infinite set is ambiguous</a:t>
            </a:r>
            <a:endParaRPr lang="en-US" sz="2800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971800" y="5464443"/>
            <a:ext cx="3733800" cy="132343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If there is an </a:t>
            </a:r>
            <a:r>
              <a:rPr lang="en-US" sz="2000" b="1" i="1" dirty="0">
                <a:latin typeface="+mn-lt"/>
                <a:cs typeface="Times New Roman" pitchFamily="18" charset="0"/>
              </a:rPr>
              <a:t>infinite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set of strings (w.r.t. </a:t>
            </a:r>
            <a:r>
              <a:rPr lang="en-US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2000" dirty="0">
                <a:latin typeface="+mn-lt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it must be that </a:t>
            </a:r>
            <a:r>
              <a:rPr lang="en-US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 </a:t>
            </a:r>
            <a:r>
              <a:rPr lang="en-US" sz="2000" dirty="0">
                <a:latin typeface="+mn-lt"/>
                <a:cs typeface="Times New Roman" pitchFamily="18" charset="0"/>
              </a:rPr>
              <a:t>is not regular!</a:t>
            </a:r>
          </a:p>
        </p:txBody>
      </p:sp>
    </p:spTree>
    <p:extLst>
      <p:ext uri="{BB962C8B-B14F-4D97-AF65-F5344CB8AC3E}">
        <p14:creationId xmlns:p14="http://schemas.microsoft.com/office/powerpoint/2010/main" val="27327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Non-Regular Language Proof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50288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Show that this is not regular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/>
              <a:t> = {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|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≥ 0 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3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334000" y="1259156"/>
            <a:ext cx="3733800" cy="132343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If there is an </a:t>
            </a:r>
            <a:r>
              <a:rPr lang="en-US" sz="2000" b="1" i="1" dirty="0">
                <a:latin typeface="+mn-lt"/>
                <a:cs typeface="Times New Roman" pitchFamily="18" charset="0"/>
              </a:rPr>
              <a:t>infinite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set of strings (w.r.t. </a:t>
            </a:r>
            <a:r>
              <a:rPr lang="en-US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2000" dirty="0">
                <a:latin typeface="+mn-lt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it must be that </a:t>
            </a:r>
            <a:r>
              <a:rPr lang="en-US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 </a:t>
            </a:r>
            <a:r>
              <a:rPr lang="en-US" sz="2000" dirty="0">
                <a:latin typeface="+mn-lt"/>
                <a:cs typeface="Times New Roman" pitchFamily="18" charset="0"/>
              </a:rPr>
              <a:t>is not regular!</a:t>
            </a:r>
          </a:p>
        </p:txBody>
      </p:sp>
    </p:spTree>
    <p:extLst>
      <p:ext uri="{BB962C8B-B14F-4D97-AF65-F5344CB8AC3E}">
        <p14:creationId xmlns:p14="http://schemas.microsoft.com/office/powerpoint/2010/main" val="38662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Non-Regular Language Proof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50288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Show that this is not regular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/>
              <a:t> = {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|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≥ 0 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Consider the infinite set: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 smtClean="0"/>
              <a:t>{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|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is a pos. integer}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 {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0, 00, 000, 0000, …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>
                <a:latin typeface="+mj-lt"/>
                <a:cs typeface="Times New Roman" pitchFamily="18" charset="0"/>
              </a:rPr>
              <a:t>	</a:t>
            </a:r>
            <a:r>
              <a:rPr lang="en-US" sz="3600" dirty="0" smtClean="0">
                <a:latin typeface="+mj-lt"/>
                <a:cs typeface="Times New Roman" pitchFamily="18" charset="0"/>
              </a:rPr>
              <a:t>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dirty="0" smtClean="0">
                <a:latin typeface="+mj-lt"/>
                <a:cs typeface="Times New Roman" pitchFamily="18" charset="0"/>
              </a:rPr>
              <a:t>Note: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≠ j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		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   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	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38918" name="Title 1"/>
          <p:cNvSpPr txBox="1">
            <a:spLocks/>
          </p:cNvSpPr>
          <p:nvPr/>
        </p:nvSpPr>
        <p:spPr bwMode="auto">
          <a:xfrm>
            <a:off x="3175" y="-2286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76888" y="6400800"/>
            <a:ext cx="1509712" cy="4572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Accepted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597775" y="6400800"/>
            <a:ext cx="1509713" cy="457200"/>
          </a:xfrm>
          <a:prstGeom prst="borderCallout1">
            <a:avLst>
              <a:gd name="adj1" fmla="val -3654"/>
              <a:gd name="adj2" fmla="val 63334"/>
              <a:gd name="adj3" fmla="val -46370"/>
              <a:gd name="adj4" fmla="val 6414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Rejected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334000" y="1259156"/>
            <a:ext cx="3733800" cy="132343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If there is an </a:t>
            </a:r>
            <a:r>
              <a:rPr lang="en-US" sz="2000" b="1" i="1" dirty="0">
                <a:latin typeface="+mn-lt"/>
                <a:cs typeface="Times New Roman" pitchFamily="18" charset="0"/>
              </a:rPr>
              <a:t>infinite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set of strings (w.r.t. </a:t>
            </a:r>
            <a:r>
              <a:rPr lang="en-US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2000" dirty="0">
                <a:latin typeface="+mn-lt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it must be that </a:t>
            </a:r>
            <a:r>
              <a:rPr lang="en-US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 </a:t>
            </a:r>
            <a:r>
              <a:rPr lang="en-US" sz="2000" dirty="0">
                <a:latin typeface="+mn-lt"/>
                <a:cs typeface="Times New Roman" pitchFamily="18" charset="0"/>
              </a:rPr>
              <a:t>is not regular!</a:t>
            </a:r>
          </a:p>
        </p:txBody>
      </p:sp>
    </p:spTree>
    <p:extLst>
      <p:ext uri="{BB962C8B-B14F-4D97-AF65-F5344CB8AC3E}">
        <p14:creationId xmlns:p14="http://schemas.microsoft.com/office/powerpoint/2010/main" val="8948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Non-regular Language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feel about them?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Not great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Okay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Homework 11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 startAt="3"/>
            </a:pPr>
            <a:r>
              <a:rPr lang="en-US" smtClean="0">
                <a:solidFill>
                  <a:schemeClr val="accent1"/>
                </a:solidFill>
              </a:rPr>
              <a:t>Prove that you need at least 6 states (for #2)</a:t>
            </a:r>
          </a:p>
          <a:p>
            <a:pPr marL="514350" indent="-514350" eaLnBrk="1" hangingPunct="1">
              <a:buFont typeface="Arial" pitchFamily="34" charset="0"/>
              <a:buAutoNum type="arabicPeriod" startAt="7"/>
            </a:pPr>
            <a:r>
              <a:rPr lang="en-US" smtClean="0">
                <a:solidFill>
                  <a:schemeClr val="accent1"/>
                </a:solidFill>
              </a:rPr>
              <a:t>Prove that palindrome checking is not regular</a:t>
            </a:r>
          </a:p>
          <a:p>
            <a:pPr marL="514350" indent="-514350" eaLnBrk="1" hangingPunct="1">
              <a:buFont typeface="Arial" pitchFamily="34" charset="0"/>
              <a:buAutoNum type="arabicPeriod" startAt="7"/>
            </a:pPr>
            <a:r>
              <a:rPr lang="en-US" smtClean="0">
                <a:solidFill>
                  <a:schemeClr val="accent1"/>
                </a:solidFill>
              </a:rPr>
              <a:t>Prove that power of two occurrences of 0’s is not regular</a:t>
            </a:r>
          </a:p>
        </p:txBody>
      </p:sp>
    </p:spTree>
    <p:extLst>
      <p:ext uri="{BB962C8B-B14F-4D97-AF65-F5344CB8AC3E}">
        <p14:creationId xmlns:p14="http://schemas.microsoft.com/office/powerpoint/2010/main" val="14770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498850" y="223838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pitchFamily="18" charset="0"/>
                <a:ea typeface="MS PGothic" pitchFamily="34" charset="-128"/>
              </a:rPr>
              <a:t>Alan Turing</a:t>
            </a:r>
          </a:p>
        </p:txBody>
      </p:sp>
      <p:pic>
        <p:nvPicPr>
          <p:cNvPr id="3075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1938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1066800" y="64008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1946</a:t>
            </a: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914400" y="2755900"/>
            <a:ext cx="88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WWII</a:t>
            </a: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2590800" y="3048000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Enigma machine ~ The axis's encryption engine</a:t>
            </a:r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>
            <a:off x="3930650" y="59436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2007</a:t>
            </a:r>
          </a:p>
        </p:txBody>
      </p:sp>
      <p:sp>
        <p:nvSpPr>
          <p:cNvPr id="3083" name="Rectangle 18"/>
          <p:cNvSpPr>
            <a:spLocks noChangeArrowheads="1"/>
          </p:cNvSpPr>
          <p:nvPr/>
        </p:nvSpPr>
        <p:spPr bwMode="auto">
          <a:xfrm>
            <a:off x="3875088" y="6248400"/>
            <a:ext cx="1085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Bletchley Park</a:t>
            </a:r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8077200" y="1524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AI !</a:t>
            </a:r>
          </a:p>
        </p:txBody>
      </p:sp>
      <p:sp>
        <p:nvSpPr>
          <p:cNvPr id="3085" name="TextBox 15"/>
          <p:cNvSpPr txBox="1">
            <a:spLocks noChangeArrowheads="1"/>
          </p:cNvSpPr>
          <p:nvPr/>
        </p:nvSpPr>
        <p:spPr bwMode="auto">
          <a:xfrm>
            <a:off x="7005638" y="674688"/>
            <a:ext cx="1174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ea typeface="MS PGothic" pitchFamily="34" charset="-128"/>
              </a:rPr>
              <a:t>1912-1954</a:t>
            </a:r>
          </a:p>
        </p:txBody>
      </p:sp>
      <p:pic>
        <p:nvPicPr>
          <p:cNvPr id="15" name="Picture 16" descr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3563" y="871538"/>
            <a:ext cx="2589212" cy="12049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11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200" dirty="0" smtClean="0">
                <a:latin typeface="+mj-lt"/>
                <a:cs typeface="Times New Roman" pitchFamily="18" charset="0"/>
              </a:rPr>
              <a:t>Turing Machines…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73063" y="1387475"/>
            <a:ext cx="573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A simple model of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universal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computation.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295525"/>
            <a:ext cx="384333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8"/>
          <p:cNvSpPr>
            <a:spLocks noChangeArrowheads="1"/>
          </p:cNvSpPr>
          <p:nvPr/>
        </p:nvSpPr>
        <p:spPr bwMode="auto">
          <a:xfrm>
            <a:off x="4994275" y="2062163"/>
            <a:ext cx="4083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The </a:t>
            </a:r>
            <a:r>
              <a:rPr lang="en-US" i="1" dirty="0">
                <a:latin typeface="+mj-lt"/>
                <a:cs typeface="Times New Roman" pitchFamily="18" charset="0"/>
              </a:rPr>
              <a:t>tape</a:t>
            </a:r>
            <a:r>
              <a:rPr lang="en-US" dirty="0">
                <a:latin typeface="+mj-lt"/>
                <a:cs typeface="Times New Roman" pitchFamily="18" charset="0"/>
              </a:rPr>
              <a:t>: an unbounded amount of memory. Consists of </a:t>
            </a:r>
            <a:r>
              <a:rPr lang="en-US" i="1" dirty="0">
                <a:latin typeface="+mj-lt"/>
                <a:cs typeface="Times New Roman" pitchFamily="18" charset="0"/>
              </a:rPr>
              <a:t>cells</a:t>
            </a:r>
            <a:r>
              <a:rPr lang="en-US" dirty="0">
                <a:latin typeface="+mj-lt"/>
                <a:cs typeface="Times New Roman" pitchFamily="18" charset="0"/>
              </a:rPr>
              <a:t>, each containing exactly one character characters  (e.g. 0, 1, or □ (blank))</a:t>
            </a:r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 flipH="1">
            <a:off x="4562475" y="2389188"/>
            <a:ext cx="390525" cy="3619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10"/>
          <p:cNvSpPr>
            <a:spLocks noChangeShapeType="1"/>
          </p:cNvSpPr>
          <p:nvPr/>
        </p:nvSpPr>
        <p:spPr bwMode="auto">
          <a:xfrm flipH="1">
            <a:off x="2819400" y="4141788"/>
            <a:ext cx="2584450" cy="31273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11"/>
          <p:cNvSpPr>
            <a:spLocks noChangeShapeType="1"/>
          </p:cNvSpPr>
          <p:nvPr/>
        </p:nvSpPr>
        <p:spPr bwMode="auto">
          <a:xfrm flipH="1" flipV="1">
            <a:off x="2827338" y="3241675"/>
            <a:ext cx="2840037" cy="342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12"/>
          <p:cNvSpPr>
            <a:spLocks noChangeShapeType="1"/>
          </p:cNvSpPr>
          <p:nvPr/>
        </p:nvSpPr>
        <p:spPr bwMode="auto">
          <a:xfrm flipH="1">
            <a:off x="2863850" y="5129213"/>
            <a:ext cx="2616200" cy="3111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Rectangle 13"/>
          <p:cNvSpPr>
            <a:spLocks noChangeArrowheads="1"/>
          </p:cNvSpPr>
          <p:nvPr/>
        </p:nvSpPr>
        <p:spPr bwMode="auto">
          <a:xfrm>
            <a:off x="4889500" y="5684838"/>
            <a:ext cx="28924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control state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symbol now under the head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symbols to the right of the head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symbols to the left of the head</a:t>
            </a:r>
            <a:endParaRPr lang="en-US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5548" name="Rectangle 14"/>
          <p:cNvSpPr>
            <a:spLocks noChangeArrowheads="1"/>
          </p:cNvSpPr>
          <p:nvPr/>
        </p:nvSpPr>
        <p:spPr bwMode="auto">
          <a:xfrm>
            <a:off x="5691188" y="3416300"/>
            <a:ext cx="2773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>
                <a:cs typeface="Times New Roman" pitchFamily="18" charset="0"/>
              </a:rPr>
              <a:t>Read/write head for the tape</a:t>
            </a:r>
          </a:p>
        </p:txBody>
      </p:sp>
      <p:sp>
        <p:nvSpPr>
          <p:cNvPr id="65549" name="Rectangle 15"/>
          <p:cNvSpPr>
            <a:spLocks noChangeArrowheads="1"/>
          </p:cNvSpPr>
          <p:nvPr/>
        </p:nvSpPr>
        <p:spPr bwMode="auto">
          <a:xfrm>
            <a:off x="5383213" y="3903663"/>
            <a:ext cx="345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cs typeface="Times New Roman" pitchFamily="18" charset="0"/>
              </a:rPr>
              <a:t>The control: a finite amount of memory, the </a:t>
            </a:r>
            <a:r>
              <a:rPr lang="en-US" i="1">
                <a:cs typeface="Times New Roman" pitchFamily="18" charset="0"/>
              </a:rPr>
              <a:t>control states</a:t>
            </a:r>
            <a:r>
              <a:rPr lang="en-US">
                <a:cs typeface="Times New Roman" pitchFamily="18" charset="0"/>
              </a:rPr>
              <a:t> -- some are accepting, some are not.</a:t>
            </a:r>
          </a:p>
        </p:txBody>
      </p:sp>
      <p:sp>
        <p:nvSpPr>
          <p:cNvPr id="65550" name="Rectangle 16"/>
          <p:cNvSpPr>
            <a:spLocks noChangeArrowheads="1"/>
          </p:cNvSpPr>
          <p:nvPr/>
        </p:nvSpPr>
        <p:spPr bwMode="auto">
          <a:xfrm>
            <a:off x="5568950" y="4926013"/>
            <a:ext cx="287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cs typeface="Times New Roman" pitchFamily="18" charset="0"/>
              </a:rPr>
              <a:t>Ability to move left and right</a:t>
            </a:r>
          </a:p>
        </p:txBody>
      </p:sp>
      <p:sp>
        <p:nvSpPr>
          <p:cNvPr id="65551" name="Rectangle 17"/>
          <p:cNvSpPr>
            <a:spLocks noChangeArrowheads="1"/>
          </p:cNvSpPr>
          <p:nvPr/>
        </p:nvSpPr>
        <p:spPr bwMode="auto">
          <a:xfrm>
            <a:off x="382588" y="6027738"/>
            <a:ext cx="4360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The complete state of a TM is determined by: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6111875" y="889000"/>
            <a:ext cx="2619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Alan Turing: “Logical Computing Machines”</a:t>
            </a:r>
          </a:p>
        </p:txBody>
      </p:sp>
      <p:sp>
        <p:nvSpPr>
          <p:cNvPr id="65553" name="Line 19"/>
          <p:cNvSpPr>
            <a:spLocks noChangeShapeType="1"/>
          </p:cNvSpPr>
          <p:nvPr/>
        </p:nvSpPr>
        <p:spPr bwMode="auto">
          <a:xfrm flipH="1">
            <a:off x="1352550" y="2187575"/>
            <a:ext cx="298450" cy="201613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Rectangle 20"/>
          <p:cNvSpPr>
            <a:spLocks noChangeArrowheads="1"/>
          </p:cNvSpPr>
          <p:nvPr/>
        </p:nvSpPr>
        <p:spPr bwMode="auto">
          <a:xfrm>
            <a:off x="1662113" y="1974850"/>
            <a:ext cx="3027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>
                <a:cs typeface="Times New Roman" pitchFamily="18" charset="0"/>
              </a:rPr>
              <a:t>Starts on the leftmost character</a:t>
            </a:r>
          </a:p>
        </p:txBody>
      </p:sp>
    </p:spTree>
    <p:extLst>
      <p:ext uri="{BB962C8B-B14F-4D97-AF65-F5344CB8AC3E}">
        <p14:creationId xmlns:p14="http://schemas.microsoft.com/office/powerpoint/2010/main" val="59987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43" grpId="0" animBg="1"/>
      <p:bldP spid="65544" grpId="0" animBg="1"/>
      <p:bldP spid="65545" grpId="0" animBg="1"/>
      <p:bldP spid="65546" grpId="0" animBg="1"/>
      <p:bldP spid="65547" grpId="0"/>
      <p:bldP spid="65548" grpId="0"/>
      <p:bldP spid="65549" grpId="0"/>
      <p:bldP spid="65550" grpId="0"/>
      <p:bldP spid="65551" grpId="0"/>
      <p:bldP spid="65553" grpId="0" animBg="1"/>
      <p:bldP spid="655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Turing Machine Demo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39100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59363"/>
          <a:stretch>
            <a:fillRect/>
          </a:stretch>
        </p:blipFill>
        <p:spPr bwMode="auto">
          <a:xfrm>
            <a:off x="1293813" y="3087688"/>
            <a:ext cx="6734175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5816600"/>
            <a:ext cx="6781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700" b="1">
                <a:latin typeface="Cambria" pitchFamily="18" charset="0"/>
                <a:ea typeface="MS PGothic" pitchFamily="34" charset="-128"/>
              </a:rPr>
              <a:t>a Turing Machine rule: </a:t>
            </a:r>
          </a:p>
        </p:txBody>
      </p:sp>
      <p:sp>
        <p:nvSpPr>
          <p:cNvPr id="5127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READ SYMBOL</a:t>
            </a:r>
          </a:p>
        </p:txBody>
      </p:sp>
      <p:sp>
        <p:nvSpPr>
          <p:cNvPr id="5128" name="Rectangle 22"/>
          <p:cNvSpPr>
            <a:spLocks noChangeArrowheads="1"/>
          </p:cNvSpPr>
          <p:nvPr/>
        </p:nvSpPr>
        <p:spPr bwMode="auto">
          <a:xfrm>
            <a:off x="5943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WRITE SYMBOL</a:t>
            </a:r>
          </a:p>
        </p:txBody>
      </p:sp>
      <p:sp>
        <p:nvSpPr>
          <p:cNvPr id="5129" name="Rectangle 23"/>
          <p:cNvSpPr>
            <a:spLocks noChangeArrowheads="1"/>
          </p:cNvSpPr>
          <p:nvPr/>
        </p:nvSpPr>
        <p:spPr bwMode="auto">
          <a:xfrm>
            <a:off x="7467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MOTION</a:t>
            </a:r>
          </a:p>
        </p:txBody>
      </p:sp>
      <p:sp>
        <p:nvSpPr>
          <p:cNvPr id="5130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131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;</a:t>
            </a:r>
          </a:p>
        </p:txBody>
      </p:sp>
      <p:sp>
        <p:nvSpPr>
          <p:cNvPr id="5132" name="Rectangle 26"/>
          <p:cNvSpPr>
            <a:spLocks noChangeArrowheads="1"/>
          </p:cNvSpPr>
          <p:nvPr/>
        </p:nvSpPr>
        <p:spPr bwMode="auto">
          <a:xfrm>
            <a:off x="67818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,</a:t>
            </a:r>
          </a:p>
        </p:txBody>
      </p:sp>
      <p:sp>
        <p:nvSpPr>
          <p:cNvPr id="5133" name="Rectangle 27"/>
          <p:cNvSpPr>
            <a:spLocks noChangeArrowheads="1"/>
          </p:cNvSpPr>
          <p:nvPr/>
        </p:nvSpPr>
        <p:spPr bwMode="auto">
          <a:xfrm>
            <a:off x="58674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134" name="Rectangle 28"/>
          <p:cNvSpPr>
            <a:spLocks noChangeArrowheads="1"/>
          </p:cNvSpPr>
          <p:nvPr/>
        </p:nvSpPr>
        <p:spPr bwMode="auto">
          <a:xfrm>
            <a:off x="7467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024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116013" y="2057400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81000" y="5816600"/>
            <a:ext cx="6781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700" b="1">
                <a:latin typeface="Cambria" pitchFamily="18" charset="0"/>
                <a:ea typeface="MS PGothic" pitchFamily="34" charset="-128"/>
              </a:rPr>
              <a:t>a Turing Machine rule: 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228600" y="1752600"/>
            <a:ext cx="125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itchFamily="18" charset="0"/>
              </a:rPr>
              <a:t>the tape</a:t>
            </a:r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R/W head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286000" y="152400"/>
            <a:ext cx="12684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AF9"/>
                </a:solidFill>
                <a:latin typeface="Times" pitchFamily="18" charset="0"/>
              </a:rPr>
              <a:t>the input</a:t>
            </a:r>
            <a:endParaRPr lang="en-US">
              <a:solidFill>
                <a:srgbClr val="000AF9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7315200" y="1828800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READ SYMBOL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5943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WRITE SYMBOL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7467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MOTION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;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7818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,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8674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7467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6477000" y="4376738"/>
            <a:ext cx="2514600" cy="12001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236538" y="2667000"/>
            <a:ext cx="2025650" cy="1631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ambria" pitchFamily="18" charset="0"/>
              </a:rPr>
              <a:t>an accepting state </a:t>
            </a:r>
            <a:r>
              <a:rPr lang="en-US" sz="2000" b="1">
                <a:latin typeface="Cambria" pitchFamily="18" charset="0"/>
              </a:rPr>
              <a:t>always halts </a:t>
            </a:r>
            <a:r>
              <a:rPr lang="en-US" sz="2000">
                <a:latin typeface="Cambria" pitchFamily="18" charset="0"/>
              </a:rPr>
              <a:t>and then basks in its success!</a:t>
            </a:r>
          </a:p>
        </p:txBody>
      </p:sp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26840" y="522360"/>
              <a:ext cx="7762680" cy="587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880" y="511200"/>
                <a:ext cx="7779240" cy="58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6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9" grpId="0" animBg="1"/>
      <p:bldP spid="563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people do you think will take CS60?</a:t>
            </a:r>
          </a:p>
          <a:p>
            <a:pPr marL="514350" indent="-514350">
              <a:buAutoNum type="alphaUcParenR"/>
            </a:pPr>
            <a:r>
              <a:rPr lang="en-US" dirty="0" smtClean="0"/>
              <a:t>&lt;50</a:t>
            </a:r>
          </a:p>
          <a:p>
            <a:pPr marL="514350" indent="-514350">
              <a:buAutoNum type="alphaUcParenR"/>
            </a:pPr>
            <a:r>
              <a:rPr lang="en-US" dirty="0" smtClean="0"/>
              <a:t>50-100</a:t>
            </a:r>
          </a:p>
          <a:p>
            <a:pPr marL="514350" indent="-514350">
              <a:buAutoNum type="alphaUcParenR"/>
            </a:pPr>
            <a:r>
              <a:rPr lang="en-US" dirty="0" smtClean="0"/>
              <a:t>100-150</a:t>
            </a:r>
          </a:p>
          <a:p>
            <a:pPr marL="514350" indent="-514350">
              <a:buAutoNum type="alphaUcParenR"/>
            </a:pPr>
            <a:r>
              <a:rPr lang="en-US" dirty="0" smtClean="0"/>
              <a:t>150-200</a:t>
            </a:r>
          </a:p>
          <a:p>
            <a:pPr marL="514350" indent="-514350">
              <a:buAutoNum type="alphaUcParenR"/>
            </a:pPr>
            <a:r>
              <a:rPr lang="en-US" dirty="0" smtClean="0"/>
              <a:t>&gt;200</a:t>
            </a:r>
          </a:p>
        </p:txBody>
      </p:sp>
    </p:spTree>
    <p:extLst>
      <p:ext uri="{BB962C8B-B14F-4D97-AF65-F5344CB8AC3E}">
        <p14:creationId xmlns:p14="http://schemas.microsoft.com/office/powerpoint/2010/main" val="23039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219200" y="16764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700">
                <a:latin typeface="Cambria" pitchFamily="18" charset="0"/>
                <a:ea typeface="MS PGothic" pitchFamily="34" charset="-128"/>
              </a:rPr>
              <a:t>Run this TM on this input: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7181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7182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7183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7184" name="Text Box 6"/>
          <p:cNvSpPr txBox="1">
            <a:spLocks noChangeArrowheads="1"/>
          </p:cNvSpPr>
          <p:nvPr/>
        </p:nvSpPr>
        <p:spPr bwMode="auto">
          <a:xfrm>
            <a:off x="152400" y="5376863"/>
            <a:ext cx="5791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100">
                <a:latin typeface="Cambria" pitchFamily="18" charset="0"/>
                <a:ea typeface="MS PGothic" pitchFamily="34" charset="-128"/>
              </a:rPr>
              <a:t>Is </a:t>
            </a:r>
            <a:r>
              <a:rPr lang="en-US" sz="2100" i="1">
                <a:latin typeface="Cambria" pitchFamily="18" charset="0"/>
                <a:ea typeface="MS PGothic" pitchFamily="34" charset="-128"/>
              </a:rPr>
              <a:t>this </a:t>
            </a:r>
            <a:r>
              <a:rPr lang="en-US" sz="2100">
                <a:latin typeface="Cambria" pitchFamily="18" charset="0"/>
                <a:ea typeface="MS PGothic" pitchFamily="34" charset="-128"/>
              </a:rPr>
              <a:t>input accepted or rejected? </a:t>
            </a:r>
          </a:p>
        </p:txBody>
      </p:sp>
      <p:sp>
        <p:nvSpPr>
          <p:cNvPr id="7185" name="Text Box 6"/>
          <p:cNvSpPr txBox="1">
            <a:spLocks noChangeArrowheads="1"/>
          </p:cNvSpPr>
          <p:nvPr/>
        </p:nvSpPr>
        <p:spPr bwMode="auto">
          <a:xfrm>
            <a:off x="152400" y="5859463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100">
                <a:latin typeface="Cambria" pitchFamily="18" charset="0"/>
                <a:ea typeface="MS PGothic" pitchFamily="34" charset="-128"/>
              </a:rPr>
              <a:t>What inputs are accepted </a:t>
            </a:r>
            <a:r>
              <a:rPr lang="en-US" sz="2100" i="1">
                <a:latin typeface="Cambria" pitchFamily="18" charset="0"/>
                <a:ea typeface="MS PGothic" pitchFamily="34" charset="-128"/>
              </a:rPr>
              <a:t>in general</a:t>
            </a:r>
            <a:r>
              <a:rPr lang="en-US" sz="2100">
                <a:latin typeface="Cambria" pitchFamily="18" charset="0"/>
                <a:ea typeface="MS PGothic" pitchFamily="34" charset="-128"/>
              </a:rPr>
              <a:t>?  How does it work?</a:t>
            </a:r>
          </a:p>
        </p:txBody>
      </p:sp>
      <p:sp>
        <p:nvSpPr>
          <p:cNvPr id="7186" name="Text Box 6"/>
          <p:cNvSpPr txBox="1">
            <a:spLocks noChangeArrowheads="1"/>
          </p:cNvSpPr>
          <p:nvPr/>
        </p:nvSpPr>
        <p:spPr bwMode="auto">
          <a:xfrm>
            <a:off x="152400" y="62896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100" b="1">
                <a:solidFill>
                  <a:srgbClr val="C00000"/>
                </a:solidFill>
                <a:latin typeface="Cambria" pitchFamily="18" charset="0"/>
                <a:ea typeface="MS PGothic" pitchFamily="34" charset="-128"/>
              </a:rPr>
              <a:t>Extra:  </a:t>
            </a:r>
            <a:r>
              <a:rPr lang="en-US" sz="2100">
                <a:latin typeface="Cambria" pitchFamily="18" charset="0"/>
                <a:ea typeface="MS PGothic" pitchFamily="34" charset="-128"/>
              </a:rPr>
              <a:t>How could you change this to accept </a:t>
            </a:r>
            <a:r>
              <a:rPr lang="en-US" sz="2100" i="1">
                <a:latin typeface="Cambria" pitchFamily="18" charset="0"/>
                <a:ea typeface="MS PGothic" pitchFamily="34" charset="-128"/>
              </a:rPr>
              <a:t>palindromes?</a:t>
            </a:r>
            <a:endParaRPr lang="en-US" sz="2100"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88" name="Text Box 6"/>
          <p:cNvSpPr txBox="1">
            <a:spLocks noChangeArrowheads="1"/>
          </p:cNvSpPr>
          <p:nvPr/>
        </p:nvSpPr>
        <p:spPr bwMode="auto">
          <a:xfrm>
            <a:off x="1981200" y="23813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i="1">
                <a:latin typeface="Cambria" pitchFamily="18" charset="0"/>
                <a:ea typeface="MS PGothic" pitchFamily="34" charset="-128"/>
              </a:rPr>
              <a:t>Name(s) __________________________________</a:t>
            </a:r>
            <a:r>
              <a:rPr lang="en-US" sz="2700" i="1">
                <a:latin typeface="Cambria" pitchFamily="18" charset="0"/>
                <a:ea typeface="MS PGothic" pitchFamily="34" charset="-128"/>
              </a:rPr>
              <a:t>    </a:t>
            </a:r>
            <a:r>
              <a:rPr lang="en-US" sz="4200" i="1">
                <a:latin typeface="Cambria" pitchFamily="18" charset="0"/>
                <a:ea typeface="MS PGothic" pitchFamily="34" charset="-128"/>
              </a:rPr>
              <a:t>Quiz</a:t>
            </a:r>
          </a:p>
        </p:txBody>
      </p:sp>
      <p:sp>
        <p:nvSpPr>
          <p:cNvPr id="22" name="Up Arrow 36"/>
          <p:cNvSpPr>
            <a:spLocks noChangeArrowheads="1"/>
          </p:cNvSpPr>
          <p:nvPr/>
        </p:nvSpPr>
        <p:spPr bwMode="auto">
          <a:xfrm rot="18900000" flipV="1">
            <a:off x="2338388" y="3671888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90" name="Rectangle 1"/>
          <p:cNvSpPr>
            <a:spLocks noChangeArrowheads="1"/>
          </p:cNvSpPr>
          <p:nvPr/>
        </p:nvSpPr>
        <p:spPr bwMode="auto">
          <a:xfrm>
            <a:off x="6994525" y="63849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sz="1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65040" y="0"/>
              <a:ext cx="6263640" cy="5554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880" y="-10080"/>
                <a:ext cx="6286320" cy="55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4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27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73100" y="2238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latin typeface="Times New Roman" pitchFamily="18" charset="0"/>
              </a:rPr>
              <a:t>Assignment  #</a:t>
            </a:r>
            <a:r>
              <a:rPr lang="en-US" sz="4400" dirty="0" smtClean="0">
                <a:latin typeface="Times New Roman" pitchFamily="18" charset="0"/>
              </a:rPr>
              <a:t>11</a:t>
            </a:r>
            <a:endParaRPr lang="en-US" sz="4400" dirty="0">
              <a:latin typeface="Times New Roman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46075" y="1433513"/>
            <a:ext cx="827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00FF"/>
                </a:solidFill>
                <a:latin typeface="Times New Roman" pitchFamily="18" charset="0"/>
              </a:rPr>
              <a:t>Problem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:   Create a JFLAP TM that accepts strings of 2</a:t>
            </a:r>
            <a:r>
              <a:rPr lang="en-US" sz="2400" baseline="4200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zeros. </a:t>
            </a:r>
          </a:p>
        </p:txBody>
      </p: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647700" y="2235200"/>
            <a:ext cx="5600700" cy="627063"/>
            <a:chOff x="238" y="1408"/>
            <a:chExt cx="3528" cy="395"/>
          </a:xfrm>
        </p:grpSpPr>
        <p:sp>
          <p:nvSpPr>
            <p:cNvPr id="8262" name="Rectangle 8"/>
            <p:cNvSpPr>
              <a:spLocks noChangeArrowheads="1"/>
            </p:cNvSpPr>
            <p:nvPr/>
          </p:nvSpPr>
          <p:spPr bwMode="auto">
            <a:xfrm>
              <a:off x="238" y="14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3" name="Rectangle 9"/>
            <p:cNvSpPr>
              <a:spLocks noChangeArrowheads="1"/>
            </p:cNvSpPr>
            <p:nvPr/>
          </p:nvSpPr>
          <p:spPr bwMode="auto">
            <a:xfrm>
              <a:off x="600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Rectangle 10"/>
            <p:cNvSpPr>
              <a:spLocks noChangeArrowheads="1"/>
            </p:cNvSpPr>
            <p:nvPr/>
          </p:nvSpPr>
          <p:spPr bwMode="auto">
            <a:xfrm>
              <a:off x="958" y="141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Rectangle 11"/>
            <p:cNvSpPr>
              <a:spLocks noChangeArrowheads="1"/>
            </p:cNvSpPr>
            <p:nvPr/>
          </p:nvSpPr>
          <p:spPr bwMode="auto">
            <a:xfrm>
              <a:off x="1320" y="140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6" name="Rectangle 12"/>
            <p:cNvSpPr>
              <a:spLocks noChangeArrowheads="1"/>
            </p:cNvSpPr>
            <p:nvPr/>
          </p:nvSpPr>
          <p:spPr bwMode="auto">
            <a:xfrm>
              <a:off x="1678" y="140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7" name="Rectangle 13"/>
            <p:cNvSpPr>
              <a:spLocks noChangeArrowheads="1"/>
            </p:cNvSpPr>
            <p:nvPr/>
          </p:nvSpPr>
          <p:spPr bwMode="auto">
            <a:xfrm>
              <a:off x="2034" y="140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Rectangle 14"/>
            <p:cNvSpPr>
              <a:spLocks noChangeArrowheads="1"/>
            </p:cNvSpPr>
            <p:nvPr/>
          </p:nvSpPr>
          <p:spPr bwMode="auto">
            <a:xfrm>
              <a:off x="2393" y="14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Rectangle 15"/>
            <p:cNvSpPr>
              <a:spLocks noChangeArrowheads="1"/>
            </p:cNvSpPr>
            <p:nvPr/>
          </p:nvSpPr>
          <p:spPr bwMode="auto">
            <a:xfrm>
              <a:off x="2749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Rectangle 16"/>
            <p:cNvSpPr>
              <a:spLocks noChangeArrowheads="1"/>
            </p:cNvSpPr>
            <p:nvPr/>
          </p:nvSpPr>
          <p:spPr bwMode="auto">
            <a:xfrm>
              <a:off x="3100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1" name="Rectangle 17"/>
            <p:cNvSpPr>
              <a:spLocks noChangeArrowheads="1"/>
            </p:cNvSpPr>
            <p:nvPr/>
          </p:nvSpPr>
          <p:spPr bwMode="auto">
            <a:xfrm>
              <a:off x="3456" y="141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8" name="Group 18"/>
          <p:cNvGrpSpPr>
            <a:grpSpLocks/>
          </p:cNvGrpSpPr>
          <p:nvPr/>
        </p:nvGrpSpPr>
        <p:grpSpPr bwMode="auto">
          <a:xfrm>
            <a:off x="649288" y="3044825"/>
            <a:ext cx="5600700" cy="627063"/>
            <a:chOff x="239" y="1939"/>
            <a:chExt cx="3528" cy="395"/>
          </a:xfrm>
        </p:grpSpPr>
        <p:sp>
          <p:nvSpPr>
            <p:cNvPr id="8252" name="Rectangle 19"/>
            <p:cNvSpPr>
              <a:spLocks noChangeArrowheads="1"/>
            </p:cNvSpPr>
            <p:nvPr/>
          </p:nvSpPr>
          <p:spPr bwMode="auto">
            <a:xfrm>
              <a:off x="239" y="194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Rectangle 20"/>
            <p:cNvSpPr>
              <a:spLocks noChangeArrowheads="1"/>
            </p:cNvSpPr>
            <p:nvPr/>
          </p:nvSpPr>
          <p:spPr bwMode="auto">
            <a:xfrm>
              <a:off x="601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959" y="194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1321" y="194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1679" y="193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2035" y="194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2394" y="194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2750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3101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3457" y="194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9" name="Group 29"/>
          <p:cNvGrpSpPr>
            <a:grpSpLocks/>
          </p:cNvGrpSpPr>
          <p:nvPr/>
        </p:nvGrpSpPr>
        <p:grpSpPr bwMode="auto">
          <a:xfrm>
            <a:off x="650875" y="3854450"/>
            <a:ext cx="5600700" cy="627063"/>
            <a:chOff x="240" y="2565"/>
            <a:chExt cx="3528" cy="395"/>
          </a:xfrm>
        </p:grpSpPr>
        <p:sp>
          <p:nvSpPr>
            <p:cNvPr id="8242" name="Rectangle 30"/>
            <p:cNvSpPr>
              <a:spLocks noChangeArrowheads="1"/>
            </p:cNvSpPr>
            <p:nvPr/>
          </p:nvSpPr>
          <p:spPr bwMode="auto">
            <a:xfrm>
              <a:off x="240" y="257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Rectangle 31"/>
            <p:cNvSpPr>
              <a:spLocks noChangeArrowheads="1"/>
            </p:cNvSpPr>
            <p:nvPr/>
          </p:nvSpPr>
          <p:spPr bwMode="auto">
            <a:xfrm>
              <a:off x="602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Rectangle 32"/>
            <p:cNvSpPr>
              <a:spLocks noChangeArrowheads="1"/>
            </p:cNvSpPr>
            <p:nvPr/>
          </p:nvSpPr>
          <p:spPr bwMode="auto">
            <a:xfrm>
              <a:off x="960" y="256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Rectangle 33"/>
            <p:cNvSpPr>
              <a:spLocks noChangeArrowheads="1"/>
            </p:cNvSpPr>
            <p:nvPr/>
          </p:nvSpPr>
          <p:spPr bwMode="auto">
            <a:xfrm>
              <a:off x="1322" y="2566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Rectangle 34"/>
            <p:cNvSpPr>
              <a:spLocks noChangeArrowheads="1"/>
            </p:cNvSpPr>
            <p:nvPr/>
          </p:nvSpPr>
          <p:spPr bwMode="auto">
            <a:xfrm>
              <a:off x="1680" y="256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Rectangle 35"/>
            <p:cNvSpPr>
              <a:spLocks noChangeArrowheads="1"/>
            </p:cNvSpPr>
            <p:nvPr/>
          </p:nvSpPr>
          <p:spPr bwMode="auto">
            <a:xfrm>
              <a:off x="2036" y="2566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Rectangle 36"/>
            <p:cNvSpPr>
              <a:spLocks noChangeArrowheads="1"/>
            </p:cNvSpPr>
            <p:nvPr/>
          </p:nvSpPr>
          <p:spPr bwMode="auto">
            <a:xfrm>
              <a:off x="2395" y="257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Rectangle 37"/>
            <p:cNvSpPr>
              <a:spLocks noChangeArrowheads="1"/>
            </p:cNvSpPr>
            <p:nvPr/>
          </p:nvSpPr>
          <p:spPr bwMode="auto">
            <a:xfrm>
              <a:off x="2751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Rectangle 38"/>
            <p:cNvSpPr>
              <a:spLocks noChangeArrowheads="1"/>
            </p:cNvSpPr>
            <p:nvPr/>
          </p:nvSpPr>
          <p:spPr bwMode="auto">
            <a:xfrm>
              <a:off x="3102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Rectangle 39"/>
            <p:cNvSpPr>
              <a:spLocks noChangeArrowheads="1"/>
            </p:cNvSpPr>
            <p:nvPr/>
          </p:nvSpPr>
          <p:spPr bwMode="auto">
            <a:xfrm>
              <a:off x="3458" y="256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0" name="Group 40"/>
          <p:cNvGrpSpPr>
            <a:grpSpLocks/>
          </p:cNvGrpSpPr>
          <p:nvPr/>
        </p:nvGrpSpPr>
        <p:grpSpPr bwMode="auto">
          <a:xfrm>
            <a:off x="644525" y="4652963"/>
            <a:ext cx="5600700" cy="627062"/>
            <a:chOff x="236" y="3111"/>
            <a:chExt cx="3528" cy="395"/>
          </a:xfrm>
        </p:grpSpPr>
        <p:sp>
          <p:nvSpPr>
            <p:cNvPr id="8232" name="Rectangle 41"/>
            <p:cNvSpPr>
              <a:spLocks noChangeArrowheads="1"/>
            </p:cNvSpPr>
            <p:nvPr/>
          </p:nvSpPr>
          <p:spPr bwMode="auto">
            <a:xfrm>
              <a:off x="236" y="31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Rectangle 42"/>
            <p:cNvSpPr>
              <a:spLocks noChangeArrowheads="1"/>
            </p:cNvSpPr>
            <p:nvPr/>
          </p:nvSpPr>
          <p:spPr bwMode="auto">
            <a:xfrm>
              <a:off x="598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Rectangle 43"/>
            <p:cNvSpPr>
              <a:spLocks noChangeArrowheads="1"/>
            </p:cNvSpPr>
            <p:nvPr/>
          </p:nvSpPr>
          <p:spPr bwMode="auto">
            <a:xfrm>
              <a:off x="956" y="31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Rectangle 44"/>
            <p:cNvSpPr>
              <a:spLocks noChangeArrowheads="1"/>
            </p:cNvSpPr>
            <p:nvPr/>
          </p:nvSpPr>
          <p:spPr bwMode="auto">
            <a:xfrm>
              <a:off x="1318" y="31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Rectangle 45"/>
            <p:cNvSpPr>
              <a:spLocks noChangeArrowheads="1"/>
            </p:cNvSpPr>
            <p:nvPr/>
          </p:nvSpPr>
          <p:spPr bwMode="auto">
            <a:xfrm>
              <a:off x="1676" y="311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Rectangle 46"/>
            <p:cNvSpPr>
              <a:spLocks noChangeArrowheads="1"/>
            </p:cNvSpPr>
            <p:nvPr/>
          </p:nvSpPr>
          <p:spPr bwMode="auto">
            <a:xfrm>
              <a:off x="2032" y="31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Rectangle 47"/>
            <p:cNvSpPr>
              <a:spLocks noChangeArrowheads="1"/>
            </p:cNvSpPr>
            <p:nvPr/>
          </p:nvSpPr>
          <p:spPr bwMode="auto">
            <a:xfrm>
              <a:off x="2391" y="31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Rectangle 48"/>
            <p:cNvSpPr>
              <a:spLocks noChangeArrowheads="1"/>
            </p:cNvSpPr>
            <p:nvPr/>
          </p:nvSpPr>
          <p:spPr bwMode="auto">
            <a:xfrm>
              <a:off x="2747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Rectangle 49"/>
            <p:cNvSpPr>
              <a:spLocks noChangeArrowheads="1"/>
            </p:cNvSpPr>
            <p:nvPr/>
          </p:nvSpPr>
          <p:spPr bwMode="auto">
            <a:xfrm>
              <a:off x="3098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Rectangle 50"/>
            <p:cNvSpPr>
              <a:spLocks noChangeArrowheads="1"/>
            </p:cNvSpPr>
            <p:nvPr/>
          </p:nvSpPr>
          <p:spPr bwMode="auto">
            <a:xfrm>
              <a:off x="3454" y="311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1" name="Group 51"/>
          <p:cNvGrpSpPr>
            <a:grpSpLocks/>
          </p:cNvGrpSpPr>
          <p:nvPr/>
        </p:nvGrpSpPr>
        <p:grpSpPr bwMode="auto">
          <a:xfrm>
            <a:off x="630238" y="5453063"/>
            <a:ext cx="5600700" cy="627062"/>
            <a:chOff x="227" y="3617"/>
            <a:chExt cx="3528" cy="395"/>
          </a:xfrm>
        </p:grpSpPr>
        <p:sp>
          <p:nvSpPr>
            <p:cNvPr id="8222" name="Rectangle 52"/>
            <p:cNvSpPr>
              <a:spLocks noChangeArrowheads="1"/>
            </p:cNvSpPr>
            <p:nvPr/>
          </p:nvSpPr>
          <p:spPr bwMode="auto">
            <a:xfrm>
              <a:off x="227" y="362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Rectangle 53"/>
            <p:cNvSpPr>
              <a:spLocks noChangeArrowheads="1"/>
            </p:cNvSpPr>
            <p:nvPr/>
          </p:nvSpPr>
          <p:spPr bwMode="auto">
            <a:xfrm>
              <a:off x="589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Rectangle 54"/>
            <p:cNvSpPr>
              <a:spLocks noChangeArrowheads="1"/>
            </p:cNvSpPr>
            <p:nvPr/>
          </p:nvSpPr>
          <p:spPr bwMode="auto">
            <a:xfrm>
              <a:off x="947" y="362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Rectangle 55"/>
            <p:cNvSpPr>
              <a:spLocks noChangeArrowheads="1"/>
            </p:cNvSpPr>
            <p:nvPr/>
          </p:nvSpPr>
          <p:spPr bwMode="auto">
            <a:xfrm>
              <a:off x="1309" y="361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Rectangle 56"/>
            <p:cNvSpPr>
              <a:spLocks noChangeArrowheads="1"/>
            </p:cNvSpPr>
            <p:nvPr/>
          </p:nvSpPr>
          <p:spPr bwMode="auto">
            <a:xfrm>
              <a:off x="1667" y="36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Rectangle 57"/>
            <p:cNvSpPr>
              <a:spLocks noChangeArrowheads="1"/>
            </p:cNvSpPr>
            <p:nvPr/>
          </p:nvSpPr>
          <p:spPr bwMode="auto">
            <a:xfrm>
              <a:off x="2023" y="361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Rectangle 58"/>
            <p:cNvSpPr>
              <a:spLocks noChangeArrowheads="1"/>
            </p:cNvSpPr>
            <p:nvPr/>
          </p:nvSpPr>
          <p:spPr bwMode="auto">
            <a:xfrm>
              <a:off x="2382" y="362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Rectangle 59"/>
            <p:cNvSpPr>
              <a:spLocks noChangeArrowheads="1"/>
            </p:cNvSpPr>
            <p:nvPr/>
          </p:nvSpPr>
          <p:spPr bwMode="auto">
            <a:xfrm>
              <a:off x="2738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Rectangle 60"/>
            <p:cNvSpPr>
              <a:spLocks noChangeArrowheads="1"/>
            </p:cNvSpPr>
            <p:nvPr/>
          </p:nvSpPr>
          <p:spPr bwMode="auto">
            <a:xfrm>
              <a:off x="3089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Rectangle 61"/>
            <p:cNvSpPr>
              <a:spLocks noChangeArrowheads="1"/>
            </p:cNvSpPr>
            <p:nvPr/>
          </p:nvSpPr>
          <p:spPr bwMode="auto">
            <a:xfrm>
              <a:off x="3445" y="361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2" name="Text Box 62"/>
          <p:cNvSpPr txBox="1">
            <a:spLocks noChangeArrowheads="1"/>
          </p:cNvSpPr>
          <p:nvPr/>
        </p:nvSpPr>
        <p:spPr bwMode="auto">
          <a:xfrm>
            <a:off x="695325" y="309721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3" name="Text Box 63"/>
          <p:cNvSpPr txBox="1">
            <a:spLocks noChangeArrowheads="1"/>
          </p:cNvSpPr>
          <p:nvPr/>
        </p:nvSpPr>
        <p:spPr bwMode="auto">
          <a:xfrm>
            <a:off x="663575" y="2024063"/>
            <a:ext cx="45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chemeClr val="hlink"/>
                </a:solidFill>
                <a:latin typeface="Arial" pitchFamily="34" charset="0"/>
              </a:rPr>
              <a:t>start</a:t>
            </a:r>
          </a:p>
        </p:txBody>
      </p:sp>
      <p:sp>
        <p:nvSpPr>
          <p:cNvPr id="8204" name="Text Box 64"/>
          <p:cNvSpPr txBox="1">
            <a:spLocks noChangeArrowheads="1"/>
          </p:cNvSpPr>
          <p:nvPr/>
        </p:nvSpPr>
        <p:spPr bwMode="auto">
          <a:xfrm>
            <a:off x="688975" y="388937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5" name="Text Box 65"/>
          <p:cNvSpPr txBox="1">
            <a:spLocks noChangeArrowheads="1"/>
          </p:cNvSpPr>
          <p:nvPr/>
        </p:nvSpPr>
        <p:spPr bwMode="auto">
          <a:xfrm>
            <a:off x="690563" y="469423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6" name="Text Box 66"/>
          <p:cNvSpPr txBox="1">
            <a:spLocks noChangeArrowheads="1"/>
          </p:cNvSpPr>
          <p:nvPr/>
        </p:nvSpPr>
        <p:spPr bwMode="auto">
          <a:xfrm>
            <a:off x="676275" y="54911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7" name="Text Box 67"/>
          <p:cNvSpPr txBox="1">
            <a:spLocks noChangeArrowheads="1"/>
          </p:cNvSpPr>
          <p:nvPr/>
        </p:nvSpPr>
        <p:spPr bwMode="auto">
          <a:xfrm>
            <a:off x="1254125" y="38909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8" name="Text Box 68"/>
          <p:cNvSpPr txBox="1">
            <a:spLocks noChangeArrowheads="1"/>
          </p:cNvSpPr>
          <p:nvPr/>
        </p:nvSpPr>
        <p:spPr bwMode="auto">
          <a:xfrm>
            <a:off x="1255713" y="46958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9" name="Text Box 69"/>
          <p:cNvSpPr txBox="1">
            <a:spLocks noChangeArrowheads="1"/>
          </p:cNvSpPr>
          <p:nvPr/>
        </p:nvSpPr>
        <p:spPr bwMode="auto">
          <a:xfrm>
            <a:off x="1241425" y="54927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0" name="Text Box 70"/>
          <p:cNvSpPr txBox="1">
            <a:spLocks noChangeArrowheads="1"/>
          </p:cNvSpPr>
          <p:nvPr/>
        </p:nvSpPr>
        <p:spPr bwMode="auto">
          <a:xfrm>
            <a:off x="1828800" y="469741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1" name="Text Box 71"/>
          <p:cNvSpPr txBox="1">
            <a:spLocks noChangeArrowheads="1"/>
          </p:cNvSpPr>
          <p:nvPr/>
        </p:nvSpPr>
        <p:spPr bwMode="auto">
          <a:xfrm>
            <a:off x="1814513" y="549433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2" name="Text Box 72"/>
          <p:cNvSpPr txBox="1">
            <a:spLocks noChangeArrowheads="1"/>
          </p:cNvSpPr>
          <p:nvPr/>
        </p:nvSpPr>
        <p:spPr bwMode="auto">
          <a:xfrm>
            <a:off x="2395538" y="54959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3" name="Text Box 73"/>
          <p:cNvSpPr txBox="1">
            <a:spLocks noChangeArrowheads="1"/>
          </p:cNvSpPr>
          <p:nvPr/>
        </p:nvSpPr>
        <p:spPr bwMode="auto">
          <a:xfrm>
            <a:off x="6737350" y="23114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reject</a:t>
            </a:r>
          </a:p>
        </p:txBody>
      </p:sp>
      <p:sp>
        <p:nvSpPr>
          <p:cNvPr id="8214" name="Text Box 74"/>
          <p:cNvSpPr txBox="1">
            <a:spLocks noChangeArrowheads="1"/>
          </p:cNvSpPr>
          <p:nvPr/>
        </p:nvSpPr>
        <p:spPr bwMode="auto">
          <a:xfrm>
            <a:off x="6737350" y="3087688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accept</a:t>
            </a:r>
          </a:p>
        </p:txBody>
      </p:sp>
      <p:sp>
        <p:nvSpPr>
          <p:cNvPr id="8215" name="Text Box 75"/>
          <p:cNvSpPr txBox="1">
            <a:spLocks noChangeArrowheads="1"/>
          </p:cNvSpPr>
          <p:nvPr/>
        </p:nvSpPr>
        <p:spPr bwMode="auto">
          <a:xfrm>
            <a:off x="6737350" y="3935413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accept</a:t>
            </a:r>
          </a:p>
        </p:txBody>
      </p:sp>
      <p:sp>
        <p:nvSpPr>
          <p:cNvPr id="8216" name="Text Box 76"/>
          <p:cNvSpPr txBox="1">
            <a:spLocks noChangeArrowheads="1"/>
          </p:cNvSpPr>
          <p:nvPr/>
        </p:nvSpPr>
        <p:spPr bwMode="auto">
          <a:xfrm>
            <a:off x="6737350" y="5551488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accept</a:t>
            </a:r>
          </a:p>
        </p:txBody>
      </p:sp>
      <p:sp>
        <p:nvSpPr>
          <p:cNvPr id="8217" name="Text Box 77"/>
          <p:cNvSpPr txBox="1">
            <a:spLocks noChangeArrowheads="1"/>
          </p:cNvSpPr>
          <p:nvPr/>
        </p:nvSpPr>
        <p:spPr bwMode="auto">
          <a:xfrm>
            <a:off x="6737350" y="47371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reject</a:t>
            </a:r>
          </a:p>
        </p:txBody>
      </p:sp>
      <p:sp>
        <p:nvSpPr>
          <p:cNvPr id="8218" name="Text Box 78"/>
          <p:cNvSpPr txBox="1">
            <a:spLocks noChangeArrowheads="1"/>
          </p:cNvSpPr>
          <p:nvPr/>
        </p:nvSpPr>
        <p:spPr bwMode="auto">
          <a:xfrm>
            <a:off x="5248275" y="1808163"/>
            <a:ext cx="340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  <a:latin typeface="Times New Roman" pitchFamily="18" charset="0"/>
              </a:rPr>
              <a:t>(You may assume the input is all zeros)</a:t>
            </a:r>
          </a:p>
        </p:txBody>
      </p:sp>
      <p:sp>
        <p:nvSpPr>
          <p:cNvPr id="8219" name="Text Box 80"/>
          <p:cNvSpPr txBox="1">
            <a:spLocks noChangeArrowheads="1"/>
          </p:cNvSpPr>
          <p:nvPr/>
        </p:nvSpPr>
        <p:spPr bwMode="auto">
          <a:xfrm>
            <a:off x="5383213" y="6297613"/>
            <a:ext cx="36560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50000"/>
              </a:lnSpc>
            </a:pPr>
            <a:r>
              <a:rPr lang="en-US" sz="1200">
                <a:latin typeface="Trebuchet MS" pitchFamily="34" charset="0"/>
              </a:rPr>
              <a:t>in as few states as possible</a:t>
            </a:r>
            <a:r>
              <a:rPr lang="en-US" sz="1200" b="1">
                <a:solidFill>
                  <a:srgbClr val="0000FF"/>
                </a:solidFill>
                <a:latin typeface="Trebuchet MS" pitchFamily="34" charset="0"/>
              </a:rPr>
              <a:t> </a:t>
            </a:r>
            <a:r>
              <a:rPr lang="en-US" sz="1200" b="1">
                <a:solidFill>
                  <a:schemeClr val="folHlink"/>
                </a:solidFill>
                <a:latin typeface="Trebuchet MS" pitchFamily="34" charset="0"/>
              </a:rPr>
              <a:t>(3)</a:t>
            </a:r>
          </a:p>
        </p:txBody>
      </p:sp>
      <p:sp>
        <p:nvSpPr>
          <p:cNvPr id="8220" name="Text Box 81"/>
          <p:cNvSpPr txBox="1">
            <a:spLocks noChangeArrowheads="1"/>
          </p:cNvSpPr>
          <p:nvPr/>
        </p:nvSpPr>
        <p:spPr bwMode="auto">
          <a:xfrm>
            <a:off x="5026025" y="6227763"/>
            <a:ext cx="1360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Trebuchet MS" pitchFamily="34" charset="0"/>
              </a:rPr>
              <a:t>Extra Credit:</a:t>
            </a:r>
          </a:p>
        </p:txBody>
      </p:sp>
      <p:sp>
        <p:nvSpPr>
          <p:cNvPr id="8221" name="Rectangle 83"/>
          <p:cNvSpPr>
            <a:spLocks noChangeArrowheads="1"/>
          </p:cNvSpPr>
          <p:nvPr/>
        </p:nvSpPr>
        <p:spPr bwMode="auto">
          <a:xfrm>
            <a:off x="6151563" y="6465888"/>
            <a:ext cx="2887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900">
                <a:latin typeface="Trebuchet MS" pitchFamily="34" charset="0"/>
              </a:rPr>
              <a:t>… but you ARE allowed to make the alphabet bigger!</a:t>
            </a:r>
          </a:p>
        </p:txBody>
      </p:sp>
    </p:spTree>
    <p:extLst>
      <p:ext uri="{BB962C8B-B14F-4D97-AF65-F5344CB8AC3E}">
        <p14:creationId xmlns:p14="http://schemas.microsoft.com/office/powerpoint/2010/main" val="4620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Tips: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Create a JFLAP TM that accepts strings of 2</a:t>
            </a:r>
            <a:r>
              <a:rPr lang="en-US" baseline="42000" smtClean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 zeros. 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you solve a related, simpler problem?</a:t>
            </a:r>
          </a:p>
          <a:p>
            <a:r>
              <a:rPr lang="en-US" smtClean="0"/>
              <a:t>Can you make the problem smaller?</a:t>
            </a:r>
          </a:p>
        </p:txBody>
      </p:sp>
    </p:spTree>
    <p:extLst>
      <p:ext uri="{BB962C8B-B14F-4D97-AF65-F5344CB8AC3E}">
        <p14:creationId xmlns:p14="http://schemas.microsoft.com/office/powerpoint/2010/main" val="20223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9"/>
          <p:cNvGrpSpPr>
            <a:grpSpLocks/>
          </p:cNvGrpSpPr>
          <p:nvPr/>
        </p:nvGrpSpPr>
        <p:grpSpPr bwMode="auto">
          <a:xfrm>
            <a:off x="2220913" y="1211263"/>
            <a:ext cx="4637087" cy="4656137"/>
            <a:chOff x="2982943" y="2057400"/>
            <a:chExt cx="3187700" cy="3200400"/>
          </a:xfrm>
        </p:grpSpPr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40966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7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274638"/>
            <a:ext cx="88233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N</a:t>
            </a:r>
            <a:r>
              <a:rPr lang="en-US" dirty="0" smtClean="0"/>
              <a:t>ondeterministic </a:t>
            </a:r>
            <a:r>
              <a:rPr lang="en-US" b="1" u="sng" dirty="0"/>
              <a:t>F</a:t>
            </a:r>
            <a:r>
              <a:rPr lang="en-US" dirty="0"/>
              <a:t>inite </a:t>
            </a:r>
            <a:r>
              <a:rPr lang="en-US" b="1" u="sng" dirty="0"/>
              <a:t>A</a:t>
            </a:r>
            <a:r>
              <a:rPr lang="en-US" dirty="0"/>
              <a:t>utomata </a:t>
            </a:r>
            <a:r>
              <a:rPr lang="en-US" dirty="0" smtClean="0"/>
              <a:t>(NFAs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b="1" u="sng" dirty="0">
                <a:latin typeface="+mj-lt"/>
              </a:rPr>
              <a:t>Rules:</a:t>
            </a:r>
            <a:endParaRPr lang="en-US" b="1" u="sng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States can have </a:t>
            </a:r>
            <a:r>
              <a:rPr lang="en-US" b="1" dirty="0" smtClean="0">
                <a:latin typeface="+mj-lt"/>
              </a:rPr>
              <a:t>any</a:t>
            </a:r>
            <a:r>
              <a:rPr lang="en-US" dirty="0" smtClean="0">
                <a:latin typeface="+mj-lt"/>
              </a:rPr>
              <a:t> number of transitions for a single character. (zero, one, more...)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Can transition without reading input (</a:t>
            </a:r>
            <a:r>
              <a:rPr lang="el-GR" b="1" dirty="0" smtClean="0">
                <a:latin typeface="+mj-lt"/>
              </a:rPr>
              <a:t>λ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ccepts </a:t>
            </a:r>
            <a:r>
              <a:rPr lang="en-US" dirty="0" err="1" smtClean="0">
                <a:latin typeface="+mj-lt"/>
              </a:rPr>
              <a:t>iff</a:t>
            </a:r>
            <a:r>
              <a:rPr lang="en-US" dirty="0" smtClean="0">
                <a:latin typeface="+mj-lt"/>
              </a:rPr>
              <a:t> there is at least one accepting path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ave the power to guess the right way to go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>
              <a:latin typeface="+mj-lt"/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44500" y="933450"/>
            <a:ext cx="8218488" cy="180975"/>
            <a:chOff x="295" y="1311"/>
            <a:chExt cx="5177" cy="114"/>
          </a:xfrm>
        </p:grpSpPr>
        <p:sp>
          <p:nvSpPr>
            <p:cNvPr id="4302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1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1387475"/>
            <a:ext cx="22352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85800" y="1905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NFAs: Adding </a:t>
            </a:r>
            <a:r>
              <a:rPr lang="en-US" sz="3600" i="1">
                <a:latin typeface="Times New Roman" pitchFamily="18" charset="0"/>
              </a:rPr>
              <a:t>nondeterminism</a:t>
            </a:r>
            <a:r>
              <a:rPr lang="en-US" sz="3600">
                <a:latin typeface="Times New Roman" pitchFamily="18" charset="0"/>
              </a:rPr>
              <a:t> to DFAs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04800" y="1257300"/>
            <a:ext cx="3852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</a:rPr>
              <a:t>NFAs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23850" y="1895475"/>
            <a:ext cx="4306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</a:rPr>
              <a:t>(</a:t>
            </a:r>
            <a:r>
              <a:rPr lang="en-US" sz="1600" b="1" u="sng">
                <a:latin typeface="Times New Roman" pitchFamily="18" charset="0"/>
              </a:rPr>
              <a:t>N</a:t>
            </a:r>
            <a:r>
              <a:rPr lang="en-US" sz="1600">
                <a:latin typeface="Times New Roman" pitchFamily="18" charset="0"/>
              </a:rPr>
              <a:t>ondeterministic </a:t>
            </a:r>
            <a:r>
              <a:rPr lang="en-US" sz="1600" b="1" u="sng">
                <a:latin typeface="Times New Roman" pitchFamily="18" charset="0"/>
              </a:rPr>
              <a:t>F</a:t>
            </a:r>
            <a:r>
              <a:rPr lang="en-US" sz="1600">
                <a:latin typeface="Times New Roman" pitchFamily="18" charset="0"/>
              </a:rPr>
              <a:t>inite </a:t>
            </a:r>
            <a:r>
              <a:rPr lang="en-US" sz="1600" b="1" u="sng">
                <a:latin typeface="Times New Roman" pitchFamily="18" charset="0"/>
              </a:rPr>
              <a:t>A</a:t>
            </a:r>
            <a:r>
              <a:rPr lang="en-US" sz="1600">
                <a:latin typeface="Times New Roman" pitchFamily="18" charset="0"/>
              </a:rPr>
              <a:t>utomata)</a:t>
            </a: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5861050" y="1042988"/>
            <a:ext cx="32829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u="sng" dirty="0" smtClean="0">
                <a:latin typeface="Times New Roman" pitchFamily="18" charset="0"/>
              </a:rPr>
              <a:t>NFA Rules: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States can have </a:t>
            </a:r>
            <a:r>
              <a:rPr lang="en-US" b="1" dirty="0" smtClean="0">
                <a:latin typeface="Times New Roman" pitchFamily="18" charset="0"/>
              </a:rPr>
              <a:t>any</a:t>
            </a:r>
            <a:r>
              <a:rPr lang="en-US" dirty="0" smtClean="0">
                <a:latin typeface="Times New Roman" pitchFamily="18" charset="0"/>
              </a:rPr>
              <a:t> number of transitions for a single character. (zero, one, more...)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Can transition without reading input (</a:t>
            </a:r>
            <a:r>
              <a:rPr lang="el-GR" dirty="0" smtClean="0">
                <a:latin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Accepts </a:t>
            </a:r>
            <a:r>
              <a:rPr lang="en-US" dirty="0" err="1" smtClean="0">
                <a:latin typeface="Times New Roman" pitchFamily="18" charset="0"/>
              </a:rPr>
              <a:t>iff</a:t>
            </a:r>
            <a:r>
              <a:rPr lang="en-US" dirty="0" smtClean="0">
                <a:latin typeface="Times New Roman" pitchFamily="18" charset="0"/>
              </a:rPr>
              <a:t> there is at least one accepting path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Have the power to guess the right way to go.</a:t>
            </a:r>
          </a:p>
        </p:txBody>
      </p:sp>
      <p:sp>
        <p:nvSpPr>
          <p:cNvPr id="43016" name="Text Box 26"/>
          <p:cNvSpPr txBox="1">
            <a:spLocks noChangeArrowheads="1"/>
          </p:cNvSpPr>
          <p:nvPr/>
        </p:nvSpPr>
        <p:spPr bwMode="auto">
          <a:xfrm>
            <a:off x="338138" y="3417888"/>
            <a:ext cx="310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9900"/>
                </a:solidFill>
                <a:latin typeface="Times New Roman" pitchFamily="18" charset="0"/>
              </a:rPr>
              <a:t>What happens with …</a:t>
            </a:r>
          </a:p>
        </p:txBody>
      </p:sp>
      <p:sp>
        <p:nvSpPr>
          <p:cNvPr id="43017" name="Rectangle 28"/>
          <p:cNvSpPr>
            <a:spLocks noChangeArrowheads="1"/>
          </p:cNvSpPr>
          <p:nvPr/>
        </p:nvSpPr>
        <p:spPr bwMode="auto">
          <a:xfrm>
            <a:off x="4876800" y="6400800"/>
            <a:ext cx="4146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1500">
                <a:solidFill>
                  <a:srgbClr val="777777"/>
                </a:solidFill>
              </a:rPr>
              <a:t>Is L = { all strings beginning with </a:t>
            </a:r>
            <a:r>
              <a:rPr lang="en-US" sz="1500" b="1">
                <a:solidFill>
                  <a:srgbClr val="777777"/>
                </a:solidFill>
                <a:latin typeface="Courier New" pitchFamily="49" charset="0"/>
              </a:rPr>
              <a:t>1</a:t>
            </a:r>
            <a:r>
              <a:rPr lang="en-US" sz="1500">
                <a:solidFill>
                  <a:srgbClr val="777777"/>
                </a:solidFill>
              </a:rPr>
              <a:t> } ?</a:t>
            </a:r>
          </a:p>
        </p:txBody>
      </p:sp>
      <p:sp>
        <p:nvSpPr>
          <p:cNvPr id="43018" name="Text Box 30"/>
          <p:cNvSpPr txBox="1">
            <a:spLocks noChangeArrowheads="1"/>
          </p:cNvSpPr>
          <p:nvPr/>
        </p:nvSpPr>
        <p:spPr bwMode="auto">
          <a:xfrm>
            <a:off x="658813" y="4464050"/>
            <a:ext cx="2820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0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660400" y="4959350"/>
            <a:ext cx="300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11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3020" name="Text Box 32"/>
          <p:cNvSpPr txBox="1">
            <a:spLocks noChangeArrowheads="1"/>
          </p:cNvSpPr>
          <p:nvPr/>
        </p:nvSpPr>
        <p:spPr bwMode="auto">
          <a:xfrm>
            <a:off x="660400" y="5453063"/>
            <a:ext cx="318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101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3021" name="Text Box 35"/>
          <p:cNvSpPr txBox="1">
            <a:spLocks noChangeArrowheads="1"/>
          </p:cNvSpPr>
          <p:nvPr/>
        </p:nvSpPr>
        <p:spPr bwMode="auto">
          <a:xfrm>
            <a:off x="681038" y="3970338"/>
            <a:ext cx="291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      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3022" name="Text Box 32"/>
          <p:cNvSpPr txBox="1">
            <a:spLocks noChangeArrowheads="1"/>
          </p:cNvSpPr>
          <p:nvPr/>
        </p:nvSpPr>
        <p:spPr bwMode="auto">
          <a:xfrm>
            <a:off x="641350" y="5946775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       </a:t>
            </a:r>
            <a:r>
              <a:rPr lang="en-US" sz="2400" b="1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4419600"/>
              <a:ext cx="14288" cy="11113"/>
            </p14:xfrm>
          </p:contentPart>
        </mc:Choice>
        <mc:Fallback xmlns="">
          <p:pic>
            <p:nvPicPr>
              <p:cNvPr id="102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3499" y="4414581"/>
                <a:ext cx="28576" cy="25094"/>
              </a:xfrm>
              <a:prstGeom prst="rect">
                <a:avLst/>
              </a:prstGeom>
            </p:spPr>
          </p:pic>
        </mc:Fallback>
      </mc:AlternateContent>
      <p:pic>
        <p:nvPicPr>
          <p:cNvPr id="430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5375"/>
            <a:ext cx="5921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ine Callout 1 19"/>
          <p:cNvSpPr/>
          <p:nvPr/>
        </p:nvSpPr>
        <p:spPr>
          <a:xfrm>
            <a:off x="5348288" y="4876800"/>
            <a:ext cx="3490912" cy="1447800"/>
          </a:xfrm>
          <a:prstGeom prst="borderCallout1">
            <a:avLst>
              <a:gd name="adj1" fmla="val 61868"/>
              <a:gd name="adj2" fmla="val -370"/>
              <a:gd name="adj3" fmla="val 96345"/>
              <a:gd name="adj4" fmla="val -3951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How many fail?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A) 0 B) 1-2 C) 3 D) 4 E) 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918520" y="1521720"/>
              <a:ext cx="2816640" cy="4341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09160" y="1512000"/>
                <a:ext cx="2835360" cy="43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98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If you were going to implement an NFA in code, what language would you want to 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Python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Racket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Prolog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Java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Other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4160" y="4201200"/>
              <a:ext cx="4058280" cy="1625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360" y="4190400"/>
                <a:ext cx="4081320" cy="16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015456"/>
            <a:ext cx="22352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611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  <p:sp>
          <p:nvSpPr>
            <p:cNvPr id="4611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</p:grp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DFAs can represent NFAs </a:t>
            </a:r>
          </a:p>
        </p:txBody>
      </p:sp>
      <p:sp>
        <p:nvSpPr>
          <p:cNvPr id="46084" name="Rectangle 24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, 0,  or multiple transitions</a:t>
            </a:r>
          </a:p>
        </p:txBody>
      </p:sp>
      <p:sp>
        <p:nvSpPr>
          <p:cNvPr id="46103" name="Rectangle 72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i="1"/>
              <a:t>To show:</a:t>
            </a:r>
          </a:p>
        </p:txBody>
      </p:sp>
      <p:sp>
        <p:nvSpPr>
          <p:cNvPr id="46104" name="AutoShape 74"/>
          <p:cNvSpPr>
            <a:spLocks noChangeArrowheads="1"/>
          </p:cNvSpPr>
          <p:nvPr/>
        </p:nvSpPr>
        <p:spPr bwMode="auto">
          <a:xfrm>
            <a:off x="3862388" y="3883025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105" name="Rectangle 79"/>
          <p:cNvSpPr>
            <a:spLocks noChangeArrowheads="1"/>
          </p:cNvSpPr>
          <p:nvPr/>
        </p:nvSpPr>
        <p:spPr bwMode="auto">
          <a:xfrm>
            <a:off x="4637088" y="6267450"/>
            <a:ext cx="419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pitchFamily="66" charset="0"/>
              </a:rPr>
              <a:t>What DFA states might we need?</a:t>
            </a:r>
          </a:p>
        </p:txBody>
      </p:sp>
      <p:pic>
        <p:nvPicPr>
          <p:cNvPr id="461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07" name="Text Box 21"/>
          <p:cNvSpPr txBox="1">
            <a:spLocks noChangeArrowheads="1"/>
          </p:cNvSpPr>
          <p:nvPr/>
        </p:nvSpPr>
        <p:spPr bwMode="auto">
          <a:xfrm>
            <a:off x="3624263" y="212725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NFA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6108" name="Text Box 22"/>
          <p:cNvSpPr txBox="1">
            <a:spLocks noChangeArrowheads="1"/>
          </p:cNvSpPr>
          <p:nvPr/>
        </p:nvSpPr>
        <p:spPr bwMode="auto">
          <a:xfrm>
            <a:off x="5491163" y="214313"/>
            <a:ext cx="215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RegEx</a:t>
            </a:r>
            <a:r>
              <a:rPr lang="en-US" sz="4200">
                <a:latin typeface="Times New Roman" pitchFamily="18" charset="0"/>
              </a:rPr>
              <a:t>'s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6109" name="Text Box 23"/>
          <p:cNvSpPr txBox="1">
            <a:spLocks noChangeArrowheads="1"/>
          </p:cNvSpPr>
          <p:nvPr/>
        </p:nvSpPr>
        <p:spPr bwMode="auto">
          <a:xfrm>
            <a:off x="1741488" y="214313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DFA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6110" name="Rectangle 24"/>
          <p:cNvSpPr>
            <a:spLocks noChangeArrowheads="1"/>
          </p:cNvSpPr>
          <p:nvPr/>
        </p:nvSpPr>
        <p:spPr bwMode="auto">
          <a:xfrm>
            <a:off x="3211513" y="212725"/>
            <a:ext cx="476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sp>
        <p:nvSpPr>
          <p:cNvPr id="46111" name="Rectangle 25"/>
          <p:cNvSpPr>
            <a:spLocks noChangeArrowheads="1"/>
          </p:cNvSpPr>
          <p:nvPr/>
        </p:nvSpPr>
        <p:spPr bwMode="auto">
          <a:xfrm>
            <a:off x="5078413" y="214313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sp>
        <p:nvSpPr>
          <p:cNvPr id="34" name="Line Callout 1 33"/>
          <p:cNvSpPr/>
          <p:nvPr/>
        </p:nvSpPr>
        <p:spPr>
          <a:xfrm>
            <a:off x="5040313" y="1347787"/>
            <a:ext cx="3490912" cy="1447800"/>
          </a:xfrm>
          <a:prstGeom prst="borderCallout1">
            <a:avLst>
              <a:gd name="adj1" fmla="val 61868"/>
              <a:gd name="adj2" fmla="val -370"/>
              <a:gd name="adj3" fmla="val 96345"/>
              <a:gd name="adj4" fmla="val -3951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How many states?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A) 4 B) 5 C) 6 D) &gt;6 E) ? </a:t>
            </a:r>
          </a:p>
        </p:txBody>
      </p:sp>
    </p:spTree>
    <p:extLst>
      <p:ext uri="{BB962C8B-B14F-4D97-AF65-F5344CB8AC3E}">
        <p14:creationId xmlns:p14="http://schemas.microsoft.com/office/powerpoint/2010/main" val="22684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015456"/>
            <a:ext cx="22352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713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  <p:sp>
          <p:nvSpPr>
            <p:cNvPr id="4713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</p:grp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DFAs can represent NFAs </a:t>
            </a:r>
          </a:p>
        </p:txBody>
      </p:sp>
      <p:sp>
        <p:nvSpPr>
          <p:cNvPr id="47108" name="Rectangle 24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, 0,  or multiple transitions</a:t>
            </a:r>
          </a:p>
        </p:txBody>
      </p:sp>
      <p:sp>
        <p:nvSpPr>
          <p:cNvPr id="47127" name="Rectangle 72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i="1"/>
              <a:t>To show:</a:t>
            </a:r>
          </a:p>
        </p:txBody>
      </p:sp>
      <p:sp>
        <p:nvSpPr>
          <p:cNvPr id="47128" name="AutoShape 74"/>
          <p:cNvSpPr>
            <a:spLocks noChangeArrowheads="1"/>
          </p:cNvSpPr>
          <p:nvPr/>
        </p:nvSpPr>
        <p:spPr bwMode="auto">
          <a:xfrm>
            <a:off x="3862388" y="3883025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pic>
        <p:nvPicPr>
          <p:cNvPr id="471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31" name="Text Box 21"/>
          <p:cNvSpPr txBox="1">
            <a:spLocks noChangeArrowheads="1"/>
          </p:cNvSpPr>
          <p:nvPr/>
        </p:nvSpPr>
        <p:spPr bwMode="auto">
          <a:xfrm>
            <a:off x="3624263" y="212725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NFA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7132" name="Text Box 22"/>
          <p:cNvSpPr txBox="1">
            <a:spLocks noChangeArrowheads="1"/>
          </p:cNvSpPr>
          <p:nvPr/>
        </p:nvSpPr>
        <p:spPr bwMode="auto">
          <a:xfrm>
            <a:off x="5491163" y="214313"/>
            <a:ext cx="215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RegEx</a:t>
            </a:r>
            <a:r>
              <a:rPr lang="en-US" sz="4200">
                <a:latin typeface="Times New Roman" pitchFamily="18" charset="0"/>
              </a:rPr>
              <a:t>'s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7133" name="Text Box 23"/>
          <p:cNvSpPr txBox="1">
            <a:spLocks noChangeArrowheads="1"/>
          </p:cNvSpPr>
          <p:nvPr/>
        </p:nvSpPr>
        <p:spPr bwMode="auto">
          <a:xfrm>
            <a:off x="1741488" y="214313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DFA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7134" name="Rectangle 24"/>
          <p:cNvSpPr>
            <a:spLocks noChangeArrowheads="1"/>
          </p:cNvSpPr>
          <p:nvPr/>
        </p:nvSpPr>
        <p:spPr bwMode="auto">
          <a:xfrm>
            <a:off x="3211513" y="212725"/>
            <a:ext cx="476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sp>
        <p:nvSpPr>
          <p:cNvPr id="47135" name="Rectangle 25"/>
          <p:cNvSpPr>
            <a:spLocks noChangeArrowheads="1"/>
          </p:cNvSpPr>
          <p:nvPr/>
        </p:nvSpPr>
        <p:spPr bwMode="auto">
          <a:xfrm>
            <a:off x="5078413" y="214313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pic>
        <p:nvPicPr>
          <p:cNvPr id="47136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2241550"/>
            <a:ext cx="43148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37" name="Title 1"/>
          <p:cNvSpPr txBox="1">
            <a:spLocks/>
          </p:cNvSpPr>
          <p:nvPr/>
        </p:nvSpPr>
        <p:spPr bwMode="auto">
          <a:xfrm>
            <a:off x="-65088" y="-381000"/>
            <a:ext cx="21304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</p:spTree>
    <p:extLst>
      <p:ext uri="{BB962C8B-B14F-4D97-AF65-F5344CB8AC3E}">
        <p14:creationId xmlns:p14="http://schemas.microsoft.com/office/powerpoint/2010/main" val="13384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40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400" dirty="0" smtClean="0">
                <a:latin typeface="+mj-lt"/>
              </a:rPr>
              <a:t>Write the NFA for this Language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7737475" y="1803400"/>
            <a:ext cx="12430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600" b="1">
              <a:solidFill>
                <a:srgbClr val="343398"/>
              </a:solidFill>
              <a:latin typeface="Arial" pitchFamily="34" charset="0"/>
            </a:endParaRP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01011001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1111111011</a:t>
            </a: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7848600" y="3773488"/>
            <a:ext cx="1117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0000100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111111111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7634288" y="1600200"/>
            <a:ext cx="1433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</a:t>
            </a:r>
            <a:r>
              <a:rPr lang="en-US" sz="1400" b="1" i="1">
                <a:solidFill>
                  <a:srgbClr val="009900"/>
                </a:solidFill>
                <a:latin typeface="Comic Sans MS" pitchFamily="66" charset="0"/>
              </a:rPr>
              <a:t>not</a:t>
            </a: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7924800" y="3581400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4041" name="Rectangle 14"/>
          <p:cNvSpPr>
            <a:spLocks noChangeArrowheads="1"/>
          </p:cNvSpPr>
          <p:nvPr/>
        </p:nvSpPr>
        <p:spPr bwMode="auto">
          <a:xfrm>
            <a:off x="7304088" y="5989638"/>
            <a:ext cx="16764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/>
              <a:t>a </a:t>
            </a:r>
            <a:r>
              <a:rPr lang="en-US" b="1" i="1"/>
              <a:t>D</a:t>
            </a:r>
            <a:r>
              <a:rPr lang="en-US"/>
              <a:t>FA would require 8 states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3498850"/>
              <a:ext cx="3175" cy="9525"/>
            </p14:xfrm>
          </p:contentPart>
        </mc:Choice>
        <mc:Fallback xmlns="">
          <p:pic>
            <p:nvPicPr>
              <p:cNvPr id="20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803" y="3494969"/>
                <a:ext cx="25797" cy="24694"/>
              </a:xfrm>
              <a:prstGeom prst="rect">
                <a:avLst/>
              </a:prstGeom>
            </p:spPr>
          </p:pic>
        </mc:Fallback>
      </mc:AlternateContent>
      <p:sp>
        <p:nvSpPr>
          <p:cNvPr id="44043" name="TextBox 5"/>
          <p:cNvSpPr txBox="1">
            <a:spLocks noChangeArrowheads="1"/>
          </p:cNvSpPr>
          <p:nvPr/>
        </p:nvSpPr>
        <p:spPr bwMode="auto">
          <a:xfrm>
            <a:off x="174625" y="1414463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pic>
        <p:nvPicPr>
          <p:cNvPr id="44044" name="Picture 2" descr="C:\Users\Colleen\Documents\Teaching\HMC\CS60\2012_fall_CS60\Stone_Sp_2012\Lec23_S12_State_Page_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27634"/>
          <a:stretch>
            <a:fillRect/>
          </a:stretch>
        </p:blipFill>
        <p:spPr bwMode="auto">
          <a:xfrm>
            <a:off x="1974850" y="5360988"/>
            <a:ext cx="51403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DFA Proofs (Phrasing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states </a:t>
            </a:r>
            <a:r>
              <a:rPr lang="en-US" dirty="0" smtClean="0"/>
              <a:t>do </a:t>
            </a:r>
            <a:r>
              <a:rPr lang="en-US" dirty="0"/>
              <a:t>I need in my DFA? </a:t>
            </a:r>
            <a:endParaRPr lang="en-US" dirty="0" smtClean="0"/>
          </a:p>
          <a:p>
            <a:r>
              <a:rPr lang="en-US" dirty="0" smtClean="0"/>
              <a:t>Upper bound: </a:t>
            </a:r>
          </a:p>
          <a:p>
            <a:pPr lvl="1"/>
            <a:r>
              <a:rPr lang="en-US" dirty="0" smtClean="0"/>
              <a:t>To prove that you don’t need more than X states:</a:t>
            </a:r>
          </a:p>
          <a:p>
            <a:pPr lvl="2"/>
            <a:r>
              <a:rPr lang="en-US" dirty="0" smtClean="0"/>
              <a:t>Make a DFA with X states.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Lower bound: </a:t>
            </a:r>
          </a:p>
          <a:p>
            <a:pPr lvl="1"/>
            <a:r>
              <a:rPr lang="en-US" dirty="0" smtClean="0"/>
              <a:t>To prove that you need at least Y states:</a:t>
            </a:r>
          </a:p>
          <a:p>
            <a:pPr lvl="2"/>
            <a:r>
              <a:rPr lang="en-US" dirty="0" smtClean="0"/>
              <a:t>Find Y pairwise distinguishable strings.</a:t>
            </a:r>
          </a:p>
        </p:txBody>
      </p:sp>
    </p:spTree>
    <p:extLst>
      <p:ext uri="{BB962C8B-B14F-4D97-AF65-F5344CB8AC3E}">
        <p14:creationId xmlns:p14="http://schemas.microsoft.com/office/powerpoint/2010/main" val="25079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507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/>
              <a:t>Write the NFA for this Language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737475" y="1803400"/>
            <a:ext cx="12430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600" b="1">
              <a:solidFill>
                <a:srgbClr val="343398"/>
              </a:solidFill>
              <a:latin typeface="Arial" pitchFamily="34" charset="0"/>
            </a:endParaRP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01011001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1111111011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7848600" y="3773488"/>
            <a:ext cx="1117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0000100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111111111</a:t>
            </a: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7634288" y="1600200"/>
            <a:ext cx="1433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</a:t>
            </a:r>
            <a:r>
              <a:rPr lang="en-US" sz="1400" b="1" i="1">
                <a:solidFill>
                  <a:srgbClr val="009900"/>
                </a:solidFill>
                <a:latin typeface="Comic Sans MS" pitchFamily="66" charset="0"/>
              </a:rPr>
              <a:t>not</a:t>
            </a: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7924800" y="3581400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5065" name="Rectangle 14"/>
          <p:cNvSpPr>
            <a:spLocks noChangeArrowheads="1"/>
          </p:cNvSpPr>
          <p:nvPr/>
        </p:nvSpPr>
        <p:spPr bwMode="auto">
          <a:xfrm>
            <a:off x="7304088" y="5989638"/>
            <a:ext cx="16764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/>
              <a:t>a </a:t>
            </a:r>
            <a:r>
              <a:rPr lang="en-US" b="1" i="1"/>
              <a:t>D</a:t>
            </a:r>
            <a:r>
              <a:rPr lang="en-US"/>
              <a:t>FA would require 8 states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3498850"/>
              <a:ext cx="3175" cy="9525"/>
            </p14:xfrm>
          </p:contentPart>
        </mc:Choice>
        <mc:Fallback xmlns="">
          <p:pic>
            <p:nvPicPr>
              <p:cNvPr id="20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803" y="3494969"/>
                <a:ext cx="25797" cy="24694"/>
              </a:xfrm>
              <a:prstGeom prst="rect">
                <a:avLst/>
              </a:prstGeom>
            </p:spPr>
          </p:pic>
        </mc:Fallback>
      </mc:AlternateContent>
      <p:sp>
        <p:nvSpPr>
          <p:cNvPr id="45067" name="TextBox 5"/>
          <p:cNvSpPr txBox="1">
            <a:spLocks noChangeArrowheads="1"/>
          </p:cNvSpPr>
          <p:nvPr/>
        </p:nvSpPr>
        <p:spPr bwMode="auto">
          <a:xfrm>
            <a:off x="174625" y="1414463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pic>
        <p:nvPicPr>
          <p:cNvPr id="45068" name="Picture 2" descr="C:\Users\Colleen\Documents\Teaching\HMC\CS60\2012_fall_CS60\Stone_Sp_2012\Lec23_S12_State_Page_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27634"/>
          <a:stretch>
            <a:fillRect/>
          </a:stretch>
        </p:blipFill>
        <p:spPr bwMode="auto">
          <a:xfrm>
            <a:off x="1974850" y="5360988"/>
            <a:ext cx="51403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70" name="Title 1"/>
          <p:cNvSpPr txBox="1">
            <a:spLocks/>
          </p:cNvSpPr>
          <p:nvPr/>
        </p:nvSpPr>
        <p:spPr bwMode="auto">
          <a:xfrm>
            <a:off x="-65088" y="-381000"/>
            <a:ext cx="21304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pic>
        <p:nvPicPr>
          <p:cNvPr id="4507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6550025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4000" y="2743200"/>
            <a:ext cx="8915400" cy="1470025"/>
          </a:xfrm>
        </p:spPr>
        <p:txBody>
          <a:bodyPr/>
          <a:lstStyle/>
          <a:p>
            <a:r>
              <a:rPr lang="en-US" sz="6000" dirty="0" smtClean="0"/>
              <a:t>Depth First Search (DFS)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&amp;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Breadth First Search (BFS)</a:t>
            </a:r>
            <a:endParaRPr lang="en-US" sz="6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381000" y="152400"/>
            <a:ext cx="1358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67400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9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0650"/>
            <a:ext cx="883285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QUEUES: </a:t>
            </a:r>
            <a:r>
              <a:rPr lang="en-US" b="1" dirty="0" smtClean="0"/>
              <a:t>First </a:t>
            </a:r>
            <a:r>
              <a:rPr lang="en-US" dirty="0" smtClean="0"/>
              <a:t>in First Out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8800" y="59563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59563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5949950"/>
            <a:ext cx="914400" cy="693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V="1">
            <a:off x="7010400" y="4838700"/>
            <a:ext cx="0" cy="175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457200" y="6026150"/>
            <a:ext cx="2895600" cy="615950"/>
          </a:xfrm>
          <a:prstGeom prst="borderCallout1">
            <a:avLst>
              <a:gd name="adj1" fmla="val 679"/>
              <a:gd name="adj2" fmla="val 8129"/>
              <a:gd name="adj3" fmla="val -105392"/>
              <a:gd name="adj4" fmla="val 5492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dequeued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257800" y="1219200"/>
            <a:ext cx="3024188" cy="1231900"/>
          </a:xfrm>
          <a:prstGeom prst="borderCallout1">
            <a:avLst>
              <a:gd name="adj1" fmla="val 103771"/>
              <a:gd name="adj2" fmla="val 67617"/>
              <a:gd name="adj3" fmla="val 129566"/>
              <a:gd name="adj4" fmla="val 7411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Create an object that implements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QueueInterface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227" name="Picture 5" descr="http://shop.shopelections.com/images/1309356258093-2939768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681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-33496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smtClean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9615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STACKS: Last in First Out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713038"/>
            <a:ext cx="8789987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57150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0292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3800" y="43434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15200" y="4495800"/>
            <a:ext cx="0" cy="175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2895600" y="6026150"/>
            <a:ext cx="2590800" cy="615950"/>
          </a:xfrm>
          <a:prstGeom prst="borderCallout1">
            <a:avLst>
              <a:gd name="adj1" fmla="val 679"/>
              <a:gd name="adj2" fmla="val 8129"/>
              <a:gd name="adj3" fmla="val -118888"/>
              <a:gd name="adj4" fmla="val -1685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popped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257800" y="1219200"/>
            <a:ext cx="3024188" cy="1231900"/>
          </a:xfrm>
          <a:prstGeom prst="borderCallout1">
            <a:avLst>
              <a:gd name="adj1" fmla="val 103771"/>
              <a:gd name="adj2" fmla="val 67617"/>
              <a:gd name="adj3" fmla="val 129566"/>
              <a:gd name="adj4" fmla="val 7411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Create an object that implements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StackInterface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0" y="-33496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smtClean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2834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00200" y="2819400"/>
            <a:ext cx="436563" cy="4143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31888" y="3962400"/>
            <a:ext cx="219075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93825" y="4114800"/>
            <a:ext cx="219075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92263" y="4495800"/>
            <a:ext cx="10795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28800" y="40386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38338" y="3143250"/>
            <a:ext cx="436562" cy="4159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43163" y="3068638"/>
            <a:ext cx="436562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29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667000" y="2811463"/>
            <a:ext cx="436563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2895600"/>
            <a:ext cx="1066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38800" y="3733800"/>
            <a:ext cx="25146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34000" y="5334000"/>
            <a:ext cx="3200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2895600" cy="1706563"/>
          </a:xfrm>
        </p:spPr>
        <p:txBody>
          <a:bodyPr/>
          <a:lstStyle/>
          <a:p>
            <a:pPr eaLnBrk="1" hangingPunct="1"/>
            <a:r>
              <a:rPr lang="en-US" dirty="0" smtClean="0"/>
              <a:t>Breadth First Search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BFS</a:t>
            </a:r>
            <a:r>
              <a:rPr lang="en-US" dirty="0" smtClean="0"/>
              <a:t>)</a:t>
            </a:r>
          </a:p>
        </p:txBody>
      </p:sp>
      <p:sp>
        <p:nvSpPr>
          <p:cNvPr id="17426" name="Title 1"/>
          <p:cNvSpPr txBox="1">
            <a:spLocks/>
          </p:cNvSpPr>
          <p:nvPr/>
        </p:nvSpPr>
        <p:spPr bwMode="auto">
          <a:xfrm>
            <a:off x="941388" y="152400"/>
            <a:ext cx="28956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Depth </a:t>
            </a:r>
          </a:p>
          <a:p>
            <a:pPr algn="ctr" eaLnBrk="1" hangingPunct="1"/>
            <a:r>
              <a:rPr lang="en-US" sz="4400"/>
              <a:t>First Search</a:t>
            </a:r>
            <a:br>
              <a:rPr lang="en-US" sz="4400"/>
            </a:br>
            <a:r>
              <a:rPr lang="en-US" sz="4400"/>
              <a:t>(</a:t>
            </a:r>
            <a:r>
              <a:rPr lang="en-US" sz="4400" b="1"/>
              <a:t>DFS</a:t>
            </a:r>
            <a:r>
              <a:rPr lang="en-US" sz="4400"/>
              <a:t>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219200" y="5638800"/>
            <a:ext cx="3200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STACKS</a:t>
            </a:r>
            <a:endParaRPr lang="en-US" sz="3200" b="1" dirty="0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572000" y="5624513"/>
            <a:ext cx="35036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QUEUES</a:t>
            </a:r>
            <a:endParaRPr lang="en-US" sz="3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241300" y="5624513"/>
            <a:ext cx="1358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558323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1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1"/>
            <a:ext cx="4705985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0"/>
            <a:ext cx="6552064" cy="55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With a Stack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05387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1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	&lt;TOP&gt; d &lt;BOTTOM&gt;</a:t>
            </a:r>
          </a:p>
          <a:p>
            <a:pPr marL="0" indent="0">
              <a:buNone/>
            </a:pPr>
            <a:r>
              <a:rPr lang="en-US" sz="1600" dirty="0"/>
              <a:t>Popped: d</a:t>
            </a:r>
          </a:p>
          <a:p>
            <a:pPr marL="0" indent="0">
              <a:buNone/>
            </a:pPr>
            <a:r>
              <a:rPr lang="en-US" sz="1600" dirty="0"/>
              <a:t>	&lt;TOP&gt; c e &lt;BOTTOM&gt;</a:t>
            </a:r>
          </a:p>
          <a:p>
            <a:pPr marL="0" indent="0">
              <a:buNone/>
            </a:pPr>
            <a:r>
              <a:rPr lang="en-US" sz="1600" dirty="0"/>
              <a:t>Popped: c</a:t>
            </a:r>
          </a:p>
          <a:p>
            <a:pPr marL="0" indent="0">
              <a:buNone/>
            </a:pPr>
            <a:r>
              <a:rPr lang="en-US" sz="1600" dirty="0"/>
              <a:t>	&lt;TOP&gt; b empty e &lt;BOTTOM&gt;</a:t>
            </a:r>
          </a:p>
          <a:p>
            <a:pPr marL="0" indent="0">
              <a:buNone/>
            </a:pPr>
            <a:r>
              <a:rPr lang="en-US" sz="1600" dirty="0"/>
              <a:t>Popped: b</a:t>
            </a:r>
          </a:p>
          <a:p>
            <a:pPr marL="0" indent="0">
              <a:buNone/>
            </a:pPr>
            <a:r>
              <a:rPr lang="en-US" sz="1600" dirty="0"/>
              <a:t>	&lt;TOP&gt; a empty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a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 &lt;BOTTOM&gt;</a:t>
            </a:r>
          </a:p>
          <a:p>
            <a:pPr marL="0" indent="0">
              <a:buNone/>
            </a:pPr>
            <a:r>
              <a:rPr lang="en-US" sz="1600" dirty="0"/>
              <a:t>Popped: e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30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With a Queue</a:t>
            </a:r>
            <a:endParaRPr 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339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	&lt;FRONT&gt; d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d</a:t>
            </a:r>
          </a:p>
          <a:p>
            <a:pPr marL="0" indent="0">
              <a:buNone/>
            </a:pPr>
            <a:r>
              <a:rPr lang="en-US" sz="1800" dirty="0"/>
              <a:t>	&lt;FRONT&gt; e c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</a:t>
            </a:r>
          </a:p>
          <a:p>
            <a:pPr marL="0" indent="0">
              <a:buNone/>
            </a:pPr>
            <a:r>
              <a:rPr lang="en-US" sz="1800" dirty="0"/>
              <a:t>	&lt;FRONT&gt; c empty </a:t>
            </a:r>
            <a:r>
              <a:rPr lang="en-US" sz="1800" dirty="0" err="1"/>
              <a:t>empty</a:t>
            </a:r>
            <a:r>
              <a:rPr lang="en-US" sz="1800" dirty="0"/>
              <a:t>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c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</a:t>
            </a:r>
            <a:r>
              <a:rPr lang="en-US" sz="1800" dirty="0" err="1"/>
              <a:t>empty</a:t>
            </a:r>
            <a:r>
              <a:rPr lang="en-US" sz="1800" dirty="0"/>
              <a:t>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b</a:t>
            </a:r>
          </a:p>
          <a:p>
            <a:pPr marL="0" indent="0">
              <a:buNone/>
            </a:pPr>
            <a:r>
              <a:rPr lang="en-US" sz="1800" dirty="0"/>
              <a:t>	&lt;FRONT&gt; empty a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a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a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&lt;BACK</a:t>
            </a:r>
            <a:r>
              <a:rPr lang="en-US" sz="1800" dirty="0" smtClean="0"/>
              <a:t>&gt;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29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DFA Proofs (Phrasing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states </a:t>
            </a:r>
            <a:r>
              <a:rPr lang="en-US" dirty="0" smtClean="0"/>
              <a:t>do </a:t>
            </a:r>
            <a:r>
              <a:rPr lang="en-US" dirty="0"/>
              <a:t>I need in my DFA? </a:t>
            </a:r>
            <a:endParaRPr lang="en-US" dirty="0" smtClean="0"/>
          </a:p>
          <a:p>
            <a:r>
              <a:rPr lang="en-US" dirty="0" smtClean="0"/>
              <a:t>Upper bound: </a:t>
            </a:r>
          </a:p>
          <a:p>
            <a:pPr lvl="1"/>
            <a:r>
              <a:rPr lang="en-US" dirty="0" smtClean="0"/>
              <a:t>If you can make a DFA with X states,</a:t>
            </a:r>
          </a:p>
          <a:p>
            <a:pPr lvl="2"/>
            <a:r>
              <a:rPr lang="en-US" dirty="0" smtClean="0"/>
              <a:t> that proves you don’t need more than X states.</a:t>
            </a:r>
          </a:p>
          <a:p>
            <a:endParaRPr lang="en-US" dirty="0" smtClean="0"/>
          </a:p>
          <a:p>
            <a:r>
              <a:rPr lang="en-US" dirty="0" smtClean="0"/>
              <a:t>Lower bound: </a:t>
            </a:r>
          </a:p>
          <a:p>
            <a:pPr lvl="1"/>
            <a:r>
              <a:rPr lang="en-US" dirty="0" smtClean="0"/>
              <a:t>If you have Y pairwise distinguishable strings, </a:t>
            </a:r>
          </a:p>
          <a:p>
            <a:pPr lvl="2"/>
            <a:r>
              <a:rPr lang="en-US" dirty="0" smtClean="0"/>
              <a:t>that proves you need at least Y states.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152400"/>
            <a:ext cx="898540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705985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8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</a:t>
            </a:r>
            <a:r>
              <a:rPr lang="en-US" sz="2800" dirty="0" smtClean="0"/>
              <a:t>array!</a:t>
            </a:r>
            <a:endParaRPr lang="en-US" sz="2800" dirty="0"/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clearer?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Phrasing 1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Phrasing 2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They’re both clear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They’re both unclear</a:t>
            </a:r>
          </a:p>
        </p:txBody>
      </p:sp>
    </p:spTree>
    <p:extLst>
      <p:ext uri="{BB962C8B-B14F-4D97-AF65-F5344CB8AC3E}">
        <p14:creationId xmlns:p14="http://schemas.microsoft.com/office/powerpoint/2010/main" val="1199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 Rules &amp; Generation Tips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Rules about DFAs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Indicate the starting state </a:t>
            </a:r>
            <a:r>
              <a:rPr lang="en-US" i="1" smtClean="0"/>
              <a:t>(aka initial state) </a:t>
            </a:r>
            <a:r>
              <a:rPr lang="en-US" smtClean="0"/>
              <a:t>with a triangle or arrow.</a:t>
            </a:r>
          </a:p>
          <a:p>
            <a:pPr eaLnBrk="1" hangingPunct="1"/>
            <a:r>
              <a:rPr lang="en-US" smtClean="0"/>
              <a:t>Indicate the accepting state(s) </a:t>
            </a:r>
            <a:r>
              <a:rPr lang="en-US" i="1" smtClean="0"/>
              <a:t>(aka final states) </a:t>
            </a:r>
            <a:r>
              <a:rPr lang="en-US" smtClean="0"/>
              <a:t>with concentric circles.</a:t>
            </a:r>
          </a:p>
          <a:p>
            <a:pPr eaLnBrk="1" hangingPunct="1"/>
            <a:r>
              <a:rPr lang="en-US" smtClean="0"/>
              <a:t>Every state must have a transition for every possible symbol.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smtClean="0"/>
              <a:t>Tips for writing DFAs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Write out sequences </a:t>
            </a:r>
            <a:r>
              <a:rPr lang="en-US" i="1" dirty="0" smtClean="0"/>
              <a:t>(aka strings) </a:t>
            </a:r>
            <a:r>
              <a:rPr lang="en-US" dirty="0" smtClean="0"/>
              <a:t>that are accepted.</a:t>
            </a:r>
          </a:p>
          <a:p>
            <a:pPr eaLnBrk="1" hangingPunct="1"/>
            <a:r>
              <a:rPr lang="en-US" dirty="0" smtClean="0"/>
              <a:t>Write out sequences that are not accepted.</a:t>
            </a:r>
          </a:p>
          <a:p>
            <a:pPr eaLnBrk="1" hangingPunct="1"/>
            <a:r>
              <a:rPr lang="en-US" dirty="0" smtClean="0"/>
              <a:t>Identify what states might be important and what they will “mean”</a:t>
            </a:r>
          </a:p>
          <a:p>
            <a:pPr eaLnBrk="1" hangingPunct="1"/>
            <a:r>
              <a:rPr lang="en-US" b="1" dirty="0" smtClean="0"/>
              <a:t>Make sure each state has a transition for every possible symbol!</a:t>
            </a:r>
          </a:p>
          <a:p>
            <a:pPr eaLnBrk="1" hangingPunct="1"/>
            <a:r>
              <a:rPr lang="en-US" dirty="0" smtClean="0"/>
              <a:t>Add a failing state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433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6032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455988"/>
            <a:ext cx="962025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49525"/>
            <a:ext cx="99060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267200"/>
            <a:ext cx="4953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9" name="Group 6"/>
          <p:cNvGrpSpPr>
            <a:grpSpLocks/>
          </p:cNvGrpSpPr>
          <p:nvPr/>
        </p:nvGrpSpPr>
        <p:grpSpPr bwMode="auto">
          <a:xfrm>
            <a:off x="68263" y="4759325"/>
            <a:ext cx="771525" cy="787400"/>
            <a:chOff x="3457168" y="5664446"/>
            <a:chExt cx="771525" cy="787166"/>
          </a:xfrm>
        </p:grpSpPr>
        <p:pic>
          <p:nvPicPr>
            <p:cNvPr id="14351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2240">
              <a:off x="3457168" y="5664446"/>
              <a:ext cx="77152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52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6281">
              <a:off x="3473835" y="6051562"/>
              <a:ext cx="73818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5538788"/>
            <a:ext cx="97631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7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475" y="762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***Distinguishability Theorem***</a:t>
            </a:r>
            <a:br>
              <a:rPr lang="en-US" b="1" dirty="0" smtClean="0"/>
            </a:br>
            <a:r>
              <a:rPr lang="en-US" sz="3600" dirty="0" smtClean="0"/>
              <a:t>(Lower-bound on Necessary states!)</a:t>
            </a:r>
            <a:endParaRPr lang="en-US" sz="3600" dirty="0"/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3048000" y="3352800"/>
            <a:ext cx="5880100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Given a language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Strings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/>
              <a:t> are </a:t>
            </a:r>
            <a:r>
              <a:rPr lang="en-US" sz="2400" b="1" dirty="0" smtClean="0"/>
              <a:t>distinguishable</a:t>
            </a:r>
            <a:r>
              <a:rPr lang="en-US" sz="2400" dirty="0" smtClean="0"/>
              <a:t>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there exists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∑*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such that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sz="2400" dirty="0" smtClean="0"/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sz="2400" dirty="0" smtClean="0"/>
              <a:t>(or vice versa)</a:t>
            </a: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3048000" y="5334000"/>
            <a:ext cx="5562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A set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is </a:t>
            </a:r>
            <a:r>
              <a:rPr lang="en-US" sz="3200" b="1" dirty="0"/>
              <a:t>pairwise distinguishable </a:t>
            </a:r>
            <a:endParaRPr lang="en-US" sz="2400" b="1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if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/>
              <a:t> and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/>
              <a:t> are distinguishable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≠ j</a:t>
            </a:r>
            <a:r>
              <a:rPr lang="en-US" sz="2400" dirty="0"/>
              <a:t>.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81000" y="1524000"/>
            <a:ext cx="8547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 b="1" dirty="0"/>
              <a:t>If there is a pairwise distinguishable set of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/>
              <a:t> strings for a language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/>
              <a:t>, then a DFA accepting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/>
              <a:t> must have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≥ N</a:t>
            </a:r>
            <a:r>
              <a:rPr lang="en-US" sz="3600" b="1" dirty="0"/>
              <a:t> states.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676275" y="3733800"/>
            <a:ext cx="2286000" cy="900113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682625" y="5486400"/>
            <a:ext cx="2286000" cy="117475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pairwise</a:t>
            </a:r>
            <a:r>
              <a:rPr lang="en-US" sz="2400" dirty="0"/>
              <a:t>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3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Proof for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>
                <a:cs typeface="Times New Roman" pitchFamily="18" charset="0"/>
              </a:rPr>
              <a:t>≥ 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}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bound: </a:t>
            </a:r>
          </a:p>
          <a:p>
            <a:pPr lvl="1"/>
            <a:r>
              <a:rPr lang="en-US" dirty="0" smtClean="0"/>
              <a:t>To prove that you don’t need more than X states:</a:t>
            </a:r>
          </a:p>
          <a:p>
            <a:pPr lvl="2"/>
            <a:r>
              <a:rPr lang="en-US" dirty="0" smtClean="0"/>
              <a:t>Make a DFA with X states.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Lower bound: </a:t>
            </a:r>
          </a:p>
          <a:p>
            <a:pPr lvl="1"/>
            <a:r>
              <a:rPr lang="en-US" dirty="0" smtClean="0"/>
              <a:t>To prove that you need at least Y states:</a:t>
            </a:r>
          </a:p>
          <a:p>
            <a:pPr lvl="2"/>
            <a:r>
              <a:rPr lang="en-US" dirty="0" smtClean="0"/>
              <a:t>Find Y pairwise distinguishable strings.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49799"/>
            <a:ext cx="2311400" cy="131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536305" y="1301750"/>
            <a:ext cx="2374900" cy="596900"/>
          </a:xfrm>
          <a:prstGeom prst="borderCallout1">
            <a:avLst>
              <a:gd name="adj1" fmla="val 47422"/>
              <a:gd name="adj2" fmla="val 924"/>
              <a:gd name="adj3" fmla="val -47919"/>
              <a:gd name="adj4" fmla="val -1162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 multiple of 3 a’s.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16008"/>
              </p:ext>
            </p:extLst>
          </p:nvPr>
        </p:nvGraphicFramePr>
        <p:xfrm>
          <a:off x="613795" y="5029200"/>
          <a:ext cx="8073005" cy="1585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914400"/>
                <a:gridCol w="914400"/>
                <a:gridCol w="5406005"/>
              </a:tblGrid>
              <a:tr h="38655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0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0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0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0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38655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</a:t>
                      </a:r>
                      <a:r>
                        <a:rPr lang="en-US" sz="2000" dirty="0" smtClean="0"/>
                        <a:t> reject                               </a:t>
                      </a:r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38655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0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                               </a:t>
                      </a:r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38655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                              </a:t>
                      </a:r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</a:tbl>
          </a:graphicData>
        </a:graphic>
      </p:graphicFrame>
      <p:sp>
        <p:nvSpPr>
          <p:cNvPr id="7" name="Line Callout 1 6"/>
          <p:cNvSpPr/>
          <p:nvPr/>
        </p:nvSpPr>
        <p:spPr>
          <a:xfrm>
            <a:off x="7395710" y="2667000"/>
            <a:ext cx="1528195" cy="662521"/>
          </a:xfrm>
          <a:prstGeom prst="borderCallout1">
            <a:avLst>
              <a:gd name="adj1" fmla="val 47422"/>
              <a:gd name="adj2" fmla="val 924"/>
              <a:gd name="adj3" fmla="val 63262"/>
              <a:gd name="adj4" fmla="val -3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Need no more than 3</a:t>
            </a:r>
            <a:endParaRPr lang="en-US" sz="2400" dirty="0"/>
          </a:p>
        </p:txBody>
      </p:sp>
      <p:sp>
        <p:nvSpPr>
          <p:cNvPr id="8" name="Line Callout 1 7"/>
          <p:cNvSpPr/>
          <p:nvPr/>
        </p:nvSpPr>
        <p:spPr>
          <a:xfrm>
            <a:off x="7395710" y="4191000"/>
            <a:ext cx="1528195" cy="662521"/>
          </a:xfrm>
          <a:prstGeom prst="borderCallout1">
            <a:avLst>
              <a:gd name="adj1" fmla="val 47422"/>
              <a:gd name="adj2" fmla="val 924"/>
              <a:gd name="adj3" fmla="val 120770"/>
              <a:gd name="adj4" fmla="val -332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Need at least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2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dirty="0" smtClean="0"/>
              <a:t>Regular/</a:t>
            </a:r>
            <a:br>
              <a:rPr lang="en-US" sz="9600" dirty="0" smtClean="0"/>
            </a:br>
            <a:r>
              <a:rPr lang="en-US" sz="9600" dirty="0" smtClean="0"/>
              <a:t>Non-Regular Languages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9010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11094</TotalTime>
  <Words>1757</Words>
  <Application>Microsoft Office PowerPoint</Application>
  <PresentationFormat>On-screen Show (4:3)</PresentationFormat>
  <Paragraphs>458</Paragraphs>
  <Slides>54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ＭＳ Ｐゴシック</vt:lpstr>
      <vt:lpstr>ＭＳ Ｐゴシック</vt:lpstr>
      <vt:lpstr>Arial</vt:lpstr>
      <vt:lpstr>Calibri</vt:lpstr>
      <vt:lpstr>Cambria</vt:lpstr>
      <vt:lpstr>Comic Sans MS</vt:lpstr>
      <vt:lpstr>Courier New</vt:lpstr>
      <vt:lpstr>Impact</vt:lpstr>
      <vt:lpstr>Monotype Sorts</vt:lpstr>
      <vt:lpstr>Symbol</vt:lpstr>
      <vt:lpstr>Times</vt:lpstr>
      <vt:lpstr>Times New Roman</vt:lpstr>
      <vt:lpstr>Trebuchet MS</vt:lpstr>
      <vt:lpstr>Office Theme</vt:lpstr>
      <vt:lpstr>CS  60</vt:lpstr>
      <vt:lpstr>Survey</vt:lpstr>
      <vt:lpstr>Summary – DFA Proofs (Phrasing 1)</vt:lpstr>
      <vt:lpstr>Summary – DFA Proofs (Phrasing 2)</vt:lpstr>
      <vt:lpstr>Survey? </vt:lpstr>
      <vt:lpstr>DFA Rules &amp; Generation Tips</vt:lpstr>
      <vt:lpstr>***Distinguishability Theorem*** (Lower-bound on Necessary states!)</vt:lpstr>
      <vt:lpstr>Example Proof for  L = {a3n | n ≥ 0 }  </vt:lpstr>
      <vt:lpstr>Regular/ Non-Regular Languages</vt:lpstr>
      <vt:lpstr>***The Non-Regular Language Theorem***</vt:lpstr>
      <vt:lpstr>Summary – Non-Regular Language Proofs</vt:lpstr>
      <vt:lpstr>Non-Regular Language Proof</vt:lpstr>
      <vt:lpstr>Non-Regular Language Proof</vt:lpstr>
      <vt:lpstr>Non-regular Language Proofs</vt:lpstr>
      <vt:lpstr>Homework 11</vt:lpstr>
      <vt:lpstr>PowerPoint Presentation</vt:lpstr>
      <vt:lpstr>PowerPoint Presentation</vt:lpstr>
      <vt:lpstr>Turing Machine Demo</vt:lpstr>
      <vt:lpstr>PowerPoint Presentation</vt:lpstr>
      <vt:lpstr>PowerPoint Presentation</vt:lpstr>
      <vt:lpstr>PowerPoint Presentation</vt:lpstr>
      <vt:lpstr>Tips: Create a JFLAP TM that accepts strings of 2N zeros. </vt:lpstr>
      <vt:lpstr>PowerPoint Presentation</vt:lpstr>
      <vt:lpstr>Nondeterministic Finite Automata (NFAs) </vt:lpstr>
      <vt:lpstr>PowerPoint Presentation</vt:lpstr>
      <vt:lpstr>If you were going to implement an NFA in code, what language would you want to use? </vt:lpstr>
      <vt:lpstr>PowerPoint Presentation</vt:lpstr>
      <vt:lpstr>PowerPoint Presentation</vt:lpstr>
      <vt:lpstr>PowerPoint Presentation</vt:lpstr>
      <vt:lpstr>PowerPoint Presentation</vt:lpstr>
      <vt:lpstr>Depth First Search (DFS)  &amp;  Breadth First Search (BFS)</vt:lpstr>
      <vt:lpstr>QUEUES: First in First Out</vt:lpstr>
      <vt:lpstr>STACKS: Last in First Out</vt:lpstr>
      <vt:lpstr>Breadth First Search (BFS)</vt:lpstr>
      <vt:lpstr>PowerPoint Presentation</vt:lpstr>
      <vt:lpstr>Print With a Stack</vt:lpstr>
      <vt:lpstr>PowerPoint Presentation</vt:lpstr>
      <vt:lpstr>Print With a Queue</vt:lpstr>
      <vt:lpstr>PowerPoint Presentation</vt:lpstr>
      <vt:lpstr>PowerPoint Presentation</vt:lpstr>
      <vt:lpstr>BONUS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658</cp:revision>
  <cp:lastPrinted>2013-04-25T00:46:56Z</cp:lastPrinted>
  <dcterms:created xsi:type="dcterms:W3CDTF">2012-10-29T16:10:05Z</dcterms:created>
  <dcterms:modified xsi:type="dcterms:W3CDTF">2013-11-20T21:33:24Z</dcterms:modified>
</cp:coreProperties>
</file>