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868" r:id="rId2"/>
    <p:sldId id="842" r:id="rId3"/>
    <p:sldId id="846" r:id="rId4"/>
    <p:sldId id="845" r:id="rId5"/>
    <p:sldId id="844" r:id="rId6"/>
    <p:sldId id="892" r:id="rId7"/>
    <p:sldId id="893" r:id="rId8"/>
    <p:sldId id="848" r:id="rId9"/>
    <p:sldId id="847" r:id="rId10"/>
    <p:sldId id="851" r:id="rId11"/>
    <p:sldId id="852" r:id="rId12"/>
    <p:sldId id="853" r:id="rId13"/>
    <p:sldId id="912" r:id="rId14"/>
    <p:sldId id="914" r:id="rId15"/>
    <p:sldId id="885" r:id="rId16"/>
    <p:sldId id="886" r:id="rId17"/>
    <p:sldId id="887" r:id="rId18"/>
    <p:sldId id="888" r:id="rId19"/>
    <p:sldId id="889" r:id="rId20"/>
    <p:sldId id="890" r:id="rId21"/>
    <p:sldId id="913" r:id="rId22"/>
    <p:sldId id="894" r:id="rId23"/>
    <p:sldId id="896" r:id="rId24"/>
    <p:sldId id="897" r:id="rId25"/>
    <p:sldId id="898" r:id="rId26"/>
    <p:sldId id="899" r:id="rId27"/>
    <p:sldId id="900" r:id="rId28"/>
    <p:sldId id="901" r:id="rId29"/>
    <p:sldId id="902" r:id="rId30"/>
    <p:sldId id="903" r:id="rId31"/>
    <p:sldId id="904" r:id="rId32"/>
    <p:sldId id="905" r:id="rId33"/>
    <p:sldId id="906" r:id="rId34"/>
    <p:sldId id="907" r:id="rId35"/>
    <p:sldId id="908" r:id="rId36"/>
    <p:sldId id="909" r:id="rId37"/>
    <p:sldId id="869" r:id="rId38"/>
    <p:sldId id="870" r:id="rId39"/>
    <p:sldId id="871" r:id="rId40"/>
    <p:sldId id="872" r:id="rId41"/>
    <p:sldId id="873" r:id="rId42"/>
    <p:sldId id="874" r:id="rId43"/>
    <p:sldId id="875" r:id="rId44"/>
    <p:sldId id="876" r:id="rId45"/>
    <p:sldId id="877" r:id="rId46"/>
    <p:sldId id="878" r:id="rId47"/>
    <p:sldId id="879" r:id="rId48"/>
    <p:sldId id="880" r:id="rId49"/>
    <p:sldId id="881" r:id="rId50"/>
    <p:sldId id="882" r:id="rId51"/>
    <p:sldId id="883" r:id="rId52"/>
    <p:sldId id="884" r:id="rId53"/>
    <p:sldId id="854" r:id="rId54"/>
    <p:sldId id="857" r:id="rId55"/>
    <p:sldId id="865" r:id="rId56"/>
    <p:sldId id="856" r:id="rId57"/>
    <p:sldId id="855" r:id="rId58"/>
    <p:sldId id="858" r:id="rId59"/>
    <p:sldId id="859" r:id="rId60"/>
    <p:sldId id="910" r:id="rId61"/>
    <p:sldId id="911" r:id="rId62"/>
    <p:sldId id="708" r:id="rId63"/>
    <p:sldId id="709" r:id="rId64"/>
    <p:sldId id="710" r:id="rId65"/>
    <p:sldId id="711" r:id="rId66"/>
    <p:sldId id="712" r:id="rId67"/>
    <p:sldId id="713" r:id="rId68"/>
    <p:sldId id="714" r:id="rId69"/>
    <p:sldId id="715" r:id="rId70"/>
    <p:sldId id="716" r:id="rId71"/>
    <p:sldId id="717" r:id="rId72"/>
    <p:sldId id="718" r:id="rId73"/>
    <p:sldId id="719" r:id="rId74"/>
    <p:sldId id="720" r:id="rId75"/>
    <p:sldId id="721" r:id="rId76"/>
    <p:sldId id="722" r:id="rId77"/>
    <p:sldId id="916" r:id="rId78"/>
    <p:sldId id="917" r:id="rId79"/>
    <p:sldId id="918" r:id="rId8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868"/>
            <p14:sldId id="842"/>
          </p14:sldIdLst>
        </p14:section>
        <p14:section name="Abstract Classes" id="{C71C8AAB-8529-4557-A452-C7E2F1B12C97}">
          <p14:sldIdLst>
            <p14:sldId id="846"/>
            <p14:sldId id="845"/>
            <p14:sldId id="844"/>
          </p14:sldIdLst>
        </p14:section>
        <p14:section name="ArrayList and Generics" id="{D4C20D05-2310-461B-9A44-B884A91C855C}">
          <p14:sldIdLst>
            <p14:sldId id="892"/>
            <p14:sldId id="893"/>
          </p14:sldIdLst>
        </p14:section>
        <p14:section name="Spampede" id="{15868D85-C9AC-45E0-99D8-7375B6E5EC00}">
          <p14:sldIdLst>
            <p14:sldId id="848"/>
            <p14:sldId id="847"/>
            <p14:sldId id="851"/>
            <p14:sldId id="852"/>
            <p14:sldId id="853"/>
          </p14:sldIdLst>
        </p14:section>
        <p14:section name="bfs dfs" id="{830E7318-A694-4CD3-9674-948D01441F2C}">
          <p14:sldIdLst>
            <p14:sldId id="912"/>
            <p14:sldId id="914"/>
            <p14:sldId id="885"/>
            <p14:sldId id="886"/>
            <p14:sldId id="887"/>
            <p14:sldId id="888"/>
            <p14:sldId id="889"/>
            <p14:sldId id="890"/>
          </p14:sldIdLst>
        </p14:section>
        <p14:section name="Search" id="{256AB909-7992-4D64-9822-2062DA09328B}">
          <p14:sldIdLst>
            <p14:sldId id="913"/>
            <p14:sldId id="894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</p14:sldIdLst>
        </p14:section>
        <p14:section name="Radix Sort" id="{4DEEB409-5C23-4D99-AEFE-E5468CE4FB60}">
          <p14:sldIdLst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</p14:sldIdLst>
        </p14:section>
        <p14:section name="Spampede Base" id="{131474E5-6DE8-4144-A77E-E90493D0B187}">
          <p14:sldIdLst>
            <p14:sldId id="854"/>
            <p14:sldId id="857"/>
            <p14:sldId id="865"/>
            <p14:sldId id="856"/>
            <p14:sldId id="855"/>
            <p14:sldId id="858"/>
            <p14:sldId id="859"/>
            <p14:sldId id="910"/>
            <p14:sldId id="911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916"/>
            <p14:sldId id="917"/>
            <p14:sldId id="9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39" autoAdjust="0"/>
  </p:normalViewPr>
  <p:slideViewPr>
    <p:cSldViewPr>
      <p:cViewPr varScale="1">
        <p:scale>
          <a:sx n="76" d="100"/>
          <a:sy n="76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5T20:54:44.23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15726 4818 52 0,'-27'-4'35'0,"5"-1"-1"16,6 0-34-16,16 5 5 0,11-8-1 0,21-2 0 15,13-3 0-15,25 1 0 0,15-4 0 0,23 5-1 16,10-2 1-16,15 5-2 0,3 3-1 0,3 8 1 15,-4 2-1-15,-3 2 0 0,-11 2-1 0,-12-5 1 16,-11 1-1-16,-12-2 0 0,-15-2 0 0,-14-1 0 16,-17-1 1-16,-15-1 0 15,-25 2-2-15,0 0 2 16,-32 5-1-16,-13 3 0 15,-16-1 0-15,-16 0-1 16,-15 5 1-16,-14 2-1 16,-10-1 1-16,-9-1-1 15,-8 0 1-15,-4-1 0 0,-1-1-1 16,5 2 1-16,6 0 0 15,12-3 0-15,15-3 0 16,20-1 0-16,20-1 0 16,22 0 0-16,26-5 0 15,12 1-1-15,36-11 1 16,9-1 0-16,18 5-1 15,12-6 1-15,16 1 0 16,9 0-1-16,6 4 1 16,3-2 1-16,-1 5-1 15,-2 1 0-15,-5 1 0 16,-11 2-1-16,-13-2 1 15,-14 1 0-15,-15 2-1 0,-14 0 0 16,-11 0 0-16,-23 0-1 16,0 0 0-16,-16 9 1 15,-11 2-1 1,-12 3 0-16,-6-1 0 0,-11 0 0 15,-5 6-1-15,-9-1 2 16,0 0-2-16,-7-3 0 16,-1-2 1-16,-5-5 0 15,5 6 0-15,-4-6-1 16,9 1-2-16,-2-10-6 15,14 2-22-15,6-5 0 16,11-2-1-16,9-8 30 16,8-11 4-16</inkml:trace>
  <inkml:trace contextRef="#ctx0" brushRef="#br0" timeOffset="12370.8217">8851 6276 35 0,'-50'-22'30'0,"8"2"1"0,-2 0-31 0,8 6-1 16,9 5 2-16,2-1-1 0,11 3 1 15,9-6 0-15,5 13 1 0,31-19-1 0,10 14 2 16,11-5 0-16,17 7 0 0,6-6 1 0,13 7-1 16,4 1 1-16,3 3-2 0,-5-1 1 0,-3 3-1 15,-9 0 0-15,-6 2-1 0,-11 0 0 0,-11 1 0 16,-13-3 0-16,-10 1 1 0,-14-1-2 0,-13-4 2 15,0 0-2-15,-29 2 0 0,-9-5 1 0,-12 1-1 16,-16 1 0-16,-13 3-1 0,-11 0 1 0,-4 4 1 16,-3-1-1-16,0 1 1 0,6-1 0 15,10 0 0 1,12-2-1-16,16-2 1 15,13-5 0-15,12 4-2 0,16-1 1 16,12 1 1-16,13 4-2 16,10 2 1-16,14-2 1 15,7 1-1-15,8 6 1 16,11-3-1-16,4 2 2 15,4 4-3-15,2 0 3 16,-1-2-2-16,-5 5-1 16,-2 2 2-16,-8-4-1 15,-6 1 0-15,-10-5 0 0,-10-2 1 16,-8-2-1-1,-5-1 1-15,-18-6-1 16,12 4 1-16,-12-4-1 16,-19-3 1-16,-3 4-1 0,-9-3 1 15,-11-2-1-15,-9 3 0 16,-11-4 0-16,-8 2 0 15,-4 0 0-15,-6 2 0 16,3-4 0-16,8 4 0 16,7-1 0-16,12-2 0 15,12 4-1-15,12 0 1 16,26 0 0-16,0 0 1 15,32-5-1-15,17 3 1 16,15-3 0-16,17-3 0 16,12 0 0-16,7 1 0 15,1-2 0-15,-3 1-1 16,-8 5 0-16,-16 0-2 0,-12 15-4 15,-33 6-28-15,-13 11-4 16,-22-5 0-16,-27-5-1 16,-25-4 38-16</inkml:trace>
  <inkml:trace contextRef="#ctx0" brushRef="#br0" timeOffset="24866.4437">5031 8318 25 0,'-12'-7'31'0,"12"7"-1"16,-6-12-28-16,6 12 1 15,6-11 0-15,-6 11 0 16,17-8 0-16,-6 0 0 16,10 6 0-16,0-3 0 15,11 5 0-15,-1-5 0 16,8 4 0-16,4-3-1 15,7 7 1-15,1-3-1 16,7 3 0-16,-1-1-1 16,3 0 0-16,3-2 1 0,2 4-1 15,-1-2-1-15,-1-1 1 16,-1 1 0-16,3-2 0 15,-4 2 0-15,2 4 1 16,-1 0-1-16,0 1 0 16,-1-1 0-16,0 3 0 15,1-3 0-15,2 3 1 16,1-6-2-16,3-3 1 15,0-1 0-15,3-1 0 16,4-2 0-16,4 0 0 16,1-1 0-16,-1-2-1 15,1 2 0-15,2 2 1 16,-2-1-1-16,3 2 0 0,-2-5 1 15,2 3-1-15,2-2 0 16,1-2 0 0,0 1 0-16,0 0 1 15,-2-2-1-15,1 1 1 0,-2-1-1 16,0 2 1-16,-2 0-1 15,3-1 1-15,1-1-1 16,2-2 0-16,3 0 1 16,1 2-1-16,2 0 1 15,-2 3-1-15,2-1 1 16,0 1-1-16,-2 5 1 15,1 1-1-15,-4 6 0 0,2 4 0 16,-1 2 1 0,-1 1-1-16,1 3 0 15,-1 2 1-15,1-2-1 16,1 2 1-16,-2-7-1 0,-1-1 0 15,0-5 1-15,-3 0-1 16,-1-4 1-16,-3-2-1 16,0-3 0-16,-1-2 1 15,0 0-1-15,1 1 0 16,-3-1-1-16,-2 2 2 15,2 1 0-15,-2 2-1 16,-5 2 0-16,-1 5 0 16,-2 0 0-16,-1-1 0 15,-2 1 1-15,1-3-2 16,-1 1 2-16,-1 2-1 15,1-1 0-15,-2-3 0 16,1-2 0-16,0 3 0 0,-5-3 0 16,-2 0 0-16,-2 0 0 15,-2-3 1-15,-3 0-1 16,0-1 0-16,-5 2 0 15,-2 1 1-15,-6-1-1 16,1 1 0-16,-7 2 1 16,-2 2-1-16,-2-2 0 15,-5 4 1-15,-3-2-1 16,-3-1 0-16,-2 0 0 15,-13-2 0-15,18 7 0 16,-18-7 0-16,13 6-1 16,-13-6-2-16,6 13-10 15,-6-13-26-15,-19 15 0 0,0-22-2 16,-4-10 5-16,-5-16 36 15</inkml:trace>
  <inkml:trace contextRef="#ctx0" brushRef="#br0" timeOffset="33446.4588">4162 9396 60 0,'-62'37'34'15,"-3"17"-1"-15,0 16-30 0,4-1-1 16,13 7 0-16,8-7-1 15,13-5-1-15,15-11 1 16,16-14-1-16,17-28 1 16,15-17-1-16,11-17 0 15,11-15 0-15,5-9 2 16,3 2-2-16,-4-8 1 15,-4 10 0-15,-10 5 0 16,-7 15-1-16,-11 17 1 0,-9 16-1 16,-12 13 0-16,-8 7 1 15,-7 16-2-15,-8 5 1 16,-5 8 1-16,-2-2-1 15,-1-9 0-15,5-7 0 16,6-13 1-16,11-14-1 16,12-28 2-16,21-15-1 15,17-18 0-15,16-11 0 16,15-10 0-16,6-4 0 15,6-2 0-15,2 5-1 16,-5 13 0-16,-15 11 0 16,-13 17-1-16,-15 15 0 15,-17 18 1-15,-13 10 0 0,-13 11-1 16,-14 9 2-16,-6 5-2 15,1-1 2-15,-1-4-1 16,8-4 0 0,7-8 0-16,10-9 0 0,13-1 0 15,16-5 0-15,12-8 0 16,11 0 1-16,7 1-1 15,3 5 0-15,1-1 1 16,-3 5-1-16,-4 1 1 16,-10 1-1-16,-10 3 0 15,-11 0 0-15,-8-2 0 16,0-8 1-16,-1-12 0 15,7-15 1-15,8-14-1 0,18-12 1 16,15-15 1 0,12-2-1-16,7-4 0 15,1 8 0-15,-4 11-1 16,-3 16 0-16,-10 22-1 0,-16 17-1 15,-20 19 1-15,-13 14 1 16,-9 7-2-16,-7 7 2 16,-3 4-3-16,-2-4 3 15,3-12-1-15,13-12 1 16,15-21-1-16,19-15 1 15,17-23 0-15,14-16-1 16,11-13 2-16,3-3-3 16,3 1 0-16,-8 9 1 15,-10 14 0-15,-17 17-2 16,-15 30 2-16,-15 16 0 15,-12 18 0-15,-8 13 1 16,-9 6-1-16,-3 2 1 0,0 0-1 16,-1-10 2-16,7-10-3 15,8-15 2-15,12-19-2 16,7-11 1-16,9-15 0 15,3-7 0-15,4-1-1 16,2 1 1-16,-3 6 0 16,-8 12 0-16,-6 16 0 15,-7 14 1-15,-7 16-1 16,-5 12 0-16,-3 2-1 15,2 1 1-15,5-5 0 16,9-10-1-16,13-14 1 16,11-21 0-16,13-18 0 0,11-15 0 15,5-3 1-15,5-3 0 16,1 0-1-16,-5 6 0 15,-11 7 0-15,-7 19 2 16,-9 9-2 0,-7 16 0-16,-6 4-1 0,-4-1 0 15,-1 0 1-15,0-10-1 16,7-10 1-16,8-14-1 15,7-12 1-15,7-15 0 16,6-11 0-16,6-4 1 16,1 4-1-16,-3 8 1 15,-7 12-1-15,-13 15 0 16,-10 17 1-16,-12 13-1 0,-8 13 0 15,-11 9 0-15,-5 3 0 16,1-3-1 0,6-8 1-16,8-15 0 15,9-12 0-15,13-13 0 0,12-10 0 16,11-9 0-16,8-3 0 15,5 0 1-15,-3 10-1 16,-5 10 0-16,-6 9 0 16,-7 13 0-16,-9 4 0 15,-9 4 1-15,-6 3-1 16,1 1 0-16,-3-10 0 15,10-11 1-15,8-10-1 16,6-9 0-16,10-5 0 16,4-5 0-16,3-5 1 15,1-3-1-15,-1 5 0 16,-8 9 0-16,-10 13 0 15,-7 10 0-15,-11 6-1 0,-2 10 2 16,-9 4-2-16,1 3 1 16,1 1 1-16,8 0-3 15,5-17 3-15,12-14-1 16,8-15 0-16,8-9 0 15,8-2 0-15,0-7 0 16,-6 3 1-16,-7-1 0 16,-9 16-1-16,-12 14 0 15,-12 18 1-15,-11 9-1 16,-8 4 0-16,-3 6 0 15,2-2-1-15,6-5 0 16,7-11 1-16,14-13 0 16,10-14-1-16,9-12 2 0,9-8-1 15,4 0-1-15,2 0 2 16,-3 4 0-16,-5 12-1 15,-9 15 0-15,-10 17 0 16,-9 12-1-16,-4 9 1 16,-4 7 1-16,5-7-1 15,5-7-1-15,8-9 1 16,12-15 0-16,11-16 0 15,9-5-1-15,8-13 1 16,0-12-1-16,-3 6 1 16,-3 5 0-16,-8 10 0 15,-9 9 0-15,-7 8 0 16,-3 4 1-16,-3 13-2 0,2 5 2 15,7-2-1-15,2-3 0 16,8-9 0 0,9-6-1-16,8-12 1 15,9-10 0-15,5-12 0 0,4-6 0 16,0-4 0-16,-3 1-1 15,-3 0 1-15,-11 3 0 16,-5 15 0-16,-11 9 1 16,-9 13-1-16,-2 13 0 15,-5 14 0-15,-3 2 0 16,3 4 0-16,4 5 1 15,7-9-2-15,2-7 1 16,8-5 0-16,5-15 0 16,9-15 0-16,7-9 0 15,6-2 0-15,4-7 0 16,-1 7 0-16,4 9 0 15,-2 4-1-15,-5 14 2 0,1 10-1 16,-1 8 0-16,4 5-1 16,6 2 1-16,13-13 1 15,10-5-1-15,10-7 1 16,7-10-2-16,3 1 0 15,0-6 0-15,-6 3-6 16,-28-12-19-16,-14 18-13 16,-25-8-1-16,-31 2-1 15,-26-13 20-15</inkml:trace>
  <inkml:trace contextRef="#ctx0" brushRef="#br0" timeOffset="37003.265">4872 12374 46 0,'-61'-27'30'15,"1"9"-1"-15,-10 0-30 16,4-2 0 0,0 6 1-16,5 0 0 0,8 2 0 15,5-1 2-15,13 0 0 16,7-2 1-16,13 7 0 15,15 8 1-15,0 0 1 16,0 0-1-16,32 24 1 16,-1 2 0-16,19 21-1 15,13 0 1-15,15 12-1 16,12 3-1-16,14 0-1 15,8-3 1-15,16-4 0 0,9-6-2 16,9-7 1 0,6-5-1-16,9-9 0 15,6-5-1-15,8 0 1 16,5-3-1-16,3 2 0 0,4-5 1 15,2 0-1-15,1 0 1 16,2 3 0-16,0-4-1 16,1-2 1-16,0-2-2 15,0-3 1-15,-1-1 0 16,1-2 0-16,0-2-1 15,-1-5 1-15,1 1 0 16,-1-4-1-16,3-1 1 16,0 2 0-16,3-6 0 15,2 1 1-15,1-2-1 16,2 1 0-16,-1 1 0 15,0-1 1-15,-2 2 0 16,1-1-1-16,-2 4 0 0,-1 0 0 16,2-1 0-16,2 1 0 15,1-4 0-15,4-1 0 16,1-4 0-16,1 0 0 15,-1-1 0-15,-3-1 1 16,-1 4-1-16,-6 4 1 16,-5 1-1-16,-5 6-1 15,-3 2 1-15,-4 4 1 16,-4 1-1-16,-1 1-1 15,-5-2 2-15,0-5-1 16,1 0 0-16,1-2 1 16,3-3-1-16,0-3 0 15,2-3 1-15,0 1-1 0,7-2 0 16,-2 0 1-16,0 0 0 15,0-2-1-15,-2-1 2 16,-4-3-3 0,-2 6 2-16,2-1 0 0,-1 1 0 15,0 2-1-15,0 1 1 16,7 1 0-16,5 2 0 15,6 6 0-15,5-2-1 16,1-1 1-16,4 0 0 16,0 0 0-16,1 0-1 15,-3 2 1-15,-3-2-1 16,-6-1 0-16,-4 2 1 0,-3 2-1 15,-6-1 0-15,0 2 1 16,-6-1-1 0,0 2 0-16,-2-1 0 15,2 3 1-15,-2 1-2 16,2-5 1-16,-3 2-1 0,-4-4 0 15,-4-3 1-15,-6 0 0 16,-6-2-1-16,-6-2 1 16,-8-3 0-16,-8-1-1 15,-7 0 1-15,-3 1 0 16,-8 1 0-16,-5 0 0 15,-5 1 0-15,-7 0-1 16,-5 2 1-16,-3 1 0 16,-8-3 0-16,-6 3-1 15,-7 0 1-15,-8 1 0 16,-7 3 0-16,-10-2 0 15,-9 3-1-15,-10 0 0 0,-8 1 1 16,-13 0-1-16,0 0 0 16,-35 2 1-16,-9-1 0 15,-17 4 0-15,-17-1 0 16,-21 2-1-16,-22 2 1 15,-22 5 1-15,-18-3-1 16,-17 3 0-16,-15 1 0 16,-16-2 1-16,-15 0-1 15,-13 2 2-15,-11-2-1 16,-5-4-1-16,-2-2 1 15,0 1-1-15,2-4 1 16,6 1-1-16,3-2 0 16,6-5 0-16,6 0-1 0,2-2 0 15,4 2 0-15,1 0 1 16,-1-4 0-16,4-2-1 15,7-3 0-15,6 4 1 16,6-3-1-16,8 0 1 16,8-4 0-16,10 0-1 15,9 3 1-15,3 2 0 16,-1 6-1-16,-2-1 0 15,-2 3 1-15,-2 2-1 16,-7 6 1-16,-6-1-1 16,-4 3-1-16,-4 3 3 15,0-1-2-15,2 2 1 16,2-2-1-16,2-1 1 0,5-1 0 15,3-2 0-15,5-3 0 16,5-3-1 0,9-1 1-16,1 0 1 15,4-3-1-15,4 3 0 0,4-2 0 16,3 0 0-16,1-1 0 15,3 2 1-15,-3-2-1 16,2-2 0-16,0 2 0 16,0-4 0-16,-6 0 0 15,4-2 0-15,-3 2 1 16,-3-2-2-16,-5 3 1 15,-5-1 0-15,-2 2 0 16,-2 1 0-16,2 2 0 16,-4-1 0-16,-4 0 0 15,1 1 0-15,2-1 0 16,1 0 0-16,-2 1 0 15,0-1 1-15,-2-1-2 0,0-3 1 16,2 2 0-16,-2 1 0 16,-1-1 0-16,2 0 0 15,3 3 0-15,-1 0 0 16,-3 0-1-16,0 2 1 15,-1 1 1-15,4-1-2 16,0 0 3-16,2-1-2 16,1-1 0-16,3-1 1 15,4-1 0-15,4-1 0 16,-1-2-1-16,4-6 1 15,4 0-2-15,1 4 1 16,5-4 0-16,0-2 0 16,1-2-1-16,3 1 2 0,7 0-2 15,0 1 2-15,1-2-1 16,0-3 1-16,-1 4 0 15,2 1-1-15,5 2 1 16,2 0-1-16,2 1 1 16,3 2-1-16,4 5-1 15,4 0 2-15,7 1-1 16,6 4 0-16,7 0 0 15,6-2 0-15,8 4 0 16,7 3-1-16,7 0 2 16,11-3-2-16,6 1 1 15,11 1 0-15,5-2 0 0,8 6 0 16,6-1 0-16,9 5 0 15,9 3-1-15,7 3 1 16,6 4-1 0,7 5 1-16,10 3 0 15,9-2 0-15,14 3 0 0,11-4 0 16,11-1 1-16,12-4 0 15,11 0 0-15,11-4 0 16,14 3-1-16,13-7 1 16,9-2-2-16,10-1 2 15,12-2-2-15,9-2 1 16,14-2 0-16,10-4 0 15,7-1 0-15,7 2-1 0,5-3 2 16,5-2-2 0,1-1 1-16,4-2 0 15,1 2 0-15,0-1 0 16,-4-1 0-16,6-5-1 0,-1 1 1 15,5 0 1-15,2-3-1 16,5 2-1-16,3-6 1 16,3 2 0-16,6-1 1 15,-1 5 0-15,2 0-1 16,5 3 0-16,-2 5 0 15,2 4 1-15,1 6-1 16,-2 0 0-16,0 5-1 16,0 1 2-16,-9 2-1 15,-1 3 0-15,-7 2 0 16,-2-2-1-16,-8 2 1 15,1 2 0-15,-1 0 0 16,-1 0-1-16,5-4 2 0,4 0-1 16,6 0 1-16,7-5-1 15,7-6 1-15,4-4 0 16,2-1 0-16,1-2 1 15,2 2-1-15,0 1 1 16,4-3-1-16,6 2 0 16,4 4 0-16,8 1 1 15,8-1-1-15,9 0-1 16,2-4 1-16,2-1-1 15,-2-1 1-15,-10 0 0 16,-4 2-1-16,-7-4 0 16,-7-2 0-16,-5 1 0 15,-11 2-1-15,-4 0 2 0,-11 0-2 16,-6-1 1-16,-15-3-1 15,-14 0 0-15,-19 4 1 16,-13-1-1 0,-16 0 1-16,-13-2-1 0,-14 1 1 15,-17 0-1-15,-15 2 1 16,-12 3 0-16,-15 0 0 15,-15-2-1-15,-15 1-3 16,-22-7-9-16,-8 11-21 16,-32-18-6-16,-18-10-1 15,-21-16-3-15,-16-22 28 16</inkml:trace>
  <inkml:trace contextRef="#ctx0" brushRef="#br0" timeOffset="50934.0895">14697 13573 50 0,'-17'7'32'0,"6"-7"1"0,11 0-34 0,0 0 1 16,17-7 0-16,8 2 0 0,8-3 1 0,4 1-1 15,6-3 2-15,10 5 0 0,3-5 0 0,10 9 1 16,3-5-1-16,12 5 1 0,7-4 0 0,11-2-1 16,6-1-1-16,6 0 1 0,2-3-1 0,4-4-1 15,0 0 0-15,1-5 1 16,-6 3-1-1,-3 4 1-15,-7-3 0 16,-4 1 0-16,-8 5-1 0,-9 0 1 16,-8 5 0-16,-8 4 0 15,-11-4-1-15,-6 4 0 16,-11 1 1-16,-8 0-1 15,-7 1 0-15,-7-1-1 16,-15 0 0-16,0 0-3 16,0 0-1-16,-16-7-3 15,16 7-9-15,-37 3-17 16,10-6-1-16,-4-1 0 15,-9-5 30-15,-2 5 5 16</inkml:trace>
  <inkml:trace contextRef="#ctx0" brushRef="#br0" timeOffset="51417.6903">15356 13154 45 0,'-19'-12'31'0,"3"12"1"15,3-5-32-15,-8 9-1 16,4 8 1-16,0 5 0 15,-3 6 0-15,-2 6 0 0,-2 7 1 16,-2 0-1-16,-3 9 0 16,-2-3 2-16,-1 4 0 15,-5 2-1-15,0-2 1 16,-4-4-1-16,-1 0 1 15,-2-8-2-15,3-4 2 16,3-6-2-16,2-3 1 16,8-9 0-16,9-2 1 15,19-10-1-15,0 0 1 16,21 6 1-16,18-5-2 15,13 0 1-15,19 7 0 16,13-1 0-16,19 5 0 16,9-1-1-16,9 1 0 0,4 0-1 15,4 0 1 1,-1-1-3-16,-1-10-5 15,5 4-27-15,-12-3-1 16,-10-5-1-16,-10-4 9 0,-17-11 27 16</inkml:trace>
  <inkml:trace contextRef="#ctx0" brushRef="#br0" timeOffset="70855.3245">14755 7755 55 0,'-43'-6'35'16,"9"-5"-1"-16,15 5-28 0,19 6-2 0,36-10 0 16,10 0-1-16,20 5-1 0,15-7 2 0,22 3 0 15,16-3-2-15,13 1 0 0,4 2-1 0,3 2 0 16,-2 1 1-16,1 1-1 0,-1 4 0 0,-3-4-1 15,-6-1 2-15,-3-2-1 0,-4-3 0 16,-6 0 0-16,-5 0 0 0,-8-2-1 16,-17 0 1-1,-10 2-2-15,-14 5-1 16,-15-1 0-16,-7 8-3 15,-19-9-8-15,-5 8-24 0,-15 0 0 16,-14-7-1-16,-14-2 6 16,-9-1 32-16</inkml:trace>
  <inkml:trace contextRef="#ctx0" brushRef="#br0" timeOffset="71307.7253">15387 7069 60 0,'-20'-3'37'16,"20"3"-2"-16,-19 0-31 16,14 11-1-16,-7 4 1 15,-4 12-1-15,-11 10-1 16,-8 12 0-16,-13 6-3 15,-11 6 2-15,-9 4-1 16,-9 3 0-16,-1-6 0 16,-1-2-1-16,2-12 1 15,8-7-1-15,11-10 0 16,8-3 1-16,13-8 0 0,12-5 0 15,10-4 1-15,15-11 0 16,11 16 0-16,19-9 1 16,16 9 0-1,15-1 0-15,12 8-1 0,12 10 0 16,10 7 0-16,9 11-1 15,5 14-4-15,-7-7-19 16,2 12-14-16,-12-4-1 16,-8-5-1-16,-10-17 22 15</inkml:trace>
  <inkml:trace contextRef="#ctx0" brushRef="#br0" timeOffset="75691.333">16810 12373 31 0,'0'0'29'0,"11"-27"1"16,15 0-28-16,13 1-3 15,13 0 3-15,8-7 0 0,11 7 0 16,2-1 1-16,9 5 2 16,0 0-1-16,9 10 1 15,1-3 0-15,11 12-1 16,0 0 0-16,10 11 0 15,2-3 0-15,12 8-1 16,7 1-1-16,12 5 1 16,4 1 0-16,7 7 0 15,9 6 0-15,6 3-1 16,2 4 1-16,0 5-1 15,-2-1 1-15,0 2 0 16,-4 0 0-16,-1-3-2 16,-7-6 1-16,3-5-1 0,-2-1 0 15,1-5 0-15,-3-6-1 16,-5 0 0-1,-2-6 0-15,-5 0 0 16,-4-6 0-16,-7 2-1 0,-12-5 1 16,-7-1-2-16,-9 5-1 15,-16-6-5-15,4 12-27 16,-26 2-3-16,-13 0 1 15,-17 2-2-15,-13-8 29 16</inkml:trace>
  <inkml:trace contextRef="#ctx0" brushRef="#br0" timeOffset="86533.352">19832 14355 34 0,'-24'27'34'0,"5"2"-3"16,5-16-15-16,22 17 0 0,-3-17-6 0,23 7-2 15,8-13-2-15,20 3-3 0,12-6 1 0,19-2-1 16,7-3-1-16,13-6-1 15,9-9 0-15,6-1-1 16,3-5 0-16,-2-1 0 16,-2-1 1-16,-3-2-2 15,-5-4 1-15,-10 2-1 0,-7 4 1 16,-10 2-1-16,-10 4-1 15,-14-2 0-15,-9 4 0 16,-17-1-2-16,-5 10-4 16,-22-11-9-16,-9 18-19 15,-7-18 0-15,-15 8-1 16,-10 3 15-16,-9-2 22 15</inkml:trace>
  <inkml:trace contextRef="#ctx0" brushRef="#br0" timeOffset="87016.9529">20010 14139 59 0,'32'-14'34'0,"-1"0"-2"16,-3 5-29-16,-3 6 0 15,-5 4 0-15,-5 12-1 16,-18 8 0-16,-13 12 1 0,-16 8-1 16,-7 10 2-16,-11 1-1 15,-5 4 0-15,-6-5-1 16,4-1 2-1,2-10-2-15,11-6 0 0,8-14-1 16,9-3 0-16,10-7-1 16,17-10 1-16,1 12-1 15,20-7-1-15,10 5 2 16,10 3 0-16,10 9-1 15,6 1 0-15,4 7 1 16,2 3-2-16,-4 2 1 16,-5 1-1-16,-6 4-2 15,-12-8-1-15,1 10-7 0,-24-9-22 16,3 2-3-1,-11-5 0-15,-4 2 0 16,-7-4 30-16</inkml:trace>
  <inkml:trace contextRef="#ctx0" brushRef="#br0" timeOffset="87438.1536">21238 15452 74 0,'52'-1'37'15,"-18"-1"-2"-15,-9 11-29 16,-25-9 0-16,11-3-2 0,-28 5-1 15,-12 7 0-15,-21-2-1 16,-15 11-1-16,-19-3 1 16,-12 5-1-16,-14 6-1 15,-10-1 0-15,-9-2 1 16,-3 2-2-16,3-8 1 15,3-8 1-15,6 1-1 16,8-5 0-16,9-10 0 16,11-2 0-16,15-4 0 15,8-6-1-15,17 5-1 16,8-5 0-16,16 4-1 15,5-5-2-15,23 18-6 16,-17-29-13-16,17 29-12 0,14-19 0 16,2 10 1-16,0 2 16 15</inkml:trace>
  <inkml:trace contextRef="#ctx0" brushRef="#br0" timeOffset="87750.1541">19684 15334 81 0,'-20'9'36'16,"-8"4"-2"-16,-2 9-32 0,-4 6-1 15,-4 7-1-15,-2 5 0 16,-3 6 1-1,-1-1 0-15,5 8 1 16,3-9 0-16,13 1 1 16,8-5 0-16,17-1 1 0,15-4-2 15,19-2 1-15,14 0-2 16,16-3 0-16,13-2-3 15,8-5-4-15,21 0-31 16,-4-6-2-16,4-1-1 16,-5-9 0-16,-3-7 28 15</inkml:trace>
  <inkml:trace contextRef="#ctx0" brushRef="#br0" timeOffset="156140.6743">6464 14009 1 0,'-37'1'3'0,"12"0"0"15,-2 2 2-15,2-6 2 16,5 3 1-16,-2-3 3 15,22 3 0-15,-24-8 1 0,24 8 0 16,0 0 0-16,0 0-2 16,0 0-2-16,0 0-3 15,0 0 1-15,14-8-1 16,-14 8 0-16,22-6-2 15,-7 0 0-15,7 1-1 16,2 0 0-16,6-2 0 16,-1 3 0-16,6 3-1 15,1 0-1-15,3 1 1 16,0-3 1-16,2 3-1 15,2 0 0-15,2 0 0 16,3-3 0-16,1-2 1 0,1-1-2 16,1 1 2-16,-1 2-2 15,3 2 1-15,-1-1 0 16,1 2 0-16,-3 1-1 15,1 4-1-15,1-4 1 16,-2 2 0-16,2 0 0 16,-2-2-1-16,-4 1 1 15,0 2 0-15,0 0 0 16,-4 0 1-16,-1 3-1 15,1-2 0-15,-1 0 1 16,1-4 0-16,1 5 0 16,3-4-1-16,2 1 0 15,1 1 0-15,0-2 0 0,1-2 0 16,0 2 0-1,1 1-1-15,2-3 1 16,-2-1 1-16,1-2-1 16,4 2-1-16,1 1 1 0,-1 0 1 15,-1 0-1-15,-2 0 0 16,-3 1 0-16,3 0 0 15,-7 2 0-15,-2-2 0 16,-2-1 0-16,-1 0 0 16,-1-1 0-16,3 0 0 15,1-1 0-15,-2 1 0 16,2-1 0-16,2-3 1 15,2 2-2-15,-1 1 1 16,0 1 0-16,-1-2 0 16,-3-1 0-16,2 1 0 15,-2 2 1-15,-1-4-2 16,3 3 2-16,-1 0-1 0,3 0-1 15,0 2 1-15,2-1 0 16,0 1 1-16,0-1-1 16,-2 2 0-16,0-1 0 15,0-3 0-15,0 3 1 16,-3-1-1-16,2 2 0 15,-4-1-1-15,-1-2 1 16,4 2 1-16,-1 1-1 16,-1-2 0-16,2 0 0 15,0-2 1-15,-1 2-1 16,4 2 0-16,3-1 0 15,-5 1 0-15,4-3-1 16,-2 1 2-16,-8 2 0 0,4 1-1 16,1 0 0-16,-2-4 1 15,-1 1-1-15,-2 0 1 16,0 0 0-1,-3 3-1-15,7-1 0 0,-6 2 1 16,-1-1-1-16,-4 1 1 16,-5 4-1-16,2-3-1 15,-8 5 0-15,1-3-3 16,-4 5-2-16,-19-11-16 15,22 9-16-15,-11-9 1 16,7-7-1-16,6-12 22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5T20:50:55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4051 954 54 0,'0'0'34'0,"-59"38"3"0,59-38-35 0,0 0-1 0,0 0 1 0,0 0-1 0,0 0 0 0,0 0-1 16,98-23 1-16,-32 7-4 0,14-1 3 0,11-1 0 16,8-1 0-16,2-1 2 0,1 2-2 0,-10 1 2 15,-9 0-1-15,-11 3 2 0,-13 8-2 0,-59 6-3 16,78-19 3-16,-78 19-3 0,0 0 2 0,0 0 1 15,0 0 0-15,0 0-1 0,-94-22 0 16,25 27 0-16,-18 2 2 16,-9-2-3-1,-11 8 2-15,0 3 0 16,1 0-1-16,6 0-1 0,9-4 2 15,14 0 1-15,16-2-2 16,61-10 2-16,-78 17-2 16,78-17-2-16,0 0 1 15,0 0 2-15,0 0-1 16,89 1-3-16,-24-6 2 15,14 0 1-15,14-3 0 16,7-1 2-16,5-1-2 16,-1 3 1-16,-5 0-1 15,-9 4 2-15,-12-1-2 16,-15 0-2-16,-63 4 1 15,74-3-2-15,-74 3 2 0,0 0-1 16,0 0 0-16,-94-3 2 16,26 6 1-16,-14-3-2 15,-11 0 0-15,-9 4 2 16,-3 2-1-16,0-2-1 15,5-1 1-15,9 1-1 16,12-5-2-16,11 5 4 16,14-2-3-16,54-2-2 15,-62-2 3-15,62 2-1 16,0 0 0-16,0 0-1 15,53-13 2-15,-4 9 1 16,15 0 0-16,11-1 0 16,12 1 1-16,6 3 0 0,2-4 0 15,0 2 0-15,-7-3 0 16,-6 1-3-16,-13 4 2 15,-13-4 3-15,-56 5-3 16,74-6-1-16,-74 6 1 16,0 0 1-16,0 0-1 15,0 0 0-15,-65 15 0 16,10-4 0-16,-14-3 1 15,-10 5-1-15,-6-2 1 16,-3 1 0-16,1-2 1 16,12-2 0-16,9 2-1 15,16-2 2-15,50-8-2 16,-54 17-1-16,54-17 3 0,0 0-3 15,55 38 2-15,-4-20 1 16,14-6-1-16,14 3-1 16,8-3-1-1,7-2 2-15,-3-9-2 0,0-1-1 16,-9 0 1-16,-12-4 1 15,-12 0 0-15,-58 4-1 16,73-13 2-16,-73 13-4 16,0 0 2-16,0 0 2 15,0 0-3-15,-51-32-3 16,51 32-3-16,-97-25-21 15,46 14-9-15,-9 7 3 16,8-7-2-16,-2 0 36 0</inkml:trace>
  <inkml:trace contextRef="#ctx0" brushRef="#br0" timeOffset="1357.2024">22448 8973 72 0,'-49'-84'35'0,"-7"-5"0"16,-19-2-37-16,2 1 0 15,-9 6 2-15,-10 7 0 16,-16 13-1-16,-14 14 1 16,-12 21-1-16,-15 24 0 15,-11 24 2-15,-8 29-1 16,-8 34 1-16,0 34 0 15,4 27-1-15,9 27 0 0,18 19 1 16,31 10 0 0,34 11-1-16,44 4 0 15,43-4 1-15,44-11 0 16,42-17 2-16,41-15 0 0,31-20 1 15,23-22-2-15,12-30 2 16,11-32-1-16,1-37-1 16,-5-34-1-16,-4-40-1 15,-14-36 0-15,-11-39-1 16,-14-27 0-16,-18-36 0 15,-25-14-1-15,-23-17 2 16,-28-12 0-16,-29 1-1 16,-28 7 1-16,-37 17 1 15,-36 24-1-15,-39 34 0 16,-35 31 1-16,-35 36-2 15,-30 40-1-15,-25 47-3 16,-35 36-28-16,-3 35-3 0,-13 18-1 16,-3 18-1-16,3 6 31 15</inkml:trace>
  <inkml:trace contextRef="#ctx0" brushRef="#br0" timeOffset="5397.6095">2258 1583 27 0,'25'8'28'16,"5"3"-1"-16,13-7-26 15,0 4-1-15,4 6 1 16,2-6 0-16,-1-5 0 16,-6-2 0-16,-3-1 1 15,-8-3-2-15,-4 2 2 16,-10-2-1-16,-2-3 1 0,-15 6-1 15,13-2-1-15,-13 2 2 16,0 0-2 0,-11 6 1-16,-4-3 0 15,-4 2-1-15,-6 3 1 0,-4 2-1 16,-5-3 0-16,-1 3-1 15,-2-9 1-15,2-1 0 16,2-1 0-16,5-4 0 16,2-5-1-16,8 1 2 15,3-1-1-15,15 10 0 16,-11-18 0-16,15 4 0 15,-4 14-1-15,25-1 2 0,-2 0-1 16,9-10-1 0,6 9 2-16,5-5-1 15,2 4 0-15,3-2 0 16,0-4 1-16,-4-5-1 15,-3 10 1-15,-10 1 1 0,-6-5-3 16,-11 4 2-16,-14 4 0 16,0 0 0-16,-3-11 1 15,-17 2-1-15,-5 2 0 16,-10 14-1-16,-4-8 1 15,39 1-1-15,-86-21 0 16,40 21 0-16,4 8 0 16,4-1 0-16,5-4-1 15,9-4 1-15,4 6 0 16,7 13 0-16,13-18 0 15,0 0 0-15,0 0 1 16,14 11-1-16,6-11 2 0,3 1-2 16,6 2 1-16,5 1 0 15,3-3-1-15,0 1 0 16,-1-1 0-16,-5 8 1 15,-6-6 0-15,-5 4-1 16,-4-6 1-16,-16-1 0 16,0 0 0-16,0 0 0 15,-23 1 0-15,-2-1-1 16,-3 8 0-16,-4-3 1 15,-2-1-1-15,0 4 0 16,1-3 0-16,3 9 1 16,6 1-1-16,5-11 0 15,4-1 0-15,4-2 0 0,11-1 0 16,0 0-1-16,0 0 1 15,0 0 0-15,0 0 0 16,4 11 0-16,-4-11 0 16,15 1-1-16,-15-1 1 15,15 7 0-15,-15-7-3 16,14-6-1-16,-14 6-5 15,0 0-17-15,0 0-6 16,0 0 0-16,0 0 18 16,0 0 14-16</inkml:trace>
  <inkml:trace contextRef="#ctx0" brushRef="#br0" timeOffset="7879.0139">4446 2451 3 0,'0'14'26'0,"0"-14"1"15,0 0-24-15,12 11 1 16,-12-11 1-16,29 8 0 16,-12-7-1-16,11 1 1 15,-1-4-1-15,9 5 0 16,-2-5-1-16,6 3 0 15,-3-8 0-15,3 8-1 16,-5-8 0-16,2 6-1 16,-1-7 1-16,1 5 0 0,-3-2-1 15,0 1 0-15,-1 2-1 16,-2 1 1-1,-2-1-1-15,-2 0 0 16,-6 3 0-16,-5 0 0 0,-3-1 0 16,-13 0 0-16,16 0 1 15,-16 0-1-15,0 0 1 16,0 0 0-16,0 0-1 15,0 0 1-15,-23 2-1 16,7 1 0-16,-6-3 0 16,-9 1 0-16,-3-2 0 15,-5 1 0-15,-4-1 0 16,-2 1-1-16,-1 2 1 15,0-2 0-15,0 0 0 16,4 0 0-16,4 5 0 16,2-1 0-16,6 0-1 15,2-1 1-15,5 2 0 0,2 0-1 16,5-1 1-16,4 0-1 15,12-4 0-15,-16 5 0 16,16-5 1-16,0 0-1 16,5 12 0-16,-5-12 0 15,25 9 0-15,-4-5 0 16,11-1 1-16,3 4-1 15,11-3 0-15,2-6 0 16,9 3 0-16,1-2 1 16,1 1-1-16,-6-2 1 15,-5 0 0-15,-7-3 0 16,-8 4 1-16,-6 0-1 15,-10-3 0-15,-17 4 0 0,13-5 0 16,-13 5 1-16,-13-7-1 16,0 3 0-16,-5 2 0 15,-9 1 0-15,-4-1 0 16,-4 1-1-16,-5 0 2 15,-3 0-1-15,-1 3-1 16,0 1 1-16,0-3 0 16,5 1 0-16,2 4 0 15,4-3 0-15,7-2 0 16,1 3 0-16,7-2 0 15,3-1 0-15,15 0 0 16,-17 1-1-16,17-1-5 16,-7 13-23-16,7-13-1 0,-3 15-3 15,-13-26 33-15,-7-7 0 16</inkml:trace>
  <inkml:trace contextRef="#ctx0" brushRef="#br0" timeOffset="10905.4192">2162 3327 1 0,'-1'12'19'16,"1"-12"5"-16,0 0-22 16,5 11 2-16,-5-11 0 15,30 7 1-15,-9-7-1 16,12 3 1-16,2-6-1 15,7 5 0-15,-3-8-2 16,2 6 1-16,-5-5-1 0,-1 2 0 16,-9 0-1-16,-6 3 1 15,-6-2-1-15,-14 2 0 16,14 0 0-1,-14 0-1-15,0 0 0 0,-17 13 1 16,-1-4-2-16,-8 0 1 16,-5 4 0-16,-10 2 0 15,-5 2-1-15,-3-3 1 16,0 0 0-16,3-6 0 15,3-4 0-15,7-2 0 16,6-1 0-16,10-2 1 16,6-2-1-16,14 3 0 15,-7-11 1-15,18 6 0 0,8 0 0 16,12 0 0-1,12-2 0-15,8 1 0 16,6-4 0-16,6 3 0 16,-2-2 0-16,-4 2-1 0,-8-2 1 15,-10 2-1-15,-15-3 1 16,-8 3-1-16,-16 7 1 15,-10-13 0-15,-13 6-1 16,-10 0 1-16,-12 1-1 16,-7 0 1-16,-11 4-1 15,-5 2 1-15,-4-1-1 16,0 1 1-16,5 1-1 15,6 1 0-15,11 0 0 16,8 0-1-16,14 2 0 16,11-4-2-16,17 0 0 15,0 0-4-15,35 15-10 16,1-11-13-16,5-3 0 0,14-1 15 15,6-6 15-15</inkml:trace>
  <inkml:trace contextRef="#ctx0" brushRef="#br0" timeOffset="12886.6227">5053 4189 5 0,'-8'-15'27'16,"7"3"-1"-16,1 12-22 0,0-18 1 15,0 18 1-15,8-12-1 16,4 7 1-16,-4-6 0 16,9 7 0-16,-4-5-2 15,7 6 0-15,-1-4-1 16,8 5 0-16,0 0 0 15,8 6-1-15,6-3 1 16,8 5-1-16,4 2 0 16,11 1 0-16,4 2-1 15,9 3 0-15,2-7 0 16,7 4 0-16,0-3 0 15,6 3 0-15,-2-3 0 16,1 1 0-16,-1-3 0 0,-1 0 0 16,-1 3-1-16,-1 1 1 15,-4-3-1-15,-4 1 0 16,-3 0 0-1,-4-1 0-15,-7 1 0 0,-6 2 1 16,-9-1-1-16,-7-3 0 16,-10 2 0-16,-8-2-1 15,-7-1 1-15,-18-5 0 16,13 12 0-16,-13-12-1 15,-15 10 1-15,-2-6-1 16,-8 0 1-16,-8 3 0 16,-10 0 0-16,-10 1 0 15,-6 0-1-15,-11-1 1 0,-4 1-1 16,-6 3 1-1,-4 1-1-15,-5-2 0 16,0 5 1-16,-3-6-1 16,-2 5 0-16,-1 2 1 0,0-3 0 15,-2 0 0-15,5-2 0 16,3 4 0-16,7-4 0 15,9 0-1-15,13 0 1 16,13-2 0-16,18 1 0 16,17 3-1-16,20 1 1 15,20-3-1-15,23 4-1 16,14-1-3-16,28 14-10 15,13-10-19-15,23 0 0 16,12-6 1-16,18-6 33 16,18-5 0-16</inkml:trace>
  <inkml:trace contextRef="#ctx0" brushRef="#br0" timeOffset="14477.8255">20402 11803 68 0,'14'3'34'0,"-14"-3"0"15,15-24-32-15,-19-6-1 16,-5-7 0-16,-8-9-2 16,-9-13 1-16,-13-9-1 15,-10-6 1-15,-12-9-1 16,-8 0 1-16,-6 2-1 15,-3-2 1-15,-6 3 1 16,-3 6-1-16,-3 6-1 16,-3 10 1-16,-6 6-1 15,-4 8 1-15,-10 5-1 0,-1 11 2 16,-7 8-2-16,-4 9 1 15,-3 9 0-15,0 8 0 16,-1 14 1-16,0 10-1 16,-1 11 0-16,-4 15 0 15,-1 15 2-15,6 15-2 16,4 11 1-16,8 13 0 15,12 9 1-15,11 9-1 16,17 18 1-16,21 16-1 16,20 9 1-16,19 13 0 15,20 9-1-15,18 8 0 16,13 5 0-16,15 4 0 15,13-8 0-15,15-14 2 0,12-7-1 16,15-20 0-16,13-15 1 16,17-14-1-16,25-26 1 15,23-25-3-15,21-35 2 16,18-30-1-16,12-35-1 15,8-25 1-15,1-28-1 16,-6-25 1-16,-17-17-2 16,-16-13 1-16,-22-7 0 15,-25 0-1-15,-26-8 2 16,-26-5-3-16,-31-4 2 15,-23-11 0-15,-34-7 0 16,-29-11 0-16,-31-4 0 0,-24-5 0 16,-26-4-1-16,-19 8 0 15,-15 5 0-15,-15 16-1 16,-4 17 1-1,-7 19-1-15,-7 23 1 16,-3 18-1-16,3 27-1 0,0 12-2 16,14 33-11-16,0 6-20 15,14 23-2-15,11 13 0 16,24 12 15-16,22 9 23 15</inkml:trace>
  <inkml:trace contextRef="#ctx0" brushRef="#br0" timeOffset="18830.2331">15456 16306 67 0,'26'1'34'15,"11"11"-9"-15,5-21-22 0,21 5-1 16,9-10 1-16,14-4-2 15,6-4 1-15,9-2-2 16,4 0 1-16,1 4-1 16,-1-1 1-16,-6 4-2 15,-7 2 1-15,-12 6 0 16,-10 3 0-16,-14 5 0 15,-13 0 0-15,-12-3-1 16,-12 5 1-16,-19-1-1 16,0 0 1-16,-17 6-1 15,-16 0 0-15,-14 1 0 16,-14-1 0-16,-17 2 1 15,-17 7-1-15,-12-4 2 0,-14 4-2 16,-5 4 2-16,-5-7-1 16,-3 0 2-16,4 1-3 15,6-2 2-15,12-5-1 16,13 4 2-16,16-5-2 15,17 0 1-15,17-1 0 16,19 6-1-16,15 4 2 16,23-2-1-16,17 0 2 15,20 1-3-15,21-3 2 16,16 4-3-16,18-4 4 15,12 1-4-15,10-11 2 16,8 0-1-16,-1-2 0 16,-4-1 1-16,-13 0-2 0,-9-5 1 15,-19 2-1-15,-13 0 2 16,-18 2-1-1,-14 3 1-15,-16-1-2 16,-12-3 2-16,-11 5-2 0,-19-16 2 16,-12 8-2-16,-14-6 1 15,-15-1-2-15,-13-6 1 16,-12 6 1-16,-15-6-1 15,-6 12 1-15,-6-7-1 16,-1 9 2-16,2 5-1 16,6-5 1-16,10 15-1 15,12-7 0-15,17 9 2 16,12-14-2-16,17 14 1 0,18-10 0 15,19 0 0 1,11 11 0-16,19-8 0 16,16 0 0-16,11 0 0 15,9 7 1-15,10-7-1 0,4 3 1 16,3 1-2-16,-1-5 1 15,-4 3-2-15,-8-2 1 16,-7 1 0-16,-7-1 0 16,-11 3 0-16,-7-5-1 15,-9-1 0-15,-5 4 0 16,-11-4 1-16,-1 7-2 15,-12-7-3-15,11 6-7 16,-11-6-21-16,0 0-2 16,20-13-2-16,7-1 6 15,8-6 31-15</inkml:trace>
  <inkml:trace contextRef="#ctx0" brushRef="#br0" timeOffset="19688.2346">19836 13487 70 0,'0'0'34'0,"-12"-12"-1"15,12 12-32-15,0 0-1 16,0 0 1-16,16 11 0 15,-2 3 0-15,7 8 1 16,6 4 0-16,11 11 2 16,4 3-1-16,13 13 1 15,7 5-1-15,14 13 0 16,5 2-1-16,7 7 0 15,2 8-1-15,5 3 0 16,-2 3-1-16,0 2-1 16,-4-1 2-16,-6-3-1 15,-5-3 1-15,-5 1 0 16,-3-8-1-16,-7-4 1 0,-3-6-1 15,-6-7 1-15,-7-8-1 16,-4-5 1-16,-4-4-1 16,-6-8 0-16,-6-9 0 15,-5-4 0-15,-5-8-1 16,-5-4 1-16,-3-3-2 15,-9-12 0-15,0 0 1 16,0 0-1-16,0 0 0 16,0 0-1-16,-10-17-1 15,-2-1 0-15,2 0-1 16,-8-10 0-16,4 1-3 15,-9-14-3-15,13 12-8 16,-8-10-14-16,6-4-1 0,2 2 1 16,1-5 30-16,6 5 3 15</inkml:trace>
  <inkml:trace contextRef="#ctx0" brushRef="#br0" timeOffset="20203.0356">21403 14576 51 0,'-28'-1'34'16,"-6"-1"-2"-16,-10 0-22 16,-9 0-9-16,-8 5 1 15,-7 3 0-15,-8 8 1 0,-8 6 0 16,-1 17-1-1,-6 20 1-15,8 18-1 16,4 15 1-16,16 15-2 16,11 14 1-16,21 16-2 0,23 7-1 15,27 1 1-15,28-10-1 16,28-6 0-16,23-8 0 15,23-17 1-15,15-19 0 16,16-23 1-16,5-32-1 16,5-22 1-16,-3-24 1 15,-8-31-2-15,-9-32 1 16,-12-18 0-16,-15-22 1 0,-17-18-2 15,-22-6 1 1,-17-5-1-16,-26-6 1 16,-21 8-1-16,-24 10 0 15,-25 8-2-15,-21 14 1 16,-24 12 0-16,-21 22 0 0,-19 8-1 15,-9 17 1-15,-13 7 0 16,-4 20 0-16,-4 8 0 16,8 15-1-16,5 9 0 15,18 8-1-15,10 3-3 16,24 20-3-16,2-4-10 15,27 10-15-15,15 7 0 16,17-1 2-16,15 0 28 16</inkml:trace>
  <inkml:trace contextRef="#ctx0" brushRef="#br0" timeOffset="21030.8371">21574 14497 80 0,'-49'31'37'15,"-8"2"0"-15,-13 0-31 16,-7-9-8-16,-8 9 1 15,-4 7 0-15,-6 0 3 16,-1 1-3-16,11 2 0 16,17-4 0-16,24-3 0 0,27-4-1 15,36-10 1-15,36-15 0 16,37-8 0-1,26-9 0-15,25-6 0 16,12-7 0-16,5-5 1 0,-10-3-1 16,-16 4 1-16,-25 5 0 15,-32 5 0-15,-37 7 0 16,-40 10 0-16,-51 12 0 15,-35 13-1-15,-35 12 2 16,-34 12-1-16,-22 6 0 16,-14 6 1-16,4 7 1 15,16-8-1-15,26-3 0 16,32-6 0-16,39-12 0 15,52-15-1-15,49-8 1 16,49-11-2-16,32-9 1 16,34-3-1-16,20-5 0 15,11-4 1-15,2-2-1 0,-13 6 0 16,-19-1 0-16,-29 6 1 15,-26 3-1-15,-35 6 0 16,-33 7 1-16,-31 8 0 16,-31 4 0-16,-26 6 1 15,-25 6-1-15,-17 2 0 16,-8 2-1-16,2-3 0 15,10-5-2-15,19-7 1 16,24-8-1-16,33-3 0 16,30-11-1-16,48-9 2 15,26-3 2-15,30-4 0 16,18-3 1-16,14 1-2 15,-4-1 1-15,-12 5 1 0,-16 4 2 16,-27 6-2-16,-33 9 0 16,-45 10 0-16,-37 16 0 15,-46 6 2-15,-23 16-1 16,-26 1 1-16,-8 9-2 15,-4-1-1-15,12-2 0 16,23 0-2-16,24-10-5 16,47-5-27-16,29-14-1 15,32-9-1-15,22-17 7 16,11-23 29-16</inkml:trace>
  <inkml:trace contextRef="#ctx0" brushRef="#br0" timeOffset="36708.8646">18847 7584 44 0,'12'-12'33'16,"7"3"-1"-16,1-4-30 0,7-5 0 0,11 1 0 15,2-6 0-15,12 2 1 0,4-7 0 0,10 5 0 16,1-1 0-16,9 5 0 0,0-1 1 0,10 7-1 15,-1 1 0-15,9 7-1 0,3 6 0 0,8 4 0 16,3-5 0-16,8-1-1 16,5-1 0-16,5-1-1 15,2 0 2-15,5 1-1 0,0-4 0 16,1 0 0-1,1 0 0-15,0 8 0 16,4 2 0-16,2 4 1 16,-1-4-1-16,-2 7 0 15,-5 1-1-15,-4 1 1 0,-3 6-1 16,-4-3 1-16,-7-1-1 15,-9-3 0-15,-7 5 0 16,-3-3 0-16,-3-4-1 16,-4 0 2-16,-3-4-2 15,-3-2 1-15,-2 0 0 16,-1 0 0-16,-1-1 0 15,-7-2 0-15,-2 0 0 16,-6 0 0-16,-6 2-1 16,-7-1 0-16,-8 1 0 15,-12-4-2-15,1 7-6 16,-32-6-27-16,20 0 0 0,-20 0-1 15,-22-15 0-15,-8 0 34 16</inkml:trace>
  <inkml:trace contextRef="#ctx0" brushRef="#br0" timeOffset="38440.4676">5144 5796 15 0,'0'0'7'0,"12"-10"1"16,-12 10 0-16,0 0 1 16,-2-17 0-16,2 17 1 0,0 0-1 15,4-11-1-15,-6-2 0 16,2 13-1-16,16-16-1 15,5 13-2-15,-2-3 0 16,13 1-2-16,1 0 0 16,6 1-1-16,0 3 0 15,1 0 1-15,-3 3-2 16,-5 3 0-16,-4-5 1 15,-6 1-1-15,-4 1 0 16,-1 0 1-16,-2-1-1 16,-2 3-1-16,0-4 1 15,0 0 0-15,-1 3 0 16,-1 1 0-16,-11-4 0 0,19 11 0 15,-19-11 0-15,14 7 0 16,-14-7 0-16,7 11 0 16,-7-11 1-16,0 0-1 15,0 0 0-15,0 0 0 16,0 0 1-16,-18-14-1 15,2 5 0-15,-6-3 0 16,-8-3 0-16,-7 3 0 16,-6-2 0-16,-7-2 0 15,-5 0 0-15,-1 0 0 16,2 3-1-16,3 2 1 15,7 4 0-15,9 2 0 16,7 0 0-16,8 3-1 0,8 2 1 16,12 0 0-16,0 0 0 15,0 0 1-15,17 6-1 16,7-6 0-1,11 3 1-15,10-1 0 0,11-2-1 16,7 1 1-16,7 0-1 16,3-2-1-16,-2-3 2 15,-5 3-1-15,-6 0 0 16,-10 3 0-16,-9-1 1 15,-7 2-2-15,-8-2 2 16,-8 3-1-16,-4 2-1 16,-14-6 2-16,12 8-1 15,-12-8 0-15,-6 11 0 0,-6-4 1 16,-4 2-1-1,-9-1 0-15,-5-1 0 16,-5 2-1-16,-8 1 1 16,-4-3 1-16,-6 1-1 0,-6-4 0 15,1-1 0-15,0-3 0 16,1 3 0-16,3 1 0 15,8-5 0-15,5 3 0 16,11-2 0-16,9 0-1 16,10 2 1-16,11-2 1 15,15 9-1-15,12-5 0 16,13 6 0-16,11-2 1 15,10 1-1-15,9 3 1 16,4-3-1-16,0-1 1 16,-6-5-1-16,-6 0 0 15,-12-4 0-15,-10-2 0 16,-9 4-1-16,-16-7-6 0,0 6-27 15,-15 0-1-15,-26-2-1 16,-12-10 20-16,-18-14 16 16</inkml:trace>
  <inkml:trace contextRef="#ctx0" brushRef="#br0" timeOffset="43370.0763">2563 1736 9 0,'0'0'5'16,"-11"-1"0"-16,11 1 2 15,0 0-1-15,0 0 0 16,0 0 1-16,3 12 1 15,-3-12-1-15,0 0 0 16,0 0-1-16,18 11 1 0,-18-11-1 16,16 12 0-16,-16-12-1 15,22 8 0-15,-22-8-2 16,26 14 0-1,-14-13 1-15,4 1-1 16,-4-1-2-16,4-1 2 0,-5 0-2 16,2-2 1-16,-13 2 0 15,21 4-1-15,-21-4-1 16,17 1 0-16,-17-1 1 15,12 1 0-15,-12-1-1 16,0 0 0-16,0 0 0 16,0 0 0-16,-23 1-1 15,1-3 2-15,-5 3-2 0,-7 0 1 16,-5 2 0-1,-5 0-1-15,-2 0 1 16,-2-2-1-16,2-2 2 16,2 3-1-16,6-3 0 0,5-1-1 15,6 0 2-15,8-1-1 16,6 4 0-16,13-1 1 15,0 0-1-15,24-10 1 16,-1 11-1-16,6 1 1 16,5-7-1-16,4 5 0 15,0-6 0-15,0 6 0 16,-3-5 0-16,-3 0-1 15,-3 3-4-15,-12-4-5 16,11 6-21-16,-12-4-3 16,1 3 1-16,-4 2 20 15,-1 0 13-15</inkml:trace>
  <inkml:trace contextRef="#ctx0" brushRef="#br0" timeOffset="43884.8772">2234 3663 17 0,'-16'-9'29'16,"5"-3"-16"-16,11 12-6 15,-13-9 1-15,13 9-1 16,11-2-1-16,7 5 0 16,6-5-1-16,14 5-1 15,6-6 0-15,9 4 1 0,2-3-2 16,3-1-1-1,-4-2-1-15,-5-2-1 16,-10 2 0-16,-9 2 0 16,-10 0-3-16,-20 3-1 0,0 0-1 15,-19-4-3-15,1 18-9 16,-17-3-15-16,2-3 0 15,-1 1 17-15,4-3 15 16</inkml:trace>
  <inkml:trace contextRef="#ctx0" brushRef="#br0" timeOffset="44446.4782">2014 4944 46 0,'16'8'34'16,"5"-3"1"-16,3 1-32 15,18 2 0-15,4-1 0 16,11 4-1-16,1-5 1 16,5 4-2-16,0-2 0 0,-1 3-1 15,-2 2-1-15,-5-3-2 16,1 7-4-1,-12-5-21-15,8 9-7 16,-4 2 0-16,-6-1 14 0,0 3 21 16</inkml:trace>
  <inkml:trace contextRef="#ctx0" brushRef="#br0" timeOffset="44930.079">2065 6640 47 0,'-11'-12'33'16,"4"-2"-8"-16,7 14-20 16,0 0 1-16,27-9-1 15,2 4-1-15,20 7 0 16,11-1-1-16,18 1-1 15,11-2-1-15,11-3-2 16,13 9-8-16,-6-6-26 16,6-1-1-16,-10-3 0 15,-15 2 19-15,-14 6 17 16</inkml:trace>
  <inkml:trace contextRef="#ctx0" brushRef="#br0" timeOffset="45944.0808">2022 14537 45 0,'0'0'35'16,"-11"-13"-6"-16,11 13-22 16,0 0-1-16,14 6 1 0,-14-6-2 15,31 6-1-15,-4-7-1 16,13 3-1-16,12-3 0 15,12-4-2-15,16 1-4 16,3-13-24-16,21 1-8 16,-3-2-3-16,-2-1 2 15,-6-4 37-15</inkml:trace>
  <inkml:trace contextRef="#ctx0" brushRef="#br0" timeOffset="48923.6861">19837 8619 66 0,'22'14'36'0,"-5"-8"-2"15,-3 2-35-15,-14-8 0 16,18 13 0-16,-18-13 2 15,8 15-1-15,-8-15-1 16,-7 27 1-16,0-5 0 16,-3 1 0-16,-2 8 1 15,-4 7-1-15,-2 3 0 16,-3 7 0-16,-5 4 0 15,-3 4 0-15,-3 0-1 16,-6 6 0-16,-6 3 1 16,-8 5 0-16,-12 9-1 15,-9 3 1-15,-10 4 0 0,-10 1 0 16,-9 12 2-16,-12 1-2 15,-4 6 0-15,-6 2 0 16,-2 2 0-16,-1 8 1 16,1 1-2-16,-1 7 1 15,-5 2-1-15,2 2 1 16,-1 7-1-16,2 7 1 15,-2 1 0-15,-2 6 1 16,-2 11-1-16,-6 5 1 16,5 6-1-16,-4 3 1 15,1 5 0-15,-2-4 0 16,-1 0-2-16,-1-5 1 15,7-4 1-15,1-5-1 0,4-4 1 16,1-6-2-16,6-5 2 16,0-10 0-16,6 3 0 15,4-8-1-15,2-5 1 16,5-3-1-16,5-3 0 15,1 1 1-15,2-3-1 16,5-3 2-16,3-3-2 16,5-4 1-16,2 1 0 15,0-7 0-15,2-3 0 16,4-8-2-16,2-4 2 15,3-3-2-15,2-3 1 16,-2-6 0-16,1 1 1 16,2-10-1-16,0-5 0 0,0-2 1 15,-2-6-1-15,3-7 0 16,-2-2 0-1,1-5 0-15,3 0 1 16,2-5-2-16,2 2 2 0,-1-2-1 16,3-1 1-16,2-1 0 15,0 1-1-15,3 2 2 16,0-7-3-16,1 3 3 15,2 0-4-15,4-8 3 16,3 6-2-16,2-5 1 16,4-2-1-16,1-2 1 15,5-1 0-15,3-2 0 0,4-3 0 16,3 4 0-1,6-9 1-15,3 1-1 16,15-12 0-16,-17 12 1 16,17-12-1-16,0 0 1 0,12-21 0 15,4-8-1-15,6-3 1 16,6-20-2-16,5-4 1 15,6-22-1-15,4-11 1 16,3-17-1-16,2-8 2 16,-1-2-2-16,1-11 2 15,-2 6-1-15,-2 2 0 16,-2 14 1-16,-6 6-1 15,-5 15 1-15,-6 16-1 16,-6 14 0-16,-5 14 0 16,-5 11 2-16,-4 9-1 15,-5 7-1-15,0 13 1 16,-12 4 0-16,2 8-1 0,-6 5 1 15,-2 6 0-15,-6 11-2 16,-4 6 2-16,-2 8-2 16,-6 4 1-16,-3 10 0 15,-1 2-1-15,-4 2 1 16,-1 10-1-16,-3-5 0 15,0 6 1-15,-5 0-1 16,1 2 1-16,-1 3 0 16,2-6 2-16,1 8-2 15,3-2 1-15,5 2 0 16,6 0-1-16,7-8 1 15,8-8-1-15,7-8 1 16,5-3-2-16,8-11 1 0,6-10 1 16,7-5-1-16,9-11 1 15,8-5 0-15,13-1 0 16,10-3 0-1,13-2 0-15,13-5 0 0,10 0 0 16,11-1 0-16,7 4 0 16,6-3-1-16,0-4 1 15,1 1-1-15,-2-1 0 16,-5-2 1-16,-4-6-1 15,-3-10-1-15,-8-11-2 16,-4-3-2-16,-11-27-15 16,6-3-19-16,-11-11 1 15,0-6-2-15,-4-9 12 0,3-5 28 16</inkml:trace>
  <inkml:trace contextRef="#ctx0" brushRef="#br0" timeOffset="51185.69">15350 18381 89 0,'0'0'35'0,"51"23"-6"15,-51-23-26-15,68-35-2 16,-68 35 2-1,100-81-1-15,-39 20 1 16,8-12-2-16,7-12 1 16,9-16-3-16,7-11-1 0,7-20 2 15,5-3-1-15,8-15-1 16,1-1 0-16,7-4 1 15,6-7-1-15,2 1 3 16,4-1-1-16,2-1-1 16,1-2 0-16,3-2 2 15,8-9-2-15,-1 0 2 16,4-4 0-16,-3-11-1 15,4 0 0-15,7-1 1 16,6-1-1-16,4 2 0 16,3 4-1-16,6 4 2 15,2 3-1-15,4 13 0 0,1 4 1 16,-4 2-1-16,-2 3 0 15,-5 4 1-15,-7 2-1 16,-7-1-1-16,-8 4 0 16,-6-2 1-16,-7 2 0 15,-12 3 0-15,-8 2 0 16,-5 7 1-16,-9 2-1 15,-6 5 0-15,-9 7 1 16,-7 6-1-16,-7 10 0 16,-4 7 0-16,-6 12 1 15,-8 5-1-15,-7 14-1 16,-5 11 1-16,-9 10 1 15,-8 11-2-15,-5 2 2 0,-11 12-2 16,-6 4 1-16,-9 7-1 16,-7-1 2-16,-12 3-2 15,-6 3 1-15,-7 3-1 16,-6 8 0-16,-5-2 1 15,-5 2-1-15,-3 3 1 16,-4 3-1-16,3 2 1 16,1 0-1-16,1-1 1 15,7-1 0-15,5-2 0 16,8-2 1-16,9 0 0 15,9-1 0-15,16-5 1 16,0 0 0-16,31-6-1 16,6-5 1-16,14-9-1 0,8-1 0 15,10-2-1-15,8-6-1 16,4-3 1-1,-2 0-1-15,-4 1 1 16,-9 2-2-16,-10 10 1 0,-10-2 0 16,-9 4 1-16,-12 6-1 15,-8 5 1-15,-17 6-1 16,11 2 0-16,-11-2 1 15,-7 17 0-15,-3-1-1 16,-3 4 1-16,0 0 1 16,-6 0-2-16,1 0 2 15,-3-3-2-15,2 4 1 16,2-8-1-16,2 1 1 15,4-7-1-15,11-7-1 16,-12 11 1-16,12-11-1 16,0 0 1-16,13 6-1 15,-13-6 1-15,26-7-1 0,-13 1 0 16,3 2 2-16,2-1 0 15,-1-2 0-15,-1 2 0 16,-2-2 2-16,-1 2 0 16,-2 0 1-16,3 5 0 15,-3-4 0-15,2 6 0 16,2-1 0-16,4 10 1 15,2 2-2-15,7 9 2 16,1 7-2-16,8 7 1 16,2 8-1-16,7 10 0 15,2 9-1-15,6 5 1 16,1 2-1-16,2 0 0 15,-1 0-1-15,0-1 1 0,0-1-2 16,-2-8 2-16,-3-2-1 16,-4-6 0-16,-3-7 0 15,-5 2 0-15,-1-6-1 16,-4-4 1-16,-2-7 1 15,-7-1-2-15,0-8 2 16,-5-3-1-16,-3-1-1 16,-2-6 1-16,-4-6 0 15,-11-5 0-15,13 2-1 16,-13-2 2-16,0 0-3 15,-3-25 1-15,-5-11 1 16,-4-8 0-16,-1-15 0 0,-7-12 0 16,0-14 0-16,-5-11-1 15,2-5 2-15,0 0-1 16,1 11 0-1,1 9-1-15,3 13 2 0,3 14-2 16,3 11 2-16,2 12-2 16,0 12 1-16,10 19 0 15,-11-15-1-15,11 15 2 16,0 0-2-16,3 21 1 15,4 4 0-15,4 7 0 16,5 13-1-16,2 8 2 16,5 10-1-16,-1 5 0 15,0 2 0-15,2-1 0 0,-4-2 0 16,-4-4 1-1,-2-8-1-15,-6-6 1 16,-3-2-1-16,-4-7 1 16,-3-3 0-16,-3 1 1 0,-7-5-1 15,-3-4 0-15,-7 1 0 16,-7-1-1-16,-9-1 0 15,-5 0 0-15,-9-7 0 16,-6 2 0-16,-4-1-1 16,-2 0 1-16,-2-4-1 15,3-2 2-15,6-2-1 16,4-5-2-16,12 3-1 15,6-11-1-15,18-2-4 16,1-22-8-16,30-5-22 16,6-12 0-16,16-9-1 15,11-12 1-15,11-7 37 16</inkml:trace>
  <inkml:trace contextRef="#ctx0" brushRef="#br0" timeOffset="52074.8916">25031 11125 77 0,'23'7'36'16,"-9"-8"-1"-16,-15-14-32 15,-9-8-3-15,-10-9 2 16,-10-6 0-1,-12-12-1-15,-11-9-1 0,-14-11 1 16,-7-5 0-16,-12-1 0 16,-5-7-1-16,-9 2 0 15,-3-2 0-15,-4 1 0 16,-1 3 1-16,3-1-1 15,0 3 0-15,2-2 0 16,2 0 0-16,6-3 0 16,5-1 0-16,8 4-1 15,4 2 1-15,5 3 1 0,6 8-1 16,9 8 0-1,8 6 0-15,8 15 0 16,10 6 0-16,4 9 1 16,9 10 0-16,8 3-1 0,11 9 0 15,0 0 0-15,0 0 0 16,0 0 0-16,0 0 0 15,20 14-1-15,-7-3 0 16,3 2 2-16,1 5-2 16,2 3 0-16,-2 3 1 15,-3 9 0-15,2-3 0 16,-6 9 0-16,-1 7 1 15,-6 5-2-15,0 5 1 16,-2 3 0-16,1 3 0 16,1 0 0-16,0 1 0 15,4-3 1-15,0-9-1 16,3-5 2-16,-1-7-3 0,2-6 3 15,-1-8-2-15,-4-8 2 16,2-4-2-16,-8-13 0 16,0 0 1-16,9-19-3 15,-12-4 3-15,-5-13-2 16,-1-9 1-16,-6-10-1 15,-7-13 1-15,-6-6-1 16,-5 1 1-16,-5-5 1 16,-1 3-3-16,-1 6 3 15,1 3-2-15,5 6 1 16,4 11 1-16,11 7-2 15,10 3 2-15,18 9-1 0,18 4 0 16,21 8 0-16,23 9 0 16,23 19 1-16,20 5-3 15,21 19-3-15,5 2-23 16,20 20-8-16,-2 5-1 15,-4 2-1-15,-13-3 22 16</inkml:trace>
  <inkml:trace contextRef="#ctx0" brushRef="#br1" timeOffset="358241.0293">8331 0 77 0,'0'0'38'0,"0"0"-1"16,-60 0-40-16,60 0 1 0,-108 15 3 0,36-3 0 15,-22-5-1-15,-13 1 2 0,-16 3 0 0,-8-5-1 16,-10-4-1-16,-7-5 2 0,-11-2-1 0,-7 7 0 16,-8-4-2-16,-8-2 2 0,-10-4-1 0,-6 8 0 15,-5-3 1-15,-6-1-3 0,-3 3 3 0,2-5-2 16,-2 3 3-16,5 2-4 0,-1 1 0 0,5-5 4 15,-4 14-2-15,1 8 1 0,-1 1-2 16,-1 6 2-16,5 8-2 0,7 9 2 0,9 6-1 16,9 6-2-16,14-1 1 0,12 0 1 0,14 10 1 15,13-4-1-15,16 2-1 16,12-6 0-16,15 1 1 15,15-1 0-15,17-1 0 0,21-2-2 16,23-3 1-16,23 3 1 16,-17-51 2-16,111 96 0 15,-20-47 0-15,23-1 0 16,25 1 0-16,22 0 2 15,22-4-5-15,19 0 3 16,13 8-3-16,14-16 1 16,13 1-2-16,12-10 3 15,10-2-3-15,10-10 3 16,4 0-1-16,7-8 0 15,4-10 0-15,7 4 2 16,8-8-2-16,1 2-1 16,-4-10 2-16,-5 8-2 0,-6-7 3 15,-11-2-2-15,-13-3 0 16,-13-3-2-16,-15-1 3 15,-15-4-1 1,-15-2 0-16,-14-4 0 0,-18-5-2 16,-18-5 1-16,-20 0 2 15,-23-4 1-15,-26 2-3 16,-21-7 0-16,-22-5 3 15,-23-7-3-15,-21-1 2 16,-18-4-2-16,-17-5 1 16,-18-3-1-16,-18-3 1 15,-19 6 0-15,-16 1 1 0,-16 5 1 16,-16 7-1-16,-15 4 2 15,-8 4-1 1,-15 9-2-16,-9 4 2 16,-10 3-2-16,-6 7 0 15,-8 2 0-15,-6 15-2 0,-5 12 1 16,-8 0 1-16,-7 0-3 15,-1 0-2-15,-24 0-25 16,4 0-9-16,-15 6 0 16,-5 40 0-16,-7 12 24 15</inkml:trace>
  <inkml:trace contextRef="#ctx0" brushRef="#br1" timeOffset="365978.6429">2860 10563 42 0,'0'-20'33'15,"3"2"0"-15,-3 18-24 16,9-28 0-16,6 23 0 0,-11-5-1 15,10 10-2 1,-14 0-1-16,25-2 0 16,-12 0-1-16,9 1-1 15,1 1 0-15,7 1-1 0,0-5 0 16,3 4-1-16,1-5 0 15,2 2 0-15,-1 0-1 16,-1 2 1-16,-2 0 0 16,0-2-1-16,-3 3 1 15,1-1-1-15,1 4 0 16,-1-3 1-16,0 0-1 15,0 1 0-15,0-2 0 16,0-3 0-16,1 4-1 16,0-1 2-16,3-5-1 15,3 0 0-15,6-4 0 16,3-3 0-16,2 2 0 15,2 1 0-15,2-1 0 0,-3 4 0 16,1-1 0-16,0 4 0 16,-5 7-1-16,-1 3 1 15,0-3 1-15,1 3-1 16,1-4 0-16,2 1-1 15,0 5 1-15,1-1 0 16,2-4 0-16,3 1 0 16,-3 4-1-16,0-1 1 15,-1 5 0-15,-1-1 0 16,-1-5 0-16,-3 2 0 15,-2-1 0-15,2 0 0 16,-4 1 0-16,1-4-1 16,-2 1 1-16,0-2 0 0,-1 2 0 15,1 2-1-15,-1 3 1 16,0-2 0-16,1-2 1 15,4 1-1 1,1 3-1-16,4-4 1 0,0 3 0 16,2-1 0-16,1-4 0 15,1 4 0-15,1-2 0 16,-1 0-1-16,0-1 1 15,1 0 0-15,2-1 0 16,0-2 0-16,4 3-1 16,1-5 0-16,2 1 1 15,3 1 0-15,1-4 0 16,2 1 0-16,1 1 0 0,1 0 0 15,1-2 1 1,0 0-1-16,1 1 0 16,4-2 0-16,0 4 0 15,2 0-1-15,0 0 1 0,0 2 0 16,-1-1 0-16,-2 1 0 15,1 0 0-15,-3 2 0 16,-1-4 0-16,4 3 0 16,0-3-1-16,0-1 1 15,1 0 0-15,1 1 0 16,1-1 0-16,-5-1 1 15,2 2-1-15,-2-1 0 16,-3 2 2-16,0 0-2 16,1 2 0-16,-1 0 0 15,0 3 0-15,-1 1 0 16,2-3 0-16,-3 3 1 0,2-2 0 15,-3 3-1-15,1-4 0 16,1-3 0-16,1 1 1 16,2-1 0-16,1-2-1 15,0-1 0-15,-1 1-1 16,0-4 0-16,-2 3 1 16,-1 0 0-16,-4-2-1 15,-1 2 2-15,-3 0-1 16,2-2 0-16,-2 2 0 15,0 1 0-15,-3 0 0 16,-3-1 0-16,-3 2 1 16,-7-1-2-16,-2 1 1 15,-7 2 1-15,-6-1-1 0,-6 0 0 16,-4 0-1-16,-4-2-3 15,7 10-25-15,-14-10-10 16,-11 0-1-16,-2 11-3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5T20:58:19.30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12930 15277 31 0,'0'0'14'0,"-5"13"-3"16,5-13-3-16,0 0-1 16,0 0-1-16,15 7-1 15,-15-7 0-15,15 6 0 16,-15-6 0-16,24 7-1 15,-11-4 0-15,9 6 1 16,-4-4-2-16,8 5 0 16,-2-4 0-16,8 2 0 0,-3-2-1 15,4 3 0-15,0-2-1 16,4-1 0-16,1-1 0 15,2-1 0-15,2-2-1 16,2 1 1-16,-1-2 0 16,4-1 0-16,-2-3 0 15,3 1 0-15,0 0-1 16,2-2 1-16,-2 0 0 15,1 1 0-15,-2-3-1 16,2-3 1-16,0 3-1 16,0-1 0-16,-1 0 1 15,0 0-1-15,2 0 1 16,0 1-1-16,1 1 0 0,-1 3 0 15,0-3 1-15,2 1-1 16,1 1 1 0,-3-1-1-16,2 0 0 15,2 1 0-15,0 0 1 0,0-3-1 16,1 3 0-16,-2-2 0 15,2 2-1-15,0 3 2 16,-4-2-1-16,0 2 1 16,-3 0-1-16,-1 4 0 15,0-2 1-15,-1 0-1 16,-1-2 0-16,2 0 0 15,0 0 0-15,1-1 0 0,1 1 0 16,0-2 0 0,-1-3 1-16,0 0-1 15,-3 3 0-15,-1-1 0 16,-1 1 1-16,0-1-1 15,-3 0 0-15,1 0 1 0,1 1-1 16,-1 1 0-16,1-1 1 16,2 0-1-16,-2-2 1 15,1 2-1-15,1-2 0 16,1 4 1-16,-1 0-1 15,0 0 0-15,-1-1 0 16,0 2 1-16,-2 0-2 16,1 3 2-16,-1 0-1 15,-1 3 0-15,-1-3 0 16,1 2 1-16,-3-3-1 15,1 2 0-15,-1 0 0 16,-1-1 1-16,0-2-1 0,-2-2 0 16,0 4 0-16,-1-3-1 15,0 0 2-15,0 2-1 16,-1-1 0-16,-2 1 0 15,1-1 1-15,-2 2-1 16,0-2 1-16,1 0 0 16,-2 2-2-16,0 0 2 15,-1-1-1-15,1 1 0 16,-1 1 0-16,-1-3 0 15,1 2 0-15,3 0 0 16,-2-1 0-16,2 0 0 16,0-1 0-16,-1 2 0 15,0 1 0-15,2-3 1 0,-1-1-1 16,-2 3 1-16,1-3-2 15,3-1 2-15,-4 1-1 16,4-2 0 0,1-1 0-16,1 6 0 0,3-2 0 15,1-2 0-15,-3-2 1 16,2 5-1-16,0-2 0 15,0 0 1-15,-4-1 1 16,0-3-2-16,-4 3 1 16,3 0-1-16,-3-2 1 15,1 2-1-15,-4 0 0 16,0-1 0-16,0 1-1 15,-4-2 1-15,0 2 0 0,-5 5 0 16,-1-3-1 0,-2 2 3-16,-2-4-2 15,-12 0 0-15,20 7 0 16,-20-7 1-16,13 5-1 0,-13-5 1 15,0 0 0-15,11 0-1 16,-11 0 0-16,0 0 1 16,0 0-1-16,0 0 1 15,0 0 0-15,0 0 0 16,0 0-1-16,0 0 2 15,0 0-1-15,0 0 1 16,0 0-1-16,0 0-1 16,0 0 1-16,0 0 0 15,0 0 0-15,0 0-1 16,0 0 0-16,0 0 0 15,0 0 0-15,0 0 1 16,0 0-1-16,0 0 1 0,0 0-1 16,0 0 0-16,0 0 1 15,0 0-1-15,0 0 1 16,0 0-1-16,0 0-1 15,0 0 1-15,0 0 0 16,0 0 0-16,0 0 0 16,0 0-1-16,0 0 1 15,-17-5 0-15,6 3 0 16,-3-1 0-16,-3 0 0 15,-4-1-1-15,-5-1 2 16,-2 1-1-16,-1 0 0 16,-4-1-1-16,-4 1 1 15,1 0 0-15,-3 2 0 0,-2 3 0 16,1 0-1-16,-1 2 2 15,-2 2-1-15,0 2 0 16,3-2 0 0,-2 5 0-16,5-4 1 0,-1 1-1 15,2-1-1-15,2 1 0 16,4-1 1-16,-2 2 0 15,3-1 0-15,0-2 1 16,-2 1-2-16,1-5 1 16,1 3 0-16,2 1 0 15,-3-3 0-15,0 0 0 16,0 0-1-16,-1-2 2 0,2 1-1 15,-3 1 0-15,-2 2-1 16,-1-5 2 0,-1 1-2-16,0 0 2 15,-3 0-2-15,0-2 1 16,0 1 0-16,-2-1-1 0,2-3 1 15,0 4-1-15,-2-2 1 16,1 2-1-16,-2-4 1 16,-1 5 0-16,1-3-1 15,-2 0 1-15,1 3 0 16,0-1 0-16,-1 0-1 15,3-2 1-15,-1 3-1 16,0-2 1-16,1 3 0 16,2 0 1-16,-2-3-1 15,0-4-1-15,2 5 1 16,-1-2 1-16,1 1-1 15,1-2 0-15,0-1 0 0,-2-1-1 16,2 4 1-16,0-2 0 16,2 3-1-16,-2-3 1 15,1 2 0-15,2 1 0 16,-3-1-1-16,4 4 2 15,-3-2-1-15,-1 0 0 16,-1-2 0-16,-1 1-1 16,-1-2 2-16,-2 0-1 15,-1 1 0-15,0-1 0 16,-1 1 0-16,0 4 0 15,-3-2 0-15,0 3 0 16,1 0-1-16,0 3 1 16,1-2 0-16,0-2 0 0,-2 1-1 15,2-4 1-15,-1 2 0 16,2-4 1-16,-2 3-1 15,-1-4 0-15,-1 0 0 16,-1 3 1-16,1 1-2 16,0-4 1-16,3 3 1 15,-2-2-1-15,2 1 0 16,1 0 0-16,2 2-1 15,2 1 1-15,-2-2 0 16,2 3-1-16,-2-1 1 16,1 4 0-16,2 0 0 15,0 0 0-15,2-2 0 16,-1 1 0-16,0 0 0 0,0 1 0 15,0-1 0 1,1 0 0-16,1-1 0 16,1 4 0-16,-1-2 0 15,2 3 0-15,0-4 0 0,1 1-1 16,4-3 1-16,-1-1-1 15,2 2 0-15,2-3 1 16,1 1-1-16,3-3 0 16,4 3 1-16,0 0 0 15,5 1 0-15,0 3 1 16,14-5-1-16,-18 4 0 15,18-4 0-15,-12 5 0 16,12-5 0-16,0 0 0 16,-11 2 0-16,11-2 0 15,0 0 0-15,0 0 0 16,0 0-1-16,0 0 1 15,0 0-1-15,0 0 0 0,0 0-3 16,0 0-7-16,0 0-22 16,0 0-5-16,-10-12 0 15,-2-1-1-15,-3-4 38 16</inkml:trace>
  <inkml:trace contextRef="#ctx0" brushRef="#br0" timeOffset="10249.218">19543 14158 43 0,'6'-14'34'0,"-6"14"1"16,-10-27-23-16,10 27-2 15,-10-19-1-15,10 19-2 0,-23-13-3 16,6 9 0 0,-8 0-1-16,-1 3-1 15,-7 1-1-15,-2 2 1 16,-7 1-1-16,-3-2 1 0,-4 1-1 15,-3 4 0-15,-7-5 1 16,-2 4-1-16,-6-1 0 16,-4 1 0-16,-6 2-2 15,0 4 2-15,-2 0-1 16,2 1 1-16,3 3-1 15,0-2 0-15,5 0 0 16,5 1 1-16,5-3 0 16,4-4 1-16,2 0-2 15,4-2 0-15,0 0 0 16,3-1 1-16,1-3-1 15,0-2 0-15,2 4 0 16,0 0-1-16,3 0 1 0,3 0 0 16,1-3 0-16,0 1-1 15,3 0 1-15,4 2 0 16,-1-5 0-16,0 6-1 15,-3-3 2-15,2 3-1 16,0 1 0-16,2-3-1 16,2 3 1-16,1-3 0 15,2 4 0-15,3-6 0 16,4 3 0-16,1 1-1 15,2-4 1-15,1 2-1 16,1-2 1-16,12 0-2 16,-17 0 0-16,17 0 0 15,0 0 0-15,-13-2 0 0,13 2-1 16,0 0 0-16,2-16 0 15,1 1 1-15,1 4 0 16,1-3 1 0,3-3-1-16,0-5 1 0,2 2 1 15,0 1 0-15,1-2 0 16,-2 3 0-16,1-5 0 15,0 2 1-15,-3 3 1 16,1 4-1-16,-5-2 0 16,1 5 1-16,-4 11 0 15,4-13 0-15,-4 13 0 16,0 0 0-16,0 0-2 0,0 0 2 15,0 0 0-15,-10 12-1 16,10-12 0 0,-12 22 1-16,2-10-1 15,-1 6 0-15,-4 1-1 0,2 3 0 16,-4 0 1-16,1 0-1 15,0 0 0-15,0-3 0 16,1 1 0-16,2-5 0 16,0 1 0-16,0 1 0 15,2-6 0-15,0 6 0 16,11-17 0-16,-17 20 0 15,10-10 0-15,2 3 0 16,5-13 0-16,-7 12 0 16,7-12 0-16,0 17 0 15,3-6 1-15,5 0 0 16,2 2 0-16,2-1 0 15,5 0 0-15,1 2 0 0,2-4 0 16,2 4 1-16,0-4-1 16,0-6 0-16,1 0 1 15,1-3-2-15,-1 0 0 16,4-2 1-16,0-2-1 15,-1-5 0-15,-1 5 0 16,-3 0 1-16,-1-2-2 16,-3 1 0-16,-2 2-2 15,-16 2-5-15,27-2-26 16,-27 2-6-16,18-6-1 15,-7-5 0-15,8-6 20 16</inkml:trace>
  <inkml:trace contextRef="#ctx0" brushRef="#br0" timeOffset="11013.6193">20048 13964 71 0,'-10'-13'36'16,"1"-1"0"-16,9 14-32 15,0 0 1-15,0 0-2 16,-11 28 2-16,13 4-3 0,-3 4 2 16,6 5-2-16,-4 4 1 15,3-2-1-15,-1-6-1 16,1-1 0-16,-2-5-2 15,1-9 1-15,-2-6-2 16,-1-16-3-16,3 18-7 16,-16-25-22-16,13 7-4 15,-11-24 1-15,4-6 0 16,-4-5 29-16</inkml:trace>
  <inkml:trace contextRef="#ctx0" brushRef="#br0" timeOffset="11169.6196">19938 13679 69 0,'0'0'31'0,"0"-14"-1"16,0 14-35 0,0 0-20-16,11 13-6 0,3-3-1 15,2-2 1-15,9 3 26 16</inkml:trace>
  <inkml:trace contextRef="#ctx0" brushRef="#br0" timeOffset="11497.2202">20485 13790 68 0,'0'0'34'16,"-16"0"-2"-16,3-1-27 15,-5-1-4-15,-1 2 0 16,-1-4 1-16,-1 7 0 0,-4-3 0 15,5 8 1-15,-2-1 0 16,3 7 1-16,0 4-1 16,8 12 0-16,-1 7 0 15,7 8-1-15,0 2 0 16,6 4-1-16,2 1 0 15,3 2 0-15,1-7 0 16,1-2-1-16,0-9 0 16,-1-4 0-16,0-7-3 15,-5-7-2-15,6 7-10 16,-8-25-22-16,0 0 0 15,-16-8 0-15,8-6-1 16,-9-10 37-16</inkml:trace>
  <inkml:trace contextRef="#ctx0" brushRef="#br0" timeOffset="11668.8205">20049 14134 82 0,'10'17'37'16,"15"-15"0"-16,10-4-35 15,8-2-2-15,6-8-5 16,10 1-29-16,-4-2-2 15,0-2 0-15,-2-2-2 16,-6-2 30-16</inkml:trace>
  <inkml:trace contextRef="#ctx0" brushRef="#br0" timeOffset="12168.0214">21020 13715 83 0,'-19'11'37'16,"-9"10"-2"-16,-9 14-35 15,0 11 3-15,2 11-2 16,-7 7 2-16,3 13 0 16,1-1 0-16,6 5-2 15,8-6 1-15,9-5-1 16,7-8 0-16,10-9 0 15,9-10-1-15,10-10-3 0,12-9-7 16,-1-19-27-16,9-8-1 16,-1-12 0-16,4-7-1 15,-1-9 31-15</inkml:trace>
  <inkml:trace contextRef="#ctx0" brushRef="#br0" timeOffset="12901.2226">21282 14101 73 0,'-22'-5'35'0,"4"5"0"0,2 5-34 15,-8 2 1-15,2 7 1 16,-8 4 0-16,5 9 0 15,-3 1 0-15,3 8 0 16,3-3-1-16,6 3 0 16,5-2-1-16,8-5 0 15,6-7-1-15,7-7 0 16,5-12-1-16,6-14 1 15,3-2-1-15,3-16-1 16,0-5 2-16,-2-8-1 16,-1-6 0-16,-5-4 0 15,-3 2 0-15,-3 0 1 16,-5 2 0-16,-5 5 2 0,-1 7-2 15,-2 4 1-15,-2 8-1 16,0 8 1 0,2 16-1-16,0 0 1 15,0 0-1-15,-7 23-2 0,7 2 2 16,2 5 0-16,0 9 0 15,3 5 0-15,3-1 0 16,0 5-1-16,3-6 1 16,3-1 1-16,-1-8-1 15,2 1-1-15,2-8 1 16,1-8-1-16,2-8 0 15,0-6 1-15,4-6-2 16,-4-5 2-16,2-5-1 16,0-11 1-16,-1-3 0 15,-3-3 0-15,-2-1 1 16,-2-2-1-16,-7-1 2 15,-2 4-2-15,-4 5 0 0,-5 8 1 16,-3 3-1-16,-4 5 1 16,-4 12-1-16,0 9 0 15,-3 7 1-15,4 8 0 16,2 5-1-16,2 2 1 15,6-1 0-15,5 2-1 16,8-3 0-16,6-6 0 16,8-6-4-16,0-21-8 15,16-1-24-15,-5-11 0 16,7-4-2-16,-2-14 1 15,3-4 36-15</inkml:trace>
  <inkml:trace contextRef="#ctx0" brushRef="#br0" timeOffset="13291.2233">21899 13942 80 0,'-27'15'38'16,"1"13"-2"-16,-9 1-31 16,7 13-2-16,-2 3-1 15,6 4 0-15,3-8 0 16,10-2 0-16,8-9-2 15,7-6 2-15,10-14-2 16,5-6 1-16,3-14-2 16,5-9 1-16,1-9 0 15,0-5 0-15,-2-6-1 16,-4-3 0-16,-4 4 1 0,-3 2 1 15,-5 9-1-15,-5 9-1 16,-5 18 1 0,0 0 2-16,-5 34-1 15,0 6 0-15,-3 11 0 0,4 13-1 16,-3 6 1-16,5 6 0 15,2-1 0-15,2-5-2 16,3-5 1-16,1-9-2 16,5-7-4-16,-11-24-13 15,10-4-19-15,-10-21-1 16,17-4 1-16,-9-21 4 15,1-14 34-15</inkml:trace>
  <inkml:trace contextRef="#ctx0" brushRef="#br0" timeOffset="15116.4265">21986 14047 81 0,'0'0'37'0,"0"0"-1"16,-8 35-31-16,7-5-1 16,4 8-1-16,1-3-1 15,3 6 0-15,1-9-1 16,1-7 0-16,2-13 0 15,3-1-1-15,-1-12 0 16,1-9 0-16,-2-5-1 16,-2-15 0-16,-2 0 0 15,-4-5-1-15,-2-3 1 16,-3-3-1-16,-1 6 0 15,-3 3 1-15,1 9 0 16,-2 10 1-16,6 13-1 0,0 0 1 16,-1 11 1-16,9 2-1 15,2 4 0-15,2-4 0 16,4 1-1-16,3-6 2 15,0-4-1-15,1-4 1 16,-1-5-1-16,-2-2 0 16,-3-9 0-16,0 4 1 15,-5-6-1-15,-3-1 1 16,-4 1-1-16,-4 1 1 15,-2 6 0-15,4 11-1 16,-21-3 0-16,4 8-1 16,4 9 2-16,-3 7-1 15,4 5 1-15,2 8-2 0,2-2 2 16,6 3 0-16,6-1-1 15,5 0 1-15,3-3-1 16,5-7-1 0,1-7 1-16,4-6 0 0,1-4-1 15,2-9 1-15,0-6-1 16,1-6 0-16,-3-11 1 15,-1-1 0-15,-2 0 0 16,-4-2 0-16,-3-2 1 16,-3 7 0-16,-5-3 0 15,-2 6 0-15,-3 4-1 16,-1 4 1-16,1 12-1 15,-10-16 0-15,10 16 1 0,-14-6-1 16,14 6 0 0,-17 4 0-16,17-4 0 15,-16 13 0-15,16-13 1 16,-14 16-1-16,11-4 0 0,-1 5 0 15,3 0 1-15,1 4-1 16,0-1 0-16,1 3 0 16,1 4 0-16,2 0 0 15,1-3 0-15,2-3 0 16,2-3 1-16,1-5-1 15,2-1-1-15,2-1 1 16,2-6 1-16,1-5-1 16,3-5 1-16,-2-2-1 15,3 0-1-15,0-2 1 16,-2-5 0-16,0-6 0 15,-2 2 0-15,0-3 0 16,-3 2-1-16,-1 0 1 0,-2-5 0 16,-2 5 1-16,0-3-1 15,-3 4 0-15,-2 0 0 16,-1 0 0-16,-4-2-1 15,2 3 1-15,-4 1 0 16,-1-1 1-16,4 17-1 16,-9-18 1-16,9 18 0 15,-11-12-1-15,11 12 0 16,0 0 0-16,-12 13 0 15,7 1-1-15,-3-2 1 16,3 10-1-16,-4 1 1 16,0 3-1-16,-1 4 2 15,-2-1-1-15,2 1 0 0,1-3 0 16,2-1 0-16,5-2 0 15,3 0-1-15,4-7 1 16,3-6 0 0,4-4-1-16,4-2 0 0,1-4 1 15,4-3 0-15,-1-7-1 16,2-4 1-16,-3-2 0 15,2 1 0-15,-2-3 0 16,0-2 0-16,-2 0 0 16,-1 0 1-16,-2 0-1 15,-1 2 0-15,2 0 0 16,-2 2 0-16,-1-2 0 0,-4-4 0 15,2 2 1-15,-1-1-1 16,-1 1 1 0,0-1-1-16,-5 0 1 15,-2 0-1-15,-2 2 1 0,0 7-1 16,1 11 0-16,-17-18 0 15,2 13 1-15,-1 1-1 16,-1 8 1-16,0 3-1 16,-1 6 0-16,-3 2 1 15,2 4-2-15,2 5 2 16,1 5-2-16,2 5 2 15,2 1-2-15,1-1 1 16,6-1 1-16,6-2-2 16,3-1 1-16,6-4 0 15,2-3 0-15,3-11-1 16,2-5 1-16,2-9 0 15,3-6-1-15,-1-7 0 0,1-7 0 16,-2-7 1-16,-1-11 0 16,-3-3-1-16,-1-6 1 15,-2-4 0-15,-3-1 1 16,-4-5-1-16,-1-1 0 15,-4 3 0-15,-2 7 2 16,1 9-2-16,-5 10 1 16,0 7-1-16,-1 14 1 15,6 10-1-15,-16 17 1 16,9 10-1-16,-1 12 1 15,-3 10-1-15,8 8 1 16,-5 8 0-16,6 1-1 16,2 3 1-16,4-7 0 0,2-7-1 15,4-7-1-15,4-9 2 16,0-7-2-16,4-12 1 15,0 0-1-15,-1-15 0 16,0-1 1-16,-1-1 0 16,-2-6-2-16,-2 2 1 15,-12 1-1-15,15-9-2 16,-15 9-1-16,0 0-6 15,0 0-18-15,0 0-10 16,0 0 1-16,0 0-1 16,-4-11 30-16</inkml:trace>
  <inkml:trace contextRef="#ctx0" brushRef="#br0" timeOffset="15849.6278">23123 14242 61 0,'0'0'35'15,"0"0"0"-15,0 0-30 16,0 0-2-16,0 0 0 16,12 5-2-16,-12-5 0 15,11-10-1-15,-11 10 0 16,11-22 1-16,-11 22-2 15,4-19 1-15,-4 19 0 16,-6-13 0-16,6 13 0 16,-16 0 1-16,16 0-1 15,-20 20 1-15,10 1 0 0,2-4 0 16,3 2 0-16,1-1 0 15,2-1 0-15,3-4 0 16,-1-13-4 0,16 17-18-16,-16-17-15 0,21-17 0 15,-12 4 0-15,5-4 17 16</inkml:trace>
  <inkml:trace contextRef="#ctx0" brushRef="#br0" timeOffset="16567.2291">23284 14006 83 0,'-2'-12'39'16,"2"12"0"-16,-4 11-36 15,6 4 0-15,0 3 0 16,0 5-1-16,0 4 1 0,2 0-2 16,1-3 0-16,1 0 0 15,0-7 0-15,-1-5-2 16,-5-12 2-16,13 11-1 15,-13-11 0-15,18-22 0 16,-9 2 1-16,4-11-2 16,1-5 1-16,3-4 2 15,3-3-4-15,-2 2 2 16,2 5-1-16,-3 3 0 15,1 6-2-15,-2 9 2 16,0 9-2-16,-5 6 1 16,0 9 0-16,-2 5 0 15,0 11 1-15,-2 2 0 0,-1 5 2 16,1 4-2-16,-3 1 2 15,4 2 0-15,-1-2 0 16,3-1-1-16,1-6 1 16,5-7-1-16,1-9 2 15,4-3-1-15,1-11-1 16,3-5 1-16,1-9 1 15,1-10-1-15,-2-6 0 16,-2 0 1-16,-3-2-2 16,-3-1 1-16,-5 1 0 15,-4 3-1-15,-8 8 0 16,-6 12 1-16,6 12-2 15,-26 0 1-15,6 14 0 0,1 10 0 16,1 6 1-16,2 7-1 16,5 4 1-16,6 3-1 15,5-3 1 1,7 0-1-16,5 2 2 0,2 1-2 15,0 1 0-15,0 3 1 16,-3-4 0-16,-5-1 0 16,-4-1-1-16,-7-1 0 15,-1-5 0-15,-3-11-1 16,-2-4-1-16,-4-18-3 15,15-3-8-15,-26-18-24 16,23-12-2-16,-2-22-1 16,8-12 0-16,2-11 32 0</inkml:trace>
  <inkml:trace contextRef="#ctx0" brushRef="#br0" timeOffset="16957.2298">23942 13690 97 0,'0'0'39'15,"13"17"-8"-15,-11 9-25 16,4 24 0-16,-6 6-2 15,1 8-3-15,0 9 2 16,1 6-3-16,1-1 1 16,1-7-1-16,0-16 0 15,3-10-1-15,-1-14 0 16,1-15 0-16,-7-16 1 15,21-3 0-15,-9-20-1 16,3-16 0-16,2-6 0 16,1-11 0-16,2 1 1 0,-1 3 0 15,2 5-1-15,-4 9 1 16,-1 15 0-16,-2 17 1 15,-1 15-1-15,-2 15 1 16,0 6-1-16,-2 5 0 16,0 4 1-16,-3 0-2 15,0-1 2-15,-2-8-2 16,-1-2-3-16,-4-12-4 15,12 6-25-15,-11-22-5 16,0 0-2-16,0 0 0 16,20-26 22-16</inkml:trace>
  <inkml:trace contextRef="#ctx0" brushRef="#br0" timeOffset="17222.4302">24390 13702 66 0,'0'0'37'0,"0"0"0"16,-11 12-30-16,4 7-1 15,7 14 0-15,-7 7-1 16,7 8-2-16,0-1 0 16,4 5-2-16,0-3 0 15,2-4-1-15,-1-7 1 16,1-2-1-16,0-8-2 15,-2-8 0-15,0 2-4 16,-4-22-5-16,11 19-24 0,-11-19-3 16,0 0 0-16,0 0-1 15,0 0 38 1</inkml:trace>
  <inkml:trace contextRef="#ctx0" brushRef="#br0" timeOffset="17456.4306">24234 13947 88 0,'26'7'38'15,"0"-5"-2"-15,6-9-36 16,4 7-5-16,-9-12-26 16,7 3-5-16,-5-5-2 0,-3-4 0 15,-7-3 25-15</inkml:trace>
  <inkml:trace contextRef="#ctx0" brushRef="#br0" timeOffset="17721.6311">24646 13602 78 0,'1'22'38'16,"-4"7"0"-16,-11 2-31 16,6 14-2-16,-7 2 1 15,2 11-3-15,2-2 1 16,2 1-3-16,4-4 1 0,4 0-1 15,3-11 1-15,7-4-2 16,2-5 0-16,4-10-1 16,2-6-1-16,-1-8-1 15,4 2-4-15,-20-11-20 16,30-13-12-16,-18 1 0 15,2-4-1-15,-1-11 14 16</inkml:trace>
  <inkml:trace contextRef="#ctx0" brushRef="#br0" timeOffset="18018.0316">24855 13577 57 0,'12'-4'39'15,"-1"2"0"-15,9 18-16 0,-8-6-14 16,12 18 0-16,-8 9-4 16,2 8-1-16,-4 7 0 15,-1 9-1-15,-5-2 0 16,-5 2-2-16,-5-7 1 15,-6 2-2-15,-6-6 1 16,-3-4-1-16,-4-6-1 16,-3-11-1-16,-1-1-1 0,-2-11-1 15,9 1-5 1,-11-20-27-16,29 2-5 15,-19-19 1-15,18 0-2 16,2-10 22-16</inkml:trace>
  <inkml:trace contextRef="#ctx0" brushRef="#br0" timeOffset="18735.6329">25072 14263 79 0,'0'0'38'15,"-1"12"-1"-15,1-12-32 16,11 0 0-16,-11 0-1 15,18-9 0-15,-7-2-2 0,0-2-1 16,-1-3 1-16,-3 0-2 16,-3-2 1-16,-7 1-1 15,-3 5 0 1,-5 4-1-16,-3 6 0 0,-5 7 1 15,1 6-1-15,0 9 2 16,2-1-1-16,5 3 0 16,5 1 0-16,3 0 1 15,7-6-1-15,3-2 1 16,6-6-1-16,1-6 0 15,2-1 1-15,0-3-1 16,-1-6 0-16,-2-2 0 16,-3-4 1-16,-4 1-1 0,-4-4 0 15,-2 0 0 1,-6 0-1-16,6 16 1 15,-18-17 1-15,7 11-1 16,0 9 0-16,0 1 0 0,11-4 0 16,-17 24 0-16,12-7-1 15,1-7-2-15,9 15-8 16,-13-13-27-16,11 4-1 15,-3-16 0-15,-1 17-1 16,1-17 32-16</inkml:trace>
  <inkml:trace contextRef="#ctx0" brushRef="#br0" timeOffset="19172.4337">22990 14884 95 0,'-11'-16'39'15,"11"16"-7"-15,0 0-28 16,0 0 1-16,-10 15 0 16,13 14 0-16,-2 9-2 15,0 9-1 1,0 9 0-16,0 3 0 0,2 2-3 15,-2-4 0-15,1-10-3 16,-2-21-9-16,14-8-26 16,-14-18-1-16,21-10 0 15,-8-18-1-15,8-10 27 16</inkml:trace>
  <inkml:trace contextRef="#ctx0" brushRef="#br0" timeOffset="19562.4343">23308 14720 88 0,'-13'8'35'15,"-7"15"-16"-15,-4-3-16 0,1 8-1 16,-4 0 0-16,6 1 1 16,3-3 0-16,9-1 1 15,7-3-1-15,10-1 1 16,5-4-2-16,5 6 1 15,2-5 0-15,-1-1-2 16,-2 2 1-16,-7 7-1 16,-5-6 0-16,-8 4-1 15,-6-6 1-15,-7-10-2 16,-4-2 0-16,-5-9-3 15,1-6-4-15,-10-27-5 16,12 9-4-16,-18-25-1 16,16 9 3-16,-17-14 3 0,14 10 5 15,-4-3 3-15,3 9 6 16,4 13 5-16,-1 0 3 15,14 18 2-15,-5-2-3 16,16 12-2-16,0 0-8 16,0 0-19-16,13 6-13 15,9 4 1-15,6-4 0 16,10 0 24-16</inkml:trace>
  <inkml:trace contextRef="#ctx0" brushRef="#br0" timeOffset="20014.8351">23721 14643 83 0,'6'10'39'0,"-6"-10"2"16,-11 14-35-16,11-14 1 15,-23 13-3-15,7-3-2 16,-5-4 1-16,-2 5-2 16,-4-1 0-16,0-1 0 15,-2 1 1-15,2 0-2 16,0 2 2-16,3 1-1 15,3 3-1-15,5 3 1 16,4 6 0-16,2 6-1 0,5 1 1 16,2 7 0-16,0 3-2 15,3 2 2 1,2 0-1-16,-1-4 0 15,1-4 0-15,2-4 1 0,3-5-2 16,3-7 2-16,3-7-1 16,3-7 0-16,6-3 0 15,1-7-1-15,4-2 0 16,0-6-1-16,1-3 1 15,-1 0-2-15,0 1-1 16,-8-4-6-16,8 7-26 16,-18-8-4-16,-9 19 1 15,7-28-1-15,-7 28 20 16</inkml:trace>
  <inkml:trace contextRef="#ctx0" brushRef="#br0" timeOffset="20202.0355">23318 14981 96 0,'28'-6'40'16,"5"-14"-1"-16,4-1-37 16,10-1-2-16,5-3-3 15,5 11-10-15,-11-8-24 16,0 5-1-16,-10 4-1 15,-4 7 0-15,-10-1 32 16</inkml:trace>
  <inkml:trace contextRef="#ctx0" brushRef="#br0" timeOffset="20685.6363">23758 14911 100 0,'1'29'39'0,"-4"-6"1"16,6 5-35-16,-2 2-1 15,3 1-2-15,-1 3-1 16,2 0 0-16,0-10-1 15,0-5 1-15,0-7-1 16,-5-12-1-16,0 0 1 16,16-6-1-16,-10-19 1 15,1-13-1-15,0-2 0 16,1-1 0-16,0 3 0 15,2 2 0-15,-1 4 0 0,-1 10 1 16,-8 22-1-16,17 0 1 16,-9 17 0-16,-1 10 0 15,0 0 1 1,-1 2-1-16,2-1 0 0,-2-1 0 15,0-7 0-15,0-8-1 16,-6-12 1-16,16 2 0 16,-8-15-1-16,2-5 1 15,-1-5-1-15,-1-4 0 16,2-3 1-16,-1 3 0 15,-1 4 0-15,-2 9 0 16,-6 14 0-16,12-4 0 16,-7 15 0-16,3 5 0 0,-1 9-2 15,-1-4-2 1,7 8-8-16,-13-16-21 15,14 6-5-15,-14-19-1 16,19 5 1-16,-19-5 24 0</inkml:trace>
  <inkml:trace contextRef="#ctx0" brushRef="#br0" timeOffset="21184.8372">24138 14884 75 0,'2'-11'36'0,"-2"11"1"16,0 0-30-16,6 17-2 16,0 15-1-16,-3 3-1 15,5 12-1-15,-3 2 0 16,2 1-1-16,-1-2-1 15,0-7 1-15,0-9-1 16,-2-7 1-16,0-4-2 16,-3-8 1-16,0 2-1 15,-2 0 1-15,1 0 0 0,0 2 0 16,0 5-1-16,-1-1 1 15,2 2 1-15,0-1-2 16,-1-8 3-16,1 0-2 16,-1-14 1-16,0 0 0 15,0 0 1-15,0-11-1 16,-2-21 0-16,1-14 0 15,1-12-1-15,0-16 0 16,3-11-1-16,1-9 0 16,2 2-1-16,1 2 1 15,3 11 0-15,2 17 1 16,1 15 0-16,-1 18 2 15,0 19 0-15,-1 18 0 0,-4 15 1 16,-2 11-1-16,-6 7 1 16,-3 9 0-16,-5-3-1 15,-5 5 0 1,-4-4-2-16,-4-6 1 0,-1-7-2 15,-2-12-1-15,4-7-5 16,-8-26-13-16,16 5-20 16,-4-19 0-16,14-6-1 15,1-17 1-15,13-6 36 16</inkml:trace>
  <inkml:trace contextRef="#ctx0" brushRef="#br0" timeOffset="21418.8376">24341 14474 85 0,'13'-17'40'16,"3"22"0"-16,-16-5-32 15,12 29-2-15,-8 4-2 16,0 13-1-16,-2 7 0 0,2 10-1 16,-3 4 1-16,0-4-2 15,1 0 0-15,-1-7-2 16,2-9 2-16,-3-13-4 15,5-4-3-15,-5-30-8 16,0 0-26-16,0 0 0 16,8-17-1-16,-17-11 2 15,3-2 27-15</inkml:trace>
  <inkml:trace contextRef="#ctx0" brushRef="#br0" timeOffset="21855.6384">24307 14782 82 0,'0'0'36'0,"19"-17"0"15,3 6-31-15,-2-2-1 16,8 6-1-16,-4 1-1 15,3 7-1-15,-2 4 1 16,-2 6 0-16,-5 7-1 16,-2 7 1-16,-4 3-1 15,-2-2 0-15,-3-1 0 16,1-5 0-16,-2-7-1 15,-6-13 0-15,18 2 0 16,-7-13 0-16,0-14 0 16,-1-5-2-16,1-4 1 15,0-4-1-15,-3 6 0 16,0 4 1-16,-4 10 0 0,0 7 0 15,-4 11 2-15,12 23 1 16,-4 5 1-16,3 12 0 16,0 3 1-16,2 10 0 15,-1 3-1-15,0 7 1 16,-4-1-2-16,-3 1 1 15,-8-3-1-15,-3-6 0 16,-7-1-2-16,-7-6 0 16,-3-11 0-16,-4-8-1 15,-1-10-3-15,-1-16-5 16,13 1-21-16,-10-22-10 15,13-10-1-15,-1-19 0 16,12 0 5-16</inkml:trace>
  <inkml:trace contextRef="#ctx0" brushRef="#br0" timeOffset="22448.4394">24904 14442 100 0,'-15'20'39'16,"5"21"-1"-16,-3-5-33 16,1 12-1-16,2 3 0 15,1 5-2-15,2 1 1 16,3 0-1-16,4-8 0 15,8-4-1-15,-1-8-2 16,3-12-1-16,3-4-2 16,-2-18-4-16,15 7-23 15,-15-22-10-15,7 0 0 16,-9-10 0-16,5-1 11 15</inkml:trace>
  <inkml:trace contextRef="#ctx0" brushRef="#br0" timeOffset="22760.44">25023 14480 69 0,'0'0'40'0,"20"10"1"16,-20-10-19-16,18 32-15 15,-9-9-2-15,4 10 0 16,-2 5-1-16,0-1-2 16,-5 2 1-16,-1 0-1 0,-5 0-1 15,-2-4 0 1,-4-2-1-16,-4-9 0 15,-2-2-3-15,-4-5-1 16,3 0-4-16,-10-18-13 0,12 6-21 16,-3-13 2-16,14 8-1 15,-13-21 1-15,15 6 38 16</inkml:trace>
  <inkml:trace contextRef="#ctx0" brushRef="#br0" timeOffset="23509.2413">25269 14242 114 0,'0'0'43'15,"3"32"-10"-15,-3-15-28 16,5 9 0-16,-2 7-2 0,0 6-1 16,1 8 0-16,-3 10-1 15,-2 5 1-15,-2 0 0 16,-3 1-1-16,-2 0 0 15,-4-3 0-15,-3 2-1 16,-5-8 1-16,0-6 0 16,-2-3-2-16,-4-5-1 15,0-11 1-15,-2-5-2 16,0-1-3-16,-11-22-7 15,11 9-29-15,-18-12 0 16,-1-3 0-16,-10-9-1 16,-2 8 22-16</inkml:trace>
  <inkml:trace contextRef="#ctx0" brushRef="#br1" timeOffset="29047.251">20928 13451 73 0,'0'0'36'0,"-5"-19"0"15,5 19-30-15,-3-13 0 16,3 13-2-16,0 0 0 15,0 0-1-15,9 17 1 0,-1-4-2 16,-5 4 2-16,5 8-1 16,-3 6 0-16,1 8 0 15,-5-4 0 1,1 5-1-16,-3-2-1 0,1 2 2 15,-3-2-3-15,1-2 1 16,0-3 0-16,-2-5-2 16,2-2 2-16,-1 1-2 15,1-1 1-15,-2-2-1 16,1-3 1-16,-1-3-1 15,0-1 0-15,-1-2 1 16,4-1 0-16,-1-3 1 16,2-11-1-16,-5 16 1 0,5-16-1 15,-3 14 0 1,3-14 0-16,0 0 0 15,-2 15 0-15,2-15-1 16,0 0 1-16,0 0 0 0,-7 14-1 16,7-14 1-16,0 0 0 15,0 0-2-15,-5 14-1 16,5-14-2-16,0 15-10 15,0-15-24-15,-9 13-1 16,9-13 1-16,-1 15-1 16,1-15 30-16</inkml:trace>
  <inkml:trace contextRef="#ctx0" brushRef="#br1" timeOffset="29858.4524">20860 14326 51 0,'0'0'34'16,"-10"17"1"-16,17-4-24 15,-7-13-1-15,-3 13-3 16,3-13-2-16,-1 14-1 16,1-14 0-16,0 0-1 15,0 0-1-15,4-14 0 16,-2 4 0-16,-2 10-1 0,1-22 0 15,0 10-1-15,-2-4 1 16,-2 4-1-16,3 12-1 16,-7-16 1-16,7 16-1 15,0 0 1 1,-15-10 1-16,15 10-2 0,-10 15 1 15,6-1 0-15,0 1 0 16,3 2 1-16,1 1-1 16,2 1 0-16,3 2 0 15,4-4 1-15,-9-17-1 16,19 16 1-16,-6-16-1 15,-2-5 1-15,-11 5 0 16,18-26-1-16,-10 8 1 0,-4-2 0 16,0 1-2-16,-4 2 1 15,0 17 0 1,-6-19-1-16,6 19 1 15,-14-7 0-15,14 7-1 0,-18 17 1 16,9-3 0-16,3 1 0 16,1-2 0-16,2 2 1 15,4 1-1-15,0-1 0 16,3-4 0-16,-4-11 0 15,12 11 0-15,-12-11 0 16,0 0 0-16,16-1 0 16,-16 1-1-16,7-15 2 15,-4 4-1-15,-3 1 0 16,-3-3-1-16,1 3 1 15,-3-1 0-15,5 11-1 16,-15-15 2-16,15 15-1 16,-19 1 0-16,19-1 0 0,-19 18 0 15,13-5 0-15,1-1 0 16,3 1 1-16,1-2-1 15,3 2 0-15,-2-13-2 16,0 0-17-16,21-1-19 16,-10-10 0-16,4-7-2 15,4-14 2-15,8-8 38 16</inkml:trace>
  <inkml:trace contextRef="#ctx0" brushRef="#br1" timeOffset="46347.6814">21211 16576 71 0,'-9'-11'38'16,"-2"2"-2"-16,-14-13-31 16,7 5 0-16,-8-5-1 0,-1-4 0 15,-8-8 0-15,2 3 1 16,-7-4-4-16,2 2 1 15,-5-11 0-15,2 0 0 16,1-3 0-16,-3 0-2 16,0 1 0-16,-2 1-1 15,-1 3 2-15,-5 2 0 16,-1 0 0-16,-3 6 0 15,-2 2-1-15,-4-2 1 16,1-3 0-16,0-2-1 16,3 1 1-16,1-4 0 15,2 11-1-15,0 2 0 16,4-1 1-16,-2 7 2 0,-1 8-2 15,1 7 1-15,-1 1-1 16,2 8 0-16,0 0 0 16,1-2 1-16,1 2-2 15,5 1 0-15,4 1 0 16,2-5 1-16,2 2-1 15,3-3 1-15,3 1-2 16,1 0 1-16,2 0 0 16,1 1 1-16,2-4-1 15,3 3 0-15,1-2-1 16,3 3 1-16,4-3 0 15,13 4 0-15,-17-6-1 16,17 6 0-16,3-12-1 0,11 5 1 16,11-3-1-16,7-1 1 15,11-3-1 1,7-2 1-16,7-2 0 15,3 4 0-15,2 0 1 0,-3-2 0 16,-4 1 0-16,-4-3 0 16,-8 7-1-16,-6 2 2 15,-8-1-1-15,-7 0 1 16,-6 2-1-16,-16 8 0 15,0 0 0-15,0 0 1 16,-15 1 0-16,-5 3-1 16,-4 0 1-16,-6 1 0 0,-8 4-1 15,-3-3 0 1,-5 1 1-16,-3-1-1 15,-3 1 0-15,-1 1 1 16,1 1-2-16,1 2 1 16,4-1 1-16,4 1-1 0,8-3 0 15,6 2 1-15,7-4-1 16,5 3 1-16,17-9 0 15,-9 14 0-15,15-3 0 16,10 4 1-16,7 1-2 16,10 3 0-16,9 5 0 15,9 1-2-15,10 5-4 16,-4-14-22-16,18 10-14 15,-7-10-2-15,3-4 1 16,-1-14 7-16</inkml:trace>
  <inkml:trace contextRef="#ctx0" brushRef="#br1" timeOffset="46909.2824">20669 16813 92 0,'-14'1'39'0,"-1"-1"1"16,10 17-36-16,2 1-1 15,9 10 0-15,0 5-2 16,5 6 2-16,0-9-3 0,0 3 1 16,1-1-3-16,-3-13-1 15,2-4-5-15,-11-15-8 16,13-5-22-16,-17-9-1 15,1 1 0-15,-12-19 0 16,0-3 38-16</inkml:trace>
  <inkml:trace contextRef="#ctx0" brushRef="#br1" timeOffset="46987.2825">20484 16698 53 0,'-10'-11'15'16,"10"11"-15"-16,20-17-23 16,2 6-10-16,13 0 22 15</inkml:trace>
  <inkml:trace contextRef="#ctx0" brushRef="#br1" timeOffset="47268.083">20931 16590 80 0,'-25'15'35'0,"-8"-17"1"16,3 6-33-16,2-2 0 15,7 13-1-15,0 3-1 16,9 7 2-16,6 2-1 15,7 11 0-15,6 6-2 16,6 5 3-16,1-5-2 16,6-3 1-16,-1-3-2 0,1-9-2 15,-1-3 0-15,-4-16-3 16,3 5-6-16,-18-15-22 15,0 0-3 1,5-16-2-16,-10 5 1 0,-9-6 29 16</inkml:trace>
  <inkml:trace contextRef="#ctx0" brushRef="#br1" timeOffset="47392.8832">20711 16948 62 0,'0'0'35'0,"0"0"-2"16,24-14-23-16,9-3-16 15,17 0-26-15,10-9-1 0,6 1-3 16,1 0 4-16,2-9 32 15</inkml:trace>
  <inkml:trace contextRef="#ctx0" brushRef="#br1" timeOffset="47767.2839">21111 16535 83 0,'-8'47'36'15,"-7"4"2"-15,5 18-35 16,3 1-1-16,8 11 1 15,3-3-2-15,9-3 1 16,8-18-5-16,4-17-6 16,16-17-27-16,1-18-1 15,5-10-1-15,-2-19 0 16,3-8 32-16</inkml:trace>
  <inkml:trace contextRef="#ctx0" brushRef="#br1" timeOffset="48297.6848">21480 16793 82 0,'-20'11'36'0,"-4"-1"1"16,8 3-33-16,-6 6-2 16,8 5-1-16,1 1 0 15,7 3-1-15,4 3 1 16,4-7 0-16,3-2 0 15,5-8-1-15,6-9 0 16,1-12 0-16,1-10-1 16,-2-10 1-16,-1-3 0 15,-3-16-1-15,-2-12 2 0,-4-3-1 16,-5 6 0-16,-2 5-1 15,-3 3 2 1,0 13-2-16,0 15 1 16,4 19 1-16,-5 13-2 0,8 22 2 15,6 11-1-15,3 5 0 16,3 5 0-16,5-2 1 15,4-12-1-15,2 2 1 16,0-15-2-16,3-13 1 16,-2-16 1-16,0-10-1 15,-1-5-1-15,-4-6 1 16,-6-12 0-16,-4-6 0 15,-6-4-1-15,-6 3 2 16,-6 9-2-16,-4 10 2 16,-2 3 0-16,-3 13-1 15,3 14 0-15,1 16 1 16,6 9-1-16,5 4 0 0,7 4 0 15,7-5-1-15,5-1-1 16,5-14-3-16,13 8-16 16,-5-31-16-16,5 0 0 15,-4-17 0-15,3-7 10 16</inkml:trace>
  <inkml:trace contextRef="#ctx0" brushRef="#br1" timeOffset="48952.886">22057 16450 80 0,'-20'-11'38'15,"1"15"-1"-15,-5 1-29 16,4 19-5-16,2 0 1 0,6 15-2 16,3 11 1-16,8 3-2 15,5 2 0-15,7-6 0 16,6-4 0-16,5-7-1 15,2-3 0-15,5-10 1 16,-2-18 1-16,1-7-2 16,-3-10 0-16,-2 3 0 15,-5-14 1-15,-4-4 0 16,-6-9-1-16,-5-2-1 15,-7-8 2-15,-5 1-1 16,-3 2 0-16,-2-5-1 16,-1 12 2-16,0 5-1 0,2 9 0 15,2 9-1-15,11 11 1 16,-10 15 2-16,13 13-1 15,4 13 0 1,5 11 0-16,4 13 0 0,2 9-1 16,3 7 2-16,-1 14-2 15,2 0 1-15,-3-12-1 16,-1 1 2-16,-3 3-1 15,-2-20 1-15,-2-17-2 16,-1-15 1-16,-1-16 0 16,-2-4-1-16,-7-15 0 15,13-18 0-15,-6-25-1 16,-1 1 2-16,-1-4-1 0,-1 2-1 15,0-6 0 1,-3-7-1-16,-2 15 3 16,-3-3-2-16,-3 7 1 15,-3 5-3-15,-1 10 3 0,-2 1-1 16,-2 4 2-16,2 2-3 15,2 7 0-15,0 1-1 16,11 8-1-16,-11-6-5 16,11 6-13-16,0 0-17 15,18 1-1-15,-10-13 0 16,4 3 10-16,-1-2 30 15</inkml:trace>
  <inkml:trace contextRef="#ctx0" brushRef="#br1" timeOffset="50388.0885">22452 16180 76 0,'-7'-13'38'0,"7"13"-2"16,-14 17-32-16,10 15 0 16,9 14 0-16,0 6 0 0,2 7-1 15,3 6 0-15,5 6-2 16,0-17 2-16,9 0-2 15,0-12 1-15,3-17-1 16,3-14 0-16,3-8 0 16,3-11 0-16,-1-12 0 15,-2-2-1-15,-1-10 0 16,-4-7 1-16,-4-3-1 15,-4 8-2-15,-4-6 2 16,-8 1-1-16,-4 5 1 16,-8-4-1-16,-2 11 0 15,-6 6 0-15,-5 11 0 16,-4 9 0-16,-3 13 0 0,-1 4 2 15,5 18-1-15,4 23 2 16,5-2-2-16,10-3 1 16,8 4 0-16,11-4 1 15,8-15-3-15,13 0-2 16,0-29-7-16,16-13-28 15,-11-14 0-15,3 1-1 16,-8-22 1-16,2-4 23 16</inkml:trace>
  <inkml:trace contextRef="#ctx0" brushRef="#br1" timeOffset="50622.0889">23055 16111 79 0,'-22'3'38'0,"6"14"1"15,-9 8-33-15,15 9-1 16,3 6-1-16,8 12 0 15,4 3-1-15,9 3 0 16,2-2-1-16,4 0-1 16,5-11 0-16,0 3-1 15,2-4 0-15,-5-15-2 16,1-6-3-16,-12-18-8 15,9 5-26-15,-20-10 1 16,0 0-1-16,-21-19 0 16,-1 2 30-16</inkml:trace>
  <inkml:trace contextRef="#ctx0" brushRef="#br1" timeOffset="50934.0894">22920 16542 83 0,'21'-14'35'0,"12"-3"-2"0,11-10-36 15,1-12 0-15,8 4-3 16,-10-10 0-16,6 12-2 15,-13-8 2-15,0 6 0 16,-13 0 2-16,-4 5 3 16,-11 7 3-16,-8-1 4 15,0 24 0-15,-12-23 2 16,12 23 0-16,-16 6 1 15,16 17-1-15,-6 5-1 16,13 16-2-16,0-1 0 16,8 22-2-16,4-3 1 15,4-2-3-15,1-5 0 16,2-5-2-16,1-11-1 0,-9-16-7 15,10 9-23-15,-16-33-6 16,-12 1-2-16,0 0 2 16,-1-13 18-16</inkml:trace>
  <inkml:trace contextRef="#ctx0" brushRef="#br1" timeOffset="51090.0897">23203 16483 82 0,'20'-1'37'0,"12"-2"-3"16,7-5-34-16,6-12-3 15,11 6-24-15,-8-11-9 0,0 0 1 16,-6-6-1-16,-3-4 21 16</inkml:trace>
  <inkml:trace contextRef="#ctx0" brushRef="#br1" timeOffset="51308.4901">23748 15975 87 0,'-8'12'39'15,"6"20"0"-15,-9 6-33 16,7 16-2-16,-2 13 0 15,6 11-1-15,3-5-1 16,4-2 0-16,6-8 0 16,3-10-4-16,8-16 1 0,-3-13-5 15,15-3-17-15,-12-38-15 16,4 5-2-16,-7-21-1 15,0-7 5 1,-9-10 36-16</inkml:trace>
  <inkml:trace contextRef="#ctx0" brushRef="#br1" timeOffset="51526.8905">23893 15968 88 0,'5'-12'39'0,"13"20"2"16,7 0-34-16,11 16-1 15,2 10-2-15,6 7 0 16,0 7-1-16,0 7-1 0,-9 4 0 15,-7-3-2 1,-11-3 1-16,-12-3-3 16,-10-7-2-16,-20-10-17 15,-1 5-19-15,-8-16 1 0,6-11-3 16,-3-16 1-16,9-9 34 15</inkml:trace>
  <inkml:trace contextRef="#ctx0" brushRef="#br1" timeOffset="51698.4908">24358 16055 88 0,'12'8'31'16,"-12"-8"-31"-16,9 11-34 15,-9-11-4-15,19 1 0 0,-19-1 30 16</inkml:trace>
  <inkml:trace contextRef="#ctx0" brushRef="#br1" timeOffset="52525.2922">24348 16299 82 0,'0'0'38'0,"-9"26"1"16,0-14-34-16,9 3-2 16,1-3 0-16,5-1-1 15,-6-11-1-15,16 0 1 16,-5-6-1-16,0-9-1 15,-2 2 1-15,-1-1-2 16,-3-5 1-16,-2 0 0 16,-5 3 0-16,-3 5-1 15,5 11 1-15,-15-9 0 16,4 8-1-16,0 7 2 0,11-6-3 15,-17 21 2-15,10-7 0 16,6 1 1-16,2-2-2 16,-1-13 1-16,13 23 0 15,-13-23 0-15,20 5 1 16,-7-10-1-16,-1-2-1 15,-2-5 2-15,-2-3-1 16,-2 1 0-16,-6-6 0 16,-2 5 0-16,2 15 0 15,-17-11 0-15,3 11 0 16,1 5 0-16,1 5 0 15,-1 4-1-15,6 4-2 16,7-18-14-16,-6 21-20 0,6-21-2 16,10 12 1-16,-10-12 0 15,12-3 38-15</inkml:trace>
  <inkml:trace contextRef="#ctx0" brushRef="#br1" timeOffset="52962.093">22653 17045 94 0,'-1'23'38'16,"7"13"2"-16,-7 5-37 15,10 3 0-15,5 1-2 16,2 0 0-16,4 1-6 0,-7-18-16 15,9-5-15-15,-7-17-3 16,6-14 1-16,-5-11-2 16,4-7 40-16</inkml:trace>
  <inkml:trace contextRef="#ctx0" brushRef="#br1" timeOffset="53320.8936">22901 16986 83 0,'-14'4'36'15,"-5"2"0"-15,3 17-31 16,-2-3-5-16,7 2 2 15,2 3 0-15,7 2-1 16,2-5 1-16,6 4 1 0,2-3-1 16,6-7 1-16,2 4-1 15,1 3 1-15,-5-8-1 16,0 1 1-16,-7 5-1 15,-5-10-1-15,0-11-2 16,-18 7 0-16,2-12-4 16,-14-18-2-16,8 5-9 15,-25-26-20-15,11-10-3 16,-10-19 12-16,16 19 11 15,-17-14 3-15,17 15 4 16,-4-3 2-16,10 14 10 16,13 5 16-16,11 37-1 0,5-13-30 15,4-1-10-15,20 14 6 16,-1-8 16-16,17 10 0 15</inkml:trace>
  <inkml:trace contextRef="#ctx0" brushRef="#br1" timeOffset="53648.4942">23194 16783 95 0,'-4'10'39'16,"-11"-8"0"-16,1 4-35 15,-5-10 1-15,1 13-3 16,-3 3-1-16,1-4-1 0,-1 2 0 15,0 11 0 1,3 2 0-16,1 9 0 16,2 11 0-16,4-2 0 15,4 0 0-15,4 6 3 0,8 6-2 16,5-4 0-16,6-5-1 15,6-10 1-15,5 4-1 16,4-14 1-16,5-7-1 16,0-14-1-16,0-4-2 15,-3-15-1-15,2 2-10 16,-17-10-25-16,4-11 0 15,-16-4-1-15,-3-1 0 16,-12 1 29-16</inkml:trace>
  <inkml:trace contextRef="#ctx0" brushRef="#br1" timeOffset="54553.2958">23000 17126 86 0,'15'17'37'15,"3"-24"-2"-15,7-4-34 16,7-5 0-16,5-1 0 15,-2-4 0-15,3 13-1 16,0 9 2-16,-3 9 0 16,-5 6 0-16,0 5 1 15,-8 6-2-15,-1 6 2 16,-6-5-2-16,-1-1 1 15,-6-1-2-15,-3-15 1 16,-5-11-2-16,0 0 1 16,0 0 0-16,10-34-1 0,-11 4 1 15,0-8-2-15,1-8 2 16,0 12-1-16,2 3 0 15,2 5 1 1,3 4-1-16,-7 22 1 0,23 1 0 16,-8 16 1-16,2 8-1 15,0-3 2-15,-1 7-2 16,1 0 0-16,-4-12 0 15,1-4 0-15,-3-8-1 16,-11-5 2-16,19-17 0 16,-11-2-2-16,0-9 1 15,0-4 0-15,0 4 0 16,2-1-1-16,0 5 1 0,1 9-2 15,2 12 0 1,2 6 1-16,3 8-2 16,-1 1-2-16,7 14-3 15,-8-9-4-15,14 12-7 0,-19-16 3 16,12-1 2-16,-23-12 7 15,17-4 3-15,-15-10 5 16,-7-3 4-16,4 6 4 16,-12-13 10-16,14 11-2 15,-14 2-2-15,13 11-7 16,2 23-1-16,7 13-2 15,0 13-1-15,11 4 2 16,-1 18-2-16,8 24 0 16,1-19 0-16,2-6-6 15,-4 1 5-15,1-22-2 16,-6-12 2-16,-4-8-4 15,-5-13-1-15,-9-38 2 0,-6-7-3 16,-5-11 7-16,-4-30-7 16,-5-11 2-16,-2-8-3 15,0-3 2-15,3-12 2 16,5 9-2-16,6 19 4 15,9 10-2-15,5 18 2 16,10 26 0-16,4 12 1 16,1 19-1-16,-3 12 0 15,-5 16 0-15,-10 6-2 16,-6 5 2-16,-9 0-2 15,-8 3 1-15,-6-2-3 16,-5-16 1-16,4-3-6 0,-9-21-17 16,16-12-15-16,-4-15-1 15,11-9-1-15,0-26 0 16,12-4 39-16</inkml:trace>
  <inkml:trace contextRef="#ctx0" brushRef="#br1" timeOffset="54771.6962">24085 16600 102 0,'17'28'39'16,"-5"4"0"-16,15 12-36 15,-6-1-2-15,3 10 0 0,0 1-1 16,-2-10-1-16,-1-2-3 15,-7-5-5 1,8-11-29-16,-16-15-1 16,2 0-1-16,-8-11 1 0,-5-12 25 15</inkml:trace>
  <inkml:trace contextRef="#ctx0" brushRef="#br1" timeOffset="55209.497">24163 16878 90 0,'14'-4'38'0,"1"-17"0"16,12 9-32-16,0-8-3 15,5 5 1-15,-4-7-2 16,1 14 0-16,-3 5 0 16,-3 8-1-16,-4 10 0 15,1 2-1-15,-4 5 0 16,0 0 1-16,-3 5-1 0,-1-9 1 15,-1-5 0-15,-11-13 0 16,17-3-1-16,-17 3-1 16,11-33 1-16,-10 5 0 15,-1-2 0-15,-2-3-2 16,0-1 1-16,-2 7 0 15,3 15 1-15,2 1 0 16,-1 11 0-16,19 18 1 16,-2 8-1-16,8 10 3 0,2 14-2 15,6 5 2 1,-2 3-1-16,-2 8 1 15,-8 12-1-15,-7-7-1 16,-10 11 0-16,-11-6 1 0,-12-1-2 16,-12 6-3-16,-10-14 6 15,-5-12-7-15,2-21-3 16,-14-9-22-16,16-25-10 15,-2-22-3-15,13-19 1 16,1-37 2-16</inkml:trace>
  <inkml:trace contextRef="#ctx0" brushRef="#br1" timeOffset="55693.0979">24519 16437 82 0,'0'0'39'15,"0"0"3"-15,22 12-29 16,-1-5-6-16,16 21-1 0,2-1-1 15,11 5-1-15,0 4-2 16,1 15 1-16,-10-2-3 16,-8 5 1-16,-14 5-1 15,-16-3-1-15,-10 4-2 16,-20-6-1-16,-3 14-10 15,-17-27-27-15,5-2 0 16,-8-14 0-16,7-13-2 0,-1-16 28 16</inkml:trace>
  <inkml:trace contextRef="#ctx0" brushRef="#br1" timeOffset="57019.1002">20897 16939 67 0,'0'0'36'0,"2"13"0"16,-2-13-30-16,0 0 0 15,6-18 0-15,-6 18-3 16,10-23-1-16,-7 12 0 15,0-7-1-15,-4 1 1 16,-2-1-1-16,0 6-1 16,-2-2 0-16,5 14 0 15,-19-17 1-15,19 17 0 0,-20 5-1 16,11 7 1-16,2 8 1 15,2-3-1-15,4 8 0 16,4-2 1-16,5-3-1 16,1-9 1-16,7-5-1 15,3-7 0-15,0-10-2 16,1-2 2-16,-2-6-1 15,-2-3-1-15,-5-1 2 16,-3 3-2-16,-4 1 2 16,-5 7-2-16,1 12 1 15,-16-16 0-15,5 19 1 16,-1 3 0-16,1 11-2 15,0 0 2-15,2 0-1 0,3 0 1 16,4 7-1-16,3-4 1 16,3-7-1-1,-4-13 0-15,14 14 0 16,-14-14-2-16,20 2-2 0,-20-2-11 15,19-15-24-15,-16 1 0 16,2 3-2-16,-7-4 1 16,5-8 36-16</inkml:trace>
  <inkml:trace contextRef="#ctx0" brushRef="#br1" timeOffset="61059.5073">21070 16195 81 0,'-11'-10'38'0,"11"10"2"16,0 0-34-16,0 0-2 16,0 0 0-16,21 15-1 15,-10 6-1-15,1-1 1 16,0 8-2-16,-1 0 0 15,0 12 1-15,-5-11-2 16,0 16 2-16,-3-1-2 16,-2-4 2-16,-1 4-2 0,1-7 1 15,-1 2-1 1,1-9 1-16,1 7-1 15,1-9 0-15,0-9 0 16,-1 1 0-16,-2-20 0 0,7 27 0 16,-4-16 0-16,-3-11 1 15,3 15-1-15,-3-15 0 16,2 12 0-16,-2-12-1 15,0 0 1-15,0 0 1 16,0 0-3-16,0 0 1 16,0 0 0-16,-2 11 0 15,2-11 0-15,0 0 0 16,0 0 0-16,0 0-1 15,0 0 3-15,0 0-2 16,0 0 1-16,0 0 0 16,0 0-1-16,-11 10 1 15,11-10 0-15,-4-12 1 0,4 12-2 16,0 0 1-16,0 0 0 15,-9-11 0-15,9 11 0 16,0 0 0-16,0 0-1 16,0 0 0-16,-1 11-1 15,1-11-3-15,0 0-3 16,18 21-16-16,-18-21-14 15,11 9 0-15,-11-9 0 16,12 16 13-16</inkml:trace>
  <inkml:trace contextRef="#ctx0" brushRef="#br1" timeOffset="61605.5082">21198 16990 52 0,'0'0'35'0,"-15"5"-1"15,15-5-23-15,0 0-2 16,-1-12-4-16,1 12 0 15,0 0-2-15,-5-16 0 16,5 16-1-16,0 0-1 16,0 0-1-16,0 0 1 15,0 0-1-15,6 12 0 16,-6-12 2-16,6 15-2 15,-1-4 1-15,-5-11 0 16,0 0 1-16,9 13-1 0,-9-13-1 16,5-16 1-1,-5 16-1-15,2-11 1 16,-3-2-1-16,-1 0 1 15,-2 2-1-15,4 11 0 0,-16-9 1 16,16 9 0-16,-20 14-1 16,8-7 2-16,4 10-1 15,0 2 0-15,6 1 0 16,1-5 0-16,3 1 0 15,4-4-1-15,5 1 1 16,0-10 0-16,3-8-1 16,0-3 0-16,0-4-1 15,-2-8 2-15,-3 1-1 16,-3 4 0-16,-5 1 0 15,-1 14 0-15,-10-12 0 16,-3 13 1-16,-1 12-1 16,-2 7 0-16,4-1 0 0,2 2-3 15,-1-9-3-15,20 4-27 16,-9-16-5-16,11 7-1 15,-4-24-1-15,9 0 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25T21:01:56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 16518 37 0,'-6'-12'34'0,"6"12"1"16,-15-4-29-16,15 4-3 15,-12-5 1-15,12 5 0 16,-9 19 1-16,9-19-1 0,-2 26 0 15,3 0-1-15,4 5-1 16,-1 11 0-16,3 5 0 16,0 3-1-16,1-3 0 15,-5 10-1-15,1 4 1 16,-3-4-1-16,-1-5 2 15,-1-5-1-15,-1-2 0 16,-2 0-1-16,0-13 1 16,2-8-1-16,2-6 0 15,0-18 0-15,0 21 0 16,0-21-2-16,0 0-1 15,5-14-1-15,-10 0-7 0,17-4-24 16,-16-14-2-16,6-3-1 16,-7-12 16-16,3-4 22 15</inkml:trace>
  <inkml:trace contextRef="#ctx0" brushRef="#br0" timeOffset="405.6007">1194 16543 33 0,'-5'-21'35'0,"12"0"0"15,7-9-29-15,18 10 1 16,5-10-1-16,21 13 1 15,0-3-2 1,13 14-1-16,4 1-1 0,0 13-1 16,-4 3-1-16,-3 13 0 15,-10 9 0-15,-12 2 0 16,-13 3 0-16,-10 10 1 15,-14 2-1-15,-12-2 0 16,-14 6-1-16,-11-3 1 16,-12 1-1-16,-10 5 1 15,-9-4-1-15,-8 2-1 16,-4-5 0-16,-1-4 2 0,3-5-2 15,4-7 0 1,9-5-1-16,8-7-2 16,17 0-8-16,-2-17-23 15,33-5-2-15,-12-26-3 0,24-4 20 16,4-17 20-16</inkml:trace>
  <inkml:trace contextRef="#ctx0" brushRef="#br0" timeOffset="1248.0021">2103 16207 29 0,'-14'-6'34'0,"9"21"-5"16,5-15-20-16,19 32 1 15,6-2-1-15,14 15-3 16,-1-1 0-16,7 20-3 16,-6 11 0-16,-3 7-1 15,-7 5 0-15,-11-3 0 16,-15-2-2-16,-6 0 3 15,-12 6-4-15,-4-6 3 16,-8-11-3-16,-6-8 2 16,0 5-2-16,-1-12 1 15,1-18-2-15,0-1 0 16,6-18-2-16,0-13-2 0,16-2-6 15,-6-11-26-15,19-21 3 16,2-12-4-16,11 13 31 16,6-24 8-16</inkml:trace>
  <inkml:trace contextRef="#ctx0" brushRef="#br0" timeOffset="1606.8028">2732 16348 55 0,'-14'1'38'16,"14"-1"1"-16,2 20-34 15,4 9-3-15,10 13 1 16,1 14 0-16,4 17 0 16,-2 3-2-16,2 8 1 15,-3 7-3-15,-2-12 1 0,-1-4-2 16,-6-13-5-16,13 3-20 15,-8-38-10 1,2-10 1-16,0-21-2 16,3-21 36-16</inkml:trace>
  <inkml:trace contextRef="#ctx0" brushRef="#br0" timeOffset="1840.8032">3127 16479 64 0,'8'30'38'16,"-7"12"-1"-16,-2 5-35 15,1 14 1-15,0 2-2 16,2 8 1-16,2-3-2 16,-1 0 2-16,4-9-3 15,-3-6 0-15,6-8-4 16,-5-9-3-16,13 1-14 0,-8-25-16 15,2-5 2-15,-1-18-1 16,0-7 37-16</inkml:trace>
  <inkml:trace contextRef="#ctx0" brushRef="#br0" timeOffset="2059.2036">3302 16486 51 0,'-3'-25'38'0,"3"25"-3"15,-11 2-30-15,18 37 0 16,-5 11-2-16,10 13 1 15,-1 14-3-15,3 6 1 16,-1 11-2-16,3-4-1 0,3-5-4 16,-5-22-8-16,8-16-23 15,-6-20-1-15,4-21 1 16,-1-22 21-16,2-27 15 15</inkml:trace>
  <inkml:trace contextRef="#ctx0" brushRef="#br0" timeOffset="2542.8044">3710 16429 61 0,'-10'37'34'0,"-10"3"2"16,-10 8-36-16,0 8 1 0,-4 7 0 15,-1 3-1-15,-4-5 0 16,2-7 0-16,3-10 0 15,5-8 0 1,7-9-1-16,8-5 1 16,12-11 0-16,2-11 0 0,28 1 0 15,4-3-1-15,10 2 2 16,10-3-1-16,6 2 0 15,5 1 1-15,1-3-2 16,-3 1 3-16,-2-3-2 16,-8 0 1-16,-7-6 0 15,-9-4 1-15,-8-2-1 16,-11-5 0-16,-6 2 0 0,-11-3 0 15,-4 6 0 1,-7-1 1-16,-5 1-1 16,-4 13 0-16,-2 13-1 15,-3 9 1-15,0 14 0 0,2 22-1 16,6 7 2-16,4 2-1 15,11 8 1-15,9 3-1 16,10-16 1-16,9-10-3 16,8-14 1-16,10-17-3 15,-2-18-4-15,15-2-22 16,-14-21-10-16,2-11 2 15,-6-6-2-15,-2-8 38 16</inkml:trace>
  <inkml:trace contextRef="#ctx0" brushRef="#br0" timeOffset="2995.2052">4761 16836 45 0,'-54'17'36'0,"1"8"0"16,-2-12-28-16,19 18 0 15,-3-1-1-15,17 11-3 16,1-4-1-16,15 9-1 16,10-3-2-16,10-9 0 0,8-9 1 15,6-10-1-15,8-26 1 16,1-17-1-16,7-13 1 15,-2-11-1 1,-4-10 1-16,-7 0 0 0,-4 6-1 16,-7 2 0-16,-8 14 1 15,-5 15 0-15,-7 25-1 16,3 12 1-16,-6 18 0 15,3 18 1-15,3 10-2 16,3 9 0-16,5 3-2 16,0 8-3-16,16-8-21 15,-6-19-13-15,5-12 1 16,-1-27-1-16,5-17 29 0</inkml:trace>
  <inkml:trace contextRef="#ctx0" brushRef="#br0" timeOffset="3338.4058">5652 16496 82 0,'-24'32'36'16,"-15"-2"1"-16,9 6-36 15,-6 4-1-15,6 15 1 16,3-4 0-16,7 1 0 16,11-9 1-16,10-2 0 15,12-7-2-15,11-5 1 16,7-7 0-16,6-6 0 15,1-7-1-15,2 2 2 0,-8 4-3 16,-2 4 2-16,-14 6 0 16,-7-2-1-16,-11 7 1 15,-6 4-2-15,-6 6 1 16,-10-3-2-16,1 3-2 15,-11-17-5-15,18-5-20 16,-11-25-11-16,9-13 1 16,-1-28 0-16,11-19 33 15</inkml:trace>
  <inkml:trace contextRef="#ctx0" brushRef="#br0" timeOffset="3588.0063">5955 16361 76 0,'22'40'41'15,"-8"17"-3"-15,-2 14-34 16,0 9 2-16,5 17-2 16,-4 5-1-16,0 13-2 15,-1-8-1-15,-1 1 0 16,1-22-2-16,-3-15 0 15,2 4-3-15,-7-24-6 16,14-19-17-16,-18-32-11 16,4-14 2-16,-13-32-3 15,-1-6 32-15</inkml:trace>
  <inkml:trace contextRef="#ctx0" brushRef="#br0" timeOffset="3744.0065">5836 16810 70 0,'33'13'35'0,"12"-11"-2"15,10-8-35-15,21 8-5 16,-4-17-10-16,13 4-16 16,-2-4 1-16,-1-4-2 15,-7-12 22-15,-5 12 12 16</inkml:trace>
  <inkml:trace contextRef="#ctx0" brushRef="#br0" timeOffset="4087.2071">6667 16763 58 0,'-26'13'35'0,"0"2"-1"15,-6-4-21-15,6 1-11 16,1 4 0-16,5 2 0 16,2 6-1-16,4 9 0 15,6-5-1-15,9 7 1 16,6 2-1-16,7-3 0 15,4-10 0-15,4-14-1 16,5-7 1-16,1-11 0 16,1-7 1-16,-1-10-2 15,-2-9 1-15,-4 2 1 16,-4 2 0-16,-2 9 0 15,-5 12-1-15,-11 9 1 16,15 24-1-16,-9 5 1 0,0 12-2 16,0 3-4-16,11 12-10 15,-5-16-20-15,11-14-1 16,2-17 0-16,5-15 12 15,2-15 24-15</inkml:trace>
  <inkml:trace contextRef="#ctx0" brushRef="#br0" timeOffset="4321.2075">7287 16615 76 0,'-1'11'36'16,"-10"17"-3"-16,-7 6-32 15,0 12 1-15,-1 12-1 0,2 4 1 16,0 5 0-16,7-8-1 15,6 2-1 1,7-11 0-16,7-13-1 16,7-17-1-16,10-13-3 0,-6-19-16 15,14-12-14-15,-4-10 1 16,2-12-1-16,-3-11 15 15</inkml:trace>
  <inkml:trace contextRef="#ctx0" brushRef="#br0" timeOffset="4508.4079">7456 16501 78 0,'-3'25'38'0,"7"24"-2"16,-4 8-29-16,6 10-5 15,1 8-2-15,4 3 0 16,-1-1-3-16,-2 5-2 0,8-1-3 15,-11-23-15-15,9-13-12 16,-5-18-2-16,7-15 1 16,-5-23 23-16</inkml:trace>
  <inkml:trace contextRef="#ctx0" brushRef="#br0" timeOffset="4773.6083">7828 16586 56 0,'17'-15'34'0,"-17"15"0"16,6 32-21-16,-21-2-9 15,-4 20 1-15,-10 7-3 0,-7 7 0 16,-8 4-1-16,0-1 1 16,0-10-1-16,6-8 0 15,10-10-1-15,11-10-1 16,12-12 1-16,15-6 1 15,17-5-1-15,12-6 0 16,15-5-1-16,8 2-1 16,15 1-3-16,-3-11-20 15,13-1-9-15,0-10-3 16,4-1 2-16,-3-16 20 15</inkml:trace>
  <inkml:trace contextRef="#ctx0" brushRef="#br0" timeOffset="5304.0093">8626 16286 88 0,'27'68'37'15,"-4"-1"0"1,5 28-37-16,3 11 1 16,2 0 1-16,-6-5-1 15,-4-4 1-15,-10-18-3 0,-3-13 2 16,-4-16-1-16,1-13 0 15,-3-25-1-15,-4-12 0 16,12-33 0-16,-7-5 0 16,5-16 0-16,0-9-1 15,4-8 1-15,0-2-1 16,5 13 2-16,0 12-1 15,1 25 2-15,2 10-1 16,-2 20 1-16,-4 25 1 16,-7 13-2-16,-5 8 1 15,-8 9-1-15,-5 11 1 16,-7-9-2-16,-4-3 1 15,-2 3-3-15,-6-10-3 0,14-6-13 16,-10-25-17-16,11-14 0 16,1-26-1-16,8-17 13 15,5-15 24-15</inkml:trace>
  <inkml:trace contextRef="#ctx0" brushRef="#br0" timeOffset="5584.8098">9273 16627 91 0,'20'46'37'15,"3"22"-16"-15,-7-2-18 16,6-1 0-16,-3-2-1 16,5-4 1-16,-2-9-1 0,4-18 0 15,0-13-1-15,-1-12 0 16,0-16 0-16,-2-9 0 15,-6-12 0 1,-5-5 0-16,-6-12-1 0,-3 2-1 16,-7-3 1-16,-4-1-1 15,-2 3-2-15,-5 4-4 16,9 14-4-16,-12-13-19 15,15 14-7-15,1-3 1 16,9 9-1-16,2-9 31 16</inkml:trace>
  <inkml:trace contextRef="#ctx0" brushRef="#br0" timeOffset="5818.8102">9822 16134 70 0,'-1'23'37'16,"5"22"1"-16,-6-1-29 15,11 23-5-15,-2 4 1 16,7 18-2-16,0 1-1 16,6-8-2-16,-1-8 0 15,-1-8-3-15,0-4-1 16,-6-22-3-16,9 7-18 15,-13-29-11-15,-8-18-2 16,0 0 2-16,0 0 18 16</inkml:trace>
  <inkml:trace contextRef="#ctx0" brushRef="#br0" timeOffset="6006.0105">9653 16597 82 0,'25'5'37'0,"19"8"-2"16,9-13-33-16,16 1-2 15,12-2-2-15,1-14-6 16,18-4-18-16,-4-10-10 16,9-3-1-16,-2-14 1 15,3 3 26-15</inkml:trace>
  <inkml:trace contextRef="#ctx0" brushRef="#br0" timeOffset="6692.4117">10976 15906 66 0,'-19'-1'35'0,"-3"6"1"15,-6 2-33-15,1 11-1 16,1 9-1-16,2 15 0 16,5 14 0-16,4 4 0 15,4 7 1-15,10 3 0 16,7-6-1-16,9-3 0 15,3-16 1-15,8-17-1 16,1-18 0-16,3-13 0 16,4-19-5-16,-2-21 0 15,0-2-3-15,-12-22-2 16,5 6-5-16,-23-27-11 0,1 4-12 15,-13-11 3-15,-8 0 12 16,-13-2 22-16,4 12 0 16,-7 3 0-16,-1 5 0 15,10 26 0-15,0 16 18 16,8 23 16-16,7 24-1 15,17 38-11-15,1 8-7 16,20 31-7-16,0 2-1 16,11 18-1-16,1-4-3 15,4-5-1-15,-1-12-2 16,-3-18-3-16,0-12-2 15,-10-27-7-15,5-9-23 16,-11-21 0-16,0-18 0 0,-7-11 12 16,-3-10 23-16</inkml:trace>
  <inkml:trace contextRef="#ctx0" brushRef="#br0" timeOffset="6879.612">11221 15821 76 0,'10'41'36'15,"3"-7"-9"-15,12 25-23 16,-1-11-3-16,4 2 1 15,-5-12-3-15,-3-14-2 16,2-3-3-16,-11-27-8 16,8-1-20-16,-13-12-1 0,-3-9 0 15,-12-14 18-15,-5-11 17 16</inkml:trace>
  <inkml:trace contextRef="#ctx0" brushRef="#br0" timeOffset="6988.8122">11072 15436 32 0,'0'0'23'16,"0"0"-11"-16,15 4-38 15,19 8-3-15,6-7 18 16,13 2 11-16</inkml:trace>
  <inkml:trace contextRef="#ctx0" brushRef="#br0" timeOffset="7269.6127">11680 15043 65 0,'-28'-19'36'0,"-11"-2"-13"0,3 21-14 16,-10 1-1-16,12 21-2 15,-2 13-1-15,11 24-1 16,8 11-3-16,13 17 1 16,10 4 0-16,10 9-1 15,10-1 0-15,9-5-1 16,5-14 1-16,4-13-2 15,1-10 0-15,-4-21-3 16,1-5-2-16,-10-34-11 16,5-2-20-16,-12-20 0 15,1-10-1-15,-9-18 16 16,-1-13 22-16</inkml:trace>
  <inkml:trace contextRef="#ctx0" brushRef="#br0" timeOffset="7503.6131">11807 14931 53 0,'-28'10'34'15,"-1"22"-1"-15,-3 13-31 16,7 24 1-16,8 12 0 16,15 15 2-16,4 4-2 15,17 9 1-15,5-5-1 16,13-2 0-16,4-14-2 15,4-13-1-15,0-14-2 16,-5-15 0-16,-3-10-3 16,-12-23-5-16,4 2-19 0,-29-15-7 15,0 0 1-15,-2-15 8 16,-23 2 27-16</inkml:trace>
  <inkml:trace contextRef="#ctx0" brushRef="#br0" timeOffset="8782.8154">11355 15865 42 0,'39'-7'33'0,"17"-12"1"16,7-17-28-16,19 0 0 15,5-18 0-15,9 2 0 16,-11-14-2-16,0 8 1 0,-14-6-3 15,-10 4 0 1,-14 8-1-16,-13 2 0 16,-15 12-1-16,-13 4 0 15,-12 9 1-15,-11 13-1 0,-8 7 0 16,-7 11-1-16,-3 10 1 15,-1 16 0-15,3 8 1 16,9 12-1-16,9 6 1 16,14 4 0-16,12-2 1 15,12 0 0-15,12-8 0 16,13-11-2-16,5-12 1 15,4-17-1-15,2-12 0 16,-3-14-1-16,-3-6-1 16,-7-9 1-16,-9-9 0 15,-12-6 2-15,-11-4-2 16,-11-3 2-16,-13-7-2 15,-8 2 2-15,-5 0 0 0,-5 5 0 16,3 8 0-16,4 12-1 16,9 16 1-16,12 15 0 15,15 18 0-15,13 16 0 16,7 9-1-16,12 4 0 15,1 4 1-15,6 0 0 16,-4-11 0-16,-5-6 1 16,-8-7-1-16,-8-10 0 15,-7-10 0-15,-8-7 0 16,-14 0-1-16,5-31 0 15,-10-1-2-15,-5-10 0 16,-1-13 0-16,-2-14 0 0,-2-6 0 16,1-2-1-16,7 4 2 15,2 9-1-15,9 13 2 16,7 15-1-16,10 14 2 15,9 12-1-15,10 14 0 16,9 4 1-16,3-1 0 16,5-4 0-16,0-8-1 15,1-7 1-15,-5-11 0 16,-4-4-1-16,-9-8 0 15,-9-5 1-15,-9-3-1 16,-11 2 1-16,-12 1-2 16,-12 2 1-16,-8 7-1 15,-10 8 2-15,-7 11-1 0,-2 12-1 16,-2 17 0-16,3 18 1 15,6 10 1 1,9 12-2-16,9 11 1 16,10 2 0-16,13-3 1 0,9-4-1 15,10-8 0-15,8-15 0 16,5-12 1-16,3-14-1 15,0-14 0-15,-3-13-1 16,-5-10 1-16,-5-14-1 16,-8-6 0-16,-9-6 1 15,-10-4-1-15,-8-4 1 16,-9-2 0-16,-5 2 0 15,-2 9 0-15,0 9 1 16,2 5-1-16,4 11 0 16,15 23 1-16,0 0 0 15,3 17 1-15,16 14-1 16,7 3 1-16,4 4-2 0,4 0 1 15,4 1-1-15,-1-7 1 16,-5-3-1-16,-4-12 1 16,-6-7-1-16,-5-6 0 15,-6-13 0-15,-4-2 0 16,-7-9 1-16,-5-8-3 15,0-13 2-15,2-2-1 16,1 1 1-16,4 0-1 16,0 10 2-16,5 2-2 15,4 12 1-15,6 7 0 16,4 13 0-16,4 10 0 15,-1 0-1-15,7 0 0 16,3-7-2-16,4-3-1 0,-4-19-2 16,10 5-4-16,-11-28-4 15,15 6-10-15,-18-21-5 16,5 4 0-16,-19-14 1 15,1 3 14-15</inkml:trace>
  <inkml:trace contextRef="#ctx0" brushRef="#br0" timeOffset="8985.6157">13713 13617 75 0,'-36'-44'28'15,"-6"2"-7"-15,30 40-6 16,1 12-5-16,26 33-4 16,10 12 0-16,21 23-3 15,8 13 0-15,14 6-1 0,4 2-2 16,1-7 0-16,-2-10 0 15,-9-12-2 1,-8-17-1-16,-17-15 0 16,-5-8-3-16,-32-30-9 0,21 6-20 15,-21-6-3-15,-24-21 1 16,-8 2 8-16,-8-3 29 15</inkml:trace>
  <inkml:trace contextRef="#ctx0" brushRef="#br0" timeOffset="9126.016">13742 14223 75 0,'42'1'32'16,"7"-12"-4"-16,16-7-59 16,1-15-3-16,9-12-1 15,1-13 1-15,0-14 34 16</inkml:trace>
  <inkml:trace contextRef="#ctx0" brushRef="#br0" timeOffset="10795.2189">14480 13465 74 0,'0'0'37'16,"17"22"0"-16,-2-1-34 15,5 5 1-15,6-1-1 16,9 4 0-16,5-4-1 16,2-5 0-16,1-13-1 15,1-13 0-15,-4-14 0 16,-1-9-1-16,-7-7 1 15,-9-7-1-15,-11-3 0 16,-13-5 0-16,-16 3 0 16,-15 5-1-16,-12 3 1 0,-12 12-1 15,-4 12 0-15,-2 10 0 16,5 11 0-16,6 12-1 15,16 11-1 1,12-2-3-16,27 11-5 0,1-23-11 16,25 1-15-16,6-15 0 15,12-2 0-15,0-17 29 16,9 0 8-16,-14-7 0 15,-5-5 0-15,0 17 0 16,-19-6 11-16,-3 9 23 16,-16 11 2-16,16-7 0 15,-16 7-20-15,10 20-7 16,-4-1-2-16,10 9-2 0,-4-1-1 15,5 2-1 1,-3-1-1-16,0-3 0 16,-6-4 0-16,-4-5 1 15,-4-16-2-15,0 0 1 0,-18 1-1 16,6-13-1-16,-3-10 0 15,-1-7-1-15,3-9 0 16,3-15-1-16,9-3-1 16,5-6 0-16,11 0 0 15,7-4 0-15,14 2 1 16,5 7 0-16,9 8 0 15,2 12 1-15,3 3 1 16,-3 7 0-16,-6 9 0 16,-4 3 1-16,-12 12-1 15,-8 0 1-15,-22 3 0 16,11 5-1-16,-20 9 1 15,-8 9 0-15,-5 6-1 0,-4 8 0 16,0 7 0-16,2 3 0 16,3 4 0-16,7-2 0 15,7-4 1-15,9-5-1 16,6-12 1-16,9-9 0 15,8-16-1-15,0-12 0 16,5-11 1-16,-2-10 0 16,-5-8-1-16,-4-12 0 15,-9-10-1-15,-10-11-1 16,-12-2 1-16,-10-7-1 15,-7-5 2-15,-7-1-2 16,-3 5 1-16,0 11 1 16,3 14-1-16,5 19 1 0,7 21 0 15,11 23 0-15,11 27 0 16,12 18 2-16,11 16-1 15,10 10-1 1,12 3 2-16,8-2-1 0,9-11 0 16,6-8 1-16,1-18-1 15,1-13 0-15,-3-19 0 16,-4-15 0-16,-7-14-1 15,-5-8 1-15,-13-8-1 16,-10-9 1-16,-11-7-1 16,-12-6 0-16,-10-4-1 15,-11-2 1-15,-13 4 0 0,-9 1 0 16,-4 9 0-16,-3 10-1 15,2 16 1-15,3 19-1 16,7 18 1 0,15 15-1-16,14 11 1 15,14 12 0-15,15 0 0 0,13 2 1 16,10-12-1-16,14-9 2 15,3-16-1-15,2-11 0 16,0-12 0-16,-5-13-1 16,-6-12 1-16,-6-4-1 15,-10-10 0-15,-12-3 0 16,-12-6-1-16,-10-2 0 15,-11-6 1-15,-8 4 0 16,-5 0-1-16,-3 6 2 16,1 14-2-16,4 6 1 15,4 14 0-15,14 18 0 16,4 12 1-16,12 14-1 0,6 9 0 15,8 2 1-15,3-1-1 16,3-1 1-16,-4-2-1 16,-3-8 2-16,-5-8-1 15,-5-1 1-15,-7-12-1 16,-12-4 0-16,0 0 0 15,2-18 0-15,-13-1 0 16,-6-7-1-16,-6-8 0 16,-4-14 0-16,-1 1 0 15,-1-6-1-15,2-1 1 16,4-2-1-16,8 1-1 15,10 1 1-15,9 10 0 16,8 2-1-16,9 8-2 0,4 0 0 16,11 8-6-16,-8-10-7 15,20 13-18-15,-9-6-3 16,8 1 0-16,0-5 13 15,9-4 25-15</inkml:trace>
  <inkml:trace contextRef="#ctx0" brushRef="#br0" timeOffset="11528.4202">16191 10965 19 0,'-21'-11'32'0,"8"11"1"16,18 14-23-16,-4 3-1 16,22 22 2-16,-1 4-2 15,19 16-1-15,-2 7-5 16,9 2-4-16,11 8-14 15,-3-12-18-15,0-7-1 16,-6-9-2-16,-6-13 22 16,-6-6 14-16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4-16T21:28:16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2413,'0'32,"0"0,0-32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16T21:11:47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1" timeString="2013-04-16T21:16:57.773"/>
    </inkml:context>
  </inkml:definitions>
  <inkml:trace contextRef="#ctx0" brushRef="#br0">18523 15444 55,'16'-10'36,"-8"-1"-1,-2 1 0,-6 10-24,0-14-8,0 14 0,-2-13 1,2 13-1,-15-17 1,2 9-1,-7-2 0,-4 2-1,-11 0 1,-3 1-2,-10 0 1,-3 2 0,-8-1-1,-4 3 1,-6-3-1,0 4 1,-2-3-1,-1 2 0,-4-2 0,1 1 0,0-1-1,0 0 1,-7 0-1,3 0 0,-4-1 0,3-1 0,1 1 1,3 1-1,1-1 0,2 2 0,5 0 0,2 2-1,1-2 1,3 3 0,-3 1 0,2 1 0,3-1 0,0 0 0,3 0 0,0 0 0,6 0 0,-3-1 0,3 0 0,0 0 0,-1-1 0,1 2 0,-3 2 0,1 0-1,-2 0 1,2 1 0,-1 1 0,-2-3 0,4 2 0,-1-2 0,0-1 0,1 0 0,-3-3 0,4 1 0,-3 0 0,3 0 1,-1-1-1,-1 3 0,4 1 0,0 1 0,-1 2 0,4 3 0,0 1 0,3 3 0,2 1 0,3 3 0,2 3 0,2 1 0,2 3 0,2 1 0,2 2-1,3 4 1,0 2 0,6 3-1,-5 2 2,6 2-2,2 3 1,2 2-1,0 5 1,6 1 0,1 1 0,4 1 0,5 0-1,3-1 2,5-3-2,6-3 2,2-2-1,11-1 0,5-4 0,7-3 1,7-4-1,5-3 1,10-5 0,9-3-1,9-5 1,2-7-1,9-2 0,-1-4 1,6-1-1,-1-1 0,-4-1 0,0 1 0,-5 2 0,-6 1 0,-2 1 0,-4 0 1,-2 2-1,-5-2 0,-1 1 0,-1-2 0,-4 1 0,2-3 1,-2-3-1,-4 2 0,2-1 0,-3-2 0,0 2 0,-2-3 0,4 1 0,-3-1 0,0 1 0,2-2 0,1 2 0,2-3 2,3 2-2,-2-1 1,4 0 0,2-1 0,-2 3-1,5-2 1,-2 1 0,-2 2-1,0-6 0,1 5 0,0-2 0,1 4 0,-1-5 0,1 4 0,-2-4 0,3 0 1,-1 3-1,-3-4 0,2 4 1,-4-7-1,1 3 1,-5-6-1,-2 4 0,-3-3 1,-4-1-1,-4-1 0,-6-1 0,-7-1 0,-2-4 1,-6 1-1,-4-6 0,-6-3 0,-5-4 1,-1-5-1,-4-5 1,-4-2-1,-4-2 0,-4 0 0,-4-2 1,-2 3-1,-3 2 0,-4 2 1,-7 4-1,-2 1 1,-1 4-1,-4 5 0,-5 1 0,-3 5 1,0 4-1,-3 1-1,2 6 1,1 2 0,-2 3-2,3 1-1,13 18-20,-2-11-20,29-2 1,0 0-2,14-4 1</inkml:trace>
  <inkml:trace contextRef="#ctx1" brushRef="#br0">13747 2699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28663"/>
            <a:ext cx="4789488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968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448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52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28663"/>
            <a:ext cx="4789488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333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239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72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64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38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03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78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27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5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/>
              <a:t>Spampede</a:t>
            </a:r>
            <a:r>
              <a:rPr lang="en-US" sz="6600" b="1" dirty="0" smtClean="0"/>
              <a:t> (Snake game) Abstract classes, &amp; Sorting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2013-11-25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11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22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57" y="685800"/>
            <a:ext cx="8735887" cy="1143000"/>
          </a:xfrm>
        </p:spPr>
        <p:txBody>
          <a:bodyPr/>
          <a:lstStyle/>
          <a:p>
            <a:r>
              <a:rPr lang="en-US" dirty="0" smtClean="0"/>
              <a:t>Keep track of spam and your </a:t>
            </a:r>
            <a:r>
              <a:rPr lang="en-US" dirty="0" err="1" smtClean="0"/>
              <a:t>pede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0" y="4038600"/>
            <a:ext cx="8685234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cycle()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101244" y="1524000"/>
            <a:ext cx="90234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/>
          <a:stretch/>
        </p:blipFill>
        <p:spPr bwMode="auto">
          <a:xfrm>
            <a:off x="1" y="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867400" y="5638800"/>
            <a:ext cx="3124199" cy="1066800"/>
          </a:xfrm>
          <a:prstGeom prst="borderCallout1">
            <a:avLst>
              <a:gd name="adj1" fmla="val 33304"/>
              <a:gd name="adj2" fmla="val -2109"/>
              <a:gd name="adj3" fmla="val 21071"/>
              <a:gd name="adj4" fmla="val -44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 separate </a:t>
            </a:r>
            <a:r>
              <a:rPr lang="en-US" sz="2400" b="1" dirty="0" smtClean="0"/>
              <a:t>thread</a:t>
            </a:r>
            <a:r>
              <a:rPr lang="en-US" sz="2400" dirty="0" smtClean="0"/>
              <a:t> will handle key presses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4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DFS/BFS </a:t>
            </a:r>
            <a:br>
              <a:rPr lang="en-US" sz="13800" b="1" dirty="0" smtClean="0"/>
            </a:br>
            <a:r>
              <a:rPr lang="en-US" sz="13800" b="1" dirty="0" smtClean="0"/>
              <a:t>Review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1021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6552064" cy="5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477000" y="1295400"/>
            <a:ext cx="2514600" cy="1143000"/>
          </a:xfrm>
          <a:prstGeom prst="borderCallout1">
            <a:avLst>
              <a:gd name="adj1" fmla="val 97583"/>
              <a:gd name="adj2" fmla="val 23994"/>
              <a:gd name="adj3" fmla="val 196203"/>
              <a:gd name="adj4" fmla="val 2294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Remember the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emptyBSTNode</a:t>
            </a:r>
            <a:r>
              <a:rPr lang="en-US" sz="2400" dirty="0" smtClean="0">
                <a:latin typeface="+mj-lt"/>
                <a:cs typeface="Courier New" pitchFamily="49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Stack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0538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61520" y="1694880"/>
              <a:ext cx="7467480" cy="407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440" y="1683720"/>
                <a:ext cx="7488000" cy="40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8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&lt;TOP&gt; d &lt;BOTTOM&gt;</a:t>
            </a:r>
          </a:p>
          <a:p>
            <a:pPr marL="0" indent="0">
              <a:buNone/>
            </a:pPr>
            <a:r>
              <a:rPr lang="en-US" sz="1600" dirty="0"/>
              <a:t>Popped: d</a:t>
            </a:r>
          </a:p>
          <a:p>
            <a:pPr marL="0" indent="0">
              <a:buNone/>
            </a:pPr>
            <a:r>
              <a:rPr lang="en-US" sz="1600" dirty="0"/>
              <a:t>	&lt;TOP&gt; c e &lt;BOTTOM&gt;</a:t>
            </a:r>
          </a:p>
          <a:p>
            <a:pPr marL="0" indent="0">
              <a:buNone/>
            </a:pPr>
            <a:r>
              <a:rPr lang="en-US" sz="1600" dirty="0"/>
              <a:t>Popped: c</a:t>
            </a:r>
          </a:p>
          <a:p>
            <a:pPr marL="0" indent="0">
              <a:buNone/>
            </a:pPr>
            <a:r>
              <a:rPr lang="en-US" sz="1600" dirty="0"/>
              <a:t>	&lt;TOP&gt; b empty e &lt;BOTTOM&gt;</a:t>
            </a:r>
          </a:p>
          <a:p>
            <a:pPr marL="0" indent="0">
              <a:buNone/>
            </a:pPr>
            <a:r>
              <a:rPr lang="en-US" sz="1600" dirty="0"/>
              <a:t>Popped: b</a:t>
            </a:r>
          </a:p>
          <a:p>
            <a:pPr marL="0" indent="0">
              <a:buNone/>
            </a:pPr>
            <a:r>
              <a:rPr lang="en-US" sz="1600" dirty="0"/>
              <a:t>	&lt;TOP&gt; a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a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 &lt;BOTTOM&gt;</a:t>
            </a:r>
          </a:p>
          <a:p>
            <a:pPr marL="0" indent="0">
              <a:buNone/>
            </a:pPr>
            <a:r>
              <a:rPr lang="en-US" sz="1600" dirty="0"/>
              <a:t>Popped: e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Line Callout 1 3"/>
          <p:cNvSpPr/>
          <p:nvPr/>
        </p:nvSpPr>
        <p:spPr>
          <a:xfrm>
            <a:off x="6477000" y="304800"/>
            <a:ext cx="2514600" cy="2667000"/>
          </a:xfrm>
          <a:prstGeom prst="borderCallout1">
            <a:avLst>
              <a:gd name="adj1" fmla="val 94250"/>
              <a:gd name="adj2" fmla="val -5804"/>
              <a:gd name="adj3" fmla="val 91123"/>
              <a:gd name="adj4" fmla="val -11291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We put a bunch of empty stuff on the stack!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(a bunch of references to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emptyBSTNode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)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2920" y="0"/>
              <a:ext cx="8341920" cy="6625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640" y="-11880"/>
                <a:ext cx="8361000" cy="66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1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Queue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339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53000" y="4830840"/>
              <a:ext cx="4451040" cy="1530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160" y="4818960"/>
                <a:ext cx="4471920" cy="15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	&lt;FRONT&gt; d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d</a:t>
            </a:r>
          </a:p>
          <a:p>
            <a:pPr marL="0" indent="0">
              <a:buNone/>
            </a:pPr>
            <a:r>
              <a:rPr lang="en-US" sz="1800" dirty="0"/>
              <a:t>	&lt;FRONT&gt; e c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</a:t>
            </a:r>
          </a:p>
          <a:p>
            <a:pPr marL="0" indent="0">
              <a:buNone/>
            </a:pPr>
            <a:r>
              <a:rPr lang="en-US" sz="1800" dirty="0"/>
              <a:t>	&lt;FRONT&gt; c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c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b</a:t>
            </a:r>
          </a:p>
          <a:p>
            <a:pPr marL="0" indent="0">
              <a:buNone/>
            </a:pPr>
            <a:r>
              <a:rPr lang="en-US" sz="1800" dirty="0"/>
              <a:t>	&lt;FRONT&gt; empty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a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&lt;BACK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7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How’s your week???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Extra awesome!!!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Awesome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Sorta</a:t>
            </a:r>
            <a:r>
              <a:rPr lang="en-US" sz="2800" dirty="0" smtClean="0"/>
              <a:t>-awesome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Not-so-awesome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Ahhh</a:t>
            </a:r>
            <a:r>
              <a:rPr lang="en-US" sz="2800" dirty="0" smtClean="0"/>
              <a:t>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52400"/>
            <a:ext cx="89854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70598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Callout 1 3"/>
          <p:cNvSpPr/>
          <p:nvPr/>
        </p:nvSpPr>
        <p:spPr>
          <a:xfrm>
            <a:off x="304800" y="3657600"/>
            <a:ext cx="2514600" cy="2667000"/>
          </a:xfrm>
          <a:prstGeom prst="borderCallout1">
            <a:avLst>
              <a:gd name="adj1" fmla="val 90440"/>
              <a:gd name="adj2" fmla="val -753"/>
              <a:gd name="adj3" fmla="val 39694"/>
              <a:gd name="adj4" fmla="val 72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Will this print in the same order as: </a:t>
            </a:r>
          </a:p>
          <a:p>
            <a:pPr marL="457200" indent="-4572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Stack</a:t>
            </a:r>
          </a:p>
          <a:p>
            <a:pPr marL="228600" indent="-2286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Queue</a:t>
            </a:r>
          </a:p>
          <a:p>
            <a:pPr marL="228600" indent="-2286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? 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28040" y="3943440"/>
              <a:ext cx="5562360" cy="234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920" y="3936240"/>
                <a:ext cx="5571000" cy="23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4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Searching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842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1"/>
          <a:stretch/>
        </p:blipFill>
        <p:spPr bwMode="auto">
          <a:xfrm>
            <a:off x="1" y="6823"/>
            <a:ext cx="6479584" cy="3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442"/>
          <a:stretch/>
        </p:blipFill>
        <p:spPr bwMode="auto">
          <a:xfrm>
            <a:off x="20471" y="4724400"/>
            <a:ext cx="91712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9" t="85025"/>
          <a:stretch/>
        </p:blipFill>
        <p:spPr bwMode="auto">
          <a:xfrm>
            <a:off x="990600" y="3200400"/>
            <a:ext cx="8027643" cy="49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086600" y="228600"/>
            <a:ext cx="1676400" cy="1143000"/>
          </a:xfrm>
          <a:prstGeom prst="borderCallout1">
            <a:avLst>
              <a:gd name="adj1" fmla="val 102393"/>
              <a:gd name="adj2" fmla="val 17477"/>
              <a:gd name="adj3" fmla="val 185058"/>
              <a:gd name="adj4" fmla="val -11143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Input to make a Maze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166220" y="228600"/>
            <a:ext cx="2615579" cy="1143000"/>
          </a:xfrm>
          <a:prstGeom prst="borderCallout1">
            <a:avLst>
              <a:gd name="adj1" fmla="val 48662"/>
              <a:gd name="adj2" fmla="val -2351"/>
              <a:gd name="adj3" fmla="val 33416"/>
              <a:gd name="adj4" fmla="val -6760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smtClean="0">
                <a:latin typeface="+mj-lt"/>
                <a:cs typeface="Courier New" pitchFamily="49" charset="0"/>
              </a:rPr>
              <a:t>: wall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Start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Destination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105400" y="3699682"/>
            <a:ext cx="3505200" cy="1143000"/>
          </a:xfrm>
          <a:prstGeom prst="borderCallout1">
            <a:avLst>
              <a:gd name="adj1" fmla="val 107169"/>
              <a:gd name="adj2" fmla="val 90398"/>
              <a:gd name="adj3" fmla="val 145655"/>
              <a:gd name="adj4" fmla="val 3913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getPath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400" dirty="0" smtClean="0">
                <a:latin typeface="+mj-lt"/>
                <a:cs typeface="Courier New" pitchFamily="49" charset="0"/>
              </a:rPr>
              <a:t>returns an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&lt;String&gt;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(WRONG)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725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84850" y="1082675"/>
            <a:ext cx="3359150" cy="3040063"/>
            <a:chOff x="457200" y="1752600"/>
            <a:chExt cx="4572000" cy="4137623"/>
          </a:xfrm>
        </p:grpSpPr>
        <p:grpSp>
          <p:nvGrpSpPr>
            <p:cNvPr id="18481" name="Group 4"/>
            <p:cNvGrpSpPr>
              <a:grpSpLocks/>
            </p:cNvGrpSpPr>
            <p:nvPr/>
          </p:nvGrpSpPr>
          <p:grpSpPr bwMode="auto">
            <a:xfrm>
              <a:off x="457200" y="1752600"/>
              <a:ext cx="1447800" cy="1283219"/>
              <a:chOff x="457200" y="1752600"/>
              <a:chExt cx="1447800" cy="1283219"/>
            </a:xfrm>
          </p:grpSpPr>
          <p:pic>
            <p:nvPicPr>
              <p:cNvPr id="18496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7" name="TextBox 20"/>
              <p:cNvSpPr txBox="1">
                <a:spLocks noChangeArrowheads="1"/>
              </p:cNvSpPr>
              <p:nvPr/>
            </p:nvSpPr>
            <p:spPr bwMode="auto">
              <a:xfrm>
                <a:off x="837631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A</a:t>
                </a:r>
              </a:p>
            </p:txBody>
          </p:sp>
        </p:grpSp>
        <p:grpSp>
          <p:nvGrpSpPr>
            <p:cNvPr id="18482" name="Group 5"/>
            <p:cNvGrpSpPr>
              <a:grpSpLocks/>
            </p:cNvGrpSpPr>
            <p:nvPr/>
          </p:nvGrpSpPr>
          <p:grpSpPr bwMode="auto">
            <a:xfrm>
              <a:off x="3581400" y="1752600"/>
              <a:ext cx="1447800" cy="1283219"/>
              <a:chOff x="3581400" y="1752600"/>
              <a:chExt cx="1447800" cy="1283219"/>
            </a:xfrm>
          </p:grpSpPr>
          <p:pic>
            <p:nvPicPr>
              <p:cNvPr id="18494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5" name="TextBox 18"/>
              <p:cNvSpPr txBox="1">
                <a:spLocks noChangeArrowheads="1"/>
              </p:cNvSpPr>
              <p:nvPr/>
            </p:nvSpPr>
            <p:spPr bwMode="auto">
              <a:xfrm>
                <a:off x="3858903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B</a:t>
                </a:r>
              </a:p>
            </p:txBody>
          </p:sp>
        </p:grpSp>
        <p:grpSp>
          <p:nvGrpSpPr>
            <p:cNvPr id="18483" name="Group 6"/>
            <p:cNvGrpSpPr>
              <a:grpSpLocks/>
            </p:cNvGrpSpPr>
            <p:nvPr/>
          </p:nvGrpSpPr>
          <p:grpSpPr bwMode="auto">
            <a:xfrm>
              <a:off x="565245" y="4607004"/>
              <a:ext cx="1447800" cy="1275384"/>
              <a:chOff x="565245" y="4607004"/>
              <a:chExt cx="1447800" cy="1275384"/>
            </a:xfrm>
          </p:grpSpPr>
          <p:pic>
            <p:nvPicPr>
              <p:cNvPr id="18492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45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3" name="TextBox 16"/>
              <p:cNvSpPr txBox="1">
                <a:spLocks noChangeArrowheads="1"/>
              </p:cNvSpPr>
              <p:nvPr/>
            </p:nvSpPr>
            <p:spPr bwMode="auto">
              <a:xfrm>
                <a:off x="930320" y="4751570"/>
                <a:ext cx="838199" cy="113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C</a:t>
                </a:r>
              </a:p>
            </p:txBody>
          </p:sp>
        </p:grpSp>
        <p:grpSp>
          <p:nvGrpSpPr>
            <p:cNvPr id="18484" name="Group 7"/>
            <p:cNvGrpSpPr>
              <a:grpSpLocks/>
            </p:cNvGrpSpPr>
            <p:nvPr/>
          </p:nvGrpSpPr>
          <p:grpSpPr bwMode="auto">
            <a:xfrm>
              <a:off x="3581400" y="4607004"/>
              <a:ext cx="1447800" cy="1283219"/>
              <a:chOff x="3581400" y="4607004"/>
              <a:chExt cx="1447800" cy="1283219"/>
            </a:xfrm>
          </p:grpSpPr>
          <p:pic>
            <p:nvPicPr>
              <p:cNvPr id="18490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1" name="TextBox 14"/>
              <p:cNvSpPr txBox="1">
                <a:spLocks noChangeArrowheads="1"/>
              </p:cNvSpPr>
              <p:nvPr/>
            </p:nvSpPr>
            <p:spPr bwMode="auto">
              <a:xfrm>
                <a:off x="3816993" y="4759404"/>
                <a:ext cx="922021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D</a:t>
                </a:r>
              </a:p>
            </p:txBody>
          </p:sp>
        </p:grpSp>
        <p:cxnSp>
          <p:nvCxnSpPr>
            <p:cNvPr id="9" name="Straight Arrow Connector 8"/>
            <p:cNvCxnSpPr>
              <a:stCxn id="18496" idx="3"/>
              <a:endCxn id="18494" idx="1"/>
            </p:cNvCxnSpPr>
            <p:nvPr/>
          </p:nvCxnSpPr>
          <p:spPr>
            <a:xfrm>
              <a:off x="1904856" y="2348936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904856" y="5304689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468126" y="3784681"/>
              <a:ext cx="167449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418324" y="3850580"/>
              <a:ext cx="16766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08235" y="2910702"/>
              <a:ext cx="1948934" cy="169610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105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14400" y="5875338"/>
            <a:ext cx="911225" cy="803275"/>
            <a:chOff x="457200" y="1752600"/>
            <a:chExt cx="1447800" cy="1278056"/>
          </a:xfrm>
        </p:grpSpPr>
        <p:pic>
          <p:nvPicPr>
            <p:cNvPr id="1847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4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5625" y="5875338"/>
            <a:ext cx="909638" cy="803275"/>
            <a:chOff x="3581400" y="1752600"/>
            <a:chExt cx="1447800" cy="1278056"/>
          </a:xfrm>
        </p:grpSpPr>
        <p:pic>
          <p:nvPicPr>
            <p:cNvPr id="1847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TextBox 27"/>
            <p:cNvSpPr txBox="1">
              <a:spLocks noChangeArrowheads="1"/>
            </p:cNvSpPr>
            <p:nvPr/>
          </p:nvSpPr>
          <p:spPr bwMode="auto">
            <a:xfrm>
              <a:off x="3858905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B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65650" y="5875338"/>
            <a:ext cx="909638" cy="798512"/>
            <a:chOff x="565245" y="4607004"/>
            <a:chExt cx="1447800" cy="1270221"/>
          </a:xfrm>
        </p:grpSpPr>
        <p:pic>
          <p:nvPicPr>
            <p:cNvPr id="18475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TextBox 30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43200" y="5875338"/>
            <a:ext cx="911225" cy="803275"/>
            <a:chOff x="3581400" y="4607004"/>
            <a:chExt cx="1447800" cy="1278056"/>
          </a:xfrm>
        </p:grpSpPr>
        <p:pic>
          <p:nvPicPr>
            <p:cNvPr id="18473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TextBox 33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54425" y="5875338"/>
            <a:ext cx="909638" cy="803275"/>
            <a:chOff x="3581400" y="4607004"/>
            <a:chExt cx="1447800" cy="1278056"/>
          </a:xfrm>
        </p:grpSpPr>
        <p:pic>
          <p:nvPicPr>
            <p:cNvPr id="18471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TextBox 36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9906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46263" y="5867400"/>
            <a:ext cx="833437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92413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52838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486400" y="5875338"/>
            <a:ext cx="911225" cy="798512"/>
            <a:chOff x="565245" y="4607004"/>
            <a:chExt cx="1447800" cy="1270221"/>
          </a:xfrm>
        </p:grpSpPr>
        <p:pic>
          <p:nvPicPr>
            <p:cNvPr id="1846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TextBox 44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46101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440488" y="5875338"/>
            <a:ext cx="909637" cy="803275"/>
            <a:chOff x="457200" y="1752600"/>
            <a:chExt cx="1447800" cy="1278056"/>
          </a:xfrm>
        </p:grpSpPr>
        <p:pic>
          <p:nvPicPr>
            <p:cNvPr id="1846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Box 48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9975" y="5294313"/>
            <a:ext cx="406400" cy="762000"/>
            <a:chOff x="1070442" y="5297832"/>
            <a:chExt cx="405964" cy="762704"/>
          </a:xfrm>
        </p:grpSpPr>
        <p:sp>
          <p:nvSpPr>
            <p:cNvPr id="18465" name="TextBox 4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981200" y="5294313"/>
            <a:ext cx="406400" cy="762000"/>
            <a:chOff x="1070442" y="5297832"/>
            <a:chExt cx="405964" cy="762704"/>
          </a:xfrm>
        </p:grpSpPr>
        <p:sp>
          <p:nvSpPr>
            <p:cNvPr id="18463" name="TextBox 56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890838" y="5294313"/>
            <a:ext cx="406400" cy="762000"/>
            <a:chOff x="1070442" y="5297832"/>
            <a:chExt cx="405964" cy="762704"/>
          </a:xfrm>
        </p:grpSpPr>
        <p:sp>
          <p:nvSpPr>
            <p:cNvPr id="18461" name="TextBox 5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802063" y="5294313"/>
            <a:ext cx="406400" cy="762000"/>
            <a:chOff x="1070442" y="5297832"/>
            <a:chExt cx="405964" cy="762704"/>
          </a:xfrm>
        </p:grpSpPr>
        <p:sp>
          <p:nvSpPr>
            <p:cNvPr id="18459" name="TextBox 62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724400" y="5294313"/>
            <a:ext cx="406400" cy="762000"/>
            <a:chOff x="1070442" y="5297832"/>
            <a:chExt cx="405964" cy="762704"/>
          </a:xfrm>
        </p:grpSpPr>
        <p:sp>
          <p:nvSpPr>
            <p:cNvPr id="18457" name="TextBox 65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ine Callout 1 67"/>
          <p:cNvSpPr/>
          <p:nvPr/>
        </p:nvSpPr>
        <p:spPr>
          <a:xfrm>
            <a:off x="5716588" y="4324350"/>
            <a:ext cx="2895600" cy="1231900"/>
          </a:xfrm>
          <a:prstGeom prst="borderCallout1">
            <a:avLst>
              <a:gd name="adj1" fmla="val -2774"/>
              <a:gd name="adj2" fmla="val 7415"/>
              <a:gd name="adj3" fmla="val -233585"/>
              <a:gd name="adj4" fmla="val -245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(Fixed)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143000"/>
            <a:ext cx="8229600" cy="5715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mark starting node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(neighbor is not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mark neighbor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7132638" y="1054100"/>
            <a:ext cx="1906587" cy="92710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Don’t look at your handout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6096000" y="4648200"/>
            <a:ext cx="333375" cy="896938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0063" y="2514600"/>
            <a:ext cx="1947862" cy="227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/>
              <a:t>Mark node as “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dirty="0"/>
              <a:t>” or </a:t>
            </a:r>
            <a:r>
              <a:rPr lang="en-US" sz="2000" b="1" dirty="0"/>
              <a:t>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visited</a:t>
            </a:r>
            <a:r>
              <a:rPr lang="en-US" sz="2000" b="1" dirty="0"/>
              <a:t>” </a:t>
            </a:r>
            <a:r>
              <a:rPr lang="en-US" sz="2000" dirty="0"/>
              <a:t>when we put it into the Queue  </a:t>
            </a:r>
            <a:endParaRPr lang="en-US" sz="1100" dirty="0"/>
          </a:p>
        </p:txBody>
      </p:sp>
      <p:sp>
        <p:nvSpPr>
          <p:cNvPr id="26" name="Right Brace 25"/>
          <p:cNvSpPr/>
          <p:nvPr/>
        </p:nvSpPr>
        <p:spPr>
          <a:xfrm>
            <a:off x="4953000" y="1389063"/>
            <a:ext cx="333375" cy="896937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362575" y="1866900"/>
            <a:ext cx="148748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08750" y="4784725"/>
            <a:ext cx="1314450" cy="311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19800"/>
            <a:ext cx="609600" cy="685800"/>
            <a:chOff x="2928" y="1051"/>
            <a:chExt cx="840" cy="957"/>
          </a:xfrm>
        </p:grpSpPr>
        <p:sp>
          <p:nvSpPr>
            <p:cNvPr id="19469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6 h 250"/>
                <a:gd name="T10" fmla="*/ 2 w 1048"/>
                <a:gd name="T11" fmla="*/ 215 h 250"/>
                <a:gd name="T12" fmla="*/ 2 w 1048"/>
                <a:gd name="T13" fmla="*/ 195 h 250"/>
                <a:gd name="T14" fmla="*/ 0 w 1048"/>
                <a:gd name="T15" fmla="*/ 174 h 250"/>
                <a:gd name="T16" fmla="*/ 2 w 1048"/>
                <a:gd name="T17" fmla="*/ 14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62688" y="5791200"/>
            <a:ext cx="197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B050"/>
                </a:solidFill>
              </a:rPr>
              <a:t>Would we have the same problem with a Stack?</a:t>
            </a:r>
          </a:p>
        </p:txBody>
      </p:sp>
    </p:spTree>
    <p:extLst>
      <p:ext uri="{BB962C8B-B14F-4D97-AF65-F5344CB8AC3E}">
        <p14:creationId xmlns:p14="http://schemas.microsoft.com/office/powerpoint/2010/main" val="735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59"/>
          <p:cNvSpPr>
            <a:spLocks noChangeArrowheads="1"/>
          </p:cNvSpPr>
          <p:nvPr/>
        </p:nvSpPr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7" name="Rectangle 1056" descr="25%"/>
          <p:cNvSpPr>
            <a:spLocks noChangeArrowheads="1"/>
          </p:cNvSpPr>
          <p:nvPr/>
        </p:nvSpPr>
        <p:spPr bwMode="auto">
          <a:xfrm>
            <a:off x="2057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8" name="Rectangle 1057"/>
          <p:cNvSpPr>
            <a:spLocks noChangeArrowheads="1"/>
          </p:cNvSpPr>
          <p:nvPr/>
        </p:nvSpPr>
        <p:spPr bwMode="auto">
          <a:xfrm>
            <a:off x="27432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9" name="Rectangle 1058"/>
          <p:cNvSpPr>
            <a:spLocks noChangeArrowheads="1"/>
          </p:cNvSpPr>
          <p:nvPr/>
        </p:nvSpPr>
        <p:spPr bwMode="auto">
          <a:xfrm>
            <a:off x="34290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0" name="Rectangle 1061" descr="25%"/>
          <p:cNvSpPr>
            <a:spLocks noChangeArrowheads="1"/>
          </p:cNvSpPr>
          <p:nvPr/>
        </p:nvSpPr>
        <p:spPr bwMode="auto">
          <a:xfrm>
            <a:off x="5486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1" name="Rectangle 1063" descr="25%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2" name="Rectangle 1064"/>
          <p:cNvSpPr>
            <a:spLocks noChangeArrowheads="1"/>
          </p:cNvSpPr>
          <p:nvPr/>
        </p:nvSpPr>
        <p:spPr bwMode="auto">
          <a:xfrm>
            <a:off x="27432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3" name="Rectangle 1065" descr="25%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4" name="Rectangle 1066"/>
          <p:cNvSpPr>
            <a:spLocks noChangeArrowheads="1"/>
          </p:cNvSpPr>
          <p:nvPr/>
        </p:nvSpPr>
        <p:spPr bwMode="auto">
          <a:xfrm>
            <a:off x="41148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5" name="Rectangle 106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6" name="Rectangle 1068" descr="25%"/>
          <p:cNvSpPr>
            <a:spLocks noChangeArrowheads="1"/>
          </p:cNvSpPr>
          <p:nvPr/>
        </p:nvSpPr>
        <p:spPr bwMode="auto">
          <a:xfrm>
            <a:off x="5486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7" name="Rectangle 1069" descr="25%"/>
          <p:cNvSpPr>
            <a:spLocks noChangeArrowheads="1"/>
          </p:cNvSpPr>
          <p:nvPr/>
        </p:nvSpPr>
        <p:spPr bwMode="auto">
          <a:xfrm>
            <a:off x="2057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8" name="Rectangle 1070" descr="25%"/>
          <p:cNvSpPr>
            <a:spLocks noChangeArrowheads="1"/>
          </p:cNvSpPr>
          <p:nvPr/>
        </p:nvSpPr>
        <p:spPr bwMode="auto">
          <a:xfrm>
            <a:off x="27432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9" name="Rectangle 1071" descr="25%"/>
          <p:cNvSpPr>
            <a:spLocks noChangeArrowheads="1"/>
          </p:cNvSpPr>
          <p:nvPr/>
        </p:nvSpPr>
        <p:spPr bwMode="auto">
          <a:xfrm>
            <a:off x="34290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0" name="Rectangle 1072"/>
          <p:cNvSpPr>
            <a:spLocks noChangeArrowheads="1"/>
          </p:cNvSpPr>
          <p:nvPr/>
        </p:nvSpPr>
        <p:spPr bwMode="auto">
          <a:xfrm>
            <a:off x="41148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1" name="Rectangle 1073"/>
          <p:cNvSpPr>
            <a:spLocks noChangeArrowheads="1"/>
          </p:cNvSpPr>
          <p:nvPr/>
        </p:nvSpPr>
        <p:spPr bwMode="auto">
          <a:xfrm>
            <a:off x="48006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2" name="Rectangle 1074" descr="25%"/>
          <p:cNvSpPr>
            <a:spLocks noChangeArrowheads="1"/>
          </p:cNvSpPr>
          <p:nvPr/>
        </p:nvSpPr>
        <p:spPr bwMode="auto">
          <a:xfrm>
            <a:off x="5486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3" name="Rectangle 1075" descr="25%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4" name="Rectangle 1076"/>
          <p:cNvSpPr>
            <a:spLocks noChangeArrowheads="1"/>
          </p:cNvSpPr>
          <p:nvPr/>
        </p:nvSpPr>
        <p:spPr bwMode="auto">
          <a:xfrm>
            <a:off x="27432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5" name="Rectangle 1077"/>
          <p:cNvSpPr>
            <a:spLocks noChangeArrowheads="1"/>
          </p:cNvSpPr>
          <p:nvPr/>
        </p:nvSpPr>
        <p:spPr bwMode="auto">
          <a:xfrm>
            <a:off x="34290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6" name="Rectangle 1078"/>
          <p:cNvSpPr>
            <a:spLocks noChangeArrowheads="1"/>
          </p:cNvSpPr>
          <p:nvPr/>
        </p:nvSpPr>
        <p:spPr bwMode="auto">
          <a:xfrm>
            <a:off x="41148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7" name="Rectangle 1079" descr="25%"/>
          <p:cNvSpPr>
            <a:spLocks noChangeArrowheads="1"/>
          </p:cNvSpPr>
          <p:nvPr/>
        </p:nvSpPr>
        <p:spPr bwMode="auto">
          <a:xfrm>
            <a:off x="48006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8" name="Rectangle 1080" descr="25%"/>
          <p:cNvSpPr>
            <a:spLocks noChangeArrowheads="1"/>
          </p:cNvSpPr>
          <p:nvPr/>
        </p:nvSpPr>
        <p:spPr bwMode="auto">
          <a:xfrm>
            <a:off x="5486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9" name="Rectangle 1081" descr="25%"/>
          <p:cNvSpPr>
            <a:spLocks noChangeArrowheads="1"/>
          </p:cNvSpPr>
          <p:nvPr/>
        </p:nvSpPr>
        <p:spPr bwMode="auto">
          <a:xfrm>
            <a:off x="2057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0" name="Rectangle 1082" descr="25%"/>
          <p:cNvSpPr>
            <a:spLocks noChangeArrowheads="1"/>
          </p:cNvSpPr>
          <p:nvPr/>
        </p:nvSpPr>
        <p:spPr bwMode="auto">
          <a:xfrm>
            <a:off x="27432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1" name="Rectangle 1083" descr="25%"/>
          <p:cNvSpPr>
            <a:spLocks noChangeArrowheads="1"/>
          </p:cNvSpPr>
          <p:nvPr/>
        </p:nvSpPr>
        <p:spPr bwMode="auto">
          <a:xfrm>
            <a:off x="34290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2" name="Rectangle 1084" descr="25%"/>
          <p:cNvSpPr>
            <a:spLocks noChangeArrowheads="1"/>
          </p:cNvSpPr>
          <p:nvPr/>
        </p:nvSpPr>
        <p:spPr bwMode="auto">
          <a:xfrm>
            <a:off x="41148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3" name="Rectangle 1085" descr="25%"/>
          <p:cNvSpPr>
            <a:spLocks noChangeArrowheads="1"/>
          </p:cNvSpPr>
          <p:nvPr/>
        </p:nvSpPr>
        <p:spPr bwMode="auto">
          <a:xfrm>
            <a:off x="48006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4" name="Rectangle 1086" descr="25%"/>
          <p:cNvSpPr>
            <a:spLocks noChangeArrowheads="1"/>
          </p:cNvSpPr>
          <p:nvPr/>
        </p:nvSpPr>
        <p:spPr bwMode="auto">
          <a:xfrm>
            <a:off x="5486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5" name="Rectangle 1087" descr="25%"/>
          <p:cNvSpPr>
            <a:spLocks noChangeArrowheads="1"/>
          </p:cNvSpPr>
          <p:nvPr/>
        </p:nvSpPr>
        <p:spPr bwMode="auto">
          <a:xfrm>
            <a:off x="2057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6" name="Rectangle 1088" descr="25%"/>
          <p:cNvSpPr>
            <a:spLocks noChangeArrowheads="1"/>
          </p:cNvSpPr>
          <p:nvPr/>
        </p:nvSpPr>
        <p:spPr bwMode="auto">
          <a:xfrm>
            <a:off x="27432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7" name="Rectangle 1089" descr="25%"/>
          <p:cNvSpPr>
            <a:spLocks noChangeArrowheads="1"/>
          </p:cNvSpPr>
          <p:nvPr/>
        </p:nvSpPr>
        <p:spPr bwMode="auto">
          <a:xfrm>
            <a:off x="34290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8" name="Rectangle 1090" descr="25%"/>
          <p:cNvSpPr>
            <a:spLocks noChangeArrowheads="1"/>
          </p:cNvSpPr>
          <p:nvPr/>
        </p:nvSpPr>
        <p:spPr bwMode="auto">
          <a:xfrm>
            <a:off x="41148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9" name="Rectangle 1091" descr="25%"/>
          <p:cNvSpPr>
            <a:spLocks noChangeArrowheads="1"/>
          </p:cNvSpPr>
          <p:nvPr/>
        </p:nvSpPr>
        <p:spPr bwMode="auto">
          <a:xfrm>
            <a:off x="48006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40" name="Rectangle 1092" descr="25%"/>
          <p:cNvSpPr>
            <a:spLocks noChangeArrowheads="1"/>
          </p:cNvSpPr>
          <p:nvPr/>
        </p:nvSpPr>
        <p:spPr bwMode="auto">
          <a:xfrm>
            <a:off x="5486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1541" name="Picture 11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2781300" y="3505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500" y="3529013"/>
            <a:ext cx="434975" cy="481012"/>
            <a:chOff x="2928" y="1051"/>
            <a:chExt cx="840" cy="957"/>
          </a:xfrm>
        </p:grpSpPr>
        <p:sp>
          <p:nvSpPr>
            <p:cNvPr id="21555" name="Freeform 8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8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8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8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8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8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8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9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9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9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Rectangle 1162"/>
          <p:cNvSpPr>
            <a:spLocks noChangeArrowheads="1"/>
          </p:cNvSpPr>
          <p:nvPr/>
        </p:nvSpPr>
        <p:spPr bwMode="auto">
          <a:xfrm>
            <a:off x="304800" y="5562600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class Maze</a:t>
            </a:r>
          </a:p>
          <a:p>
            <a:r>
              <a:rPr lang="en-US" sz="2400" b="1">
                <a:latin typeface="Courier New" pitchFamily="49" charset="0"/>
              </a:rPr>
              <a:t>{</a:t>
            </a:r>
          </a:p>
          <a:p>
            <a:r>
              <a:rPr lang="en-US" sz="2400" b="1">
                <a:latin typeface="Courier New" pitchFamily="49" charset="0"/>
              </a:rPr>
              <a:t>  private MazeCell[][] maze;</a:t>
            </a:r>
          </a:p>
        </p:txBody>
      </p:sp>
      <p:sp>
        <p:nvSpPr>
          <p:cNvPr id="2154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21545" name="Rectangle 67"/>
          <p:cNvSpPr>
            <a:spLocks noChangeArrowheads="1"/>
          </p:cNvSpPr>
          <p:nvPr/>
        </p:nvSpPr>
        <p:spPr bwMode="auto">
          <a:xfrm>
            <a:off x="55563" y="7874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-1588" y="182403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class MazeCell</a:t>
            </a:r>
          </a:p>
        </p:txBody>
      </p:sp>
      <p:cxnSp>
        <p:nvCxnSpPr>
          <p:cNvPr id="21547" name="Straight Arrow Connector 71"/>
          <p:cNvCxnSpPr>
            <a:cxnSpLocks noChangeShapeType="1"/>
          </p:cNvCxnSpPr>
          <p:nvPr/>
        </p:nvCxnSpPr>
        <p:spPr bwMode="auto">
          <a:xfrm>
            <a:off x="1219200" y="1346200"/>
            <a:ext cx="685800" cy="254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8" name="Straight Arrow Connector 72"/>
          <p:cNvCxnSpPr>
            <a:cxnSpLocks noChangeShapeType="1"/>
          </p:cNvCxnSpPr>
          <p:nvPr/>
        </p:nvCxnSpPr>
        <p:spPr bwMode="auto">
          <a:xfrm>
            <a:off x="1498600" y="2265363"/>
            <a:ext cx="901700" cy="134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557963" y="1262063"/>
            <a:ext cx="1671637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6 10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**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*D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3529013"/>
            <a:ext cx="16764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*o* oooo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*oooo**o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    *Do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6959600" y="204788"/>
            <a:ext cx="1905000" cy="927100"/>
          </a:xfrm>
          <a:prstGeom prst="borderCallout1">
            <a:avLst>
              <a:gd name="adj1" fmla="val 144435"/>
              <a:gd name="adj2" fmla="val 57526"/>
              <a:gd name="adj3" fmla="val 73338"/>
              <a:gd name="adj4" fmla="val 756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Input</a:t>
            </a:r>
          </a:p>
        </p:txBody>
      </p:sp>
      <p:sp>
        <p:nvSpPr>
          <p:cNvPr id="64" name="Line Callout 1 63"/>
          <p:cNvSpPr/>
          <p:nvPr/>
        </p:nvSpPr>
        <p:spPr>
          <a:xfrm>
            <a:off x="6892925" y="5562600"/>
            <a:ext cx="1793875" cy="1200150"/>
          </a:xfrm>
          <a:prstGeom prst="borderCallout1">
            <a:avLst>
              <a:gd name="adj1" fmla="val -32697"/>
              <a:gd name="adj2" fmla="val 21905"/>
              <a:gd name="adj3" fmla="val 17685"/>
              <a:gd name="adj4" fmla="val 143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solution</a:t>
            </a:r>
          </a:p>
        </p:txBody>
      </p:sp>
    </p:spTree>
    <p:extLst>
      <p:ext uri="{BB962C8B-B14F-4D97-AF65-F5344CB8AC3E}">
        <p14:creationId xmlns:p14="http://schemas.microsoft.com/office/powerpoint/2010/main" val="41716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2" grpId="0" animBg="1"/>
      <p:bldP spid="3" grpId="0" animBg="1"/>
      <p:bldP spid="63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5146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>
                <a:solidFill>
                  <a:srgbClr val="000000"/>
                </a:solidFill>
                <a:latin typeface="Times" pitchFamily="18" charset="0"/>
              </a:rPr>
              <a:t>Maze and MazeCell</a:t>
            </a:r>
            <a:endParaRPr lang="en-US" sz="4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2" name="Rectangle 1028" descr="25%"/>
          <p:cNvSpPr>
            <a:spLocks noChangeArrowheads="1"/>
          </p:cNvSpPr>
          <p:nvPr/>
        </p:nvSpPr>
        <p:spPr bwMode="auto">
          <a:xfrm>
            <a:off x="457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1143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4" name="Rectangle 1030"/>
          <p:cNvSpPr>
            <a:spLocks noChangeArrowheads="1"/>
          </p:cNvSpPr>
          <p:nvPr/>
        </p:nvSpPr>
        <p:spPr bwMode="auto">
          <a:xfrm>
            <a:off x="1828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5" name="Rectangle 1031" descr="25%"/>
          <p:cNvSpPr>
            <a:spLocks noChangeArrowheads="1"/>
          </p:cNvSpPr>
          <p:nvPr/>
        </p:nvSpPr>
        <p:spPr bwMode="auto">
          <a:xfrm>
            <a:off x="3886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6" name="Rectangle 1032" descr="25%"/>
          <p:cNvSpPr>
            <a:spLocks noChangeArrowheads="1"/>
          </p:cNvSpPr>
          <p:nvPr/>
        </p:nvSpPr>
        <p:spPr bwMode="auto">
          <a:xfrm>
            <a:off x="457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7" name="Rectangle 1034" descr="25%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8" name="Rectangle 1035"/>
          <p:cNvSpPr>
            <a:spLocks noChangeArrowheads="1"/>
          </p:cNvSpPr>
          <p:nvPr/>
        </p:nvSpPr>
        <p:spPr bwMode="auto">
          <a:xfrm>
            <a:off x="25146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9" name="Rectangle 1036"/>
          <p:cNvSpPr>
            <a:spLocks noChangeArrowheads="1"/>
          </p:cNvSpPr>
          <p:nvPr/>
        </p:nvSpPr>
        <p:spPr bwMode="auto">
          <a:xfrm>
            <a:off x="3200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0" name="Rectangle 1037" descr="25%"/>
          <p:cNvSpPr>
            <a:spLocks noChangeArrowheads="1"/>
          </p:cNvSpPr>
          <p:nvPr/>
        </p:nvSpPr>
        <p:spPr bwMode="auto">
          <a:xfrm>
            <a:off x="3886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1" name="Rectangle 1038" descr="25%"/>
          <p:cNvSpPr>
            <a:spLocks noChangeArrowheads="1"/>
          </p:cNvSpPr>
          <p:nvPr/>
        </p:nvSpPr>
        <p:spPr bwMode="auto">
          <a:xfrm>
            <a:off x="457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2" name="Rectangle 1039" descr="25%"/>
          <p:cNvSpPr>
            <a:spLocks noChangeArrowheads="1"/>
          </p:cNvSpPr>
          <p:nvPr/>
        </p:nvSpPr>
        <p:spPr bwMode="auto">
          <a:xfrm>
            <a:off x="1143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3" name="Rectangle 1040" descr="25%"/>
          <p:cNvSpPr>
            <a:spLocks noChangeArrowheads="1"/>
          </p:cNvSpPr>
          <p:nvPr/>
        </p:nvSpPr>
        <p:spPr bwMode="auto">
          <a:xfrm>
            <a:off x="18288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25146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5" name="Rectangle 1042"/>
          <p:cNvSpPr>
            <a:spLocks noChangeArrowheads="1"/>
          </p:cNvSpPr>
          <p:nvPr/>
        </p:nvSpPr>
        <p:spPr bwMode="auto">
          <a:xfrm>
            <a:off x="3200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6" name="Rectangle 1043" descr="25%"/>
          <p:cNvSpPr>
            <a:spLocks noChangeArrowheads="1"/>
          </p:cNvSpPr>
          <p:nvPr/>
        </p:nvSpPr>
        <p:spPr bwMode="auto">
          <a:xfrm>
            <a:off x="3886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7" name="Rectangle 1044" descr="25%"/>
          <p:cNvSpPr>
            <a:spLocks noChangeArrowheads="1"/>
          </p:cNvSpPr>
          <p:nvPr/>
        </p:nvSpPr>
        <p:spPr bwMode="auto">
          <a:xfrm>
            <a:off x="457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8" name="Rectangle 1045"/>
          <p:cNvSpPr>
            <a:spLocks noChangeArrowheads="1"/>
          </p:cNvSpPr>
          <p:nvPr/>
        </p:nvSpPr>
        <p:spPr bwMode="auto">
          <a:xfrm>
            <a:off x="1143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9" name="Rectangle 1046"/>
          <p:cNvSpPr>
            <a:spLocks noChangeArrowheads="1"/>
          </p:cNvSpPr>
          <p:nvPr/>
        </p:nvSpPr>
        <p:spPr bwMode="auto">
          <a:xfrm>
            <a:off x="18288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25146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1" name="Rectangle 1048" descr="25%"/>
          <p:cNvSpPr>
            <a:spLocks noChangeArrowheads="1"/>
          </p:cNvSpPr>
          <p:nvPr/>
        </p:nvSpPr>
        <p:spPr bwMode="auto">
          <a:xfrm>
            <a:off x="32004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2" name="Rectangle 1049" descr="25%"/>
          <p:cNvSpPr>
            <a:spLocks noChangeArrowheads="1"/>
          </p:cNvSpPr>
          <p:nvPr/>
        </p:nvSpPr>
        <p:spPr bwMode="auto">
          <a:xfrm>
            <a:off x="3886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3" name="Rectangle 1050" descr="25%"/>
          <p:cNvSpPr>
            <a:spLocks noChangeArrowheads="1"/>
          </p:cNvSpPr>
          <p:nvPr/>
        </p:nvSpPr>
        <p:spPr bwMode="auto">
          <a:xfrm>
            <a:off x="457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4" name="Rectangle 1051" descr="25%"/>
          <p:cNvSpPr>
            <a:spLocks noChangeArrowheads="1"/>
          </p:cNvSpPr>
          <p:nvPr/>
        </p:nvSpPr>
        <p:spPr bwMode="auto">
          <a:xfrm>
            <a:off x="1143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5" name="Rectangle 1052" descr="25%"/>
          <p:cNvSpPr>
            <a:spLocks noChangeArrowheads="1"/>
          </p:cNvSpPr>
          <p:nvPr/>
        </p:nvSpPr>
        <p:spPr bwMode="auto">
          <a:xfrm>
            <a:off x="1828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6" name="Rectangle 1053" descr="25%"/>
          <p:cNvSpPr>
            <a:spLocks noChangeArrowheads="1"/>
          </p:cNvSpPr>
          <p:nvPr/>
        </p:nvSpPr>
        <p:spPr bwMode="auto">
          <a:xfrm>
            <a:off x="2514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7" name="Rectangle 1054" descr="25%"/>
          <p:cNvSpPr>
            <a:spLocks noChangeArrowheads="1"/>
          </p:cNvSpPr>
          <p:nvPr/>
        </p:nvSpPr>
        <p:spPr bwMode="auto">
          <a:xfrm>
            <a:off x="3200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8" name="Rectangle 1055" descr="25%"/>
          <p:cNvSpPr>
            <a:spLocks noChangeArrowheads="1"/>
          </p:cNvSpPr>
          <p:nvPr/>
        </p:nvSpPr>
        <p:spPr bwMode="auto">
          <a:xfrm>
            <a:off x="3886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9" name="Rectangle 1056" descr="25%"/>
          <p:cNvSpPr>
            <a:spLocks noChangeArrowheads="1"/>
          </p:cNvSpPr>
          <p:nvPr/>
        </p:nvSpPr>
        <p:spPr bwMode="auto">
          <a:xfrm>
            <a:off x="457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0" name="Rectangle 1057" descr="25%"/>
          <p:cNvSpPr>
            <a:spLocks noChangeArrowheads="1"/>
          </p:cNvSpPr>
          <p:nvPr/>
        </p:nvSpPr>
        <p:spPr bwMode="auto">
          <a:xfrm>
            <a:off x="1143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1" name="Rectangle 1058" descr="25%"/>
          <p:cNvSpPr>
            <a:spLocks noChangeArrowheads="1"/>
          </p:cNvSpPr>
          <p:nvPr/>
        </p:nvSpPr>
        <p:spPr bwMode="auto">
          <a:xfrm>
            <a:off x="1828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2" name="Rectangle 1059" descr="25%"/>
          <p:cNvSpPr>
            <a:spLocks noChangeArrowheads="1"/>
          </p:cNvSpPr>
          <p:nvPr/>
        </p:nvSpPr>
        <p:spPr bwMode="auto">
          <a:xfrm>
            <a:off x="2514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3" name="Rectangle 1060" descr="25%"/>
          <p:cNvSpPr>
            <a:spLocks noChangeArrowheads="1"/>
          </p:cNvSpPr>
          <p:nvPr/>
        </p:nvSpPr>
        <p:spPr bwMode="auto">
          <a:xfrm>
            <a:off x="3200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4" name="Rectangle 1061" descr="25%"/>
          <p:cNvSpPr>
            <a:spLocks noChangeArrowheads="1"/>
          </p:cNvSpPr>
          <p:nvPr/>
        </p:nvSpPr>
        <p:spPr bwMode="auto">
          <a:xfrm>
            <a:off x="3886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2565" name="Picture 106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181100" y="38131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Line 1081"/>
          <p:cNvSpPr>
            <a:spLocks noChangeShapeType="1"/>
          </p:cNvSpPr>
          <p:nvPr/>
        </p:nvSpPr>
        <p:spPr bwMode="auto">
          <a:xfrm flipV="1">
            <a:off x="3200400" y="1447800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1082"/>
          <p:cNvSpPr>
            <a:spLocks noChangeShapeType="1"/>
          </p:cNvSpPr>
          <p:nvPr/>
        </p:nvSpPr>
        <p:spPr bwMode="auto">
          <a:xfrm flipV="1">
            <a:off x="3876675" y="1447800"/>
            <a:ext cx="526732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1083"/>
          <p:cNvSpPr>
            <a:spLocks noChangeShapeType="1"/>
          </p:cNvSpPr>
          <p:nvPr/>
        </p:nvSpPr>
        <p:spPr bwMode="auto">
          <a:xfrm>
            <a:off x="3878263" y="3033713"/>
            <a:ext cx="5265737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1084"/>
          <p:cNvSpPr>
            <a:spLocks noChangeShapeType="1"/>
          </p:cNvSpPr>
          <p:nvPr/>
        </p:nvSpPr>
        <p:spPr bwMode="auto">
          <a:xfrm>
            <a:off x="3205163" y="3059113"/>
            <a:ext cx="1519237" cy="266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1085"/>
          <p:cNvSpPr>
            <a:spLocks noChangeArrowheads="1"/>
          </p:cNvSpPr>
          <p:nvPr/>
        </p:nvSpPr>
        <p:spPr bwMode="auto">
          <a:xfrm>
            <a:off x="32004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71" name="Text Box 1087"/>
          <p:cNvSpPr txBox="1">
            <a:spLocks noChangeArrowheads="1"/>
          </p:cNvSpPr>
          <p:nvPr/>
        </p:nvSpPr>
        <p:spPr bwMode="auto">
          <a:xfrm>
            <a:off x="5572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72" name="Text Box 1088"/>
          <p:cNvSpPr txBox="1">
            <a:spLocks noChangeArrowheads="1"/>
          </p:cNvSpPr>
          <p:nvPr/>
        </p:nvSpPr>
        <p:spPr bwMode="auto">
          <a:xfrm>
            <a:off x="4810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3" name="Text Box 1089"/>
          <p:cNvSpPr txBox="1">
            <a:spLocks noChangeArrowheads="1"/>
          </p:cNvSpPr>
          <p:nvPr/>
        </p:nvSpPr>
        <p:spPr bwMode="auto">
          <a:xfrm>
            <a:off x="1243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74" name="Text Box 1090"/>
          <p:cNvSpPr txBox="1">
            <a:spLocks noChangeArrowheads="1"/>
          </p:cNvSpPr>
          <p:nvPr/>
        </p:nvSpPr>
        <p:spPr bwMode="auto">
          <a:xfrm>
            <a:off x="1166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5" name="Text Box 1091"/>
          <p:cNvSpPr txBox="1">
            <a:spLocks noChangeArrowheads="1"/>
          </p:cNvSpPr>
          <p:nvPr/>
        </p:nvSpPr>
        <p:spPr bwMode="auto">
          <a:xfrm>
            <a:off x="19208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76" name="Text Box 1092"/>
          <p:cNvSpPr txBox="1">
            <a:spLocks noChangeArrowheads="1"/>
          </p:cNvSpPr>
          <p:nvPr/>
        </p:nvSpPr>
        <p:spPr bwMode="auto">
          <a:xfrm>
            <a:off x="18446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7" name="Text Box 1093"/>
          <p:cNvSpPr txBox="1">
            <a:spLocks noChangeArrowheads="1"/>
          </p:cNvSpPr>
          <p:nvPr/>
        </p:nvSpPr>
        <p:spPr bwMode="auto">
          <a:xfrm>
            <a:off x="2614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78" name="Text Box 1094"/>
          <p:cNvSpPr txBox="1">
            <a:spLocks noChangeArrowheads="1"/>
          </p:cNvSpPr>
          <p:nvPr/>
        </p:nvSpPr>
        <p:spPr bwMode="auto">
          <a:xfrm>
            <a:off x="2538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9" name="Text Box 1095"/>
          <p:cNvSpPr txBox="1">
            <a:spLocks noChangeArrowheads="1"/>
          </p:cNvSpPr>
          <p:nvPr/>
        </p:nvSpPr>
        <p:spPr bwMode="auto">
          <a:xfrm>
            <a:off x="33131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0" name="Text Box 1096"/>
          <p:cNvSpPr txBox="1">
            <a:spLocks noChangeArrowheads="1"/>
          </p:cNvSpPr>
          <p:nvPr/>
        </p:nvSpPr>
        <p:spPr bwMode="auto">
          <a:xfrm>
            <a:off x="32369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1" name="Text Box 1097"/>
          <p:cNvSpPr txBox="1">
            <a:spLocks noChangeArrowheads="1"/>
          </p:cNvSpPr>
          <p:nvPr/>
        </p:nvSpPr>
        <p:spPr bwMode="auto">
          <a:xfrm>
            <a:off x="40020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82" name="Text Box 1098"/>
          <p:cNvSpPr txBox="1">
            <a:spLocks noChangeArrowheads="1"/>
          </p:cNvSpPr>
          <p:nvPr/>
        </p:nvSpPr>
        <p:spPr bwMode="auto">
          <a:xfrm>
            <a:off x="39258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3" name="Text Box 1099"/>
          <p:cNvSpPr txBox="1">
            <a:spLocks noChangeArrowheads="1"/>
          </p:cNvSpPr>
          <p:nvPr/>
        </p:nvSpPr>
        <p:spPr bwMode="auto">
          <a:xfrm>
            <a:off x="-23813" y="198596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84" name="Text Box 1100"/>
          <p:cNvSpPr txBox="1">
            <a:spLocks noChangeArrowheads="1"/>
          </p:cNvSpPr>
          <p:nvPr/>
        </p:nvSpPr>
        <p:spPr bwMode="auto">
          <a:xfrm>
            <a:off x="-100013" y="178117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5" name="Text Box 1101"/>
          <p:cNvSpPr txBox="1">
            <a:spLocks noChangeArrowheads="1"/>
          </p:cNvSpPr>
          <p:nvPr/>
        </p:nvSpPr>
        <p:spPr bwMode="auto">
          <a:xfrm>
            <a:off x="-23813" y="263525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86" name="Text Box 1102"/>
          <p:cNvSpPr txBox="1">
            <a:spLocks noChangeArrowheads="1"/>
          </p:cNvSpPr>
          <p:nvPr/>
        </p:nvSpPr>
        <p:spPr bwMode="auto">
          <a:xfrm>
            <a:off x="-100013" y="243046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7" name="Text Box 1103"/>
          <p:cNvSpPr txBox="1">
            <a:spLocks noChangeArrowheads="1"/>
          </p:cNvSpPr>
          <p:nvPr/>
        </p:nvSpPr>
        <p:spPr bwMode="auto">
          <a:xfrm>
            <a:off x="-23813" y="474821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8" name="Text Box 1104"/>
          <p:cNvSpPr txBox="1">
            <a:spLocks noChangeArrowheads="1"/>
          </p:cNvSpPr>
          <p:nvPr/>
        </p:nvSpPr>
        <p:spPr bwMode="auto">
          <a:xfrm>
            <a:off x="-100013" y="454342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9" name="Text Box 1105"/>
          <p:cNvSpPr txBox="1">
            <a:spLocks noChangeArrowheads="1"/>
          </p:cNvSpPr>
          <p:nvPr/>
        </p:nvSpPr>
        <p:spPr bwMode="auto">
          <a:xfrm>
            <a:off x="-23813" y="539750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90" name="Text Box 1106"/>
          <p:cNvSpPr txBox="1">
            <a:spLocks noChangeArrowheads="1"/>
          </p:cNvSpPr>
          <p:nvPr/>
        </p:nvSpPr>
        <p:spPr bwMode="auto">
          <a:xfrm>
            <a:off x="-100013" y="519271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1" name="Text Box 1107"/>
          <p:cNvSpPr txBox="1">
            <a:spLocks noChangeArrowheads="1"/>
          </p:cNvSpPr>
          <p:nvPr/>
        </p:nvSpPr>
        <p:spPr bwMode="auto">
          <a:xfrm>
            <a:off x="-23813" y="3328988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92" name="Text Box 1108"/>
          <p:cNvSpPr txBox="1">
            <a:spLocks noChangeArrowheads="1"/>
          </p:cNvSpPr>
          <p:nvPr/>
        </p:nvSpPr>
        <p:spPr bwMode="auto">
          <a:xfrm>
            <a:off x="-100013" y="3124200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3" name="Text Box 1109"/>
          <p:cNvSpPr txBox="1">
            <a:spLocks noChangeArrowheads="1"/>
          </p:cNvSpPr>
          <p:nvPr/>
        </p:nvSpPr>
        <p:spPr bwMode="auto">
          <a:xfrm>
            <a:off x="-23813" y="3978275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94" name="Text Box 1110"/>
          <p:cNvSpPr txBox="1">
            <a:spLocks noChangeArrowheads="1"/>
          </p:cNvSpPr>
          <p:nvPr/>
        </p:nvSpPr>
        <p:spPr bwMode="auto">
          <a:xfrm>
            <a:off x="-100013" y="3773488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grpSp>
        <p:nvGrpSpPr>
          <p:cNvPr id="22595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32075" y="3810000"/>
            <a:ext cx="434975" cy="481013"/>
            <a:chOff x="2928" y="1051"/>
            <a:chExt cx="840" cy="957"/>
          </a:xfrm>
        </p:grpSpPr>
        <p:sp>
          <p:nvSpPr>
            <p:cNvPr id="22608" name="Freeform 8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8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8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Oval 8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8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8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9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AutoShape 9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9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9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9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447800"/>
            <a:ext cx="4419600" cy="42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class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endParaRPr lang="en-US" sz="1600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row;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col;                 </a:t>
            </a: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boolean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visited</a:t>
            </a:r>
            <a:r>
              <a:rPr lang="en-US" sz="1600" dirty="0" smtClean="0">
                <a:latin typeface="Courier New" pitchFamily="49" charset="0"/>
              </a:rPr>
              <a:t>;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r>
              <a:rPr lang="en-US" sz="1600" dirty="0" smtClean="0">
                <a:latin typeface="Courier New" pitchFamily="49" charset="0"/>
              </a:rPr>
              <a:t> parent;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MazeCell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row,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col, char c)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this.row</a:t>
            </a:r>
            <a:r>
              <a:rPr lang="en-US" sz="1600" dirty="0" smtClean="0">
                <a:latin typeface="Courier New" pitchFamily="49" charset="0"/>
              </a:rPr>
              <a:t> = row;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this.col</a:t>
            </a:r>
            <a:r>
              <a:rPr lang="en-US" sz="1600" dirty="0" smtClean="0">
                <a:latin typeface="Courier New" pitchFamily="49" charset="0"/>
              </a:rPr>
              <a:t> = col;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this.contents</a:t>
            </a:r>
            <a:r>
              <a:rPr lang="en-US" sz="1600" dirty="0" smtClean="0">
                <a:latin typeface="Courier New" pitchFamily="49" charset="0"/>
              </a:rPr>
              <a:t> = c;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this.visited</a:t>
            </a:r>
            <a:r>
              <a:rPr lang="en-US" sz="1600" dirty="0" smtClean="0">
                <a:latin typeface="Courier New" pitchFamily="49" charset="0"/>
              </a:rPr>
              <a:t> = false;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this.parent</a:t>
            </a:r>
            <a:r>
              <a:rPr lang="en-US" sz="1600" dirty="0" smtClean="0">
                <a:latin typeface="Courier New" pitchFamily="49" charset="0"/>
              </a:rPr>
              <a:t> = null;      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}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2597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2598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sp>
        <p:nvSpPr>
          <p:cNvPr id="22599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'*'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Wall!</a:t>
            </a:r>
          </a:p>
        </p:txBody>
      </p:sp>
      <p:sp>
        <p:nvSpPr>
          <p:cNvPr id="22600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 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Open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Space</a:t>
            </a:r>
            <a:endParaRPr lang="en-US" sz="16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2601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338" y="5829300"/>
            <a:ext cx="381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Here are the available characters:</a:t>
            </a:r>
          </a:p>
        </p:txBody>
      </p:sp>
      <p:sp>
        <p:nvSpPr>
          <p:cNvPr id="22602" name="Rectangle 100"/>
          <p:cNvSpPr>
            <a:spLocks noChangeArrowheads="1"/>
          </p:cNvSpPr>
          <p:nvPr/>
        </p:nvSpPr>
        <p:spPr bwMode="auto">
          <a:xfrm>
            <a:off x="4048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3" name="Rectangle 101"/>
          <p:cNvSpPr>
            <a:spLocks noChangeArrowheads="1"/>
          </p:cNvSpPr>
          <p:nvPr/>
        </p:nvSpPr>
        <p:spPr bwMode="auto">
          <a:xfrm>
            <a:off x="11176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4" name="Rectangle 102"/>
          <p:cNvSpPr>
            <a:spLocks noChangeArrowheads="1"/>
          </p:cNvSpPr>
          <p:nvPr/>
        </p:nvSpPr>
        <p:spPr bwMode="auto">
          <a:xfrm>
            <a:off x="11303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 '</a:t>
            </a:r>
            <a:endParaRPr lang="en-US"/>
          </a:p>
        </p:txBody>
      </p:sp>
      <p:sp>
        <p:nvSpPr>
          <p:cNvPr id="22605" name="Rectangle 103"/>
          <p:cNvSpPr>
            <a:spLocks noChangeArrowheads="1"/>
          </p:cNvSpPr>
          <p:nvPr/>
        </p:nvSpPr>
        <p:spPr bwMode="auto">
          <a:xfrm>
            <a:off x="2474913" y="3744913"/>
            <a:ext cx="738187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'S'</a:t>
            </a:r>
            <a:endParaRPr lang="en-US" sz="2400"/>
          </a:p>
        </p:txBody>
      </p:sp>
      <p:sp>
        <p:nvSpPr>
          <p:cNvPr id="22606" name="Rectangle 104"/>
          <p:cNvSpPr>
            <a:spLocks noChangeArrowheads="1"/>
          </p:cNvSpPr>
          <p:nvPr/>
        </p:nvSpPr>
        <p:spPr bwMode="auto">
          <a:xfrm>
            <a:off x="1123950" y="3743325"/>
            <a:ext cx="738188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'D'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91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Naming Conventions</a:t>
            </a:r>
          </a:p>
        </p:txBody>
      </p:sp>
      <p:sp>
        <p:nvSpPr>
          <p:cNvPr id="24579" name="Text Box 44" descr="25%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5257800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4580" name="Text Box 45" descr="25%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762625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6553200" y="5105400"/>
            <a:ext cx="2438400" cy="1536700"/>
          </a:xfrm>
          <a:prstGeom prst="borderCallout1">
            <a:avLst>
              <a:gd name="adj1" fmla="val -2774"/>
              <a:gd name="adj2" fmla="val 7415"/>
              <a:gd name="adj3" fmla="val -54627"/>
              <a:gd name="adj4" fmla="val 1314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Name all cells so we can refer to them in the demos!</a:t>
            </a:r>
          </a:p>
        </p:txBody>
      </p:sp>
    </p:spTree>
    <p:extLst>
      <p:ext uri="{BB962C8B-B14F-4D97-AF65-F5344CB8AC3E}">
        <p14:creationId xmlns:p14="http://schemas.microsoft.com/office/powerpoint/2010/main" val="952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5324475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153400" y="17463"/>
          <a:ext cx="954088" cy="684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088"/>
              </a:tblGrid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Stack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push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stack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pop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push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DONE!!! }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1676400" y="2971800"/>
            <a:ext cx="2895600" cy="1231900"/>
          </a:xfrm>
          <a:prstGeom prst="borderCallout1">
            <a:avLst>
              <a:gd name="adj1" fmla="val -3882"/>
              <a:gd name="adj2" fmla="val 10243"/>
              <a:gd name="adj3" fmla="val 174"/>
              <a:gd name="adj4" fmla="val 1922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5737" name="Group 22"/>
          <p:cNvGrpSpPr>
            <a:grpSpLocks/>
          </p:cNvGrpSpPr>
          <p:nvPr/>
        </p:nvGrpSpPr>
        <p:grpSpPr bwMode="auto">
          <a:xfrm>
            <a:off x="119063" y="3643313"/>
            <a:ext cx="1828800" cy="1501775"/>
            <a:chOff x="2667000" y="2831068"/>
            <a:chExt cx="1828589" cy="1500664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47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5748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5749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5750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Callout 1 34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sp>
        <p:nvSpPr>
          <p:cNvPr id="36" name="Oval 35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6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6600" b="1" dirty="0" smtClean="0"/>
              <a:t>Abstract Classes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15878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0925" y="2449513"/>
          <a:ext cx="5041904" cy="21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</a:tblGrid>
              <a:tr h="365654"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105400"/>
          <a:ext cx="8229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" pitchFamily="18" charset="0"/>
                          <a:cs typeface="Times" pitchFamily="18" charset="0"/>
                        </a:rPr>
                        <a:t>Order visited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rd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st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4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imes" pitchFamily="18" charset="0"/>
                          <a:cs typeface="Times" pitchFamily="18" charset="0"/>
                        </a:rPr>
                        <a:t>5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nd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0</a:t>
                      </a:r>
                      <a:r>
                        <a:rPr lang="en-US" sz="1800" b="1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b="1" baseline="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197100" y="1471613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2400301" y="1662112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>
            <a:off x="2351882" y="19280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0113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181848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8988" y="1476375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>
            <a:off x="120253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78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DFS Traversal (Stack)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1082675" y="40259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46841"/>
              <a:gd name="adj4" fmla="val 13289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Stack begins here!</a:t>
            </a:r>
          </a:p>
        </p:txBody>
      </p:sp>
      <p:grpSp>
        <p:nvGrpSpPr>
          <p:cNvPr id="27880" name="Group 17"/>
          <p:cNvGrpSpPr>
            <a:grpSpLocks/>
          </p:cNvGrpSpPr>
          <p:nvPr/>
        </p:nvGrpSpPr>
        <p:grpSpPr bwMode="auto">
          <a:xfrm>
            <a:off x="7383463" y="869950"/>
            <a:ext cx="1828800" cy="1501775"/>
            <a:chOff x="2667000" y="2831068"/>
            <a:chExt cx="1828589" cy="1500664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>
              <a:off x="3704311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>
              <a:off x="3251927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86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7887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7888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7889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52400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84650" y="1524000"/>
            <a:ext cx="495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6400"/>
            <a:ext cx="1335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94025" y="1995488"/>
            <a:ext cx="1196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5075" y="2286000"/>
            <a:ext cx="339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1113" y="2563813"/>
            <a:ext cx="3460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4138" y="3138488"/>
            <a:ext cx="19478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00513" y="4633913"/>
            <a:ext cx="1843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4150" y="5791200"/>
            <a:ext cx="2787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1650" y="5500688"/>
            <a:ext cx="1631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5181600"/>
            <a:ext cx="1250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81575" y="4918075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6275" y="4038600"/>
            <a:ext cx="641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73475" y="3429000"/>
            <a:ext cx="898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572000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29807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Queue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(the queue is not empty)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set parent of neighbor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DONE!!! }}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172200"/>
          <a:ext cx="91440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grpSp>
        <p:nvGrpSpPr>
          <p:cNvPr id="29834" name="Group 17"/>
          <p:cNvGrpSpPr>
            <a:grpSpLocks/>
          </p:cNvGrpSpPr>
          <p:nvPr/>
        </p:nvGrpSpPr>
        <p:grpSpPr bwMode="auto">
          <a:xfrm>
            <a:off x="7620000" y="3048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2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40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9841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9842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9843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538" y="4932363"/>
          <a:ext cx="7986717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507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595438"/>
          <a:ext cx="2590800" cy="303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0874" name="Group 6"/>
          <p:cNvGrpSpPr>
            <a:grpSpLocks/>
          </p:cNvGrpSpPr>
          <p:nvPr/>
        </p:nvGrpSpPr>
        <p:grpSpPr bwMode="auto">
          <a:xfrm>
            <a:off x="3352800" y="2992438"/>
            <a:ext cx="1828800" cy="1500187"/>
            <a:chOff x="2667000" y="2831068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3704312" y="3363937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881" y="3582194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251927" y="3363938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482881" y="3145493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2" name="TextBox 11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30883" name="TextBox 12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30884" name="TextBox 13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30885" name="TextBox 14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657600" y="14478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36536"/>
              <a:gd name="adj4" fmla="val 13074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087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4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953000"/>
          <a:ext cx="6477004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5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6850" y="673100"/>
          <a:ext cx="2590800" cy="607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grpSp>
        <p:nvGrpSpPr>
          <p:cNvPr id="31955" name="Group 1"/>
          <p:cNvGrpSpPr>
            <a:grpSpLocks/>
          </p:cNvGrpSpPr>
          <p:nvPr/>
        </p:nvGrpSpPr>
        <p:grpSpPr bwMode="auto">
          <a:xfrm>
            <a:off x="4314825" y="3249613"/>
            <a:ext cx="1828800" cy="1500187"/>
            <a:chOff x="3352800" y="2992539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4390112" y="3525408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8681" y="3743665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937727" y="3525409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68681" y="3306964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64" name="TextBox 11"/>
            <p:cNvSpPr txBox="1">
              <a:spLocks noChangeArrowheads="1"/>
            </p:cNvSpPr>
            <p:nvPr/>
          </p:nvSpPr>
          <p:spPr bwMode="auto">
            <a:xfrm>
              <a:off x="3352800" y="352464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4</a:t>
              </a:r>
              <a:r>
                <a:rPr lang="en-US" b="1" baseline="30000"/>
                <a:t>th</a:t>
              </a:r>
              <a:r>
                <a:rPr lang="en-US" b="1"/>
                <a:t>  </a:t>
              </a:r>
            </a:p>
          </p:txBody>
        </p:sp>
        <p:sp>
          <p:nvSpPr>
            <p:cNvPr id="31965" name="TextBox 12"/>
            <p:cNvSpPr txBox="1">
              <a:spLocks noChangeArrowheads="1"/>
            </p:cNvSpPr>
            <p:nvPr/>
          </p:nvSpPr>
          <p:spPr bwMode="auto">
            <a:xfrm>
              <a:off x="4597189" y="352791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2</a:t>
              </a:r>
              <a:r>
                <a:rPr lang="en-US" b="1" baseline="30000"/>
                <a:t>nd</a:t>
              </a:r>
              <a:r>
                <a:rPr lang="en-US" b="1"/>
                <a:t> </a:t>
              </a:r>
            </a:p>
          </p:txBody>
        </p:sp>
        <p:sp>
          <p:nvSpPr>
            <p:cNvPr id="31966" name="TextBox 13"/>
            <p:cNvSpPr txBox="1">
              <a:spLocks noChangeArrowheads="1"/>
            </p:cNvSpPr>
            <p:nvPr/>
          </p:nvSpPr>
          <p:spPr bwMode="auto">
            <a:xfrm>
              <a:off x="3964296" y="299253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1</a:t>
              </a:r>
              <a:r>
                <a:rPr lang="en-US" b="1" baseline="30000"/>
                <a:t>st</a:t>
              </a:r>
              <a:r>
                <a:rPr lang="en-US" b="1"/>
                <a:t> </a:t>
              </a:r>
            </a:p>
          </p:txBody>
        </p:sp>
        <p:sp>
          <p:nvSpPr>
            <p:cNvPr id="31967" name="TextBox 14"/>
            <p:cNvSpPr txBox="1">
              <a:spLocks noChangeArrowheads="1"/>
            </p:cNvSpPr>
            <p:nvPr/>
          </p:nvSpPr>
          <p:spPr bwMode="auto">
            <a:xfrm>
              <a:off x="3962400" y="412387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3</a:t>
              </a:r>
              <a:r>
                <a:rPr lang="en-US" b="1" baseline="30000"/>
                <a:t>rd</a:t>
              </a:r>
              <a:r>
                <a:rPr lang="en-US" b="1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7237413" y="76200"/>
            <a:ext cx="1906587" cy="927100"/>
          </a:xfrm>
          <a:prstGeom prst="borderCallout1">
            <a:avLst>
              <a:gd name="adj1" fmla="val 85551"/>
              <a:gd name="adj2" fmla="val -29811"/>
              <a:gd name="adj3" fmla="val 58617"/>
              <a:gd name="adj4" fmla="val 219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1957" name="Title 1"/>
          <p:cNvSpPr>
            <a:spLocks noGrp="1"/>
          </p:cNvSpPr>
          <p:nvPr>
            <p:ph type="title"/>
          </p:nvPr>
        </p:nvSpPr>
        <p:spPr>
          <a:xfrm>
            <a:off x="3251200" y="30163"/>
            <a:ext cx="3276600" cy="3133725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 </a:t>
            </a:r>
            <a:r>
              <a:rPr lang="en-US" sz="3600" dirty="0" smtClean="0">
                <a:solidFill>
                  <a:srgbClr val="FFC000"/>
                </a:solidFill>
              </a:rPr>
              <a:t>(different order)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84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288" y="274638"/>
            <a:ext cx="9094787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Which is better </a:t>
            </a:r>
            <a:r>
              <a:rPr lang="en-US" sz="4000" b="1" dirty="0" smtClean="0"/>
              <a:t>smaller (better)</a:t>
            </a:r>
            <a:r>
              <a:rPr lang="en-US" sz="4000" dirty="0" smtClean="0"/>
              <a:t>?</a:t>
            </a:r>
          </a:p>
          <a:p>
            <a:pPr lvl="1"/>
            <a:r>
              <a:rPr lang="en-US" dirty="0" smtClean="0"/>
              <a:t>Speed of search?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use?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Length of final path?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6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Big-O for Arrays</a:t>
            </a:r>
          </a:p>
        </p:txBody>
      </p:sp>
    </p:spTree>
    <p:extLst>
      <p:ext uri="{BB962C8B-B14F-4D97-AF65-F5344CB8AC3E}">
        <p14:creationId xmlns:p14="http://schemas.microsoft.com/office/powerpoint/2010/main" val="1748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 smtClean="0"/>
              <a:t>unsorted</a:t>
            </a:r>
            <a:r>
              <a:rPr lang="en-US" dirty="0" smtClean="0"/>
              <a:t> array holding numbers within 1 to N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Unsorted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703638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/>
              <a:t>s</a:t>
            </a:r>
            <a:r>
              <a:rPr lang="en-US" b="1" u="sng" dirty="0" smtClean="0"/>
              <a:t>orted</a:t>
            </a:r>
            <a:r>
              <a:rPr lang="en-US" dirty="0" smtClean="0"/>
              <a:t> array holding numbers within 1 to 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Sorted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810000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0"/>
            <a:ext cx="7398224" cy="68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858000" y="4495800"/>
            <a:ext cx="2062518" cy="2088960"/>
          </a:xfrm>
          <a:prstGeom prst="borderCallout1">
            <a:avLst>
              <a:gd name="adj1" fmla="val 30047"/>
              <a:gd name="adj2" fmla="val 6908"/>
              <a:gd name="adj3" fmla="val 33630"/>
              <a:gd name="adj4" fmla="val -12210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We don’t have to implement all methods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6019800" y="2514600"/>
            <a:ext cx="2875697" cy="1371600"/>
          </a:xfrm>
          <a:prstGeom prst="borderCallout1">
            <a:avLst>
              <a:gd name="adj1" fmla="val 11623"/>
              <a:gd name="adj2" fmla="val -2109"/>
              <a:gd name="adj3" fmla="val -10238"/>
              <a:gd name="adj4" fmla="val -1031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We can call unimplemented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dirty="0" smtClean="0"/>
              <a:t>Boolean </a:t>
            </a:r>
            <a:r>
              <a:rPr lang="en-US" dirty="0" smtClean="0"/>
              <a:t>array </a:t>
            </a:r>
            <a:r>
              <a:rPr lang="en-US" b="1" u="sng" dirty="0" smtClean="0"/>
              <a:t>representing</a:t>
            </a:r>
            <a:r>
              <a:rPr lang="en-US" b="1" dirty="0" smtClean="0"/>
              <a:t> </a:t>
            </a:r>
            <a:r>
              <a:rPr lang="en-US" dirty="0" smtClean="0"/>
              <a:t>numbers within 1 to 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X is a fixed number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Boolean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00" y="3733800"/>
          <a:ext cx="6781797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pSp>
        <p:nvGrpSpPr>
          <p:cNvPr id="9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18413" y="5343525"/>
            <a:ext cx="1127125" cy="1314450"/>
            <a:chOff x="2928" y="1051"/>
            <a:chExt cx="840" cy="957"/>
          </a:xfrm>
        </p:grpSpPr>
        <p:sp>
          <p:nvSpPr>
            <p:cNvPr id="5636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810000" y="5121275"/>
            <a:ext cx="3313113" cy="1404938"/>
          </a:xfrm>
          <a:prstGeom prst="cloudCallout">
            <a:avLst>
              <a:gd name="adj1" fmla="val 68548"/>
              <a:gd name="adj2" fmla="val -161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Could I use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this trick to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store objects?</a:t>
            </a:r>
          </a:p>
        </p:txBody>
      </p:sp>
    </p:spTree>
    <p:extLst>
      <p:ext uri="{BB962C8B-B14F-4D97-AF65-F5344CB8AC3E}">
        <p14:creationId xmlns:p14="http://schemas.microsoft.com/office/powerpoint/2010/main" val="18912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smtClean="0"/>
              <a:t>Stable and Non-Stable Sorting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2476500"/>
            <a:ext cx="95059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C3DF8-6D76-4AFE-9FA8-D533F5A3E4A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 Sort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mtClean="0"/>
              <a:t>Sometimes there are equivalent keys in a data structure that is sorted.</a:t>
            </a:r>
          </a:p>
          <a:p>
            <a:r>
              <a:rPr lang="en-US" smtClean="0"/>
              <a:t>Sometimes it matters if you change the order of those equivalent keys</a:t>
            </a:r>
          </a:p>
          <a:p>
            <a:pPr lvl="1"/>
            <a:r>
              <a:rPr lang="en-US" smtClean="0"/>
              <a:t>E.g. Sorting music by song and then artist should keep each artists songs alphabetized</a:t>
            </a:r>
          </a:p>
          <a:p>
            <a:r>
              <a:rPr lang="en-US" smtClean="0"/>
              <a:t>We call a sort “stable” if it doesn’t change the order of equivalent keys</a:t>
            </a:r>
          </a:p>
        </p:txBody>
      </p:sp>
    </p:spTree>
    <p:extLst>
      <p:ext uri="{BB962C8B-B14F-4D97-AF65-F5344CB8AC3E}">
        <p14:creationId xmlns:p14="http://schemas.microsoft.com/office/powerpoint/2010/main" val="2218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6600" b="1" dirty="0" smtClean="0"/>
              <a:t>Radix Sort</a:t>
            </a:r>
            <a:br>
              <a:rPr lang="en-US" sz="16600" b="1" dirty="0" smtClean="0"/>
            </a:br>
            <a:r>
              <a:rPr lang="en-US" sz="5400" dirty="0" smtClean="0"/>
              <a:t>(an example of a stable sort)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7779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Sorting Problems…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0" y="2590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250115" y="3429000"/>
            <a:ext cx="4169485" cy="3429000"/>
          </a:xfrm>
          <a:prstGeom prst="borderCallout1">
            <a:avLst>
              <a:gd name="adj1" fmla="val 77012"/>
              <a:gd name="adj2" fmla="val 100194"/>
              <a:gd name="adj3" fmla="val 30876"/>
              <a:gd name="adj4" fmla="val 1004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How fast could you sort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 numbers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 the range 0 to B?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O(N)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O(B) 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O(N+B)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O(N*B)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E) ??</a:t>
            </a:r>
            <a:endParaRPr lang="en-US" dirty="0"/>
          </a:p>
        </p:txBody>
      </p:sp>
      <p:sp>
        <p:nvSpPr>
          <p:cNvPr id="19" name="Line Callout 1 18"/>
          <p:cNvSpPr/>
          <p:nvPr/>
        </p:nvSpPr>
        <p:spPr>
          <a:xfrm>
            <a:off x="5921376" y="4870260"/>
            <a:ext cx="2999142" cy="1714500"/>
          </a:xfrm>
          <a:prstGeom prst="borderCallout1">
            <a:avLst>
              <a:gd name="adj1" fmla="val 30047"/>
              <a:gd name="adj2" fmla="val 6908"/>
              <a:gd name="adj3" fmla="val -37582"/>
              <a:gd name="adj4" fmla="val -72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 Big-O defining your variables is super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Sorting Problems… Approach 1 – Two stages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" y="4191000"/>
          <a:ext cx="9144000" cy="9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445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 –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10-19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20-29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30-39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40-49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50-59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60-69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70-79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80-89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90-99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99</a:t>
            </a:r>
          </a:p>
          <a:p>
            <a:r>
              <a:rPr lang="en-US" dirty="0" smtClean="0"/>
              <a:t>Make some buckets and calculate what bucket they need to go into.</a:t>
            </a:r>
          </a:p>
          <a:p>
            <a:r>
              <a:rPr lang="en-US" dirty="0" smtClean="0"/>
              <a:t>Then sort each bucket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AB6A5-86B5-42F3-86C3-6BB89B665A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63200" y="868680"/>
              <a:ext cx="360" cy="2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3840" y="859320"/>
                <a:ext cx="1908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4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Harder Sorting Problems… Approach 2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5257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33400"/>
          </a:xfrm>
        </p:spPr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99</a:t>
            </a:r>
          </a:p>
          <a:p>
            <a:r>
              <a:rPr lang="en-US" dirty="0" smtClean="0"/>
              <a:t>First sort by the one’s digit </a:t>
            </a:r>
            <a:r>
              <a:rPr lang="en-US" sz="2800" i="1" dirty="0" smtClean="0"/>
              <a:t>(this is counter intuitive)</a:t>
            </a:r>
            <a:endParaRPr lang="en-US" i="1" dirty="0" smtClean="0"/>
          </a:p>
          <a:p>
            <a:pPr>
              <a:buFont typeface="Arial" charset="0"/>
              <a:buNone/>
            </a:pPr>
            <a:endParaRPr lang="en-US" sz="4800" i="1" dirty="0" smtClean="0"/>
          </a:p>
        </p:txBody>
      </p:sp>
      <p:sp>
        <p:nvSpPr>
          <p:cNvPr id="18" name="Oval 17"/>
          <p:cNvSpPr/>
          <p:nvPr/>
        </p:nvSpPr>
        <p:spPr>
          <a:xfrm>
            <a:off x="83058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64770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1524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21" name="Oval 20"/>
          <p:cNvSpPr/>
          <p:nvPr/>
        </p:nvSpPr>
        <p:spPr>
          <a:xfrm>
            <a:off x="46482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46482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23" name="Oval 22"/>
          <p:cNvSpPr/>
          <p:nvPr/>
        </p:nvSpPr>
        <p:spPr>
          <a:xfrm>
            <a:off x="4648200" y="3657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24" name="Oval 23"/>
          <p:cNvSpPr/>
          <p:nvPr/>
        </p:nvSpPr>
        <p:spPr>
          <a:xfrm>
            <a:off x="28956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25" name="Oval 24"/>
          <p:cNvSpPr/>
          <p:nvPr/>
        </p:nvSpPr>
        <p:spPr>
          <a:xfrm>
            <a:off x="83058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26" name="Oval 25"/>
          <p:cNvSpPr/>
          <p:nvPr/>
        </p:nvSpPr>
        <p:spPr>
          <a:xfrm>
            <a:off x="19812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27" name="Oval 26"/>
          <p:cNvSpPr/>
          <p:nvPr/>
        </p:nvSpPr>
        <p:spPr>
          <a:xfrm>
            <a:off x="73914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28" name="Oval 27"/>
          <p:cNvSpPr/>
          <p:nvPr/>
        </p:nvSpPr>
        <p:spPr>
          <a:xfrm>
            <a:off x="73914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1DD67-474A-436F-B802-AACF675647A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1219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33" name="Oval 32"/>
          <p:cNvSpPr/>
          <p:nvPr/>
        </p:nvSpPr>
        <p:spPr>
          <a:xfrm>
            <a:off x="1981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2743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36" name="Oval 35"/>
          <p:cNvSpPr/>
          <p:nvPr/>
        </p:nvSpPr>
        <p:spPr>
          <a:xfrm>
            <a:off x="3505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37" name="Oval 36"/>
          <p:cNvSpPr/>
          <p:nvPr/>
        </p:nvSpPr>
        <p:spPr>
          <a:xfrm>
            <a:off x="426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5029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39" name="Oval 38"/>
          <p:cNvSpPr/>
          <p:nvPr/>
        </p:nvSpPr>
        <p:spPr>
          <a:xfrm>
            <a:off x="5791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0" name="Oval 39"/>
          <p:cNvSpPr/>
          <p:nvPr/>
        </p:nvSpPr>
        <p:spPr>
          <a:xfrm>
            <a:off x="6553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41" name="Oval 40"/>
          <p:cNvSpPr/>
          <p:nvPr/>
        </p:nvSpPr>
        <p:spPr>
          <a:xfrm>
            <a:off x="7315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42" name="Oval 41"/>
          <p:cNvSpPr/>
          <p:nvPr/>
        </p:nvSpPr>
        <p:spPr>
          <a:xfrm>
            <a:off x="807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097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mtClean="0"/>
              <a:t>Combine the buckets </a:t>
            </a:r>
            <a:endParaRPr lang="en-US" sz="3600" b="0" smtClean="0"/>
          </a:p>
        </p:txBody>
      </p:sp>
      <p:pic>
        <p:nvPicPr>
          <p:cNvPr id="409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6200" y="39624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Oval 54"/>
          <p:cNvSpPr/>
          <p:nvPr/>
        </p:nvSpPr>
        <p:spPr>
          <a:xfrm>
            <a:off x="83820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56" name="Oval 55"/>
          <p:cNvSpPr/>
          <p:nvPr/>
        </p:nvSpPr>
        <p:spPr>
          <a:xfrm>
            <a:off x="65532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57" name="Oval 56"/>
          <p:cNvSpPr/>
          <p:nvPr/>
        </p:nvSpPr>
        <p:spPr>
          <a:xfrm>
            <a:off x="2286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58" name="Oval 57"/>
          <p:cNvSpPr/>
          <p:nvPr/>
        </p:nvSpPr>
        <p:spPr>
          <a:xfrm>
            <a:off x="47244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59" name="Oval 58"/>
          <p:cNvSpPr/>
          <p:nvPr/>
        </p:nvSpPr>
        <p:spPr>
          <a:xfrm>
            <a:off x="47244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60" name="Oval 59"/>
          <p:cNvSpPr/>
          <p:nvPr/>
        </p:nvSpPr>
        <p:spPr>
          <a:xfrm>
            <a:off x="4724400" y="2362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61" name="Oval 60"/>
          <p:cNvSpPr/>
          <p:nvPr/>
        </p:nvSpPr>
        <p:spPr>
          <a:xfrm>
            <a:off x="29718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62" name="Oval 61"/>
          <p:cNvSpPr/>
          <p:nvPr/>
        </p:nvSpPr>
        <p:spPr>
          <a:xfrm>
            <a:off x="8382000" y="2438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63" name="Oval 62"/>
          <p:cNvSpPr/>
          <p:nvPr/>
        </p:nvSpPr>
        <p:spPr>
          <a:xfrm>
            <a:off x="20574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64" name="Oval 63"/>
          <p:cNvSpPr/>
          <p:nvPr/>
        </p:nvSpPr>
        <p:spPr>
          <a:xfrm>
            <a:off x="7467600" y="2438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65" name="Oval 64"/>
          <p:cNvSpPr/>
          <p:nvPr/>
        </p:nvSpPr>
        <p:spPr>
          <a:xfrm>
            <a:off x="74676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4" name="Oval 43"/>
          <p:cNvSpPr/>
          <p:nvPr/>
        </p:nvSpPr>
        <p:spPr>
          <a:xfrm>
            <a:off x="457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3505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46" name="Oval 45"/>
          <p:cNvSpPr/>
          <p:nvPr/>
        </p:nvSpPr>
        <p:spPr>
          <a:xfrm>
            <a:off x="8077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7" name="Line Callout 1 46"/>
          <p:cNvSpPr/>
          <p:nvPr/>
        </p:nvSpPr>
        <p:spPr>
          <a:xfrm>
            <a:off x="6019800" y="3657600"/>
            <a:ext cx="2438400" cy="1447800"/>
          </a:xfrm>
          <a:prstGeom prst="borderCallout1">
            <a:avLst>
              <a:gd name="adj1" fmla="val 74106"/>
              <a:gd name="adj2" fmla="val -1752"/>
              <a:gd name="adj3" fmla="val 114599"/>
              <a:gd name="adj4" fmla="val -8057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 20’s are the correct relative order</a:t>
            </a:r>
          </a:p>
        </p:txBody>
      </p:sp>
      <p:sp>
        <p:nvSpPr>
          <p:cNvPr id="48" name="Line Callout 1 47"/>
          <p:cNvSpPr/>
          <p:nvPr/>
        </p:nvSpPr>
        <p:spPr>
          <a:xfrm>
            <a:off x="990600" y="1295400"/>
            <a:ext cx="2438400" cy="1447800"/>
          </a:xfrm>
          <a:prstGeom prst="borderCallout1">
            <a:avLst>
              <a:gd name="adj1" fmla="val 52757"/>
              <a:gd name="adj2" fmla="val 102297"/>
              <a:gd name="adj3" fmla="val 135059"/>
              <a:gd name="adj4" fmla="val 1549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Start from the first thing in the bucket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1FB08-FE35-42AA-844E-C2CF25621CA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 autoUpdateAnimBg="0"/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5257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38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1143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33" name="Oval 32"/>
          <p:cNvSpPr/>
          <p:nvPr/>
        </p:nvSpPr>
        <p:spPr>
          <a:xfrm>
            <a:off x="1905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2667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36" name="Oval 35"/>
          <p:cNvSpPr/>
          <p:nvPr/>
        </p:nvSpPr>
        <p:spPr>
          <a:xfrm>
            <a:off x="3429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37" name="Oval 36"/>
          <p:cNvSpPr/>
          <p:nvPr/>
        </p:nvSpPr>
        <p:spPr>
          <a:xfrm>
            <a:off x="419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4953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39" name="Oval 38"/>
          <p:cNvSpPr/>
          <p:nvPr/>
        </p:nvSpPr>
        <p:spPr>
          <a:xfrm>
            <a:off x="5715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0" name="Oval 39"/>
          <p:cNvSpPr/>
          <p:nvPr/>
        </p:nvSpPr>
        <p:spPr>
          <a:xfrm>
            <a:off x="6477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41" name="Oval 40"/>
          <p:cNvSpPr/>
          <p:nvPr/>
        </p:nvSpPr>
        <p:spPr>
          <a:xfrm>
            <a:off x="7239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42" name="Oval 41"/>
          <p:cNvSpPr/>
          <p:nvPr/>
        </p:nvSpPr>
        <p:spPr>
          <a:xfrm>
            <a:off x="800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35" name="Oval 34"/>
          <p:cNvSpPr/>
          <p:nvPr/>
        </p:nvSpPr>
        <p:spPr>
          <a:xfrm>
            <a:off x="19812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43" name="Oval 42"/>
          <p:cNvSpPr/>
          <p:nvPr/>
        </p:nvSpPr>
        <p:spPr>
          <a:xfrm>
            <a:off x="28956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44" name="Oval 43"/>
          <p:cNvSpPr/>
          <p:nvPr/>
        </p:nvSpPr>
        <p:spPr>
          <a:xfrm>
            <a:off x="83058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73914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46" name="Oval 45"/>
          <p:cNvSpPr/>
          <p:nvPr/>
        </p:nvSpPr>
        <p:spPr>
          <a:xfrm>
            <a:off x="19812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47" name="Oval 46"/>
          <p:cNvSpPr/>
          <p:nvPr/>
        </p:nvSpPr>
        <p:spPr>
          <a:xfrm>
            <a:off x="83058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48" name="Oval 47"/>
          <p:cNvSpPr/>
          <p:nvPr/>
        </p:nvSpPr>
        <p:spPr>
          <a:xfrm>
            <a:off x="83058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49" name="Oval 48"/>
          <p:cNvSpPr/>
          <p:nvPr/>
        </p:nvSpPr>
        <p:spPr>
          <a:xfrm>
            <a:off x="2895600" y="3657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50" name="Oval 49"/>
          <p:cNvSpPr/>
          <p:nvPr/>
        </p:nvSpPr>
        <p:spPr>
          <a:xfrm>
            <a:off x="8305800" y="2362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51" name="Oval 50"/>
          <p:cNvSpPr/>
          <p:nvPr/>
        </p:nvSpPr>
        <p:spPr>
          <a:xfrm>
            <a:off x="28956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52" name="Oval 51"/>
          <p:cNvSpPr/>
          <p:nvPr/>
        </p:nvSpPr>
        <p:spPr>
          <a:xfrm>
            <a:off x="19812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202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dirty="0" smtClean="0"/>
              <a:t>Re-sort using the tens digit</a:t>
            </a:r>
            <a:endParaRPr lang="en-US" sz="3600" b="0" dirty="0" smtClean="0"/>
          </a:p>
        </p:txBody>
      </p:sp>
      <p:sp>
        <p:nvSpPr>
          <p:cNvPr id="54" name="Oval 53"/>
          <p:cNvSpPr/>
          <p:nvPr/>
        </p:nvSpPr>
        <p:spPr>
          <a:xfrm>
            <a:off x="60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55" name="Oval 54"/>
          <p:cNvSpPr/>
          <p:nvPr/>
        </p:nvSpPr>
        <p:spPr>
          <a:xfrm>
            <a:off x="1371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56" name="Oval 55"/>
          <p:cNvSpPr/>
          <p:nvPr/>
        </p:nvSpPr>
        <p:spPr>
          <a:xfrm>
            <a:off x="2133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57" name="Oval 56"/>
          <p:cNvSpPr/>
          <p:nvPr/>
        </p:nvSpPr>
        <p:spPr>
          <a:xfrm>
            <a:off x="2895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58" name="Oval 57"/>
          <p:cNvSpPr/>
          <p:nvPr/>
        </p:nvSpPr>
        <p:spPr>
          <a:xfrm>
            <a:off x="3657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59" name="Oval 58"/>
          <p:cNvSpPr/>
          <p:nvPr/>
        </p:nvSpPr>
        <p:spPr>
          <a:xfrm>
            <a:off x="441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60" name="Oval 59"/>
          <p:cNvSpPr/>
          <p:nvPr/>
        </p:nvSpPr>
        <p:spPr>
          <a:xfrm>
            <a:off x="5181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61" name="Oval 60"/>
          <p:cNvSpPr/>
          <p:nvPr/>
        </p:nvSpPr>
        <p:spPr>
          <a:xfrm>
            <a:off x="5943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62" name="Oval 61"/>
          <p:cNvSpPr/>
          <p:nvPr/>
        </p:nvSpPr>
        <p:spPr>
          <a:xfrm>
            <a:off x="6705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63" name="Oval 62"/>
          <p:cNvSpPr/>
          <p:nvPr/>
        </p:nvSpPr>
        <p:spPr>
          <a:xfrm>
            <a:off x="7467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64" name="Oval 63"/>
          <p:cNvSpPr/>
          <p:nvPr/>
        </p:nvSpPr>
        <p:spPr>
          <a:xfrm>
            <a:off x="822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65" name="Line Callout 1 64"/>
          <p:cNvSpPr/>
          <p:nvPr/>
        </p:nvSpPr>
        <p:spPr>
          <a:xfrm>
            <a:off x="4267200" y="2133600"/>
            <a:ext cx="2438400" cy="1447800"/>
          </a:xfrm>
          <a:prstGeom prst="borderCallout1">
            <a:avLst>
              <a:gd name="adj1" fmla="val 50088"/>
              <a:gd name="adj2" fmla="val 100184"/>
              <a:gd name="adj3" fmla="val 63895"/>
              <a:gd name="adj4" fmla="val 10005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Now Recombine!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68B2-F550-4077-B8C5-89CB5D00A27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Radix Sort the numbers 0-99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The running time for our example: (N + B)*2</a:t>
            </a:r>
          </a:p>
          <a:p>
            <a:pPr lvl="1"/>
            <a:r>
              <a:rPr lang="en-US" dirty="0" smtClean="0"/>
              <a:t>We did two passes, each took N time. </a:t>
            </a:r>
          </a:p>
          <a:p>
            <a:pPr lvl="1"/>
            <a:r>
              <a:rPr lang="en-US" dirty="0" smtClean="0"/>
              <a:t>We gathered up the buckets twice each took B time (where B is the number of buckets)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12BB0-04BD-436D-B7C2-17BC5E0B1A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296"/>
            <a:ext cx="7979229" cy="68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7015638" y="5257800"/>
            <a:ext cx="2128361" cy="1447800"/>
          </a:xfrm>
          <a:prstGeom prst="borderCallout1">
            <a:avLst>
              <a:gd name="adj1" fmla="val 33304"/>
              <a:gd name="adj2" fmla="val -2109"/>
              <a:gd name="adj3" fmla="val 27468"/>
              <a:gd name="adj4" fmla="val -1276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"Blended!!!"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get printed?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 B) No C)?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8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mtClean="0"/>
              <a:t>We can represent numbers with 1’s and 0’s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1676400" y="6858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z="6600" smtClean="0"/>
              <a:t>3   2   1   8</a:t>
            </a:r>
            <a:br>
              <a:rPr lang="en-US" sz="6600" smtClean="0"/>
            </a:b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		3*1000 + 2*100 + 1*10 + 8*1</a:t>
            </a:r>
          </a:p>
          <a:p>
            <a:pPr algn="ctr">
              <a:buFont typeface="Arial" charset="0"/>
              <a:buNone/>
            </a:pPr>
            <a:r>
              <a:rPr lang="en-US" sz="6600" smtClean="0"/>
              <a:t>1   0   0   1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		     1*8   + 0*4  + 0*2  + 1*1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70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0535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5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45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5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96000" y="1981200"/>
            <a:ext cx="259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0001	 	1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0010		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0011		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0100		4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0101		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0110		6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0111		7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1000		8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6172200" y="914400"/>
            <a:ext cx="2286000" cy="914400"/>
          </a:xfrm>
          <a:prstGeom prst="borderCallout1">
            <a:avLst>
              <a:gd name="adj1" fmla="val 50088"/>
              <a:gd name="adj2" fmla="val 100184"/>
              <a:gd name="adj3" fmla="val 63895"/>
              <a:gd name="adj4" fmla="val 10005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We could use binary digits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83EAE-5514-4EEA-9945-7CDE52CE98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with 32 bit numbers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399" y="1295400"/>
            <a:ext cx="8991601" cy="4830763"/>
          </a:xfrm>
        </p:spPr>
        <p:txBody>
          <a:bodyPr/>
          <a:lstStyle/>
          <a:p>
            <a:r>
              <a:rPr lang="en-US" dirty="0" smtClean="0"/>
              <a:t>We chose how many bits we want to sort at a time.</a:t>
            </a:r>
          </a:p>
          <a:p>
            <a:r>
              <a:rPr lang="en-US" dirty="0" smtClean="0"/>
              <a:t>4 bits at a time (8 passes)</a:t>
            </a:r>
          </a:p>
          <a:p>
            <a:pPr lvl="1"/>
            <a:r>
              <a:rPr lang="en-US" dirty="0" smtClean="0"/>
              <a:t>0000  0000  0000  0000  0000  0000  0000  0000</a:t>
            </a:r>
          </a:p>
          <a:p>
            <a:r>
              <a:rPr lang="en-US" dirty="0" smtClean="0"/>
              <a:t>8 bits at a time (4 passes)</a:t>
            </a:r>
          </a:p>
          <a:p>
            <a:pPr lvl="1"/>
            <a:r>
              <a:rPr lang="en-US" dirty="0" smtClean="0"/>
              <a:t>00000000  00000000  00000000  00000000</a:t>
            </a:r>
          </a:p>
          <a:p>
            <a:r>
              <a:rPr lang="en-US" dirty="0" smtClean="0"/>
              <a:t>Running Time of Radix Sort in terms of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: the number of items to sort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: the number of buckets</a:t>
            </a:r>
          </a:p>
          <a:p>
            <a:pPr lvl="1"/>
            <a:r>
              <a:rPr lang="en-US" dirty="0" smtClean="0"/>
              <a:t>P: the number of passes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B12FE-32DB-412C-B488-0319A9DD9D1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6476999" y="4648199"/>
            <a:ext cx="2493085" cy="2191603"/>
          </a:xfrm>
          <a:prstGeom prst="borderCallout1">
            <a:avLst>
              <a:gd name="adj1" fmla="val 77012"/>
              <a:gd name="adj2" fmla="val 100194"/>
              <a:gd name="adj3" fmla="val 30876"/>
              <a:gd name="adj4" fmla="val 1004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Less than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Equal to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Greater than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??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O(N*B*P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45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of Radix Sort in terms of </a:t>
            </a:r>
          </a:p>
          <a:p>
            <a:pPr lvl="1"/>
            <a:r>
              <a:rPr lang="en-US" dirty="0"/>
              <a:t>N: the number of items to sort</a:t>
            </a:r>
          </a:p>
          <a:p>
            <a:pPr lvl="1"/>
            <a:r>
              <a:rPr lang="en-US" dirty="0"/>
              <a:t>B: the number of buckets</a:t>
            </a:r>
          </a:p>
          <a:p>
            <a:pPr lvl="1"/>
            <a:r>
              <a:rPr lang="en-US" dirty="0"/>
              <a:t>P: the number of passes</a:t>
            </a:r>
          </a:p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O( P * (N+B))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8800" b="1" dirty="0" err="1" smtClean="0">
                <a:latin typeface="Courier New" pitchFamily="49" charset="0"/>
                <a:cs typeface="Courier New" pitchFamily="49" charset="0"/>
              </a:rPr>
              <a:t>SpampedeBase</a:t>
            </a:r>
            <a:endParaRPr lang="en-US" sz="6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248400" y="4114800"/>
            <a:ext cx="2457839" cy="2438400"/>
          </a:xfrm>
          <a:prstGeom prst="borderCallout1">
            <a:avLst>
              <a:gd name="adj1" fmla="val 33304"/>
              <a:gd name="adj2" fmla="val -2109"/>
              <a:gd name="adj3" fmla="val -13950"/>
              <a:gd name="adj4" fmla="val -343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On what page do I change something to make the snake go faster?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1    B) 2    C) 3   D) 4 E) more than one possible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3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" y="144439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run()</a:t>
            </a:r>
            <a:r>
              <a:rPr lang="en-US" b="1" dirty="0" smtClean="0"/>
              <a:t> calls </a:t>
            </a:r>
            <a:br>
              <a:rPr lang="en-US" b="1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cycle()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" y="1840315"/>
            <a:ext cx="9071531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3517" y="23884"/>
            <a:ext cx="5201039" cy="1944806"/>
          </a:xfrm>
          <a:prstGeom prst="borderCallout1">
            <a:avLst>
              <a:gd name="adj1" fmla="val 98567"/>
              <a:gd name="adj2" fmla="val 56407"/>
              <a:gd name="adj3" fmla="val 212016"/>
              <a:gd name="adj4" fmla="val 6170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If I removed this block, what wouldn’t work?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Anything!!! Eek!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Stopping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Pausing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Starting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??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971800" y="3886200"/>
            <a:ext cx="6172200" cy="99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74638" y="1325563"/>
            <a:ext cx="6292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Thread </a:t>
            </a:r>
            <a:r>
              <a:rPr lang="en-US" sz="1200" b="1" dirty="0" err="1">
                <a:latin typeface="Courier New" pitchFamily="1" charset="0"/>
              </a:rPr>
              <a:t>thread</a:t>
            </a:r>
            <a:r>
              <a:rPr lang="en-US" sz="1200" b="1" dirty="0">
                <a:latin typeface="Courier New" pitchFamily="1" charset="0"/>
              </a:rPr>
              <a:t>;          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the thread controlling the updates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err="1">
                <a:latin typeface="Courier New" pitchFamily="1" charset="0"/>
              </a:rPr>
              <a:t>boolean</a:t>
            </a:r>
            <a:r>
              <a:rPr lang="en-US" sz="1200" b="1" dirty="0">
                <a:latin typeface="Courier New" pitchFamily="1" charset="0"/>
              </a:rPr>
              <a:t> </a:t>
            </a:r>
            <a:r>
              <a:rPr lang="en-US" sz="1200" b="1" dirty="0" err="1">
                <a:latin typeface="Courier New" pitchFamily="1" charset="0"/>
              </a:rPr>
              <a:t>threadSuspended</a:t>
            </a:r>
            <a:r>
              <a:rPr lang="en-US" sz="1200" b="1" dirty="0">
                <a:latin typeface="Courier New" pitchFamily="1" charset="0"/>
              </a:rPr>
              <a:t>;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paused?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err="1">
                <a:latin typeface="Courier New" pitchFamily="1" charset="0"/>
              </a:rPr>
              <a:t>boolean</a:t>
            </a:r>
            <a:r>
              <a:rPr lang="en-US" sz="1200" b="1" dirty="0">
                <a:latin typeface="Courier New" pitchFamily="1" charset="0"/>
              </a:rPr>
              <a:t> running;        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null?</a:t>
            </a: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public void run()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while (running)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try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if (thread != null)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1" charset="0"/>
              </a:rPr>
              <a:t>thread.sleep</a:t>
            </a:r>
            <a:r>
              <a:rPr lang="en-US" sz="1200" b="1" dirty="0">
                <a:latin typeface="Courier New" pitchFamily="1" charset="0"/>
              </a:rPr>
              <a:t>(</a:t>
            </a:r>
            <a:r>
              <a:rPr lang="en-US" sz="1200" b="1" dirty="0" err="1">
                <a:latin typeface="Courier New" pitchFamily="1" charset="0"/>
              </a:rPr>
              <a:t>sleepTime</a:t>
            </a:r>
            <a:r>
              <a:rPr lang="en-US" sz="1200" b="1" dirty="0">
                <a:latin typeface="Courier New" pitchFamily="1" charset="0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1" charset="0"/>
              </a:rPr>
              <a:t>synchronized</a:t>
            </a:r>
            <a:r>
              <a:rPr lang="en-US" sz="1200" b="1" dirty="0">
                <a:latin typeface="Courier New" pitchFamily="1" charset="0"/>
              </a:rPr>
              <a:t>(this)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  while (</a:t>
            </a:r>
            <a:r>
              <a:rPr lang="en-US" sz="1200" b="1" dirty="0" err="1">
                <a:latin typeface="Courier New" pitchFamily="1" charset="0"/>
              </a:rPr>
              <a:t>threadSuspended</a:t>
            </a:r>
            <a:r>
              <a:rPr lang="en-US" sz="1200" b="1" dirty="0">
                <a:latin typeface="Courier New" pitchFamily="1" charset="0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1" charset="0"/>
              </a:rPr>
              <a:t>wait</a:t>
            </a:r>
            <a:r>
              <a:rPr lang="en-US" sz="1200" b="1" dirty="0">
                <a:latin typeface="Courier New" pitchFamily="1" charset="0"/>
              </a:rPr>
              <a:t>();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catch (</a:t>
            </a:r>
            <a:r>
              <a:rPr lang="en-US" sz="1200" b="1" dirty="0" err="1">
                <a:latin typeface="Courier New" pitchFamily="1" charset="0"/>
              </a:rPr>
              <a:t>InterruptedException</a:t>
            </a:r>
            <a:r>
              <a:rPr lang="en-US" sz="1200" b="1" dirty="0">
                <a:latin typeface="Courier New" pitchFamily="1" charset="0"/>
              </a:rPr>
              <a:t> e) { ; }</a:t>
            </a: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</a:t>
            </a:r>
            <a:r>
              <a:rPr lang="en-US" sz="1200" b="1" dirty="0">
                <a:solidFill>
                  <a:srgbClr val="0000FF"/>
                </a:solidFill>
                <a:latin typeface="Courier New" pitchFamily="1" charset="0"/>
              </a:rPr>
              <a:t>cycle();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thread = null;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}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47675" y="927100"/>
            <a:ext cx="8218488" cy="180975"/>
            <a:chOff x="295" y="1311"/>
            <a:chExt cx="5177" cy="11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41300" y="160338"/>
            <a:ext cx="857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Spampede.java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5299075" y="2473325"/>
            <a:ext cx="36131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  <a:latin typeface="Courier New" pitchFamily="1" charset="0"/>
              </a:rPr>
              <a:t>// called by the “Start” button</a:t>
            </a:r>
            <a:r>
              <a:rPr lang="en-US" sz="1200" b="1"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public </a:t>
            </a:r>
            <a:r>
              <a:rPr lang="en-US" sz="1200" b="1">
                <a:solidFill>
                  <a:schemeClr val="folHlink"/>
                </a:solidFill>
                <a:latin typeface="Courier New" pitchFamily="1" charset="0"/>
              </a:rPr>
              <a:t>synchronized</a:t>
            </a:r>
            <a:r>
              <a:rPr lang="en-US" sz="1200" b="1">
                <a:latin typeface="Courier New" pitchFamily="1" charset="0"/>
              </a:rPr>
              <a:t> void go()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if (thread == null) 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 = new Thread(this);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running = true;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thread.start();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false;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}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else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false;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folHlink"/>
                </a:solidFill>
                <a:latin typeface="Courier New" pitchFamily="1" charset="0"/>
              </a:rPr>
              <a:t>notify</a:t>
            </a:r>
            <a:r>
              <a:rPr lang="en-US" sz="1200" b="1">
                <a:latin typeface="Courier New" pitchFamily="1" charset="0"/>
              </a:rPr>
              <a:t>();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}</a:t>
            </a:r>
          </a:p>
          <a:p>
            <a:pPr algn="l">
              <a:spcBef>
                <a:spcPct val="0"/>
              </a:spcBef>
            </a:pP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  <a:latin typeface="Courier New" pitchFamily="1" charset="0"/>
              </a:rPr>
              <a:t>// called by the “Pause” button</a:t>
            </a: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void pause()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if (thread != null)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true;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}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2514600" y="6210300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200">
                <a:solidFill>
                  <a:srgbClr val="0000FF"/>
                </a:solidFill>
                <a:latin typeface="Comic Sans MS" pitchFamily="1" charset="0"/>
              </a:rPr>
              <a:t>this is the connection with the outside world…</a:t>
            </a:r>
          </a:p>
        </p:txBody>
      </p:sp>
      <p:sp>
        <p:nvSpPr>
          <p:cNvPr id="48135" name="Freeform 10"/>
          <p:cNvSpPr>
            <a:spLocks/>
          </p:cNvSpPr>
          <p:nvPr/>
        </p:nvSpPr>
        <p:spPr bwMode="auto">
          <a:xfrm>
            <a:off x="1695450" y="5961063"/>
            <a:ext cx="1084263" cy="282575"/>
          </a:xfrm>
          <a:custGeom>
            <a:avLst/>
            <a:gdLst>
              <a:gd name="T0" fmla="*/ 2147483647 w 487"/>
              <a:gd name="T1" fmla="*/ 2147483647 h 369"/>
              <a:gd name="T2" fmla="*/ 2147483647 w 487"/>
              <a:gd name="T3" fmla="*/ 2147483647 h 369"/>
              <a:gd name="T4" fmla="*/ 2147483647 w 487"/>
              <a:gd name="T5" fmla="*/ 2147483647 h 369"/>
              <a:gd name="T6" fmla="*/ 2147483647 w 487"/>
              <a:gd name="T7" fmla="*/ 2147483647 h 369"/>
              <a:gd name="T8" fmla="*/ 2147483647 w 487"/>
              <a:gd name="T9" fmla="*/ 2147483647 h 369"/>
              <a:gd name="T10" fmla="*/ 2147483647 w 487"/>
              <a:gd name="T11" fmla="*/ 0 h 369"/>
              <a:gd name="T12" fmla="*/ 2147483647 w 487"/>
              <a:gd name="T13" fmla="*/ 2147483647 h 369"/>
              <a:gd name="T14" fmla="*/ 2147483647 w 487"/>
              <a:gd name="T15" fmla="*/ 2147483647 h 369"/>
              <a:gd name="T16" fmla="*/ 0 w 487"/>
              <a:gd name="T17" fmla="*/ 2147483647 h 3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7"/>
              <a:gd name="T28" fmla="*/ 0 h 369"/>
              <a:gd name="T29" fmla="*/ 487 w 487"/>
              <a:gd name="T30" fmla="*/ 369 h 3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7" h="369">
                <a:moveTo>
                  <a:pt x="369" y="369"/>
                </a:moveTo>
                <a:cubicBezTo>
                  <a:pt x="395" y="362"/>
                  <a:pt x="416" y="350"/>
                  <a:pt x="442" y="345"/>
                </a:cubicBezTo>
                <a:cubicBezTo>
                  <a:pt x="462" y="323"/>
                  <a:pt x="462" y="308"/>
                  <a:pt x="475" y="282"/>
                </a:cubicBezTo>
                <a:cubicBezTo>
                  <a:pt x="487" y="220"/>
                  <a:pt x="482" y="77"/>
                  <a:pt x="398" y="49"/>
                </a:cubicBezTo>
                <a:cubicBezTo>
                  <a:pt x="362" y="37"/>
                  <a:pt x="328" y="14"/>
                  <a:pt x="291" y="10"/>
                </a:cubicBezTo>
                <a:cubicBezTo>
                  <a:pt x="257" y="5"/>
                  <a:pt x="189" y="0"/>
                  <a:pt x="189" y="0"/>
                </a:cubicBezTo>
                <a:cubicBezTo>
                  <a:pt x="145" y="1"/>
                  <a:pt x="102" y="1"/>
                  <a:pt x="59" y="5"/>
                </a:cubicBezTo>
                <a:cubicBezTo>
                  <a:pt x="45" y="6"/>
                  <a:pt x="33" y="11"/>
                  <a:pt x="20" y="15"/>
                </a:cubicBezTo>
                <a:cubicBezTo>
                  <a:pt x="13" y="16"/>
                  <a:pt x="0" y="20"/>
                  <a:pt x="0" y="20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4876800" y="2362200"/>
            <a:ext cx="0" cy="2411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 flipH="1">
            <a:off x="2390775" y="4800600"/>
            <a:ext cx="3248025" cy="139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>
            <a:off x="4876800" y="4886325"/>
            <a:ext cx="0" cy="181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5286375" y="1936750"/>
            <a:ext cx="30480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Arial" charset="0"/>
              </a:rPr>
              <a:t>button- and key- handling</a:t>
            </a:r>
          </a:p>
        </p:txBody>
      </p:sp>
      <p:sp>
        <p:nvSpPr>
          <p:cNvPr id="48140" name="Text Box 15"/>
          <p:cNvSpPr txBox="1">
            <a:spLocks noChangeArrowheads="1"/>
          </p:cNvSpPr>
          <p:nvPr/>
        </p:nvSpPr>
        <p:spPr bwMode="auto">
          <a:xfrm>
            <a:off x="1187450" y="2109788"/>
            <a:ext cx="22098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Arial" charset="0"/>
              </a:rPr>
              <a:t>spam-handling</a:t>
            </a:r>
          </a:p>
        </p:txBody>
      </p:sp>
    </p:spTree>
    <p:extLst>
      <p:ext uri="{BB962C8B-B14F-4D97-AF65-F5344CB8AC3E}">
        <p14:creationId xmlns:p14="http://schemas.microsoft.com/office/powerpoint/2010/main" val="23737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3562"/>
            <a:ext cx="91059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124201" y="4392612"/>
            <a:ext cx="5638800" cy="2312988"/>
          </a:xfrm>
          <a:prstGeom prst="borderCallout1">
            <a:avLst>
              <a:gd name="adj1" fmla="val -919"/>
              <a:gd name="adj2" fmla="val 41215"/>
              <a:gd name="adj3" fmla="val -42272"/>
              <a:gd name="adj4" fmla="val 35852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Would the start button still work if you removed: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ource ==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startItem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Yes – something else would break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Yes – nothing would break!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No – the button wouldn’t 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??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2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9350"/>
            <a:ext cx="9067800" cy="19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333999" y="3409243"/>
            <a:ext cx="3429001" cy="3296357"/>
          </a:xfrm>
          <a:prstGeom prst="borderCallout1">
            <a:avLst>
              <a:gd name="adj1" fmla="val 25165"/>
              <a:gd name="adj2" fmla="val -576"/>
              <a:gd name="adj3" fmla="val 10723"/>
              <a:gd name="adj4" fmla="val -58078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stop() </a:t>
            </a:r>
            <a:r>
              <a:rPr lang="en-US" sz="2000" dirty="0" smtClean="0"/>
              <a:t>only sets the instance variable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running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000" dirty="0" smtClean="0"/>
              <a:t>. In what method does this actually cause it to stop?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pause()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go()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reset()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1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cs typeface="Courier New" pitchFamily="49" charset="0"/>
              </a:rPr>
              <a:t>How does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stop() </a:t>
            </a:r>
            <a:r>
              <a:rPr lang="en-US" b="1" dirty="0" smtClean="0">
                <a:latin typeface="+mn-lt"/>
                <a:cs typeface="Courier New" pitchFamily="49" charset="0"/>
              </a:rPr>
              <a:t>work?</a:t>
            </a:r>
            <a:endParaRPr lang="en-US" b="1" dirty="0">
              <a:latin typeface="+mn-lt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48920" y="971640"/>
              <a:ext cx="1860480" cy="490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560" y="962280"/>
                <a:ext cx="1885320" cy="49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4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521869" y="209550"/>
            <a:ext cx="58531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3800" dirty="0">
                <a:latin typeface="Times" pitchFamily="1" charset="0"/>
              </a:rPr>
              <a:t>Reuse via inheritance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677863" y="1113187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Component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677863" y="2132712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Container</a:t>
            </a:r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677863" y="3152237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Panel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677863" y="4171762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JApplet</a:t>
            </a:r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>
            <a:off x="659607" y="5191290"/>
            <a:ext cx="1744662" cy="6238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dirty="0" err="1" smtClean="0">
                <a:latin typeface="Times" pitchFamily="1" charset="0"/>
              </a:rPr>
              <a:t>SpampedeBase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1550988" y="1825809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1547813" y="284533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1554163" y="3864859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1531938" y="488438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53"/>
          <p:cNvSpPr>
            <a:spLocks noChangeArrowheads="1"/>
          </p:cNvSpPr>
          <p:nvPr/>
        </p:nvSpPr>
        <p:spPr bwMode="auto">
          <a:xfrm>
            <a:off x="685800" y="93662"/>
            <a:ext cx="1744663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imes" pitchFamily="1" charset="0"/>
              </a:rPr>
              <a:t>Object</a:t>
            </a:r>
          </a:p>
        </p:txBody>
      </p:sp>
      <p:sp>
        <p:nvSpPr>
          <p:cNvPr id="20493" name="Line 54"/>
          <p:cNvSpPr>
            <a:spLocks noChangeShapeType="1"/>
          </p:cNvSpPr>
          <p:nvPr/>
        </p:nvSpPr>
        <p:spPr bwMode="auto">
          <a:xfrm>
            <a:off x="1558925" y="80628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57"/>
          <p:cNvSpPr>
            <a:spLocks noChangeArrowheads="1"/>
          </p:cNvSpPr>
          <p:nvPr/>
        </p:nvSpPr>
        <p:spPr bwMode="auto">
          <a:xfrm>
            <a:off x="2438400" y="0"/>
            <a:ext cx="733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 b="1">
                <a:latin typeface="Courier New" pitchFamily="1" charset="0"/>
              </a:rPr>
              <a:t>wait()</a:t>
            </a:r>
          </a:p>
        </p:txBody>
      </p:sp>
      <p:sp>
        <p:nvSpPr>
          <p:cNvPr id="20495" name="Rectangle 58"/>
          <p:cNvSpPr>
            <a:spLocks noChangeArrowheads="1"/>
          </p:cNvSpPr>
          <p:nvPr/>
        </p:nvSpPr>
        <p:spPr bwMode="auto">
          <a:xfrm>
            <a:off x="2438400" y="168275"/>
            <a:ext cx="915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 b="1">
                <a:latin typeface="Courier New" pitchFamily="1" charset="0"/>
              </a:rPr>
              <a:t>notify()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2441575" y="612775"/>
            <a:ext cx="151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000">
                <a:solidFill>
                  <a:srgbClr val="009900"/>
                </a:solidFill>
                <a:latin typeface="Arial" charset="0"/>
              </a:rPr>
              <a:t>get reused, too!</a:t>
            </a:r>
          </a:p>
        </p:txBody>
      </p:sp>
      <p:sp>
        <p:nvSpPr>
          <p:cNvPr id="20497" name="Line 60"/>
          <p:cNvSpPr>
            <a:spLocks noChangeShapeType="1"/>
          </p:cNvSpPr>
          <p:nvPr/>
        </p:nvSpPr>
        <p:spPr bwMode="auto">
          <a:xfrm flipH="1" flipV="1">
            <a:off x="5781675" y="2417763"/>
            <a:ext cx="1276350" cy="2667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3051175" y="2232025"/>
            <a:ext cx="389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paint()</a:t>
            </a:r>
          </a:p>
        </p:txBody>
      </p:sp>
      <p:sp>
        <p:nvSpPr>
          <p:cNvPr id="20499" name="Text Box 62"/>
          <p:cNvSpPr txBox="1">
            <a:spLocks noChangeArrowheads="1"/>
          </p:cNvSpPr>
          <p:nvPr/>
        </p:nvSpPr>
        <p:spPr bwMode="auto">
          <a:xfrm>
            <a:off x="3051175" y="34290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addNotify()</a:t>
            </a:r>
          </a:p>
        </p:txBody>
      </p:sp>
      <p:sp>
        <p:nvSpPr>
          <p:cNvPr id="20500" name="Text Box 63"/>
          <p:cNvSpPr txBox="1">
            <a:spLocks noChangeArrowheads="1"/>
          </p:cNvSpPr>
          <p:nvPr/>
        </p:nvSpPr>
        <p:spPr bwMode="auto">
          <a:xfrm>
            <a:off x="3051175" y="4416425"/>
            <a:ext cx="438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init()</a:t>
            </a:r>
          </a:p>
        </p:txBody>
      </p:sp>
      <p:sp>
        <p:nvSpPr>
          <p:cNvPr id="20501" name="Text Box 64"/>
          <p:cNvSpPr txBox="1">
            <a:spLocks noChangeArrowheads="1"/>
          </p:cNvSpPr>
          <p:nvPr/>
        </p:nvSpPr>
        <p:spPr bwMode="auto">
          <a:xfrm>
            <a:off x="3051175" y="5368925"/>
            <a:ext cx="280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init()</a:t>
            </a:r>
          </a:p>
        </p:txBody>
      </p:sp>
      <p:sp>
        <p:nvSpPr>
          <p:cNvPr id="20502" name="Text Box 65"/>
          <p:cNvSpPr txBox="1">
            <a:spLocks noChangeArrowheads="1"/>
          </p:cNvSpPr>
          <p:nvPr/>
        </p:nvSpPr>
        <p:spPr bwMode="auto">
          <a:xfrm>
            <a:off x="7488238" y="1144588"/>
            <a:ext cx="121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>
                <a:solidFill>
                  <a:srgbClr val="009900"/>
                </a:solidFill>
                <a:latin typeface="Arial" charset="0"/>
              </a:rPr>
              <a:t>reusing base-classes' methods</a:t>
            </a:r>
          </a:p>
        </p:txBody>
      </p:sp>
      <p:sp>
        <p:nvSpPr>
          <p:cNvPr id="20503" name="Text Box 66"/>
          <p:cNvSpPr txBox="1">
            <a:spLocks noChangeArrowheads="1"/>
          </p:cNvSpPr>
          <p:nvPr/>
        </p:nvSpPr>
        <p:spPr bwMode="auto">
          <a:xfrm>
            <a:off x="6589713" y="5078413"/>
            <a:ext cx="1824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>
                <a:solidFill>
                  <a:srgbClr val="0000FF"/>
                </a:solidFill>
                <a:latin typeface="Arial" charset="0"/>
              </a:rPr>
              <a:t>overriding of base-classes' methods</a:t>
            </a:r>
          </a:p>
        </p:txBody>
      </p:sp>
      <p:sp>
        <p:nvSpPr>
          <p:cNvPr id="20504" name="Line 67"/>
          <p:cNvSpPr>
            <a:spLocks noChangeShapeType="1"/>
          </p:cNvSpPr>
          <p:nvPr/>
        </p:nvSpPr>
        <p:spPr bwMode="auto">
          <a:xfrm flipH="1" flipV="1">
            <a:off x="5627688" y="4633913"/>
            <a:ext cx="950912" cy="593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68"/>
          <p:cNvSpPr>
            <a:spLocks noChangeShapeType="1"/>
          </p:cNvSpPr>
          <p:nvPr/>
        </p:nvSpPr>
        <p:spPr bwMode="auto">
          <a:xfrm flipH="1">
            <a:off x="5616575" y="5330825"/>
            <a:ext cx="958850" cy="2111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69"/>
          <p:cNvSpPr txBox="1">
            <a:spLocks noChangeArrowheads="1"/>
          </p:cNvSpPr>
          <p:nvPr/>
        </p:nvSpPr>
        <p:spPr bwMode="auto">
          <a:xfrm>
            <a:off x="3059113" y="990600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requestFocus()</a:t>
            </a:r>
          </a:p>
        </p:txBody>
      </p:sp>
      <p:sp>
        <p:nvSpPr>
          <p:cNvPr id="20507" name="Text Box 70"/>
          <p:cNvSpPr txBox="1">
            <a:spLocks noChangeArrowheads="1"/>
          </p:cNvSpPr>
          <p:nvPr/>
        </p:nvSpPr>
        <p:spPr bwMode="auto">
          <a:xfrm>
            <a:off x="3051175" y="1323975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addKeyListener()</a:t>
            </a:r>
          </a:p>
        </p:txBody>
      </p:sp>
      <p:sp>
        <p:nvSpPr>
          <p:cNvPr id="20508" name="Text Box 71"/>
          <p:cNvSpPr txBox="1">
            <a:spLocks noChangeArrowheads="1"/>
          </p:cNvSpPr>
          <p:nvPr/>
        </p:nvSpPr>
        <p:spPr bwMode="auto">
          <a:xfrm>
            <a:off x="3054350" y="2598738"/>
            <a:ext cx="47879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add(Component c)</a:t>
            </a:r>
          </a:p>
        </p:txBody>
      </p:sp>
      <p:sp>
        <p:nvSpPr>
          <p:cNvPr id="20509" name="Line 72"/>
          <p:cNvSpPr>
            <a:spLocks noChangeShapeType="1"/>
          </p:cNvSpPr>
          <p:nvPr/>
        </p:nvSpPr>
        <p:spPr bwMode="auto">
          <a:xfrm flipH="1">
            <a:off x="7024688" y="1571625"/>
            <a:ext cx="471487" cy="12176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Text Box 73"/>
          <p:cNvSpPr txBox="1">
            <a:spLocks noChangeArrowheads="1"/>
          </p:cNvSpPr>
          <p:nvPr/>
        </p:nvSpPr>
        <p:spPr bwMode="auto">
          <a:xfrm>
            <a:off x="3052763" y="5703888"/>
            <a:ext cx="280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paint()</a:t>
            </a:r>
          </a:p>
        </p:txBody>
      </p:sp>
      <p:sp>
        <p:nvSpPr>
          <p:cNvPr id="20511" name="Line 74"/>
          <p:cNvSpPr>
            <a:spLocks noChangeShapeType="1"/>
          </p:cNvSpPr>
          <p:nvPr/>
        </p:nvSpPr>
        <p:spPr bwMode="auto">
          <a:xfrm flipH="1">
            <a:off x="5745163" y="5427663"/>
            <a:ext cx="8636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75"/>
          <p:cNvSpPr>
            <a:spLocks noChangeShapeType="1"/>
          </p:cNvSpPr>
          <p:nvPr/>
        </p:nvSpPr>
        <p:spPr bwMode="auto">
          <a:xfrm flipH="1">
            <a:off x="6986588" y="1416050"/>
            <a:ext cx="514350" cy="809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76"/>
          <p:cNvSpPr>
            <a:spLocks noChangeShapeType="1"/>
          </p:cNvSpPr>
          <p:nvPr/>
        </p:nvSpPr>
        <p:spPr bwMode="auto">
          <a:xfrm flipH="1" flipV="1">
            <a:off x="6802438" y="1176338"/>
            <a:ext cx="700087" cy="150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79"/>
          <p:cNvSpPr txBox="1">
            <a:spLocks noChangeArrowheads="1"/>
          </p:cNvSpPr>
          <p:nvPr/>
        </p:nvSpPr>
        <p:spPr bwMode="auto">
          <a:xfrm>
            <a:off x="3048000" y="1636713"/>
            <a:ext cx="497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repaint()</a:t>
            </a:r>
          </a:p>
        </p:txBody>
      </p:sp>
      <p:sp>
        <p:nvSpPr>
          <p:cNvPr id="20515" name="Line 80"/>
          <p:cNvSpPr>
            <a:spLocks noChangeShapeType="1"/>
          </p:cNvSpPr>
          <p:nvPr/>
        </p:nvSpPr>
        <p:spPr bwMode="auto">
          <a:xfrm flipH="1">
            <a:off x="6061075" y="1493838"/>
            <a:ext cx="1460500" cy="330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649039" y="6171645"/>
            <a:ext cx="1744662" cy="6238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latin typeface="Times" pitchFamily="1" charset="0"/>
              </a:rPr>
              <a:t>Spampede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1521370" y="5884863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41300" y="1343025"/>
            <a:ext cx="89027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public class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SpampedeBase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extends</a:t>
            </a:r>
            <a:r>
              <a:rPr lang="en-US" b="1" dirty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JApplet</a:t>
            </a:r>
            <a:r>
              <a:rPr lang="en-US" b="1" dirty="0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				  	</a:t>
            </a: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implements</a:t>
            </a:r>
            <a:r>
              <a:rPr lang="en-US" b="1" dirty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ActionListener</a:t>
            </a:r>
            <a:r>
              <a:rPr lang="en-US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KeyListener</a:t>
            </a:r>
            <a:r>
              <a:rPr lang="en-US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Runnable</a:t>
            </a: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pic>
        <p:nvPicPr>
          <p:cNvPr id="23555" name="Picture 8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"/>
          <a:stretch>
            <a:fillRect/>
          </a:stretch>
        </p:blipFill>
        <p:spPr bwMode="auto">
          <a:xfrm>
            <a:off x="4781550" y="3025775"/>
            <a:ext cx="43624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787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361950" y="3835400"/>
            <a:ext cx="257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handles button presses...</a:t>
            </a: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V="1">
            <a:off x="2514600" y="2286000"/>
            <a:ext cx="3352800" cy="25146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V="1">
            <a:off x="6172200" y="2286000"/>
            <a:ext cx="1600200" cy="8382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914400" y="47625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3600">
                <a:latin typeface="Cambria" pitchFamily="18" charset="0"/>
              </a:rPr>
              <a:t>Interfaces enable event handling...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 rot="1144907">
            <a:off x="3827463" y="4657725"/>
            <a:ext cx="1565275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sz="1200" b="1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key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6172200" y="5181600"/>
            <a:ext cx="24288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The object that waits for key presses, button presses, etc. is called a </a:t>
            </a:r>
            <a:r>
              <a:rPr lang="en-US" b="1" i="1">
                <a:latin typeface="Cambria" pitchFamily="18" charset="0"/>
                <a:ea typeface="Calibri" pitchFamily="34" charset="0"/>
                <a:cs typeface="Calibri" pitchFamily="34" charset="0"/>
              </a:rPr>
              <a:t>Listener</a:t>
            </a:r>
            <a:r>
              <a:rPr lang="en-US" i="1">
                <a:latin typeface="Cambria" pitchFamily="18" charset="0"/>
                <a:ea typeface="Calibri" pitchFamily="34" charset="0"/>
                <a:cs typeface="Calibri" pitchFamily="34" charset="0"/>
              </a:rPr>
              <a:t> …</a:t>
            </a:r>
            <a:endParaRPr lang="en-US"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91400" y="2779713"/>
            <a:ext cx="1563688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run in a separate thread"</a:t>
            </a:r>
          </a:p>
        </p:txBody>
      </p:sp>
      <p:pic>
        <p:nvPicPr>
          <p:cNvPr id="23564" name="Picture 10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20975"/>
            <a:ext cx="39036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2327275" y="2286000"/>
            <a:ext cx="1467939" cy="59213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66" name="Text Box 11"/>
          <p:cNvSpPr txBox="1">
            <a:spLocks noChangeArrowheads="1"/>
          </p:cNvSpPr>
          <p:nvPr/>
        </p:nvSpPr>
        <p:spPr bwMode="auto">
          <a:xfrm rot="-252084">
            <a:off x="98425" y="2436813"/>
            <a:ext cx="2033588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sz="1200" b="1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button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</p:spTree>
    <p:extLst>
      <p:ext uri="{BB962C8B-B14F-4D97-AF65-F5344CB8AC3E}">
        <p14:creationId xmlns:p14="http://schemas.microsoft.com/office/powerpoint/2010/main" val="2740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3800" b="1" dirty="0" smtClean="0"/>
              <a:t> &amp; Generics</a:t>
            </a:r>
            <a:endParaRPr lang="en-US" sz="6600" b="1" dirty="0" smtClean="0"/>
          </a:p>
        </p:txBody>
      </p:sp>
      <p:sp>
        <p:nvSpPr>
          <p:cNvPr id="3" name="Line Callout 1 2"/>
          <p:cNvSpPr/>
          <p:nvPr/>
        </p:nvSpPr>
        <p:spPr>
          <a:xfrm>
            <a:off x="4724400" y="152400"/>
            <a:ext cx="3733800" cy="1143000"/>
          </a:xfrm>
          <a:prstGeom prst="borderCallout1">
            <a:avLst>
              <a:gd name="adj1" fmla="val 100005"/>
              <a:gd name="adj2" fmla="val 78674"/>
              <a:gd name="adj3" fmla="val 162421"/>
              <a:gd name="adj4" fmla="val 6888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Like a list because it can grow and shrink – costs O(N)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76200" y="152400"/>
            <a:ext cx="3581400" cy="1143000"/>
          </a:xfrm>
          <a:prstGeom prst="borderCallout1">
            <a:avLst>
              <a:gd name="adj1" fmla="val 100005"/>
              <a:gd name="adj2" fmla="val 78674"/>
              <a:gd name="adj3" fmla="val 179088"/>
              <a:gd name="adj4" fmla="val 818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Actually stored as an array, so access time is O(1).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819400" y="5410200"/>
            <a:ext cx="4343400" cy="1143000"/>
          </a:xfrm>
          <a:prstGeom prst="borderCallout1">
            <a:avLst>
              <a:gd name="adj1" fmla="val 100005"/>
              <a:gd name="adj2" fmla="val 78674"/>
              <a:gd name="adj3" fmla="val 99088"/>
              <a:gd name="adj4" fmla="val 9351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smtClean="0">
                <a:latin typeface="+mj-lt"/>
                <a:cs typeface="Courier New" pitchFamily="49" charset="0"/>
              </a:rPr>
              <a:t>What I want you to remember: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Arrays do not change size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Spampede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" y="792162"/>
            <a:ext cx="90783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267200" y="4829033"/>
            <a:ext cx="4495799" cy="1905000"/>
          </a:xfrm>
          <a:prstGeom prst="borderCallout1">
            <a:avLst>
              <a:gd name="adj1" fmla="val 33304"/>
              <a:gd name="adj2" fmla="val -2109"/>
              <a:gd name="adj3" fmla="val 21071"/>
              <a:gd name="adj4" fmla="val -44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Look at the code for </a:t>
            </a:r>
            <a:r>
              <a:rPr lang="en-US" sz="2400" dirty="0" err="1" smtClean="0"/>
              <a:t>Spampede</a:t>
            </a:r>
            <a:r>
              <a:rPr lang="en-US" sz="2400" dirty="0" smtClean="0"/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Do you think the code for BFS will go in 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		B) No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6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457200" y="822325"/>
            <a:ext cx="8218488" cy="180975"/>
            <a:chOff x="295" y="1311"/>
            <a:chExt cx="5177" cy="114"/>
          </a:xfrm>
        </p:grpSpPr>
        <p:sp>
          <p:nvSpPr>
            <p:cNvPr id="4609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41300" y="103188"/>
            <a:ext cx="857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Event-driven execution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03225" y="1063625"/>
            <a:ext cx="840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>
                <a:latin typeface="Times" pitchFamily="1" charset="0"/>
              </a:rPr>
              <a:t>  Events are things that happen to a graphical application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254125" y="1739900"/>
            <a:ext cx="60721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60000"/>
              </a:lnSpc>
              <a:buFontTx/>
              <a:buChar char="•"/>
            </a:pPr>
            <a:r>
              <a:rPr lang="en-US" sz="2400">
                <a:latin typeface="Times" pitchFamily="1" charset="0"/>
              </a:rPr>
              <a:t>  Button Presses              •  Text Entries</a:t>
            </a:r>
          </a:p>
          <a:p>
            <a:pPr algn="l">
              <a:lnSpc>
                <a:spcPct val="60000"/>
              </a:lnSpc>
              <a:buFontTx/>
              <a:buChar char="•"/>
            </a:pPr>
            <a:r>
              <a:rPr lang="en-US" sz="2400">
                <a:latin typeface="Times" pitchFamily="1" charset="0"/>
              </a:rPr>
              <a:t>  Key Presses, Key Releases, Key Events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411163" y="2725738"/>
            <a:ext cx="8407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" pitchFamily="1" charset="0"/>
              </a:rPr>
              <a:t>  Each object receiving an event notifies its “Listener”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" pitchFamily="1" charset="0"/>
              </a:rPr>
              <a:t>  The Listener then handles the event appropriately</a:t>
            </a:r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7086600" y="6477000"/>
            <a:ext cx="187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sz="1200" dirty="0">
                <a:latin typeface="Comic Sans MS" pitchFamily="1" charset="0"/>
              </a:rPr>
              <a:t>context?</a:t>
            </a:r>
          </a:p>
        </p:txBody>
      </p:sp>
      <p:pic>
        <p:nvPicPr>
          <p:cNvPr id="46088" name="Picture 1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005" r="2486" b="3676"/>
          <a:stretch>
            <a:fillRect/>
          </a:stretch>
        </p:blipFill>
        <p:spPr bwMode="auto">
          <a:xfrm>
            <a:off x="6248400" y="4237038"/>
            <a:ext cx="24955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15"/>
          <p:cNvSpPr>
            <a:spLocks noChangeShapeType="1"/>
          </p:cNvSpPr>
          <p:nvPr/>
        </p:nvSpPr>
        <p:spPr bwMode="auto">
          <a:xfrm flipH="1" flipV="1">
            <a:off x="3581400" y="60960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86328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9200"/>
                </a:solidFill>
                <a:latin typeface="Courier New" pitchFamily="1" charset="0"/>
              </a:rPr>
              <a:t>  </a:t>
            </a:r>
            <a:r>
              <a:rPr lang="en-US" sz="1600" b="1">
                <a:solidFill>
                  <a:srgbClr val="777777"/>
                </a:solidFill>
                <a:latin typeface="Courier New" pitchFamily="1" charset="0"/>
              </a:rPr>
              <a:t>// Here's how keyboard events are handled...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public void keyPressed(KeyEvent evt)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{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</a:t>
            </a:r>
            <a:r>
              <a:rPr lang="en-US" sz="1600" b="1">
                <a:latin typeface="Courier New" pitchFamily="1" charset="0"/>
              </a:rPr>
              <a:t>switch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(evt.getKeyChar())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</a:t>
            </a:r>
            <a:r>
              <a:rPr lang="en-US" sz="1600" b="1">
                <a:latin typeface="Courier New" pitchFamily="1" charset="0"/>
              </a:rPr>
              <a:t>case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</a:t>
            </a:r>
            <a:r>
              <a:rPr lang="en-US" sz="1600" b="1">
                <a:solidFill>
                  <a:srgbClr val="7030A0"/>
                </a:solidFill>
                <a:latin typeface="Courier New" pitchFamily="1" charset="0"/>
              </a:rPr>
              <a:t>'k'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message = </a:t>
            </a:r>
            <a:r>
              <a:rPr lang="en-US" sz="1600" b="1">
                <a:solidFill>
                  <a:srgbClr val="777777"/>
                </a:solidFill>
                <a:latin typeface="Courier New" pitchFamily="1" charset="0"/>
              </a:rPr>
              <a:t>"Unicycles only!"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this.dir = </a:t>
            </a:r>
            <a:r>
              <a:rPr lang="en-US" sz="1600" b="1">
                <a:solidFill>
                  <a:srgbClr val="7030A0"/>
                </a:solidFill>
                <a:latin typeface="Courier New" pitchFamily="1" charset="0"/>
              </a:rPr>
              <a:t>'k'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</a:t>
            </a:r>
            <a:r>
              <a:rPr lang="en-US" sz="1600" b="1">
                <a:solidFill>
                  <a:srgbClr val="C00000"/>
                </a:solidFill>
                <a:latin typeface="Courier New" pitchFamily="1" charset="0"/>
              </a:rPr>
              <a:t>break; 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4724400" y="6400800"/>
            <a:ext cx="187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200">
                <a:latin typeface="Comic Sans MS" pitchFamily="1" charset="0"/>
              </a:rPr>
              <a:t>What's 'k'?</a:t>
            </a:r>
          </a:p>
        </p:txBody>
      </p:sp>
    </p:spTree>
    <p:extLst>
      <p:ext uri="{BB962C8B-B14F-4D97-AF65-F5344CB8AC3E}">
        <p14:creationId xmlns:p14="http://schemas.microsoft.com/office/powerpoint/2010/main" val="3991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OpenList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40588" cy="55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38751"/>
            <a:ext cx="3962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81600" y="228600"/>
            <a:ext cx="3581400" cy="1143000"/>
          </a:xfrm>
          <a:prstGeom prst="borderCallout1">
            <a:avLst>
              <a:gd name="adj1" fmla="val 100005"/>
              <a:gd name="adj2" fmla="val 78674"/>
              <a:gd name="adj3" fmla="val 179088"/>
              <a:gd name="adj4" fmla="val 818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Use the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&lt;&gt;</a:t>
            </a:r>
            <a:r>
              <a:rPr lang="en-US" sz="2400" dirty="0" smtClean="0">
                <a:latin typeface="+mj-lt"/>
                <a:cs typeface="Courier New" pitchFamily="49" charset="0"/>
              </a:rPr>
              <a:t> to indicate what type of reference to use!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90600" y="5193258"/>
            <a:ext cx="3810000" cy="1143000"/>
          </a:xfrm>
          <a:prstGeom prst="borderCallout1">
            <a:avLst>
              <a:gd name="adj1" fmla="val 29557"/>
              <a:gd name="adj2" fmla="val 100776"/>
              <a:gd name="adj3" fmla="val -33449"/>
              <a:gd name="adj4" fmla="val 19734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+mj-lt"/>
                <a:cs typeface="Courier New" pitchFamily="49" charset="0"/>
              </a:rPr>
              <a:t>calls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2400" dirty="0" smtClean="0">
                <a:latin typeface="+mj-lt"/>
                <a:cs typeface="Courier New" pitchFamily="49" charset="0"/>
              </a:rPr>
              <a:t>on input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905500" y="2971800"/>
            <a:ext cx="2514600" cy="1143000"/>
          </a:xfrm>
          <a:prstGeom prst="borderCallout1">
            <a:avLst>
              <a:gd name="adj1" fmla="val 33139"/>
              <a:gd name="adj2" fmla="val -1259"/>
              <a:gd name="adj3" fmla="val 9536"/>
              <a:gd name="adj4" fmla="val -7149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Add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“b” </a:t>
            </a:r>
            <a:r>
              <a:rPr lang="en-US" sz="2400" dirty="0" smtClean="0">
                <a:latin typeface="+mj-lt"/>
                <a:cs typeface="Courier New" pitchFamily="49" charset="0"/>
              </a:rPr>
              <a:t>at index 0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58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228600"/>
            <a:ext cx="8991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5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36475"/>
              </p:ext>
            </p:extLst>
          </p:nvPr>
        </p:nvGraphicFramePr>
        <p:xfrm>
          <a:off x="838200" y="228600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9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err="1" smtClean="0"/>
              <a:t>Spampede</a:t>
            </a:r>
            <a:r>
              <a:rPr lang="en-US" sz="13800" b="1" dirty="0" smtClean="0"/>
              <a:t> Demo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847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 Spampede.java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window is funny shaped…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057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Colleen\Documents\Teaching\HMC\CS60\2013_spring_CS60\CS60_website\assignments\hw11\runConf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0" y="2273560"/>
            <a:ext cx="5268242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2772</Words>
  <Application>Microsoft Office PowerPoint</Application>
  <PresentationFormat>On-screen Show (4:3)</PresentationFormat>
  <Paragraphs>1217</Paragraphs>
  <Slides>79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MS PGothic</vt:lpstr>
      <vt:lpstr>MS PGothic</vt:lpstr>
      <vt:lpstr>Arial</vt:lpstr>
      <vt:lpstr>Calibri</vt:lpstr>
      <vt:lpstr>Cambria</vt:lpstr>
      <vt:lpstr>Comic Sans MS</vt:lpstr>
      <vt:lpstr>Consolas</vt:lpstr>
      <vt:lpstr>Courier New</vt:lpstr>
      <vt:lpstr>Helvetica</vt:lpstr>
      <vt:lpstr>Impact</vt:lpstr>
      <vt:lpstr>Times</vt:lpstr>
      <vt:lpstr>Office Theme</vt:lpstr>
      <vt:lpstr>CS  60</vt:lpstr>
      <vt:lpstr>Survey</vt:lpstr>
      <vt:lpstr>Abstract Classes</vt:lpstr>
      <vt:lpstr>PowerPoint Presentation</vt:lpstr>
      <vt:lpstr>PowerPoint Presentation</vt:lpstr>
      <vt:lpstr>ArrayList &amp; Generics</vt:lpstr>
      <vt:lpstr>PowerPoint Presentation</vt:lpstr>
      <vt:lpstr>Spampede Demo</vt:lpstr>
      <vt:lpstr>Run Spampede.java</vt:lpstr>
      <vt:lpstr>Keep track of spam and your pede</vt:lpstr>
      <vt:lpstr>cycle()</vt:lpstr>
      <vt:lpstr>PowerPoint Presentation</vt:lpstr>
      <vt:lpstr>DFS/BFS  Review</vt:lpstr>
      <vt:lpstr>Breadth First Search (BFS)</vt:lpstr>
      <vt:lpstr>PowerPoint Presentation</vt:lpstr>
      <vt:lpstr>Print With a Stack</vt:lpstr>
      <vt:lpstr>PowerPoint Presentation</vt:lpstr>
      <vt:lpstr>Print With a Queue</vt:lpstr>
      <vt:lpstr>PowerPoint Presentation</vt:lpstr>
      <vt:lpstr>PowerPoint Presentation</vt:lpstr>
      <vt:lpstr>Searching</vt:lpstr>
      <vt:lpstr>PowerPoint Presentation</vt:lpstr>
      <vt:lpstr>BFS Traversal Pseudocode (WRONG)</vt:lpstr>
      <vt:lpstr>BFS Traversal Pseudocode (Fixed)</vt:lpstr>
      <vt:lpstr>PowerPoint Presentation</vt:lpstr>
      <vt:lpstr>PowerPoint Presentation</vt:lpstr>
      <vt:lpstr>Demo Naming Conventions</vt:lpstr>
      <vt:lpstr>PowerPoint Presentation</vt:lpstr>
      <vt:lpstr>PowerPoint Presentation</vt:lpstr>
      <vt:lpstr>DFS Traversal (Stack) Solutions:</vt:lpstr>
      <vt:lpstr>Stack Based (DFS) vs. Queue Based (BFS)</vt:lpstr>
      <vt:lpstr>PowerPoint Presentation</vt:lpstr>
      <vt:lpstr>PowerPoint Presentation</vt:lpstr>
      <vt:lpstr>BFS Traversal (Queue) Solutions:</vt:lpstr>
      <vt:lpstr>BFS Traversal (Queue) Solutions (different order)</vt:lpstr>
      <vt:lpstr>Stack Based (DFS) vs. Queue Based (BFS)</vt:lpstr>
      <vt:lpstr>Big-O for Arrays</vt:lpstr>
      <vt:lpstr>PowerPoint Presentation</vt:lpstr>
      <vt:lpstr>PowerPoint Presentation</vt:lpstr>
      <vt:lpstr>PowerPoint Presentation</vt:lpstr>
      <vt:lpstr>Stable and Non-Stable Sorting</vt:lpstr>
      <vt:lpstr>Stable Sort</vt:lpstr>
      <vt:lpstr>Radix Sort (an example of a stable sort)</vt:lpstr>
      <vt:lpstr>Easy Sorting Problems…</vt:lpstr>
      <vt:lpstr>Harder Sorting Problems… Approach 1 – Two stages</vt:lpstr>
      <vt:lpstr>Harder Sorting Problems… Approach 2</vt:lpstr>
      <vt:lpstr>Combine the buckets </vt:lpstr>
      <vt:lpstr>Re-sort using the tens digit</vt:lpstr>
      <vt:lpstr>Radix Sort the numbers 0-99</vt:lpstr>
      <vt:lpstr>We can represent numbers with 1’s and 0’s</vt:lpstr>
      <vt:lpstr>Radix Sort with 32 bit numbers</vt:lpstr>
      <vt:lpstr>Runtime of Radix Sort</vt:lpstr>
      <vt:lpstr>SpampedeBase</vt:lpstr>
      <vt:lpstr>run() calls  cycle()</vt:lpstr>
      <vt:lpstr>PowerPoint Presentation</vt:lpstr>
      <vt:lpstr>actionPerformed</vt:lpstr>
      <vt:lpstr>How does  stop() work?</vt:lpstr>
      <vt:lpstr>PowerPoint Presentation</vt:lpstr>
      <vt:lpstr>PowerPoint Presentation</vt:lpstr>
      <vt:lpstr>Spampede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515</cp:revision>
  <cp:lastPrinted>2013-11-25T17:50:40Z</cp:lastPrinted>
  <dcterms:created xsi:type="dcterms:W3CDTF">2012-10-29T16:10:05Z</dcterms:created>
  <dcterms:modified xsi:type="dcterms:W3CDTF">2013-11-25T22:34:19Z</dcterms:modified>
</cp:coreProperties>
</file>