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868" r:id="rId2"/>
    <p:sldId id="842" r:id="rId3"/>
    <p:sldId id="919" r:id="rId4"/>
    <p:sldId id="930" r:id="rId5"/>
    <p:sldId id="941" r:id="rId6"/>
    <p:sldId id="942" r:id="rId7"/>
    <p:sldId id="922" r:id="rId8"/>
    <p:sldId id="928" r:id="rId9"/>
    <p:sldId id="925" r:id="rId10"/>
    <p:sldId id="923" r:id="rId11"/>
    <p:sldId id="921" r:id="rId12"/>
    <p:sldId id="926" r:id="rId13"/>
    <p:sldId id="927" r:id="rId14"/>
    <p:sldId id="929" r:id="rId15"/>
    <p:sldId id="924" r:id="rId16"/>
    <p:sldId id="931" r:id="rId17"/>
    <p:sldId id="932" r:id="rId18"/>
    <p:sldId id="933" r:id="rId19"/>
    <p:sldId id="946" r:id="rId20"/>
    <p:sldId id="947" r:id="rId21"/>
    <p:sldId id="935" r:id="rId22"/>
    <p:sldId id="936" r:id="rId23"/>
    <p:sldId id="943" r:id="rId24"/>
    <p:sldId id="944" r:id="rId25"/>
    <p:sldId id="945" r:id="rId26"/>
    <p:sldId id="909" r:id="rId27"/>
    <p:sldId id="869" r:id="rId28"/>
    <p:sldId id="870" r:id="rId29"/>
    <p:sldId id="871" r:id="rId30"/>
    <p:sldId id="872" r:id="rId31"/>
    <p:sldId id="873" r:id="rId32"/>
    <p:sldId id="874" r:id="rId33"/>
    <p:sldId id="875" r:id="rId34"/>
    <p:sldId id="876" r:id="rId35"/>
    <p:sldId id="877" r:id="rId36"/>
    <p:sldId id="878" r:id="rId37"/>
    <p:sldId id="879" r:id="rId38"/>
    <p:sldId id="880" r:id="rId39"/>
    <p:sldId id="881" r:id="rId40"/>
    <p:sldId id="882" r:id="rId41"/>
    <p:sldId id="883" r:id="rId42"/>
    <p:sldId id="884" r:id="rId43"/>
    <p:sldId id="854" r:id="rId44"/>
    <p:sldId id="857" r:id="rId45"/>
    <p:sldId id="865" r:id="rId46"/>
    <p:sldId id="856" r:id="rId47"/>
    <p:sldId id="855" r:id="rId48"/>
    <p:sldId id="858" r:id="rId49"/>
    <p:sldId id="859" r:id="rId50"/>
    <p:sldId id="910" r:id="rId51"/>
    <p:sldId id="911" r:id="rId52"/>
    <p:sldId id="708" r:id="rId53"/>
    <p:sldId id="709" r:id="rId54"/>
    <p:sldId id="710" r:id="rId55"/>
    <p:sldId id="711" r:id="rId56"/>
    <p:sldId id="712" r:id="rId57"/>
    <p:sldId id="713" r:id="rId58"/>
    <p:sldId id="714" r:id="rId59"/>
    <p:sldId id="715" r:id="rId60"/>
    <p:sldId id="716" r:id="rId61"/>
    <p:sldId id="717" r:id="rId62"/>
    <p:sldId id="718" r:id="rId63"/>
    <p:sldId id="719" r:id="rId64"/>
    <p:sldId id="720" r:id="rId65"/>
    <p:sldId id="721" r:id="rId66"/>
    <p:sldId id="722" r:id="rId67"/>
    <p:sldId id="916" r:id="rId68"/>
    <p:sldId id="917" r:id="rId69"/>
    <p:sldId id="918" r:id="rId7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2DD9215A-663D-484D-A65B-81FA860B67E9}">
          <p14:sldIdLst>
            <p14:sldId id="868"/>
            <p14:sldId id="842"/>
          </p14:sldIdLst>
        </p14:section>
        <p14:section name="Review" id="{C71C8AAB-8529-4557-A452-C7E2F1B12C97}">
          <p14:sldIdLst>
            <p14:sldId id="919"/>
            <p14:sldId id="930"/>
            <p14:sldId id="941"/>
            <p14:sldId id="942"/>
          </p14:sldIdLst>
        </p14:section>
        <p14:section name="Spampede Classes" id="{09C009E0-9FBB-440F-B4BA-1361BAA9595A}">
          <p14:sldIdLst>
            <p14:sldId id="922"/>
            <p14:sldId id="928"/>
            <p14:sldId id="925"/>
            <p14:sldId id="923"/>
            <p14:sldId id="921"/>
            <p14:sldId id="926"/>
            <p14:sldId id="927"/>
            <p14:sldId id="929"/>
            <p14:sldId id="924"/>
            <p14:sldId id="931"/>
            <p14:sldId id="932"/>
            <p14:sldId id="933"/>
            <p14:sldId id="946"/>
            <p14:sldId id="947"/>
            <p14:sldId id="935"/>
            <p14:sldId id="936"/>
          </p14:sldIdLst>
        </p14:section>
        <p14:section name="Quiz Section" id="{AE483EB5-BD45-4403-A353-0043A60E8DFF}">
          <p14:sldIdLst>
            <p14:sldId id="943"/>
            <p14:sldId id="944"/>
            <p14:sldId id="945"/>
          </p14:sldIdLst>
        </p14:section>
        <p14:section name="Search" id="{256AB909-7992-4D64-9822-2062DA09328B}">
          <p14:sldIdLst>
            <p14:sldId id="909"/>
          </p14:sldIdLst>
        </p14:section>
        <p14:section name="Radix Sort" id="{4DEEB409-5C23-4D99-AEFE-E5468CE4FB60}">
          <p14:sldIdLst>
            <p14:sldId id="869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  <p14:sldId id="882"/>
            <p14:sldId id="883"/>
            <p14:sldId id="884"/>
          </p14:sldIdLst>
        </p14:section>
        <p14:section name="Spampede Base" id="{131474E5-6DE8-4144-A77E-E90493D0B187}">
          <p14:sldIdLst>
            <p14:sldId id="854"/>
            <p14:sldId id="857"/>
            <p14:sldId id="865"/>
            <p14:sldId id="856"/>
            <p14:sldId id="855"/>
            <p14:sldId id="858"/>
            <p14:sldId id="859"/>
            <p14:sldId id="910"/>
            <p14:sldId id="911"/>
          </p14:sldIdLst>
        </p14:section>
        <p14:section name="BONUS" id="{6A5FF3FA-8DDA-4FA6-A883-4083801ADAFA}">
          <p14:sldIdLst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916"/>
            <p14:sldId id="917"/>
            <p14:sldId id="9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39" autoAdjust="0"/>
  </p:normalViewPr>
  <p:slideViewPr>
    <p:cSldViewPr>
      <p:cViewPr varScale="1">
        <p:scale>
          <a:sx n="76" d="100"/>
          <a:sy n="76" d="100"/>
        </p:scale>
        <p:origin x="9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C370F4C2-E0C7-4449-B3C3-0AA87CDBF6FD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C9B93EFC-7EF6-4AC3-8B3D-D31E27E0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02T21:22:57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5680 12061 42 0,'0'0'33'0,"0"0"-1"0,0 0-23 0,18-22-4 0,5 9 1 0,-2-9-2 0,7 7 0 0,-1-2-2 0,2 6 1 0,-2 1-1 0,-1 12-1 0,-7-4 2 0,-2 9-2 0,-3 5 0 0,-3 5 1 0,-8 3-2 0,-2 5 1 0,-4 2-1 0,-3 4 1 0,-5 2 0 0,-1 1 0 0,-3-2-1 0,0-2 1 0,1-4-1 0,1-2 0 0,1-5 0 15,4-5 0-15,8-14 0 16,-13 17-1-16,13-17 2 16,0 0-1-16,0 0 0 15,0 0 0-15,8-13 1 16,-8 13-2-16,20-20 1 15,-5 10 1-15,3 0-1 16,2 3 0-16,2 0 0 16,2 1-1-16,0 2 2 0,-2 4-1 15,-3 2 0 1,-2 0 1-16,-5 3-1 15,-12-5-1-15,13 15-4 16,-13-15-29-16,0 0-1 0,-15 12-2 16,15-12 1-16,0 0 28 15</inkml:trace>
  <inkml:trace contextRef="#ctx0" brushRef="#br0" timeOffset="873.6016">5898 12285 7 0,'0'0'29'15,"4"-11"-16"-15,-4 11 1 0,0 0 1 16,0 0 1-16,0 0-4 16,19 6-3-16,-19-6-1 15,22 0-2-15,-10 2-1 16,10 2-1-16,-3-1 0 15,5 5-1-15,-2-2 0 16,3 9-1-16,-4-6 0 16,0 8 0-16,-5-3 1 15,-4 4-2-15,-7 1 1 0,-2 1 0 16,-8 1 0-1,-3-2 0-15,-9 3 1 16,-1-3-1-16,-6 0-1 16,-4 0 1-16,-3-1-2 0,1-3 0 15,-1-5 1-15,0-1-1 16,5-3-1-16,0 0 1 15,6-3 0-15,3-1-1 16,6-5 0-16,0-1-3 16,11 4-8-16,0 0-26 15,0 0 0-15,-6-18 0 16,6 18-1-16,5-31 37 15</inkml:trace>
  <inkml:trace contextRef="#ctx0" brushRef="#br0" timeOffset="1700.403">4869 11094 75 0,'0'-18'38'0,"0"18"-6"16,0 0-24-16,0 0 0 16,1-14-3-16,-1 14 0 0,0 0-1 15,3 19-2-15,-4 2 0 16,1 4-1-16,-3 6 0 15,1 6 0-15,-3 6-1 16,0 2 1-16,0-4-1 16,-1 3 0-16,0-9 0 15,0-7 1-15,2-8-1 16,-1-6 0-16,5-14 0 15,0 11 0-15,0-11 0 16,14-16 0-16,-1 3 1 16,4-3-2-16,4-2 1 15,8 2 0-15,3-2 0 0,2 4 1 16,-1 2 0-16,0 6-1 15,-2 2 0-15,-2 3 1 16,-1-3-1-16,-7 3 1 16,-3 4-1-16,-3-3-1 15,-2 3 0-15,-13-3 0 16,18 3-2-16,-18-3-1 15,0 0-4-15,0 0-32 16,2-14 1-16,-9-4-1 16,5 0 1-16,-5-6 28 15</inkml:trace>
  <inkml:trace contextRef="#ctx0" brushRef="#br0" timeOffset="2012.4036">5073 10974 83 0,'-9'15'37'16,"8"12"0"-16,-2 1-34 15,4 9 1-15,-1 1 0 16,2 9-2-16,-1 5 1 15,3 8-1-15,-5 2 0 16,1 4 1-16,-4-1-2 16,2-2 1-16,-2 0-1 0,0-5 0 15,2-9 0-15,0-7 0 16,2-10-2-1,0-13-2-15,12-5-31 16,-12-14-6-16,13-31-1 0,-7-8 0 16,5-13 15-16</inkml:trace>
  <inkml:trace contextRef="#ctx0" brushRef="#br0" timeOffset="10717.2189">6129 9071 73 0,'-1'12'39'0,"1"-12"-2"15,-15-1-35-15,15 1 1 16,0 0-2-16,-18-10 2 16,18 10-1-16,-16-6 0 15,5 4-2-15,-3-3 2 16,0 2-1-16,-2 1 0 15,-3 1 0-15,0 0 0 16,-2-1-1-16,2 0 2 0,0 0-2 16,2 3 0-16,1-1 0 15,4-1 0-15,1-4 1 16,11 5-1-1,-13-6-1-15,13 6 1 0,0 0 0 16,-14 2 0-16,14-2 0 16,0 0 1-16,0 0-1 15,-8 17-1-15,7-5 2 16,1 2-1-16,0 0 0 15,1 6 0-15,1 1 0 16,1 4 0-16,0-1 0 16,0-2 0-16,-1-2 1 15,2-1-1-15,1-7 1 0,-2 1 0 16,-3-13 1-1,8 17-1-15,-8-17 0 16,0 0 0-16,17 12-1 16,-17-12 0-16,22 3 0 0,-8-5-2 15,6 0 0-15,2-4 0 16,5 1 0-16,1 0 2 15,0 2 0-15,0-1-1 16,0 6-1-16,-2 1 4 16,-5 0-1-16,-3 11 1 15,-6 3-1-15,-5 1-1 16,-4 4 1-16,-6 0 0 0,-4 1 0 15,-3-3-1 1,-3 7 0-16,-4-6 1 16,-3-2-1-16,-2-2 0 15,-2 0 0-15,1 1 0 16,-2-6 0-16,0 1 0 0,0-9 0 15,3 4 0-15,1-6-1 16,6 2 1-16,1-3-2 16,14-1 0-16,-17-10-3 15,17 10-21-15,0 0-12 16,0 0-1-16,15-11-1 15,-2 2 16-15</inkml:trace>
  <inkml:trace contextRef="#ctx0" brushRef="#br0" timeOffset="11840.4208">7158 10071 56 0,'-16'0'33'15,"16"0"2"-15,-20 17-29 16,7-11-2-16,6 8 0 15,-7-1-1-15,3 6 0 16,-2-2 0-16,2 5 0 16,-3 3-1-16,5-1 2 15,-1 1-3-15,1 2 1 0,2-3-1 16,4 4 1-16,2-4-2 15,4 1 1-15,0-3-1 16,5 1-1-16,0-6 2 16,2 1-1-16,0-2 0 15,1-4 0-15,0 1 1 16,1-2-1-16,0-6 0 15,2-1 1-15,-1 2-1 16,2-4 1-16,-1-2-1 16,1 0 1-16,1-5-1 15,0 2 2-15,-2-2-2 16,1 0 1-16,0-2-1 15,0-1 1-15,-1-5 0 0,1 3-1 16,-2 1 0-16,-1-1 0 16,-1 3 0-16,0-2 0 15,-2-2 1-15,-3 0-1 16,-6 11 0-16,10-13 0 15,-10 13 1-15,4-15 0 16,-4 15-1-16,-2-13 0 16,2 13 1-16,0 0-2 15,-13-9 1-15,13 9 0 16,-15-3 1-16,15 3-2 15,-21-1 1-15,10 2 0 16,-2 1 0-16,2 5 1 16,-1-2 0-16,-2 1-1 0,3 7 0 15,0 0 0-15,0-2 1 16,1 1-1-16,1 3 0 15,9-15 0 1,-16 25 0-16,10-9 1 0,0-2-1 16,1 0 1-16,1-1-1 15,0-1 0-15,3-1 1 16,-1 1-1-16,2-12 1 15,-1 12-1-15,1-12 1 16,0 0-2-16,-3 17 2 16,3-17-1-16,0 0 0 15,0 0-1-15,1 15 0 0,-1-15-3 16,0 0-8-16,0 0-27 15,0 0 0 1,0 0-2-16,-2-17 1 16,-1-2 35-16</inkml:trace>
  <inkml:trace contextRef="#ctx0" brushRef="#br0" timeOffset="13228.8233">5825 11624 53 0,'0'0'35'0,"-10"-11"0"16,10 11-24-16,0 0-4 16,-11-12 0-16,11 12-3 15,11 2 0-15,0-1-1 16,2-2 0-16,7 4-2 15,9-7 1-15,3 3 0 16,3-1-1-16,8 0 0 16,4-2 0-16,1 3-1 15,0-2 0-15,-2 1 0 16,-3 2 1-16,-5-2-1 15,-5-2 0-15,-11 4 0 16,-3-1 0-16,-19 1 1 0,16-2-1 16,-16 2 1-16,0 0-1 15,-21-2 1-15,8 2-1 16,-8-2 1-16,-4 2-1 15,-5-1 0-15,-3 0 0 16,-1-2 0-16,-6 6 0 16,5-2 0-16,-6 1 0 15,10-2 0-15,-7 5 0 16,10 0 1-16,-3 1-1 15,6 2 0-15,7-4 0 16,0 1 1-16,7-4-1 16,-1 5-1-16,12-6 1 0,0 0-1 15,0 0 1-15,13-5 0 16,3 7 0-1,5-1 0-15,2 0 0 16,8-2 0-16,2 3 0 0,3 1 1 16,2-2-1-16,0 3 0 15,-3-7 1-15,-3 3-1 16,-4-2 0-16,-2 0 0 15,-4 0 1-15,-22 2-2 16,17-1 1-16,-17 1 0 16,0 0 0-16,0 0-1 15,0 0-4-15,0 0-18 16,-18-6-16-16,18 6 2 0,-20-5-3 15,8 0 9 1</inkml:trace>
  <inkml:trace contextRef="#ctx0" brushRef="#br0" timeOffset="16224.0285">4729 9989 32 0,'-11'8'33'0,"11"-8"2"16,-11-11-21-16,23 21-1 15,-12-10-3-15,17-5-3 16,-2 3-2-16,9 4 0 15,2-1-2-15,7 9-1 16,-4-5 0-16,9 1-1 16,-3 0-1-16,1 1 1 15,-3-1-1-15,-3-2 0 16,-3 1 0-16,-4-4 0 15,-5 2 0-15,-5-2 1 16,-13-1-1-16,14 3 1 16,-14-3 0-16,0 0 0 0,0 0-1 15,-3 15 1-15,3-15 1 16,-14 18-1-16,3-6 0 15,-1 4-1 1,-5 7 1-16,0 4-1 0,-3 3 2 16,1 5-2-16,-2 5 1 15,0 2 0-15,2 3-1 16,0-2 1-16,7-4-1 15,1 1 1-15,3-6-2 16,3-6 1-16,2-6-1 16,3-6 1-16,2-4-1 15,-2-12-1-15,6 12 0 16,-6-12-1-16,0 0-2 0,0 0-3 15,11 10-9 1,-11-10-21-16,0 0 1 16,-3-15 0-16,6 4 11 15,-3-6 26-15</inkml:trace>
  <inkml:trace contextRef="#ctx0" brushRef="#br0" timeOffset="16551.6291">4758 10239 60 0,'0'0'35'15,"-21"-9"-1"-15,21 9-26 16,0 0 0-16,0 0-1 15,15 0-2-15,4 1-1 0,5-1-1 16,7 5 1-16,5-8-1 16,8 3-1-16,2-4-1 15,2-2 0-15,-1-1 1 16,2 3-2-16,-5-2 0 15,-1 1-1-15,-4 6 1 16,-7-1-3-16,-2 6-2 16,-10-8-23-16,9 10-11 15,-11-5 1-15,3-2-2 16,-5-6 18-16</inkml:trace>
  <inkml:trace contextRef="#ctx0" brushRef="#br0" timeOffset="39343.2691">17448 9705 63 0,'0'0'19'16,"-8"-20"-1"-16,8 20-5 16,-15-19-2-16,15 19-2 15,-11-15-2-15,11 15-1 16,0 0-1-16,0 0-1 15,0 0-1-15,15-12-1 16,7 6-2-16,6 1 0 16,6-5 0-16,5-2-1 15,3 1 2-15,-2 2-2 16,-3-1 1-16,-5 6 0 15,-7 2 0-15,-4-1 1 16,-9 3-1-16,-12 0 1 0,0 0-1 16,0 0 1-16,-25-2-1 15,2 0 1-15,-6 0-1 16,-6 4 0-1,-2 0 0-15,-2 4 0 0,-1-5 1 16,4 4-2-16,4-2 2 16,6 0 0-16,6-2-1 15,7-2 1-15,13 1-2 16,0 0 1-16,17-9 0 15,5 4 0-15,7 1 0 16,8 0 0-16,4-2 0 16,7 3-1-16,-6-1 1 15,0 0 0-15,-5 0 1 0,-7 5 0 16,-8-4 0-1,-5 1 0-15,-17 2 0 16,0 0 0-16,0 0 0 16,-28 6 0-16,2-2 0 0,-5 0 0 15,-3 4 0-15,-7 1-1 16,2 5-1-16,1-4-2 15,13 14-21-15,2-19-14 16,23-5-1-16,-9-27 0 16,29-12 9-16</inkml:trace>
  <inkml:trace contextRef="#ctx0" brushRef="#br0" timeOffset="42416.4745">17403 7923 65 0,'0'0'37'0,"-2"-14"-1"16,4 1-34-16,17 5 3 15,3-7-1-15,9 3-1 16,3-2 1-16,9-1-2 15,2 3-1-15,0 4 0 16,-3 5 0-16,-2-5 0 16,-6 11 0-16,-3 4-1 15,-8 3-1-15,-8 9 2 0,-9-3-1 16,-6 2 0-1,-7 3 0-15,-7 6 0 16,-7-4 0-16,-3-3 1 16,-4 1-1-16,-1-4 0 0,1-3 1 15,1 2-1-15,1-1 0 16,4-4 0-16,5-4 0 15,5-2-1-15,12-5 1 16,-15 6 0-16,15-6-1 16,0 0 2-16,21 5-1 15,-4-4-1-15,5 0 1 16,1 0 1-16,4 4-1 15,0 4 0-15,-3 0 0 16,-1 6 0-16,-4 4 0 16,-6 7 1-16,-6 7-1 15,-2 1 1-15,-8-2 0 16,-6 4 0-16,-4-1 0 0,-8-1-1 15,-2-4 1-15,-4-4 0 16,-5-9 0-16,0-2-1 16,0-2 1-16,-1-5-1 15,0-2 0-15,5-6 1 16,-1-1 0-16,5-3 0 15,5 1-1-15,3-3 1 16,3 0-4-16,2-7-3 16,11 13-32-16,3-25-2 15,-3 25 0-15,5-22-1 16,1 5 33-16</inkml:trace>
  <inkml:trace contextRef="#ctx0" brushRef="#br0" timeOffset="43664.4767">17479 6868 70 0,'0'0'37'0,"-11"-9"-3"16,11 9-32-16,-1 16 2 15,4 0 0-15,-4 2-1 16,4 0-1-16,-5 7 0 15,4 1-1-15,-4 0 0 16,1 2 0-16,-3-5 0 16,2-1-1-16,0-5 0 15,-2-3 1-15,3-2-1 16,-2 1 1-16,3-13 0 15,0 14-1-15,0-14 0 16,0 0 0-16,0 0 0 16,17 7 0-16,-17-7 0 15,25 0 0-15,-6-3 1 0,7-3 0 16,4 0-1-16,7 0 2 15,0-3-2-15,3 2 1 16,-2-3 0-16,-2 2 0 16,-3 4-1-16,-5 1 0 15,-6 2 1-15,-4 4-2 16,-6-3 1-16,-12 0-1 15,19 2-2-15,-19-2-1 16,0 0-3-16,0 0-11 16,0 0-20-16,3-14 1 15,-3 14-1-15,-6-16 13 16,2 1 25-16</inkml:trace>
  <inkml:trace contextRef="#ctx0" brushRef="#br0" timeOffset="43960.8772">17774 6830 69 0,'-14'-5'37'16,"14"5"1"-16,-17 6-32 15,17-6 0-15,-7 21-1 16,10 5-2-16,-4 5 0 15,3 12 0-15,-2 8-1 16,1 9 0-16,-3 8-1 16,1 6 0-16,-2 0 0 0,-2-1 1 15,2-7-2-15,-1-8 2 16,0-8-3-1,2-9 1-15,4-6-5 16,-5-20-14-16,8 1-20 0,-5-16-2 16,12-8 0-16,-6-12 7 15,4-19 34-15</inkml:trace>
  <inkml:trace contextRef="#ctx0" brushRef="#br0" timeOffset="47892.0841">22633 2520 32 0,'-14'-13'31'0,"14"13"0"16,-21-13-19-16,21 13-7 15,-22-1 0-15,22 1-1 16,-19 1-2-16,19-1 0 16,-14 4 0-16,14-4 0 15,16 6 0-15,11-7-1 16,14-5 1-16,19 0-1 15,16-5 0-15,14 0 0 16,11-6 0-16,8-1 0 16,-4 1 0-16,-6-1-1 15,-11 2 1-15,-14 7 2 16,-16 0-2-16,-16 2 2 0,-12 3-3 15,-13 2 4-15,-17 2-3 16,0 0 2-16,-36 2-2 16,-3-5 0-16,-11 2-1 15,-8 0 1-15,-8-2-1 16,-4-2 0-16,2 3 0 15,2-3 0-15,6 2 1 16,9-2-1-16,6 0 0 16,7 2 0-16,5 1 0 15,5-2 0-15,6 2 0 16,5 3 0-16,17-1-1 15,0 0 0-15,12-8 1 16,17 4 0-16,13 0 0 0,13 2 0 16,11-2 0-16,8-1 0 15,5 3 0-15,-2 4 1 16,-7-2-1-1,-10 0 0-15,-12 3 0 0,-11-1 1 16,-16 0-1-16,-21-2 0 16,0 0 0-16,-33 8 1 15,-9-3-1-15,-14 0 0 16,-13 1 1-16,-14 5-1 15,-9-3 0-15,-1 7 1 16,1-1-1-16,5 1-2 16,8-1 2-16,11 2-2 15,15-1 2-15,17-7-3 0,20 6 3 16,16-14-4-1,26 9 4-15,16-9 0 16,20-2 0-16,12-4-1 16,14-3 2-16,5 2-1 0,1-1 0 15,-5-5-1-15,-10 4 1 16,-13 4 3-16,-16 1-3 15,-13 3 1-15,-21-3 0 16,-16 4 2-16,-23 2-3 16,-13 0 1-16,-15-1 0 15,-11 2-1-15,-13 3 0 16,-8-3-1-16,-2 5 2 15,1-3-4-15,5-1 3 16,9 1 1-16,9 1-1 16,12-4-3-16,16-1 2 15,17 2 1-15,16-3 0 16,24 2 0-16,18-5 0 0,15 1 0 15,15-3 0-15,13 1 1 16,8-5 0-16,3 0-1 16,-8 2 1-16,-10-1-1 15,-14 0 0-15,-14 6 4 16,-19-1-4-16,-31 3 1 15,0 0-1-15,-29 0 0 16,-14 3 0-16,-8 4 0 16,-8 1-1-16,-7-2-4 15,6 7-2-15,-6-4-22 16,21 11-7-16,4-3-2 15,13 1-1-15,7-6 33 16</inkml:trace>
  <inkml:trace contextRef="#ctx0" brushRef="#br0" timeOffset="55676.4978">24752 4034 18 0,'-8'-13'32'0,"-8"12"0"15,-13-11-13-15,12 15-2 0,-19-14-4 16,13 12-3-16,-11-5-2 15,8 7-3-15,-1-5-2 16,8 5-1 0,3 0 0-16,16-3-2 0,0 0 1 15,0 0 0-15,15 11-1 16,15-11 0-16,12-2 1 15,10-2 0-15,9-2 0 16,3 3-1-16,3-5 0 16,-1 1 0-16,-5 3 1 15,-6-3-2-15,-12 5 1 16,-8 2 1-16,-11-2-1 15,-8 0 1-15,-16 2-1 0,0 0 2 16,0 0-2 0,-26-5 1-16,-9-1 0 15,-9 0-1-15,-10 1 1 16,-8 2-1-16,-4 0 0 0,-1 2-1 15,5 2 2-15,6 0-2 16,13 4 1-16,10 0-1 16,13 1 1-16,20-6 0 15,0 0 0-15,32 10-1 16,7-10 1-16,15-3 0 15,12-3 0-15,7 0-1 16,5 0 1-16,0-2 0 16,-5 2 1-16,-7 0-1 15,-11-2-1-15,-12 6 1 16,-16 3 0-16,-14-3 2 15,-13 2-2-15,-16 0 1 16,-14-2-1-16,-19 1-2 0,-14 0 3 16,-14 0-1-16,-6-3 0 15,-1 5-1-15,2-3 1 16,6 3-2-16,10 4 2 15,16 0 1-15,21 2-1 16,13-2 1-16,16-5-2 16,18 13 2-16,16-9-1 15,10-4 1-15,15-2-1 16,4 0 1-16,5-1-1 15,-1 0 0-15,-4-3 0 16,-8 4 0-16,-13-1 1 16,-11 3-1-16,-14-1 1 15,-17 1-3-15,-12 1 3 0,-18-2 0 16,-15 2-2-16,-14-2 2 15,-11-1-1-15,-9 0-1 16,-4 4 1 0,4-2 1-16,8 2-2 0,12 5 1 15,18-1 0-15,19 3-3 16,26 10-7-16,9-11-25 15,28-2-4-15,7-11 2 16,13-2-3-16,5-14 32 16</inkml:trace>
  <inkml:trace contextRef="#ctx0" brushRef="#br0" timeOffset="58266.1024">18758 6852 65 0,'0'0'38'16,"0"0"-1"-16,13-2-30 15,-13 2 1-15,0 0-1 16,0 0-1-16,0 0 0 15,0 0-4-15,-17 8 1 16,4-3 0-16,-2 0-3 16,-8-1 1-16,-5 2 0 15,-5 1-1-15,-4 1 0 16,-2 2 0-16,-2 0 1 0,-2-2-2 15,3-2 2-15,6 3-1 16,3-2 0 0,7-3 0-16,7-1 1 15,5-4-1-15,12 1 0 0,-13-2 0 16,13 2 0-16,0 0 0 15,0 0-1-15,0 0 1 16,0 0-1-16,0 0 1 16,0 0-1-16,14 17 2 15,-14-17-2-15,11 25 2 16,-5-8-2-16,0 1 2 15,1 4-2-15,-2-3 1 0,0-1 0 16,0-5 0 0,-1 0 1-16,-4-13-1 15,6 14 0-15,-6-14 1 16,0 0-1-16,18-1 0 0,-6-5-1 15,7 1 0-15,4-1 1 16,5-2 0-16,7 0 0 16,4 3-1-16,4 3 1 15,1 3 0-15,-3 5 0 16,-2 0 1-16,-3 2-1 15,-6 5 0-15,-8 1 0 16,-7 2 0-16,-10 2 0 16,-9-1 0-16,-6 1 1 15,-9 5-2-15,-7-1 2 16,-9 0-1-16,-3 0 1 15,-5-6-1-15,-1-2 0 16,0 2 0-16,1-4 0 0,2-6 0 16,5-2 0-16,6-3 0 15,3-1-1-15,9 1-1 16,4-6-3-16,14 5-22 15,0 0-13-15,9-17-1 16,2 0 0-16,11-4 14 16</inkml:trace>
  <inkml:trace contextRef="#ctx0" brushRef="#br0" timeOffset="66222.1163">2451 16564 57 0,'4'-23'31'16,"9"27"-6"-16,-19-23-8 15,6 19-5-15,3 16-5 16,-3 16-1-16,-5 16-4 16,1 25 1-16,-3 18-3 15,1 10 2-15,0 18-2 16,2 10 4-16,0-7-2 15,3-7-1-15,2-10 2 16,5-21-1-16,4-20 0 16,-3-8-7-16,-7-56 5 15,17 62 1-15,-17-62-4 16,8-17-3-16,-3-15-6 0,-18-20-9 15,13-18-20-15,-9-28 6 16,0-12-5 0,-4-7 27-16,4 8 13 15</inkml:trace>
  <inkml:trace contextRef="#ctx0" brushRef="#br0" timeOffset="66736.9172">2332 16456 15 0,'-11'-11'34'15,"-2"5"2"-15,13 6-22 16,0 0 0-16,19 0-3 15,-2-2-4-15,21 5-1 16,3-10-1-16,13 11 0 16,2-9-2-16,6 1 0 15,-4 4-1-15,-2 7 0 16,-10 3 0-16,-9 1-1 15,-13 15-1-15,-10 5 2 0,-13 5-2 16,-10 8 1-16,-9 7-2 16,-10-2 1-16,-5 0-2 15,-4-1 2-15,3-8-2 16,2-6 0-16,6-7-1 15,6-10 1-15,20-17 1 16,-4 13-1-16,20-19 1 16,11 2 1-16,8 4 0 15,6-1 0-15,6 5 1 16,1 5 1-16,-2 7-1 15,-5 7-1-15,-10 10 2 16,-9 8 0-16,-12 9-2 16,-14 2 2-16,-16 8-1 0,-13 19 1 15,-15-15 1-15,-9 1 0 16,-10 7-1-16,-3-14-7 15,-2-18 9-15,0 2-4 16,7-23-5-16,3-31-2 16,22 7-12-16,-1-25-23 15,23-15 2-15,8-7 4 16,18 6 19-16,10-20 17 15</inkml:trace>
  <inkml:trace contextRef="#ctx0" brushRef="#br0" timeOffset="67111.3179">3381 16724 65 0,'-12'35'40'0,"8"14"-1"16,19 24-32-16,-13 13-3 0,7 23 3 15,-7 30-3-15,3-7 0 16,-1 11-1-16,-2-14-6 16,6-20 0-16,-12-13-23 15,16-34-12-15,1-41-3 16,7-52 0-16,3-21 21 15</inkml:trace>
  <inkml:trace contextRef="#ctx0" brushRef="#br0" timeOffset="67579.3187">3904 16817 73 0,'0'0'36'16,"0"0"-17"-16,-24 6-13 0,-4 17-2 16,-1 16 0-16,-8 7-4 15,-2 11 1-15,-2 17-2 16,2 16 2-16,8-10-2 15,9 3 2-15,13-2-2 16,9-20 3-16,9-24-2 16,13-14-1-16,9-28 1 15,5-33 1-15,2-15 0 16,-1-21-2-16,-4-10 2 15,-4 3-3-15,-3 7 3 16,-4 12-1-16,-4 6 2 16,-1 22-2-16,-1 26 1 15,4 29 1-15,0 23 1 0,5 23 0 16,-3 31 3-16,5 16-5 15,-9 32 7-15,-1-2 0 16,-11 14-3 0,-6-19 1-16,-12 0-2 0,-9-11-2 15,-9-3-1-15,-8-21 6 16,-3-33-9-16,-2 11-2 15,43-82 4-15,-93 79-3 16,93-79-2-16,-99-2-11 16,99 2-25-16,-84-102-6 15,48 34 5-15,5-31 0 16,11 14 42-16</inkml:trace>
  <inkml:trace contextRef="#ctx0" brushRef="#br0" timeOffset="67875.7192">3602 16346 67 0,'-33'-4'38'15,"16"6"-3"-15,24 15-44 16,9 3-27-16,27 3 0 0,10 6-1 16,12 7 16-16,12 0 21 15</inkml:trace>
  <inkml:trace contextRef="#ctx0" brushRef="#br0" timeOffset="68109.7197">4962 17144 83 0,'-12'15'41'16,"-4"-18"-2"-16,16 3-34 0,-4-13-1 15,18 1-1-15,4 6 0 16,10 0-3-16,7-5-1 15,7 0-2-15,8-1-3 16,-4-9-17-16,14 13-16 16,-4-7-1-16,3-8 0 15,-4-13 15-15</inkml:trace>
  <inkml:trace contextRef="#ctx0" brushRef="#br0" timeOffset="68515.3204">5957 16397 74 0,'-14'7'38'15,"-15"10"1"-15,-9 23-28 16,-5 24-8 0,8 26-1-16,3 14 0 15,15 21 0-15,11 34-1 0,16-13-4 16,14-7 6-16,24 7-3 15,17-25 3-15,11-32 1 16,10-12-2-16,1-32 3 16,-3-54-5-16,0-13 5 15,-7-16-5-15,-8-36 2 16,-16-18-2-16,-14-20-2 15,-16-18 2-15,-17-12-3 16,-20-4 6-16,-21 10-1 16,-19 7-2-16,-20 6 0 15,-14 18 0-15,-10 32 0 16,-11 22-1-16,2 31 0 15,6 25 0-15,11 16-1 0,21 26-1 16,17 10 0-16,28 11-4 16,15-13-15-16,39 10-18 15,16-18 0-15,27-2-1 16,15-23 10-16,18-12 31 15</inkml:trace>
  <inkml:trace contextRef="#ctx0" brushRef="#br0" timeOffset="69295.3217">7146 16253 84 0,'0'0'40'16,"3"-14"-1"-16,23 4-35 15,13-2-2-15,19 2 1 16,10 3 1-16,6 12-2 15,-2 4 0-15,-1 8 0 16,-13 13 0-16,-12 7-2 16,-23 24 2-16,-16 2-1 15,-20 3 1-15,-13-1-1 16,-11 6 0-16,-9-2-1 15,-3-11-2-15,-3-6-1 16,5-13-3-16,-4-17-12 0,17 3-22 16,1-16 0-16,17-9 0 15,3-12 0-15,13 12 39 16</inkml:trace>
  <inkml:trace contextRef="#ctx0" brushRef="#br0" timeOffset="69466.922">7387 17400 97 0,'-1'45'41'0,"-3"5"-2"16,7-20-35-16,5-11-3 16,4-22-1-16,8 6-9 15,-8-20-31-15,13-14 1 0,-6 2-3 16,6-28 2-16,-3-8 29 15</inkml:trace>
  <inkml:trace contextRef="#ctx0" brushRef="#br0" timeOffset="406522.1141">1193 3291 48 0,'-32'-21'35'0,"10"10"0"0,0-3-26 16,22 14 1-16,-23-11-3 0,23 11-2 0,2 23-1 15,12 23-1-15,4 28 0 0,5 28-1 0,8 17-1 16,8 20 0-16,2 16 0 16,0 5-1-16,-4-5 0 15,1-24 0-15,-5-25 0 16,-5-26 0-16,-6-18-2 15,-8-28-1-15,0-22-4 16,-9-41-6-16,10-22-23 16,-10-27 0-16,7-21-2 0,-11-30 10 15,5-12 28 1</inkml:trace>
  <inkml:trace contextRef="#ctx0" brushRef="#br0" timeOffset="406756.1145">1563 3070 67 0,'-5'-40'35'0,"5"18"2"16,-12 6-30-16,24 38 2 15,-10 16-4-15,12 37-1 16,1 26-1-16,4 20-2 16,6 13 4-16,7 18-5 15,1-5 1-15,-2-14-1 16,3-11 0-16,-2-26-1 15,-4-23-1-15,-3-26-1 16,-5-9-5-16,-20-38-21 16,0 0-9-16,-5-19-1 0,-16-11 1 15,-20-16 23-15</inkml:trace>
  <inkml:trace contextRef="#ctx0" brushRef="#br0" timeOffset="407598.516">1162 3870 60 0,'-5'18'36'0,"5"-18"0"15,26 22-32-15,13-16 1 16,26-3 1-16,9-9-2 16,14 0-1-16,11-12-1 15,6-4 0-15,-5-6-1 16,0-3 1-16,-13-6-2 0,-15 3 1 15,-20-1-1-15,-8-4 1 16,-17 3 0-16,-11 2 0 16,-11 2 0-16,-6 3 1 15,-9 4-1-15,-5 9-1 16,-4 11 1-16,-3 21 0 15,0 13-1-15,1 14 0 16,5 14 1-16,0 9-3 16,10 7 2-16,9 0 0 15,8-5 1-15,9-9-1 16,10-11 0-16,10-17 1 15,6-9-2-15,9-17 2 16,0-13-1-16,-1-12 0 0,1-15-1 16,-8-14 0-16,-5-10-1 15,-9-7 2 1,-8-4-2-16,-6 1 2 15,-8 6-1-15,-4 4 0 0,-6 12 1 16,-1 17 1-16,0 19-1 16,0 11 1-16,4 33-1 15,3 4 1-15,4 9-1 16,6 14-1-16,5 2 2 15,6 3-1-15,5-13 1 16,8-5-2-16,4-12 2 16,2-12-1-16,6-13-1 15,2-20 2-15,-2-12-2 16,0-14 1-16,-4-12-2 15,-8-10 3-15,-8-8-2 16,-8-5 2-16,-9 0-1 16,-12 5 1-16,-6 10 0 0,-9 12-1 15,-6 13 1-15,-8 20-1 16,-5 17 0-16,-2 17 1 15,2 18-2-15,2 12 1 16,7 7 1-16,12 2-2 16,15 2 2-16,16-2-1 15,17-2-1-15,12-5 1 16,6-1 1-16,9-4-1 15,-2-1 0-15,-5 0 1 16,-10 7-2-16,-15 4 2 16,-13 2 0-16,-15 4-1 15,-15-7 0-15,-16 0 0 16,-9-4-1-16,-7-7 0 0,1-15-2 15,-4-29-5-15,18-7-21 16,-4-41-10-16,14-13 1 16,3-34 0-16,14-16 24 15</inkml:trace>
  <inkml:trace contextRef="#ctx0" brushRef="#br0" timeOffset="407941.7166">3253 3137 67 0,'0'-57'39'15,"7"38"0"-15,-7 19-23 16,24 19-9-16,-2 23-3 15,7 22-2-15,3 15-1 16,3 10-1-16,3 7 1 0,0-8-2 16,-4 0 2-16,-4-15-2 15,-5-12 1 1,-6-19 0-16,-2-20 1 15,0-20-1-15,-2-19 0 0,-1-16 1 16,-2-19-2-16,1-4 2 16,2-6-2-16,1 6 1 15,2 13-1-15,3 15 0 16,6 24 1-16,3 15-1 15,4 19 1-15,2 7-1 16,3 5-1-16,0-3-2 16,2-2-5-16,-15-24-28 0,11-4-2 15,-13-24 0 1,4-3 0-16,-12-28 37 15</inkml:trace>
  <inkml:trace contextRef="#ctx0" brushRef="#br0" timeOffset="408175.717">4038 2713 75 0,'0'0'41'0,"-15"28"-1"16,25 46-32-16,5 4-3 16,14 15 1-16,1 16-3 15,6 10 1-15,3-6-1 16,-1-5 0-16,-3-8-2 15,-6-20-4-15,-3-13 2 16,-9-14-2-16,-1-13-4 16,-16-40-27-16,10 12-6 15,-13-31-1-15,1-16 0 0,-13-15 23 16</inkml:trace>
  <inkml:trace contextRef="#ctx0" brushRef="#br0" timeOffset="408347.3173">3979 3438 79 0,'44'-11'40'16,"6"-26"-2"-16,16-2-36 16,10-8 0-16,7-5-3 15,8 8-28-15,-14-18-9 16,-3 11 1-16,-22-1-4 15,-9 12 27-15</inkml:trace>
  <inkml:trace contextRef="#ctx0" brushRef="#br0" timeOffset="408799.7181">5094 3067 89 0,'-4'14'36'15,"13"-29"1"-15,10-4-39 16,17 3-3-16,3-19-9 16,14 10-22-16,-9-2-2 15,1 13 0-15,-15 1 10 0,-6 14 28 16</inkml:trace>
  <inkml:trace contextRef="#ctx0" brushRef="#br0" timeOffset="408940.1184">5168 3343 63 0,'0'0'37'15,"39"0"-3"-15,2-18-36 16,9-26-31-16,12-5-2 16,-2-16-2-16,4-2 11 15,-5-12 26-15</inkml:trace>
  <inkml:trace contextRef="#ctx0" brushRef="#br0" timeOffset="409158.5187">5832 2494 82 0,'12'84'41'16,"-4"10"-2"-16,16 19-37 16,2 9 0-16,3 6 1 15,-2 3-2-15,2-16 0 16,-2-22-1-16,-6-18-8 15,11-21-25-15,-14-39-5 16,5-18-1-16,-6-31 0 0,5-20 26 16</inkml:trace>
  <inkml:trace contextRef="#ctx0" brushRef="#br0" timeOffset="409361.3191">6195 2156 91 0,'14'57'39'0,"-5"25"0"16,15 24-36-16,7 19 1 15,5 17-1-15,3-4-1 16,-1-9-2-16,-1-16 0 16,-3-11 0-16,-1-17-12 15,-13-28-28-15,-1-15 0 16,-16-29-2-16,-3-13 0 15,-25-3 38-15</inkml:trace>
  <inkml:trace contextRef="#ctx0" brushRef="#br0" timeOffset="409517.3194">5897 3299 84 0,'88'-11'40'16,"17"-26"-4"-16,19-14-45 15,20-3-26-15,0-16-4 16,-3 12 1-16,-21-3 0 15,-19 16 38-15</inkml:trace>
  <inkml:trace contextRef="#ctx0" brushRef="#br0" timeOffset="410125.7204">3750 4500 79 0,'-15'9'39'0,"26"31"-1"15,16 16-37 1,15 21 1-16,5 10 0 15,7 16 0-15,0 1-2 0,-2-4 0 16,-6-16 0-16,-10-18 0 16,-12-17 0-16,-7-18-1 15,-17-31 1-15,13-15 0 16,-15-21 0-16,-3-18 0 15,-3-14 0-15,-1-3-1 16,1-3 1-16,0 7 0 16,5 18 0-16,8 24 0 15,11 25 0-15,7 20 1 16,10 22 0-16,7 9 0 15,4 3 0-15,6 0-1 16,-1-8 1-16,-2-15 1 16,-9-17-1-16,-2-15 0 0,-8-22 1 15,-8-10-1-15,-7-18 0 16,-8-14 0-16,-7-7-1 15,-3-10-2-15,2 6-3 16,-6-9-13-16,17 23-20 16,-6 2-2-16,15 20 2 15,0 8 5-15,10 18 33 16</inkml:trace>
  <inkml:trace contextRef="#ctx0" brushRef="#br0" timeOffset="410624.9213">4829 4678 82 0,'15'46'39'16,"-5"-9"0"-16,16 0-36 15,0 3-1-15,3-6-2 16,5-3-2-16,2-14-1 16,4-9-2-16,-3-25-5 15,10 3-4-15,-14-28 0 16,11 4 3-16,-13-13 4 15,-1-4 5-15,-8 3 3 16,-10 3 3-16,-3 18 4 16,-21-5 6-16,12 36 1 15,-38-11-4-15,15 26-3 16,-8 14-4-16,4 12-1 15,3 9-2-15,4 5 0 0,8 3-1 16,10-2 1-16,6-5-1 16,10-10 0-16,5-15 1 15,7-14-1 1,2-18-1-16,4-14 1 0,-2-15 0 15,-4-16-1-15,-9-14 0 16,-7-16 1-16,-9-5-1 16,-8-5 1-16,-4 9 0 15,-5 8 0-15,0 11 1 16,3 20 0-16,5 29 0 15,13 28 0-15,12 26 0 16,11 22-1-16,9 6 0 16,8 5 1-16,5 2-3 0,5-9 1 15,2-13-2 1,-3-23-3-16,4-5-18 15,-17-35-13-15,1-3-2 16,-17-26-1-16,-2-11 22 0</inkml:trace>
  <inkml:trace contextRef="#ctx0" brushRef="#br0" timeOffset="410812.1216">5644 4018 88 0,'-14'13'40'0,"20"42"-1"16,11 15-35-16,11 16 0 15,5 11-2-15,5 7 0 16,3-2-2-16,1-15 0 15,-2-13-2-15,-8-21-2 16,-2-4-14-16,-18-31-21 16,-3-6-2-16,-23-20 0 15,-6-7 8-15,-22-10 33 0</inkml:trace>
  <inkml:trace contextRef="#ctx0" brushRef="#br0" timeOffset="411155.3222">5586 4685 78 0,'18'-14'39'15,"14"-2"-1"-15,2-12-35 16,7 3 1-16,1-4-1 15,1-2-1-15,-2 8 0 16,-2 13-1-16,-5 10-1 16,-2 11 0-16,-3 16 0 15,-1 6 0-15,-3 2 0 16,3 3 0-16,-4-7 0 15,3-9 0-15,-2-11 0 0,-2-11-1 16,-3-11 1-16,0-13 0 16,-3-4-1-16,-2-2 1 15,-3 3 0 1,-2 7-1-16,1 13 2 0,0 11-1 15,1 13 1-15,4 9-1 16,1 8 0-16,2 3 0 16,3-2-1-16,-1-2 0 15,1-4-8-15,-11-17-28 16,11-5-2-16,-10-15 1 15,5-7-2-15,-7-13 37 16</inkml:trace>
  <inkml:trace contextRef="#ctx0" brushRef="#br0" timeOffset="411826.1234">6629 3890 72 0,'0'0'37'16,"0"0"1"-16,22 36-35 16,-1 11 0-16,9 17 1 15,2 11-1-15,8 9 1 16,2 1-1-16,4-2-1 15,-3-12 0-15,-1-21-1 16,-6-12-1-16,-4-13 1 16,-8-19-1-16,-5-11 0 15,-7-16 0-15,-7-18 0 16,-7-16 0-16,-5-4 0 0,-3-8-1 15,-1 0 0-15,4 10 1 16,3 17 0-16,12 23-1 16,9 18 1-16,12 21 0 15,10 10 1-15,8 7-1 16,3 1 1-16,2-5 0 15,-2-12 0-15,-7-21 0 16,-4-16 0-16,-9-19 1 16,-8-16-2-16,-9-17 2 15,-8-18-1-15,-9-14-1 16,-8-7 0-16,-3 6-3 15,-5 6-1-15,7 33-19 16,-8 6-15-16,9 34-2 0,-4 15-1 16,10 30 10-16,-2 12 31 15</inkml:trace>
  <inkml:trace contextRef="#ctx0" brushRef="#br0" timeOffset="412106.9239">6342 4371 74 0,'0'0'37'16,"14"5"-1"-16,9-16-32 0,9-8-3 15,7-7-2-15,6 8-12 16,-6-10-23-16,1 10 0 15,-13 0-2-15,-4 10 11 16,-23 8 27-16</inkml:trace>
  <inkml:trace contextRef="#ctx0" brushRef="#br0" timeOffset="412262.9242">6499 4534 90 0,'23'-4'34'16,"10"-7"-41"-16,24-17-30 0,9-15-1 15,16-11-1-15,4-20 37 16</inkml:trace>
  <inkml:trace contextRef="#ctx0" brushRef="#br0" timeOffset="413401.7262">10777 17263 85 0,'-114'91'39'0,"-5"-9"-2"16,6 5-36-16,7 6 0 15,22 8 0-15,23 7 1 16,28 0 0-16,28 6 0 15,32-8 0-15,29 14 1 16,28-9 1-16,30-14-2 16,20-39-1-16,17-20 1 15,8-26-1-15,0-30 2 16,1-41-4-16,-8-50 5 15,-9-52-3-15,-21-32-3 16,-21-17 2-16,-26-31-2 16,-26 7-1-16,-32-14 0 15,-33 30 3-15,-32 32-5 0,-24 55 2 16,-21 40 4-16,-16 49-2 15,-10 40 2-15,-6 27-1 16,2 47 1-16,7 18-4 16,13 24-3-16,3 7-18 15,26 11-14-15,13-16 0 16,25-9-1-16,17-28 12 15</inkml:trace>
  <inkml:trace contextRef="#ctx0" brushRef="#br0" timeOffset="413947.7271">13370 16051 86 0,'-46'9'39'0,"-19"3"-3"0,-7 15-34 16,-16 20-2-16,-8 26 0 16,-14 27 2-16,-9 22-1 15,1 40 2-15,12 35 0 16,12 34 2-16,23-1-3 15,25 6 1-15,34-15 2 16,30-12-3-16,31-15-1 16,17-36 2-16,12-24 0 15,5-44-2-15,0-18 2 16,-5-6-1-16,-8-15 0 15,-13-10 0-15,-57-41 0 16,81 43-5-16,-81-43-2 16,0 0-8-16,0 0-30 0,0 0 2 15,0 0-1-15,0 0-2 16,5-56 28-16</inkml:trace>
  <inkml:trace contextRef="#ctx0" brushRef="#br0" timeOffset="414276.3278">13671 16497 104 0,'-21'5'42'0,"4"18"-3"16,11 14-39-16,-11 20 0 15,6 40 0-15,0 34 1 16,0 29 0-16,3 32 2 15,-1 18-2-15,3 10 0 16,1-7 1-16,2-20 1 16,2-29 0-16,2-21-6 15,4-24-2-15,-7-30-22 16,19-38-13-16,-17-51-1 15,0 0-1-15,56-5 1 16</inkml:trace>
  <inkml:trace contextRef="#ctx0" brushRef="#br0" timeOffset="414541.5282">14268 16736 104 0,'8'187'43'0,"-10"22"-2"16,3 11-42-16,7 9 3 16,2-2 0-16,-5-20 0 15,-6-31-3-15,-4-40 2 0,-7-32-4 16,0-31-3-16,-14-16-17 15,26-57-20-15,0 0 3 16,-56-15-2 0,26-53 7-16,-6-46 35 0</inkml:trace>
  <inkml:trace contextRef="#ctx0" brushRef="#br0" timeOffset="414728.7286">13490 17784 107 0,'0'0'44'0,"92"52"-2"15,-15-66-33-15,14-3-16 16,19-11 2 0,23 6-19-16,-4-17-15 15,6-1-2-15,-13 7-3 16,0-13 3-16,-17 5 41 0</inkml:trace>
  <inkml:trace contextRef="#ctx0" brushRef="#br0" timeOffset="415134.3293">15394 17008 93 0,'-19'45'39'16,"-12"-7"0"-16,2 6-37 15,-7 0-3-15,5 5 1 16,-1 9-1-16,-1-4 0 16,0 4-2-16,-1-5-2 0,9-8-2 15,-6-17-11-15,14 1-18 16,-3-9-3-16,9-28 3 15,0-9 11-15,7-15 25 16</inkml:trace>
  <inkml:trace contextRef="#ctx0" brushRef="#br0" timeOffset="415321.5296">15137 17093 70 0,'30'39'40'0,"-5"13"-4"16,5 18-14-16,-2 0-20 15,4 10 1-15,-2 4-1 16,-4-10 1-16,-2-1-3 0,-10-21-7 15,-14-52-24-15,30 69-7 16,-30-69 0 0,0 0-1-16,6-38 15 15</inkml:trace>
  <inkml:trace contextRef="#ctx0" brushRef="#br0" timeOffset="415586.7301">15253 16696 82 0,'-7'17'38'16,"4"5"0"-16,5 10-34 15,1 16-3-15,5 9 1 16,0 9-1-16,1 16 1 15,-1-4-4-15,-2-3 1 0,-1-3-3 16,-9-10 1-16,2-1-4 16,-16-13-8-16,12-10-16 15,-11-15-6-15,0 1 1 16,-5-31 5-16,0 4 31 15</inkml:trace>
  <inkml:trace contextRef="#ctx0" brushRef="#br0" timeOffset="415789.5304">14999 17374 48 0,'-26'-9'33'16,"7"3"3"-16,-5-5-23 15,24 11-6-15,-2-12-1 16,18 8-1-16,8-4-1 16,16 1-1-16,9-4 0 0,12 2-1 15,5 1 1-15,9 3-3 16,2-5-1-16,-5-6-7 15,6 1-27-15,-16-4-3 16,-2 1 0-16,-13-12 0 16,-1-7 34-16</inkml:trace>
  <inkml:trace contextRef="#ctx0" brushRef="#br0" timeOffset="416413.5315">16373 16644 112 0,'-5'126'43'0,"-5"35"2"15,17 26-44-15,0 24 2 16,12 1 0-16,6 9 0 15,2-16 0-15,3-17 0 0,-1-35 0 16,1-37-3 0,-1-30 2-16,0-22-2 15,-29-64 1-15,58 66-1 16,-58-66 1-16,56-40-1 0,-29-21-1 15,1-37-1-15,0-37 3 16,-1-34-5-16,2-14 0 16,-2 0 0-16,1 16 0 15,2 20 1-15,9 38 0 16,10 68 2-16,5 59-3 15,12 50 8-15,7 33 1 16,8 26 0-16,7 15-5 16,4 5 6-16,0-21-1 15,-2-26 0-15,-1-32 1 16,-6-22-5-16,-5-47 1 15,-3-19-1-15,-6-48 6 16,-12-47-11-16,-12-27 1 0,-16-47 1 16,-17-24-4-16,-15-23 3 15,-14 27-3-15,-10-4-1 16,-10 44-2-16,2 37 4 15,-6 38-4-15,23 66-23 16,-1 16-7-16,19 42-3 16,3 0 2-16,16 4 7 15</inkml:trace>
  <inkml:trace contextRef="#ctx0" brushRef="#br0" timeOffset="416772.3322">18563 16082 105 0,'63'62'44'15,"9"6"-1"-15,17 13-35 16,4 24-5-16,8 19-1 16,0 13 1-16,-16 28 1 15,-17 6 0-15,-21 11-6 16,-35 10 7-16,-32-2-2 15,-35-3 1-15,-31 8-2 0,-31-9 1 16,-23-14-5 0,-8-11 1-16,-11-24-6 15,19-29-37-15,2-22-1 16,18-44 1-16,21-50 0 0,30-52 1 15</inkml:trace>
  <inkml:trace contextRef="#ctx0" brushRef="#br0" timeOffset="472199.2295">6140 9882 33 0,'-23'-4'25'15,"-13"-8"-5"-15,12 17-5 16,-20-7-4-16,10 12-2 0,-15-5-2 15,6 9-1-15,-8 1-2 16,1 11-1-16,-5-2 0 16,0 9 0-1,-1 0-1-15,2 6-2 0,6 7 2 16,9 10-1-16,6 3 0 15,16 5 1-15,12 6-2 16,18-1 1-16,14 0 0 16,15-4 1-16,13-7-2 15,11-9 1-15,6-18-1 16,7-13 1-16,0-13 0 15,1-10 0-15,-1-10-1 16,-4-10 1-16,-8-8 0 0,-6-11-1 16,-10-5 1-1,-9-4-1-15,-9-7 1 16,-10-1-1-16,-12-3 1 15,-7-1-1-15,-9 0 1 0,-6 2-1 16,-8 3 1-16,-5 6-1 16,-6 4 1-16,-5 2-1 15,-2 7 0-15,-5 6 1 16,-1 7-1-16,1 7 1 15,-1 3-1-15,1 6 0 16,3 4 0-16,4 9 1 16,-3 1-2-16,3 5 2 15,3 7-1-15,1 2 0 16,5 4 0-16,0 5-1 15,6 13-4-15,-4-4-24 16,18 10-8-16,0-4-1 16,7-1-1-16,6-1 23 0</inkml:trace>
  <inkml:trace contextRef="#ctx0" brushRef="#br0" timeOffset="475475.2353">7000 10960 67 0,'-27'-25'34'0,"-2"1"1"0,-1 1-34 16,3 3 0-16,4 5 1 15,-7 3 1-15,-1 14 0 16,-5 8 0-16,0 12 0 16,-7 4-1-16,3 16 1 15,-3 9 0-15,6 17-1 16,3 13 0-16,8 8-2 15,15 2 2-15,13 5-1 16,13-3 0-16,17-3 0 0,17-9-1 16,17-16 0-1,16-19 1-15,10-15 0 16,9-15-1-16,0-11 2 15,4-20-2-15,-1-13 1 0,-4-18 1 16,-10-7-1-16,-12-9 0 16,-10-1 0-16,-14-12 1 15,-11-8-2-15,-15 2 1 16,-16-4 0-16,-14 1-1 15,-14 1 0-15,-13 5-1 16,-10 1 1-16,-9 10 0 16,-11 9 0-16,-7 12-1 15,-4 11 2-15,-11 14-1 16,-3 11-1-16,-2 16 0 15,1 14 0-15,8 28-12 16,1 2-27-16,19 10 2 16,7 4-3-16,18-1 0 0,14 0 36 15</inkml:trace>
  <inkml:trace contextRef="#ctx0" brushRef="#br0" timeOffset="478096.0399">8027 11104 62 0,'0'0'38'16,"1"-12"-1"-16,-3 0-31 16,2 12 2-16,1-18-1 0,-1 18-2 15,-6-11-1-15,6 11-3 16,-26-7 0-16,2 8-1 15,-8 11-1-15,-6 6 0 16,-3 4 1-16,-2 3 0 16,6 3-1-16,9 8 1 15,17 2-1-15,17-1 1 16,21-8 0-16,15 0 0 15,13-1 0-15,7-4 0 16,1 4 0-16,-3-4 0 16,-11-5 0-16,-14 1 1 15,-15 3 0-15,-14 2-1 16,-18-2 1-16,-10 2-1 0,-12-4 0 15,-7-3 0-15,-4-2 1 16,0-6-2-16,5-6 0 16,8-5 2-1,10-10-2-15,10-7 1 0,13-10 0 16,15-10 1-16,9-10-1 15,12-8 1-15,5-5-1 16,2-3 1-16,-2 0-1 16,0 2 1-16,-8 6 0 15,-7 7-1-15,-10 7 1 16,-10 10 0-16,-7 7-1 15,-6 7-1-15,-4 6 2 16,-3 5-2-16,-5 4 1 0,-3 4-1 16,1 15-4-1,-7-11-22-15,9 14-11 16,-3-1 0-16,4 2-1 15,1 4 15-15</inkml:trace>
  <inkml:trace contextRef="#ctx0" brushRef="#br0" timeOffset="478782.4411">7271 12069 68 0,'0'-16'39'16,"0"16"-2"-16,-21-24-29 16,10 18-3-16,-10-10 0 15,-3 7-2-15,-5 6-2 16,-4 10 0-16,-7 7-2 0,-5 9 1 15,-3 13-1-15,0 8 1 16,3 6-1 0,4 2 1-16,10 0 0 15,12-6 1-15,14-9-1 0,16-11 0 16,16-17 0-16,9-16 0 15,11-15 1-15,4-15-2 16,3-10 0-16,-3-10 1 16,-3 0 0-16,-9 3 0 15,-11 10 0-15,-6 13 1 16,-9 17-1-16,-13 14 2 15,12 34 0-15,-9 11 1 0,-5 13 0 16,7 11 1-16,-2 5 0 16,3 4-2-1,-2-2 1-15,3-4-1 16,-3-8 0-16,2-2-1 0,-5-7-1 15,-1-9 0-15,-1 0-1 16,-2-8 0-16,2-3-5 16,-11-18-23-16,15 5-11 15,-3-22-2-15,0 0 0 16,0 0 11-16</inkml:trace>
  <inkml:trace contextRef="#ctx0" brushRef="#br0" timeOffset="480638.8443">6302 11839 43 0,'0'0'34'0,"-11"-19"1"15,11 19-29-15,-17-25 1 16,17 25 0-16,-34-24 0 16,12 15-1-1,-10-8-2-15,0 5-1 0,-9 0 0 16,-2 5-2-16,-9 0 1 15,-4 6 0-15,-7 1-2 16,-3 9 0-16,-6 8 1 16,-6 3 0-16,-2 7-1 15,-3 5 1-15,2 4-1 16,5 7 1-16,6 8 0 15,9 4-2-15,9 10 1 16,13 10 0-16,16 8 1 0,17 11 0 16,19 7-1-1,23 8 2-15,24-3-1 16,20-8 1-16,23-12-1 15,19-18 1-15,12-22-1 0,11-24 0 16,4-31 0-16,-2-28-1 16,-15-21 1-16,-13-15-1 15,-19-16 1-15,-17-10-1 16,-23-10-1-16,-22-5 1 15,-25-4 0-15,-20 0-1 16,-16 3 1-16,-18 5 0 16,-17 13 0-16,-17 12 0 15,-8 20 1-15,-8 19-2 16,-4 28 2-16,-2 19-1 15,5 21-1-15,7 12-3 16,23 30-19-16,6-5-15 16,18 12-1-16,11-7-1 0,19 8 8 15</inkml:trace>
  <inkml:trace contextRef="#ctx0" brushRef="#br0" timeOffset="493025.2661">5796 13167 71 0,'-2'-24'38'0,"2"24"1"0,-3-19-32 0,3 19 0 15,0 0-2-15,0 0-2 0,-3 18 0 0,1 11-2 16,-4 9 1-16,2 12-2 0,-6 4 1 0,4 12 0 16,-1-5 0-16,-2-2-1 0,3-2 0 0,0-7 0 15,6-8-3-15,1-19-4 0,19-7-28 0,-9-23-4 16,10-11 0-16,-1-14-1 0,7-11 25 15</inkml:trace>
  <inkml:trace contextRef="#ctx0" brushRef="#br0" timeOffset="493337.2666">6057 13220 71 0,'-5'17'36'15,"0"11"0"-15,-5 5-33 16,5 4-1-16,4 0-1 16,4 3 2-16,3-4-1 15,10-4 0-15,4-12 0 16,7-6-1-16,5-9 0 15,2-12 0-15,-1-6 1 16,0-8-1-16,-6-5 0 16,-5-7-1-16,-11 3 0 15,-6-3 1-15,-11-1-1 16,-8 2 0-16,-7 6 0 15,-4 3 1-15,-5 3-2 0,0 7 1 16,1 2-2-16,-2 2-3 16,13 13-11-16,-2-9-21 15,9 2-1-15,6-11 0 16,7-3 9-16,3-8 29 15</inkml:trace>
  <inkml:trace contextRef="#ctx0" brushRef="#br0" timeOffset="493883.2676">4593 11993 82 0,'-16'11'37'0,"15"19"-5"16,-2-3-27-16,10 12 0 16,-2-1-2-16,3 12-1 15,1 4 0-15,1 1-1 16,-1-4 1-16,0-3-2 15,-2-8 1-15,-2-7-3 16,1-4-2-16,-7-14-5 16,14 6-22-16,-13-21-6 15,0 0-2-15,14-29 1 16,-7 3 27-16</inkml:trace>
  <inkml:trace contextRef="#ctx0" brushRef="#br0" timeOffset="494070.4679">4797 12051 84 0,'0'0'38'0,"5"18"-2"16,1 16-30-16,-6 4 0 16,5 14-2-16,0 4-1 15,2 8-1-15,1-1-1 16,-2-7-6-16,11 4-32 15,-11-12-2-15,4-2-1 16,-2-21 0-16,3-11 22 0</inkml:trace>
  <inkml:trace contextRef="#ctx0" brushRef="#br0" timeOffset="497112.4733">3713 11068 49 0,'-17'-6'34'16,"5"-4"-12"-16,12 10-6 15,0 0-4-15,2 16-2 16,-5-2-3-16,6 13-1 15,-5 5-2-15,3 11 0 16,-3 2-2-16,-1 9 0 0,0 3-2 16,-1-5 0-16,2-4-1 15,-1-4-2-15,8-3-7 16,-11-15-27-1,14-5-1-15,-8-21-1 0,20-2 2 16,-8-15 35-16</inkml:trace>
  <inkml:trace contextRef="#ctx0" brushRef="#br0" timeOffset="497564.8741">3992 11039 81 0,'0'0'38'0,"0"0"-1"16,0 0-34-16,7-12 1 0,10 8-2 16,2 0 0-16,5-1 0 15,3 3-1-15,2 4 0 16,0 8-1-16,-3 7 0 15,-4 4 0-15,-6 5 0 16,-10 8-1-16,-6 10 1 16,-8 0 0-16,-8 1 0 15,-4-3 0-15,-6-5 0 16,-2-2 0-16,1-5 1 15,3-12-2-15,2-12 1 16,2-6-1-16,4-7 1 16,5-3-2-16,5-3 2 15,5-3-1-15,4-3 1 0,6 1 0 16,6 2 1-16,6 4-1 15,6 1 1-15,4-3 1 16,3 7-2-16,4 2 1 16,1-2-1-16,3 16-7 15,-9-6-31-15,7 6-1 16,-7-4 0-16,0-3-1 15,1-4 33-15</inkml:trace>
  <inkml:trace contextRef="#ctx0" brushRef="#br0" timeOffset="510653.2971">19620 6946 49 0,'0'0'35'15,"-1"-15"2"-15,-8 4-27 16,9 11 0-16,0 0-2 15,-11-2-3-15,0 11-1 16,-2 14-3-16,-6 7 2 16,2 11-3-16,-5 9 1 15,2 7-1-15,0 8 1 16,7 0-2-16,5-6 1 15,8-4 1-15,10-8-1 16,7-11 1-16,8-13-1 16,6-8 1-16,6-13-1 15,3-9 1-15,2-9-1 0,-2-7 0 16,-2-6 1-16,-7-2-2 15,-5-1 1 1,-8 3-1-16,-7 6 1 16,-9 5 0-16,-13 12 0 0,-8 7-1 15,-8 13 0-15,-4 11 2 16,-6 6-2-16,-1 4 1 15,0 1 0-15,6-1 0 16,8-1-2-16,8-9-2 16,23 2-26-16,-7-27-7 15,31 7-1-15,3-20-1 16,14-11 26-16</inkml:trace>
  <inkml:trace contextRef="#ctx0" brushRef="#br0" timeOffset="511230.4981">20477 6991 71 0,'-13'0'37'0,"13"0"0"15,13-9-33-15,13 1 3 16,9-11-3-16,11 2 0 15,5-3-1-15,7 4 0 16,-5-1-1-16,1 6-1 16,-14 10-1-16,-7 8 0 0,-11 15 1 15,-12 8-1-15,-12 9 1 16,-8 7-1-16,-5 9 0 15,-6 6 1 1,1 2 0-16,-1 0-1 0,1-6 0 16,3-6-1-16,6-1 0 15,3-10-3-15,7-5-2 16,-3-19-9-16,12-1-22 15,-8-15-2-15,11 3 0 16,-11-3 5-16,9-28 34 16</inkml:trace>
  <inkml:trace contextRef="#ctx0" brushRef="#br0" timeOffset="511402.0984">20551 7253 84 0,'37'5'38'16,"3"-19"-2"-16,17 2-35 15,18-3-5-15,2-6-30 16,15-1-2-16,-1-6-1 16,0 2-2-16,-2 1 31 15</inkml:trace>
  <inkml:trace contextRef="#ctx0" brushRef="#br0" timeOffset="511916.8993">22109 6858 88 0,'0'0'38'0,"-5"-18"-1"16,-6 7-36-16,-4 5 1 15,0 10-2-15,-10-2 0 16,-6 10 0-16,-4 6 0 15,-1 7 0-15,5 4 0 16,3 5 0-16,12 6 0 16,13-5 1-16,22 4 1 15,14 1-2-15,13 1 2 16,6 1-1-16,6 0 0 15,-1 3 0-15,-6-5 0 16,-9-2-1-16,-16 3 0 16,-17-4 1-16,-15-3-2 0,-16-3 1 15,-16-8 0-15,-13-7 0 16,-6-5 0-16,-4-5-1 15,5-11 0 1,6-10 0-16,14-11 0 0,17-15 0 16,17-2 0-16,16-8-1 15,14-5 3-15,10-4-1 16,5-3 0-16,4 0 1 15,-2 4-1-15,-1 2 1 16,-7 6-1-16,-8 6 1 16,-9 7-3-16,-9 4 0 15,-8 16-7-15,-19-1-28 16,-2 13 0-16,-12 3-1 0,-5 8-1 15,-4 8 33 1</inkml:trace>
  <inkml:trace contextRef="#ctx0" brushRef="#br0" timeOffset="514272.5034">21868 6466 66 0,'0'0'34'16,"-18"-21"1"-16,10 11-31 15,0-13 1-15,5 1-2 16,-4-12-3-16,1 1 1 16,-5-4-1-16,1 1 1 0,-3-3-2 15,1-1 1-15,-3 0 0 16,3 0-1-16,2 4 1 15,3-1 0 1,4 3 0-16,1 3 0 0,3 5 0 16,2 3 0-16,0 7 0 15,-3 16 0-15,7-18 0 16,-7 18-1-16,0 0 1 15,0 0 0-15,0 0 0 16,-14 20 0-16,-1-5 0 16,-3 2 0-16,-5 5 0 15,-4 4 1-15,-2-1-2 16,0-1 1-16,5-5 0 0,1-6 0 15,8-3-1 1,15-10 1-16,0 0 0 16,16-9 0-16,12-8 0 15,10-6-1-15,6 1 1 0,5-1 0 16,2 1 0-16,-2 5 1 15,-4 5-1-15,-5 10 1 16,-8 7-1-16,-6 9 1 16,-4 4-1-16,0 4 1 15,0 1-1-15,4-3-2 16,12 6-18-16,-1-10-14 15,8-4-1-15,4-3-1 16,6-5 16-16</inkml:trace>
  <inkml:trace contextRef="#ctx0" brushRef="#br0" timeOffset="514943.3046">22760 7014 78 0,'-12'6'38'0,"12"-6"-1"0,0 0-28 15,0 0-5-15,32 11-1 16,3-9-2-16,9 3 0 15,7-3 0 1,7 3-1-16,3-2 0 0,-3-3-1 16,0 2 2-16,-9-3-3 15,-4 2 0-15,-9-5-1 16,-6 2-1-16,-14-8-2 15,-3 8-4-15,-18-16-6 16,5 18-10-16,-11-25-9 16,-4 7 0-16,-6-5 3 15,2 7 32-15,-10-8 0 0,6 3 0 16,1 9 0-16,-12-7 0 15,15 8 22 1,-4 1 12-16,8 10 1 16,-5-10-10-16,20 10-5 0,-15 5-8 15,21 6-4-15,-6-11-3 16,27 26-1-16,0-7 0 15,3 3-2-15,5 3 0 16,2 5-1-16,1-1 3 16,-4 2-3-16,-7 1 1 15,-10-1-1-15,-14-3 0 16,-6 4-1-16,-10-1 1 15,-9 5-1-15,-9-4-1 16,-9 1 0-16,-1 2-3 16,-9-9-11-16,9 9-23 15,-10-7-1-15,6 2 0 16,1-10-1-16,12 0 33 0</inkml:trace>
  <inkml:trace contextRef="#ctx0" brushRef="#br0" timeOffset="515910.5063">21988 8057 35 0,'-6'-19'35'15,"-4"0"-1"-15,-7-12-16 16,3 17-5-16,-19-13-2 15,5 9-4-15,-11 3-3 16,0 9-2-16,-5 11-1 16,2 10-1-16,0 9 0 15,8 6 0-15,9 10-1 16,12 5 1-16,12-6 0 15,18-4 0-15,17-19 0 16,14-14 0-16,8-12 1 0,5-14 0 16,-1-11-1-16,-3-11 1 15,-8 1 0-15,-13 0-1 16,-11 11 1-1,-9 10-1-15,-16 24 1 0,0 0 0 16,0 21-1-16,-6 24 1 16,2 14-1-16,3 11 1 15,3 13-3-15,3 1-4 16,18 10-24-16,-3-9-6 15,3-3-1-15,-2-16-1 16,1-5 20-16</inkml:trace>
  <inkml:trace contextRef="#ctx0" brushRef="#br0" timeOffset="516222.5068">21684 9090 88 0,'-6'37'38'0,"-8"5"-2"16,15 8-35-16,-9 12-1 15,3 2 2-15,-1 1-3 0,1-8-3 16,11 2-8-16,-6-19-24 15,11-9-1-15,3-19 0 16,9-12 0-16,2-18 37 16</inkml:trace>
  <inkml:trace contextRef="#ctx0" brushRef="#br0" timeOffset="516472.1073">21921 9258 82 0,'-21'21'36'0,"12"5"0"15,0 2-33-15,9 4 0 16,3-6 1-16,11-7-2 15,6-11 1-15,10-13-1 0,3-12-2 16,0-8 1-16,-4-8-1 16,-7-6-1-16,-9 2-1 15,-14 4-1-15,-10 15-3 16,-18 5-5-16,7 26-25 15,-12 6 0-15,7 15-1 16,2 7 1-16,12 4 33 16</inkml:trace>
  <inkml:trace contextRef="#ctx0" brushRef="#br0" timeOffset="516830.9079">21730 10057 84 0,'-21'-14'37'0,"8"24"1"16,-2 23-32-16,18 13-2 0,4 15 0 15,7 13-2 1,1 5 0-16,5 6-3 16,6-4-1-16,-1-18-5 15,13-6-15-15,-11-27-16 0,2-17-1 16,-6-28 1-16,1-15 9 15,-9-23 29-15</inkml:trace>
  <inkml:trace contextRef="#ctx0" brushRef="#br0" timeOffset="516971.3082">21990 10161 86 0,'4'23'37'15,"-1"24"-2"-15,-3 17-30 16,8 14-3-16,4 10-6 16,-7-12-28-16,11 3-4 15,-3-16-1-15,4-9 1 16,-2-19 17-16</inkml:trace>
  <inkml:trace contextRef="#ctx0" brushRef="#br0" timeOffset="517283.3087">21653 11132 105 0,'-12'20'37'16,"10"26"0"-16,0 12-36 15,7 12 1-15,4 6-1 16,2 0-3-16,11 1-6 16,-12-22-22-16,12-5-8 15,-7-22 1-15,4-10-1 16,-6-17 9-16</inkml:trace>
  <inkml:trace contextRef="#ctx0" brushRef="#br0" timeOffset="517564.1092">21822 11372 93 0,'20'-35'37'0,"10"9"-1"15,-11-1-30 1,18 12-3-16,-4 10-1 16,-1 12-1-16,-4 5 1 0,-6 12-1 15,-9 10-2-15,-8 6 2 16,-9 9-2-16,-7 0 2 15,-2 0 0-15,-2-2-1 16,1-3 0-16,3-6-1 16,7-8 2-16,10-7-1 15,9-10 0-15,8-5 0 16,9-6-1-16,-2-6-2 15,12 8-6-15,-12-11-24 16,10 4-4-16,-7 0 0 16,2 1-1-16,-10 4 15 15</inkml:trace>
  <inkml:trace contextRef="#ctx0" brushRef="#br0" timeOffset="517908.3099">21838 12160 89 0,'0'0'38'15,"-25"34"0"-15,17 8-26 16,-1 13-9-16,12 13-1 15,0 8 0-15,3 10-1 16,5 0-2-16,0-7-2 16,8-3-11-16,-10-21-23 15,5-14-1-15,-4-20 0 16,2-19-2-16,-4-19 27 15</inkml:trace>
  <inkml:trace contextRef="#ctx0" brushRef="#br0" timeOffset="518282.7105">22030 12306 96 0,'0'0'38'0,"15"-11"-3"16,0 9-32-16,8-2-1 15,6 0 0-15,1 3-1 16,0 3 0-16,-2 2-1 15,-7 8 1-15,-14 8-1 16,-9 0-1-16,-10 6 1 16,-7-1-1-16,-3 2 1 15,-1-2-2-15,0-1 2 16,5-9-2-16,7-7 3 0,11-8-1 15,0 0 0-15,23 0 0 16,-4-5 0-16,4 4 1 16,1 1 0-1,-1 4 1-15,-6 6-2 0,-11 8 1 16,-11 7 0-16,-9 4 0 15,-7 5 0-15,-6-3-4 16,5 12-14-16,-12-13-20 16,8-3-1-16,2-11-1 15,10-1 0-15,14-15 31 16</inkml:trace>
  <inkml:trace contextRef="#ctx0" brushRef="#br0" timeOffset="518595.7111">21664 13316 93 0,'-30'19'41'16,"11"15"-2"-16,1 3-30 15,13 9-6-15,6 7-1 16,6 5 0-16,-1 4-1 15,2 0-1-15,2 0-3 16,-3-6-2-16,9 1-24 16,-10-25-10-16,2-8 1 0,-4-13-2 15,7-14 5-15</inkml:trace>
  <inkml:trace contextRef="#ctx0" brushRef="#br0" timeOffset="518860.9116">21737 13355 97 0,'-17'-12'39'0,"17"12"-2"16,0 0-34-16,7 10-1 15,3 5-1-15,5 8 0 16,0 3-1-16,1 1 1 15,1 4-1-15,0-3 0 0,4-4 0 16,2-6 0-16,6-8-2 16,3-16 0-16,7-6-2 15,-4-13-5-15,13 8-14 16,-13-15-15-16,-1 1 1 15,-10 0 0-15,-7-1 9 16</inkml:trace>
  <inkml:trace contextRef="#ctx0" brushRef="#br0" timeOffset="519001.3118">22037 13242 83 0,'-16'11'37'16,"10"17"1"-16,-4-2-29 16,15 18-5-16,-2 11-3 0,5 7-2 15,4 12-6-15,-10-8-26 16,11 6-3-16,-6-8-2 15,1-3-1-15,-5-12 22 16</inkml:trace>
  <inkml:trace contextRef="#ctx0" brushRef="#br0" timeOffset="519344.5124">21659 14191 97 0,'-18'4'40'0,"-5"3"-1"16,12 7-34-16,5 23-3 16,11 11 1-16,6 8-2 15,3 9 0-15,6-1-1 16,1 4-3-16,7 2-5 15,-15-20-24-15,14-9-6 0,-8-22-2 16,8-15 1 0,-3-18 12-16</inkml:trace>
  <inkml:trace contextRef="#ctx0" brushRef="#br0" timeOffset="519640.913">22077 14244 86 0,'-12'-4'37'15,"-10"12"0"-15,2 13-33 16,-6 3-1-16,2 5-1 15,-2 5-2-15,2 5 0 16,6 0 0-16,7-2 0 16,7 1-1-16,8-8 0 15,7 0 2-15,7-6-2 16,5-2 1-16,3-4 1 15,-2-4 0-15,1-1 0 16,-8 0 1-16,-5 1 0 0,-7 5 0 16,-10-1 0-16,-2 4 0 15,-8 0-3-15,-1 4-3 16,-8-8-14-16,7 12-19 15,-4-7-1-15,7 1-1 16,3-5 0-16,5 4 36 16</inkml:trace>
  <inkml:trace contextRef="#ctx0" brushRef="#br0" timeOffset="519984.1136">21591 15065 103 0,'-19'24'39'0,"21"9"-1"16,3 13-36-16,8 10-1 15,1 11-1-15,2 8 0 16,-1 6-1-16,0 4-1 15,1-3-1-15,-5-17-3 0,11-2-8 16,-12-26-23 0,13-11-1-16,-2-23-1 15,5-8 1-15,-1-30 34 16</inkml:trace>
  <inkml:trace contextRef="#ctx0" brushRef="#br0" timeOffset="520280.5141">21973 15365 77 0,'0'0'37'0,"-4"17"-2"16,1 13-27-16,-5-2-2 15,8 12-5-15,2-1 0 16,5 6-1-16,5-1 0 16,4-3 0-16,5-12 0 15,2-7 1-15,4-11-2 16,0-9 2-16,-3-10 0 15,-3-7-1-15,-7-6 1 16,-3-2-1-16,-9 5 1 0,-2 18-1 16,-19-11 1-16,4 20-1 15,-4 11-1-15,0 8 0 16,3 8 0-16,0-4-5 15,15 14-21-15,-4-12-9 16,6-6-2-16,-1-7 0 16,3-10 17-16</inkml:trace>
  <inkml:trace contextRef="#ctx0" brushRef="#br0" timeOffset="520827.5151">20522 15424 78 0,'0'0'35'0,"-1"22"3"15,1-6-29-15,9 18-5 16,-3 11 0-16,4 13-3 0,-1 4 1 16,3 2-2-16,1 9-2 15,0-10-1 1,4-3-4-16,-6-25-10 15,8-5-20-15,-3-22 0 0,6-12 0 16,-5-16 7-16,4-13 30 16</inkml:trace>
  <inkml:trace contextRef="#ctx0" brushRef="#br0" timeOffset="524306.3212">22220 14717 39 0,'15'-14'32'0,"4"7"1"16,2-4-27-16,16 7 0 15,5-7-2 1,10 5-1-16,5-2-2 0,2 1-1 16,1-4 0-16,-1 0 0 15,-6-1 1-15,-5 3 0 16,-11-1 2-16,-6 4-1 15,-12-1 1-15,-7 6 1 16,-12 1-1-16,0 0 0 16,-18 5-1-16,2 2 0 15,-9-1 0-15,-3 3-1 16,-7 0 0-16,-7 3 0 0,-5 2 0 15,-5 2 0 1,-2-3 1-16,-3 1-1 16,1 0 2-16,3 0-2 15,3-3 1-15,8 0-1 0,8-3 1 16,8-2-2-16,9-4 2 15,17-2-2-15,0 0-1 16,34-16 1-16,8 0-1 16,15-2 0-16,12-4 1 15,5-1 0-15,7-1-2 16,-3 1 2-16,-8 2 1 15,-7 1-1-15,-12 6 0 16,-14 6 0-16,-12 3 0 16,-8 1 1-16,-17 4-1 15,0 0 0-15,-3 14-1 16,-10-6-1-16,0 3-1 0,-7-11-8 15,20 0-25-15,-28 7-1 16,16-8 0-16,-2-7-1 16,3-4 38-16</inkml:trace>
  <inkml:trace contextRef="#ctx0" brushRef="#br0" timeOffset="524696.3219">22449 14420 71 0,'-19'-11'38'15,"19"11"-1"-15,-27 5-29 16,13 11-2-16,-5 1-1 15,0 12-2-15,-5 3-1 16,0 8-1-16,-2 0 0 16,-1-1 1-16,4 1-2 15,1-6 0-15,1-4 2 16,7-7-2-16,0-5 1 15,8-4-1-15,6-14 1 16,0 0-2-16,12 9 2 16,7-6 0-16,4-7-1 15,5 2 0-15,7-1 1 0,-1 1-1 16,4 4-2-16,-4-4-7 15,13 7-29-15,-14-4-1 16,1 3-1 0,-5-4 0-16,-1-4 29 0</inkml:trace>
  <inkml:trace contextRef="#ctx0" brushRef="#br0" timeOffset="528253.1281">20511 15235 55 0,'-10'-12'24'16,"-7"-10"-4"-16,17 22-4 16,-17-28-3-16,17 28-2 15,-5-16-3-15,5 16-1 16,9 11-2-16,-1 10-1 0,-2 9 0 15,5 16-1 1,-4 11-2-16,1 17 0 16,-2 3 1-16,-1 3-1 15,-3-5-1-15,1 0 1 0,-2-8-1 16,-1-10 0-16,1-14 0 15,2-13 1-15,-1-3-3 16,2-10 2-16,2-1-2 16,-6-16-3-16,17 6-6 15,-13-17-27-15,9-7 0 16,-2-16-1-16,5-10 1 15,0-13 35-15</inkml:trace>
  <inkml:trace contextRef="#ctx0" brushRef="#br0" timeOffset="528674.3289">20669 15286 87 0,'0'0'39'16,"8"-23"-2"-16,15 16-32 15,9-7-1-15,12 6 0 16,3-7-1-16,7 3-2 16,-2 0 1-16,0 5-2 15,-6 3-1-15,-8 1 2 16,-11 1-1-16,-5 1 1 15,-11 4 0-15,-11-3 1 16,6 21-2-16,-7 0 2 16,-8 1-1-16,1 8 0 0,-3 9 0 15,-2 11-1-15,-2 3 0 16,2 4 0-16,0 3-1 15,-1-6 1 1,3 3 0-16,3-1 0 0,-1-6-1 16,4-7 1-16,4-7 0 15,0-10-1-15,2-3-1 16,-1-9-1-16,6 0-3 15,-6-25-9-15,11 1-24 16,-8-15 0-16,4-5-1 16,-6-11 1-16,1-8 35 15</inkml:trace>
  <inkml:trace contextRef="#ctx0" brushRef="#br0" timeOffset="528892.7293">20821 15563 73 0,'18'0'40'0,"13"2"-1"16,0-8-30-16,17 6-2 16,2-12-1-16,9 1-3 15,2-2-4-15,-4-13-15 16,8 12-21-16,-12-5-1 15,-4 4-1-15,-10-9-1 0,-3 1 35 16</inkml:trace>
  <inkml:trace contextRef="#ctx0" brushRef="#br0" timeOffset="532293.5352">20458 14175 57 0,'-13'9'37'0,"-1"4"0"16,5 10-23-16,-2 5-8 0,10 16 1 15,-3 1-2-15,5 6 0 16,-1 6-3-16,3 3 0 15,-1-4-1-15,0 1 0 16,1-7 0-16,-3-10-4 16,5 0-3-16,-10-20-23 15,11-1-7-15,-6-19-1 16,15 2 0-16,-4-22 11 15</inkml:trace>
  <inkml:trace contextRef="#ctx0" brushRef="#br0" timeOffset="532730.336">20793 14223 81 0,'-1'-19'38'16,"-3"7"-2"-16,-11 1-30 16,-1 11-2-16,-4 4-2 15,-1 7-1-15,-1 9-2 16,2 10 1-16,5-2 0 15,5 6 1-15,9-3-1 16,8 2 0-16,11-2 1 16,10 2 0-16,4-7 0 15,3-7 0-15,0 4-1 16,-5-2 1-16,-8 3 0 15,-10 0 0-15,-13-2-1 0,-11 1 1 16,-10 0-1-16,-6-1 1 16,-3-7 0-16,1-4-1 15,0-14 0-15,8-9 0 16,10-13 0-16,9-12-1 15,9-8 1-15,6-9-1 16,5 1 1-16,1-1-1 16,1 5 1-16,-2 9 0 15,-4 6 1-15,-4 10-1 16,-6 7-1-16,-6 4-1 15,3 13-7-15,-13-20-26 16,10 9-3-16,-3-8 0 16,4-4-1-16,4-4 26 0</inkml:trace>
  <inkml:trace contextRef="#ctx0" brushRef="#br0" timeOffset="533042.3365">20496 13158 95 0,'-8'-15'38'0,"4"5"-1"16,4 10-34 0,0 0 0-16,-9 27 0 15,11 3-1-15,0 8-2 0,2 9 0 16,2 8-3-16,-1 0-3 15,12 17-12-15,-5-20-18 16,5-2-3-16,-2-15 1 16,6-15-1-16,-1-16 38 15</inkml:trace>
  <inkml:trace contextRef="#ctx0" brushRef="#br0" timeOffset="533385.5371">20938 13100 68 0,'-9'-22'35'0,"-8"15"1"15,-16 5-31-15,9 13 0 0,-10 5 0 16,6 11-2-16,-2 2-1 16,7 4 0-16,5-2-1 15,8-2-1-15,9-6 1 16,8-6 0-16,12-14-1 15,5-13 0-15,3-7 0 16,1-5 0-16,-2-3 0 16,-1 1 1-16,-4 3-1 15,-5 6 1-15,-16 15 0 16,14 11 1-16,-11 11-1 15,-1 10 0-15,0 8 0 16,0 5-1-16,4 7-3 16,-5-11-10-16,9 2-23 0,-3-14-1 15,3-6-1-15,-10-23 1 16,23-4 30-16</inkml:trace>
  <inkml:trace contextRef="#ctx0" brushRef="#br0" timeOffset="533837.9379">20663 12035 77 0,'-13'-8'36'16,"2"-8"0"-16,15-1-30 15,-2-1-1-15,12 7-2 0,1 1 0 16,9 8-2-16,5 9-1 15,4 6 0-15,-1 13 0 16,-4 7-1-16,-9 9 1 16,-8 5 0-16,-12 3-1 15,-11 6 0-15,-9-4 1 16,-7-2 0-16,-3-6 1 15,0-5-1-15,4-6 0 0,7-2 0 16,8-8 1 0,12-4 0-16,9-8 0 15,8-3 0-15,11-4-1 16,3-4-1-16,12 0-1 0,0-9-3 15,11 6-7-15,-13-14-23 16,6 1-2-16,-7-8 1 16,-5-5 0-16,-7-5 32 15</inkml:trace>
  <inkml:trace contextRef="#ctx0" brushRef="#br0" timeOffset="534071.9384">21093 12061 59 0,'-21'8'34'15,"-2"13"-1"-15,5 14-23 16,-7-1-2-16,14 17-4 15,0-5 1-15,15 6-2 16,7-10 1-16,10-8-2 0,4-16 0 16,6-11-1-16,1-17 0 15,-2-11 0-15,-1-18-1 16,-8-11-1-16,-5-7-2 15,-9-6-1-15,-2 11-4 16,-13-7-20-16,2 13-6 16,-4 5-1-16,0 7-1 15,4 4 19-15</inkml:trace>
  <inkml:trace contextRef="#ctx0" brushRef="#br0" timeOffset="534727.1395">20571 11091 90 0,'-2'-21'40'15,"12"3"-1"-15,7-6-35 16,11 9 1-16,3-1-2 15,3 14 0-15,-2 8-2 16,-9 15-1-16,-10 14-1 16,-10 13 0-16,-13 12 1 15,-11 7 0-15,-12 3-1 16,-6-4-1-16,-5-4 1 15,2-9 1-15,4-13 0 16,7-13 0-16,8-16-1 0,11-15 0 16,13-14 1-16,13-8-1 15,5-5 2-15,7-3-2 16,3 2 1-16,4 4 0 15,1 10 0-15,-1 8 0 16,-2 10 0-16,-5 6 0 16,1 4-2-16,-4-4-4 15,12 6-22-15,-11-14-9 16,3-8-1-16,-3-14 0 15,4-6 12-15</inkml:trace>
  <inkml:trace contextRef="#ctx0" brushRef="#br0" timeOffset="534898.7398">20989 10932 96 0,'-17'29'39'16,"6"13"-1"0,0 6-33-16,8 14-1 0,3 1-2 15,2-2-2-15,7-2-4 16,-5-20-13-16,11-8-21 15,-4-15-1-15,2-19 0 16,-2-22-1-16,2-20 34 16</inkml:trace>
  <inkml:trace contextRef="#ctx0" brushRef="#br0" timeOffset="535460.3408">20656 10168 88 0,'7'-20'39'15,"1"-3"-1"-15,10 1-34 0,-3 1 0 16,5 4-1-16,1 9-3 16,4 14 1-16,-3 11 1 15,-3 14-1-15,-5 9 0 16,-10 10-1-16,-6 6 0 15,-8 7 0-15,-7-3 0 16,-6-9 0-16,-5-4-1 16,-1-8 0-16,-2-11 0 15,3-10 0-15,2-17 1 16,4-13-1-16,5-8 0 15,7-9 1-15,6 1-1 16,4-1 1-16,7 0 1 16,6 4-1-16,9 4 0 0,5 14 1 15,7 3 0-15,4 9-1 16,4 2 0-16,2-3-4 15,8 10-7-15,-12-9-26 16,7-2-2-16,-8-12 1 16,-1-3-1-16,-9-9 31 15</inkml:trace>
  <inkml:trace contextRef="#ctx0" brushRef="#br0" timeOffset="535834.7415">21052 10048 70 0,'-20'-7'37'0,"20"7"1"0,0-12-30 15,11 17-3 1,0-2-1-16,7 11-1 16,2 0 0-16,-2 6-1 15,-1 4 0-15,-2 5-1 0,-8 4 1 16,-3 0-1-16,-8 3 0 15,-6-4-1-15,-5 1-1 16,-5-2 0-16,0-8 0 16,0-5 0-16,1-6 0 15,6-6 0-15,13-6 0 16,0 0 0-16,-2-19 1 15,15 7-1-15,4 1 1 16,5 4 0-16,4-2 1 16,3 2-1-16,1 1-1 15,0-5-2-15,6 12-7 16,-11-12-25-16,7-2-1 15,-6-10-1-15,2-3 0 0,-4-9 28 16</inkml:trace>
  <inkml:trace contextRef="#ctx0" brushRef="#br0" timeOffset="536411.9425">20455 8954 91 0,'3'15'40'16,"16"6"-1"-16,6-4-35 15,12 6-1-15,2 10 0 0,4-1-2 16,-4 10 0-16,-6 6-2 15,-11 7 1-15,-14 5-1 16,-10 7 0 0,-10 0-1-16,-13 0 2 0,-7-2 0 15,-8-10-1-15,-3-8 1 16,3-10-1-16,5-18 0 15,5-14 1-15,7-18-1 16,11-19 2-16,8-10-1 16,10-3 0-16,8-8 0 15,9-1 0-15,4 2 0 16,2 10 0-16,3 11 0 15,0 13-1-15,-2 1-2 16,3 12-3-16,-8-9-21 16,5 14-11-16,-4-1 1 15,1 0-3-15,-5-10 19 16</inkml:trace>
  <inkml:trace contextRef="#ctx0" brushRef="#br0" timeOffset="536817.5432">20806 9010 90 0,'15'-5'39'16,"4"10"-1"-16,2-5-33 15,10 9 0-15,-3 2-3 16,1 1-2-16,-3 10 0 15,-8 3 0-15,-7 3 0 16,-9 0-1-16,-7 0 0 0,-5-5 0 16,-4-2-1-16,-3-7-1 15,5-3 0-15,12-11 0 16,0 0-1-16,0 0 1 15,22-11 1-15,-1 8 1 16,3-1 1-16,2 10 1 16,-6 3 2-16,1 11 0 15,-12 4 1-15,-6 7 0 16,-11-2-1-16,-4 5-1 15,-9-4 0-15,-6-2-1 16,-2-6-3-16,-9-10-6 16,12-7-30-16,-9-15-1 15,7-10-1-15,2-17 1 0,8-14 28 16</inkml:trace>
  <inkml:trace contextRef="#ctx0" brushRef="#br0" timeOffset="537285.544">20475 7929 88 0,'24'-24'38'16,"-4"-1"1"0,5 7-35-16,-3 12-3 15,2 11 0-15,-4 9-1 16,-4 12 1-16,-7 13-1 0,-9-5 0 15,-7 8-1-15,-4 3 2 16,-6-1-2-16,-5 0 1 16,-1-11 0-16,-3-5-1 15,3-8 0-15,1-7 0 16,5-12 0-16,1-10-1 15,7-7 2-15,6-12-1 16,5-1 1-16,7-1 0 16,7 0 1-16,7 1 0 15,5 7 1-15,5 7 0 16,1 5-2-16,1 14 1 15,2 4-1-15,-4 3-1 0,0 6-4 16,-11-6-7-16,6 7-25 16,-13-9-1-16,-2 0 1 15,-13-9-2-15,15-11 38 16</inkml:trace>
  <inkml:trace contextRef="#ctx0" brushRef="#br0" timeOffset="537488.3444">20806 7827 91 0,'0'0'38'0,"0"0"1"16,-3 24-34-16,6-11-1 16,8 4-2-16,4 0-2 0,2 2 1 15,6-6-2-15,2-1-2 16,4-1-4-16,-10-17-20 15,9 4-11-15,-8-12 0 16,1 0 0-16,-8-13 11 16</inkml:trace>
  <inkml:trace contextRef="#ctx0" brushRef="#br0" timeOffset="537628.7446">21039 7716 91 0,'-13'23'39'0,"8"16"-7"16,-8 4-22-16,10 17-4 15,-1 16-4-15,2 7-5 16,17 17-32-16,-9-9-4 0,7 0-2 15,1-10 1-15,6-15 19 16</inkml:trace>
  <inkml:trace contextRef="#ctx0" brushRef="#br0" timeOffset="609373.2706">17655 11041 68 0,'-16'-1'38'0,"-9"-6"1"16,2 5-31-16,-4 0-4 15,2 10 1-15,-8 5-3 16,-1 12 0-16,-2 13 0 15,4 13 0-15,7 7 0 16,7 10-1-16,7 4 0 16,12 0 1-16,15-5 0 15,12-6 0-15,11-16 0 16,12-16-1-16,8-12-2 15,7-13 2-15,2-20 0 16,-3-11-2-16,-6-11 0 16,-7-8 1-16,-12-8-2 0,-11-6 2 15,-15-3 1-15,-16-3-1 16,-15 5 1-16,-7 6-1 15,-10 6 1-15,-5 8-1 16,-8 11 1-16,-3 10-1 16,-1 16-1-16,-2 16 2 15,0 12-2-15,-3 18 1 16,3 11 0-16,4 11 0 15,10 8-1-15,9 8 3 16,13-1-1-16,14-7-1 16,19-4 2-16,16-15-2 15,13-15 2-15,12-13-1 0,7-16 1 16,7-18-2-16,-1-16-1 15,-4-10 1 1,-10-10-1-16,-8-6 2 16,-16-8-2-16,-14-2 1 15,-18-1-1-15,-15 8 1 0,-14 4 1 16,-10 10-1-16,-8 6 0 15,-7 10-1-15,-2 17 1 16,0 16 0-16,2 19-1 16,4 13 1-16,8 15-1 15,11 8 2-15,11 10 0 16,14-1-1-16,16-1 1 15,14-10 0-15,16-17 1 0,14-19-2 16,8-18 1 0,12-19-2-16,-2-20 1 15,-4-10 0-15,-8-17 0 16,-10-13-1-16,-15-5 0 0,-17-1 1 15,-21 1 1-15,-19 7-1 16,-16 7 0-16,-12 10 0 16,-7 15 0-16,-6 23 0 15,0 23-1-15,1 24 0 16,9 21 1-16,10 15-1 15,10 13 0-15,13 11 1 16,12 0-1-16,12-14-9 16,24-1-28-16,-1-27-2 15,13-17-1-15,4-22 1 16,11-20 23-16</inkml:trace>
  <inkml:trace contextRef="#ctx0" brushRef="#br0" timeOffset="614895.6803">16463 11074 58 0,'-1'-13'37'16,"-4"-2"0"-16,5 15-29 15,-12-2 0-15,7 21-3 16,-11 11-2-16,0 15-1 15,-7 16-1-15,-5 11 0 0,-4 11 0 16,-3 7 0-16,-3 1-1 16,2-6 1-16,3-11 0 15,2-10 0-15,6-15 0 16,7-19-1-16,7-17-1 15,11-13 1-15,8-34-2 16,6-11 1-16,8-17-1 16,5-17 0-16,7-15 1 15,2-4 0-15,0 0-1 16,-1 2 1-16,-4 8 1 15,-1 11 0-15,-7 16 0 16,-2 15 0-16,-8 17 1 16,-3 15-1-16,-10 14 1 0,16 16-1 15,-11 17 1-15,2 12 0 16,1 12 0-16,2 11 0 15,1 7 0-15,1 4 0 16,2 1 2-16,-1-2-1 16,-2-9-1-16,1-11-1 15,-2-9 1-15,-3-10-1 16,0-9-1-16,-5-12-3 15,5-4-9-15,-7-14-24 16,-9-16-1-16,-1-7 0 16,-1 0 2-16,-5-10 36 15</inkml:trace>
  <inkml:trace contextRef="#ctx0" brushRef="#br0" timeOffset="615082.8806">16238 11454 68 0,'33'-12'38'0,"7"-9"-1"16,15 5-32-16,6-7-1 16,12-1-2-16,9 13-25 15,-7-10-12-15,2 6-3 16,-7-6-1-16,-2-2 21 15</inkml:trace>
  <inkml:trace contextRef="#ctx0" brushRef="#br0" timeOffset="616018.8823">17374 12089 89 0,'2'34'39'0,"-2"1"0"15,4 7-37-15,-3 15 0 16,5 4 0-16,-2 3 1 15,0 2-3-15,-3-7 3 0,0 1-3 16,-2-7 1-16,-2-7 0 16,0-9-1-1,-2-9-1-15,0-11 1 16,5-17-1-16,0 0 0 0,-11-33 0 15,9-7 0-15,-1-13 1 16,3-9-1-16,3-8 0 16,1-2 0-16,5-4 0 15,4 3 1-15,3 14 0 16,5 6 1-16,5 14-3 15,1 16 3-15,1 8 0 16,-2 11 0-16,-4 15 0 16,-6 16 0-16,-5 10-1 0,-9 6 1 15,-6 7-1 1,-10-1 1-16,-4 5-1 15,-4-4 0-15,-5-4 0 16,2-11 0-16,1-10-1 0,6-7 1 16,7-13-1-16,11-5 0 15,1-15 0-15,12-1 0 16,9 0 0-16,6-1 0 15,5 5 0-15,3 4 1 16,0 5 2-16,-3 7-1 16,-3 12 0-16,-9 8 1 15,-9 2 0-15,-9 10 1 16,-10 2-1-16,-8 5 0 15,-9 3-1-15,-6 1-1 16,-7-9 1-16,1-4-1 16,-2-8 0-16,2-8-1 15,1-11 0-15,4-11 0 0,2-9-1 16,7 0-2-16,1-11-4 15,18 7-27-15,-6-5-4 16,12 0-1-16,2-2 1 16,10-3 23-16</inkml:trace>
  <inkml:trace contextRef="#ctx0" brushRef="#br0" timeOffset="616658.4834">18652 11096 61 0,'-1'-15'37'0,"1"15"1"15,-4-25-30-15,4 25 0 16,-2-17-2-16,2 17-1 15,-16-10-2-15,2 12-1 16,-8 4 0-16,-6 9-1 16,-4 3-1-16,-5 9 1 15,0 8-1-15,-1 11 0 16,3 2 1-16,3 7 0 15,9 2-1-15,8 2 1 16,10-2-1-16,15-5 2 16,12-11-1-16,16-10 1 0,12-13-1 15,13-11 1-15,6-13-2 16,3-7 1-16,0-9 0 15,-8-6-3-15,-6 0 0 16,-15-2-4-16,-1 11-18 16,-20-12-17-16,-6 10 1 15,-10-8 0-15,0 6 11 16</inkml:trace>
  <inkml:trace contextRef="#ctx0" brushRef="#br0" timeOffset="617344.8846">17736 10094 77 0,'-22'-15'39'0,"22"15"0"15,-19-2-33-15,17 17-1 16,-2 1 0-16,8 12-3 15,-2 8-1-15,0 9 0 16,2 8 0-16,0 7 0 16,-2-3-1-16,1-1 0 15,-2-5-1-15,-2-10-1 16,2-6-2-16,-4-23-6 15,16-3-28-15,-13-9-2 16,4-17 1-16,-1-16-1 16,3-5 38-16</inkml:trace>
  <inkml:trace contextRef="#ctx0" brushRef="#br0" timeOffset="617641.2851">17671 10133 76 0,'0'0'37'0,"0"0"1"16,26-8-33-16,4 5 0 16,10 9-1-16,1 0-1 15,6 10-2-15,-6 2 0 16,-4 13 0-16,-13 4 0 15,-13 9 0-15,-14 7 0 0,-12 2 0 16,-12 4-1-16,-8 0 1 16,-9-4 0-16,-3-6 0 15,1-9-2 1,1-11-3-16,12-4-18 0,-5-20-18 15,10-9 1-15,2-10-2 16,12-12 11-16</inkml:trace>
  <inkml:trace contextRef="#ctx0" brushRef="#br0" timeOffset="620324.4898">11471 13370 73 0,'0'0'39'0,"0"0"-1"0,-14 20-28 15,12 1-7 1,1 0 2-16,4 16-3 15,-3 8 0-15,0 9 0 16,-4 6-2-16,-5 3 1 16,0 10 0-16,-5 3-1 0,-2-1 1 15,-3 1 0-15,0-3-1 16,1-12 0-16,2-7 1 15,7-12-2-15,1-10 1 16,5-15 0-16,3-17 0 16,8-27-2-16,2-15 2 15,5-17-2-15,-3-13 1 16,1-13 1-16,1-11-1 15,-3 0 0-15,-2 6 1 16,0 11 0-16,-1 11-1 16,-3 14 2-16,3 13-1 15,1 17-1-15,4 18 1 0,4 10 0 16,2 14 0-16,7 11 1 15,2 9-1-15,6 12 0 16,3 5 0-16,-1 10 1 16,1-2-1-16,-3 6 1 15,-2-7-1-15,-7-5 0 16,-4-2 1-16,-6-9-2 15,-4-6-1-15,-6-17-7 16,6 2-25-16,-11-25-4 16,-14 2 0-16,-2-17 0 15,-2-9 25-15</inkml:trace>
  <inkml:trace contextRef="#ctx0" brushRef="#br0" timeOffset="620527.2902">11299 13901 89 0,'17'8'39'16,"11"-8"0"-16,3-3-35 16,24-11-3-16,7-3 1 15,8-1-1-15,2 1-6 16,-11-10-28-16,3 8-5 15,-9-5-2-15,-6-9-1 16,-18-3 24-16</inkml:trace>
  <inkml:trace contextRef="#ctx0" brushRef="#br0" timeOffset="621338.4916">11295 12234 77 0,'0'0'38'16,"-15"6"1"-16,15-6-30 15,-15-4-5-15,11 17 1 16,6 14-1-16,-2 7-1 16,2 8-2-16,-2 7 1 15,1 6-1-15,0 2-1 16,-1 2 1-16,0-8-2 15,-1-14 1-15,0-6 0 16,-1-11-1-16,2-20 0 16,0 0 0-16,-5-32-1 15,0-17 0-15,0-13 1 16,1-12-1-16,3-15 1 15,0-2 0-15,3 2 1 0,4 5 1 16,5 10 0-16,6 19 0 16,3 14 1-16,3 15 0 15,-1 18-1 1,1 14 1-16,-6 15-1 0,-7 14-1 15,-7 12 0-15,-8 7 0 16,-8 6 0-16,-7 2 0 16,-6 0-1-16,-2-9 1 15,1-6-1-15,6-16 0 16,7-14 1-16,14-17-1 15,0 0 1-15,18-29 0 16,11 1 0-16,9 0 0 0,6-1 2 16,7 6-1-16,2 7 0 15,-3 11 0 1,-5 16 0-16,-5 10 1 15,-13 8 0-15,-11 7-1 16,-15 8 0-16,-10 3 0 0,-16 2 0 16,-10 3 0-16,-10-8 0 15,-8-4 0-15,-1-8-2 16,-1-9-1-16,5-9-2 15,-2-24-9-15,20-2-28 16,-3-22 0-16,13-9-1 16,6-16-1-16,16-12 36 15</inkml:trace>
  <inkml:trace contextRef="#ctx0" brushRef="#br0" timeOffset="621775.2924">11481 10713 88 0,'-23'-11'40'15,"-11"2"-2"-15,-5 9-35 16,-3 6 1-16,2 7-2 0,-4 11 2 15,1 14-1-15,4 9-1 16,7 9 0-16,9 6-1 16,11 4 1-16,13-7 0 15,17-2-1-15,15-11 0 16,15-9 0-16,12-18 0 15,7-12-1-15,4-14 2 16,1-7-2-16,-4-5 1 16,-9-6-2-16,-8 4-2 15,-13-5-2-15,-3 17-16 16,-20-9-19-16,-3 8-2 15,-11-6 1-15,3 2 0 16,-5-6 38-16</inkml:trace>
  <inkml:trace contextRef="#ctx0" brushRef="#br0" timeOffset="622305.6933">11349 9002 89 0,'-6'12'41'0,"-6"10"-2"16,3 26-34-16,2 17-1 15,5 18 1-15,-2 9-2 16,1 7 0-16,3 3-1 0,2-10 0 15,0-6-1-15,1-8 1 16,-1-18-2-16,-1-18-2 16,3-8-2-16,-4-34-5 15,0 0-31-15,0-19-2 16,-4-17 0-16,-8-24 0 15,-1-9 28-15</inkml:trace>
  <inkml:trace contextRef="#ctx0" brushRef="#br0" timeOffset="622570.8938">11189 9208 90 0,'48'-7'41'16,"18"7"0"-16,-4-6-37 15,23 1 0 1,5 5 0-16,-1 12-2 0,-14 10 0 15,-10 13 1-15,-19 10-2 16,-20 13 0-16,-23 14-1 16,-21 8 1-16,-21 4 0 15,-17 3 0-15,-13-3-1 16,-8-9-1-16,2-6-5 15,-10-26-34-15,16-12-1 16,2-23-3-16,16-18 2 16,8-15 21-16</inkml:trace>
  <inkml:trace contextRef="#ctx0" brushRef="#br0" timeOffset="668138.5738">4596 11681 32 0,'-15'1'19'0,"4"-3"-2"15,11 2-4-15,0 0-4 16,0 0-2-16,0 0-1 16,7 10 1-1,6-6-2-15,12 7 0 0,2-5-1 16,12 7 1-16,1-3-1 15,13 0-1-15,-1 0 0 16,8 1 0-16,-1-8 0 16,2 1 0-16,-5-9 0 15,-1 3-1-15,-4-6 0 16,-3 5 0-16,-9-7 0 15,-3 5-1-15,-6-1 0 16,-6 0 0-16,-6 3 0 0,-3 1-1 16,-15 2 1-1,15-4 0-15,-15 4-1 16,0 0 1-16,-11 2-1 15,0 0 0-15,-1-1 1 0,-2 0-1 16,-2-1 1-16,-3-1-1 16,0 2 0-16,-1-1 0 15,-1-1 0-15,-3 2 0 16,-5 2-1-16,-3 1 1 15,-3-1 0-15,1 1 0 16,-2-2 0-16,0 1 1 16,2-5-1-16,0 0 0 15,2-3 1-15,3-1-1 16,2-2 0-16,0 0 0 15,3 0 0-15,2 1-1 16,2 4 1-16,6 1 0 16,3-1-1-16,11 3 1 0,0 0 0 15,11 3 0-15,10-2 0 16,9 0 0-16,9-2 1 15,6 1-1-15,6 0 0 16,2 0 0-16,-1-1 0 16,-3 1 0-16,-7 0 0 15,-6 0 0-15,-10 1 0 16,-7 1 0-16,-19-2 0 15,14 6 1-15,-14-6-1 16,-16 3 0-16,0-1-1 16,-5-2-1-16,2 6-3 15,-14-9-21-15,10 5-12 16,-3-2 0-16,9-5-2 0,5-6 22 15</inkml:trace>
  <inkml:trace contextRef="#ctx0" brushRef="#br0" timeOffset="670135.3773">6204 8695 32 0,'-22'-9'32'0,"4"-4"-12"0,5 14-6 16,-19-13-2-1,10 14-3-15,-16-5-3 16,6 9-2-16,-9 1-1 15,-4 11 0-15,-5 4-1 0,-2 11-1 16,1 5-1-16,0 6 0 16,2 15 0-16,4 4 1 15,6 6 0-15,10 4 0 16,8 3 0-16,11 4 1 15,10-2-1-15,11 0 1 16,12-10-1-16,15-8 1 16,9-10-1-16,11-7-1 15,8-14 1-15,8-13 0 16,5-13 1-16,4-10-1 15,-3-14 0-15,-2-5 0 16,-6-11 0-16,-6-4 0 16,-11-9 0-16,-10 2-2 0,-11-5 0 15,-10 0 1-15,-12-3 0 16,-10-3-1-16,-8-2 0 15,-7-4 0-15,-9 5 2 16,-5-3-2-16,-7 7 1 16,-7 0 0-16,-6 8 0 15,-4 9 0-15,-6 11 0 16,0 11 0-16,0 5 0 15,2 7 0-15,6 5-2 16,4 2-3-16,19 18-23 16,2-9-9-16,12-2-1 15,12-9-1-15,0 0 33 16</inkml:trace>
  <inkml:trace contextRef="#ctx0" brushRef="#br0" timeOffset="672600.1817">5692 7971 31 0,'0'0'34'15,"0"0"1"-15,0 0-25 16,-6 14-4-16,4 6 0 0,7 14-2 15,-3 3-2-15,1 8-1 16,1 1 0-16,0 0 0 16,-1-1-1-1,1-3-1-15,1-7-1 0,-4-10-2 16,9 5-13-16,-9-15-18 15,-1-15 1-15,4 14-2 16,-4-14 35-16</inkml:trace>
  <inkml:trace contextRef="#ctx0" brushRef="#br0" timeOffset="673099.3825">5861 8043 41 0,'10'-17'35'16,"2"11"-1"-16,-12 6-27 16,33-7 0-16,-14-1-2 15,8 8-1-15,-4-3-1 16,1 5-2-16,-4 3 0 15,-3 5-1-15,-17-10 1 16,10 24-1-16,-15-5 0 16,-5 0 0-16,-2 5-1 15,-4-1 1-15,1-2-1 16,1-6 0-16,5 0 0 15,9-15-1-15,-2 16 1 16,2-16-1-16,23 2 1 0,-5-3 1 16,4 3-1-16,2 2 1 15,2 3 1-15,1 4-1 16,-6 1 1-16,-5 6 0 15,-10 4 0-15,-6 1 0 16,-10 0 0-16,-5 2 0 16,-9-3 0-16,-7-1 0 15,-3-2 0-15,-1-4-2 16,3-2 0-16,0-7-2 15,10 5-7-15,-2-13-25 16,24 2 0-16,-15-14-2 16,23-6 22-16,7-2 15 15</inkml:trace>
  <inkml:trace contextRef="#ctx0" brushRef="#br0" timeOffset="673676.5836">6895 8692 71 0,'-6'23'37'16,"-1"-3"0"-16,11 10-37 15,-3 11 1-15,0 10 0 16,0 0-1-16,0 9 2 0,1-2-2 16,0-1 1-16,-1-3-1 15,-2-3 2-15,1-11-1 16,0-5 1-16,-1-6-1 15,0-5 0-15,-1-4 0 16,0-6 0-16,2-3-2 16,0-11-2-16,0 0-10 15,0 0-25-15,17-13 1 16,-8-9-2-16,5-7 12 15,5-8 27-15</inkml:trace>
  <inkml:trace contextRef="#ctx0" brushRef="#br0" timeOffset="674004.1841">7175 8812 74 0,'-12'7'39'0,"3"8"-2"15,-6-3-35-15,7 12 0 16,4 0-1-16,3 7 0 15,0-2-1-15,3 3 1 16,3-3 0-16,1-2-1 16,0-6 1-16,3-2-1 15,2-4 0-15,3-7 0 16,1-4 0-16,2-4-1 0,3-3 2 15,2 0-1-15,2-6 0 16,1 2 0-16,-1-3 0 16,-1 0 0-1,-1-1-1-15,-2 1-2 16,2 6-3-16,-11-14-13 0,7 9-18 15,-7-4-1-15,1 1 1 16,-5-9 20-16,3 4 17 16</inkml:trace>
  <inkml:trace contextRef="#ctx0" brushRef="#br0" timeOffset="674300.5847">7412 8731 62 0,'0'0'36'0,"-19"-1"0"15,16 14-31-15,-3 10-1 0,4 19 1 16,-3 7-2-16,4 13-1 16,-4 6 0-16,2 11 2 15,-1-1-2-15,0 1 1 16,-1-5-2-16,2-9 1 15,-2-6 0-15,2-8 0 16,0-6-2-16,2-12 0 16,-1-1-3-16,-4-17-6 15,10-2-29-15,-4-13-1 16,-11-4 0-16,2-9-1 15,6-2 38-15</inkml:trace>
  <inkml:trace contextRef="#ctx0" brushRef="#br0" timeOffset="675673.3871">5789 10556 34 0,'0'0'35'0,"3"10"-1"15,14 4-21-15,-17-14 0 16,34 6-3-16,-13-7-2 15,16 7-2-15,-5-6-2 16,9 1 0-16,-3-5-2 16,2 2-1-16,-5-3 0 15,-2 5-1-15,-8-1 1 16,-5 0-2-16,-9 1 2 15,-11 0-1-15,0 0 0 16,0 0 1-16,-13 17-1 16,-5-13 0-16,-4 1 0 0,-9 0 0 15,-2 1-1-15,-5 0 1 16,-1-2 0-16,-1-2 0 15,-4-2 0-15,1 3 1 16,6-2-1-16,4 1 0 16,7 0 0-16,6-4 0 15,9 1 1-15,11 1-1 16,16-7-1-16,9 3 1 15,8-3-1-15,9 1 1 16,8-3 0-16,5 3 0 16,1 2 0-16,-2 0 1 15,-6 1-1-15,-7 0 0 0,-9 3 2 16,-9 0-2-16,-12 5 0 15,-11-5 1-15,-8 12-1 16,-11-7 0-16,-7-4 0 16,-10 4 0-1,-5 0-1-15,-7-1 1 0,0-1 0 16,-3-4 0-16,2 1 0 15,5 0 0-15,9 5 0 16,6-2 0-16,9-3 1 16,20 0-2-16,0 0 1 15,20-1 0-15,11 0-1 16,12 1 1-16,7 0 0 15,10-1 1-15,2 1-1 0,-1 2 0 16,-5 0 1-16,-6 4-1 16,-10-1 1-1,-12 3-1-15,-13-2 0 16,-15-6 1-16,-8 19-1 0,-16-9 0 15,-11-3 0-15,-10-1 0 16,-9 0-1-16,-7-5 1 16,-3 2-1-16,-2-3 1 15,2-1 0-15,8 2 0 16,9-1 0-16,9 2 0 15,15 2 0-15,23-4 0 16,0 0 1-16,33 11-1 16,13-12 1-16,14 1 0 15,12-2 1-15,10 0 0 16,1-3-1-16,-3 3 1 15,-10-2-2-15,-12 3 2 16,-11 2 0-16,-13 0-2 0,-15 3 1 16,-19-4-1-16,5 14 1 15,-15-3-1-15,-4-2 0 16,-5 1 0-16,0-2 0 15,-2-2-2-15,3-1-1 16,0-11-4-16,18 6-20 16,-8-22-14-16,8 3 1 15,0-13-2-15,6-7 19 16</inkml:trace>
  <inkml:trace contextRef="#ctx0" brushRef="#br0" timeOffset="676250.5881">4747 8848 58 0,'0'0'38'0,"0"0"-1"15,1 22-28-15,-4-3-1 16,6 14-2-16,-4 9-2 15,4 13-2-15,-5 4 0 16,2 4 1-16,-2-1-2 0,-1-2-1 16,1-3-1-16,-3-10-2 15,6 2-10-15,-7-26-23 16,9-7-3-16,-3-16 0 15,8-23 3-15,1-16 36 16</inkml:trace>
  <inkml:trace contextRef="#ctx0" brushRef="#br0" timeOffset="676780.989">5189 8747 79 0,'0'0'39'15,"-6"24"0"-15,-6-9-37 16,-1 2 1-16,-2-6 0 15,-1 3-1-15,-4 1-1 16,2-4 0-16,-4 0-1 16,1 3 1-16,-1-5 0 15,3 2-1-15,0-4 1 16,1 1-1-16,2 0 0 15,3 1 1-15,13-9-1 16,-16 16-1-16,12-1 2 16,2-2-1-16,2 5 0 15,3 3 0-15,1 2-1 16,1-1 1-16,1 0 0 0,-1 2 1 15,-1-5-2-15,-1 1 1 16,0-6 0-16,-1-1 0 16,-2-13 0-1,0 0-1-15,22 2 0 0,-4-17 1 16,6 0-1-16,6-7 1 15,7 2-1-15,4 1 1 16,2 3 0-16,-3 9 0 16,-3 7 0-16,-5 7 1 15,-9 13 0-15,-10 9-1 16,-13 5 2-16,-11 5 1 15,-8 4-2-15,-11 5 1 16,-5-1 1-16,-8-5-2 0,-1 0-2 16,-2-13-3-1,13 7-25-15,-5-22-11 16,8-13-1-16,3-13 1 15,12-15 14-15</inkml:trace>
  <inkml:trace contextRef="#ctx0" brushRef="#br0" timeOffset="681835.3979">7095 9906 56 0,'-41'15'33'16,"-2"3"0"-16,-3 3-32 15,3 9 0-15,-2 3 3 16,5 8-2-16,1 5 1 15,13 7 0-15,10-2-1 16,15 5 1-16,13 0-2 16,21-2 2-16,18-13-2 15,16-7 1-15,13-15-1 16,6-13 0-16,4-18 2 15,0-12-2-15,-7-14 0 16,-10-4 0-16,-15-6 0 16,-13-6 0-16,-18 0 0 15,-12-4-1-15,-16 0 0 0,-12 4 1 16,-14-1 0-1,-12 1-1-15,-9 7 0 16,-8 10 0-16,-5 8 0 16,-1 17 0-16,3 15-1 0,4 3-2 15,14 18-3-15,3-2-23 16,26 11-8-16,14-14-1 15,21-6 0-15,15-13 30 16</inkml:trace>
  <inkml:trace contextRef="#ctx0" brushRef="#br0" timeOffset="683613.801">7965 10031 64 0,'-8'-28'22'0,"13"17"-3"15,-16-12-5-15,11 23-3 16,-4-22-3-16,4 22 0 15,0 0-4-15,-12 36 0 16,4-1-2-16,0 10 0 16,0 11-1-16,-1 12 0 15,2 8 0-15,0 3-2 16,3-5 2-16,3-7-1 15,3-10-2-15,2-12-1 16,8-6-3-16,-12-39-8 16,34 8-22-16,-12-25-1 0,10-16 0 15,-2-15 12-15,5-14 25 16</inkml:trace>
  <inkml:trace contextRef="#ctx0" brushRef="#br0" timeOffset="683910.2015">8222 9987 57 0,'0'0'35'0,"0"0"0"16,-11 42-28-16,-4 0-1 15,8 18-1-15,-4 4-1 16,6 6-1-16,5-6-1 16,8-7 0-16,5-3 0 15,10-12-1-15,5-12 0 0,5-13 0 16,4-18 0-1,-2-9-1-15,-2-8 1 16,-1-7-1-16,-10-9 2 16,-6 3-2-16,-9-2 1 0,-11 9 0 15,-13 17-1-15,-10 17 1 16,-7 12-1-16,-5 17 1 15,0 10-2-15,1 7-1 16,10 20-22-16,5-15-14 16,12-5 0-16,11-18 0 15,12-7 11-15</inkml:trace>
  <inkml:trace contextRef="#ctx0" brushRef="#br0" timeOffset="685907.005">4771 10653 72 0,'-6'13'38'16,"6"-13"-1"-16,-1 13-34 15,13-11 2-15,14-5-1 16,2-3 1-16,14 4-2 15,-1-3-2-15,5-1 0 16,2-4 0-16,0 2-1 16,-4 4-1-16,-5 0 0 15,-2 5-4-15,-18-9-25 16,6 3-7-16,-12-3-2 15,-13 8 0-15,6-28 22 16</inkml:trace>
  <inkml:trace contextRef="#ctx0" brushRef="#br0" timeOffset="686546.6062">3725 9883 71 0,'0'0'37'16,"-7"12"0"-1,-5 19-31-15,5 21 0 0,-7 5-1 16,3 16-1-16,-3 6-1 16,3 9-1-16,0 0-2 15,0-10 3-15,4-6-4 16,1-10 0-16,6-6-4 15,-3-21-5-15,16-3-27 16,-12-18-2-16,-1-14 1 16,13-6-1-16,-4-18 36 0</inkml:trace>
  <inkml:trace contextRef="#ctx0" brushRef="#br0" timeOffset="687888.2085">4026 10121 35 0,'-23'-2'34'15,"-3"-2"0"-15,0-9-24 16,8 13-1-16,-5-8 0 16,23 8 0-16,-19 3-1 15,19-3-2-15,14 3 0 16,9-3-2-16,3-4 0 0,8-1-1 15,0-4-2 1,5-2 1-16,-6 2-1 16,-1-1 0-16,-7 3-1 15,-6 5 1-15,-19 2-1 0,12 14 1 16,-16 1-1-16,-4 13 1 15,-3 4 0-15,-6 10 0 16,-3 8 0-16,-1 4 0 16,3-1-1-16,0 4 1 15,3 0-2-15,2-4 1 16,3-5-1-16,3-9-2 15,4-4-1-15,-2-13-1 16,10 7-8-16,-13-18-27 16,8-11 2-16,0 0-2 15,0 0 2-15,-9-22 38 16</inkml:trace>
  <inkml:trace contextRef="#ctx0" brushRef="#br0" timeOffset="688059.8088">3838 10422 84 0,'20'-11'39'15,"13"9"0"-15,11-12-34 16,11 3-2-16,5-2 0 16,5-2-4-16,8 12-23 15,-6-9-15-15,4-3 1 16,3-9-2-16,5 1 10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02T21:38:16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23754 5606 87 0,'-32'-3'39'0,"-12"4"-1"0,-6 9-39 16,-17 12 0-16,-7 18 2 0,-12 21-2 0,-22 24 2 15,-23 30-1-15,-23 31 2 0,-23 23 0 0,-22 31-1 16,-25 23 1-16,-22 22-1 0,-25 33 1 0,-16 28-1 16,-16 28 0-16,-16 19-1 0,-20 28 0 0,-21 21 0 15,-14 20 0-15,-10 13 1 0,-7 7 0 0,-3 18 0 16,-4 3 0-16,-6 8 0 0,2-3 1 0,17-6-1 15,10-5 1-15,14-2 0 0,14-24-1 16,16-33 1-16,17-32 0 16,29-31 0-16,25-38 0 15,21-23-1-15,23-36 1 16,22-24-2-16,19-24 2 15,18-15-2-15,16-15-1 16,14-14 2-16,15-4-2 16,14-12 1-16,15-15-1 0,11-12 2 15,11-14-2-15,12-7 1 16,10-22 1-16,9-7-4 15,10 9 0-15,2-39-3 16,18-23-28-16,11-27-8 16,5-41 0-16,-3-59-1 15,13-34 17-15</inkml:trace>
  <inkml:trace contextRef="#ctx0" brushRef="#br0" timeOffset="608.4011">12254 4554 102 0,'37'78'41'0,"27"36"1"16,24 43-44-16,36 31 0 15,41 52 2-15,28 42-1 16,23 35 1-16,17 27-1 15,19 30 2-15,22 19-1 16,17 53 2-16,24 2 0 16,76 17-1-16,-23 14 1 0,21 12 0 15,13 16 1-15,7 23 1 16,10 51-1-16,16-53 0 15,7 22 1-15,-45 1 0 16,52 43 0-16,-5-47-1 16,-2-13-1-16,-4-35-2 15,-16-61 2-15,-24-18-2 16,-29-40 0-16,-37-48 1 15,-34-86-2-15,-38-9 1 16,-36-47 1-16,-44-32-1 16,-37-48-1-16,-40-27-2 15,-36-35 2-15,-34-27-4 16,-45-49-2-16,-34-24-9 0,-48-51-28 15,-26-47 0-15,-43-40 0 16,-30-52 1 0,-42-63 30-16</inkml:trace>
  <inkml:trace contextRef="#ctx0" brushRef="#br0" timeOffset="9687.6171">14177 5731 103 0,'-105'10'42'15,"5"60"-2"-15,15 77-41 0,16 89-1 16,24 117 2-16,0 57 0 16,-6 135 0-16,-3 87 1 15,-1 11 0-15,4 97 0 16,9 30 0-16,16 28 1 15,16-84 0-15,20 22 0 16,16-78 0-16,18-52 0 16,16-6-2-16,6-126 0 15,4-79 1-15,-4-99 0 16,-7-32-1-16,-2-89-1 15,-5-82 1-15,-8-103 0 16,-11-109 0-16,-16-111 0 16,-21-122-1-16,-18-117 0 0,-17-138 1 15,-18-102 0-15,-13-107-1 16,3-57 0-16,7-31 1 15,21 8 0-15,25 38-1 16,33 61 1-16,31 96-2 16,32 89 2-16,21 124 0 15,13 110-1-15,9 122 0 16,5 123 1-16,4 173 0 15,-7 157-1-15,-9 83 1 16,-8 178 2-16,-12 149-4 16,-10 99 3-16,-10 119-2 15,-11 104 1-15,0-6 2 0,0 42 0 16,4-5 0-16,3-93-3 15,7-105 3-15,6-91 0 16,2-138 1-16,5-157-2 16,1-123 1-1,0-198-3-15,0-123 3 0,-7-165-2 16,7-166 1-16,1-150-2 15,5-159 1-15,1-132-1 16,-1-147 0-16,2-81 1 16,7-45 0-16,18-11-2 15,3 19 1-15,18 58 0 16,9 100 1-16,5 101-1 15,-2 173 2-15,-9 133-1 0,-11 157 1 16,-24 173-1-16,-24 222 0 16,-39 183 1-1,-37 202-1-15,-31 149 1 16,-20 185-5-16,-16 149 5 0,-11 111-3 15,-9 144 3-15,1-11 1 16,16 38 0-16,23-53 0 16,22-12-1-16,22-165 2 15,18-123-1-15,13-127-1 16,13-210 0-16,12-120-1 15,4-193 1-15,0-181 0 16,-10-219 1-16,-1-152-1 16,-7-167-1-16,7-178 1 15,15-137-3-15,10-208 0 16,10-32 0-16,13-50 0 15,19 5-2-15,13 28 1 16,16 62 1-16,2 112 0 0,-3 104 2 16,-8 218-3-16,-12 88 3 15,-16 180 0-15,-17 221 0 16,-15 200 1-16,-25 185-1 15,-21 196 2-15,-25 168 0 16,-15 179-1-16,-14 146 1 16,-12 104-2-16,-10 88 3 15,-2 17 0-15,10 27-1 16,8-50-1-16,13-26-1 15,12-169 1-15,8-137-2 16,9-143 1-16,13-216-1 16,12-139-1-16,6-205 3 15,10-180 0-15,3-209 1 0,6-121 0 16,7-152 0-16,5-150 0 15,-2-98-2-15,-5-105 1 16,1-37-2-16,3-8 0 16,4 25-1-16,8 63 0 15,-2 100 0-15,1 132 0 16,-2 113 1-16,-8 140-1 15,-13 129 2-15,-13 149-1 16,-20 172 1-16,-22 155 2 16,-20 204 0-16,-18 163-2 15,-7 100 1-15,-2 191 1 16,5 103 1-16,7 120-3 15,14-13 1-15,17 3-2 0,26-91 0 16,21-107 2-16,17-75-2 16,10-196 0-1,10-138-1-15,11-204 2 16,9-145-1-16,4-198 3 0,0-190-2 15,1-167 2-15,9-151-1 16,8-145 0-16,13-101-1 16,1-84 0-16,12-28 0 15,6 29-1-15,8 52 0 16,0 98-1-16,-13 111-1 15,-18 138 1-15,-34 117 1 16,-43 118 1-16,-69 109 0 16,-74 97 0-16,-88 89 0 15,-94 74 1-15,-95 58 1 16,-99 43-1-16,-84 34 0 15,-84 17-1-15,-82 5 0 16,-74-23-2-16,-42-28 0 0,-52-46-1 16,-24-34 1-16,-7-39-2 15,6-29 2-15,22-25-1 16,57-19 1-16,72-15 1 15,75-10 0-15,108-9 1 16,97-23 0-16,107-24 1 16,106-31-1-16,111-37 1 15,115-40-1-15,143-37 0 16,93-39 0-16,112-35 1 15,163-24-1-15,90-21 1 16,134-12-1-16,35 3 0 16,80 4 1-16,47 26 1 0,50 29-1 15,-47 36-1-15,-67 34 1 16,-33 43 0-16,-108 44-1 15,-40 53 1-15,-123 51 0 16,-149 41-1-16,-136 51 2 16,-105 47-2-16,-167 45 1 15,-159 38 0-15,-142 32-1 16,-143 8 1-16,-122 9 0 15,-101 1-2-15,-66-7 0 16,-32-15 0-16,6-21 1 16,29-18-1-16,45-14 0 15,80-12 0-15,89-12 0 16,103-14 1-16,98-17 0 0,108-3 0 15,113-2-1-15,113-11 1 16,125-13 1 0,116-10-1-16,116-18 0 15,148-12 1-15,47-15-1 0,81-27 2 16,117-16-1-16,-3-12 1 15,12-2-1-15,-11 0 1 16,-32 13-2-16,-102 19 1 16,-23 15 0-16,-92 18-1 15,-161 22 0-15,-75 31 0 16,-141 32-1-16,-150 24 1 15,-165 30 1-15,-174 26-3 16,-144 28 2-16,-139 26-2 0,-114 21 2 16,-90-7-1-1,-34-5 1-15,4-12-1 16,50-20 1-16,93-23 0 15,99-33 0-15,124-28 1 0,127-30-2 16,137-21 1-16,134-19 0 16,136-23-1-16,136-19 1 15,136-21 1-15,147-11 0 16,152-7-1-16,101-14 1 15,126-14 0-15,50-10 0 16,99-8-1-16,19 4 1 16,0 5 0-16,-79 4 1 15,-79 11-1-15,-51 11 0 16,-116 19-1-16,-78 6 1 15,-156 16 0-15,-115 10-2 16,-133 9 1-16,-123 8-1 16,-170 7 1-16,-161 0 0 0,-147 3-2 15,-132 13 2-15,-125 15-1 16,-86 12 0-16,-69 11 0 15,-20 14 1-15,24 7-1 16,45 12 1-16,80 9 1 16,97-1-1-16,121-13 0 15,105-6 1-15,127-5-1 16,140-11 0-16,170-10 0 15,115-18 0-15,181-21 0 16,129-20 1-16,96-3 0 16,151-19 0-16,45-11 1 15,72-8 0-15,-6-3 1 16,37 7-1-16,-74 9 0 0,-46 7-1 15,-58 2 1-15,-136 7-2 16,-64-3 0-16,-114 1-1 16,-102-9 1-1,-139-4-2-15,-139-13 1 0,-150-7 1 16,-144-16-2-16,-124 0 1 15,-132 11 0-15,-109 21-1 16,-92 26-1-16,-55 40 2 16,-36 34-1-16,13 38 0 15,36 35 1-15,57 19 1 16,89 9-1-16,89-9 1 15,101-20 1-15,105-33-1 0,121-15 0 16,117-26 0-16,117-25 0 16,117-21-2-1,107-31 2-15,120-23-1 16,103-19 1-16,104-22 1 15,77-21 0-15,82-15 0 0,49-6 0 16,25 1 1-16,-3 13-1 16,-40 14 0-16,-52 21 0 15,-78 26-1-15,-81 18-1 16,-115 17 0-16,-102 25 2 15,-114 26 0-15,-101 16-2 16,-111 15 1-16,-107 12 0 16,-108 1 2-16,-110-3-1 15,-106-8-1-15,-98-18-1 16,-67-21-1-16,-42-14 2 15,-21-14-1-15,5-14 0 16,34-8-1-16,63-3-1 0,83 1 3 16,99 2-1-16,88-7 1 15,89-17-1-15,97-22 0 16,101-24 1-16,104-31 0 15,105-30-1-15,125-30 1 16,99-33 1-16,120-30 1 16,150-22 0-16,129-11 0 15,26-11 0-15,65-3-1 16,18-4 2-16,-17 4-1 15,-28-1-2-15,-66 8 2 16,-117 4-2-16,-129-6 2 16,-55 1-1-16,-137 1-1 15,-114-2-1-15,-140-8 2 0,-130-7-2 16,-137-2 1-16,-151-1-1 15,-143 10 0-15,-125 11-1 16,-96 17 0-16,-91 24 1 16,-42 32 0-16,-17 33 0 15,16 29-1-15,52 24 1 16,76 19 0-16,92 8 0 15,99 13 0-15,122-6-1 16,113-12 1-16,116-22 0 16,124-22 0-16,123-23 1 15,168-18 0-15,117-13 1 16,110-18 0-16,89-5 0 15,86 5 0-15,61 9 1 0,46 17-1 16,28 18-1-16,-85 21 1 16,-44 14 0-1,-64 17 0-15,-77 14-1 16,-97 11 2-16,-96 16-3 0,-120-5 2 15,-132-11-1-15,-99-25 0 16,-119-27 0-16,-112-29 0 16,-103-23-1-16,-92-27 0 15,-76-22 1-15,-57-11-1 16,-28 5 0-16,-5 11 0 15,14 21 0-15,28 21 0 16,51 20 0-16,63 23 0 16,70 21 0-16,72 24 0 15,71 15 0-15,76 21 0 16,85 23 0-16,97 25 0 15,97 26 1-15,129 32 0 16,103 32-1-16,34 45 2 0,61 39-1 16,90 46 1-16,-31 37-1 15,-27 36 1-15,-54 71-1 16,-108-37 2-16,-109-1 0 15,-60-22-1-15,-105-23 1 16,-162-36 0-16,-66-43-2 16,-104-50 2-16,-102-97-2 15,-95-3 0-15,-82-45 1 16,-53-40-2-16,-47-35 1 15,-22-32-2-15,-4-22 1 16,12-21 0-16,43-11 0 16,58 3 1-16,71 7-2 15,70 19 1-15,91 19 0 0,82 30 1 16,88 48 0-16,88 69-1 15,83 75 0-15,78 136 0 16,57 49 0-16,49 91 2 16,25 77-1-16,23 72 1 15,5 104-2-15,-8-12 2 16,-27 47 1-16,-23-89 0 15,-37 9 0-15,-38-59-1 16,-35-67 1-16,-27-88-1 16,-22-146 1-16,-23-64-1 15,-18-173 0-15,-34-126-3 16,-12-189 2-16,-12-165-1 0,1-155 0 15,8-184-1-15,12-96 2 16,19-81-2-16,25-43 1 16,38 9-1-1,20 71-1-15,18 95 2 16,1 126-1-16,-18 180 1 0,-30 124-1 15,-46 148 2-15,-62 171 0 16,-61 208 1-16,-55 155-1 16,-45 140 2-16,-34 112-2 15,-19 105 2-15,-3 74-3 16,16 16 3-16,27 18-1 15,30-30 1-15,39-13-1 16,33-23 0-16,33 9 1 16,24-83-2-16,28-48 2 15,22-30-3-15,20-74 2 16,19-95-3-16,15-89 2 15,17-109-2-15,15-154 1 0,17-100 0 16,8-155-1-16,13-146 2 16,15-134-1-16,23-119 1 15,21-114 0-15,30-61-1 16,30-31 0-16,32 12 2 15,30 65-1-15,33 89-1 16,14 119 0-16,2 130 2 16,-10 152-2-16,-29 152 2 15,-35 160-2-15,-48 180 1 16,-57 213-1-16,-72 181 2 15,-67 139 2-15,-58 153-3 16,-43 132 3-16,-31 112-2 16,-18 72 2-16,1-60 0 0,14-63-4 15,39-110 4-15,46-131-5 16,45-155 3-16,45-197-1 15,41-284 0-15,37-206-1 16,29-153 0-16,25-250 4 16,26-184-5-16,38-224 4 15,48-113-4-15,39-128 1 16,42-32 0-16,36-76 1 15,43 12 0-15,72 65 0 16,-11 97-1-16,-13 204 0 16,-40 102 1-16,-49 179-1 15,-63 187 2-15,-69 210-1 16,-97 203 0-16,-136 246 0 0,-74 191 1 15,-88 156-1-15,-69 164 1 16,-50 155 0-16,-33 172 2 16,-15-4-2-1,9 0 0-15,33-71 1 0,54-97 2 16,56-94-4-16,53-150 3 15,51-179 1-15,53-242-3 16,50-144 0-16,48-200-1 16,34-209 2-16,34-187-4 15,35-202 3-15,44-202-2 16,56-128-2-16,48-112 0 15,34-88 2-15,31-20-2 16,23 25 0-16,18 69 0 0,4 116 1 16,-21 173-2-1,-51 136 3-15,-66 149 1 16,-56 190-1-16,-68 169 1 15,-71 169 1-15,-82 179 1 0,-82 192-1 16,-71 130 1-16,-53 185-1 16,-44 110 2-16,-38 134-2 15,-22 71 1-15,-5 79-1 16,15-36-1-16,38-68 3 15,39-47-2-15,48-153-2 16,40-119 0-16,45-170 4 16,45-127-4-16,40-194 3 15,42-120-3-15,31-136 1 16,35-148-2-16,30-131 6 15,43-118-5-15,37-120-1 16,43-123 3-16,33-92-2 16,28-60 1-16,19-31 0 0,13 17 1 15,3 55-3-15,-9 83 2 16,-24 114-2-16,-47 116 1 15,-45 137 0-15,-53 119 1 16,-49 133-1-16,-58 130 1 16,-60 130 0-16,-61 185 2 15,-67 105-1-15,-56 145-1 16,-47 142 0-16,-43 90 1 15,-31 91-2-15,-16 86 2 16,1-71 4-16,15-105-5 16,37-49-2-16,38-133 5 15,41-145 0-15,40-106-2 0,32-146 1 16,31-167-1-16,24-78-2 15,18-114-2-15,11-129 8 16,14-116-7-16,7-127-1 16,8-117 1-1,8-118 1-15,4-120 1 0,-5-75-3 16,-7-49 3-16,-8-22-3 15,-12 13 1-15,-21 56 2 16,-24 62-1-16,-35 96 0 16,-45 100-1-16,-39 121 0 15,-49 101 1-15,-50 107 0 16,-52 90 1-16,-50 92 0 15,-56 76 1-15,-56 79-1 0,-43 84 0 16,-36 72-1-16,-29 89 1 16,-23 87-2-1,-9 100 1-15,5 77 0 16,35 69 1-16,56 41-1 0,66 46 1 15,80 43-1-15,91-31 1 16,100-25 1-16,107-36-2 16,102-36 1-16,101-43 0 15,88-39-1-15,81-70 2 16,94-80 1-16,32-48 0 15,42-82-1-15,40-111 2 16,57-112-1-16,-22-124 0 16,1-121 0-16,-13-111 0 15,-48-100-1-15,3-92 1 16,-30-84-1-16,-54-43-3 15,-89-35 2-15,-30-14 0 16,-68-11 0-16,-76 9-1 0,-75 18 0 16,-85 37-1-16,-84 58 0 15,-81 50 2-15,-80 72-1 16,-78 76-2-16,-72 99 1 15,-67 93 2-15,-59 101-2 16,-36 97 1-16,-32 80 1 16,-18 80-2-16,-5 65 0 15,8 60 2-15,25 36-2 16,35 39 0-16,49 26 1 15,51 26 1-15,66 47-1 16,70-15 1-16,74 4 1 16,72-7 0-16,77-14 1 15,69-14-1-15,61-21 0 0,52-39-1 16,35-57 1-16,25-4-2 15,12-25 2-15,8-28-1 16,-4-17-1-16,-13-34 1 16,-15-27 0-16,-19-23-1 15,-17-22 1-15,-16-24 1 16,-15-20-2-16,-19-15 2 15,-14-13 0-15,-9-10-1 16,-9-6 0-16,-18-10 1 16,13 3-1-16,-13-3 0 15,-13-8 1-15,1-1-1 16,-2 1 1-16,-3-5-1 15,2-2-1-15,-2-3 1 0,6 0 0 16,8-8 0-16,13-3-1 16,21-6 1-1,27-9-1-15,36-8 1 16,36-10-1-16,47-19 2 0,45-20-1 15,55-16 1-15,90-16 0 16,9-2-2-16,50 2 2 16,49 2-1-16,70 15 1 15,-9 25 0-15,12 35 1 16,43 34 0-16,-82 39 0 15,21 36 0-15,-38 33 0 16,-52 45-2-16,-88 35 2 16,-30 39-2-16,-69 38 0 15,-124 40-2-15,-46 76 1 16,-94-13 2-16,-91 20-2 15,-91 7 2-15,-87-12-3 16,-74-33 3-16,-62-45-2 0,-50-76 2 16,-41-123 0-16,-19-51 0 15,3-99-1-15,16-104-1 16,32-84 2-16,38-85-2 15,45-95 0-15,59-61 0 16,65-49-2-16,68-24 1 16,68-21 0-16,71-8 1 15,69 0 1-15,78 30-1 16,76 60 0-16,120 71 0 15,19 89 1-15,56 94 1 16,29 119-2-16,10 123 1 16,-8 154-1-16,-29 83 3 0,-49 97-1 15,-112 110 1-15,-33 79 1 16,-83 23-1-16,-76 14 1 15,-73 3-1-15,-62-56 1 16,-54-5-2-16,-39-47 1 16,-31-88-2-16,-11-91 0 15,0-66 0-15,14-68-1 16,19-75 1-16,26-60-1 15,37-52 0-15,36-41 1 16,40-31-1-16,40-19 1 16,32 1 0-16,28-2 0 15,26 13-1-15,16 19 0 16,11 17 2-16,7 25-2 0,-1 29 1 15,-4 26-1-15,-9 24 1 16,-10 23 0-16,-11 19 0 16,-11 14 1-1,-11 12-2-15,-12 1 2 0,-10-2-1 16,-4-5 1-16,-9-18-2 15,-9-25 1-15,-6-39 0 16,-7-43-1-16,-3-50 0 16,-1-47 0-16,-3-55 0 15,-7-55-1-15,1-38-1 16,-2-34 1-16,1-17 1 15,-1-13-1-15,-4-4 1 16,-4 2 1-16,-5 10-1 0,-1 4 1 16,-8 14 1-1,1 20-2-15,-4 23 1 16,2 36-1-16,7 36 1 15,8 42-1-15,9 38 1 0,11 49-1 16,15 39 1-16,16 30 0 16,18 28 0-16,40 20 0 15,22 8 0-15,28 4 0 16,35-2 1-16,41-9-1 15,45-16 1-15,41-20 1 16,39-31-1-16,35-21-1 16,29-17 1-16,18-16 0 15,10-11-1-15,-2 0 1 16,-11 6-1-16,-19 13 1 15,-29 26-1-15,-29 30 1 16,-34 46 0-16,-34 50-1 16,-51 70 1-16,-54 67-1 0,-67 72 1 15,-70 66 0-15,-71 57 0 16,-68 43 0-16,-72 24-1 15,-64 3 1-15,-58-10 0 16,-41-21 0-16,-24-36-1 16,-9-35 0-16,1-39 0 15,14-33-2-15,24-29 2 16,31-19-1-16,39-12 0 15,38-13-1-15,46-7 2 16,47-2 0-16,40 0-1 16,40 1 2-16,30-9 0 15,31-5-1-15,31-25 2 16,26-14-1-16,17-22 0 0,16-29-1 15,13-27 2-15,7-36-2 16,8-46 1-16,0-55 1 16,6-67-2-1,1-77 0-15,-5-79-1 0,-7-88 1 16,-9-89-1-16,-14-73 0 15,-14-59-2-15,-15-49 1 16,-18-23 1-16,-18-8 0 16,-15 18-2-16,-17 52 1 15,-20 59 2-15,-15 70-1 16,-20 68 1-16,-18 76-1 15,-21 75 0-15,-20 73 0 0,-18 55 3 16,-14 43-2 0,-9 33 0-16,-5 16-1 15,-2 19 1-15,9 15 0 16,9 13-1-16,17 13 2 15,15 18-1-15,18 14-1 0,24 31 1 16,16 43-1-16,26 49-1 16,18 58 1-16,27 68 1 15,22 80-1-15,33 35 1 16,34 40 1-16,39 26 0 16,36 10 2-16,43-8-1 15,41-12 0-15,34-44 0 16,20-59 0-16,13-22-1 15,3-36 0-15,-6-27 1 16,-12-22 0-16,-19-14 0 16,-24-22 1-16,-28-9-1 15,-24-2 1-15,-32-9-1 0,-29-6 0 16,-36-12-1-16,-36-19-2 15,-49-30 0-15,-45-27-1 16,-41-41 1-16,-40-48-1 16,-32-63-1-16,-18-64 1 15,-8-73-1-15,8-89 2 16,31-90 0-16,43-100 1 15,55-75-2-15,62-72 1 16,67-58 1-16,57-59 0 16,66-23-1-16,52 15 1 15,48 38-1-15,30 72 2 16,23 68-2-16,3 91 2 15,-2 105-2-15,-12 123 1 0,-33 112 1 16,-43 91-2-16,-60 98 1 16,-68 86 0-16,-84 79 1 15,-79 101-2-15,-87 2 1 16,-87 25 0-16,-77 6-1 15,-57-8 0-15,-47-35 1 16,-38-51-1-16,-22-71 0 16,-20-117 1-16,2-54 0 15,16-87 0-15,31-83 1 16,32-60-1-16,41-47-2 15,45-33 1-15,55-2 0 16,59 20-1-16,53 40 1 16,46 46-1-16,29 61 1 0,20 67 0 15,11 71 1-15,-2 69 0 16,-5 64 0-1,-7 89 0-15,-10 22 1 16,0 44 0-16,5 29 0 0,9 10 2 16,17-1-3-16,24-12 2 15,18-31-1-15,20-76 1 16,17-16-1-16,14-49-1 15,10-58 0-15,13-66 1 16,4-88 0-16,7-79-2 16,-1-89 2-16,0-94-1 15,-3-95-1-15,-8-92 1 16,-11-60-1-16,-9-37 0 15,-6-5 0-15,-5 21 1 16,2 51 0-16,-1 78-1 16,5 94 1-16,4 116-1 15,7 106 1-15,3 113 0 0,-8 109-1 16,-1 87 0-16,-5 128 1 15,-1 33 0-15,-2 76 1 16,3 47 1-16,0 20-2 16,4-1 1-16,18-17 0 15,9-29 0-15,19-96-2 16,17-15 2-16,25-86-3 15,21-78 2-15,29-80 0 16,18-78 0-16,20-79 0 16,12-66 1-16,5-74 0 15,-7-70 0-15,-12-52 0 16,-23-45 0-16,-25-15 0 15,-27 12 0-15,-35 40-1 0,-28 45 0 16,-23 82 1-16,-13 107-1 16,-15 136 0-16,-11 143-1 15,-21 132 1-15,-18 105-1 16,-20 102 4-16,-19 97-1 15,-24 63 0-15,-27 16 0 16,-28-16 0-16,-28-27 1 16,-27-4-1-16,-31-89 0 15,-29-72-3-15,-35-85 1 16,-32-85-1-16,-44-84-1 15,-42-99 1-15,-45-103-2 16,-45-164 0-16,-37-77 0 0,-15-88 1 16,-6-54 0-16,16-17 0 15,36 18 1-15,41 40-1 16,60 70 3-1,69 114-1-15,71 124 1 16,65 129 0-16,69 98-1 0,61 122 1 16,57 93-1-16,61 23 1 15,51 32 0-15,59 19 0 16,57-17-2-16,54-38 3 15,42-63-3-15,90-101 8 16,-18-132-5-16,25-71-1 16,18-109 0-16,13-125 1 15,43-112 0-15,-46-129-1 0,27-108 2 16,-90-95-7-1,31-59 5-15,-19-23 0 16,-24 16-1-16,-25 47 0 16,-73 79-1-16,9 124 2 0,-63 139-1 15,-7 196 0-15,-31 120 0 16,-34 143-1-16,-28 110 1 15,-29 144 0-15,-15 29 0 16,-15 56-3-16,-10 23-1 16,17-51-5-16,14-3-5 15,43-44-3-15,23-92-6 16,70-118-6-16,30-100-6 15,109-107-3-15,78-131-5 16,73-116 26-16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02T22:17:52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15940 4403 53 0,'1'20'33'15,"-1"-20"-1"-15,1 18-30 16,-1-18 1-16,11-15 1 16,-5-10-1-16,4 0 0 15,0-14 0-15,2-6-1 16,-2-9 1-16,3-5-2 15,-2-4 0-15,1-4-1 16,-2 5 1-16,0 1 0 16,-2 1-1-16,0 4 0 15,-2 3 0-15,-1 3 1 16,0 4-1-16,-2 8 1 0,1 3 0 15,0 4-2-15,-2 4 1 16,1 10 1-16,-2 5-2 16,-1 12 1-16,0 0 1 15,0 0-1-15,0 0 0 16,8 23 1-16,-5 0-1 15,0 7 1-15,1 4 0 16,1 6 0-16,0 9 0 16,1 1-1-16,-1 4 1 15,2 4-1-15,-1-2 2 16,2-2-2-16,-1-3 1 15,0-4-1-15,2-8 0 0,-2-8 0 16,0-6 1-16,1-10-1 16,-8-15 0-1,12 4 2-15,-5-20-2 16,4-10 0-16,1-14 1 15,6-11-1-15,0-14 0 0,4-6 1 16,2-14-1-16,3-4-1 16,1 4 1-16,-2 3 0 15,-1 9-1-15,-4 11 1 16,-1 13 0-16,-4 13-1 15,-4 16 1-15,-1 22 0 16,-4 15 0-16,-1 18 0 16,-1 13 0-16,-1 13 0 15,-1 8 1-15,0 11-1 16,-1 4 0-16,1-1 1 15,-1-6-1-15,1-5 0 16,-2-8 1-16,1-4 0 0,-1-12-1 16,3-4 0-16,-1-4-2 15,-2-11 0-15,5-2-4 16,-6-27-14-16,6 18-17 15,-6-18-1-15,20-10 1 16,-7-11 17-16</inkml:trace>
  <inkml:trace contextRef="#ctx0" brushRef="#br0" timeOffset="483.6009">16985 3763 77 0,'-27'5'34'0,"6"8"-15"16,-2-2-15-16,3 7-2 15,0 3 1-15,4 8-1 16,1 3 0-16,4 2 0 15,2 2-1-15,3 6-1 16,5-1 0-16,5-9 0 16,3 0 0-16,4-12-1 15,5-7 0-15,4-12-1 16,4-7 0-16,2-10 1 15,2-8 0-15,-2-7-1 0,1-7 2 16,-1 0-1-16,-4-2 1 16,-5 7 1-16,-5 3 0 15,-2 5 1 1,-5 8-1-16,-5 17 2 0,0 0-1 15,5 19 1-15,-6 6-1 16,3 7 1-16,-2 3-1 16,4 5-1-16,-1 1 0 15,2-3 0-15,1-1-2 16,-1-7-3-16,6 6-6 15,-12-14-26-15,12-1-1 16,-11-21-1-16,21 7 7 16,-7-21 31-16</inkml:trace>
  <inkml:trace contextRef="#ctx0" brushRef="#br0" timeOffset="748.8013">17627 3723 64 0,'-15'24'35'16,"-6"-3"-2"-16,5 7-31 15,-2-2 1-15,3 11-1 16,-2-2 0-16,3 5-1 15,-2 1-1-15,-1-1-1 16,1 0-1-16,-1-8-1 16,5 6-4-16,-9-20-17 15,10 2-10-15,-3-9 0 0,14-11-1 16,-14-8 34-16</inkml:trace>
  <inkml:trace contextRef="#ctx0" brushRef="#br0" timeOffset="1045.2019">17287 3703 72 0,'-3'16'37'16,"9"13"0"-16,1-3-32 0,10 7 0 15,1-2 0-15,9 10-2 16,1-4 0-16,4-1-2 16,2-2 1-1,0-2-2-15,-1-7 1 16,-3 3 0-16,-2-1-2 0,-5-3 0 15,-1-3-3-15,-7-9-5 16,9 5-28-16,-24-17-2 16,21 17 0-16,-21-17-1 15,18-13 39-15</inkml:trace>
  <inkml:trace contextRef="#ctx0" brushRef="#br0" timeOffset="1606.8028">17963 3280 65 0,'0'0'36'16,"0"0"1"-16,-4 42-32 15,0 3 1-15,8 17-1 16,-4 13-2-16,3 14 1 16,-2 3-2-16,3 3 0 15,0 0-1-15,1-8 0 16,-2-12 0-16,1-6-2 0,0-13-1 15,-3-11 0-15,4-7-3 16,-6-19-5-16,13-7-27 16,-12-12-1-1,13-11 0-15,-5-15 4 0,6-11 34 16</inkml:trace>
  <inkml:trace contextRef="#ctx0" brushRef="#br0" timeOffset="2012.4036">18227 3786 83 0,'0'19'39'16,"-7"2"-2"-1,3 9-34-15,3 6 0 16,5 8 0-16,2 0 0 15,-1 5-2-15,3-2 0 0,-1-8-1 16,3-4 1-16,-5-5-1 16,1-9 0-16,-2-8 0 15,-4-13-1-15,0 0 1 16,14-4-2-16,-7-22 1 15,2-13 0-15,4-14-1 16,2-1 0-16,4-1 2 16,0-2-1-16,2 4 1 15,-1 15 0-15,-1 16 0 16,2 20 0-16,-4 22 1 15,-1 13-1-15,-3 8 0 16,1 12 0-16,-2 3 0 16,1 4-4-16,-1-12-3 0,14 6-23 15,-9-24-7-15,11-7-1 16,-2-22-1-16,11-9 30 15</inkml:trace>
  <inkml:trace contextRef="#ctx0" brushRef="#br0" timeOffset="2683.2047">19000 3726 82 0,'-34'19'37'15,"2"16"-1"-15,-5 5-34 0,5 7 0 16,1 4 0-16,8 4-2 15,4 0 2-15,9-4-2 16,10-3 1-16,9-8 0 16,7-13-1-1,6-11 0-15,8-10 0 0,1-14 1 16,3-10-2-16,-2-9 0 15,-3-14 1-15,-6-12-3 16,-2-8 2-16,-8-11 0 16,-5-2-1-16,-6-2 2 15,-3 2-1-15,-5 5 1 16,-1 7-1-16,-1 17 2 15,0 12 0-15,-1 21 1 0,9 12-1 16,-13 23 0-16,9 17 1 16,5 15-1-16,2 12 0 15,5 3 0 1,4 8 1-16,6-2-1 0,5-1 0 15,2-7-2-15,6-9 1 16,4-12 0-16,2-13 0 16,2-15-1-16,1-8 0 15,3-14 1-15,2-16 0 16,-2-12-1-16,-2-14 2 15,-3-12-1-15,-5-4 0 16,-5 0 0-16,-8 1 0 16,-7 2 0-16,-8 5 0 0,-7 14 1 15,-8 14-2 1,-6 17 2-16,-6 12-1 15,-1 17 0-15,0 11 1 16,-1 11 0-16,4 14-1 0,6 8 1 16,8-1 0-16,7 3-1 15,10-5 0-15,8-13 0 16,8-4-3-16,3-16 0 15,10-8-5-15,-5-31-16 16,12-1-14-16,-2-21 0 16,7-8 0-16,-5-16 19 15</inkml:trace>
  <inkml:trace contextRef="#ctx0" brushRef="#br0" timeOffset="2901.6051">20115 3625 78 0,'0'0'40'15,"-2"25"-2"-15,-10 13-28 0,-13 5-6 16,0 11-2-16,-7 8 1 15,-2 9-2-15,1 0 0 16,0-5-2-16,6-6 2 16,4-12-1-16,4-6-2 15,6-11 0-15,6-6-2 16,7-25-2-16,0 0-5 15,-12-21-21-15,18-8-7 16,-5-19 0-16,5 2 1 16,-6-17 35-16</inkml:trace>
  <inkml:trace contextRef="#ctx0" brushRef="#br0" timeOffset="3120.0055">19743 3747 72 0,'0'0'39'16,"0"21"0"-1,15 10-30-15,-1-3-1 16,13 15-2-16,1 3 0 0,6 10-2 15,1 0 1-15,0 5-3 16,0-6 0-16,1-5-1 16,-3-5 0-16,-4-9-2 15,-1-7 0-15,-2-11-3 16,-1-3-3-16,-11-25-23 15,11 8-10-15,-10-8-2 16,6-3 0-16,-4-9 16 0</inkml:trace>
  <inkml:trace contextRef="#ctx0" brushRef="#br0" timeOffset="4352.4077">17058 5088 34 0,'-16'2'32'0,"3"1"0"16,0-5-26-16,13 2 0 16,-9 11 0-16,9-11 0 15,4 12-1-15,7-6-1 16,2-7 0-16,5 0-1 15,3-10 0-15,4-2-1 16,2-7 0-16,4-4-2 16,-2-4 2-16,-1-1-2 0,-2-3 0 15,-2 3 0-15,-2 0 1 16,-4 0-2-16,-1 4 1 15,-1 3 0-15,-2 3-1 16,-3 4 2-16,-2 3-1 16,-9 12-1-16,14-13 1 15,-14 13 1-15,0 0-1 16,12 13 0-16,-9 3 1 15,-1 10-2-15,-1 8 2 16,0 13 0-16,1 10-1 16,0 12 2-16,-1 5-1 15,2 12 1-15,-2-1 0 16,4 0 0-16,-1 0 0 0,2-3 0 15,0-8 1-15,1-4-2 16,-1-9 0-16,0-9-1 16,-1-7 0-1,-1-5 0-15,-2-10 0 0,-1-9 0 16,1-5 0-16,-4-4 0 15,2-12 0-15,0 0 0 16,-6 11-1-16,6-11-1 16,0 0-1-16,-18-15-2 15,18 15-12-15,-13-5-20 16,13 5 0-16,-20-15 0 16,20 15 10-16,-19-20 27 0</inkml:trace>
  <inkml:trace contextRef="#ctx0" brushRef="#br0" timeOffset="4804.8085">16959 5893 61 0,'-17'12'35'0,"2"-6"0"16,14 5-30-16,1-11 2 0,23 8-1 15,4-11-1 1,13 6 0-16,8-6-1 16,12 7 0-16,6-5 0 15,8 3-2-15,2 0 0 0,3 2-1 16,-1 5 0-16,-1 3 0 15,-4-3 0-15,-2-1-1 16,-7 0 1-16,-6 0 0 16,-7-4-2-16,-5 2 2 15,-9-3-1-15,-7-4 0 16,-7-2 1-16,-6 4-1 15,-6 1 0-15,-11-2 1 16,13-2-1-16,-13 2 0 16,0 0 0-16,0 0-1 15,0 0-2-15,0 0-2 16,0 0-4-16,-13 7-22 15,13-7-8-15,0 0-1 0,-11 8 0 16,11-8 26-16</inkml:trace>
  <inkml:trace contextRef="#ctx0" brushRef="#br0" timeOffset="7659.6135">15974 7328 56 0,'-6'29'35'0,"-1"5"0"16,4 2-30-16,1 8-3 15,5 5 0-15,0 2 1 16,4 0-2-16,0-6 1 16,1-7-1-16,-1-11 1 15,0-4-2-15,-7-23 1 16,0 0 1-16,14-8-2 0,-11-18 1 15,1-14-1-15,0-11 1 16,-2-16-1-16,3-7 1 16,2 2-1-16,1 2 0 15,1 8 0-15,1 10 1 16,1 15-1-16,1 18 0 15,3 28-1-15,0 21 1 16,-1 16 0-16,2 13 0 16,-1 7 0-16,1 5 0 15,-2 7 0-15,0-7-1 16,-3-10 3-16,-1-11-2 15,-4-14 1-15,-1-9 0 0,-1-14 0 16,-4-13 1-16,11-25-2 16,-1-13 2-16,-1-17-2 15,4-11 0-15,2-10 0 16,3-3 1-16,3 3-1 15,-3 9-1-15,-1 16 1 16,0 18 1-16,-1 25 0 16,0 21 0-16,-1 19 0 15,-3 12 0-15,-2 8-1 16,2 7 1-16,0-1-1 15,-1-3 0-15,3-6-2 16,-3-13-3-16,7-1-5 16,-11-23-23-16,19-2-5 0,-3-16-1 15,6-7 3-15,1-16 36 16</inkml:trace>
  <inkml:trace contextRef="#ctx0" brushRef="#br0" timeOffset="8049.6142">16833 7243 74 0,'-17'0'35'15,"-10"-1"1"-15,10 10-33 16,-12 2-1-16,3 11 1 16,-1 6-2-16,5 10 1 15,4 7-2-15,6 3 1 16,5 2 0-16,8-4-1 0,7 0 0 15,7-7 0 1,3-10 0-16,6-12-1 16,2-16 2-16,4-11-1 15,1-17 0-15,-3-8 0 0,2-16 0 16,-5-11 0-16,-1-5 1 15,-5 1-1-15,-4 7 0 16,-5 8 0-16,-4 17 1 16,0 21 0-16,-6 13 0 15,6 29 0-15,-4 13 0 16,3 9-1-16,1 5 0 15,2 4 1-15,1-6-3 16,2-8 0-16,10-3-6 16,-12-23-24-16,17-9-6 15,-2-16 0-15,7-10 0 16,2-22 32-16</inkml:trace>
  <inkml:trace contextRef="#ctx0" brushRef="#br0" timeOffset="8283.6146">17470 7061 74 0,'-14'18'40'0,"-2"14"-2"16,-11 5-24-16,0 14-12 16,0 4-1-16,-1 8 0 15,0 5-1-15,1-1 1 16,0-2-2-16,4-4 0 15,2-9 1-15,4-13-4 16,6-7 1-16,0-18-3 16,11-14-4-16,0 0-22 0,-4-31-6 15,2-9 0-15,5-14 1 16,-6-11 37-16</inkml:trace>
  <inkml:trace contextRef="#ctx0" brushRef="#br0" timeOffset="8486.4149">17083 7107 69 0,'-19'-5'38'16,"19"31"1"-16,1-2-31 15,15 27-2-15,4 4-1 16,10 11 0-16,3 2-3 16,4 0 0-16,0-2-1 15,1-3-1-15,1-5-2 16,-7-15-1-16,1-3-6 0,-16-15-30 15,6-5 0 1,-6-17 0-16,0-8-1 16,-2-16 37-16</inkml:trace>
  <inkml:trace contextRef="#ctx0" brushRef="#br0" timeOffset="8782.8155">17797 6814 86 0,'0'0'39'0,"0"0"-4"16,-1 22-32-16,6 14 1 15,-4 10-1-15,4 14-1 16,-2 12 1-16,3 12-2 0,-4 6-1 15,2 2 1-15,-2-7-1 16,2-5 1-16,-2-8-1 16,2-7-1-16,1-10 0 15,-4-15-2-15,7-4-4 16,-16-24-28-16,8-12-4 15,12-3-2-15,-1-19 2 16,-2-16 28-16</inkml:trace>
  <inkml:trace contextRef="#ctx0" brushRef="#br0" timeOffset="10030.8176">18027 7287 81 0,'8'28'40'15,"-10"-5"-1"-15,14 12-35 16,-11 7-3-16,4 7 2 15,-2-3-1-15,2 1 0 16,1-5-1-16,1-8 0 16,0-8-2-16,2-12 1 15,-9-14 1-15,20 0-2 16,-8-16 1-16,1-12-1 15,3-13-1-15,4-11 1 16,3-7 1-16,1 2-1 16,2 3 0-16,-1 5 1 15,1 15 0-15,-2 17 1 0,-2 22-1 16,-3 18 1-16,-5 16 0 15,2 9 0 1,-1 6-1-16,4 3 1 16,3-1-1-16,5-4 0 0,4-10-1 15,5-8-1-15,10-11 0 16,1-9 1-16,7-13 0 15,0-11-1-15,3-12 1 16,-1-9 1-16,-2-8 0 16,-3-7 0-16,-7-8 2 15,-6 3-1-15,-10 4 0 16,-7 5 1-16,-14 8-1 15,-7 9 0-15,-13 8 1 16,-9 15-2-16,-10 17 0 16,-5 9 1-16,-3 11-2 15,0 10 2-15,1 6-1 16,4 4 0-16,9 0 0 0,12 2 0 15,12-6 1-15,9-12-1 16,10-7 2-16,9-19-2 16,8-13 1-16,3-8-1 15,2-13-1-15,-3-15 0 16,-2-15 0-16,-3-16 0 15,-5-11-1-15,-8-3 0 16,-5-7 0-16,-5-3 3 16,-5-1-2-16,-4 6 2 15,-4 13-1-15,-1 20 0 16,-3 10 0-16,2 20 2 15,7 23-2-15,-16 16 0 16,9 26 2-16,6 20-1 0,2 12 1 16,6 9-1-16,7 6 1 15,6 0-2-15,9-4 1 16,6-8 0-16,8-16-1 15,4-18 0-15,5-11 0 16,1-14 0-16,2-11 0 16,-2-12 0-16,-2-13 0 15,0-12-1-15,-4-16 2 16,-7-5-1-16,-4-11 0 15,-7 0 0-15,-7 2 1 16,-9 5-1-16,-8 12 1 16,-10 12-1-16,-10 20 0 15,-4 19 0-15,-6 20 0 0,1 11 1 16,0 16-2-16,3 9 2 15,6 4-1 1,9 8 2-16,8-4-1 16,11-5 0-16,7-10 0 0,8-9-1 15,9-11-1-15,3-17-2 16,8-12 0-16,2-22-3 15,9-5-3-15,-7-24-2 16,13-2-1-16,-12-20 0 16,10-3 5-16,-11-7 3 15,-3 7 5-15,-6 6 2 16,-11 2 3-16,-2 18 4 0,-18 4 2 15,5 21-1 1,-17 17-2-16,0 0-3 16,-9 35-3-16,-2 4-1 15,-7 7 0-15,0 11-1 0,-5 8-1 16,0 8 1-16,0-4 0 15,2-6-1-15,0-11-1 16,5-7 1-16,3-7 0 16,3-12-2-16,6-7 1 15,4-19-3-15,0 0-3 16,-7-22-13-16,17-5-19 15,-13-13-1-15,2-5 0 16,-6-8 7-16,-4-3 33 16</inkml:trace>
  <inkml:trace contextRef="#ctx0" brushRef="#br0" timeOffset="10249.218">19959 7301 75 0,'3'11'37'16,"9"0"1"-16,12 7-33 15,7 10-1-15,10 10 0 16,2 1 1-16,7 9-1 15,-1 0 0-15,3 9-1 16,-4-4-1-16,-3-6 0 16,-3-2-2-16,-11-8-4 15,5 4-18-15,-17-19-17 16,-4-5 0-16,-15-17-1 15,0 0 2-15,-5-22 38 16</inkml:trace>
  <inkml:trace contextRef="#ctx0" brushRef="#br0" timeOffset="11481.6202">15989 9229 37 0,'-7'-12'32'16,"7"12"0"-16,-3 30-24 15,2 2-4-15,9 19 2 16,-3-3-1-16,6 13 0 15,-4-2-1-15,4 4 0 16,-1-15-3-16,0-6 0 16,-4-14 0-16,1-14 0 15,-7-14-1-15,12-2 0 0,-5-21 0 16,0-16-1-16,0-3 1 15,2-16 0 1,1-7-2-16,-1-10 1 16,4-3 1-16,0-2-2 0,2 11 1 15,0 10 0-15,5 12 0 16,0 17 0-16,0 22 2 15,1 22-1-15,-4 21 1 16,-2 19-1-16,-3 8 2 16,0 11 0-16,-7 1 0 15,1-4-1-15,-3-9 1 16,0-12-1-16,-2-12 0 15,3-8 2-15,-3-14-3 16,-1-15 0-16,6-15 1 16,1-13-1-16,2-13-1 15,2-13 0-15,4-12 1 16,3-13-2-16,3 2 2 0,2 2-1 15,2 13 1-15,0 17 0 16,-3 20 2-16,0 22 0 16,-2 21 0-16,-4 21 0 15,-3 10 0-15,2 13 0 16,-4 0 0-16,1 2-1 15,-1-6-2-15,0-10-2 16,5-1-2-16,-5-23-6 16,16 2-25-16,-8-17 0 15,7-7-1-15,-1-16 9 16,7-4 28-16</inkml:trace>
  <inkml:trace contextRef="#ctx0" brushRef="#br0" timeOffset="11856.0209">17019 9092 64 0,'-12'-22'35'15,"-10"11"1"-15,0 18-32 0,-10 10 1 16,4 16-2-16,-3 9 0 16,3 15 0-16,5 5-1 15,6 3-1-15,7-5 0 16,9-4 0-16,6-14 0 15,9-7 0-15,7-16-1 16,5-15 0-16,3-18 0 16,0-11-1-16,1-10 0 15,-2-15 0-15,-1-7 0 0,-4-11 0 16,-6-4 0-16,-4 7 0 15,-3 8 1 1,-3 13 0-16,-3 19 1 16,-4 25 0-16,3 12 0 0,-3 23 0 15,1 13 0-15,2 14 1 16,2 8-1-16,4-4-1 15,4-5-2-15,1-16-3 16,14 5-19-16,-5-26-12 16,5-6-1-16,-1-19 0 15,5-15 18-15</inkml:trace>
  <inkml:trace contextRef="#ctx0" brushRef="#br0" timeOffset="12105.6213">17528 8981 83 0,'-17'38'38'0,"-8"6"1"16,1 0-37-16,-3 20-1 16,3 4 1-16,-1 3-1 15,2 0 0-15,1-6-1 16,5-7-1-16,3-5-2 15,2-11-1-15,10-2-6 16,-10-29-11-16,12-11-16 16,0 0-1-16,0-28 1 15,-2-14 22-15,2-13 15 16</inkml:trace>
  <inkml:trace contextRef="#ctx0" brushRef="#br0" timeOffset="12277.2216">17240 8953 78 0,'0'0'37'0,"13"54"1"16,-4 5-33-16,14 19 0 15,6 3 0-15,8 10-1 16,-1-8-3-16,3-6-1 16,2-3-2-16,-5-19-2 15,9-3-28-15,-14-20-7 16,-3-13-1-16,-5-20 0 15,2-7 25-15</inkml:trace>
  <inkml:trace contextRef="#ctx0" brushRef="#br0" timeOffset="12573.6221">17860 8627 73 0,'0'0'38'0,"-8"11"0"16,10 26-31-16,-2 17 0 16,9 22-1-16,-1 12-1 15,4 14-1-15,0 8-2 16,2 7 0-16,-1-9-2 0,0-11 1 15,-2-12-2 1,-3-17-1-16,0-9-4 16,-8-24-11-16,6-2-22 15,-6-15-1-15,0-18 0 0,0 0 3 16,17-37 37-16</inkml:trace>
  <inkml:trace contextRef="#ctx0" brushRef="#br0" timeOffset="13837.2243">18079 9240 86 0,'2'19'38'0,"3"3"1"16,-10 8-37-16,12 6 0 15,-1 5 1-15,3 6-1 16,-3-1 0-16,1 2 0 15,0-11-1-15,1-4-1 0,-2-11 0 16,1-6 1-16,-7-16-1 16,16-19 0-16,-5-11 0 15,2-17-1-15,2-9 1 16,5-13 0-16,3-9-1 15,1-2 1-15,2 11 0 16,-1 8-1-16,1 20 1 16,-2 21 1-16,0 22-1 15,-2 22-2-15,-6 17 3 16,-1 16-1-16,0 9 0 15,-2 2 1-15,1-4-1 16,-1-3-1-16,2-7-1 16,0-10 0-16,8-5-3 0,-1-21-5 15,19 2-11-15,-9-24-18 16,12-7 0-16,1-19 1 15,11-12 20 1,-6-11 18-16,9-3 0 0,-4-3 0 16,-14-15 0-16,4 7 27 15,-14 7 11-15,-5 12 0 16,-18 4 0-16,3 17-26 15,-26 7-4-15,-3 19-3 16,-12 15-4-16,-3 18-1 16,-5 11 0-16,-1 13 0 15,0 10 0-15,6 4 0 16,7 2-1-16,13-4 1 0,12-10 0 15,8-16 1 1,11-9-1-16,10-15-1 16,6-15 1-16,3-14 0 15,0-17 0-15,-4-16-1 0,-4-9 0 16,-7-11 0-16,-5-24 0 15,-10-11 1-15,-6-11-1 16,-4-6 0-16,-4 2 0 16,-3 8 0-16,0 13 0 15,0 15 1-15,-1 28 1 16,1 32-1-16,-1 27 2 15,4 34 0-15,1 23 0 16,6 22 2-16,2 11-2 16,6 12 0-16,6 1-1 15,8-6 1-15,8-12-1 16,4-12-1-16,4-16 1 0,2-17-3 15,0-16 3-15,5-15-1 16,1-17-1-16,-1-14 1 16,-1-13 0-16,-3-17 0 15,0-13 0-15,-1-8 1 16,-4-8-2-16,-5 0 1 15,-8 7 1-15,-5 3-1 16,-8 16 0-16,-9 18-1 16,-1 28 1-16,-25 6 0 15,3 29 0-15,-4 10-1 16,-1 11 2-16,3 13-1 15,4 3 1-15,9-3-1 16,10-6 1-16,11-7-1 0,9-10-1 16,11-10 1-16,11-13-1 15,6-15-2-15,9-12 0 16,1-21-4-16,14-5-3 15,-9-29-3-15,22 3-1 16,-15-29 2-16,11 4 7 16,-9-8 3-16,-5 5 3 15,-6 13 4-15,-16 2 4 16,-2 29 4-16,-28-1 2 15,-1 43-3-15,-24 15-4 16,-6 22-3-16,-13 16-2 16,-7 17-1-16,-9 9-1 15,-4 7 0-15,-4 10 0 0,2-5-1 16,1-9 1-16,8-6-1 15,3-15-1 1,8-13 0-16,7-11-1 16,3-15-1-16,8-18-3 0,-2-24-4 15,17-2-16-15,-8-28-13 16,5-13 0-16,0-21 0 15,4-14 22-15</inkml:trace>
  <inkml:trace contextRef="#ctx0" brushRef="#br0" timeOffset="14040.0247">19896 8833 66 0,'0'0'38'0,"11"27"1"15,1 17-26-15,15 20-6 16,1 7 1-16,13 14-1 16,1-1-2-16,7 5 0 15,-1-7-2-15,2-6-1 16,0-16 0-16,-2-8-2 0,-3-8-2 15,-6-9-1-15,2-3-5 16,-18-26-19-16,10 3-14 16,-13-13 0-16,-1-2-1 15,-12-10 12-15</inkml:trace>
  <inkml:trace contextRef="#ctx0" brushRef="#br0" timeOffset="205935.9617">17701 5516 167 0,'0'0'0'0,"0"0"1"0,0 0 0 16,-29 2 0-16,-12 14 0 0,-27 8-1 0,-31 16 0 15,-36 21 0-15,-31 19-1 0,-32 11 1 0,-14 10 0 16,-1-2 0-16,18-6-1 0,25-11 1 0,37-16 0 16,47-26 1-16,48-32 0 0,55-25-1 0,46-24 0 15,37-21 0-15,27-13 0 0,19-15 1 0,12-5-1 16,0-4 1-16,-8 2-1 0,-18 10-1 0,-25 18 2 15,-26 10-2-15,-28 8 2 0,-29 11-2 0,-34 8 1 16,-30 12-2-16,-25 7 1 0,-22 6 0 0,-14-4 1 16,-11 9-1-16,-3 1 0 0,9 2 0 0,14 1 0 15,24 3-1-15,20-1-1 0,30 12 0 16,19-3-3-16,32 16 0 0,11-7-8 0,34 2-22 15,9-23-1-15,20-14 1 0,7-15 16 16,7-23 20-16</inkml:trace>
  <inkml:trace contextRef="#ctx0" brushRef="#br0" timeOffset="206435.1626">17142 5124 96 0,'-13'26'41'0,"-6"-11"-2"16,3-5-40-16,-1-12-1 15,-2-2 0-15,-9 1 0 16,-16 2 1-16,-15 3 1 16,-13 6-2-16,-7 3 2 15,0 4-1-15,4 4 1 16,14 2 0-16,20-1 1 15,28-6-1-15,35-15 2 16,37-11 0-16,36-17-2 0,26-6 1 16,22-4 1-16,8-4-2 15,-1 2 1-15,-8 12 0 16,-24 17-1-16,-29 24 0 15,-44 29 0-15,-37 17 1 16,-41 20 0-16,-28 12-1 16,-27 17 1-16,-16 3 0 15,-7-4 0-15,5-11 0 16,13-13 0-16,17-12-3 15,28-17 0-15,28-30-3 16,48-29-11-16,20-53-22 16,43-29-1-16,24-52-1 0,36-44 1 15,24-63 39-15</inkml:trace>
  <inkml:trace contextRef="#ctx0" brushRef="#br0" timeOffset="207480.3644">18291 5783 43 0,'-9'49'32'0,"4"-6"-1"16,8 1-26-16,-2-8-1 15,9 1 1-15,-3-13-2 16,6-1 0-16,-3-7-2 16,2-4 0-16,-1-11-1 15,-11-1 0-15,21-27 0 16,-12-5 0-16,-1-12 0 15,-3-12 0-15,0-8 0 16,-1-7 0-16,-2 3-1 16,2 6 2-16,-2 7 1 15,3 16 0-15,0 13 2 16,7 23-1-16,0 10 1 15,9 17-1-15,-3 10 1 0,6 9-1 16,-1 3-1-16,2 1 0 16,-1-4-2-16,-2-7 1 15,-4-5-1 1,-4-7 0-16,-1-12 1 0,-1-11-2 15,-5-13 2-15,-1-8-1 16,-1-9 0-16,0-8-1 16,1-7 1-16,0-1 0 15,2 0 0-15,-2 9 0 16,3 13 0-16,-9 23 1 15,22-3-1-15,-8 23 1 16,-1 10-1-16,3 9 1 16,1 7-3-16,2-2-1 0,7 7-9 15,-10-20-24 1,15-8 0-16,-3-12 0 15,6-13 1-15,-2-10 35 16</inkml:trace>
  <inkml:trace contextRef="#ctx0" brushRef="#br0" timeOffset="207807.965">19113 5482 73 0,'-24'30'37'0,"-5"-2"0"15,9 4-33-15,-1 5-1 16,12 1 0-16,0-8-1 15,8-6-1-15,3-4 0 16,-2-20-1-16,23 10-1 16,-6-21 1-16,5-12 0 15,-2-4 0-15,-2 0 0 0,1-4-1 16,-4 5 1-16,-4 4 1 15,-2 10 0-15,-9 12 0 16,7 11-1-16,-3 11 1 16,0 7-1-16,1 4 0 15,5 1-3-15,0-8-5 16,18 11-19-16,-8-21-9 15,7-4-1-15,-3-16 0 16,8-8 23-16</inkml:trace>
  <inkml:trace contextRef="#ctx0" brushRef="#br0" timeOffset="208041.9654">19567 5257 84 0,'0'0'39'0,"-12"30"-2"15,-1 12-33 1,-2 14 1-16,2 12-2 0,-7 4-1 15,2 11-1-15,-2-2 0 16,3-1 0-16,5-12-2 16,0-13-1-16,8-13-4 15,-1-22-4-15,19-6-25 16,-12-31-4-16,8-12 1 15,-9-25 0-15,3-11 31 16</inkml:trace>
  <inkml:trace contextRef="#ctx0" brushRef="#br0" timeOffset="208229.1658">19309 5262 79 0,'1'22'39'16,"-1"8"0"-16,17 10-34 16,5 9 0-16,11 5 0 15,3 6-3-15,6 2 0 16,3-9-2-16,-2-4-3 15,4-6-6-15,-16-17-26 16,8-7-4-16,-9-14 0 16,0-14 0-16,-7-17 28 15</inkml:trace>
  <inkml:trace contextRef="#ctx0" brushRef="#br0" timeOffset="208463.1662">19827 4972 86 0,'0'0'39'15,"3"19"0"-15,-6 18-35 16,16 16 0-16,0 14 0 16,5 14-1-16,1 7-1 15,4 8 1-15,-1-5-2 16,-2-9 0-16,0-9-2 15,-3-14 0-15,3-8-6 16,-9-30-12-16,8-4-20 16,-19-17 0-16,26-19-1 15,-19-19 1-15,6-9 39 16</inkml:trace>
  <inkml:trace contextRef="#ctx0" brushRef="#br0" timeOffset="209601.9682">20128 5297 90 0,'2'34'40'0,"10"15"-2"15,3-2-33-15,3 6-1 16,0 2-2-16,1-1 1 16,-1-8-2-16,-1-9 0 15,-1-9 0-15,-5-7 0 16,-11-21-1-16,17 2-1 15,-11-24 2-15,0-13-2 16,0-16 0-16,2-8-1 0,-1-6 0 16,0-4 1-16,2 11-1 15,-2 7 0 1,3 18 1-16,2 19 0 15,3 18 0-15,1 23 2 0,3 7 0 16,4 7-1-16,8 1 1 16,6-1 0-16,3-6-1 15,5-11 0-15,4-8 1 16,5-17-2-16,-1-11-1 15,3-10 1-15,-6-7-1 16,-3-12 1-16,-9-10 0 16,-8-5 0-16,-11-1-1 15,-12 7 3-15,-8 4-1 16,-13 9 0-16,-7 13 1 15,-5 16-1-15,-5 19 0 16,1 15 0-16,3 14 0 16,6 9 0-16,5 6 1 0,9 0-1 15,8-1 1-15,10-7-1 16,6-9 1-16,7-10 0 15,3-16 0-15,1-15-1 16,0-10 0-16,-2-14-1 16,-4-14 0-16,-6-14 1 15,-6-16-2-15,-9-12 0 16,-7-5 1-16,-6-5-1 15,-4 6 1-15,-5 2 0 16,0 10-1-16,-1 15 2 16,2 19 0-16,2 18 1 15,7 19 0-15,5 19 1 16,5 13 0-16,6 18-1 0,6 16 1 15,11 7-1-15,7 5 1 16,8 0-1-16,6-3-1 16,4-10 0-16,4-6 0 15,4-12 1-15,3-19-1 16,-5-13 0-16,0-16-1 15,-5-8 1-15,-5-14-1 16,-5-13 1-16,-3-14 0 16,-11-6-1-16,-8-2 1 15,-9 0 0-15,-8 8 0 16,-6 8 0-16,-8 12 1 15,-5 17 0-15,-4 22-1 0,0 17 1 16,2 16 0-16,7 9 0 16,5 8-1-16,9 5 2 15,8-1-2 1,12-5 0-16,11-10 0 0,12-12-1 15,8-14 0-15,6-13-1 16,8-16 0-16,5-21-2 16,7-12-1-16,-3-18-2 15,5-7 1-15,-9-14 0 16,0 0 3-16,-12 4 2 15,-9 6 1-15,-10 19 4 16,-15 14 0-16,-9 30 3 16,-14 10 0-16,-12 44 0 15,-12 10-1-15,-3 15-3 16,-4 11-1-16,1 4-1 15,-2 0 1-15,4-8-1 16,4-10-2-16,5-14 1 0,8-14-2 16,3-20-1-16,8-18-4 15,-5-30-11-15,16-8-20 16,-12-26-1-16,2-10 0 15,-12-22 3-15,0-5 36 16</inkml:trace>
  <inkml:trace contextRef="#ctx0" brushRef="#br0" timeOffset="209773.5685">21814 4577 95 0,'20'57'41'16,"23"14"-1"-16,20-3-34 16,13 12 0-16,15-7-2 15,13-9-1-15,8-8-2 0,4-10-1 16,3-6-3-16,-8-11-5 15,4 0-27-15,-26-18-5 16,-12 1-1-16,-24-5-1 16,-9-1 16-16</inkml:trace>
  <inkml:trace contextRef="#ctx0" brushRef="#br0" timeOffset="211598.7717">7940 14056 55 0,'31'-29'34'15,"-11"7"0"-15,-14-3-32 16,3 9 1-16,-11-1 1 15,-9 11 1-15,-20 1-1 16,-6 11 0-16,-22-11 1 16,-7 4-2-16,-12-7 0 15,-9-3 0-15,-12-5-1 0,-7-5 1 16,-9-5-1-16,-4-1 0 15,-8-1-1-15,-2 0 1 16,-6 3-1-16,-4-1 0 16,-6 8-1-16,-4 2 1 15,0 4-2-15,-1 2 1 16,-5 2 0-16,-3-1 0 15,2 3 0-15,1 5 0 16,6-2 0-16,0 2 0 16,1 2-1-16,-1 1 1 15,5 3-1-15,2 1 1 16,-1 2 0-16,-2 2-1 15,-2-3 1-15,1-1 0 0,2 4 0 16,1-3-1-16,-6 2 1 16,1 0 0-16,-1 4 0 15,2-1 0 1,-1 3 0-16,-1 7 0 0,-4 0-1 15,2 2 1-15,7 2 0 16,2 2 0-16,7-4 0 16,3 3 0-16,6 0 0 15,11-1-1-15,10 0 1 16,7-1-1-16,12 2 1 15,10-4-1-15,6 9 1 16,14-6-1-16,12 8 1 16,6 11 0-16,12 4 0 0,9 8-1 15,11 7 1 1,7 8-1-16,13 2 1 15,8 7-1-15,10-1 1 16,10-5-1-16,13-1 0 0,11-3 1 16,13-8 0-16,13-6 0 15,9-7 0-15,17-10-1 16,17-9 1-16,14-12 0 15,12-2-1-15,12-6 2 16,14-7-1-16,8-2 0 16,10-1 0-16,8 1 0 15,0 1 1-15,6 4-1 16,2-2 1-16,2-2-2 15,1 2 4-15,-1 4-3 16,4-1 1-16,-4-2-1 16,2 2 2-16,4 0-2 15,1 3 1-15,1 1 0 0,-1-2-2 16,5 0 3-16,-1-3-2 15,-1 0 0-15,-3-3 0 16,-6-2 1-16,-8-3-1 16,-10-4 0-16,-7-1 0 15,-9-2 0-15,-12-2 0 16,-10-3 0-16,-12 0 0 15,-12-2-1-15,-10-6 1 16,-9-2 0-16,-14-3-1 16,-13-1 2-16,-15-9-1 15,-16 0 0-15,-18-15 2 16,-20-9-3-16,-24-5 0 0,-22-5 1 15,-22-11-1-15,-21-7 0 16,-20-1 1-16,-18-8 0 16,-14 5-1-16,-9 3 2 15,-10 1 0-15,-3 3-1 16,-8 3 2-16,-4 8-1 15,-4 0-2-15,-4 6 0 16,4 6-2-16,-5-8-14 16,19 21-17-16,-5 2-4 15,11 12-2-15,14 5 5 16,20 13 35-16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02T22:22:44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15843 3571 52 0,'3'-27'32'0,"3"8"-1"0,-2 7-28 0,5 28 1 16,0 8-1-16,5 21 2 0,-4 9-1 15,5 19 0-15,-7 3 0 0,5 9-1 0,-6-4-1 16,-2-10-1-16,-6-10 1 0,-3-10-2 15,-3-16 1-15,-1-13-1 16,8-22 0-16,-16-10 0 16,10-14 0-16,4-16-1 15,3-7 1-15,4-8 0 16,5-6-1-16,2 1 2 15,3 10-2-15,1 10 1 16,3 14 0-16,2 18 0 0,0 18 1 16,-2 14-2-1,-1 17 2-15,-2 11-2 16,-1 8 1-16,-2-1 0 15,-3-3 1-15,0-11-1 0,-3-10 0 16,0-12 0-16,-7-23 0 16,22-4 1-16,-7-26-1 15,-1-10 1-15,1-14-1 16,4-7 0-16,0 2 1 15,2 0-1-15,-3 11 0 16,2 14 1-16,-1 18-1 16,3 18 0-16,0 19 1 15,0 15-1-15,0 6-1 16,-1 4 0-16,3 4-1 15,-4-10-6-15,14 1-22 16,-9-20-5-16,7-9-1 16,-1-18 0-16,7-8 31 0</inkml:trace>
  <inkml:trace contextRef="#ctx0" brushRef="#br0" timeOffset="358.8006">16729 3742 67 0,'-34'27'34'0,"7"11"0"15,2-4-30-15,9 4-2 16,4-5 2-16,11-2-2 16,5-8 0-16,11-14-1 15,8-11 0-15,7-13-1 0,1-10 0 16,2-7 2-16,0-10-2 15,-4 2 0-15,-3 1 0 16,-8 6 1-16,-4 10-1 16,-14 23 2-16,0 0-1 15,10 27 0-15,-13 8 1 16,1 3-2-16,-1 7 1 15,3 3 0-15,3-1-1 16,0-7-1-16,12-10-6 16,-15-30-17-16,34 17-13 15,-9-25 1-15,10-5-2 16,-1-23 20-16</inkml:trace>
  <inkml:trace contextRef="#ctx0" brushRef="#br0" timeOffset="717.6012">17331 3557 82 0,'-23'38'38'0,"2"17"-1"16,-13 2-33-16,5 6-2 16,1-1 0-16,5-5-1 15,1-5 0-15,6-8-2 16,6-10-1-16,3-12-2 15,9-11-3-15,-7-25-7 16,17-5-22-16,-12-19-1 16,5-5 1-16,-12-17 7 15,4 2 29-15,-11-8 0 16,-1 8 0-16,-1 12 0 15,-9 7 0-15,9 19 24 16,-1 11 10-16,12 22 2 0,0 8-1 16,18 25-21-16,5-2-9 15,12 15 0-15,4 1-1 16,9 1-3-16,1-6 1 15,3-1-3-15,2-1-5 16,-15-22-24-16,8 0-6 16,-12-22-2-16,1-8 0 15,-8-21 27-15</inkml:trace>
  <inkml:trace contextRef="#ctx0" brushRef="#br0" timeOffset="967.2017">17649 3168 93 0,'0'27'39'16,"9"32"-1"-16,8 13-37 0,-1 15 1 15,-1 9 0-15,4 11-1 16,1 1 0-16,-2-6-1 15,1-15 0-15,-4-17-3 16,1-13 0-16,-6-20-6 16,18-8-28-16,-17-24 0 15,7-8-3-15,-5-22 1 16,6-5 31-16</inkml:trace>
  <inkml:trace contextRef="#ctx0" brushRef="#br0" timeOffset="2137.2037">18028 3643 84 0,'10'25'38'15,"-4"10"1"-15,-8-2-36 16,6 17 0-16,1-1 0 16,4 3-1-16,-1-3 0 15,1-4-2-15,0-2 0 16,-1-12 1-16,1-6 0 15,-2-11-2-15,-7-14 0 16,15 6 1-16,-15-6-1 0,17-30 0 16,-9 2 0-1,4-6 1-15,-1-4 0 16,3 3 0-16,-3 1 0 15,1 5 1-15,1 7 0 16,1 16-1-16,1 10 2 0,-2 9-2 16,2 13 1-16,-1 3-1 15,6 5 1-15,-3 1-1 16,1 1 0-16,3 0 0 15,1-10-1-15,4-4 1 16,4-12-1-16,5-8 0 16,5-9 0-16,2-10 0 15,2-8-1-15,1-9 1 16,-1-4-1-16,-5-3 1 15,-7 2 0-15,-6 2 1 16,-10 6 0-16,-8 4 1 16,-9 8-1-16,-8 5 1 0,-8 11 1 15,-6 9-3-15,-4 8 3 16,-1 7-3-16,-1 7 2 15,4 5-1-15,7 3 0 16,7 1-1-16,11-5 2 16,12-6-1-16,12-8 0 15,4-9-1-15,9-11 0 16,4-10 0-16,0-11 0 15,-2-13-1-15,-3-12 0 16,-7-15 0-16,-6-10-1 16,-11-9 0-16,-3-7 2 15,-9-2-1-15,-4 5 1 16,-3 10 2-16,-4 12 1 0,-1 18-1 15,0 22 1-15,12 24 1 16,-20 23 0-16,16 28 1 16,3 15-2-1,6 13 0-15,4 3 0 0,9 7 0 16,4-6 0-16,7-5-1 15,4-10-1-15,5-17 1 16,5-17-1-16,2-15 0 16,2-10-1-16,2-14 1 15,2-9-1-15,0-12 0 16,-4-10 1-16,-4-6 0 15,-5-3 0-15,-10 3 0 16,-9 2 0-16,-8 4 0 0,-12 4 2 16,-9 11-2-1,-9 12 1-15,-4 11-1 16,-6 14 0-16,4 13 0 15,-1 7 1-15,5 10-2 0,8 9 1 16,8 6 0-16,11-5 1 16,13-5-2-16,9-9 1 15,8-12-1-15,9-11-1 16,5-14-2-16,10-9 0 15,-1-23-3-15,6-1-1 16,-7-18 1-16,3-1 1 16,-6-8 3-16,-5 3 2 15,-6 6 4-15,-13 2 1 16,-3 14 3-16,-14 3 1 15,-1 25 0-15,-13 2-1 16,-5 30-1-16,-6 2-2 16,-2 8-1-16,-1 6-1 0,-1 5-1 15,-2 1 1-15,1-5-2 16,2-3 0-16,1-10 0 15,4-5-3-15,-2-12-1 16,5-4-3-16,-10-26-14 16,16-1-19-16,-11-20-1 15,6-8 1-15,-5-17 7 16,5-9 33-16</inkml:trace>
  <inkml:trace contextRef="#ctx0" brushRef="#br0" timeOffset="2355.6041">19796 3507 87 0,'8'48'40'0,"2"-3"1"15,19 15-34-15,8 0-1 16,19 4-1-16,10 2-1 16,10-1-1-1,4-10 0-15,4-4-1 0,-1-4-2 16,-2-9-1-16,-8 0-1 15,-13-11-5-15,0 3-32 16,-27-14-2-16,-4 2-1 16,-11-13-1-16,1-3 21 15</inkml:trace>
  <inkml:trace contextRef="#ctx0" brushRef="#br0" timeOffset="15085.2265">8151 14434 52 0,'-25'-3'33'0,"-6"0"-1"16,2-6-31-16,-11-3-1 16,-3-9 0-16,-6-3 1 15,-5-1-1-15,-7-6 2 16,0 3-1-16,-3-4 1 15,-2 0 0-15,-4-4 0 16,-3 4 0-16,-5 2 0 0,0-1 0 16,-10 1 0-1,-4-2 0-15,-8-1-1 16,-6-1 0-16,-10 1-1 15,-6 0 2-15,-10-2-3 0,-7-4 2 16,-3 1-1-16,-2 1-1 16,0 1 0-16,-6 1 1 15,-1 1 1-15,1 3-2 16,0 0 2-16,-1 10-1 15,-7 5 0-15,-3 2 0 16,-3 3 1-16,2 4-1 16,-2 5 0-16,1 1 0 15,-1 3-1-15,3 3 1 16,7-3 1-16,3 3-1 15,-2 2 0-15,3 3 0 16,1 1 1-16,1 1-1 16,2 2 0-16,-3-4 1 0,0 5-1 15,3 2 0-15,4 2 0 16,7 2 0-16,3 0 0 15,4 1 0-15,6 2 0 16,6 3 1-16,8 0-1 16,6 4 0-16,5-1 0 15,7 0 0-15,8 6 0 16,9 3 0-16,8-2 0 15,7 6-1-15,6 3 1 16,6 5 0-16,7 9-1 16,5 8 1-16,7 5-2 15,6 4 3-15,7 6-2 16,10 0 1-16,12 4 0 0,8-4 0 15,12-4 0-15,11 5-1 16,11-7 1-16,10 0 0 16,16-8-1-1,7 0 2-15,12-5-2 0,11-6 1 16,12-5-1-16,8-11 0 15,14-5 1-15,9-4 0 16,10-3-1-16,7-6 0 16,9-4 1-16,9-2 0 15,5-4 0-15,7 1 2 16,5-4-1-16,1 0 0 15,3-4 0-15,3 0 0 16,2-1 0-16,-1 5 1 0,0-3-1 16,-1 1 0-1,1 2 1-15,0-2-1 16,-2-3 0-16,1 1 0 15,-1-3 0-15,3-8-1 0,-2-6 2 16,0-9-2-16,0-6 0 16,-1-5 2-16,-4-7-2 15,0-4 0-15,-8-4 0 16,-6-2 1-16,-9 3-2 15,-11 0 1-15,-10-2 1 16,-10-4-3-16,-11 3 3 16,-17-2 0-16,-15-6-1 15,-15-2 0-15,-13-7 2 16,-15-5-1-16,-18-4-2 15,-17-6 2-15,-18-5-3 16,-16-4 3-16,-18-3-2 0,-16-2 1 16,-16 7-1-16,-15 1 1 15,-14 8 0-15,-10 7 1 16,-7 10 0-16,-6 8 1 15,-6 9-2-15,-2 7 0 16,4 3-1-16,2 3-1 16,12 8-8-16,-4-18-22 15,18-2-4-15,8-9-3 16,19-12 1-16,16-13 36 15</inkml:trace>
  <inkml:trace contextRef="#ctx0" brushRef="#br0" timeOffset="17986.8316">16426 5422 55 0,'-29'-13'36'0,"10"6"1"16,-12-8-27-16,31 15-1 16,-14-27-2-16,22 7-3 15,8-11 0-15,10-4-2 16,6-12 0-16,4-9-2 15,3-6 2-15,-2 1-2 16,-4 3 0-16,-5 5 0 16,-7 9-1-16,-5 8 1 15,-7 14 0-15,-9 22-1 16,10 11 1-16,-8 25-1 0,1 21 0 15,1 17 2-15,2 15 0 16,1 13 0-16,3 8 0 16,1 6 0-1,0-6 0-15,1-6 0 16,0-11 0-16,-2-12-1 0,0-13 0 15,-3-11-1-15,0-10-1 16,-4-14 0-16,2-7-2 16,-5-26-5-16,7 13-23 15,-16-25-6-15,3-2 0 16,-7-11-1-16,-1-2 33 15</inkml:trace>
  <inkml:trace contextRef="#ctx0" brushRef="#br0" timeOffset="18189.6319">16285 6064 68 0,'31'22'42'16,"13"-13"-2"-16,28 3-17 15,14-18-19-15,27-3 1 16,14-10-1-16,10-8-1 15,3-12-4-15,-1-9-5 16,11 3-33-16,-21-9-2 16,-5 3-1-16,-19-9 0 15,-10-1 25-15</inkml:trace>
  <inkml:trace contextRef="#ctx0" brushRef="#br0" timeOffset="40092.0704">15491 10672 40 0,'0'0'36'0,"-4"11"-1"15,4-11-24-15,0 0-3 16,0 0 0-16,-3-29-1 15,7 11-1-15,-8-9-3 16,1-3-1-16,-4-7 0 16,-2-2-1-16,-4-4 0 15,-5-1-1-15,-1-1 0 16,-4 1-1-16,-2 1 2 15,-2 5-1-15,-3 3 0 16,-4 6 0-16,-4 3 0 16,-2 3 0-16,-4 6 0 0,-3 3 1 15,-1 3-1-15,-1 0 0 16,-1 3-1-16,0 2 2 15,1 3-1-15,1 5 0 16,1-2 0-16,-2 3 0 16,2 5 0-16,3 4 0 15,2 4 0-15,1 3 0 16,4 2 0-16,0 3 0 15,4 4-1-15,4 5 1 16,3-1 0-16,4 4 0 16,5 0 0-16,4 2 0 15,3 0 0-15,3-2 0 16,5-2 0-16,2-2 0 0,2-3 0 15,-2-6 0-15,1-5 1 16,-1-3-1-16,-1-3 0 16,1-12 1-1,-5 13-1-15,5-13 0 0,0 0 1 16,-15-4-1-16,15 4 0 15,-16-21 1-15,6 6-1 16,-1-7 0-16,-2-6 0 16,-2 0 0-16,-2-2 0 15,0 2 0-15,0 0-1 16,0 0 0-16,2 4 1 15,1 0 0-15,4 12 0 16,0 1 0-16,10 11 0 0,-11-14 0 16,11 14 0-1,0 0 1-15,-1 16-1 16,6 8 0-16,1 2-1 15,2 3 1-15,3 6 0 0,2 3 0 16,1 1 0-16,1-2 0 16,0 0 0-16,-1-13 0 15,2-1 0-15,-1-2 0 16,-1-8 0-16,0-3 0 15,0-5 0-15,4-4 0 16,-3-4 0-16,1 0 1 16,0-9-1-16,0-7 0 15,0 1 0-15,2-5 0 16,3-1 0-16,-3-3 0 15,2 0 0-15,1-4-1 16,3 8-4-16,-7-11-23 16,15 10-9-16,-4-4-1 0,2 0-1 15,3-3 25-15</inkml:trace>
  <inkml:trace contextRef="#ctx0" brushRef="#br0" timeOffset="98638.9732">683 512 50 0,'0'0'35'0,"0"0"-1"16,0 0-27-16,0 0-1 15,0 0-1-15,0 0-1 0,0 0-2 16,0 0 0-16,-25 62-1 15,25-62 1-15,0 0-2 16,0 61 0 0,0-61 0-16,0 0-2 0,-8 63 2 15,8-63-1-15,0 0-2 16,0 0-25-16,-17 51-7 15,17-51-3-15,0 0 1 16,0 0 34-16</inkml:trace>
  <inkml:trace contextRef="#ctx0" brushRef="#br0" timeOffset="98982.1738">287 780 64 0,'-65'15'40'15,"65"-15"-2"-15,0 0-34 16,-52 1-2-16,52-1 2 16,0 0 0-16,73-16 3 15,-14-4-2-15,25-8-3 16,16-13 2-16,16-4 1 15,5-18-2-15,2 2-1 16,-7 4-1-16,-9-1-1 16,-14 12 0-16,-18 12 0 15,-20 9-1-15,-55 25 0 16,70-14-1-16,-70 14-2 15,0 0-2-15,0 0-11 16,16 69-23-16,-16-69-1 0,-39 63 0 16,39-63 10-16,-57 59 31 15</inkml:trace>
  <inkml:trace contextRef="#ctx0" brushRef="#br0" timeOffset="99231.7743">984 498 83 0,'0'0'40'0,"-30"66"0"15,17-7-36-15,4 18 0 16,4 20 0-16,-3 22-2 16,3 22 1-16,-2 13-1 0,1-7-2 15,-1-2 0-15,-1-6 1 16,1-10-1-16,1-11-1 15,1-22 0-15,4-19-1 16,2-20 0 0,4-14-3-16,16-19-25 0,-5-34-9 15,9-19-3-15,-2-27 1 16,15-19 22-16</inkml:trace>
  <inkml:trace contextRef="#ctx0" brushRef="#br0" timeOffset="99528.1748">1967 223 91 0,'0'0'41'0,"-66"111"0"0,27-19-40 16,0 28 2-16,-3 22 1 15,4 22-1-15,5 5-1 16,11 13 2-16,10-15-3 16,13-12-1-16,15-22 1 15,13-21-1-15,8-20-1 16,5-19 1-16,3-15 0 15,0-25-1-15,-1-14 0 16,-3-11-5-16,7-12-25 16,-20-19-10-16,0 0-2 15,-10-12 0-15,2 2 19 16</inkml:trace>
  <inkml:trace contextRef="#ctx0" brushRef="#br0" timeOffset="100339.3762">2460 666 79 0,'0'0'39'0,"0"0"0"15,0 0-36-15,0 0 2 16,-23 74-1-16,25 3 0 16,3 19 0-16,-1 14-3 15,2 17 2-15,-2 1-3 16,1 0 2-16,-1-18-3 0,0-12 0 15,-2-24-1-15,-2-14 4 16,1-24-3 0,-2-9 0-16,0-16 2 15,-2-38-1-15,0-15 0 0,0-12 2 16,-2-32 0-16,1-24-3 15,-2-10 3-15,-1-21-5 16,3 0 4-16,0 21-1 16,3 11 0-16,1 2-1 15,2 40 0-15,-2 67 0 16,22-57 0-16,-22 57 2 15,50 62-1-15,-13-1 0 16,7 16-1-16,8 20 2 16,8 13-3-16,3 1 4 15,5-5-2-15,-1-13 1 16,-4-15-1-16,-4-15 2 15,-7-9-2-15,-8-21 1 0,-7-28 1 16,-8-1-2-16,-29-4 1 16,35-84 0-16,-28 4 2 15,-9-17-4-15,-5-27 3 16,-5-14-4-16,-6 4 4 15,-4-13-4-15,-4 21 2 16,2 23-3-16,3 25-2 16,-7 18-19-16,28 60-17 15,0 0 1-15,0 0-4 16,0 0 12-16,0 0 32 15</inkml:trace>
  <inkml:trace contextRef="#ctx0" brushRef="#br0" timeOffset="100682.5768">3390 0 96 0,'0'0'39'16,"0"0"1"-16,0 0-37 15,47 49 3-15,19 27-2 0,12 20-2 16,13 13-1-16,2 14-1 15,-2 7 2-15,-13 2-1 16,-13 6-1 0,-22 4-1-16,-25-6 3 0,-24 0-4 15,-24 3 3-15,-17-8-4 16,-13-1 1-16,-5-10-6 15,-13-32-24-15,17-8-10 16,-3-20-1-16,16-26-1 16,10-26 25-16</inkml:trace>
  <inkml:trace contextRef="#ctx0" brushRef="#br0" timeOffset="101150.5776">4620 642 86 0,'0'0'40'15,"0"0"2"-15,0 0-40 16,-5 52 0-16,5-52 3 15,92 17-2-15,-25-12 0 16,11-1-2-16,7-10 1 16,3-4-1-16,-1 2-1 15,-6-11 1-15,-9 10-5 16,-11-5-3-16,2 2-27 15,-63 12-5-15,65-17-4 16,-65 17 2-16,0 0 22 16</inkml:trace>
  <inkml:trace contextRef="#ctx0" brushRef="#br0" timeOffset="101696.5786">4682 1031 60 0,'-62'-8'40'0,"62"8"-1"16,0 0-19-16,0 0-17 15,0 0 1-15,109-19-1 16,-38 9 0-16,14-1 0 15,14 0-6-15,2-8-22 16,11 3-14-16,-9-2 1 16,-2-10-3-16,-7-5 13 15</inkml:trace>
  <inkml:trace contextRef="#ctx0" brushRef="#br0" timeOffset="102164.5794">6373 34 103 0,'-11'61'40'0,"10"8"-5"16,-5 19-31-16,7 23 0 15,-5 7-3-15,3 10 0 16,-3 7 1-16,2-7-1 16,-3-10 1-16,2-14 0 15,-3-11-4-15,0-5 2 16,5-17-6-16,-3-20-5 15,4-51-31-15,13 52 3 16,-13-52-2-16,0 0-1 16,40-64 31-16</inkml:trace>
  <inkml:trace contextRef="#ctx0" brushRef="#br0" timeOffset="102585.7802">7022 636 78 0,'0'0'39'0,"0"0"-3"15,-53 13-31-15,53-13 0 16,0 0-1-16,87 11 0 16,-29-8 0-16,13-8-2 15,7-2 0-15,6-1 0 16,0-1-1-16,-1-7-1 15,-8 2 0-15,-8 1-2 16,-11 1-2-16,-56 12-13 16,77-19-23-16,-77 19 0 15,0 0-1-15,0 0 4 0,0 0 37 16</inkml:trace>
  <inkml:trace contextRef="#ctx0" brushRef="#br0" timeOffset="102850.9806">7448 282 95 0,'0'0'43'0,"0"0"-1"15,-21 68-41-15,23-17 2 16,5 3 0-16,0 6 1 15,2 3-2-15,1 4-1 0,1-4-3 16,-2-6 1 0,1-6-1-16,-10-51 2 15,16 80-4-15,-16-80-2 16,10 57-18-16,-10-57-14 0,0 0 0 15,0 0-5-15,0 0 8 16,0 0 35-16</inkml:trace>
  <inkml:trace contextRef="#ctx0" brushRef="#br0" timeOffset="103428.1816">8611 231 85 0,'0'0'39'0,"0"0"0"16,0 0-35-16,0 0 2 15,-51 9-1-15,51-9-3 16,-51 77 0-16,20-15 0 16,1 23-1-16,2 14 1 15,6 12 0-15,8 8-2 16,11 7-2-16,10-2 4 15,6-31-2-15,16 10 0 16,0-19-1-16,4-11 1 16,0-18-2-16,-4-18 3 15,-2-5-1-15,-6-9 0 16,-2 8-2-16,-19-31 0 15,0 0-3-15,17-49-15 0,-17 49-17 16,6-64-3 0,-6 64-2-16,-2-94 4 15,4 43 38-15</inkml:trace>
  <inkml:trace contextRef="#ctx0" brushRef="#br0" timeOffset="103880.5824">7913 288 87 0,'0'0'39'16,"0"0"-1"-16,56-6-35 16,-56 6-1-16,82-20 1 0,-82 20-2 15,93-35 0-15,-93 35-2 16,83-33-4-16,-83 33-19 15,65-26-14-15,-65 26 0 16,0 0-1 0,0 0 11-16</inkml:trace>
  <inkml:trace contextRef="#ctx0" brushRef="#br0" timeOffset="104098.9828">8187 198 84 0,'-31'85'37'0,"20"-28"2"0,0 10-37 15,0 13-1-15,1 7 1 16,-3 3-1 0,0-5 1-16,-1-6 0 15,2-14-3-15,5-6-4 0,7-59-22 16,-11 80-8-16,11-80-2 15,3 48-2-15,-3-48 14 16</inkml:trace>
  <inkml:trace contextRef="#ctx0" brushRef="#br0" timeOffset="104800.9841">9135 104 114 0,'-54'44'39'16,"54"-44"-15"-16,-33 53-23 16,33-53 2-16,-26 77-4 15,26-77 4-15,-20 93-2 16,13-33-2-16,3-2 2 15,2-1-1-15,2 3 1 16,3-8-1-16,-3-52 1 16,12 84-3-16,-12-84 1 0,15 51 1 15,-15-51 1-15,0 0-1 16,0 0 0-16,0 0 1 15,0 0 0-15,12-65 1 16,-14 16-2-16,-3-11 2 16,1-9-1-16,-2-4-1 15,0-1 1-15,0 6 0 16,1 6-1-16,3 7-2 15,2 55 3-15,-2-77-1 16,2 77 0-16,0 0 0 16,0 0 0-16,0 0-1 15,66-16 0-15,-66 16 3 16,68 85-3-16,-23-29 1 0,6 1-1 15,5 1 1-15,1-1 2 16,0-6-2-16,-6-12 1 16,-51-39-1-1,85 39 1-15,-85-39 0 0,59-1 1 16,-59 1-2-16,30-51 1 15,-30 51 0-15,10-101 0 16,-10 39 1-16,-4-5-3 16,-2 3 1-16,0 7 0 15,6 57-3-15,-9-77-3 16,9 77-19-16,0 0-18 15,0 0-1-15,0 0 2 16,34 64 5-16</inkml:trace>
  <inkml:trace contextRef="#ctx0" brushRef="#br0" timeOffset="105081.7845">8816 1051 102 0,'0'0'41'0,"0"0"1"16,107-50-40-16,-29 25-2 15,16-3 3-15,13-14-1 16,7 8-3-16,2-3 0 0,0 2-2 16,-14 0-16-16,-3 10-23 15,-28 6 1-15,-14 4-2 16,-57 15 2-16,0 0 41 15</inkml:trace>
  <inkml:trace contextRef="#ctx0" brushRef="#br0" timeOffset="105518.5853">9212 1334 96 0,'0'0'41'0,"0"0"1"0,48-55-42 16,-48 55 1-16,91-66 2 15,-37 33-3-15,0 12 1 16,-4 4-1-16,-50 17 1 16,76 6-3-16,-76-6 3 15,31 50-1-15,-31-50-1 16,-21 94 3-16,-8-31-1 15,-9-6-3-15,-6 5 2 16,0-8-1-16,4-3 2 16,7-8-1-16,9-17 0 15,11-4-2-15,13-22 3 16,25 8-1-16,6-16 0 15,15-18 1-15,6 10 0 0,8-12 0 16,8 5 0 0,3-14 0-16,7 2-1 15,-3 4 1-15,-5-5-2 16,-5 18 0-16,-7-21-3 0,-5 8-4 15,-53 31-21-15,71-84-10 16,-71 84-4-16,33-106 1 16,-28 41 21-16</inkml:trace>
  <inkml:trace contextRef="#ctx0" brushRef="#br0" timeOffset="105799.3858">10019 38 101 0,'0'0'44'0,"0"0"-2"16,90 11-37-16,-30 25-1 0,12 21 0 16,10 16-3-16,9 18-1 15,2 12 1-15,-4 9-2 16,-11 4 0-16,-17 8 1 15,-23 2 0-15,-21-3 1 16,-34 3-2-16,-29-11 2 16,-25 2-7-16,-27-14-12 15,-7 4-26-15,-19-16-1 16,-1-17-1-16,-8-18 5 15,9-10 41-15</inkml:trace>
  <inkml:trace contextRef="#ctx0" brushRef="#br0" timeOffset="111633.7961">12937 10 58 0,'0'-10'37'0,"0"10"-2"15,0 0-30-15,0 0 1 16,0 0 0-16,0 0 1 16,0 0-3-16,3 49 0 15,-3-49-2-15,3 89 1 16,-3-29-2-16,3 13 1 15,-2-2 0-15,1 6-1 16,-3 2 1-16,1-4-1 16,-4-11-1-16,2 2 0 0,-2-7 0 15,4-59 1-15,-7 90-1 16,7-90-2-16,-6 63 3 15,6-63-1-15,0 0 1 16,-5 58-1-16,5-58 0 16,0 0-3-16,0 0 3 15,0 0 1-15,0 0-3 16,0 0-1-16,0 0 2 15,0 0-1-15,0 0-1 16,0 0-3-16,0 0-18 16,0 0-15-16,18-58 3 15,-18 58 0-15,0 0 14 16</inkml:trace>
  <inkml:trace contextRef="#ctx0" brushRef="#br0" timeOffset="121758.2138">11487 310 69 0,'0'0'22'15,"0"0"0"-15,0 0-7 16,0 0-5-16,49-5-5 15,-49 5 0-15,94-3-2 16,-40 0 0-16,2-3-2 16,-1 6-2-16,-3-4-2 15,-2 3-4-15,-50 1-14 16,64-4-15-16,-64 4-1 0,0 0 1 15,51 15 23-15</inkml:trace>
  <inkml:trace contextRef="#ctx0" brushRef="#br0" timeOffset="122023.4143">11544 535 62 0,'0'0'38'0,"0"0"1"16,0 0-33-16,72-1-2 0,-18-10 0 16,1-3 0-16,10 1-2 15,-2-4 0-15,-2 2-10 16,5-1-29-1,-6 5-1-15,-1-4 2 0,-4 2-1 16,1 0 33-16</inkml:trace>
  <inkml:trace contextRef="#ctx0" brushRef="#br0" timeOffset="122694.2155">13787 495 88 0,'0'0'38'16,"50"-8"-1"-1,-50 8-35-15,105-6 0 0,-37 3-1 16,9-3 0-16,3-1-2 16,-1 2-2-16,-4 0-6 15,-20-5-23-15,0 2-5 16,-55 8 0-16,70-27-1 15,-70 27 27-15</inkml:trace>
  <inkml:trace contextRef="#ctx0" brushRef="#br0" timeOffset="122928.2159">14305 172 83 0,'0'0'37'0,"0"0"-2"16,-6 68-34-16,14-17 3 15,-3 4 0-15,1 12-2 16,0 3-1-16,-1 1-1 16,1-6-3-16,-6-12-13 15,0-53-20-15,16 71-5 16,-16-71 3-16,0 0 6 15,50 19 32-15</inkml:trace>
  <inkml:trace contextRef="#ctx0" brushRef="#br0" timeOffset="123193.4164">15812 107 78 0,'0'0'39'16,"37"63"0"-16,-39-15-31 16,4 7-4-16,-5 9 1 15,3 9 0-15,-4 1-3 16,2 0-1-16,-1-4-1 15,1-13-7-15,10-5-16 0,-8-52-16 16,19 75-2-16,-19-75 0 16,0 0 12-16</inkml:trace>
  <inkml:trace contextRef="#ctx0" brushRef="#br0" timeOffset="123505.4169">16726 459 91 0,'49'-10'39'0,"3"3"0"15,20-9-34-15,-4 3-2 16,6-1-2-16,-3 0-6 15,-17-7-27-15,9 4-6 16,-63 17 0-16,88-33-2 16,-88 33 16-16</inkml:trace>
  <inkml:trace contextRef="#ctx0" brushRef="#br0" timeOffset="123708.2173">17104 169 76 0,'-56'24'39'15,"56"-24"1"-15,-23 79-20 16,16-23-16-16,7 0 0 16,-3 8-2-16,6 4-2 15,3-7-4-15,-6-61-28 16,17 75-8-16,-17-75-1 15,0 0 0-15,78 8 15 16</inkml:trace>
  <inkml:trace contextRef="#ctx0" brushRef="#br0" timeOffset="124051.4179">17839 103 90 0,'0'0'38'0,"50"46"-1"16,-50-46-36-16,48 107-1 15,-30-35 1-15,-1 3-1 16,-6 5 1-1,-2-3-4-15,5-9-20 0,-4-11-13 16,-10-57-2-16,29 71 1 16,-29-71 7-16</inkml:trace>
  <inkml:trace contextRef="#ctx0" brushRef="#br0" timeOffset="124316.6183">18753 517 96 0,'0'0'38'16,"84"-10"2"-16,-30 1-38 15,1-3-2-15,6-3 2 16,1 0-4-16,7 0-5 16,-19-5-28-16,13 2-3 15,-14 0-1-15,-49 18-2 16,76-37 26-16</inkml:trace>
  <inkml:trace contextRef="#ctx0" brushRef="#br0" timeOffset="124519.4187">19144 180 98 0,'0'0'40'0,"0"0"0"16,-20 92-37-16,26-34 2 15,0 9-3-15,3 5 0 16,1 3 0-16,2-6-2 15,4-8-2-15,-16-61-24 16,32 63-14-16,-32-63-3 16,50 8 1-16,-50-8 4 15</inkml:trace>
  <inkml:trace contextRef="#ctx0" brushRef="#br0" timeOffset="124784.6192">20093 100 101 0,'0'0'42'16,"61"31"-2"-16,-61-31-37 15,48 98-1-15,-21-37 1 16,2 13 0-16,-1 6-2 15,3 2 0-15,-3-5-1 16,0-5 1-16,-5-8 0 16,-3-12-10-16,-20-52-26 15,39 84-8-15,-39-84 1 0,18 54-1 16,-18-54 18-1</inkml:trace>
  <inkml:trace contextRef="#ctx0" brushRef="#br0" timeOffset="126641.0224">12399 958 43 0,'0'0'33'0,"0"0"3"15,0 0-25-15,0 0-5 16,0 0 0-16,0 0-2 16,0 0 0-16,0 0-1 15,0 0 0-15,51-23 0 16,-51 23-2-16,0 0 1 15,79 22-2-15,-79-22 0 0,79 16 0 16,-31-9 1-16,6-1-1 16,7-2-2-16,7-1 3 15,11 1-4-15,6-6 3 16,7 4 0-16,5-5 0 15,6 6 0-15,3 0-1 16,7 0 3-16,6-5-2 16,3 4 3-16,-1 0-2 15,2-6-1-15,4 4 1 16,1-6-3-16,9 0 3 15,0 1 0-15,-2 2-1 16,-2-1 0-16,3 2 0 16,3 2 0-16,5-2 1 0,-1 2 1 15,-8 3-1-15,-2-3-1 16,-1-1 2-1,5-2 0-15,-1 4-1 16,-3-3-2-16,-4 0 1 0,-3 0 2 16,1-2-2-16,5-4 1 15,2 7-2-15,-2 0-2 16,-2-8 3-16,-1 5 4 15,-1 0-4-15,5 0-1 16,2-2 2-16,-9 1-3 16,0 3 3-16,-4-4 2 15,-2 3-3-15,1 0-1 0,-2-2 1 16,-3 0 0-1,-2 1 1-15,-3 2-2 16,-3-5 2-16,0-1-3 16,-1 2 2-16,-3-3 1 15,-4 4-2-15,-6 2-2 0,-4 1 4 16,-5 1 2-16,-6-1-4 15,-6 9 4-15,-7-3-3 16,-6 7 1-16,-4 0-1 16,-3-5 3-16,-2 5-5 15,3 1 1-15,-1-3 2 16,3-3 0-16,2-4-1 15,-1 2 0-15,-1 1 2 16,-2-3-4-16,-4 2 5 16,-50-4-2-16,83 8 0 15,-83-8-4-15,57 14 3 16,-57-14-1-16,0 0 2 0,60 12 2 15,-60-12-3-15,0 0 0 16,0 0 1-16,60 12 0 16,-60-12 0-16,0 0 2 15,0 0-3-15,0 0-3 16,0 0 4-16,49-6 0 15,-49 6-1-15,0 0 1 16,0 0-2-16,0 0-2 16,32-57 3-16,-32 57 3 15,0 0-3-15,30-68 0 16,-30 68-1-16,27-50 3 15,-27 50-5-15,0 0-8 16,51-67-26-16,-51 67-6 0,0 0 0 16,45-55 1-16,-45 55 36 15</inkml:trace>
  <inkml:trace contextRef="#ctx0" brushRef="#br0" timeOffset="142459.4502">15686 6964 71 0,'-4'-17'36'0,"4"17"-10"16,-3-11-24-16,3 11 1 0,7 12 2 0,0 10-3 15,-2 13 1-15,2 16-1 0,-3 19-1 0,3 12 0 16,-1 5 0-16,1 2-1 0,-3-2 1 0,1-5-3 15,1-10 2-15,-1-17-3 0,8-10-1 0,-6-26-11 16,11-4-21-16,0-19-2 16,11-7 1-16,-3-17 19 0,5-6 18 15</inkml:trace>
  <inkml:trace contextRef="#ctx0" brushRef="#br0" timeOffset="142849.4509">16181 7309 58 0,'-24'4'35'0,"1"10"0"15,-3-2-33-15,-2 12-1 0,5 6 1 16,1 3-1 0,5 7 0-16,2-1 0 15,8 1-1-15,7 1 0 16,7-7 2-16,9-8-2 0,10-11 1 15,5-13-1-15,9-11 0 16,3-11 1-16,3-8 0 16,-4-12 0-16,-3-1-1 15,-8-4 1-15,-12 2-1 16,-12 1 2-16,-14 8-2 15,-12 3 2-15,-10 10-1 16,-9 6-1-16,-2 9 1 16,-2 8-1-16,3 4 0 15,6 5-1-15,7 3-1 16,13 9-4-16,13-23-13 15,4 13-16-15,18-12-2 16,17-3 1-16,7-11 24 0,15-3 12 16</inkml:trace>
  <inkml:trace contextRef="#ctx0" brushRef="#br0" timeOffset="143301.8517">16722 7209 59 0,'-19'8'36'0,"-8"1"-1"16,5 6-29-16,-11-5-1 15,6 6-2-15,-4 6-1 16,7 2-1-16,3-1 0 16,7 5 0-16,4-2-1 15,6-7-1-15,7-2 1 0,6-5-1 16,7-12 1-16,4-8-1 15,7-10 1-15,-2-8-1 16,3-3 0 0,-2-2 0-16,0-2 1 0,-4 0-1 15,-3 9 1-15,-1 5-1 16,-4 16 0-16,1 11 1 15,0 12 1-15,3 9 0 16,0 13-1-16,3 9 1 16,-3 8 0-16,1 4 1 15,-4-1 0-15,-5 3-1 16,-9-4 1-16,-5 0-1 15,-9-8 1-15,-5-4-2 0,-8-8 2 16,-3-6-2 0,-4-8-1-16,0-10 1 15,4-5-3-15,0-13-2 16,14-3-6-16,-6-14-24 0,18-5-3 15,6-11 1-15,11-4 12 16,7-6 25-16</inkml:trace>
  <inkml:trace contextRef="#ctx0" brushRef="#br0" timeOffset="143738.6524">17212 7508 38 0,'11'-4'33'0,"-11"4"0"16,17-19-27-16,-8-1-1 0,12 7 0 16,-6-4 0-16,6 6-1 15,-4 0-1-15,1 6 0 16,-3 4-2-16,-2 6 1 15,-13-5-1-15,16 22 1 16,-15-4-2-16,-3 2 1 16,-6 5-1-16,-1 0 0 15,-5 1 0-15,0-3 0 16,-2 1 0-16,1-7-1 15,3-1 1-15,1-3-1 16,5-1 1-16,6-12 1 16,-1 16-1-16,1-16 0 0,17 11 2 15,0-4-1-15,2-3 1 16,11 0 0-16,1-3-1 15,5-5 0-15,3 0 0 16,0 0-1-16,1 0-3 16,-6-13-17-16,5 6-16 15,-7-6-1-15,-5 1 1 16,-3-4 18-16</inkml:trace>
  <inkml:trace contextRef="#ctx0" brushRef="#br0" timeOffset="144721.4542">18003 7089 59 0,'-9'36'34'16,"2"6"1"-16,13 7-31 16,-7 0 0-16,8 4-1 15,0-4-2-15,3-3 1 16,-3-11-2-16,2-8 1 15,-3-13 0-15,-6-14-1 16,0 0 1-16,10-18-1 16,-9-5 0-16,0-11 0 15,3-8 1-15,1-6-2 16,1 1 1-16,1 6 0 0,2 4 0 15,0 11 0-15,4 7 0 16,1 21-1 0,1 13 1-16,0 11 1 15,-1 11-1-15,1 2 0 0,-3 4 0 16,1 1 1-16,-2-6-2 15,-2-6 2-15,0-10-2 16,0-11 1-16,-9-11 1 16,22-21-1-16,-9-4 0 15,0-11 0-15,0-10 0 16,2-4 0-16,-3 3 1 15,2 3-2-15,-1 17 1 0,0 12 0 16,1 20 0 0,-1 11 0-16,2 14 0 15,2 11 0-15,3 9-2 16,-1-5-3-16,13 3-20 15,-4-16-10-15,5-15-1 0,0-12 0 16,6-11 30-16</inkml:trace>
  <inkml:trace contextRef="#ctx0" brushRef="#br0" timeOffset="145064.6548">18757 7091 55 0,'-36'32'34'16,"-1"2"1"-16,5 12-29 15,1 0 0-15,13 3-2 16,2-6-1-16,14-5-1 0,5-10-2 16,11-11 2-16,7-11-2 15,5-11-1-15,5-17 1 16,-1-4 0-16,1-13 0 15,-4-6 0-15,-3-5 0 16,-4 3-1-16,-7 3 3 16,-4 5-2-16,-4 11 0 15,-4 11 1-15,-1 17 0 16,0 21 0-16,0 12-1 15,2 8 1-15,2 10-2 16,4 5 2-16,6 3-4 16,-2-13-5-16,20-1-21 15,-7-17-7-15,7-12 0 0,0-15-1 16,3-14 36-16</inkml:trace>
  <inkml:trace contextRef="#ctx0" brushRef="#br0" timeOffset="145283.0552">19293 6957 77 0,'-17'18'36'16,"-2"11"1"-16,12 11-34 16,-14 10 1-16,4 8-2 15,-2 0-1-15,2 0 0 16,1-7-1-16,2-3-1 15,6-11-3-15,-3-10-2 0,11-6-6 16,-13-22-20 0,13 1-6-16,-7-34 1 15,3-2 7-15,-5-12 30 16</inkml:trace>
  <inkml:trace contextRef="#ctx0" brushRef="#br0" timeOffset="145470.2555">18986 6916 71 0,'6'30'37'0,"7"8"0"16,17 22-30-16,-2-1 0 15,12 13-3-15,2-5-2 16,4 0-1-16,2-4-3 16,0-12-1-16,2-4-8 15,-14-19-27-15,5-11 0 16,-12-17-1-16,-2-11 5 15,-7-16 34-15</inkml:trace>
  <inkml:trace contextRef="#ctx0" brushRef="#br0" timeOffset="145688.6559">19489 6819 81 0,'-2'19'38'16,"5"11"0"-16,6 23-35 15,4 9 1-15,7 18-1 16,-2 4-1-16,3 3-1 15,0-3-1-15,-2-6 0 16,0-9-3-16,-7-17-4 16,10-4-23-16,-11-24-9 15,1-11 1-15,-12-13-1 0,22-14 26 16</inkml:trace>
  <inkml:trace contextRef="#ctx0" brushRef="#br0" timeOffset="146624.6575">19775 7160 72 0,'1'13'37'0,"0"8"1"16,5 11-33-16,-1 6 0 16,9 7-1-16,-5-3-1 15,4 5 0-15,-2-9-2 16,-2-5 0-16,1-7-1 0,0-9 0 15,-10-17 0-15,18-1 0 16,-9-15-2 0,1-13 2-16,-1-7-1 15,1-8 0-15,0 1 1 16,-2 4 0-16,2 3 0 0,0 12-1 15,-10 24 1-15,19 0 0 16,-8 20 0-16,2 12 0 16,2 2 0-16,4 3 0 15,0 0 0-15,5-1 1 16,2-10-1-16,2-7 0 15,2-6 0-15,0-12 0 16,1-6 0-16,-3-7 0 16,1-9-1-16,-4-3 2 15,-5-9-1-15,-3-1 0 16,-4 0 0-16,-7 5 0 15,-6 0 0-15,-4 10 0 0,-8 13 0 16,-4 7-1-16,-4 15 1 16,1 9 0-16,-1 9 0 15,3 1-1-15,4 7 1 16,6-4 0-16,5-7 0 15,8-6-1-15,5-6 1 16,5-12-1-16,1-11 1 16,3-9-1-16,1-7-1 15,-3-16-1-15,0-8-1 16,-9-15-1-16,2-3-1 15,-11-13 0-15,1-1 1 16,-10-3 0-16,1 5 2 16,-6 10 2-16,1 16 2 0,2 20 2 15,-4 18 1-15,9 28 1 16,-1 15 1-16,11 22-1 15,-3 11 0-15,10 12-2 16,1 1 0-16,6-1 0 16,4-12-1-16,5-7-1 15,1-13-1-15,4-11 0 16,3-19 0-16,1-11 0 15,-1-12-1-15,-2-12 0 16,3-9 0-16,-6-9 0 16,-3-6 0-16,-6-2 0 15,-7 1 0-15,-5 2 0 16,-8 4 1-16,-5 13 1 0,-7 9-1 15,-3 15 2-15,-5 9 0 16,2 12 0 0,-1 11-1-16,3 11 1 15,4 2-1-15,5 1 0 0,6 3 0 16,6-7-1-16,7-3-1 15,5-8 0-15,10-9-4 16,1-20-3-16,19 0-17 16,-5-19-12-16,5-11-1 15,1-11 1-15,3-11 24 16</inkml:trace>
  <inkml:trace contextRef="#ctx0" brushRef="#br0" timeOffset="146811.8578">21138 7009 77 0,'-11'-6'37'0,"-6"18"-6"16,6 24-22-16,-13 3-3 15,2 13-3-15,-5 3 1 0,1 4-3 16,2-5 0-16,2 0-1 16,4-8-1-16,2-13-1 15,6-4-4-15,-3-21-5 16,13-8-26-16,0 0 0 15,-2-25-1-15,0-13 2 16,2-7 36-16</inkml:trace>
  <inkml:trace contextRef="#ctx0" brushRef="#br0" timeOffset="146999.0582">20800 7086 77 0,'4'34'40'0,"12"13"-1"0,-3-3-30 15,20 10 0-15,0-6-5 16,7-1 0-16,2-4-3 15,0-4 0-15,2 5-16 16,-9-15-25-16,-2-2 0 16,-11-9-2-16,-7-1 1 15,-10-4 36-15</inkml:trace>
  <inkml:trace contextRef="#ctx0" brushRef="#br0" timeOffset="168480.2959">10353 14111 47 0,'-3'-22'36'16,"-2"1"1"0,6 7-31-16,-8 0 0 15,7 14 0-15,-7 24-1 0,6 14-2 16,-2 21-1-16,0 16 1 15,-2 11-1-15,0 14-1 16,0 4 0-16,-1 0-1 16,0-5 1-16,0-12-2 15,0-14 1-15,1-11-2 16,8-11-4-16,-3-24-4 15,18-8-27-15,-2-21 0 16,12-17 0-16,4-16 12 0,7-11 25 16</inkml:trace>
  <inkml:trace contextRef="#ctx0" brushRef="#br0" timeOffset="168839.0965">10815 14447 52 0,'-22'0'34'0,"-10"6"0"16,-2 11-31-16,-4 4 0 15,7 10 1-15,-3 5 0 16,10 7-2-16,4 2 1 16,13 5-1-16,6-6 0 15,10-3-1-15,10-8 1 16,9-10-1-16,8-12 0 15,8-14 0-15,3-14 0 16,3-8 0-16,-4-13-1 16,-3-4 2-16,-9-6-3 0,-7 2 2 15,-15-5-1-15,-13 4 1 16,-13 4-1-16,-10 5-1 15,-6 11 1-15,-7 7 0 16,-1 12-1-16,-1 5 0 16,10 19-3-16,-2-6-15 15,21 18-16-15,9-1-2 16,17-4 0-16,13-6 19 15,14-10 18-15</inkml:trace>
  <inkml:trace contextRef="#ctx0" brushRef="#br0" timeOffset="169307.0974">11304 14383 71 0,'-24'7'35'0,"-4"8"1"0,-9 6-34 15,2 9-1-15,0 7 0 16,2 8 0-16,4 2 0 15,8 4 0-15,5-3 0 16,9-2-1-16,7-13 0 16,7-13-1-16,11-12 1 15,8-17 0-15,4-14 0 16,4-11 0-16,0-10-1 15,0-13 1-15,-2-3 0 0,-4 0 0 16,-6 3-1-16,-6 10 1 16,-6 6 0-1,-3 8 0-15,-2 16 1 16,-5 17 0-16,2 13 0 0,2 20 1 15,-2 13 1-15,6 10 1 16,0 9 0-16,6 14-1 16,-2-1 0-16,1 3-1 15,-2-2 1-15,-2-2-2 16,-7-7 1-16,-5-4-3 15,-8-4 1-15,-8-14 0 16,-1-5-1-16,-10-13-3 16,6-6-9-16,-12-24-23 15,15-8-3-15,0-20-1 16,12-6 0-16,7-17 38 15</inkml:trace>
  <inkml:trace contextRef="#ctx0" brushRef="#br0" timeOffset="169712.6981">11682 14810 74 0,'0'0'38'15,"0"0"-1"-15,15-7-35 16,0 1 1-16,2-6-1 15,5 2 0-15,0 0-1 16,2 9-1-16,-2 5 0 16,-4 5 0-16,-7 14-1 15,-8 4 1-15,-8 9-1 0,-6 6 1 16,-9 4-1-16,-5 1 1 15,-6 2-1-15,1-6 2 16,2-6-2-16,3-6 2 16,7-5-1-16,7-8 1 15,10-6 0-15,1-12 0 16,29 10 1-16,0-9 1 15,7-3-1-15,5-2-1 16,3-1 0-16,3 4 1 16,-2-6-1-16,-4 1-2 15,-3 4-3-15,-11-16-16 16,6 12-18-16,-12-6-1 15,-2 2-1-15,-5-8 12 0,-1 1 28 16</inkml:trace>
  <inkml:trace contextRef="#ctx0" brushRef="#br0" timeOffset="171272.7008">12450 14286 70 0,'-10'43'37'0,"4"12"0"16,-5 0-34-16,10 7 0 15,1-2 1-15,5-2-3 16,0-4 1-16,2-12-2 16,-1-12 2-16,3-12-3 15,-9-18 2-15,14-1-1 16,-5-21-1-16,1-11 2 0,1-14-1 15,1-11 0-15,3-11-1 16,-1-4 2 0,5-1-2-16,0 8 0 15,2 9 1-15,1 12 0 0,0 24-1 16,3 26 2-16,0 18 0 15,-1 21 0-15,-3 12 1 16,-2 8-1-16,-3 6 1 16,0 1-1-16,-4-8 0 15,-3-13-1-15,-3-12 2 16,-1-10-2-16,0-13 1 15,-5-15-1-15,11-13-1 0,-4-17 2 16,3-17-1-16,1-12 0 16,2-6 0-1,4-3 0-15,3 0 0 16,-1 11-1-16,0 11 2 0,0 17-1 15,1 28 0-15,-1 19 1 16,-2 16-1-16,-1 11-1 16,1 11-1-16,-1-2-2 15,10 9-7-15,-10-15-20 16,13-11-7-16,-1-14-1 15,6-9 1-15,2-18 33 16</inkml:trace>
  <inkml:trace contextRef="#ctx0" brushRef="#br0" timeOffset="171600.3014">13468 14288 65 0,'-23'-14'36'0,"-4"16"0"0,-8 13-31 16,4 15 0-16,-3 5 0 15,3 12-2-15,2 2 0 16,7 2-1-16,6 0-1 15,10-6 0-15,7-10 0 16,8-7-1-16,7-11-2 16,6-10 2-16,3-14 0 15,5-10-1-15,-2-12 0 16,-1-12 2-16,-3-7-2 15,-3 1 1-15,-5 3 0 16,-4 4 0-16,-5 17 1 16,-7 23 0-16,0 0-1 15,11 33 1-15,-8 7-2 0,3 6 1 16,5 4-2-16,2-14-8 15,14-1-24-15,-4-18-4 16,8-13 2-16,2-17-2 16,8-12 36-16</inkml:trace>
  <inkml:trace contextRef="#ctx0" brushRef="#br0" timeOffset="171818.7018">13986 14066 77 0,'1'12'37'0,"-11"28"1"16,-9 12-36-16,-2 15 1 15,-6 6 0-15,-2 3-2 0,-3 2 0 16,1-4-2 0,5-6 0-16,0-17-2 15,8-6-2-15,-3-23-7 16,18 0-11-16,3-22-14 0,-9-15 0 15,5-16 1-15,5-14 30 16</inkml:trace>
  <inkml:trace contextRef="#ctx0" brushRef="#br0" timeOffset="172005.9021">13668 14258 55 0,'-8'-27'38'15,"8"27"0"-15,0 0-21 16,11 23-8-16,1 9-2 16,15 15-2-16,1 5-2 15,10 8 0-15,2 2-2 16,5 1-1-16,-1-7-1 15,-2-14-3-15,-2-1-2 16,-16-21-18-16,7 2-14 0,-12-15-2 16,-2-8 2-16,-6-15 14 15</inkml:trace>
  <inkml:trace contextRef="#ctx0" brushRef="#br0" timeOffset="172255.5025">14125 13906 77 0,'1'-22'39'16,"-6"7"0"-16,5 15-33 16,1 32-1-16,5 20-1 15,1 18-1-15,1 19-1 0,1 12-1 16,2 8-1-16,0 2 1 15,1-7-1-15,-1-11-2 16,-3-17-2 0,7-14-2-16,-15-30-25 0,13-4-7 15,-13-28 0-15,22 1-2 16,-11-26 23-16</inkml:trace>
  <inkml:trace contextRef="#ctx0" brushRef="#br0" timeOffset="172661.1032">14397 14223 82 0,'-13'2'40'16,"4"10"-1"-1,14 16-34-15,-6 11 0 0,7 13 0 16,-1 3-3-16,4 8 0 15,-1-1 0-15,3 0-1 16,-2-11-1-16,1-10 0 16,-1-10 0-16,-2-5 0 15,-1-14 1-15,-6-12-1 16,10-11 0-16,-6-16 0 15,2-13-1-15,-1-13 1 16,2-15-1-16,0-7 1 0,1 7-2 16,-1 3 2-1,3 22 0-15,1 15-1 16,1 24 2-16,3 25-1 15,0 25 0-15,4 13-1 0,0 8 1 16,4 2-2-16,7-4 0 16,-3-11-3-16,10-4-9 15,-12-28-21-15,14-9-4 16,-7-24-1-16,7-6 2 15,-6-19 35-15</inkml:trace>
  <inkml:trace contextRef="#ctx0" brushRef="#br0" timeOffset="173066.704">15061 14164 55 0,'-20'4'33'16,"-3"18"0"-16,-7 20-30 16,11 18 0-16,1 8-2 0,8 9 1 15,3-1 0-15,9-2-1 16,6-10 2-16,8-7-2 15,6-23 2-15,3-13-3 16,1-24 2-16,2-12 0 16,-1-18-2-16,-3-16 1 15,-4-18-1-15,-7-19 1 16,-7-15-2-16,-9-10 1 15,-5-3-1-15,-6 2 0 16,-3 5 1-16,-2 17 2 16,-3 21-1-16,3 33 2 15,-2 27-1-15,8 38 3 16,0 28 0-16,8 28 0 0,4 17-1 15,10 15-1-15,3-1 0 16,9 1-1-16,2-10 0 16,5-13-3-1,3-13-2-15,-6-30-6 0,11-3-26 16,-17-27-5-16,2-12 0 15,-8-19-1-15,4-15 31 16</inkml:trace>
  <inkml:trace contextRef="#ctx0" brushRef="#br0" timeOffset="173784.3052">15150 14674 69 0,'17'10'37'15,"14"-9"1"-15,5-18-34 0,12-2-2 16,3-13 0-16,3-3 0 15,-7-8 0-15,-5-3-2 16,-12-4 0 0,-10 8-1-16,-16-3 1 0,-12 5 0 15,-11 11 0-15,-10 11 1 16,-9 9 0-16,-3 20 0 15,0 16 2-15,4 14 0 16,6 17-1-16,6 13 1 16,8 0 1-16,13 0-2 15,9 2 0-15,10-14-2 16,11-12-1-16,6-14-3 15,15-12-7-15,-9-26-23 0,15-7-6 16,-4-16 2-16,6-10-2 16,-6-16 32-1</inkml:trace>
  <inkml:trace contextRef="#ctx0" brushRef="#br0" timeOffset="174127.5058">15848 14179 80 0,'-2'-23'40'16,"2"23"-1"-16,-28 30-33 15,13 16-2-15,-7 15-1 16,0 9-2-16,-2 10 0 15,-3-1-2-15,2-5-1 16,1-9-1-16,8-13-1 16,-2-19-3-16,13-7-4 15,-13-30-8-15,18 4-8 16,-9-36-2-16,12 5 7 15,-19-34 7-15,13 2 8 16,-11-8 6-16,-7-6 7 0,12 24 10 16,-19-7 9-16,22 32 2 15,-11 7-4-15,29 42-5 16,-8 7-7-16,25 27-4 15,8 2-3-15,14 7-1 16,10 0 0-16,7-6-4 16,7-7-2-16,-9-25-21 15,8 4-14-15,-10-17-1 16,-6-5 1-16,-12-9 13 15</inkml:trace>
  <inkml:trace contextRef="#ctx0" brushRef="#br0" timeOffset="174845.1071">13389 15084 55 0,'-39'30'35'15,"0"-3"1"-15,-2 1-31 16,6 6 0-16,0 2 0 16,8 10-1-16,1 2 0 15,11 13-1-15,7 2-1 16,12 10 0-16,7-3-1 15,6 2 0-15,3-10 0 16,1-8-2-16,1-10-1 16,-5-14-2-16,0-6-5 0,-17-24-16 15,0 0-11-15,-12-21-1 16,-3 0-1-16,-8-5 32 15</inkml:trace>
  <inkml:trace contextRef="#ctx0" brushRef="#br0" timeOffset="175110.3075">12891 15583 76 0,'33'-12'36'16,"7"-17"-15"-16,14 6-16 15,2-4 0-15,6 8 0 16,-5 2-2-16,1 11 0 0,-9 6-1 15,-4 13-1-15,-11 11 0 16,-6 12 0-16,-11 4 0 16,-2 8-1-1,-5 2 2-15,-6-3-3 0,-1-1 1 16,-3-2-1-16,1-7-2 15,-5-20-9-15,15 1-23 16,-11-18-2-16,0 0-2 16,14-32 6-16,-6 3 33 15</inkml:trace>
  <inkml:trace contextRef="#ctx0" brushRef="#br0" timeOffset="175796.7088">13557 15509 86 0,'-1'17'39'16,"5"11"0"-16,-4 1-35 15,3 6-1-15,0-2 1 0,2 6-2 16,-2-4-1-16,2-3-1 16,0-9-1-16,-1-5 2 15,1-7-2-15,-5-11 1 16,12-5 0-16,-5-11-1 15,2-4 0-15,0-6 2 16,2 0-2-16,3 3 1 16,2-2 0-16,0 8-1 15,3 8 1-15,4 10 0 16,2 5 0-16,0 4-1 15,3 2 1-15,4-1-1 16,4-5 1-16,0 0 0 16,0-4-1-16,-2-8 1 0,-4-5 0 15,0-6 0-15,-5-2 0 16,-5-4 1-16,-9 0-1 15,-4-2 0-15,-7-1 1 16,-5 1 0-16,-5 8-2 16,-2 6 1-16,-6 13 0 15,-2 6-1-15,0 14 1 16,1 3 0-16,3 9-1 15,7 7 0-15,4-3 1 16,6-2 0-16,8-11 1 16,5-10-1-16,7-12 0 15,1-8-1-15,1-12 2 16,-1-13-2-16,-2-5 1 0,-6-12-1 15,-3-6-2-15,-7-2 2 16,-7-9-1 0,-5 4 1-16,-3 6 0 15,-1 9 0-15,-1 10 1 0,1 19 1 16,12 16 1-16,-14 20-1 15,12 17 1-15,7 14-1 16,4 8 0-16,2 4 0 16,2-2-1-16,2-9-2 15,2 0-3-15,-8-29-16 16,6 5-17-16,-15-28-1 15,4 14 0-15,-15-23 15 0,-6-7 24 16</inkml:trace>
  <inkml:trace contextRef="#ctx0" brushRef="#br0" timeOffset="176888.7107">10374 15308 52 0,'27'-16'34'0,"5"3"0"15,8 0-32-15,10-1 0 16,11 7 1-16,4 2-1 15,7 5 1-15,0 0-2 16,1 3 0-16,1 2 0 16,-2 4-1-16,-2 2 1 15,-1 1 0-15,-3-2 0 16,3-3 0-16,-1 1 1 15,7 3 0-15,0-6-1 0,6 2 2 16,2-3-2-16,5 0 1 16,1-4 0-1,3 0-1-15,5-4-1 16,4 0 1-16,2 1 1 0,2-3-3 15,2 0 3-15,3 0-2 16,1 1 0-16,0 3 1 16,-1-1 0-16,-3-1 0 15,0-1 0-15,0 3 1 16,-3-3-1-16,-1 1 0 15,-1 0-1-15,-2-1 1 16,-5 1 0-16,0 0 0 16,-2 2 0-16,-1-2-1 15,-3-1 0-15,0-4 1 16,-3-1-1-16,1 0 1 15,1-3-2-15,-1 4 2 16,-2-4-1-16,-4 0 0 0,-2 2 0 16,-2 5 0-16,-3 1 0 15,-3-1 0-15,-4 2 1 16,-1-3-2-16,-1-2 2 15,2 6 0-15,4-1 0 16,-3 1 0-16,2-6 0 16,-1 3-1-16,0 0 1 15,-2 0 0-15,-7 6 0 16,-5 1-1-16,-10-5 1 15,-7 1-1-15,-7 0 0 16,-6 5 0-16,-8-2 1 16,-17 0-2-16,16-2 1 0,-16 2-2 15,0 0-3-15,-14-17-17 16,14 17-17-16,0 0-1 15,-14-22-1-15,9-1 11 16</inkml:trace>
  <inkml:trace contextRef="#ctx0" brushRef="#br0" timeOffset="178121.1128">16748 14464 68 0,'0'0'39'0,"0"0"-1"16,28 0-31-16,8-2-1 15,19 2-1-15,6-6-1 16,10-3-1-16,1-2-1 0,1-6-2 16,-4 4-1-16,-6-5-3 15,-8 13-6-15,-23-7-24 16,1 7-3-16,-12-1-2 15,-10 3 1-15,-11 3 30 16</inkml:trace>
  <inkml:trace contextRef="#ctx0" brushRef="#br0" timeOffset="178355.1132">17127 14108 84 0,'-9'39'40'16,"5"22"-1"-16,-7 8-35 15,13 15 0-15,0 3 0 16,3 10-2-16,-2 3-3 16,-4-20-9-16,9-3-28 15,-8-18-1-15,-1-12-1 16,-6-19 0-16,-3-7 32 15</inkml:trace>
  <inkml:trace contextRef="#ctx0" brushRef="#br0" timeOffset="180539.1171">10287 15044 50 0,'-7'-19'35'0,"1"6"-1"15,-10 0-31-15,16 13 0 16,-13-20 1-16,13 20-2 0,-10-14 1 15,10 14 0-15,0 0-1 16,0 0 0-16,-11 5 0 16,12 9-1-16,-1 5 0 15,2 8 1-15,0-2-1 16,1 4 1-16,0 3-2 15,0-2 1-15,0 2-1 16,-1-4 0-16,1-8 1 0,-1-3 0 16,-1-4-1-1,2-1 0-15,-3-12 0 16,2 14 0-16,-2-14 1 15,0 0 0-15,0 0-1 0,19-8 0 16,-8 2 1-16,3-3-1 16,6 1 1-16,5-2 0 15,5-2 0-15,4 5 0 16,3-6 0-16,5 4 0 15,3-7 0-15,5 3 0 16,0-1 0-16,4 1 0 16,0 1-1-16,2-3 1 15,0 3-1-15,0 2 0 16,-3 1 0-16,-4 5 0 15,-2-2 0-15,-2 2 1 16,-3 2-1-16,-3-2 1 16,-2 4-1-16,-2 0 0 0,-2 1 0 15,2 1 1-15,3-5-1 16,0 3 1-16,3-3-1 15,8-4-1-15,4 3 2 16,4-2-1-16,3-3 1 16,1 2-1-16,0 2 1 15,1 0-1-15,-2 4 1 16,-1 1 1-16,-3-5-2 15,1 5 0-15,-1 6 1 16,3-5 0-16,1 4-1 16,0-2-1-16,1-1 1 15,-3 2 0-15,1 2 0 16,-3 2 0-16,0-3 0 0,-5 5 0 15,-3-3 0-15,-3 3 1 16,-1 1-1-16,0 2 1 16,0-3-1-1,0-4 1-15,-3 2-1 0,2 0-1 16,0-1 1-16,2 0 0 15,0-1-1-15,-1-1 1 16,0 0 0-16,1-3-1 16,3 2 1-16,2 0 0 15,1-3 1-15,2 1 0 16,0-2-1-16,5 0 0 15,0 0 0-15,2 4 1 16,3-4-1-16,1-3 0 0,1 0 0 16,3-3-1-1,4 1 1-15,0 0 0 16,2 0 0-16,3-4 0 15,1 0 1-15,1 1-2 0,0 4 2 16,0 1-1-16,-1-3 0 16,-1 5 1-16,0-5-1 15,3 2 0-15,-4 0 0 16,3-1 0-16,-1-3 0 15,1-1 0-15,2 3 1 16,-1-4-1-16,1 5 0 16,-4-1 1-16,-3 2-2 15,-2 1 1-15,-4 3 1 16,-3 0-1-16,-5 0-1 15,-5 2 1-15,-3-3 0 16,-2 3 1-16,-3 1-1 16,-3-2 0-16,-3 3 0 0,-3 2 1 15,-5-1-1-15,-4-3 0 16,-4 5 0-16,-6-1 0 15,-4-2 0-15,-4 0 1 16,-11-4-1-16,0 0 1 16,12 2-1-16,-12-2 1 15,0 0-1-15,0 0 0 16,-1-11 0-16,1 11 0 15,0 0 0-15,-9-24 0 16,9 24 0-16,-6-23 1 16,2 5-1-16,0-1 0 15,-1-4 0-15,4-5 1 0,-1-7-1 16,2 2-1-16,2-5 1 15,-5-5 0-15,6 4-1 16,-1 7 1-16,0 2-1 16,-2 5 1-1,2 7-1-15,-2 7 1 0,0 11 0 16,0 0 0-16,0 0 0 16,0 0 0-16,6 19 0 15,-5-3-1-15,-1 6 2 16,-1 2-1-16,-2 6 1 15,-2 3-1-15,-1 7 0 16,-2 0 0-16,-6 5 1 16,2-2-1-16,0 2-1 0,-2-7-2 15,7 3-3-15,-10-23-16 16,21 8-15-1,-9-13-4-15,5-13-1 16,0 0 8-16,5-15 34 0</inkml:trace>
  <inkml:trace contextRef="#ctx0" brushRef="#br0" timeOffset="185484.3258">18480 14073 53 0,'-8'22'20'0,"17"21"0"15,-15-8-2-15,14 23-3 16,-14-9-3-1,14 15-3-15,-11-7-2 16,8 5-1-16,-5-10-2 0,3-2 0 16,-5-10-2-16,2-10 0 15,-1-9-1-15,2-7 0 16,-1-14 1-16,0 0-2 15,-6-12 1-15,7-8-1 16,3-11 1-16,2-7 0 16,3-13 0-16,1-4-1 15,2-6 0-15,5-2 0 16,4 8 0-16,-1 7 0 15,1 10 0-15,1 19-1 16,1 23 1-16,2 12 0 16,-3 21 0-16,0 13 1 15,-3 6-1-15,-1 3 0 0,-2 2 1 16,-1-5-1-16,-4-10 1 15,-1-12-1-15,-4-9 0 16,-1-9 1-16,-5-16-1 16,0 0 0-16,13-6 0 15,-7-21 1-15,2-14-1 16,1-9-1-16,5-12 1 15,0-8-1-15,3-3 0 16,2 4 1-16,0 6 1 16,2 14-2-16,1 24 1 15,0 19 0-15,-1 23 0 16,-1 24 1-16,-1 12-1 15,-3 13-1-15,0 10-1 0,-6 3-1 16,6-2-1-16,-6-20-8 16,18 2-22-16,-8-24-4 15,9-13 0-15,2-15-1 16,8-11 29-16</inkml:trace>
  <inkml:trace contextRef="#ctx0" brushRef="#br0" timeOffset="185858.7264">19536 14157 51 0,'-26'-15'34'16,"-5"12"0"-16,-3 10-22 16,-5 11-8-16,7 19 1 0,-3 3 0 15,9 11 0-15,0 0-1 16,13 3 0-1,5-4-2-15,10-3 0 16,7-13-1-16,7-8 1 0,6-16-2 16,5-12 0-16,3-12 0 15,2-10 1-15,-3-14-1 16,-2-9-1-16,-4-6 1 15,-3-4-1-15,-6 9 1 16,-6 4 1-16,-5 13 0 16,-2 16 0-16,-1 15 0 15,-1 29 1-15,1 14-1 16,4 11 1-16,3 7-2 15,4-3-1-15,10 3-5 16,-4-25-11-16,18-2-20 16,-2-19 0-16,8-15-1 15,-1-13 2-15,4-18 36 0</inkml:trace>
  <inkml:trace contextRef="#ctx0" brushRef="#br0" timeOffset="186092.7268">20064 13980 75 0,'-1'-20'37'16,"1"20"1"-16,-17 10-31 15,-4 16-1-15,4 18-2 16,-9 14-1-16,1 8-2 16,-6 7 1-16,3 7 0 15,-2-3-2-15,0-6 0 16,7-8-2-16,1-13 0 0,7-11-2 15,1-18-2-15,13-9-4 16,-10-30-15-16,14-8-12 16,-3-18 0-16,0-13 1 15,-3-11 21-15</inkml:trace>
  <inkml:trace contextRef="#ctx0" brushRef="#br0" timeOffset="186264.3271">19666 13993 80 0,'5'30'38'0,"11"14"0"16,17 19-32-16,-3 0 0 15,12 10-2-15,2 1-3 16,2-9-3-16,12 4-20 0,-12-22-15 16,-1-10-2-16,-5-22 0 15,-1-10 6-15,-3-16 33 16</inkml:trace>
  <inkml:trace contextRef="#ctx0" brushRef="#br0" timeOffset="186529.5276">20449 13675 82 0,'0'0'38'0,"-14"22"1"0,6 14-32 16,11 24-1-1,-3 14 1-15,6 18-3 16,-1 13 0-16,4 4-2 16,1-2-1-16,1-5-2 0,1-13-1 15,-2-11-1-15,3-12-3 16,-9-29-13-16,10-5-21 15,-6-21 0-15,3-12 1 16,-4-19 0-16,3-11 39 16</inkml:trace>
  <inkml:trace contextRef="#ctx0" brushRef="#br0" timeOffset="187730.7297">20641 14119 81 0,'0'0'39'0,"11"33"0"16,-8 6-34-16,-1 6 1 0,7 12-1 15,-4 2-1-15,3 1-1 16,-2-5-2-16,3-7 1 16,-2-8-2-16,-1-8 1 15,-1-17-1-15,-5-15 1 16,10-13-1-16,-5-15 0 15,1-14 0-15,1-15 0 16,3-13 0-16,5-7-2 16,-1 5 1-16,3 3-1 15,2 13 2-15,0 14-1 16,0 19 1-16,-1 21-1 15,0 21 2-15,-1 15-1 16,3 9 0-16,-2 11 1 0,0 3-1 16,1-1-1-16,1 1-1 15,-2-10-2-15,2-3-1 16,-5-18-2-1,9 0-6-15,-13-32-12 0,15-3-13 16,-3-14 0-16,6-13 1 16,2-12 26-16,7 1 11 15,-4-15 0-15,-1-1 0 16,5 15 0-16,-13 1 6 15,-5 9 26-15,-5 10 0 16,-12 9-2-16,-8 7-15 16,-8 22-11-16,-9 6-3 0,-4 13-2 15,0 10 0-15,-4 7 0 16,5 11 1-1,4 2 3-15,4 1-1 16,12-5 1-16,4-6-1 16,12-9 0-16,3-13 1 0,9-10-2 15,3-14-1-15,2-16 0 16,0-11-1-16,-1-15-1 15,0-7-1-15,-8-18-3 16,1-4-1-16,-13-22 0 16,3-1-1-16,-11-17 2 15,2 11 0-15,-9 3 4 16,1 11 0-16,0 18 5 15,-4 20 2-15,11 45 2 16,-21 3 0-16,18 51 1 16,-7 13-1-16,12 24-2 15,-3 4 1-15,11 9-1 0,1-3-2 16,11-4 0-16,5-13-2 15,6-17 1-15,2-16-2 16,5-15 0-16,2-15 1 16,2-15-1-16,1-21 0 15,-2-15 0-15,-2-14 0 16,-2-10 0-16,-2-13 0 15,-4-5 1-15,-6 4 0 16,-7 4 0-16,-5 7-1 16,-8 13 1-16,-5 17-1 15,-2 27 0-15,-21 5 0 16,6 24-1-16,-3 14 1 15,1 9-1-15,2 12 2 0,7 6-1 16,4-5 1-16,11-4-1 16,8-9 0-16,8-10 0 15,8-14-2-15,7-15 0 16,8-15-1-16,3-16-2 15,8-12 1-15,-1-15-1 16,9-6 2-16,-4-13 0 16,-2-7 2-16,-3 8 4 15,-11 2 0-15,-5 13 3 16,-14 7-1-16,-4 21 0 15,-22 20 1-15,-17 16-2 16,-11 25 0-16,-9 16-3 16,-7 11 1-16,-2 4-3 0,-3 5 2 15,-1-2 0-15,11-10-2 16,6-14 0-1,8-12-3-15,2-20-1 16,12-8-6-16,-12-30-16 0,12-8-9 16,-2-14-1-16,2-17 0 15,1-16 34-15</inkml:trace>
  <inkml:trace contextRef="#ctx0" brushRef="#br0" timeOffset="187917.93">22205 13903 79 0,'26'67'39'16,"8"16"0"-16,-1-6-32 15,13 12-1-15,1-13-2 16,3-8-2-16,1-12-2 16,-2-15-2-16,1-4-3 15,-9-27-6-15,7 1-26 0,-16-19-3 16,-7-9 0-16,-9-12 1 15,-5-7 38-15</inkml:trace>
  <inkml:trace contextRef="#ctx0" brushRef="#br0" timeOffset="189259.5324">18087 14855 14 0,'-19'-2'30'16,"-4"-5"1"-16,0 1-20 15,16 17-1-15,-7-2 2 16,20 22-1-16,-4 1-2 15,16 18-2-15,3 4-2 16,17 14-1-16,9 4-2 16,21 8 1-16,18-3-2 15,19-3 0-15,18-10 1 16,21-2 0-16,20-11 0 0,16-5 0 15,17-19 0-15,15-10-1 16,12-11 1-16,10-15-2 16,11-7 1-16,9-8 0 15,6-11 0-15,5-9 1 16,1-4-1-16,-1-3 0 15,-3-10 0-15,-5-2-1 16,-11-6 1-16,-10-8-1 16,-13-3 1-16,-13-2-2 15,-16-3 0-15,-14-5 0 16,-23-9 1-16,-15-1 0 15,-23-6-1-15,-19-2 1 16,-21-7-2-16,-25-8 2 0,-22-6 1 16,-23-5-1-16,-21 6-1 15,-25 2 1-15,-18-1-1 16,-22 0 2-1,-23 8-1-15,-17 9 2 0,-17 4-2 16,-17 13 1-16,-17 4 0 16,-16 7 0-16,-15 8 1 15,-16 8-2-15,-8 10 1 16,-11 8-1-16,-5 10 2 15,-6 9-3-15,1 11 2 16,-4 7-1-16,-1 13-1 16,0 12 0-16,2 9 1 15,1 14 0-15,4 12-2 0,3 12 2 16,1 10-1-1,8 9 0-15,14 8 0 16,14 6 1-16,13 6-1 16,12 6 1-16,18 4 0 0,20 0 1 15,22 5 0-15,20 0 0 16,23 5 0-16,19 3-1 15,27 6 1-15,27 7 0 16,27-3 1-16,27 5-2 16,25-1 1-16,27 4 0 15,33-5-1-15,27-7-2 16,35-3-4-16,15-29-21 15,31 1-11-15,13-18-2 16,16-19-2-16,8-22 18 16</inkml:trace>
  <inkml:trace contextRef="#ctx0" brushRef="#br0" timeOffset="192129.9374">16124 8906 54 0,'0'0'35'0,"0"0"0"16,6 35-33-16,0 4 0 15,-2 3 0-15,2 9 0 16,-2 2 0-16,-1 1-2 16,3-2 0-16,-1-7 0 15,0-13 0-15,0-7-1 16,-1-6 1-16,-4-19 0 0,0 0-1 15,12-5 2-15,-10-13-2 16,1-12-1-16,1-4 1 16,2-8-1-16,2-4 1 15,1-4 0-15,3 3 1 16,1 8-1-16,6 9 1 15,-1 16 1-15,3 19-1 16,-2 16 0-16,0 14 1 16,-2 12-1-16,-5 8 1 15,0-1 1-15,-3-1-1 16,-3-7 0-16,-3-15 0 15,-1-5 0-15,-2-26 0 16,0 0 1-16,13-10-3 0,-6-17 1 16,3-11 0-16,2-9-1 15,2-5 1-15,3-1 0 16,0 9 0-1,2 10 0-15,1 14 1 0,-1 18 0 16,0 17-1-16,-1 14 0 16,0 14-1-16,-3-2-14 15,7 5-19-15,0-1 0 16,1-15-1-16,4-12 19 15,1-14 16-15</inkml:trace>
  <inkml:trace contextRef="#ctx0" brushRef="#br0" timeOffset="192473.138">17007 9058 42 0,'-33'24'34'15,"-3"9"-1"-15,0-3-27 16,9 14 1-16,-1-11 0 15,12 9-1-15,-1-9-2 16,13-4-1-16,3-7-1 16,9-11 0-16,7-14-2 15,5-10 0-15,2-8-1 16,2-11 0-16,2-9 1 15,-3-6-1-15,-3 0 0 16,-4 6 1-16,-2 8 0 16,-4 11 0-16,-10 22 0 15,0 0 1-15,13 24-1 0,-9 13-1 16,5 6-1-16,0-3-6 15,13 6-24-15,-3-8-2 16,5-12-2-16,2-13 7 16,4-15 29-16</inkml:trace>
  <inkml:trace contextRef="#ctx0" brushRef="#br0" timeOffset="192738.3385">17557 8629 63 0,'-11'-5'34'0,"-4"25"2"16,-5 14-34-16,-2 7 2 16,0 21-1-16,-8 11 0 15,4 9-1-15,-6 1 0 16,3 4 0-16,-1-5-1 15,6-10-1-15,2-1-2 16,2-23-2-16,14-3-16 16,-2-27-14-16,8-18-3 15,2-14 1-15,5-15 18 16</inkml:trace>
  <inkml:trace contextRef="#ctx0" brushRef="#br0" timeOffset="192972.3389">17179 8638 62 0,'-2'20'37'0,"11"16"0"16,-2 12-33-16,24 16 0 15,7 4 2-15,9 12-2 16,2 1-2-16,1-2 0 15,3-3-4-15,-6-9-3 16,11-5-25-16,-16-17-7 16,-4-13-1-16,-6-16 0 15,-4-12 31-15</inkml:trace>
  <inkml:trace contextRef="#ctx0" brushRef="#br0" timeOffset="193206.3393">17857 8647 71 0,'0'0'37'0,"0"0"0"16,11 39-33-16,0 9-2 15,8 16 1-15,-4 11-1 16,5 11 0-16,-4 4-1 15,0 1 0-15,-3-3-2 16,-1-9 0-16,-1-9-4 16,-7-23-5-16,12-5-24 15,-10-18-2-15,4-11-3 16,-10-13 6-16,20-24 33 15</inkml:trace>
  <inkml:trace contextRef="#ctx0" brushRef="#br0" timeOffset="194423.1415">18147 9123 63 0,'0'32'37'0,"1"3"1"16,1-8-31-16,6 19-3 15,-2 1-1-15,5 3 0 16,-3-6-1-16,3-7-2 15,-1-3-1-15,-2-8 1 16,2-12-2-16,-10-14 2 0,16-8-1 16,-7-9 0-16,-1-12 0 15,0-7 1-15,3-7-1 16,-2-7 0-1,3 4 0-15,1 6 0 16,0 9 1-16,2 13 0 0,-1 16-1 16,3 13 0-16,-1 13 0 15,3 10 1-15,3 7-1 16,2 3 1-16,5-5 0 15,2-4-2-15,3-8 1 16,3-13 0-16,5-6-1 16,-1-14-1-16,4-5-1 15,-5-16 0-15,2-1 1 0,-8-10 0 16,0 2 0-1,-7-5 2-15,-6 1 0 16,-7 2 2-16,-9-1 1 16,-4 6 1-16,-9 7-1 0,-4 6 0 15,-10 9 0-15,-3 11-1 16,-5 9 1-16,-2 13-1 15,1 9-1-15,2 9 0 16,6 8 0-16,7 1 0 16,9-1-1-16,8-1 1 15,10-3 0-15,7-10 0 16,4-10 0-16,7-9 1 15,2-17-1-15,0-9 0 16,-3-8 1-16,-2-10-1 16,-2-12 1-16,-7-10-1 15,-6-8-1-15,-6-10-1 16,-5-5 0-16,-7-10 1 0,-2-1 0 15,-6 3-1-15,2 8 1 16,-2 12 0-16,3 16 1 16,1 28 1-16,11 18 1 15,-11 38-1-15,13 19 0 16,9 15 1-16,4 8-1 15,9 8 0-15,4-3 0 16,9-7 1-16,3-8-2 16,5-16 0-16,2-15 1 15,-1-12-1-15,-1-13 1 16,-2-6-1-16,0-17 0 15,-4-7 0-15,0-9-2 16,-6-11 1-16,-3-11-1 0,-3-6 1 16,-2 2 0-16,-7-6-1 15,-3 10 2-15,-6 3-1 16,-1 9 2-1,-7 16 0-15,-1 19 0 0,-10 16 0 16,-2 12 0-16,0 15 0 16,-3 4-1-16,0 6 0 15,2 4 0-15,4-2-1 16,5-4 1-16,5-10-1 15,7-7 0-15,7-11-1 16,8-6-1-16,3-15-2 16,12-4-6-16,-8-18-4 15,20-3-5-15,-6-19-3 0,9-1-4 16,-5-14 5-1,9 4 22-15,-11-6 0 16,0 0 0-16,0 11 1 16,-18-2 18-16,1 20 5 0,-14 8 2 15,-15 22-1-15,0 0-9 16,-8 32-7-16,-16-1-5 15,-1 14-1-15,-8 7-3 16,-2 7 0-16,-4-1-1 16,1-2 0-16,3 0-1 15,1-10-1-15,8 0-3 16,-2-18-8-16,16-8-16 15,2-5-3-15,10-15 0 16,-3-13 29-16,5-15 4 16</inkml:trace>
  <inkml:trace contextRef="#ctx0" brushRef="#br0" timeOffset="194594.7418">19636 8973 59 0,'14'39'37'15,"6"9"0"-15,13 16-29 16,-1-5-1-16,10 10-2 15,0-7-2-15,2-2-3 16,3 2-14-16,-9-17-23 16,0-12-1-16,-5-15 0 15,-4-9 10-15,3-8 28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12-02T22:27:06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17182 8780 65 0,'-12'-15'37'15,"11"-5"1"-15,3 6-33 0,1-16 1 0,11 3-1 16,1-9-2-16,9-1 0 0,3-2-3 0,6-3 1 16,1-3-1-16,2 3 0 0,0 1-2 0,-3 3 1 15,-6 7 2-15,-5 5-1 0,-6 0 0 0,-5 9 0 16,-11 17 0-16,0 0 0 0,6 13 1 0,-11 20-1 15,-1 19 1-15,0 18 1 0,-2 23-1 16,-1 13 1-16,-2 10 0 0,4 6 0 16,-1-6 0-16,6-1 1 15,0-13-3-15,0-8 1 16,4-14-1-16,0-13 1 15,3-14-1-15,-6-9 0 16,3-5-2-16,-7-15 0 0,-2-6-1 16,-5-12-3-16,12-6-7 15,-32-6-26-15,16-6 0 16,-3-13 0-16,0-1 4 15,-3-2 35-15</inkml:trace>
  <inkml:trace contextRef="#ctx0" brushRef="#br0" timeOffset="234.0004">16944 9674 75 0,'14'16'40'0,"16"-21"-1"15,25 9-32-15,22-11-1 0,21-1-1 16,8-5-1-16,14 1-1 15,-1 1-2 1,-2 0 0-16,-11-1-2 16,-13 1-2-16,-12 7-5 0,-26-8-31 15,-3-6-1-15,-15-12 0 16,-10-14-1-16,-10-11 33 15</inkml:trace>
  <inkml:trace contextRef="#ctx0" brushRef="#br0" timeOffset="1045.2018">16922 7068 74 0,'0'0'38'15,"0"0"1"-15,0 0-34 16,15-18-3-16,11 11 0 15,5-14-1-15,6-2 1 16,3-2-1-16,3-6-1 16,-2 0 0-16,-5-2 1 15,-4 0 0-15,-7-2 0 0,-5 6-1 16,-7 2 0-1,-4 0 1-15,-3 4-1 16,-4 3 0-16,1 3 0 16,-3 6 0-16,0 11 0 0,0 0 0 15,-4 18-1-15,4 9 1 16,1 10 1-16,0 9-1 15,2 8 1-15,-1 6 0 16,3 10 0-16,0-2 0 16,1 4-1-16,-1 1 1 15,1-4-1-15,-2-4 1 16,0-4-1-16,-2-6 0 0,-1-9 1 15,0-4-1 1,-2-8 0-16,0-10-1 16,-3-7 1-16,1-2-2 15,-2-5 0-15,5-10-1 0,-11 3-2 16,11-3-5-16,-17-17-12 15,17 17-16-15,-17-20-2 16,17 20 2-16,-25-25 25 16</inkml:trace>
  <inkml:trace contextRef="#ctx0" brushRef="#br0" timeOffset="1310.4023">16861 7654 79 0,'-9'11'38'15,"9"-11"-12"-15,13 3-19 0,14-7 1 16,24 4-4-16,11-3 0 16,18 1 0-16,11-6-1 15,12 2 0-15,5-2-1 16,2 1-1-16,-2 0 0 15,-6-2-1-15,-5 2-1 16,-11-6-4-16,5 7-30 16,-24-9-6-16,-12 1 0 15,-15-6-1-15,-10 1 28 16</inkml:trace>
  <inkml:trace contextRef="#ctx0" brushRef="#br0" timeOffset="4368.0077">20412 2536 19 0,'-26'-2'29'0,"26"2"-1"16,15 25-26-16,29-1 3 15,29 3 1-15,20-8 0 16,27 5 0-16,6-8-1 15,15-2-1-15,-4-12-1 16,2-3-1-16,-14-5-1 16,-12 2-1-16,-23 5 0 15,-17 2-1-15,-18 3 1 16,-15 12 0-16,-14 10-1 0,-12 11 1 15,-11 7 1-15,-9 9 2 16,-7 9-2-16,-2 10 1 16,-2 8-1-16,0 13 0 15,1 12 0-15,1 12 1 16,4 16-1-16,8 22-1 15,4 23 1-15,6 18 0 16,10 25 0-16,4 4-1 16,7 5 1-16,3-6 0 15,0-6-2-15,-1-20 1 16,-3-29 0-16,-9-20 1 15,-7-35 1-15,-6-18 1 16,-13-25-1-16,-1-11 3 0,-12-22-2 16,-2-8 1-16,-12-12 0 15,-2-5-1-15,-7-11 0 16,-4-2-1-16,-3-8-1 15,0-1-1-15,-6 2 1 16,-1 2-2-16,-4 1 1 16,-4 2 0-16,-9 2 1 15,-5 3-1-15,-9 5 2 16,-4 2-1-16,-1-3 0 15,-3-3 1-15,5-3-2 16,1-1 1-16,13-2-1 16,10-3 0-16,12-2-2 0,9-2-2 15,19 13-10-15,6-4-25 16,22-2 1-16,0 0-2 15,38-19 6 1,4 3 34-16</inkml:trace>
  <inkml:trace contextRef="#ctx0" brushRef="#br0" timeOffset="9469.2166">23169 3865 62 0,'-19'11'34'15,"-6"-14"0"-15,12 17-26 16,-4-6 1-16,13 6-3 15,4-14 1-15,5 10-3 16,11-12-2-16,12-9 2 0,12-7-4 16,10-5 1-16,6-12-2 15,4-7 1-15,0-1-1 16,-1-5 0-16,-8 5 1 15,-7-1-2-15,-11 3 2 16,-9 5-1-16,-7 7 0 16,-5 12 1-16,-12 17-1 15,0 0 1-15,8 27 0 16,-14 11 0-16,-3 20 1 15,-1 12-1-15,-1 19 1 16,-1 14 1-16,1 12-2 16,1 3 2-16,2 7 0 15,3 0-1-15,1-2 0 0,2-8 0 16,-1-6 0-16,1-9-1 15,0-13 0 1,-1-4 0-16,-2-15-1 16,-1-10 0-16,0-8 0 0,-4-11-1 15,1-5-1-15,-6-14-1 16,5 0-5-16,-16-20-19 15,9 1-9-15,-9-8-1 16,-4-3 1-16,-5-8 24 16</inkml:trace>
  <inkml:trace contextRef="#ctx0" brushRef="#br0" timeOffset="9703.217">22731 5306 68 0,'5'12'39'16,"19"-9"-1"-16,28 0-28 0,21-7-4 15,33 4 0-15,16-8-1 16,18 2 0-16,9-6-2 16,9 2-1-16,-1-1-1 15,-2-5-1-15,-12 0 0 16,-17 1-1-16,-16 2-2 15,-24-4-7-15,-4 13-28 16,-31-4-1-16,-14 3 0 16,-22-3-1-16,-15 8 28 15</inkml:trace>
  <inkml:trace contextRef="#ctx0" brushRef="#br0" timeOffset="11606.4204">8384 4095 45 0,'-46'-23'34'16,"-8"-2"-1"-16,-18 4-34 15,6 6 1-15,-7-1 1 16,-5 1-1-16,-5 4 1 15,-1 6 0-15,1-3 0 16,10 3 0-16,5-5 0 16,12 3 0-16,10-3 1 0,13 3-1 15,10-4 1-15,14-2 0 16,14-2 0-16,17-1 0 15,16 1-1 1,17-1 1-16,12 3-2 0,11 2 2 16,11 6-2-16,4 4 0 15,1 8 0-15,0 9 0 16,-7 3 0-16,-2 4-1 15,-4-2 1-15,-3-2-1 16,-6-4 1-16,-4-4 1 16,-3-5-1-16,-9-5 0 15,-5-1 0-15,-9-4 1 0,-11 1-1 16,-7-1 0-16,-12 0 1 15,-12 4-1 1,-11-3 0-16,-15 4 1 16,-15 0-1-16,-14 2 0 0,-11 0 0 15,-10 2-1-15,-3 1 1 16,-2 0 0-16,2 0 0 15,7 3 1-15,11-1-1 16,10 3 0-16,10 0 0 16,10 5 1-16,7 2-2 15,10 6 1-15,11 4 0 16,14 3 0-16,16 3 1 15,17 2-1-15,23 3 0 16,22-1 1-16,21 2-1 16,17-5 1-16,14 0-1 15,6-2 1-15,6-4-2 16,-7-4 2-16,-10-4 0 0,-17-3-1 15,-17-6 0-15,-18-1 1 16,-19-5-1-16,-22-4 0 16,-19-6 1-16,-24 4-1 15,-26-11 0-15,-24 4 1 16,-26-1-1-16,-21-1 0 15,-22-3 0-15,-19-1-1 16,-18 4 1-16,-10 0 0 16,-2 0 0-16,3-4 0 15,7 4 0-15,12-1 0 16,15 3 0-16,20 2 0 16,25 0 0-16,21-2-1 15,27 5 1-15,26 1 0 0,31-1 0 16,33 1 1-16,36 1-1 15,36 1 1-15,38-2 0 16,28 2 0-16,26-1 0 16,9-1 0-16,3-1-1 15,-12-5-3-15,-11 10-10 16,-43-10-23-16,-27 5-2 15,-37-5 0-15,-37 3 19 16,-32 3 19-16</inkml:trace>
  <inkml:trace contextRef="#ctx0" brushRef="#br0" timeOffset="12386.4217">8454 6257 33 0,'-49'-62'30'16,"-6"8"0"-16,-9 2-32 16,-10 5 2-16,3 12 3 15,-2-2 2-15,10 12-1 16,5 4 1-16,23 12 0 15,13-2 1-15,22 11-1 16,44-11 0-16,23 12-1 0,28 2-1 16,29 7-1-16,20-1 1 15,16 7 0-15,7 0-2 16,2 2 0-16,-10 1 0 15,-16 2 0-15,-25-4-1 16,-24-5 1-16,-29-3 0 16,-25-2-1-16,-26-2 1 15,-29 1 0-15,-30-6-1 16,-26-4 0-16,-24-3 0 15,-21-2-1-15,-21-4 1 16,-12-3 0-16,-4-1 0 16,0-1-1-16,14 5 1 15,14 2 0-15,22 4-1 0,18 3 1 16,24 4 0-16,20 2-1 15,20 4 0-15,21-6 1 16,21 14-1-16,24-7 1 16,27 2 0-16,26-2 0 15,25 0 0-15,17 0 1 16,15-2-2-16,5 3 2 15,-6-4-1-15,-16-1-1 16,-22 1 2-16,-26-1-1 16,-30 3-1-16,-30-1 2 15,-30-5-1-15,-36 16 0 16,-30-10 0-16,-29 2 0 0,-30 1 0 15,-21-1 2-15,-19 0-2 16,-3 4 0-16,-1 0 0 16,13 3 1-1,19 3 0-15,29 6-2 0,39 14-4 16,24-2-23-16,54 15-8 15,32-1-2-15,43-4 0 16,40 5 34-16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4-16T21:28:16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9620 2413,'0'32,"0"0,0-32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4-16T21:11:47.4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1" timeString="2013-04-16T21:16:57.773"/>
    </inkml:context>
  </inkml:definitions>
  <inkml:trace contextRef="#ctx0" brushRef="#br0">18523 15444 55,'16'-10'36,"-8"-1"-1,-2 1 0,-6 10-24,0-14-8,0 14 0,-2-13 1,2 13-1,-15-17 1,2 9-1,-7-2 0,-4 2-1,-11 0 1,-3 1-2,-10 0 1,-3 2 0,-8-1-1,-4 3 1,-6-3-1,0 4 1,-2-3-1,-1 2 0,-4-2 0,1 1 0,0-1-1,0 0 1,-7 0-1,3 0 0,-4-1 0,3-1 0,1 1 1,3 1-1,1-1 0,2 2 0,5 0 0,2 2-1,1-2 1,3 3 0,-3 1 0,2 1 0,3-1 0,0 0 0,3 0 0,0 0 0,6 0 0,-3-1 0,3 0 0,0 0 0,-1-1 0,1 2 0,-3 2 0,1 0-1,-2 0 1,2 1 0,-1 1 0,-2-3 0,4 2 0,-1-2 0,0-1 0,1 0 0,-3-3 0,4 1 0,-3 0 0,3 0 1,-1-1-1,-1 3 0,4 1 0,0 1 0,-1 2 0,4 3 0,0 1 0,3 3 0,2 1 0,3 3 0,2 3 0,2 1 0,2 3 0,2 1 0,2 2-1,3 4 1,0 2 0,6 3-1,-5 2 2,6 2-2,2 3 1,2 2-1,0 5 1,6 1 0,1 1 0,4 1 0,5 0-1,3-1 2,5-3-2,6-3 2,2-2-1,11-1 0,5-4 0,7-3 1,7-4-1,5-3 1,10-5 0,9-3-1,9-5 1,2-7-1,9-2 0,-1-4 1,6-1-1,-1-1 0,-4-1 0,0 1 0,-5 2 0,-6 1 0,-2 1 0,-4 0 1,-2 2-1,-5-2 0,-1 1 0,-1-2 0,-4 1 0,2-3 1,-2-3-1,-4 2 0,2-1 0,-3-2 0,0 2 0,-2-3 0,4 1 0,-3-1 0,0 1 0,2-2 0,1 2 0,2-3 2,3 2-2,-2-1 1,4 0 0,2-1 0,-2 3-1,5-2 1,-2 1 0,-2 2-1,0-6 0,1 5 0,0-2 0,1 4 0,-1-5 0,1 4 0,-2-4 0,3 0 1,-1 3-1,-3-4 0,2 4 1,-4-7-1,1 3 1,-5-6-1,-2 4 0,-3-3 1,-4-1-1,-4-1 0,-6-1 0,-7-1 0,-2-4 1,-6 1-1,-4-6 0,-6-3 0,-5-4 1,-1-5-1,-4-5 1,-4-2-1,-4-2 0,-4 0 0,-4-2 1,-2 3-1,-3 2 0,-4 2 1,-7 4-1,-2 1 1,-1 4-1,-4 5 0,-5 1 0,-3 5 1,0 4-1,-3 1-1,2 6 1,1 2 0,-2 3-2,3 1-1,13 18-20,-2-11-20,29-2 1,0 0-2,14-4 1</inkml:trace>
  <inkml:trace contextRef="#ctx1" brushRef="#br0">13747 2699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6868C-E9AB-4C6E-B8A4-50D486B569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1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785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9680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4481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252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6350" y="728663"/>
            <a:ext cx="4789488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6868C-E9AB-4C6E-B8A4-50D486B5698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2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333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2397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1727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364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038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203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27.emf"/><Relationship Id="rId2" Type="http://schemas.openxmlformats.org/officeDocument/2006/relationships/tags" Target="../tags/tag17.xml"/><Relationship Id="rId16" Type="http://schemas.openxmlformats.org/officeDocument/2006/relationships/customXml" Target="../ink/ink5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err="1" smtClean="0"/>
              <a:t>Spampede</a:t>
            </a:r>
            <a:r>
              <a:rPr lang="en-US" sz="6600" b="1" dirty="0" smtClean="0"/>
              <a:t> </a:t>
            </a:r>
          </a:p>
          <a:p>
            <a:pPr algn="ctr" eaLnBrk="1" hangingPunct="1"/>
            <a:r>
              <a:rPr lang="en-US" sz="6600" b="1" dirty="0" smtClean="0"/>
              <a:t>(Snake game)</a:t>
            </a: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2013-12-02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Monday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12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23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59"/>
          <p:cNvSpPr>
            <a:spLocks noChangeArrowheads="1"/>
          </p:cNvSpPr>
          <p:nvPr/>
        </p:nvSpPr>
        <p:spPr bwMode="auto">
          <a:xfrm>
            <a:off x="41148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7" name="Rectangle 1056" descr="25%"/>
          <p:cNvSpPr>
            <a:spLocks noChangeArrowheads="1"/>
          </p:cNvSpPr>
          <p:nvPr/>
        </p:nvSpPr>
        <p:spPr bwMode="auto">
          <a:xfrm>
            <a:off x="2057400" y="2057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8" name="Rectangle 1057"/>
          <p:cNvSpPr>
            <a:spLocks noChangeArrowheads="1"/>
          </p:cNvSpPr>
          <p:nvPr/>
        </p:nvSpPr>
        <p:spPr bwMode="auto">
          <a:xfrm>
            <a:off x="27432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09" name="Rectangle 1058"/>
          <p:cNvSpPr>
            <a:spLocks noChangeArrowheads="1"/>
          </p:cNvSpPr>
          <p:nvPr/>
        </p:nvSpPr>
        <p:spPr bwMode="auto">
          <a:xfrm>
            <a:off x="3429000" y="2057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0" name="Rectangle 1061" descr="25%"/>
          <p:cNvSpPr>
            <a:spLocks noChangeArrowheads="1"/>
          </p:cNvSpPr>
          <p:nvPr/>
        </p:nvSpPr>
        <p:spPr bwMode="auto">
          <a:xfrm>
            <a:off x="5486400" y="2057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1" name="Rectangle 1063" descr="25%"/>
          <p:cNvSpPr>
            <a:spLocks noChangeArrowheads="1"/>
          </p:cNvSpPr>
          <p:nvPr/>
        </p:nvSpPr>
        <p:spPr bwMode="auto">
          <a:xfrm>
            <a:off x="20574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2" name="Rectangle 1064"/>
          <p:cNvSpPr>
            <a:spLocks noChangeArrowheads="1"/>
          </p:cNvSpPr>
          <p:nvPr/>
        </p:nvSpPr>
        <p:spPr bwMode="auto">
          <a:xfrm>
            <a:off x="27432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3" name="Rectangle 1065" descr="25%"/>
          <p:cNvSpPr>
            <a:spLocks noChangeArrowheads="1"/>
          </p:cNvSpPr>
          <p:nvPr/>
        </p:nvSpPr>
        <p:spPr bwMode="auto">
          <a:xfrm>
            <a:off x="34290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4" name="Rectangle 1066"/>
          <p:cNvSpPr>
            <a:spLocks noChangeArrowheads="1"/>
          </p:cNvSpPr>
          <p:nvPr/>
        </p:nvSpPr>
        <p:spPr bwMode="auto">
          <a:xfrm>
            <a:off x="41148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5" name="Rectangle 1067"/>
          <p:cNvSpPr>
            <a:spLocks noChangeArrowheads="1"/>
          </p:cNvSpPr>
          <p:nvPr/>
        </p:nvSpPr>
        <p:spPr bwMode="auto">
          <a:xfrm>
            <a:off x="4800600" y="2743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6" name="Rectangle 1068" descr="25%"/>
          <p:cNvSpPr>
            <a:spLocks noChangeArrowheads="1"/>
          </p:cNvSpPr>
          <p:nvPr/>
        </p:nvSpPr>
        <p:spPr bwMode="auto">
          <a:xfrm>
            <a:off x="5486400" y="2743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7" name="Rectangle 1069" descr="25%"/>
          <p:cNvSpPr>
            <a:spLocks noChangeArrowheads="1"/>
          </p:cNvSpPr>
          <p:nvPr/>
        </p:nvSpPr>
        <p:spPr bwMode="auto">
          <a:xfrm>
            <a:off x="20574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8" name="Rectangle 1070" descr="25%"/>
          <p:cNvSpPr>
            <a:spLocks noChangeArrowheads="1"/>
          </p:cNvSpPr>
          <p:nvPr/>
        </p:nvSpPr>
        <p:spPr bwMode="auto">
          <a:xfrm>
            <a:off x="27432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19" name="Rectangle 1071" descr="25%"/>
          <p:cNvSpPr>
            <a:spLocks noChangeArrowheads="1"/>
          </p:cNvSpPr>
          <p:nvPr/>
        </p:nvSpPr>
        <p:spPr bwMode="auto">
          <a:xfrm>
            <a:off x="34290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0" name="Rectangle 1072"/>
          <p:cNvSpPr>
            <a:spLocks noChangeArrowheads="1"/>
          </p:cNvSpPr>
          <p:nvPr/>
        </p:nvSpPr>
        <p:spPr bwMode="auto">
          <a:xfrm>
            <a:off x="41148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1" name="Rectangle 1073"/>
          <p:cNvSpPr>
            <a:spLocks noChangeArrowheads="1"/>
          </p:cNvSpPr>
          <p:nvPr/>
        </p:nvSpPr>
        <p:spPr bwMode="auto">
          <a:xfrm>
            <a:off x="4800600" y="3429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2" name="Rectangle 1074" descr="25%"/>
          <p:cNvSpPr>
            <a:spLocks noChangeArrowheads="1"/>
          </p:cNvSpPr>
          <p:nvPr/>
        </p:nvSpPr>
        <p:spPr bwMode="auto">
          <a:xfrm>
            <a:off x="5486400" y="3429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3" name="Rectangle 1075" descr="25%"/>
          <p:cNvSpPr>
            <a:spLocks noChangeArrowheads="1"/>
          </p:cNvSpPr>
          <p:nvPr/>
        </p:nvSpPr>
        <p:spPr bwMode="auto">
          <a:xfrm>
            <a:off x="20574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4" name="Rectangle 1076"/>
          <p:cNvSpPr>
            <a:spLocks noChangeArrowheads="1"/>
          </p:cNvSpPr>
          <p:nvPr/>
        </p:nvSpPr>
        <p:spPr bwMode="auto">
          <a:xfrm>
            <a:off x="27432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5" name="Rectangle 1077"/>
          <p:cNvSpPr>
            <a:spLocks noChangeArrowheads="1"/>
          </p:cNvSpPr>
          <p:nvPr/>
        </p:nvSpPr>
        <p:spPr bwMode="auto">
          <a:xfrm>
            <a:off x="34290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6" name="Rectangle 1078"/>
          <p:cNvSpPr>
            <a:spLocks noChangeArrowheads="1"/>
          </p:cNvSpPr>
          <p:nvPr/>
        </p:nvSpPr>
        <p:spPr bwMode="auto">
          <a:xfrm>
            <a:off x="4114800" y="4114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7" name="Rectangle 1079" descr="25%"/>
          <p:cNvSpPr>
            <a:spLocks noChangeArrowheads="1"/>
          </p:cNvSpPr>
          <p:nvPr/>
        </p:nvSpPr>
        <p:spPr bwMode="auto">
          <a:xfrm>
            <a:off x="48006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8" name="Rectangle 1080" descr="25%"/>
          <p:cNvSpPr>
            <a:spLocks noChangeArrowheads="1"/>
          </p:cNvSpPr>
          <p:nvPr/>
        </p:nvSpPr>
        <p:spPr bwMode="auto">
          <a:xfrm>
            <a:off x="5486400" y="4114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29" name="Rectangle 1081" descr="25%"/>
          <p:cNvSpPr>
            <a:spLocks noChangeArrowheads="1"/>
          </p:cNvSpPr>
          <p:nvPr/>
        </p:nvSpPr>
        <p:spPr bwMode="auto">
          <a:xfrm>
            <a:off x="20574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0" name="Rectangle 1082" descr="25%"/>
          <p:cNvSpPr>
            <a:spLocks noChangeArrowheads="1"/>
          </p:cNvSpPr>
          <p:nvPr/>
        </p:nvSpPr>
        <p:spPr bwMode="auto">
          <a:xfrm>
            <a:off x="27432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1" name="Rectangle 1083" descr="25%"/>
          <p:cNvSpPr>
            <a:spLocks noChangeArrowheads="1"/>
          </p:cNvSpPr>
          <p:nvPr/>
        </p:nvSpPr>
        <p:spPr bwMode="auto">
          <a:xfrm>
            <a:off x="34290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2" name="Rectangle 1084" descr="25%"/>
          <p:cNvSpPr>
            <a:spLocks noChangeArrowheads="1"/>
          </p:cNvSpPr>
          <p:nvPr/>
        </p:nvSpPr>
        <p:spPr bwMode="auto">
          <a:xfrm>
            <a:off x="41148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3" name="Rectangle 1085" descr="25%"/>
          <p:cNvSpPr>
            <a:spLocks noChangeArrowheads="1"/>
          </p:cNvSpPr>
          <p:nvPr/>
        </p:nvSpPr>
        <p:spPr bwMode="auto">
          <a:xfrm>
            <a:off x="48006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4" name="Rectangle 1086" descr="25%"/>
          <p:cNvSpPr>
            <a:spLocks noChangeArrowheads="1"/>
          </p:cNvSpPr>
          <p:nvPr/>
        </p:nvSpPr>
        <p:spPr bwMode="auto">
          <a:xfrm>
            <a:off x="5486400" y="4800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5" name="Rectangle 1087" descr="25%"/>
          <p:cNvSpPr>
            <a:spLocks noChangeArrowheads="1"/>
          </p:cNvSpPr>
          <p:nvPr/>
        </p:nvSpPr>
        <p:spPr bwMode="auto">
          <a:xfrm>
            <a:off x="20574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6" name="Rectangle 1088" descr="25%"/>
          <p:cNvSpPr>
            <a:spLocks noChangeArrowheads="1"/>
          </p:cNvSpPr>
          <p:nvPr/>
        </p:nvSpPr>
        <p:spPr bwMode="auto">
          <a:xfrm>
            <a:off x="27432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7" name="Rectangle 1089" descr="25%"/>
          <p:cNvSpPr>
            <a:spLocks noChangeArrowheads="1"/>
          </p:cNvSpPr>
          <p:nvPr/>
        </p:nvSpPr>
        <p:spPr bwMode="auto">
          <a:xfrm>
            <a:off x="34290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8" name="Rectangle 1090" descr="25%"/>
          <p:cNvSpPr>
            <a:spLocks noChangeArrowheads="1"/>
          </p:cNvSpPr>
          <p:nvPr/>
        </p:nvSpPr>
        <p:spPr bwMode="auto">
          <a:xfrm>
            <a:off x="41148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39" name="Rectangle 1091" descr="25%"/>
          <p:cNvSpPr>
            <a:spLocks noChangeArrowheads="1"/>
          </p:cNvSpPr>
          <p:nvPr/>
        </p:nvSpPr>
        <p:spPr bwMode="auto">
          <a:xfrm>
            <a:off x="48006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540" name="Rectangle 1092" descr="25%"/>
          <p:cNvSpPr>
            <a:spLocks noChangeArrowheads="1"/>
          </p:cNvSpPr>
          <p:nvPr/>
        </p:nvSpPr>
        <p:spPr bwMode="auto">
          <a:xfrm>
            <a:off x="5486400" y="1371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21541" name="Picture 110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2781300" y="3505200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42" name="Group 8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54500" y="3529013"/>
            <a:ext cx="434975" cy="481012"/>
            <a:chOff x="2928" y="1051"/>
            <a:chExt cx="840" cy="957"/>
          </a:xfrm>
        </p:grpSpPr>
        <p:sp>
          <p:nvSpPr>
            <p:cNvPr id="21555" name="Freeform 8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6" name="Oval 8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Oval 8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8" name="Oval 8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9" name="Oval 8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0" name="Oval 8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1" name="Oval 8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Oval 9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3" name="AutoShape 9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4" name="Freeform 9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9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9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9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8" name="Rectangle 1162"/>
          <p:cNvSpPr>
            <a:spLocks noChangeArrowheads="1"/>
          </p:cNvSpPr>
          <p:nvPr/>
        </p:nvSpPr>
        <p:spPr bwMode="auto">
          <a:xfrm>
            <a:off x="304800" y="5562600"/>
            <a:ext cx="697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latin typeface="Courier New" pitchFamily="49" charset="0"/>
              </a:rPr>
              <a:t>class Maze</a:t>
            </a:r>
          </a:p>
          <a:p>
            <a:r>
              <a:rPr lang="en-US" sz="2400" b="1" dirty="0">
                <a:latin typeface="Courier New" pitchFamily="49" charset="0"/>
              </a:rPr>
              <a:t>{</a:t>
            </a:r>
          </a:p>
          <a:p>
            <a:r>
              <a:rPr lang="en-US" sz="2400" b="1" dirty="0">
                <a:latin typeface="Courier New" pitchFamily="49" charset="0"/>
              </a:rPr>
              <a:t>  private </a:t>
            </a:r>
            <a:r>
              <a:rPr lang="en-US" sz="2400" b="1" dirty="0" err="1">
                <a:latin typeface="Courier New" pitchFamily="49" charset="0"/>
              </a:rPr>
              <a:t>MazeCell</a:t>
            </a:r>
            <a:r>
              <a:rPr lang="en-US" sz="2400" b="1" dirty="0">
                <a:latin typeface="Courier New" pitchFamily="49" charset="0"/>
              </a:rPr>
              <a:t>[][] </a:t>
            </a:r>
            <a:r>
              <a:rPr lang="en-US" sz="2400" b="1" dirty="0" smtClean="0">
                <a:latin typeface="Courier New" pitchFamily="49" charset="0"/>
              </a:rPr>
              <a:t>mazeCells2D;</a:t>
            </a:r>
            <a:endParaRPr lang="en-US" sz="2400" b="1" dirty="0">
              <a:latin typeface="Courier New" pitchFamily="49" charset="0"/>
            </a:endParaRPr>
          </a:p>
        </p:txBody>
      </p:sp>
      <p:sp>
        <p:nvSpPr>
          <p:cNvPr id="2154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400" dirty="0" smtClean="0"/>
              <a:t>Maze</a:t>
            </a:r>
            <a:endParaRPr lang="en-US" sz="4800" dirty="0"/>
          </a:p>
        </p:txBody>
      </p:sp>
      <p:sp>
        <p:nvSpPr>
          <p:cNvPr id="21545" name="Rectangle 67"/>
          <p:cNvSpPr>
            <a:spLocks noChangeArrowheads="1"/>
          </p:cNvSpPr>
          <p:nvPr/>
        </p:nvSpPr>
        <p:spPr bwMode="auto">
          <a:xfrm>
            <a:off x="55563" y="787400"/>
            <a:ext cx="200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class Maze</a:t>
            </a:r>
          </a:p>
        </p:txBody>
      </p:sp>
      <p:sp>
        <p:nvSpPr>
          <p:cNvPr id="21546" name="Rectangle 68"/>
          <p:cNvSpPr>
            <a:spLocks noChangeArrowheads="1"/>
          </p:cNvSpPr>
          <p:nvPr/>
        </p:nvSpPr>
        <p:spPr bwMode="auto">
          <a:xfrm>
            <a:off x="-1588" y="1824038"/>
            <a:ext cx="2135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class MazeCell</a:t>
            </a:r>
          </a:p>
        </p:txBody>
      </p:sp>
      <p:cxnSp>
        <p:nvCxnSpPr>
          <p:cNvPr id="21547" name="Straight Arrow Connector 71"/>
          <p:cNvCxnSpPr>
            <a:cxnSpLocks noChangeShapeType="1"/>
          </p:cNvCxnSpPr>
          <p:nvPr/>
        </p:nvCxnSpPr>
        <p:spPr bwMode="auto">
          <a:xfrm>
            <a:off x="1219200" y="1346200"/>
            <a:ext cx="685800" cy="254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8" name="Straight Arrow Connector 72"/>
          <p:cNvCxnSpPr>
            <a:cxnSpLocks noChangeShapeType="1"/>
          </p:cNvCxnSpPr>
          <p:nvPr/>
        </p:nvCxnSpPr>
        <p:spPr bwMode="auto">
          <a:xfrm>
            <a:off x="1498600" y="2265363"/>
            <a:ext cx="901700" cy="1349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557963" y="1312724"/>
            <a:ext cx="167163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**********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*S*    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*    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   **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    *D  *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**********</a:t>
            </a:r>
          </a:p>
        </p:txBody>
      </p:sp>
      <p:sp>
        <p:nvSpPr>
          <p:cNvPr id="63" name="Line Callout 1 62"/>
          <p:cNvSpPr/>
          <p:nvPr/>
        </p:nvSpPr>
        <p:spPr>
          <a:xfrm>
            <a:off x="6959600" y="204788"/>
            <a:ext cx="1905000" cy="927100"/>
          </a:xfrm>
          <a:prstGeom prst="borderCallout1">
            <a:avLst>
              <a:gd name="adj1" fmla="val 144435"/>
              <a:gd name="adj2" fmla="val 57526"/>
              <a:gd name="adj3" fmla="val 73338"/>
              <a:gd name="adj4" fmla="val 7562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Sample Input</a:t>
            </a:r>
          </a:p>
        </p:txBody>
      </p:sp>
    </p:spTree>
    <p:extLst>
      <p:ext uri="{BB962C8B-B14F-4D97-AF65-F5344CB8AC3E}">
        <p14:creationId xmlns:p14="http://schemas.microsoft.com/office/powerpoint/2010/main" val="7026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/>
      <p:bldP spid="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Maze</a:t>
            </a:r>
            <a:r>
              <a:rPr lang="en-US" dirty="0" smtClean="0"/>
              <a:t> has a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MazeCell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[][]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557037"/>
            <a:ext cx="5915025" cy="5275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662" y="317500"/>
            <a:ext cx="1476375" cy="105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Line Callout 1 10"/>
          <p:cNvSpPr/>
          <p:nvPr/>
        </p:nvSpPr>
        <p:spPr>
          <a:xfrm>
            <a:off x="457200" y="2058111"/>
            <a:ext cx="1905000" cy="1688389"/>
          </a:xfrm>
          <a:prstGeom prst="borderCallout1">
            <a:avLst>
              <a:gd name="adj1" fmla="val -13808"/>
              <a:gd name="adj2" fmla="val 137526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Nothing </a:t>
            </a:r>
          </a:p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crazy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25400" y="4876800"/>
            <a:ext cx="3200400" cy="1676400"/>
          </a:xfrm>
          <a:prstGeom prst="borderCallout1">
            <a:avLst>
              <a:gd name="adj1" fmla="val 81663"/>
              <a:gd name="adj2" fmla="val 120074"/>
              <a:gd name="adj3" fmla="val 77002"/>
              <a:gd name="adj4" fmla="val 89449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clearFlags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():</a:t>
            </a:r>
            <a:r>
              <a:rPr lang="en-US" sz="2400" dirty="0" smtClean="0">
                <a:cs typeface="Courier New" pitchFamily="49" charset="0"/>
              </a:rPr>
              <a:t> Clear </a:t>
            </a:r>
          </a:p>
          <a:p>
            <a:pPr algn="ctr">
              <a:defRPr/>
            </a:pP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visited</a:t>
            </a:r>
            <a:r>
              <a:rPr lang="en-US" sz="2400" dirty="0" smtClean="0">
                <a:cs typeface="Courier New" pitchFamily="49" charset="0"/>
              </a:rPr>
              <a:t> and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parent</a:t>
            </a:r>
            <a:r>
              <a:rPr lang="en-US" sz="2400" dirty="0" smtClean="0">
                <a:cs typeface="Courier New" pitchFamily="49" charset="0"/>
              </a:rPr>
              <a:t> for all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MazeCell</a:t>
            </a:r>
            <a:r>
              <a:rPr lang="en-US" sz="2400" dirty="0" err="1" smtClean="0">
                <a:cs typeface="Courier New" pitchFamily="49" charset="0"/>
              </a:rPr>
              <a:t>s</a:t>
            </a:r>
            <a:r>
              <a:rPr lang="en-US" sz="2400" dirty="0" smtClean="0">
                <a:cs typeface="Courier New" pitchFamily="49" charset="0"/>
              </a:rPr>
              <a:t> after running BFS.</a:t>
            </a:r>
            <a:endParaRPr lang="en-US" sz="24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52" y="274638"/>
            <a:ext cx="9181505" cy="1143000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SpamMaze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extends Maze {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430338"/>
            <a:ext cx="4333875" cy="527827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4654550" y="1766888"/>
            <a:ext cx="381000" cy="442912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4654550" y="2220722"/>
            <a:ext cx="381000" cy="1132078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4654550" y="4038601"/>
            <a:ext cx="381000" cy="685800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1454150" y="1485542"/>
            <a:ext cx="1905000" cy="927100"/>
          </a:xfrm>
          <a:prstGeom prst="borderCallout1">
            <a:avLst>
              <a:gd name="adj1" fmla="val 55394"/>
              <a:gd name="adj2" fmla="val 168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Instance variables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1066800" y="2609470"/>
            <a:ext cx="2292350" cy="927100"/>
          </a:xfrm>
          <a:prstGeom prst="borderCallout1">
            <a:avLst>
              <a:gd name="adj1" fmla="val 17887"/>
              <a:gd name="adj2" fmla="val 155937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Modes for </a:t>
            </a:r>
            <a:r>
              <a:rPr lang="en-US" sz="2400" dirty="0" err="1" smtClean="0">
                <a:cs typeface="Courier New" pitchFamily="49" charset="0"/>
              </a:rPr>
              <a:t>pede</a:t>
            </a:r>
            <a:r>
              <a:rPr lang="en-US" sz="2400" dirty="0" smtClean="0">
                <a:cs typeface="Courier New" pitchFamily="49" charset="0"/>
              </a:rPr>
              <a:t> movement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304800" y="3810000"/>
            <a:ext cx="1905000" cy="1219200"/>
          </a:xfrm>
          <a:prstGeom prst="borderCallout1">
            <a:avLst>
              <a:gd name="adj1" fmla="val 47731"/>
              <a:gd name="adj2" fmla="val 229808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Constructors &amp; Initialization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10800000">
            <a:off x="6400800" y="3352800"/>
            <a:ext cx="381000" cy="685800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7110412" y="3003550"/>
            <a:ext cx="1905000" cy="1339850"/>
          </a:xfrm>
          <a:prstGeom prst="borderCallout1">
            <a:avLst>
              <a:gd name="adj1" fmla="val 49837"/>
              <a:gd name="adj2" fmla="val -15704"/>
              <a:gd name="adj3" fmla="val 29271"/>
              <a:gd name="adj4" fmla="val 225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Possible results of movement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654550" y="4737101"/>
            <a:ext cx="381000" cy="685800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1 13"/>
          <p:cNvSpPr/>
          <p:nvPr/>
        </p:nvSpPr>
        <p:spPr>
          <a:xfrm>
            <a:off x="2441575" y="4711701"/>
            <a:ext cx="1447800" cy="762001"/>
          </a:xfrm>
          <a:prstGeom prst="borderCallout1">
            <a:avLst>
              <a:gd name="adj1" fmla="val 47731"/>
              <a:gd name="adj2" fmla="val 152615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Spam updating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228600" y="5319735"/>
            <a:ext cx="1755775" cy="762001"/>
          </a:xfrm>
          <a:prstGeom prst="borderCallout1">
            <a:avLst>
              <a:gd name="adj1" fmla="val 101064"/>
              <a:gd name="adj2" fmla="val 253157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cs typeface="Courier New" pitchFamily="49" charset="0"/>
              </a:rPr>
              <a:t>Pede</a:t>
            </a:r>
            <a:r>
              <a:rPr lang="en-US" sz="2400" dirty="0" smtClean="0">
                <a:cs typeface="Courier New" pitchFamily="49" charset="0"/>
              </a:rPr>
              <a:t> movement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4654550" y="5448302"/>
            <a:ext cx="381000" cy="1260308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5135" b="86532"/>
          <a:stretch/>
        </p:blipFill>
        <p:spPr>
          <a:xfrm>
            <a:off x="446218" y="1752600"/>
            <a:ext cx="4114808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600200"/>
            <a:ext cx="2952750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561026" y="2303477"/>
            <a:ext cx="12301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24400" y="15240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  <a:r>
              <a:rPr lang="en-US" sz="2400" dirty="0" smtClean="0"/>
              <a:t>as many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24850" b="84804"/>
          <a:stretch/>
        </p:blipFill>
        <p:spPr>
          <a:xfrm>
            <a:off x="451384" y="4800600"/>
            <a:ext cx="4795839" cy="118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/>
          <p:cNvCxnSpPr>
            <a:endCxn id="4" idx="2"/>
          </p:cNvCxnSpPr>
          <p:nvPr/>
        </p:nvCxnSpPr>
        <p:spPr>
          <a:xfrm flipV="1">
            <a:off x="2503622" y="2514600"/>
            <a:ext cx="0" cy="2286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01593" y="358191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 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25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Full Class Structure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873"/>
          <a:stretch/>
        </p:blipFill>
        <p:spPr>
          <a:xfrm>
            <a:off x="473990" y="5450332"/>
            <a:ext cx="2869406" cy="767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841" y="3733800"/>
            <a:ext cx="4715228" cy="25749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364508" y="5814310"/>
            <a:ext cx="12301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27882" y="503483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  <a:r>
              <a:rPr lang="en-US" sz="2400" dirty="0" smtClean="0"/>
              <a:t>as one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90" y="2482721"/>
            <a:ext cx="2264914" cy="951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1447800" y="3433985"/>
            <a:ext cx="0" cy="20163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45771" y="423164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 a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43934" y="2943807"/>
            <a:ext cx="12301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07308" y="216433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  <a:r>
              <a:rPr lang="en-US" sz="2400" dirty="0" smtClean="0"/>
              <a:t>as one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082" y="2482721"/>
            <a:ext cx="3057130" cy="773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Line Callout 1 17"/>
          <p:cNvSpPr/>
          <p:nvPr/>
        </p:nvSpPr>
        <p:spPr>
          <a:xfrm>
            <a:off x="7467600" y="1895442"/>
            <a:ext cx="1503286" cy="862045"/>
          </a:xfrm>
          <a:prstGeom prst="borderCallout1">
            <a:avLst>
              <a:gd name="adj1" fmla="val 76355"/>
              <a:gd name="adj2" fmla="val -113702"/>
              <a:gd name="adj3" fmla="val 29271"/>
              <a:gd name="adj4" fmla="val 225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You can ignore!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103161" y="1221847"/>
            <a:ext cx="1503286" cy="862045"/>
          </a:xfrm>
          <a:prstGeom prst="borderCallout1">
            <a:avLst>
              <a:gd name="adj1" fmla="val 148544"/>
              <a:gd name="adj2" fmla="val 120312"/>
              <a:gd name="adj3" fmla="val 54316"/>
              <a:gd name="adj4" fmla="val 87241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You can ignore!</a:t>
            </a:r>
            <a:endParaRPr lang="en-US" sz="24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122982"/>
            <a:ext cx="28829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Spampede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267"/>
          <a:stretch/>
        </p:blipFill>
        <p:spPr>
          <a:xfrm>
            <a:off x="4893924" y="0"/>
            <a:ext cx="4275476" cy="4800600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3149600" y="694482"/>
            <a:ext cx="2189086" cy="862045"/>
          </a:xfrm>
          <a:prstGeom prst="borderCallout1">
            <a:avLst>
              <a:gd name="adj1" fmla="val 160330"/>
              <a:gd name="adj2" fmla="val 112770"/>
              <a:gd name="adj3" fmla="val 97040"/>
              <a:gd name="adj4" fmla="val 79119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Called every frame!</a:t>
            </a:r>
            <a:endParaRPr lang="en-US" sz="2400" dirty="0">
              <a:cs typeface="Courier New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56343" r="24472"/>
          <a:stretch/>
        </p:blipFill>
        <p:spPr bwMode="auto">
          <a:xfrm>
            <a:off x="152400" y="4711225"/>
            <a:ext cx="7061556" cy="21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609600" y="3124201"/>
            <a:ext cx="3008105" cy="1120806"/>
          </a:xfrm>
          <a:prstGeom prst="borderCallout1">
            <a:avLst>
              <a:gd name="adj1" fmla="val 135738"/>
              <a:gd name="adj2" fmla="val 167775"/>
              <a:gd name="adj3" fmla="val 57262"/>
              <a:gd name="adj4" fmla="val 101165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Called when a key is pressed (update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2400" dirty="0" smtClean="0">
                <a:cs typeface="Courier New" pitchFamily="49" charset="0"/>
              </a:rPr>
              <a:t>)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5270500" y="2265552"/>
            <a:ext cx="381000" cy="1132078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3154155" y="1905000"/>
            <a:ext cx="1536700" cy="927100"/>
          </a:xfrm>
          <a:prstGeom prst="borderCallout1">
            <a:avLst>
              <a:gd name="adj1" fmla="val 101449"/>
              <a:gd name="adj2" fmla="val 137755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You write this stuff</a:t>
            </a:r>
            <a:endParaRPr lang="en-US" sz="24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6172200"/>
          </a:xfrm>
        </p:spPr>
        <p:txBody>
          <a:bodyPr/>
          <a:lstStyle/>
          <a:p>
            <a:pPr lvl="0"/>
            <a:r>
              <a:rPr lang="en-US" sz="1800" b="1" dirty="0"/>
              <a:t>Get ready to go!</a:t>
            </a:r>
            <a:endParaRPr lang="en-US" sz="1600" b="1" dirty="0"/>
          </a:p>
          <a:p>
            <a:pPr lvl="1"/>
            <a:r>
              <a:rPr lang="en-US" sz="1600" dirty="0"/>
              <a:t>Download all files (hw12)</a:t>
            </a:r>
            <a:endParaRPr lang="en-US" sz="1400" dirty="0"/>
          </a:p>
          <a:p>
            <a:pPr lvl="1"/>
            <a:r>
              <a:rPr lang="en-US" sz="1600" dirty="0"/>
              <a:t>add them to a new Eclipse Java project</a:t>
            </a:r>
            <a:endParaRPr lang="en-US" sz="1400" dirty="0"/>
          </a:p>
          <a:p>
            <a:pPr lvl="1"/>
            <a:r>
              <a:rPr lang="en-US" sz="1600" dirty="0"/>
              <a:t>Run Spampede.java (see note below about modifying the window size!)</a:t>
            </a:r>
            <a:endParaRPr lang="en-US" sz="1400" dirty="0"/>
          </a:p>
          <a:p>
            <a:pPr lvl="0"/>
            <a:r>
              <a:rPr lang="en-US" sz="1800" b="1" dirty="0"/>
              <a:t>MazeCell.java</a:t>
            </a:r>
            <a:endParaRPr lang="en-US" sz="1600" b="1" dirty="0"/>
          </a:p>
          <a:p>
            <a:pPr lvl="1"/>
            <a:r>
              <a:rPr lang="en-US" sz="1600" dirty="0"/>
              <a:t>Read it!</a:t>
            </a:r>
            <a:endParaRPr lang="en-US" sz="1400" dirty="0"/>
          </a:p>
          <a:p>
            <a:pPr lvl="0"/>
            <a:r>
              <a:rPr lang="en-US" sz="1800" b="1" dirty="0"/>
              <a:t>SpampedeBase.java</a:t>
            </a:r>
            <a:endParaRPr lang="en-US" sz="1600" b="1" dirty="0"/>
          </a:p>
          <a:p>
            <a:pPr lvl="1"/>
            <a:r>
              <a:rPr lang="en-US" sz="1600" dirty="0"/>
              <a:t>Don't read it! - you can, but don't need to know how it works!</a:t>
            </a:r>
            <a:endParaRPr lang="en-US" sz="1400" dirty="0"/>
          </a:p>
          <a:p>
            <a:pPr lvl="0"/>
            <a:r>
              <a:rPr lang="en-US" sz="1800" b="1" dirty="0"/>
              <a:t>SpampedeBasePanel.java</a:t>
            </a:r>
            <a:endParaRPr lang="en-US" sz="1600" b="1" dirty="0"/>
          </a:p>
          <a:p>
            <a:pPr lvl="1"/>
            <a:r>
              <a:rPr lang="en-US" sz="1600" dirty="0"/>
              <a:t>Don't read it! - you can, but don't need to know how it works!</a:t>
            </a:r>
            <a:endParaRPr lang="en-US" sz="1400" dirty="0"/>
          </a:p>
          <a:p>
            <a:pPr lvl="0"/>
            <a:r>
              <a:rPr lang="en-US" sz="1800" b="1" dirty="0"/>
              <a:t>Maze.java</a:t>
            </a:r>
            <a:endParaRPr lang="en-US" sz="1600" b="1" dirty="0"/>
          </a:p>
          <a:p>
            <a:pPr lvl="1"/>
            <a:r>
              <a:rPr lang="en-US" sz="1600" dirty="0"/>
              <a:t>Read it!</a:t>
            </a:r>
            <a:endParaRPr lang="en-US" sz="1400" dirty="0"/>
          </a:p>
          <a:p>
            <a:pPr lvl="1"/>
            <a:r>
              <a:rPr lang="en-US" sz="1600" dirty="0"/>
              <a:t>write Maze(String[] </a:t>
            </a:r>
            <a:r>
              <a:rPr lang="en-US" sz="1600" dirty="0" err="1"/>
              <a:t>mazeStrings</a:t>
            </a:r>
            <a:r>
              <a:rPr lang="en-US" sz="1600" dirty="0"/>
              <a:t>) - use </a:t>
            </a:r>
            <a:r>
              <a:rPr lang="en-US" sz="1600" dirty="0" err="1"/>
              <a:t>toString</a:t>
            </a:r>
            <a:r>
              <a:rPr lang="en-US" sz="1600" dirty="0"/>
              <a:t>() to test</a:t>
            </a:r>
            <a:endParaRPr lang="en-US" sz="1400" dirty="0"/>
          </a:p>
          <a:p>
            <a:pPr lvl="1"/>
            <a:r>
              <a:rPr lang="en-US" sz="1600" dirty="0"/>
              <a:t>write </a:t>
            </a:r>
            <a:r>
              <a:rPr lang="en-US" sz="1600" dirty="0" err="1"/>
              <a:t>getNorthNeighbor</a:t>
            </a:r>
            <a:r>
              <a:rPr lang="en-US" sz="1600" dirty="0"/>
              <a:t>(</a:t>
            </a:r>
            <a:r>
              <a:rPr lang="en-US" sz="1600" dirty="0" err="1"/>
              <a:t>MazeCell</a:t>
            </a:r>
            <a:r>
              <a:rPr lang="en-US" sz="1600" dirty="0"/>
              <a:t> cell) - add tests to MazeTest.java to test</a:t>
            </a:r>
            <a:endParaRPr lang="en-US" sz="1400" dirty="0"/>
          </a:p>
          <a:p>
            <a:pPr lvl="1"/>
            <a:r>
              <a:rPr lang="en-US" sz="1600" dirty="0"/>
              <a:t>write </a:t>
            </a:r>
            <a:r>
              <a:rPr lang="en-US" sz="1600" dirty="0" err="1"/>
              <a:t>getSouthNeighbor</a:t>
            </a:r>
            <a:r>
              <a:rPr lang="en-US" sz="1600" dirty="0"/>
              <a:t>(</a:t>
            </a:r>
            <a:r>
              <a:rPr lang="en-US" sz="1600" dirty="0" err="1"/>
              <a:t>MazeCell</a:t>
            </a:r>
            <a:r>
              <a:rPr lang="en-US" sz="1600" dirty="0"/>
              <a:t> cell) - add tests to MazeTest.java to test</a:t>
            </a:r>
            <a:endParaRPr lang="en-US" sz="1400" dirty="0"/>
          </a:p>
          <a:p>
            <a:pPr lvl="1"/>
            <a:r>
              <a:rPr lang="en-US" sz="1600" dirty="0"/>
              <a:t>write </a:t>
            </a:r>
            <a:r>
              <a:rPr lang="en-US" sz="1600" dirty="0" err="1"/>
              <a:t>getEastNeighbor</a:t>
            </a:r>
            <a:r>
              <a:rPr lang="en-US" sz="1600" dirty="0"/>
              <a:t>(</a:t>
            </a:r>
            <a:r>
              <a:rPr lang="en-US" sz="1600" dirty="0" err="1"/>
              <a:t>MazeCell</a:t>
            </a:r>
            <a:r>
              <a:rPr lang="en-US" sz="1600" dirty="0"/>
              <a:t> cell) - add tests to MazeTest.java to test</a:t>
            </a:r>
            <a:endParaRPr lang="en-US" sz="1400" dirty="0"/>
          </a:p>
          <a:p>
            <a:pPr lvl="1"/>
            <a:r>
              <a:rPr lang="en-US" sz="1600" dirty="0"/>
              <a:t>write </a:t>
            </a:r>
            <a:r>
              <a:rPr lang="en-US" sz="1600" dirty="0" err="1"/>
              <a:t>getWestNeighbor</a:t>
            </a:r>
            <a:r>
              <a:rPr lang="en-US" sz="1600" dirty="0"/>
              <a:t>(</a:t>
            </a:r>
            <a:r>
              <a:rPr lang="en-US" sz="1600" dirty="0" err="1"/>
              <a:t>MazeCell</a:t>
            </a:r>
            <a:r>
              <a:rPr lang="en-US" sz="1600" dirty="0"/>
              <a:t> cell) - add tests to MazeTest.java to test</a:t>
            </a:r>
            <a:endParaRPr lang="en-US" sz="1400" dirty="0"/>
          </a:p>
          <a:p>
            <a:pPr lvl="1"/>
            <a:r>
              <a:rPr lang="en-US" sz="1600" dirty="0"/>
              <a:t>write </a:t>
            </a:r>
            <a:r>
              <a:rPr lang="en-US" sz="1600" dirty="0" err="1"/>
              <a:t>getNeighbors</a:t>
            </a:r>
            <a:r>
              <a:rPr lang="en-US" sz="1600" dirty="0"/>
              <a:t>(</a:t>
            </a:r>
            <a:r>
              <a:rPr lang="en-US" sz="1600" dirty="0" err="1"/>
              <a:t>MazeCell</a:t>
            </a:r>
            <a:r>
              <a:rPr lang="en-US" sz="1600" dirty="0"/>
              <a:t> center) - add tests to MazeTest.java to test</a:t>
            </a:r>
            <a:endParaRPr lang="en-US" sz="1400" dirty="0"/>
          </a:p>
          <a:p>
            <a:pPr lvl="1"/>
            <a:r>
              <a:rPr lang="en-US" sz="1600" dirty="0"/>
              <a:t>write </a:t>
            </a:r>
            <a:r>
              <a:rPr lang="en-US" sz="1600" dirty="0" err="1"/>
              <a:t>getRandomNeighboringCell</a:t>
            </a:r>
            <a:r>
              <a:rPr lang="en-US" sz="1600" dirty="0"/>
              <a:t>(</a:t>
            </a:r>
            <a:r>
              <a:rPr lang="en-US" sz="1600" dirty="0" err="1"/>
              <a:t>MazeCell</a:t>
            </a:r>
            <a:r>
              <a:rPr lang="en-US" sz="1600" dirty="0"/>
              <a:t> start) - add tests to MazeTest.java to test</a:t>
            </a:r>
            <a:endParaRPr lang="en-US" sz="1400" dirty="0"/>
          </a:p>
          <a:p>
            <a:pPr lvl="1"/>
            <a:r>
              <a:rPr lang="en-US" sz="1600" dirty="0"/>
              <a:t>write </a:t>
            </a:r>
            <a:r>
              <a:rPr lang="en-US" sz="1600" dirty="0" err="1"/>
              <a:t>clearFlags</a:t>
            </a:r>
            <a:r>
              <a:rPr lang="en-US" sz="1600" dirty="0"/>
              <a:t>() // won't need this until later! but it isn't too bad to write in advance</a:t>
            </a:r>
            <a:endParaRPr lang="en-US" sz="1400" dirty="0"/>
          </a:p>
          <a:p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81600" y="457200"/>
            <a:ext cx="3810000" cy="1143000"/>
          </a:xfrm>
        </p:spPr>
        <p:txBody>
          <a:bodyPr/>
          <a:lstStyle/>
          <a:p>
            <a:pPr algn="r"/>
            <a:r>
              <a:rPr lang="en-US" dirty="0" smtClean="0"/>
              <a:t>Development </a:t>
            </a:r>
            <a:br>
              <a:rPr lang="en-US" dirty="0" smtClean="0"/>
            </a:br>
            <a:r>
              <a:rPr lang="en-US" dirty="0" smtClean="0"/>
              <a:t>Priorities </a:t>
            </a:r>
            <a:br>
              <a:rPr lang="en-US" dirty="0" smtClean="0"/>
            </a:br>
            <a:r>
              <a:rPr lang="en-US" dirty="0" smtClean="0"/>
              <a:t>1 of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5867400"/>
          </a:xfrm>
        </p:spPr>
        <p:txBody>
          <a:bodyPr/>
          <a:lstStyle/>
          <a:p>
            <a:pPr lvl="0"/>
            <a:r>
              <a:rPr lang="en-US" sz="1800" b="1" dirty="0"/>
              <a:t>Spampede.java - Display the board/key presses!</a:t>
            </a:r>
          </a:p>
          <a:p>
            <a:pPr lvl="1"/>
            <a:r>
              <a:rPr lang="en-US" sz="1800" dirty="0"/>
              <a:t>Read it!</a:t>
            </a:r>
          </a:p>
          <a:p>
            <a:pPr lvl="1"/>
            <a:r>
              <a:rPr lang="en-US" sz="1800" dirty="0"/>
              <a:t>write </a:t>
            </a:r>
            <a:r>
              <a:rPr lang="en-US" sz="1800" dirty="0" err="1"/>
              <a:t>drawEnvironment</a:t>
            </a:r>
            <a:r>
              <a:rPr lang="en-US" sz="1800" dirty="0"/>
              <a:t>() - run Spampede.java to test!</a:t>
            </a:r>
          </a:p>
          <a:p>
            <a:pPr lvl="1"/>
            <a:r>
              <a:rPr lang="en-US" sz="1800" dirty="0"/>
              <a:t>read </a:t>
            </a:r>
            <a:r>
              <a:rPr lang="en-US" sz="1800" dirty="0" err="1"/>
              <a:t>keyPressed</a:t>
            </a:r>
            <a:r>
              <a:rPr lang="en-US" sz="1800" dirty="0"/>
              <a:t>(</a:t>
            </a:r>
            <a:r>
              <a:rPr lang="en-US" sz="1800" dirty="0" err="1"/>
              <a:t>KeyEvent</a:t>
            </a:r>
            <a:r>
              <a:rPr lang="en-US" sz="1800" dirty="0"/>
              <a:t> </a:t>
            </a:r>
            <a:r>
              <a:rPr lang="en-US" sz="1800" dirty="0" err="1"/>
              <a:t>evt</a:t>
            </a:r>
            <a:r>
              <a:rPr lang="en-US" sz="1800" dirty="0"/>
              <a:t>) and run Spampede.java to experiment</a:t>
            </a:r>
          </a:p>
          <a:p>
            <a:pPr lvl="1"/>
            <a:r>
              <a:rPr lang="en-US" sz="1800" dirty="0"/>
              <a:t>write </a:t>
            </a:r>
            <a:r>
              <a:rPr lang="en-US" sz="1800" dirty="0" err="1"/>
              <a:t>keyPressed</a:t>
            </a:r>
            <a:r>
              <a:rPr lang="en-US" sz="1800" dirty="0"/>
              <a:t>(</a:t>
            </a:r>
            <a:r>
              <a:rPr lang="en-US" sz="1800" dirty="0" err="1"/>
              <a:t>KeyEvent</a:t>
            </a:r>
            <a:r>
              <a:rPr lang="en-US" sz="1800" dirty="0"/>
              <a:t> </a:t>
            </a:r>
            <a:r>
              <a:rPr lang="en-US" sz="1800" dirty="0" err="1"/>
              <a:t>evt</a:t>
            </a:r>
            <a:r>
              <a:rPr lang="en-US" sz="1800" dirty="0"/>
              <a:t>) - add print statements in the method and run Spampede.java to test</a:t>
            </a:r>
          </a:p>
          <a:p>
            <a:pPr lvl="0"/>
            <a:r>
              <a:rPr lang="en-US" sz="1800" b="1" dirty="0"/>
              <a:t>SpamMaze.java - Get the spam and </a:t>
            </a:r>
            <a:r>
              <a:rPr lang="en-US" sz="1800" b="1" dirty="0" err="1"/>
              <a:t>pede</a:t>
            </a:r>
            <a:r>
              <a:rPr lang="en-US" sz="1800" b="1" dirty="0"/>
              <a:t> ready!</a:t>
            </a:r>
          </a:p>
          <a:p>
            <a:pPr lvl="1"/>
            <a:r>
              <a:rPr lang="en-US" sz="1800" dirty="0"/>
              <a:t>Read it!</a:t>
            </a:r>
          </a:p>
          <a:p>
            <a:pPr lvl="1"/>
            <a:r>
              <a:rPr lang="en-US" sz="1800" dirty="0"/>
              <a:t>write </a:t>
            </a:r>
            <a:r>
              <a:rPr lang="en-US" sz="1800" dirty="0" err="1"/>
              <a:t>resetPedeAndSpam</a:t>
            </a:r>
            <a:r>
              <a:rPr lang="en-US" sz="1800" dirty="0"/>
              <a:t>()</a:t>
            </a:r>
          </a:p>
          <a:p>
            <a:pPr lvl="1"/>
            <a:r>
              <a:rPr lang="en-US" sz="1800" dirty="0"/>
              <a:t>write </a:t>
            </a:r>
            <a:r>
              <a:rPr lang="en-US" sz="1800" dirty="0" err="1"/>
              <a:t>noSpam</a:t>
            </a:r>
            <a:r>
              <a:rPr lang="en-US" sz="1800" dirty="0"/>
              <a:t>()</a:t>
            </a:r>
          </a:p>
          <a:p>
            <a:pPr lvl="1"/>
            <a:r>
              <a:rPr lang="en-US" sz="1800" dirty="0"/>
              <a:t>write </a:t>
            </a:r>
            <a:r>
              <a:rPr lang="en-US" sz="1800" dirty="0" err="1"/>
              <a:t>addSpam</a:t>
            </a:r>
            <a:r>
              <a:rPr lang="en-US" sz="1800" dirty="0"/>
              <a:t>()</a:t>
            </a:r>
          </a:p>
          <a:p>
            <a:pPr lvl="1"/>
            <a:r>
              <a:rPr lang="en-US" sz="1800" dirty="0"/>
              <a:t>write </a:t>
            </a:r>
            <a:r>
              <a:rPr lang="en-US" sz="1800" dirty="0" err="1"/>
              <a:t>removeSpam</a:t>
            </a:r>
            <a:r>
              <a:rPr lang="en-US" sz="1800" dirty="0"/>
              <a:t>()</a:t>
            </a:r>
          </a:p>
          <a:p>
            <a:pPr lvl="1"/>
            <a:r>
              <a:rPr lang="en-US" sz="1800" dirty="0"/>
              <a:t>write </a:t>
            </a:r>
            <a:r>
              <a:rPr lang="en-US" sz="1800" dirty="0" err="1"/>
              <a:t>getNextCell</a:t>
            </a:r>
            <a:r>
              <a:rPr lang="en-US" sz="1800" dirty="0"/>
              <a:t>(char direction) // don't implement AI mode yet!</a:t>
            </a:r>
          </a:p>
          <a:p>
            <a:pPr lvl="1"/>
            <a:r>
              <a:rPr lang="en-US" sz="1800" dirty="0"/>
              <a:t>write </a:t>
            </a:r>
            <a:r>
              <a:rPr lang="en-US" sz="1800" dirty="0" err="1"/>
              <a:t>advancePede</a:t>
            </a:r>
            <a:r>
              <a:rPr lang="en-US" sz="1800" dirty="0"/>
              <a:t>(char direction) // don't implement AI mode yet!</a:t>
            </a:r>
          </a:p>
          <a:p>
            <a:pPr lvl="0"/>
            <a:r>
              <a:rPr lang="en-US" sz="1800" b="1" dirty="0"/>
              <a:t>Spampede.java - Make the game (other than AI/reverse) work!</a:t>
            </a:r>
          </a:p>
          <a:p>
            <a:pPr lvl="1"/>
            <a:r>
              <a:rPr lang="en-US" sz="1800" dirty="0"/>
              <a:t>write </a:t>
            </a:r>
            <a:r>
              <a:rPr lang="en-US" sz="1800" dirty="0" err="1"/>
              <a:t>updateSpam</a:t>
            </a:r>
            <a:r>
              <a:rPr lang="en-US" sz="1800" dirty="0"/>
              <a:t>() - run Spampede.java or write test cases to test!</a:t>
            </a:r>
          </a:p>
          <a:p>
            <a:pPr lvl="1"/>
            <a:r>
              <a:rPr lang="en-US" sz="1800" dirty="0"/>
              <a:t>write </a:t>
            </a:r>
            <a:r>
              <a:rPr lang="en-US" sz="1800" dirty="0" err="1"/>
              <a:t>updateCentipede</a:t>
            </a:r>
            <a:r>
              <a:rPr lang="en-US" sz="1800" dirty="0"/>
              <a:t>() - run Spampede.java or write test cases to test!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181600" y="4572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dirty="0" smtClean="0"/>
              <a:t>Development </a:t>
            </a:r>
            <a:br>
              <a:rPr lang="en-US" dirty="0" smtClean="0"/>
            </a:br>
            <a:r>
              <a:rPr lang="en-US" dirty="0" smtClean="0"/>
              <a:t>Priorities </a:t>
            </a:r>
            <a:br>
              <a:rPr lang="en-US" dirty="0" smtClean="0"/>
            </a:br>
            <a:r>
              <a:rPr lang="en-US" dirty="0" smtClean="0"/>
              <a:t>2 of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1828800"/>
          </a:xfrm>
        </p:spPr>
        <p:txBody>
          <a:bodyPr/>
          <a:lstStyle/>
          <a:p>
            <a:pPr lvl="0"/>
            <a:r>
              <a:rPr lang="en-US" sz="1800" b="1" dirty="0"/>
              <a:t>SpamMaze.java - Implement AI mode and reverse!</a:t>
            </a:r>
          </a:p>
          <a:p>
            <a:pPr lvl="1"/>
            <a:r>
              <a:rPr lang="en-US" sz="1800" dirty="0"/>
              <a:t>write </a:t>
            </a:r>
            <a:r>
              <a:rPr lang="en-US" sz="1800" dirty="0" err="1"/>
              <a:t>multiBFS</a:t>
            </a:r>
            <a:r>
              <a:rPr lang="en-US" sz="1800" dirty="0"/>
              <a:t>(</a:t>
            </a:r>
            <a:r>
              <a:rPr lang="en-US" sz="1800" dirty="0" err="1"/>
              <a:t>MazeCell</a:t>
            </a:r>
            <a:r>
              <a:rPr lang="en-US" sz="1800" dirty="0"/>
              <a:t> start) - you'll need </a:t>
            </a:r>
            <a:r>
              <a:rPr lang="en-US" sz="1800" dirty="0" err="1"/>
              <a:t>clearFlags</a:t>
            </a:r>
            <a:r>
              <a:rPr lang="en-US" sz="1800" dirty="0"/>
              <a:t>() here!</a:t>
            </a:r>
          </a:p>
          <a:p>
            <a:pPr lvl="1"/>
            <a:r>
              <a:rPr lang="en-US" sz="1800" dirty="0"/>
              <a:t>write </a:t>
            </a:r>
            <a:r>
              <a:rPr lang="en-US" sz="1800" dirty="0" err="1"/>
              <a:t>getNextCell</a:t>
            </a:r>
            <a:r>
              <a:rPr lang="en-US" sz="1800" dirty="0"/>
              <a:t>(char direction) // implement AI mode!</a:t>
            </a:r>
          </a:p>
          <a:p>
            <a:pPr lvl="1"/>
            <a:r>
              <a:rPr lang="en-US" sz="1800" dirty="0"/>
              <a:t>write </a:t>
            </a:r>
            <a:r>
              <a:rPr lang="en-US" sz="1800" dirty="0" err="1"/>
              <a:t>advancePede</a:t>
            </a:r>
            <a:r>
              <a:rPr lang="en-US" sz="1800" dirty="0"/>
              <a:t>(char direction) // implement AI </a:t>
            </a:r>
            <a:r>
              <a:rPr lang="en-US" sz="1800" dirty="0" smtClean="0"/>
              <a:t>mode!</a:t>
            </a:r>
          </a:p>
          <a:p>
            <a:pPr lvl="1"/>
            <a:r>
              <a:rPr lang="en-US" sz="1800" dirty="0" smtClean="0"/>
              <a:t>write </a:t>
            </a:r>
            <a:r>
              <a:rPr lang="en-US" sz="1800" dirty="0" err="1"/>
              <a:t>reversePede</a:t>
            </a:r>
            <a:r>
              <a:rPr lang="en-US" sz="1800" dirty="0"/>
              <a:t>()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181600" y="4572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dirty="0" smtClean="0"/>
              <a:t>Development </a:t>
            </a:r>
            <a:br>
              <a:rPr lang="en-US" dirty="0" smtClean="0"/>
            </a:br>
            <a:r>
              <a:rPr lang="en-US" dirty="0" smtClean="0"/>
              <a:t>Priorities </a:t>
            </a:r>
            <a:br>
              <a:rPr lang="en-US" dirty="0" smtClean="0"/>
            </a:br>
            <a:r>
              <a:rPr lang="en-US" dirty="0" smtClean="0"/>
              <a:t>3 of 3</a:t>
            </a: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4876800" y="3124200"/>
            <a:ext cx="3008105" cy="2286000"/>
          </a:xfrm>
          <a:prstGeom prst="borderCallout1">
            <a:avLst>
              <a:gd name="adj1" fmla="val -18261"/>
              <a:gd name="adj2" fmla="val -61476"/>
              <a:gd name="adj3" fmla="val 28373"/>
              <a:gd name="adj4" fmla="val 261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 smtClean="0">
                <a:latin typeface="+mj-lt"/>
                <a:cs typeface="Consolas" panose="020B0609020204030204" pitchFamily="49" charset="0"/>
              </a:rPr>
              <a:t>Note!</a:t>
            </a:r>
          </a:p>
          <a:p>
            <a:pPr algn="ctr">
              <a:defRPr/>
            </a:pP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multiBFS</a:t>
            </a:r>
            <a:r>
              <a:rPr lang="en-US" sz="2400" dirty="0" smtClean="0">
                <a:cs typeface="Courier New" pitchFamily="49" charset="0"/>
              </a:rPr>
              <a:t> and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reversePede</a:t>
            </a:r>
            <a:r>
              <a:rPr lang="en-US" sz="2400" dirty="0" smtClean="0">
                <a:cs typeface="Courier New" pitchFamily="49" charset="0"/>
              </a:rPr>
              <a:t> are the most challenging parts!</a:t>
            </a:r>
            <a:endParaRPr lang="en-US" sz="24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what you think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drawEnvironment</a:t>
            </a:r>
            <a:r>
              <a:rPr lang="en-US" dirty="0" smtClean="0"/>
              <a:t> does!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7" y="2209800"/>
            <a:ext cx="911483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4525963"/>
          </a:xfrm>
        </p:spPr>
        <p:txBody>
          <a:bodyPr/>
          <a:lstStyle/>
          <a:p>
            <a:r>
              <a:rPr lang="en-US" dirty="0" smtClean="0"/>
              <a:t>Did you get into the classes you need?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Yes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Some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No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Ahhhh</a:t>
            </a:r>
            <a:r>
              <a:rPr lang="en-US" sz="2800" dirty="0" smtClean="0"/>
              <a:t>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s.hmc.edu/courses/2013/fall/cs60/assignments/hw12/largeWin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096000" cy="67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18" y="274638"/>
            <a:ext cx="8478965" cy="1143000"/>
          </a:xfrm>
        </p:spPr>
        <p:txBody>
          <a:bodyPr/>
          <a:lstStyle/>
          <a:p>
            <a:r>
              <a:rPr lang="en-US" dirty="0"/>
              <a:t>Treat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  <a:r>
              <a:rPr lang="en-US" dirty="0"/>
              <a:t> like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370"/>
            <a:ext cx="7290788" cy="53816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1076" y="2288594"/>
            <a:ext cx="4038600" cy="2588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3429000" y="2303084"/>
            <a:ext cx="1524000" cy="2877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3200400"/>
            <a:ext cx="609600" cy="7789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24400" y="3733720"/>
            <a:ext cx="277827" cy="9144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05400" y="4495800"/>
            <a:ext cx="228600" cy="10075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r>
              <a:rPr lang="en-US" dirty="0" smtClean="0"/>
              <a:t>Treat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  <a:r>
              <a:rPr lang="en-US" dirty="0" smtClean="0"/>
              <a:t> like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590800"/>
            <a:ext cx="833014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57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1478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appendInPlace</a:t>
            </a:r>
            <a:r>
              <a:rPr lang="en-US" dirty="0" smtClean="0"/>
              <a:t>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56" y="1828800"/>
            <a:ext cx="7388687" cy="47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14288" y="274638"/>
            <a:ext cx="9094787" cy="1143000"/>
          </a:xfrm>
        </p:spPr>
        <p:txBody>
          <a:bodyPr/>
          <a:lstStyle/>
          <a:p>
            <a:r>
              <a:rPr lang="en-US" sz="4000" dirty="0" smtClean="0"/>
              <a:t>Stack Based (DFS) vs. Queue Based (BFS)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Which is better </a:t>
            </a:r>
            <a:r>
              <a:rPr lang="en-US" sz="4000" b="1" dirty="0" smtClean="0"/>
              <a:t>smaller (better)</a:t>
            </a:r>
            <a:r>
              <a:rPr lang="en-US" sz="4000" dirty="0" smtClean="0"/>
              <a:t>?</a:t>
            </a:r>
          </a:p>
          <a:p>
            <a:pPr lvl="1"/>
            <a:r>
              <a:rPr lang="en-US" dirty="0" smtClean="0"/>
              <a:t>Speed of search?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 smtClean="0"/>
              <a:t>1) DFS		2) BFS		3) Depends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Memory use?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 smtClean="0"/>
              <a:t>1) DFS		2) BFS		3) Depends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Length of final path?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dirty="0" smtClean="0"/>
              <a:t>1) DFS		2) BFS		3) Depends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66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Big-O for Arrays</a:t>
            </a:r>
          </a:p>
        </p:txBody>
      </p:sp>
    </p:spTree>
    <p:extLst>
      <p:ext uri="{BB962C8B-B14F-4D97-AF65-F5344CB8AC3E}">
        <p14:creationId xmlns:p14="http://schemas.microsoft.com/office/powerpoint/2010/main" val="17482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14288" y="3810000"/>
            <a:ext cx="9129712" cy="3048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Assuming: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b="1" u="sng" dirty="0" smtClean="0"/>
              <a:t>unsorted</a:t>
            </a:r>
            <a:r>
              <a:rPr lang="en-US" dirty="0" smtClean="0"/>
              <a:t> array holding numbers within 1 to N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no duplicates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we keep track the last index we use (</a:t>
            </a:r>
            <a:r>
              <a:rPr lang="en-US" dirty="0" err="1" smtClean="0"/>
              <a:t>maxIndex</a:t>
            </a:r>
            <a:r>
              <a:rPr lang="en-US" dirty="0" smtClean="0"/>
              <a:t>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all values at indices &gt; </a:t>
            </a:r>
            <a:r>
              <a:rPr lang="en-US" dirty="0" err="1" smtClean="0"/>
              <a:t>maxIndex</a:t>
            </a:r>
            <a:r>
              <a:rPr lang="en-US" dirty="0" smtClean="0"/>
              <a:t> are 0 (unused).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8" y="0"/>
            <a:ext cx="912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400" u="sng" dirty="0">
                <a:solidFill>
                  <a:schemeClr val="tx2"/>
                </a:solidFill>
                <a:latin typeface="Times" charset="0"/>
              </a:rPr>
              <a:t>Unsorted Arrays </a:t>
            </a:r>
            <a:r>
              <a:rPr lang="en-US" sz="4400" u="sng" dirty="0" smtClean="0">
                <a:solidFill>
                  <a:schemeClr val="tx2"/>
                </a:solidFill>
                <a:latin typeface="Times" charset="0"/>
              </a:rPr>
              <a:t>Big-O</a:t>
            </a:r>
            <a:endParaRPr lang="en-US" sz="4400" u="sng" dirty="0">
              <a:solidFill>
                <a:schemeClr val="tx2"/>
              </a:solidFill>
              <a:latin typeface="Times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990600"/>
          <a:ext cx="7391400" cy="2560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114800"/>
                <a:gridCol w="3276600"/>
              </a:tblGrid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 first spot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</a:t>
                      </a:r>
                      <a:r>
                        <a:rPr lang="en-US" sz="3200" baseline="0" dirty="0" smtClean="0"/>
                        <a:t> last spot)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Find   (given a</a:t>
                      </a:r>
                      <a:r>
                        <a:rPr lang="en-US" sz="3200" baseline="0" dirty="0" smtClean="0"/>
                        <a:t> value)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Delete (</a:t>
                      </a:r>
                      <a:r>
                        <a:rPr lang="en-US" sz="3200" baseline="0" dirty="0" smtClean="0"/>
                        <a:t>given a value)</a:t>
                      </a:r>
                      <a:endParaRPr lang="en-US" sz="3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3703638"/>
          <a:ext cx="6477003" cy="640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</a:tblGrid>
              <a:tr h="63976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92400" y="1180800"/>
              <a:ext cx="7904880" cy="4341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880" y="1170720"/>
                <a:ext cx="7918920" cy="436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14288" y="3810000"/>
            <a:ext cx="9129712" cy="3048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Assuming: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b="1" u="sng" dirty="0"/>
              <a:t>s</a:t>
            </a:r>
            <a:r>
              <a:rPr lang="en-US" b="1" u="sng" dirty="0" smtClean="0"/>
              <a:t>orted</a:t>
            </a:r>
            <a:r>
              <a:rPr lang="en-US" dirty="0" smtClean="0"/>
              <a:t> array holding numbers within 1 to 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no duplicates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we keep track the last index we use (</a:t>
            </a:r>
            <a:r>
              <a:rPr lang="en-US" dirty="0" err="1" smtClean="0"/>
              <a:t>maxIndex</a:t>
            </a:r>
            <a:r>
              <a:rPr lang="en-US" dirty="0" smtClean="0"/>
              <a:t>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all values at indices &gt; </a:t>
            </a:r>
            <a:r>
              <a:rPr lang="en-US" dirty="0" err="1" smtClean="0"/>
              <a:t>maxIndex</a:t>
            </a:r>
            <a:r>
              <a:rPr lang="en-US" dirty="0" smtClean="0"/>
              <a:t> are 0 (unused).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8" y="0"/>
            <a:ext cx="912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400" u="sng" dirty="0">
                <a:solidFill>
                  <a:schemeClr val="tx2"/>
                </a:solidFill>
                <a:latin typeface="Times" charset="0"/>
              </a:rPr>
              <a:t>Sorted Arrays </a:t>
            </a:r>
            <a:r>
              <a:rPr lang="en-US" sz="4400" u="sng" dirty="0" smtClean="0">
                <a:solidFill>
                  <a:schemeClr val="tx2"/>
                </a:solidFill>
                <a:latin typeface="Times" charset="0"/>
              </a:rPr>
              <a:t>Big-O</a:t>
            </a:r>
            <a:endParaRPr lang="en-US" sz="4400" u="sng" dirty="0">
              <a:solidFill>
                <a:schemeClr val="tx2"/>
              </a:solidFill>
              <a:latin typeface="Times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3810000"/>
          <a:ext cx="6477003" cy="640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990600"/>
          <a:ext cx="7391400" cy="2560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114800"/>
                <a:gridCol w="3276600"/>
              </a:tblGrid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 first spot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</a:t>
                      </a:r>
                      <a:r>
                        <a:rPr lang="en-US" sz="3200" baseline="0" dirty="0" smtClean="0"/>
                        <a:t> last spot)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Find   (given a</a:t>
                      </a:r>
                      <a:r>
                        <a:rPr lang="en-US" sz="3200" baseline="0" dirty="0" smtClean="0"/>
                        <a:t> value)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Delete (</a:t>
                      </a:r>
                      <a:r>
                        <a:rPr lang="en-US" sz="3200" baseline="0" dirty="0" smtClean="0"/>
                        <a:t>given a value)</a:t>
                      </a:r>
                      <a:endParaRPr lang="en-US" sz="3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1200" y="0"/>
              <a:ext cx="8552160" cy="5719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40" y="-12240"/>
                <a:ext cx="8575200" cy="57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2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Lecture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Abstract classes</a:t>
            </a:r>
          </a:p>
          <a:p>
            <a:pPr lvl="1"/>
            <a:r>
              <a:rPr lang="en-US" dirty="0" smtClean="0"/>
              <a:t>You don’t implement all of the methods</a:t>
            </a:r>
          </a:p>
          <a:p>
            <a:pPr lvl="1"/>
            <a:r>
              <a:rPr lang="en-US" dirty="0" smtClean="0"/>
              <a:t>Children classes implement all remaining methods</a:t>
            </a:r>
          </a:p>
          <a:p>
            <a:r>
              <a:rPr lang="en-US" dirty="0" smtClean="0"/>
              <a:t>Generics </a:t>
            </a:r>
          </a:p>
          <a:p>
            <a:pPr lvl="1"/>
            <a:r>
              <a:rPr lang="en-US" dirty="0" smtClean="0"/>
              <a:t>Some libraries have us specify what type of Objects they hold. e.g.</a:t>
            </a:r>
          </a:p>
          <a:p>
            <a:pPr marL="57150" indent="0">
              <a:buNone/>
            </a:pP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MazeCell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pedeCells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new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MazeCell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&gt;();</a:t>
            </a:r>
          </a:p>
          <a:p>
            <a:r>
              <a:rPr lang="en-US" dirty="0" smtClean="0"/>
              <a:t>BFS/DFS</a:t>
            </a:r>
          </a:p>
          <a:p>
            <a:pPr lvl="1"/>
            <a:r>
              <a:rPr lang="en-US" dirty="0" smtClean="0"/>
              <a:t>Breadth first search (Queue) </a:t>
            </a:r>
            <a:r>
              <a:rPr lang="en-US" b="1" dirty="0" smtClean="0"/>
              <a:t>– for shortest path!</a:t>
            </a:r>
          </a:p>
          <a:p>
            <a:pPr lvl="1"/>
            <a:r>
              <a:rPr lang="en-US" dirty="0" smtClean="0"/>
              <a:t>Depth first search (Stack)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14288" y="3810000"/>
            <a:ext cx="9129712" cy="3048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Assuming: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b="1" dirty="0" smtClean="0"/>
              <a:t>Boolean </a:t>
            </a:r>
            <a:r>
              <a:rPr lang="en-US" dirty="0" smtClean="0"/>
              <a:t>array </a:t>
            </a:r>
            <a:r>
              <a:rPr lang="en-US" b="1" u="sng" dirty="0" smtClean="0"/>
              <a:t>representing</a:t>
            </a:r>
            <a:r>
              <a:rPr lang="en-US" b="1" dirty="0" smtClean="0"/>
              <a:t> </a:t>
            </a:r>
            <a:r>
              <a:rPr lang="en-US" dirty="0" smtClean="0"/>
              <a:t>numbers within 1 to X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X is a fixed number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no duplicates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8" y="0"/>
            <a:ext cx="912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400" u="sng" dirty="0">
                <a:solidFill>
                  <a:schemeClr val="tx2"/>
                </a:solidFill>
                <a:latin typeface="Times" charset="0"/>
              </a:rPr>
              <a:t>Boolean Arrays </a:t>
            </a:r>
            <a:r>
              <a:rPr lang="en-US" sz="4400" u="sng" dirty="0" smtClean="0">
                <a:solidFill>
                  <a:schemeClr val="tx2"/>
                </a:solidFill>
                <a:latin typeface="Times" charset="0"/>
              </a:rPr>
              <a:t>Big-O</a:t>
            </a:r>
            <a:endParaRPr lang="en-US" sz="4400" u="sng" dirty="0">
              <a:solidFill>
                <a:schemeClr val="tx2"/>
              </a:solidFill>
              <a:latin typeface="Times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33600" y="3733800"/>
          <a:ext cx="6781797" cy="640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  <a:gridCol w="753533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990600"/>
          <a:ext cx="7391400" cy="2560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114800"/>
                <a:gridCol w="3276600"/>
              </a:tblGrid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 first spot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Insert (into</a:t>
                      </a:r>
                      <a:r>
                        <a:rPr lang="en-US" sz="3200" baseline="0" dirty="0" smtClean="0"/>
                        <a:t> last spot)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Find   (given a</a:t>
                      </a:r>
                      <a:r>
                        <a:rPr lang="en-US" sz="3200" baseline="0" dirty="0" smtClean="0"/>
                        <a:t> value)</a:t>
                      </a:r>
                      <a:endParaRPr lang="en-US" sz="3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Delete (</a:t>
                      </a:r>
                      <a:r>
                        <a:rPr lang="en-US" sz="3200" baseline="0" dirty="0" smtClean="0"/>
                        <a:t>given a value)</a:t>
                      </a:r>
                      <a:endParaRPr lang="en-US" sz="32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O(                   )</a:t>
                      </a:r>
                    </a:p>
                  </a:txBody>
                  <a:tcPr marT="45726" marB="45726"/>
                </a:tc>
              </a:tr>
            </a:tbl>
          </a:graphicData>
        </a:graphic>
      </p:graphicFrame>
      <p:grpSp>
        <p:nvGrpSpPr>
          <p:cNvPr id="9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18413" y="5343525"/>
            <a:ext cx="1127125" cy="1314450"/>
            <a:chOff x="2928" y="1051"/>
            <a:chExt cx="840" cy="957"/>
          </a:xfrm>
        </p:grpSpPr>
        <p:sp>
          <p:nvSpPr>
            <p:cNvPr id="56366" name="Freeform 104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7" name="Oval 104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68" name="Oval 105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69" name="Oval 105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0" name="Oval 105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1" name="Oval 10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2" name="Oval 105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3" name="Oval 105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4" name="AutoShape 105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6375" name="Freeform 105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6" name="Freeform 105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Freeform 105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8" name="Freeform 106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810000" y="5121275"/>
            <a:ext cx="3313113" cy="1404938"/>
          </a:xfrm>
          <a:prstGeom prst="cloudCallout">
            <a:avLst>
              <a:gd name="adj1" fmla="val 68548"/>
              <a:gd name="adj2" fmla="val -161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Could I use </a:t>
            </a:r>
            <a:b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</a:br>
            <a: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this trick to </a:t>
            </a:r>
            <a:b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</a:br>
            <a:r>
              <a:rPr lang="en-US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store objects?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2677320" y="912240"/>
              <a:ext cx="6150960" cy="2576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67960" y="905760"/>
                <a:ext cx="6163560" cy="259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12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smtClean="0"/>
              <a:t>Stable and Non-Stable Sorting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2476500"/>
            <a:ext cx="95059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C3DF8-6D76-4AFE-9FA8-D533F5A3E4A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 Sort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mtClean="0"/>
              <a:t>Sometimes there are equivalent keys in a data structure that is sorted.</a:t>
            </a:r>
          </a:p>
          <a:p>
            <a:r>
              <a:rPr lang="en-US" smtClean="0"/>
              <a:t>Sometimes it matters if you change the order of those equivalent keys</a:t>
            </a:r>
          </a:p>
          <a:p>
            <a:pPr lvl="1"/>
            <a:r>
              <a:rPr lang="en-US" smtClean="0"/>
              <a:t>E.g. Sorting music by song and then artist should keep each artists songs alphabetized</a:t>
            </a:r>
          </a:p>
          <a:p>
            <a:r>
              <a:rPr lang="en-US" smtClean="0"/>
              <a:t>We call a sort “stable” if it doesn’t change the order of equivalent keys</a:t>
            </a:r>
          </a:p>
        </p:txBody>
      </p:sp>
    </p:spTree>
    <p:extLst>
      <p:ext uri="{BB962C8B-B14F-4D97-AF65-F5344CB8AC3E}">
        <p14:creationId xmlns:p14="http://schemas.microsoft.com/office/powerpoint/2010/main" val="2218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16600" b="1" dirty="0" smtClean="0"/>
              <a:t>Radix Sort</a:t>
            </a:r>
            <a:br>
              <a:rPr lang="en-US" sz="16600" b="1" dirty="0" smtClean="0"/>
            </a:br>
            <a:r>
              <a:rPr lang="en-US" sz="5400" dirty="0" smtClean="0"/>
              <a:t>(an example of a stable sort)</a:t>
            </a:r>
            <a:endParaRPr lang="en-US" sz="8800" dirty="0" smtClean="0"/>
          </a:p>
        </p:txBody>
      </p:sp>
    </p:spTree>
    <p:extLst>
      <p:ext uri="{BB962C8B-B14F-4D97-AF65-F5344CB8AC3E}">
        <p14:creationId xmlns:p14="http://schemas.microsoft.com/office/powerpoint/2010/main" val="7779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 Sorting Problems…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2286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0" y="2590800"/>
          <a:ext cx="9144000" cy="51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/>
              <a:t> numbers in the range 0 to 9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250115" y="3429000"/>
            <a:ext cx="4169485" cy="3429000"/>
          </a:xfrm>
          <a:prstGeom prst="borderCallout1">
            <a:avLst>
              <a:gd name="adj1" fmla="val 77012"/>
              <a:gd name="adj2" fmla="val 100194"/>
              <a:gd name="adj3" fmla="val 30876"/>
              <a:gd name="adj4" fmla="val 10044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How fast could you sort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N numbers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in the range 0 to B?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O(N)	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O(B) 	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O(N+B)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O(N*B)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E) ??</a:t>
            </a:r>
            <a:endParaRPr lang="en-US" dirty="0"/>
          </a:p>
        </p:txBody>
      </p:sp>
      <p:sp>
        <p:nvSpPr>
          <p:cNvPr id="19" name="Line Callout 1 18"/>
          <p:cNvSpPr/>
          <p:nvPr/>
        </p:nvSpPr>
        <p:spPr>
          <a:xfrm>
            <a:off x="5921376" y="4870260"/>
            <a:ext cx="2999142" cy="1714500"/>
          </a:xfrm>
          <a:prstGeom prst="borderCallout1">
            <a:avLst>
              <a:gd name="adj1" fmla="val 30047"/>
              <a:gd name="adj2" fmla="val 6908"/>
              <a:gd name="adj3" fmla="val -37582"/>
              <a:gd name="adj4" fmla="val -724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In Big-O defining your variables is super important!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Harder Sorting Problems… Approach 1 – Two stages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38862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6200" y="4191000"/>
          <a:ext cx="9144000" cy="94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9445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 – 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10-19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20-29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30-39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40-49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50-59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60-69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70-79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80-89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90-99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691" marB="456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r>
              <a:rPr lang="en-US" dirty="0" smtClean="0"/>
              <a:t>Sort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/>
              <a:t> numbers in the range 0 to 99</a:t>
            </a:r>
          </a:p>
          <a:p>
            <a:r>
              <a:rPr lang="en-US" dirty="0" smtClean="0"/>
              <a:t>Make some buckets and calculate what bucket they need to go into.</a:t>
            </a:r>
          </a:p>
          <a:p>
            <a:r>
              <a:rPr lang="en-US" dirty="0" smtClean="0"/>
              <a:t>Then sort each bucket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AB6A5-86B5-42F3-86C3-6BB89B665A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463200" y="868680"/>
              <a:ext cx="360" cy="23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3840" y="859320"/>
                <a:ext cx="19080" cy="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74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Harder Sorting Problems… Approach 2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0" y="5257800"/>
          <a:ext cx="9144000" cy="51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0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33400"/>
          </a:xfrm>
        </p:spPr>
        <p:txBody>
          <a:bodyPr/>
          <a:lstStyle/>
          <a:p>
            <a:r>
              <a:rPr lang="en-US" dirty="0" smtClean="0"/>
              <a:t>Sort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/>
              <a:t> numbers in the range 0 to 99</a:t>
            </a:r>
          </a:p>
          <a:p>
            <a:r>
              <a:rPr lang="en-US" dirty="0" smtClean="0"/>
              <a:t>First sort by the one’s digit </a:t>
            </a:r>
            <a:r>
              <a:rPr lang="en-US" sz="2800" i="1" dirty="0" smtClean="0"/>
              <a:t>(this is counter intuitive)</a:t>
            </a:r>
            <a:endParaRPr lang="en-US" i="1" dirty="0" smtClean="0"/>
          </a:p>
          <a:p>
            <a:pPr>
              <a:buFont typeface="Arial" charset="0"/>
              <a:buNone/>
            </a:pPr>
            <a:endParaRPr lang="en-US" sz="4800" i="1" dirty="0" smtClean="0"/>
          </a:p>
        </p:txBody>
      </p:sp>
      <p:sp>
        <p:nvSpPr>
          <p:cNvPr id="18" name="Oval 17"/>
          <p:cNvSpPr/>
          <p:nvPr/>
        </p:nvSpPr>
        <p:spPr>
          <a:xfrm>
            <a:off x="8305800" y="441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39</a:t>
            </a:r>
            <a:endParaRPr lang="en-US" sz="1600" b="1" dirty="0"/>
          </a:p>
        </p:txBody>
      </p:sp>
      <p:sp>
        <p:nvSpPr>
          <p:cNvPr id="19" name="Oval 18"/>
          <p:cNvSpPr/>
          <p:nvPr/>
        </p:nvSpPr>
        <p:spPr>
          <a:xfrm>
            <a:off x="6477000" y="441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97</a:t>
            </a:r>
            <a:endParaRPr lang="en-US" sz="1600" b="1" dirty="0"/>
          </a:p>
        </p:txBody>
      </p:sp>
      <p:sp>
        <p:nvSpPr>
          <p:cNvPr id="20" name="Oval 19"/>
          <p:cNvSpPr/>
          <p:nvPr/>
        </p:nvSpPr>
        <p:spPr>
          <a:xfrm>
            <a:off x="152400" y="4343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21" name="Oval 20"/>
          <p:cNvSpPr/>
          <p:nvPr/>
        </p:nvSpPr>
        <p:spPr>
          <a:xfrm>
            <a:off x="4648200" y="2971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95</a:t>
            </a:r>
            <a:endParaRPr lang="en-US" sz="1600" b="1" dirty="0"/>
          </a:p>
        </p:txBody>
      </p:sp>
      <p:sp>
        <p:nvSpPr>
          <p:cNvPr id="22" name="Oval 21"/>
          <p:cNvSpPr/>
          <p:nvPr/>
        </p:nvSpPr>
        <p:spPr>
          <a:xfrm>
            <a:off x="4648200" y="4343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85</a:t>
            </a:r>
            <a:endParaRPr lang="en-US" sz="1600" b="1" dirty="0"/>
          </a:p>
        </p:txBody>
      </p:sp>
      <p:sp>
        <p:nvSpPr>
          <p:cNvPr id="23" name="Oval 22"/>
          <p:cNvSpPr/>
          <p:nvPr/>
        </p:nvSpPr>
        <p:spPr>
          <a:xfrm>
            <a:off x="4648200" y="3657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24" name="Oval 23"/>
          <p:cNvSpPr/>
          <p:nvPr/>
        </p:nvSpPr>
        <p:spPr>
          <a:xfrm>
            <a:off x="2895600" y="4343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93</a:t>
            </a:r>
            <a:endParaRPr lang="en-US" sz="1600" b="1" dirty="0"/>
          </a:p>
        </p:txBody>
      </p:sp>
      <p:sp>
        <p:nvSpPr>
          <p:cNvPr id="25" name="Oval 24"/>
          <p:cNvSpPr/>
          <p:nvPr/>
        </p:nvSpPr>
        <p:spPr>
          <a:xfrm>
            <a:off x="8305800" y="3733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26" name="Oval 25"/>
          <p:cNvSpPr/>
          <p:nvPr/>
        </p:nvSpPr>
        <p:spPr>
          <a:xfrm>
            <a:off x="1981200" y="4343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32</a:t>
            </a:r>
            <a:endParaRPr lang="en-US" sz="1600" b="1" dirty="0"/>
          </a:p>
        </p:txBody>
      </p:sp>
      <p:sp>
        <p:nvSpPr>
          <p:cNvPr id="27" name="Oval 26"/>
          <p:cNvSpPr/>
          <p:nvPr/>
        </p:nvSpPr>
        <p:spPr>
          <a:xfrm>
            <a:off x="7391400" y="3733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98</a:t>
            </a:r>
            <a:endParaRPr lang="en-US" sz="1600" b="1" dirty="0"/>
          </a:p>
        </p:txBody>
      </p:sp>
      <p:sp>
        <p:nvSpPr>
          <p:cNvPr id="28" name="Oval 27"/>
          <p:cNvSpPr/>
          <p:nvPr/>
        </p:nvSpPr>
        <p:spPr>
          <a:xfrm>
            <a:off x="7391400" y="441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38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1DD67-474A-436F-B802-AACF675647A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57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32" name="Oval 31"/>
          <p:cNvSpPr/>
          <p:nvPr/>
        </p:nvSpPr>
        <p:spPr>
          <a:xfrm>
            <a:off x="1219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32</a:t>
            </a:r>
            <a:endParaRPr lang="en-US" sz="1600" b="1" dirty="0"/>
          </a:p>
        </p:txBody>
      </p:sp>
      <p:sp>
        <p:nvSpPr>
          <p:cNvPr id="33" name="Oval 32"/>
          <p:cNvSpPr/>
          <p:nvPr/>
        </p:nvSpPr>
        <p:spPr>
          <a:xfrm>
            <a:off x="1981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93</a:t>
            </a:r>
            <a:endParaRPr lang="en-US" sz="1600" b="1" dirty="0"/>
          </a:p>
        </p:txBody>
      </p:sp>
      <p:sp>
        <p:nvSpPr>
          <p:cNvPr id="34" name="Oval 33"/>
          <p:cNvSpPr/>
          <p:nvPr/>
        </p:nvSpPr>
        <p:spPr>
          <a:xfrm>
            <a:off x="2743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85</a:t>
            </a:r>
            <a:endParaRPr lang="en-US" sz="1600" b="1" dirty="0"/>
          </a:p>
        </p:txBody>
      </p:sp>
      <p:sp>
        <p:nvSpPr>
          <p:cNvPr id="36" name="Oval 35"/>
          <p:cNvSpPr/>
          <p:nvPr/>
        </p:nvSpPr>
        <p:spPr>
          <a:xfrm>
            <a:off x="3505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37" name="Oval 36"/>
          <p:cNvSpPr/>
          <p:nvPr/>
        </p:nvSpPr>
        <p:spPr>
          <a:xfrm>
            <a:off x="4267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95</a:t>
            </a:r>
            <a:endParaRPr lang="en-US" sz="1600" b="1" dirty="0"/>
          </a:p>
        </p:txBody>
      </p:sp>
      <p:sp>
        <p:nvSpPr>
          <p:cNvPr id="38" name="Oval 37"/>
          <p:cNvSpPr/>
          <p:nvPr/>
        </p:nvSpPr>
        <p:spPr>
          <a:xfrm>
            <a:off x="5029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97</a:t>
            </a:r>
            <a:endParaRPr lang="en-US" sz="1600" b="1" dirty="0"/>
          </a:p>
        </p:txBody>
      </p:sp>
      <p:sp>
        <p:nvSpPr>
          <p:cNvPr id="39" name="Oval 38"/>
          <p:cNvSpPr/>
          <p:nvPr/>
        </p:nvSpPr>
        <p:spPr>
          <a:xfrm>
            <a:off x="5791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38</a:t>
            </a:r>
            <a:endParaRPr lang="en-US" sz="1600" b="1" dirty="0"/>
          </a:p>
        </p:txBody>
      </p:sp>
      <p:sp>
        <p:nvSpPr>
          <p:cNvPr id="40" name="Oval 39"/>
          <p:cNvSpPr/>
          <p:nvPr/>
        </p:nvSpPr>
        <p:spPr>
          <a:xfrm>
            <a:off x="6553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98</a:t>
            </a:r>
            <a:endParaRPr lang="en-US" sz="1600" b="1" dirty="0"/>
          </a:p>
        </p:txBody>
      </p:sp>
      <p:sp>
        <p:nvSpPr>
          <p:cNvPr id="41" name="Oval 40"/>
          <p:cNvSpPr/>
          <p:nvPr/>
        </p:nvSpPr>
        <p:spPr>
          <a:xfrm>
            <a:off x="7315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39</a:t>
            </a:r>
            <a:endParaRPr lang="en-US" sz="1600" b="1" dirty="0"/>
          </a:p>
        </p:txBody>
      </p:sp>
      <p:sp>
        <p:nvSpPr>
          <p:cNvPr id="42" name="Oval 41"/>
          <p:cNvSpPr/>
          <p:nvPr/>
        </p:nvSpPr>
        <p:spPr>
          <a:xfrm>
            <a:off x="8077200" y="5257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4097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smtClean="0"/>
              <a:t>Combine the buckets </a:t>
            </a:r>
            <a:endParaRPr lang="en-US" sz="3600" b="0" smtClean="0"/>
          </a:p>
        </p:txBody>
      </p:sp>
      <p:pic>
        <p:nvPicPr>
          <p:cNvPr id="409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36576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76200" y="3962400"/>
          <a:ext cx="9144000" cy="51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Oval 54"/>
          <p:cNvSpPr/>
          <p:nvPr/>
        </p:nvSpPr>
        <p:spPr>
          <a:xfrm>
            <a:off x="8382000" y="3124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39</a:t>
            </a:r>
            <a:endParaRPr lang="en-US" sz="1600" b="1" dirty="0"/>
          </a:p>
        </p:txBody>
      </p:sp>
      <p:sp>
        <p:nvSpPr>
          <p:cNvPr id="56" name="Oval 55"/>
          <p:cNvSpPr/>
          <p:nvPr/>
        </p:nvSpPr>
        <p:spPr>
          <a:xfrm>
            <a:off x="6553200" y="3124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97</a:t>
            </a:r>
            <a:endParaRPr lang="en-US" sz="1600" b="1" dirty="0"/>
          </a:p>
        </p:txBody>
      </p:sp>
      <p:sp>
        <p:nvSpPr>
          <p:cNvPr id="57" name="Oval 56"/>
          <p:cNvSpPr/>
          <p:nvPr/>
        </p:nvSpPr>
        <p:spPr>
          <a:xfrm>
            <a:off x="228600" y="30480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58" name="Oval 57"/>
          <p:cNvSpPr/>
          <p:nvPr/>
        </p:nvSpPr>
        <p:spPr>
          <a:xfrm>
            <a:off x="4724400" y="1676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95</a:t>
            </a:r>
            <a:endParaRPr lang="en-US" sz="1600" b="1" dirty="0"/>
          </a:p>
        </p:txBody>
      </p:sp>
      <p:sp>
        <p:nvSpPr>
          <p:cNvPr id="59" name="Oval 58"/>
          <p:cNvSpPr/>
          <p:nvPr/>
        </p:nvSpPr>
        <p:spPr>
          <a:xfrm>
            <a:off x="4724400" y="30480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85</a:t>
            </a:r>
            <a:endParaRPr lang="en-US" sz="1600" b="1" dirty="0"/>
          </a:p>
        </p:txBody>
      </p:sp>
      <p:sp>
        <p:nvSpPr>
          <p:cNvPr id="60" name="Oval 59"/>
          <p:cNvSpPr/>
          <p:nvPr/>
        </p:nvSpPr>
        <p:spPr>
          <a:xfrm>
            <a:off x="4724400" y="2362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61" name="Oval 60"/>
          <p:cNvSpPr/>
          <p:nvPr/>
        </p:nvSpPr>
        <p:spPr>
          <a:xfrm>
            <a:off x="2971800" y="30480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93</a:t>
            </a:r>
            <a:endParaRPr lang="en-US" sz="1600" b="1" dirty="0"/>
          </a:p>
        </p:txBody>
      </p:sp>
      <p:sp>
        <p:nvSpPr>
          <p:cNvPr id="62" name="Oval 61"/>
          <p:cNvSpPr/>
          <p:nvPr/>
        </p:nvSpPr>
        <p:spPr>
          <a:xfrm>
            <a:off x="8382000" y="2438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63" name="Oval 62"/>
          <p:cNvSpPr/>
          <p:nvPr/>
        </p:nvSpPr>
        <p:spPr>
          <a:xfrm>
            <a:off x="2057400" y="30480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32</a:t>
            </a:r>
            <a:endParaRPr lang="en-US" sz="1600" b="1" dirty="0"/>
          </a:p>
        </p:txBody>
      </p:sp>
      <p:sp>
        <p:nvSpPr>
          <p:cNvPr id="64" name="Oval 63"/>
          <p:cNvSpPr/>
          <p:nvPr/>
        </p:nvSpPr>
        <p:spPr>
          <a:xfrm>
            <a:off x="7467600" y="2438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98</a:t>
            </a:r>
            <a:endParaRPr lang="en-US" sz="1600" b="1" dirty="0"/>
          </a:p>
        </p:txBody>
      </p:sp>
      <p:sp>
        <p:nvSpPr>
          <p:cNvPr id="65" name="Oval 64"/>
          <p:cNvSpPr/>
          <p:nvPr/>
        </p:nvSpPr>
        <p:spPr>
          <a:xfrm>
            <a:off x="7467600" y="3124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38</a:t>
            </a:r>
            <a:endParaRPr lang="en-US" sz="1600" b="1" dirty="0"/>
          </a:p>
        </p:txBody>
      </p:sp>
      <p:sp>
        <p:nvSpPr>
          <p:cNvPr id="44" name="Oval 43"/>
          <p:cNvSpPr/>
          <p:nvPr/>
        </p:nvSpPr>
        <p:spPr>
          <a:xfrm>
            <a:off x="457200" y="52578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45" name="Oval 44"/>
          <p:cNvSpPr/>
          <p:nvPr/>
        </p:nvSpPr>
        <p:spPr>
          <a:xfrm>
            <a:off x="3505200" y="52578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46" name="Oval 45"/>
          <p:cNvSpPr/>
          <p:nvPr/>
        </p:nvSpPr>
        <p:spPr>
          <a:xfrm>
            <a:off x="8077200" y="52578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47" name="Line Callout 1 46"/>
          <p:cNvSpPr/>
          <p:nvPr/>
        </p:nvSpPr>
        <p:spPr>
          <a:xfrm>
            <a:off x="6019800" y="3657600"/>
            <a:ext cx="2438400" cy="1447800"/>
          </a:xfrm>
          <a:prstGeom prst="borderCallout1">
            <a:avLst>
              <a:gd name="adj1" fmla="val 74106"/>
              <a:gd name="adj2" fmla="val -1752"/>
              <a:gd name="adj3" fmla="val 114599"/>
              <a:gd name="adj4" fmla="val -8057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The 20’s are the correct relative order</a:t>
            </a:r>
          </a:p>
        </p:txBody>
      </p:sp>
      <p:sp>
        <p:nvSpPr>
          <p:cNvPr id="48" name="Line Callout 1 47"/>
          <p:cNvSpPr/>
          <p:nvPr/>
        </p:nvSpPr>
        <p:spPr>
          <a:xfrm>
            <a:off x="990600" y="1295400"/>
            <a:ext cx="2438400" cy="1447800"/>
          </a:xfrm>
          <a:prstGeom prst="borderCallout1">
            <a:avLst>
              <a:gd name="adj1" fmla="val 52757"/>
              <a:gd name="adj2" fmla="val 102297"/>
              <a:gd name="adj3" fmla="val 135059"/>
              <a:gd name="adj4" fmla="val 1549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Start from the first thing in the bucket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1FB08-FE35-42AA-844E-C2CF25621CA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 autoUpdateAnimBg="0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4953000"/>
            <a:ext cx="958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0" y="5257800"/>
          <a:ext cx="9144000" cy="51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381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32" name="Oval 31"/>
          <p:cNvSpPr/>
          <p:nvPr/>
        </p:nvSpPr>
        <p:spPr>
          <a:xfrm>
            <a:off x="1143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32</a:t>
            </a:r>
            <a:endParaRPr lang="en-US" sz="1600" b="1" dirty="0"/>
          </a:p>
        </p:txBody>
      </p:sp>
      <p:sp>
        <p:nvSpPr>
          <p:cNvPr id="33" name="Oval 32"/>
          <p:cNvSpPr/>
          <p:nvPr/>
        </p:nvSpPr>
        <p:spPr>
          <a:xfrm>
            <a:off x="1905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93</a:t>
            </a:r>
            <a:endParaRPr lang="en-US" sz="1600" b="1" dirty="0"/>
          </a:p>
        </p:txBody>
      </p:sp>
      <p:sp>
        <p:nvSpPr>
          <p:cNvPr id="34" name="Oval 33"/>
          <p:cNvSpPr/>
          <p:nvPr/>
        </p:nvSpPr>
        <p:spPr>
          <a:xfrm>
            <a:off x="2667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85</a:t>
            </a:r>
            <a:endParaRPr lang="en-US" sz="1600" b="1" dirty="0"/>
          </a:p>
        </p:txBody>
      </p:sp>
      <p:sp>
        <p:nvSpPr>
          <p:cNvPr id="36" name="Oval 35"/>
          <p:cNvSpPr/>
          <p:nvPr/>
        </p:nvSpPr>
        <p:spPr>
          <a:xfrm>
            <a:off x="3429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37" name="Oval 36"/>
          <p:cNvSpPr/>
          <p:nvPr/>
        </p:nvSpPr>
        <p:spPr>
          <a:xfrm>
            <a:off x="4191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95</a:t>
            </a:r>
            <a:endParaRPr lang="en-US" sz="1600" b="1" dirty="0"/>
          </a:p>
        </p:txBody>
      </p:sp>
      <p:sp>
        <p:nvSpPr>
          <p:cNvPr id="38" name="Oval 37"/>
          <p:cNvSpPr/>
          <p:nvPr/>
        </p:nvSpPr>
        <p:spPr>
          <a:xfrm>
            <a:off x="4953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97</a:t>
            </a:r>
            <a:endParaRPr lang="en-US" sz="1600" b="1" dirty="0"/>
          </a:p>
        </p:txBody>
      </p:sp>
      <p:sp>
        <p:nvSpPr>
          <p:cNvPr id="39" name="Oval 38"/>
          <p:cNvSpPr/>
          <p:nvPr/>
        </p:nvSpPr>
        <p:spPr>
          <a:xfrm>
            <a:off x="5715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38</a:t>
            </a:r>
            <a:endParaRPr lang="en-US" sz="1600" b="1" dirty="0"/>
          </a:p>
        </p:txBody>
      </p:sp>
      <p:sp>
        <p:nvSpPr>
          <p:cNvPr id="40" name="Oval 39"/>
          <p:cNvSpPr/>
          <p:nvPr/>
        </p:nvSpPr>
        <p:spPr>
          <a:xfrm>
            <a:off x="6477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98</a:t>
            </a:r>
            <a:endParaRPr lang="en-US" sz="1600" b="1" dirty="0"/>
          </a:p>
        </p:txBody>
      </p:sp>
      <p:sp>
        <p:nvSpPr>
          <p:cNvPr id="41" name="Oval 40"/>
          <p:cNvSpPr/>
          <p:nvPr/>
        </p:nvSpPr>
        <p:spPr>
          <a:xfrm>
            <a:off x="7239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39</a:t>
            </a:r>
            <a:endParaRPr lang="en-US" sz="1600" b="1" dirty="0"/>
          </a:p>
        </p:txBody>
      </p:sp>
      <p:sp>
        <p:nvSpPr>
          <p:cNvPr id="42" name="Oval 41"/>
          <p:cNvSpPr/>
          <p:nvPr/>
        </p:nvSpPr>
        <p:spPr>
          <a:xfrm>
            <a:off x="8001000" y="1066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35" name="Oval 34"/>
          <p:cNvSpPr/>
          <p:nvPr/>
        </p:nvSpPr>
        <p:spPr>
          <a:xfrm>
            <a:off x="1981200" y="441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43" name="Oval 42"/>
          <p:cNvSpPr/>
          <p:nvPr/>
        </p:nvSpPr>
        <p:spPr>
          <a:xfrm>
            <a:off x="2895600" y="4343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32</a:t>
            </a:r>
            <a:endParaRPr lang="en-US" sz="1600" b="1" dirty="0"/>
          </a:p>
        </p:txBody>
      </p:sp>
      <p:sp>
        <p:nvSpPr>
          <p:cNvPr id="44" name="Oval 43"/>
          <p:cNvSpPr/>
          <p:nvPr/>
        </p:nvSpPr>
        <p:spPr>
          <a:xfrm>
            <a:off x="8305800" y="441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93</a:t>
            </a:r>
            <a:endParaRPr lang="en-US" sz="1600" b="1" dirty="0"/>
          </a:p>
        </p:txBody>
      </p:sp>
      <p:sp>
        <p:nvSpPr>
          <p:cNvPr id="45" name="Oval 44"/>
          <p:cNvSpPr/>
          <p:nvPr/>
        </p:nvSpPr>
        <p:spPr>
          <a:xfrm>
            <a:off x="7391400" y="4419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85</a:t>
            </a:r>
            <a:endParaRPr lang="en-US" sz="1600" b="1" dirty="0"/>
          </a:p>
        </p:txBody>
      </p:sp>
      <p:sp>
        <p:nvSpPr>
          <p:cNvPr id="46" name="Oval 45"/>
          <p:cNvSpPr/>
          <p:nvPr/>
        </p:nvSpPr>
        <p:spPr>
          <a:xfrm>
            <a:off x="1981200" y="3733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47" name="Oval 46"/>
          <p:cNvSpPr/>
          <p:nvPr/>
        </p:nvSpPr>
        <p:spPr>
          <a:xfrm>
            <a:off x="8305800" y="3733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95</a:t>
            </a:r>
            <a:endParaRPr lang="en-US" sz="1600" b="1" dirty="0"/>
          </a:p>
        </p:txBody>
      </p:sp>
      <p:sp>
        <p:nvSpPr>
          <p:cNvPr id="48" name="Oval 47"/>
          <p:cNvSpPr/>
          <p:nvPr/>
        </p:nvSpPr>
        <p:spPr>
          <a:xfrm>
            <a:off x="8305800" y="30480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97</a:t>
            </a:r>
            <a:endParaRPr lang="en-US" sz="1600" b="1" dirty="0"/>
          </a:p>
        </p:txBody>
      </p:sp>
      <p:sp>
        <p:nvSpPr>
          <p:cNvPr id="49" name="Oval 48"/>
          <p:cNvSpPr/>
          <p:nvPr/>
        </p:nvSpPr>
        <p:spPr>
          <a:xfrm>
            <a:off x="2895600" y="3657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38</a:t>
            </a:r>
            <a:endParaRPr lang="en-US" sz="1600" b="1" dirty="0"/>
          </a:p>
        </p:txBody>
      </p:sp>
      <p:sp>
        <p:nvSpPr>
          <p:cNvPr id="50" name="Oval 49"/>
          <p:cNvSpPr/>
          <p:nvPr/>
        </p:nvSpPr>
        <p:spPr>
          <a:xfrm>
            <a:off x="8305800" y="2362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98</a:t>
            </a:r>
            <a:endParaRPr lang="en-US" sz="1600" b="1" dirty="0"/>
          </a:p>
        </p:txBody>
      </p:sp>
      <p:sp>
        <p:nvSpPr>
          <p:cNvPr id="51" name="Oval 50"/>
          <p:cNvSpPr/>
          <p:nvPr/>
        </p:nvSpPr>
        <p:spPr>
          <a:xfrm>
            <a:off x="2895600" y="2971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39</a:t>
            </a:r>
            <a:endParaRPr lang="en-US" sz="1600" b="1" dirty="0"/>
          </a:p>
        </p:txBody>
      </p:sp>
      <p:sp>
        <p:nvSpPr>
          <p:cNvPr id="52" name="Oval 51"/>
          <p:cNvSpPr/>
          <p:nvPr/>
        </p:nvSpPr>
        <p:spPr>
          <a:xfrm>
            <a:off x="1981200" y="2971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4202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dirty="0" smtClean="0"/>
              <a:t>Re-sort using the tens digit</a:t>
            </a:r>
            <a:endParaRPr lang="en-US" sz="3600" b="0" dirty="0" smtClean="0"/>
          </a:p>
        </p:txBody>
      </p:sp>
      <p:sp>
        <p:nvSpPr>
          <p:cNvPr id="54" name="Oval 53"/>
          <p:cNvSpPr/>
          <p:nvPr/>
        </p:nvSpPr>
        <p:spPr>
          <a:xfrm>
            <a:off x="609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20</a:t>
            </a:r>
            <a:endParaRPr lang="en-US" sz="1600" b="1" dirty="0"/>
          </a:p>
        </p:txBody>
      </p:sp>
      <p:sp>
        <p:nvSpPr>
          <p:cNvPr id="55" name="Oval 54"/>
          <p:cNvSpPr/>
          <p:nvPr/>
        </p:nvSpPr>
        <p:spPr>
          <a:xfrm>
            <a:off x="1371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25</a:t>
            </a:r>
            <a:endParaRPr lang="en-US" sz="1600" b="1" dirty="0"/>
          </a:p>
        </p:txBody>
      </p:sp>
      <p:sp>
        <p:nvSpPr>
          <p:cNvPr id="56" name="Oval 55"/>
          <p:cNvSpPr/>
          <p:nvPr/>
        </p:nvSpPr>
        <p:spPr>
          <a:xfrm>
            <a:off x="2133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29</a:t>
            </a:r>
            <a:endParaRPr lang="en-US" sz="1600" b="1" dirty="0"/>
          </a:p>
        </p:txBody>
      </p:sp>
      <p:sp>
        <p:nvSpPr>
          <p:cNvPr id="57" name="Oval 56"/>
          <p:cNvSpPr/>
          <p:nvPr/>
        </p:nvSpPr>
        <p:spPr>
          <a:xfrm>
            <a:off x="2895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32</a:t>
            </a:r>
            <a:endParaRPr lang="en-US" sz="1600" b="1" dirty="0"/>
          </a:p>
        </p:txBody>
      </p:sp>
      <p:sp>
        <p:nvSpPr>
          <p:cNvPr id="58" name="Oval 57"/>
          <p:cNvSpPr/>
          <p:nvPr/>
        </p:nvSpPr>
        <p:spPr>
          <a:xfrm>
            <a:off x="3657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38</a:t>
            </a:r>
            <a:endParaRPr lang="en-US" sz="1600" b="1" dirty="0"/>
          </a:p>
        </p:txBody>
      </p:sp>
      <p:sp>
        <p:nvSpPr>
          <p:cNvPr id="59" name="Oval 58"/>
          <p:cNvSpPr/>
          <p:nvPr/>
        </p:nvSpPr>
        <p:spPr>
          <a:xfrm>
            <a:off x="4419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39</a:t>
            </a:r>
            <a:endParaRPr lang="en-US" sz="1600" b="1" dirty="0"/>
          </a:p>
        </p:txBody>
      </p:sp>
      <p:sp>
        <p:nvSpPr>
          <p:cNvPr id="60" name="Oval 59"/>
          <p:cNvSpPr/>
          <p:nvPr/>
        </p:nvSpPr>
        <p:spPr>
          <a:xfrm>
            <a:off x="5181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85</a:t>
            </a:r>
            <a:endParaRPr lang="en-US" sz="1600" b="1" dirty="0"/>
          </a:p>
        </p:txBody>
      </p:sp>
      <p:sp>
        <p:nvSpPr>
          <p:cNvPr id="61" name="Oval 60"/>
          <p:cNvSpPr/>
          <p:nvPr/>
        </p:nvSpPr>
        <p:spPr>
          <a:xfrm>
            <a:off x="5943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93</a:t>
            </a:r>
            <a:endParaRPr lang="en-US" sz="1600" b="1" dirty="0"/>
          </a:p>
        </p:txBody>
      </p:sp>
      <p:sp>
        <p:nvSpPr>
          <p:cNvPr id="62" name="Oval 61"/>
          <p:cNvSpPr/>
          <p:nvPr/>
        </p:nvSpPr>
        <p:spPr>
          <a:xfrm>
            <a:off x="6705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95</a:t>
            </a:r>
            <a:endParaRPr lang="en-US" sz="1600" b="1" dirty="0"/>
          </a:p>
        </p:txBody>
      </p:sp>
      <p:sp>
        <p:nvSpPr>
          <p:cNvPr id="63" name="Oval 62"/>
          <p:cNvSpPr/>
          <p:nvPr/>
        </p:nvSpPr>
        <p:spPr>
          <a:xfrm>
            <a:off x="7467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97</a:t>
            </a:r>
            <a:endParaRPr lang="en-US" sz="1600" b="1" dirty="0"/>
          </a:p>
        </p:txBody>
      </p:sp>
      <p:sp>
        <p:nvSpPr>
          <p:cNvPr id="64" name="Oval 63"/>
          <p:cNvSpPr/>
          <p:nvPr/>
        </p:nvSpPr>
        <p:spPr>
          <a:xfrm>
            <a:off x="8229600" y="6019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98</a:t>
            </a:r>
            <a:endParaRPr lang="en-US" sz="1600" b="1" dirty="0"/>
          </a:p>
        </p:txBody>
      </p:sp>
      <p:sp>
        <p:nvSpPr>
          <p:cNvPr id="65" name="Line Callout 1 64"/>
          <p:cNvSpPr/>
          <p:nvPr/>
        </p:nvSpPr>
        <p:spPr>
          <a:xfrm>
            <a:off x="4267200" y="2133600"/>
            <a:ext cx="2438400" cy="1447800"/>
          </a:xfrm>
          <a:prstGeom prst="borderCallout1">
            <a:avLst>
              <a:gd name="adj1" fmla="val 50088"/>
              <a:gd name="adj2" fmla="val 100184"/>
              <a:gd name="adj3" fmla="val 63895"/>
              <a:gd name="adj4" fmla="val 10005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Now Recombine!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668B2-F550-4077-B8C5-89CB5D00A27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Radix Sort the numbers 0-99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ln>
            <a:noFill/>
          </a:ln>
        </p:spPr>
        <p:txBody>
          <a:bodyPr/>
          <a:lstStyle/>
          <a:p>
            <a:r>
              <a:rPr lang="en-US" dirty="0" smtClean="0"/>
              <a:t>The running time for our example: (N + B)*2</a:t>
            </a:r>
          </a:p>
          <a:p>
            <a:pPr lvl="1"/>
            <a:r>
              <a:rPr lang="en-US" dirty="0" smtClean="0"/>
              <a:t>We did two passes, each took N time. </a:t>
            </a:r>
          </a:p>
          <a:p>
            <a:pPr lvl="1"/>
            <a:r>
              <a:rPr lang="en-US" dirty="0" smtClean="0"/>
              <a:t>We gathered up the buckets twice each took B time (where B is the number of buckets)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12BB0-04BD-436D-B7C2-17BC5E0B1A7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209800"/>
            <a:ext cx="3952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00200" y="2819400"/>
            <a:ext cx="436563" cy="4143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952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31888" y="3962400"/>
            <a:ext cx="219075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93825" y="4114800"/>
            <a:ext cx="219075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92263" y="4495800"/>
            <a:ext cx="10795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28800" y="40386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38338" y="3143250"/>
            <a:ext cx="436562" cy="4159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43163" y="3068638"/>
            <a:ext cx="436562" cy="4143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48000" y="39624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29000" y="3962400"/>
            <a:ext cx="217488" cy="762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667000" y="2811463"/>
            <a:ext cx="436563" cy="4143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2895600"/>
            <a:ext cx="1066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38800" y="3733800"/>
            <a:ext cx="25146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34000" y="5334000"/>
            <a:ext cx="32004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2895600" cy="1706563"/>
          </a:xfrm>
        </p:spPr>
        <p:txBody>
          <a:bodyPr/>
          <a:lstStyle/>
          <a:p>
            <a:pPr eaLnBrk="1" hangingPunct="1"/>
            <a:r>
              <a:rPr lang="en-US" dirty="0" smtClean="0"/>
              <a:t>Breadth First Search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BFS</a:t>
            </a:r>
            <a:r>
              <a:rPr lang="en-US" dirty="0" smtClean="0"/>
              <a:t>)</a:t>
            </a:r>
          </a:p>
        </p:txBody>
      </p:sp>
      <p:sp>
        <p:nvSpPr>
          <p:cNvPr id="17426" name="Title 1"/>
          <p:cNvSpPr txBox="1">
            <a:spLocks/>
          </p:cNvSpPr>
          <p:nvPr/>
        </p:nvSpPr>
        <p:spPr bwMode="auto">
          <a:xfrm>
            <a:off x="941388" y="152400"/>
            <a:ext cx="28956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Depth </a:t>
            </a:r>
          </a:p>
          <a:p>
            <a:pPr algn="ctr" eaLnBrk="1" hangingPunct="1"/>
            <a:r>
              <a:rPr lang="en-US" sz="4400"/>
              <a:t>First Search</a:t>
            </a:r>
            <a:br>
              <a:rPr lang="en-US" sz="4400"/>
            </a:br>
            <a:r>
              <a:rPr lang="en-US" sz="4400"/>
              <a:t>(</a:t>
            </a:r>
            <a:r>
              <a:rPr lang="en-US" sz="4400" b="1"/>
              <a:t>DFS</a:t>
            </a:r>
            <a:r>
              <a:rPr lang="en-US" sz="4400"/>
              <a:t>)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219200" y="5638800"/>
            <a:ext cx="3200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STACKS</a:t>
            </a:r>
            <a:endParaRPr lang="en-US" sz="3200" b="1" dirty="0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4572000" y="5624513"/>
            <a:ext cx="35036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QUEUES</a:t>
            </a:r>
            <a:endParaRPr lang="en-US" sz="32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23129" r="4762" b="21429"/>
          <a:stretch>
            <a:fillRect/>
          </a:stretch>
        </p:blipFill>
        <p:spPr bwMode="auto">
          <a:xfrm>
            <a:off x="241300" y="5624513"/>
            <a:ext cx="1358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devcentral.f5.com/weblogs/images/devcentral_f5_com/weblogs/Joe/WindowsLiveWriter/PowerShellABCsQisforQueues_919A/queu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5583238"/>
            <a:ext cx="13430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6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smtClean="0"/>
              <a:t>We can represent numbers with 1’s and 0’s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-1676400" y="6858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 algn="ctr">
              <a:buFont typeface="Arial" charset="0"/>
              <a:buNone/>
            </a:pPr>
            <a:r>
              <a:rPr lang="en-US" sz="6600" smtClean="0"/>
              <a:t>3   2   1   8</a:t>
            </a:r>
            <a:br>
              <a:rPr lang="en-US" sz="6600" smtClean="0"/>
            </a:b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			3*1000 + 2*100 + 1*10 + 8*1</a:t>
            </a:r>
          </a:p>
          <a:p>
            <a:pPr algn="ctr">
              <a:buFont typeface="Arial" charset="0"/>
              <a:buNone/>
            </a:pPr>
            <a:r>
              <a:rPr lang="en-US" sz="6600" smtClean="0"/>
              <a:t>1   0   0   1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			     1*8   + 0*4  + 0*2  + 1*1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7143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4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70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tangle 8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42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7143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Rectangle 10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44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43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Rectangle 12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47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05350"/>
            <a:ext cx="466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4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466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51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457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-1828800" y="-99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053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48200"/>
            <a:ext cx="466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096000" y="1981200"/>
            <a:ext cx="259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0001	 	1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0010		2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0011		3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0100		4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0101		5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0110		6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0111		7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1000		8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6172200" y="914400"/>
            <a:ext cx="2286000" cy="914400"/>
          </a:xfrm>
          <a:prstGeom prst="borderCallout1">
            <a:avLst>
              <a:gd name="adj1" fmla="val 50088"/>
              <a:gd name="adj2" fmla="val 100184"/>
              <a:gd name="adj3" fmla="val 63895"/>
              <a:gd name="adj4" fmla="val 10005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We could use binary digits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83EAE-5514-4EEA-9945-7CDE52CE982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Radix Sort with 32 bit numbers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52399" y="1295400"/>
            <a:ext cx="8991601" cy="4830763"/>
          </a:xfrm>
        </p:spPr>
        <p:txBody>
          <a:bodyPr/>
          <a:lstStyle/>
          <a:p>
            <a:r>
              <a:rPr lang="en-US" dirty="0" smtClean="0"/>
              <a:t>We chose how many bits we want to sort at a time.</a:t>
            </a:r>
          </a:p>
          <a:p>
            <a:r>
              <a:rPr lang="en-US" dirty="0" smtClean="0"/>
              <a:t>4 bits at a time (8 passes)</a:t>
            </a:r>
          </a:p>
          <a:p>
            <a:pPr lvl="1"/>
            <a:r>
              <a:rPr lang="en-US" dirty="0" smtClean="0"/>
              <a:t>0000  0000  0000  0000  0000  0000  0000  0000</a:t>
            </a:r>
          </a:p>
          <a:p>
            <a:r>
              <a:rPr lang="en-US" dirty="0" smtClean="0"/>
              <a:t>8 bits at a time (4 passes)</a:t>
            </a:r>
          </a:p>
          <a:p>
            <a:pPr lvl="1"/>
            <a:r>
              <a:rPr lang="en-US" dirty="0" smtClean="0"/>
              <a:t>00000000  00000000  00000000  00000000</a:t>
            </a:r>
          </a:p>
          <a:p>
            <a:r>
              <a:rPr lang="en-US" dirty="0" smtClean="0"/>
              <a:t>Running Time of Radix Sort in terms of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: the number of items to sort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: the number of buckets</a:t>
            </a:r>
          </a:p>
          <a:p>
            <a:pPr lvl="1"/>
            <a:r>
              <a:rPr lang="en-US" dirty="0" smtClean="0"/>
              <a:t>P: the number of passes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B12FE-32DB-412C-B488-0319A9DD9D1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Line Callout 1 5"/>
          <p:cNvSpPr/>
          <p:nvPr/>
        </p:nvSpPr>
        <p:spPr>
          <a:xfrm>
            <a:off x="6476999" y="4648199"/>
            <a:ext cx="2493085" cy="2191603"/>
          </a:xfrm>
          <a:prstGeom prst="borderCallout1">
            <a:avLst>
              <a:gd name="adj1" fmla="val 77012"/>
              <a:gd name="adj2" fmla="val 100194"/>
              <a:gd name="adj3" fmla="val 30876"/>
              <a:gd name="adj4" fmla="val 10044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1313" indent="-341313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Less than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Equal to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Greater than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??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/>
              <a:t>O(N*B*P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45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of Radix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Time of Radix Sort in terms of </a:t>
            </a:r>
          </a:p>
          <a:p>
            <a:pPr lvl="1"/>
            <a:r>
              <a:rPr lang="en-US" dirty="0"/>
              <a:t>N: the number of items to sort</a:t>
            </a:r>
          </a:p>
          <a:p>
            <a:pPr lvl="1"/>
            <a:r>
              <a:rPr lang="en-US" dirty="0"/>
              <a:t>B: the number of buckets</a:t>
            </a:r>
          </a:p>
          <a:p>
            <a:pPr lvl="1"/>
            <a:r>
              <a:rPr lang="en-US" dirty="0"/>
              <a:t>P: the number of passes</a:t>
            </a:r>
          </a:p>
          <a:p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O( P * (N+B))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87375" y="2698750"/>
            <a:ext cx="8229600" cy="1143000"/>
          </a:xfrm>
        </p:spPr>
        <p:txBody>
          <a:bodyPr/>
          <a:lstStyle/>
          <a:p>
            <a:r>
              <a:rPr lang="en-US" sz="8800" b="1" dirty="0" err="1" smtClean="0">
                <a:latin typeface="Courier New" pitchFamily="49" charset="0"/>
                <a:cs typeface="Courier New" pitchFamily="49" charset="0"/>
              </a:rPr>
              <a:t>SpampedeBase</a:t>
            </a:r>
            <a:endParaRPr lang="en-US" sz="6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6248400" y="4114800"/>
            <a:ext cx="2457839" cy="2438400"/>
          </a:xfrm>
          <a:prstGeom prst="borderCallout1">
            <a:avLst>
              <a:gd name="adj1" fmla="val 33304"/>
              <a:gd name="adj2" fmla="val -2109"/>
              <a:gd name="adj3" fmla="val -13950"/>
              <a:gd name="adj4" fmla="val -3433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On what page do I change something to make the snake go faster?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1    B) 2    C) 3   D) 4 E) more than one possible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83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9" y="144439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run()</a:t>
            </a:r>
            <a:r>
              <a:rPr lang="en-US" b="1" dirty="0" smtClean="0"/>
              <a:t> calls </a:t>
            </a:r>
            <a:br>
              <a:rPr lang="en-US" b="1" dirty="0" smtClean="0"/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cycle()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" y="1840315"/>
            <a:ext cx="9071531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813517" y="23884"/>
            <a:ext cx="5201039" cy="1944806"/>
          </a:xfrm>
          <a:prstGeom prst="borderCallout1">
            <a:avLst>
              <a:gd name="adj1" fmla="val 98567"/>
              <a:gd name="adj2" fmla="val 56407"/>
              <a:gd name="adj3" fmla="val 212016"/>
              <a:gd name="adj4" fmla="val 6170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If I removed this block, what wouldn’t work?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Anything!!! Eek!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Stopping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Pausing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Starting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??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971800" y="3886200"/>
            <a:ext cx="6172200" cy="990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74638" y="1325563"/>
            <a:ext cx="62928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Thread </a:t>
            </a:r>
            <a:r>
              <a:rPr lang="en-US" sz="1200" b="1" dirty="0" err="1">
                <a:latin typeface="Courier New" pitchFamily="1" charset="0"/>
              </a:rPr>
              <a:t>thread</a:t>
            </a:r>
            <a:r>
              <a:rPr lang="en-US" sz="1200" b="1" dirty="0">
                <a:latin typeface="Courier New" pitchFamily="1" charset="0"/>
              </a:rPr>
              <a:t>;           </a:t>
            </a:r>
            <a:r>
              <a:rPr lang="en-US" sz="1200" b="1" dirty="0">
                <a:solidFill>
                  <a:srgbClr val="009900"/>
                </a:solidFill>
                <a:latin typeface="Courier New" pitchFamily="1" charset="0"/>
              </a:rPr>
              <a:t>// the thread controlling the updates</a:t>
            </a: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 dirty="0" err="1">
                <a:latin typeface="Courier New" pitchFamily="1" charset="0"/>
              </a:rPr>
              <a:t>boolean</a:t>
            </a:r>
            <a:r>
              <a:rPr lang="en-US" sz="1200" b="1" dirty="0">
                <a:latin typeface="Courier New" pitchFamily="1" charset="0"/>
              </a:rPr>
              <a:t> </a:t>
            </a:r>
            <a:r>
              <a:rPr lang="en-US" sz="1200" b="1" dirty="0" err="1">
                <a:latin typeface="Courier New" pitchFamily="1" charset="0"/>
              </a:rPr>
              <a:t>threadSuspended</a:t>
            </a:r>
            <a:r>
              <a:rPr lang="en-US" sz="1200" b="1" dirty="0">
                <a:latin typeface="Courier New" pitchFamily="1" charset="0"/>
              </a:rPr>
              <a:t>; </a:t>
            </a:r>
            <a:r>
              <a:rPr lang="en-US" sz="1200" b="1" dirty="0">
                <a:solidFill>
                  <a:srgbClr val="009900"/>
                </a:solidFill>
                <a:latin typeface="Courier New" pitchFamily="1" charset="0"/>
              </a:rPr>
              <a:t>// paused?</a:t>
            </a: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 dirty="0" err="1">
                <a:latin typeface="Courier New" pitchFamily="1" charset="0"/>
              </a:rPr>
              <a:t>boolean</a:t>
            </a:r>
            <a:r>
              <a:rPr lang="en-US" sz="1200" b="1" dirty="0">
                <a:latin typeface="Courier New" pitchFamily="1" charset="0"/>
              </a:rPr>
              <a:t> running;         </a:t>
            </a:r>
            <a:r>
              <a:rPr lang="en-US" sz="1200" b="1" dirty="0">
                <a:solidFill>
                  <a:srgbClr val="009900"/>
                </a:solidFill>
                <a:latin typeface="Courier New" pitchFamily="1" charset="0"/>
              </a:rPr>
              <a:t>// null?</a:t>
            </a:r>
          </a:p>
          <a:p>
            <a:pPr algn="l">
              <a:spcBef>
                <a:spcPct val="0"/>
              </a:spcBef>
            </a:pP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public void run()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{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while (running) 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{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try 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{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if (thread != null) 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{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1" charset="0"/>
              </a:rPr>
              <a:t>thread.sleep</a:t>
            </a:r>
            <a:r>
              <a:rPr lang="en-US" sz="1200" b="1" dirty="0">
                <a:latin typeface="Courier New" pitchFamily="1" charset="0"/>
              </a:rPr>
              <a:t>(</a:t>
            </a:r>
            <a:r>
              <a:rPr lang="en-US" sz="1200" b="1" dirty="0" err="1">
                <a:latin typeface="Courier New" pitchFamily="1" charset="0"/>
              </a:rPr>
              <a:t>sleepTime</a:t>
            </a:r>
            <a:r>
              <a:rPr lang="en-US" sz="1200" b="1" dirty="0">
                <a:latin typeface="Courier New" pitchFamily="1" charset="0"/>
              </a:rPr>
              <a:t>);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  </a:t>
            </a:r>
            <a:r>
              <a:rPr lang="en-US" sz="1200" b="1" dirty="0">
                <a:solidFill>
                  <a:schemeClr val="folHlink"/>
                </a:solidFill>
                <a:latin typeface="Courier New" pitchFamily="1" charset="0"/>
              </a:rPr>
              <a:t>synchronized</a:t>
            </a:r>
            <a:r>
              <a:rPr lang="en-US" sz="1200" b="1" dirty="0">
                <a:latin typeface="Courier New" pitchFamily="1" charset="0"/>
              </a:rPr>
              <a:t>(this) 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  {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    while (</a:t>
            </a:r>
            <a:r>
              <a:rPr lang="en-US" sz="1200" b="1" dirty="0" err="1">
                <a:latin typeface="Courier New" pitchFamily="1" charset="0"/>
              </a:rPr>
              <a:t>threadSuspended</a:t>
            </a:r>
            <a:r>
              <a:rPr lang="en-US" sz="1200" b="1" dirty="0">
                <a:latin typeface="Courier New" pitchFamily="1" charset="0"/>
              </a:rPr>
              <a:t>)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      </a:t>
            </a:r>
            <a:r>
              <a:rPr lang="en-US" sz="1200" b="1" dirty="0">
                <a:solidFill>
                  <a:schemeClr val="folHlink"/>
                </a:solidFill>
                <a:latin typeface="Courier New" pitchFamily="1" charset="0"/>
              </a:rPr>
              <a:t>wait</a:t>
            </a:r>
            <a:r>
              <a:rPr lang="en-US" sz="1200" b="1" dirty="0">
                <a:latin typeface="Courier New" pitchFamily="1" charset="0"/>
              </a:rPr>
              <a:t>();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  }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  }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}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catch (</a:t>
            </a:r>
            <a:r>
              <a:rPr lang="en-US" sz="1200" b="1" dirty="0" err="1">
                <a:latin typeface="Courier New" pitchFamily="1" charset="0"/>
              </a:rPr>
              <a:t>InterruptedException</a:t>
            </a:r>
            <a:r>
              <a:rPr lang="en-US" sz="1200" b="1" dirty="0">
                <a:latin typeface="Courier New" pitchFamily="1" charset="0"/>
              </a:rPr>
              <a:t> e) { ; }</a:t>
            </a:r>
          </a:p>
          <a:p>
            <a:pPr algn="l">
              <a:spcBef>
                <a:spcPct val="0"/>
              </a:spcBef>
            </a:pP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  </a:t>
            </a:r>
            <a:r>
              <a:rPr lang="en-US" sz="1200" b="1" dirty="0">
                <a:solidFill>
                  <a:srgbClr val="0000FF"/>
                </a:solidFill>
                <a:latin typeface="Courier New" pitchFamily="1" charset="0"/>
              </a:rPr>
              <a:t>cycle();</a:t>
            </a:r>
            <a:endParaRPr lang="en-US" sz="1200" b="1" dirty="0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}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  thread = null;</a:t>
            </a:r>
          </a:p>
          <a:p>
            <a:pPr algn="l">
              <a:spcBef>
                <a:spcPct val="0"/>
              </a:spcBef>
            </a:pPr>
            <a:r>
              <a:rPr lang="en-US" sz="1200" b="1" dirty="0">
                <a:latin typeface="Courier New" pitchFamily="1" charset="0"/>
              </a:rPr>
              <a:t>  }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447675" y="927100"/>
            <a:ext cx="8218488" cy="180975"/>
            <a:chOff x="295" y="1311"/>
            <a:chExt cx="5177" cy="114"/>
          </a:xfrm>
        </p:grpSpPr>
        <p:sp>
          <p:nvSpPr>
            <p:cNvPr id="4814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41300" y="160338"/>
            <a:ext cx="857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4400">
                <a:latin typeface="Times" pitchFamily="1" charset="0"/>
              </a:rPr>
              <a:t>Spampede.java</a:t>
            </a:r>
          </a:p>
        </p:txBody>
      </p:sp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5299075" y="2473325"/>
            <a:ext cx="36131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b="1">
                <a:solidFill>
                  <a:srgbClr val="009900"/>
                </a:solidFill>
                <a:latin typeface="Courier New" pitchFamily="1" charset="0"/>
              </a:rPr>
              <a:t>// called by the “Start” button</a:t>
            </a:r>
            <a:r>
              <a:rPr lang="en-US" sz="1200" b="1">
                <a:latin typeface="Courier New" pitchFamily="1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public </a:t>
            </a:r>
            <a:r>
              <a:rPr lang="en-US" sz="1200" b="1">
                <a:solidFill>
                  <a:schemeClr val="folHlink"/>
                </a:solidFill>
                <a:latin typeface="Courier New" pitchFamily="1" charset="0"/>
              </a:rPr>
              <a:t>synchronized</a:t>
            </a:r>
            <a:r>
              <a:rPr lang="en-US" sz="1200" b="1">
                <a:latin typeface="Courier New" pitchFamily="1" charset="0"/>
              </a:rPr>
              <a:t> void go()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{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if (thread == null)  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{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  thread = new Thread(this);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  running = true;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  thread.start();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  threadSuspended = false;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} 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else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  threadSuspended = false;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</a:t>
            </a:r>
            <a:r>
              <a:rPr lang="en-US" sz="1200" b="1">
                <a:solidFill>
                  <a:schemeClr val="folHlink"/>
                </a:solidFill>
                <a:latin typeface="Courier New" pitchFamily="1" charset="0"/>
              </a:rPr>
              <a:t>notify</a:t>
            </a:r>
            <a:r>
              <a:rPr lang="en-US" sz="1200" b="1">
                <a:latin typeface="Courier New" pitchFamily="1" charset="0"/>
              </a:rPr>
              <a:t>();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}</a:t>
            </a:r>
          </a:p>
          <a:p>
            <a:pPr algn="l">
              <a:spcBef>
                <a:spcPct val="0"/>
              </a:spcBef>
            </a:pPr>
            <a:endParaRPr lang="en-US" sz="1200" b="1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sz="1200" b="1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>
                <a:solidFill>
                  <a:srgbClr val="009900"/>
                </a:solidFill>
                <a:latin typeface="Courier New" pitchFamily="1" charset="0"/>
              </a:rPr>
              <a:t>// called by the “Pause” button</a:t>
            </a:r>
            <a:endParaRPr lang="en-US" sz="1200" b="1">
              <a:latin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void pause()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{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if (thread != null) 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      threadSuspended = true;</a:t>
            </a:r>
          </a:p>
          <a:p>
            <a:pPr algn="l">
              <a:spcBef>
                <a:spcPct val="0"/>
              </a:spcBef>
            </a:pPr>
            <a:r>
              <a:rPr lang="en-US" sz="1200" b="1">
                <a:latin typeface="Courier New" pitchFamily="1" charset="0"/>
              </a:rPr>
              <a:t>}</a:t>
            </a: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2514600" y="6210300"/>
            <a:ext cx="2154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sz="1200">
                <a:solidFill>
                  <a:srgbClr val="0000FF"/>
                </a:solidFill>
                <a:latin typeface="Comic Sans MS" pitchFamily="1" charset="0"/>
              </a:rPr>
              <a:t>this is the connection with the outside world…</a:t>
            </a:r>
          </a:p>
        </p:txBody>
      </p:sp>
      <p:sp>
        <p:nvSpPr>
          <p:cNvPr id="48135" name="Freeform 10"/>
          <p:cNvSpPr>
            <a:spLocks/>
          </p:cNvSpPr>
          <p:nvPr/>
        </p:nvSpPr>
        <p:spPr bwMode="auto">
          <a:xfrm>
            <a:off x="1695450" y="5961063"/>
            <a:ext cx="1084263" cy="282575"/>
          </a:xfrm>
          <a:custGeom>
            <a:avLst/>
            <a:gdLst>
              <a:gd name="T0" fmla="*/ 2147483647 w 487"/>
              <a:gd name="T1" fmla="*/ 2147483647 h 369"/>
              <a:gd name="T2" fmla="*/ 2147483647 w 487"/>
              <a:gd name="T3" fmla="*/ 2147483647 h 369"/>
              <a:gd name="T4" fmla="*/ 2147483647 w 487"/>
              <a:gd name="T5" fmla="*/ 2147483647 h 369"/>
              <a:gd name="T6" fmla="*/ 2147483647 w 487"/>
              <a:gd name="T7" fmla="*/ 2147483647 h 369"/>
              <a:gd name="T8" fmla="*/ 2147483647 w 487"/>
              <a:gd name="T9" fmla="*/ 2147483647 h 369"/>
              <a:gd name="T10" fmla="*/ 2147483647 w 487"/>
              <a:gd name="T11" fmla="*/ 0 h 369"/>
              <a:gd name="T12" fmla="*/ 2147483647 w 487"/>
              <a:gd name="T13" fmla="*/ 2147483647 h 369"/>
              <a:gd name="T14" fmla="*/ 2147483647 w 487"/>
              <a:gd name="T15" fmla="*/ 2147483647 h 369"/>
              <a:gd name="T16" fmla="*/ 0 w 487"/>
              <a:gd name="T17" fmla="*/ 2147483647 h 3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7"/>
              <a:gd name="T28" fmla="*/ 0 h 369"/>
              <a:gd name="T29" fmla="*/ 487 w 487"/>
              <a:gd name="T30" fmla="*/ 369 h 3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7" h="369">
                <a:moveTo>
                  <a:pt x="369" y="369"/>
                </a:moveTo>
                <a:cubicBezTo>
                  <a:pt x="395" y="362"/>
                  <a:pt x="416" y="350"/>
                  <a:pt x="442" y="345"/>
                </a:cubicBezTo>
                <a:cubicBezTo>
                  <a:pt x="462" y="323"/>
                  <a:pt x="462" y="308"/>
                  <a:pt x="475" y="282"/>
                </a:cubicBezTo>
                <a:cubicBezTo>
                  <a:pt x="487" y="220"/>
                  <a:pt x="482" y="77"/>
                  <a:pt x="398" y="49"/>
                </a:cubicBezTo>
                <a:cubicBezTo>
                  <a:pt x="362" y="37"/>
                  <a:pt x="328" y="14"/>
                  <a:pt x="291" y="10"/>
                </a:cubicBezTo>
                <a:cubicBezTo>
                  <a:pt x="257" y="5"/>
                  <a:pt x="189" y="0"/>
                  <a:pt x="189" y="0"/>
                </a:cubicBezTo>
                <a:cubicBezTo>
                  <a:pt x="145" y="1"/>
                  <a:pt x="102" y="1"/>
                  <a:pt x="59" y="5"/>
                </a:cubicBezTo>
                <a:cubicBezTo>
                  <a:pt x="45" y="6"/>
                  <a:pt x="33" y="11"/>
                  <a:pt x="20" y="15"/>
                </a:cubicBezTo>
                <a:cubicBezTo>
                  <a:pt x="13" y="16"/>
                  <a:pt x="0" y="20"/>
                  <a:pt x="0" y="20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11"/>
          <p:cNvSpPr>
            <a:spLocks noChangeShapeType="1"/>
          </p:cNvSpPr>
          <p:nvPr/>
        </p:nvSpPr>
        <p:spPr bwMode="auto">
          <a:xfrm>
            <a:off x="4876800" y="2362200"/>
            <a:ext cx="0" cy="2411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2"/>
          <p:cNvSpPr>
            <a:spLocks noChangeShapeType="1"/>
          </p:cNvSpPr>
          <p:nvPr/>
        </p:nvSpPr>
        <p:spPr bwMode="auto">
          <a:xfrm flipH="1">
            <a:off x="2390775" y="4800600"/>
            <a:ext cx="3248025" cy="139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38" name="Line 13"/>
          <p:cNvSpPr>
            <a:spLocks noChangeShapeType="1"/>
          </p:cNvSpPr>
          <p:nvPr/>
        </p:nvSpPr>
        <p:spPr bwMode="auto">
          <a:xfrm>
            <a:off x="4876800" y="4886325"/>
            <a:ext cx="0" cy="1819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Text Box 14"/>
          <p:cNvSpPr txBox="1">
            <a:spLocks noChangeArrowheads="1"/>
          </p:cNvSpPr>
          <p:nvPr/>
        </p:nvSpPr>
        <p:spPr bwMode="auto">
          <a:xfrm>
            <a:off x="5286375" y="1936750"/>
            <a:ext cx="30480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>
                <a:latin typeface="Arial" charset="0"/>
              </a:rPr>
              <a:t>button- and key- handling</a:t>
            </a:r>
          </a:p>
        </p:txBody>
      </p:sp>
      <p:sp>
        <p:nvSpPr>
          <p:cNvPr id="48140" name="Text Box 15"/>
          <p:cNvSpPr txBox="1">
            <a:spLocks noChangeArrowheads="1"/>
          </p:cNvSpPr>
          <p:nvPr/>
        </p:nvSpPr>
        <p:spPr bwMode="auto">
          <a:xfrm>
            <a:off x="1187450" y="2109788"/>
            <a:ext cx="220980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>
                <a:latin typeface="Arial" charset="0"/>
              </a:rPr>
              <a:t>spam-handling</a:t>
            </a:r>
          </a:p>
        </p:txBody>
      </p:sp>
    </p:spTree>
    <p:extLst>
      <p:ext uri="{BB962C8B-B14F-4D97-AF65-F5344CB8AC3E}">
        <p14:creationId xmlns:p14="http://schemas.microsoft.com/office/powerpoint/2010/main" val="23737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actionPerformed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63562"/>
            <a:ext cx="91059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124201" y="4392612"/>
            <a:ext cx="5638800" cy="2312988"/>
          </a:xfrm>
          <a:prstGeom prst="borderCallout1">
            <a:avLst>
              <a:gd name="adj1" fmla="val -919"/>
              <a:gd name="adj2" fmla="val 41215"/>
              <a:gd name="adj3" fmla="val -42272"/>
              <a:gd name="adj4" fmla="val 35852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Would the start button still work if you removed: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ource ==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startItem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Yes – something else would break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 Yes – nothing would break!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 No – the button wouldn’t work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  ??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52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19350"/>
            <a:ext cx="9067800" cy="19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5333999" y="3409243"/>
            <a:ext cx="3429001" cy="3296357"/>
          </a:xfrm>
          <a:prstGeom prst="borderCallout1">
            <a:avLst>
              <a:gd name="adj1" fmla="val 25165"/>
              <a:gd name="adj2" fmla="val -576"/>
              <a:gd name="adj3" fmla="val 10723"/>
              <a:gd name="adj4" fmla="val -58078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stop() </a:t>
            </a:r>
            <a:r>
              <a:rPr lang="en-US" sz="2000" dirty="0" smtClean="0"/>
              <a:t>only sets the instance variable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running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sz="2000" dirty="0" smtClean="0"/>
              <a:t>. In what method does this actually cause it to stop?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pause()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go()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run()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reset()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1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cs typeface="Courier New" pitchFamily="49" charset="0"/>
              </a:rPr>
              <a:t>How does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stop() </a:t>
            </a:r>
            <a:r>
              <a:rPr lang="en-US" b="1" dirty="0" smtClean="0">
                <a:latin typeface="+mn-lt"/>
                <a:cs typeface="Courier New" pitchFamily="49" charset="0"/>
              </a:rPr>
              <a:t>work?</a:t>
            </a:r>
            <a:endParaRPr lang="en-US" b="1" dirty="0">
              <a:latin typeface="+mn-lt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48920" y="971640"/>
              <a:ext cx="1860480" cy="4907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9560" y="962280"/>
                <a:ext cx="1885320" cy="49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34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521869" y="209550"/>
            <a:ext cx="58531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3800" dirty="0">
                <a:latin typeface="Times" pitchFamily="1" charset="0"/>
              </a:rPr>
              <a:t>Reuse via inheritance</a:t>
            </a:r>
          </a:p>
        </p:txBody>
      </p:sp>
      <p:sp>
        <p:nvSpPr>
          <p:cNvPr id="20483" name="Oval 6"/>
          <p:cNvSpPr>
            <a:spLocks noChangeArrowheads="1"/>
          </p:cNvSpPr>
          <p:nvPr/>
        </p:nvSpPr>
        <p:spPr bwMode="auto">
          <a:xfrm>
            <a:off x="677863" y="1113187"/>
            <a:ext cx="1744662" cy="62388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latin typeface="Times" pitchFamily="1" charset="0"/>
              </a:rPr>
              <a:t>Component</a:t>
            </a:r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677863" y="2132712"/>
            <a:ext cx="1744662" cy="62388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latin typeface="Times" pitchFamily="1" charset="0"/>
              </a:rPr>
              <a:t>Container</a:t>
            </a:r>
          </a:p>
        </p:txBody>
      </p:sp>
      <p:sp>
        <p:nvSpPr>
          <p:cNvPr id="20485" name="Oval 9"/>
          <p:cNvSpPr>
            <a:spLocks noChangeArrowheads="1"/>
          </p:cNvSpPr>
          <p:nvPr/>
        </p:nvSpPr>
        <p:spPr bwMode="auto">
          <a:xfrm>
            <a:off x="677863" y="3152237"/>
            <a:ext cx="1744662" cy="62388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latin typeface="Times" pitchFamily="1" charset="0"/>
              </a:rPr>
              <a:t>Panel</a:t>
            </a:r>
          </a:p>
        </p:txBody>
      </p:sp>
      <p:sp>
        <p:nvSpPr>
          <p:cNvPr id="20486" name="Oval 10"/>
          <p:cNvSpPr>
            <a:spLocks noChangeArrowheads="1"/>
          </p:cNvSpPr>
          <p:nvPr/>
        </p:nvSpPr>
        <p:spPr bwMode="auto">
          <a:xfrm>
            <a:off x="677863" y="4171762"/>
            <a:ext cx="1744662" cy="62388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latin typeface="Times" pitchFamily="1" charset="0"/>
              </a:rPr>
              <a:t>JApplet</a:t>
            </a:r>
          </a:p>
        </p:txBody>
      </p:sp>
      <p:sp>
        <p:nvSpPr>
          <p:cNvPr id="20487" name="Oval 11"/>
          <p:cNvSpPr>
            <a:spLocks noChangeArrowheads="1"/>
          </p:cNvSpPr>
          <p:nvPr/>
        </p:nvSpPr>
        <p:spPr bwMode="auto">
          <a:xfrm>
            <a:off x="659607" y="5191290"/>
            <a:ext cx="1744662" cy="6238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 dirty="0" err="1" smtClean="0">
                <a:latin typeface="Times" pitchFamily="1" charset="0"/>
              </a:rPr>
              <a:t>SpampedeBase</a:t>
            </a:r>
            <a:endParaRPr lang="en-US" dirty="0">
              <a:latin typeface="Times" pitchFamily="1" charset="0"/>
            </a:endParaRPr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>
            <a:off x="1550988" y="1825809"/>
            <a:ext cx="0" cy="2181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1547813" y="2845334"/>
            <a:ext cx="0" cy="2181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4"/>
          <p:cNvSpPr>
            <a:spLocks noChangeShapeType="1"/>
          </p:cNvSpPr>
          <p:nvPr/>
        </p:nvSpPr>
        <p:spPr bwMode="auto">
          <a:xfrm>
            <a:off x="1554163" y="3864859"/>
            <a:ext cx="0" cy="2181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>
            <a:off x="1531938" y="4884384"/>
            <a:ext cx="0" cy="2181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53"/>
          <p:cNvSpPr>
            <a:spLocks noChangeArrowheads="1"/>
          </p:cNvSpPr>
          <p:nvPr/>
        </p:nvSpPr>
        <p:spPr bwMode="auto">
          <a:xfrm>
            <a:off x="685800" y="93662"/>
            <a:ext cx="1744663" cy="62388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Times" pitchFamily="1" charset="0"/>
              </a:rPr>
              <a:t>Object</a:t>
            </a:r>
          </a:p>
        </p:txBody>
      </p:sp>
      <p:sp>
        <p:nvSpPr>
          <p:cNvPr id="20493" name="Line 54"/>
          <p:cNvSpPr>
            <a:spLocks noChangeShapeType="1"/>
          </p:cNvSpPr>
          <p:nvPr/>
        </p:nvSpPr>
        <p:spPr bwMode="auto">
          <a:xfrm>
            <a:off x="1558925" y="806284"/>
            <a:ext cx="0" cy="2181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57"/>
          <p:cNvSpPr>
            <a:spLocks noChangeArrowheads="1"/>
          </p:cNvSpPr>
          <p:nvPr/>
        </p:nvSpPr>
        <p:spPr bwMode="auto">
          <a:xfrm>
            <a:off x="2438400" y="0"/>
            <a:ext cx="733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200" b="1">
                <a:latin typeface="Courier New" pitchFamily="1" charset="0"/>
              </a:rPr>
              <a:t>wait()</a:t>
            </a:r>
          </a:p>
        </p:txBody>
      </p:sp>
      <p:sp>
        <p:nvSpPr>
          <p:cNvPr id="20495" name="Rectangle 58"/>
          <p:cNvSpPr>
            <a:spLocks noChangeArrowheads="1"/>
          </p:cNvSpPr>
          <p:nvPr/>
        </p:nvSpPr>
        <p:spPr bwMode="auto">
          <a:xfrm>
            <a:off x="2438400" y="168275"/>
            <a:ext cx="915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200" b="1">
                <a:latin typeface="Courier New" pitchFamily="1" charset="0"/>
              </a:rPr>
              <a:t>notify()</a:t>
            </a:r>
          </a:p>
        </p:txBody>
      </p:sp>
      <p:sp>
        <p:nvSpPr>
          <p:cNvPr id="20496" name="Text Box 59"/>
          <p:cNvSpPr txBox="1">
            <a:spLocks noChangeArrowheads="1"/>
          </p:cNvSpPr>
          <p:nvPr/>
        </p:nvSpPr>
        <p:spPr bwMode="auto">
          <a:xfrm>
            <a:off x="2441575" y="612775"/>
            <a:ext cx="151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sz="1000">
                <a:solidFill>
                  <a:srgbClr val="009900"/>
                </a:solidFill>
                <a:latin typeface="Arial" charset="0"/>
              </a:rPr>
              <a:t>get reused, too!</a:t>
            </a:r>
          </a:p>
        </p:txBody>
      </p:sp>
      <p:sp>
        <p:nvSpPr>
          <p:cNvPr id="20497" name="Line 60"/>
          <p:cNvSpPr>
            <a:spLocks noChangeShapeType="1"/>
          </p:cNvSpPr>
          <p:nvPr/>
        </p:nvSpPr>
        <p:spPr bwMode="auto">
          <a:xfrm flipH="1" flipV="1">
            <a:off x="5781675" y="2417763"/>
            <a:ext cx="1276350" cy="2667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61"/>
          <p:cNvSpPr txBox="1">
            <a:spLocks noChangeArrowheads="1"/>
          </p:cNvSpPr>
          <p:nvPr/>
        </p:nvSpPr>
        <p:spPr bwMode="auto">
          <a:xfrm>
            <a:off x="3051175" y="2232025"/>
            <a:ext cx="389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paint()</a:t>
            </a:r>
          </a:p>
        </p:txBody>
      </p:sp>
      <p:sp>
        <p:nvSpPr>
          <p:cNvPr id="20499" name="Text Box 62"/>
          <p:cNvSpPr txBox="1">
            <a:spLocks noChangeArrowheads="1"/>
          </p:cNvSpPr>
          <p:nvPr/>
        </p:nvSpPr>
        <p:spPr bwMode="auto">
          <a:xfrm>
            <a:off x="3051175" y="3429000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addNotify()</a:t>
            </a:r>
          </a:p>
        </p:txBody>
      </p:sp>
      <p:sp>
        <p:nvSpPr>
          <p:cNvPr id="20500" name="Text Box 63"/>
          <p:cNvSpPr txBox="1">
            <a:spLocks noChangeArrowheads="1"/>
          </p:cNvSpPr>
          <p:nvPr/>
        </p:nvSpPr>
        <p:spPr bwMode="auto">
          <a:xfrm>
            <a:off x="3051175" y="4416425"/>
            <a:ext cx="438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init()</a:t>
            </a:r>
          </a:p>
        </p:txBody>
      </p:sp>
      <p:sp>
        <p:nvSpPr>
          <p:cNvPr id="20501" name="Text Box 64"/>
          <p:cNvSpPr txBox="1">
            <a:spLocks noChangeArrowheads="1"/>
          </p:cNvSpPr>
          <p:nvPr/>
        </p:nvSpPr>
        <p:spPr bwMode="auto">
          <a:xfrm>
            <a:off x="3051175" y="5368925"/>
            <a:ext cx="2805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init()</a:t>
            </a:r>
          </a:p>
        </p:txBody>
      </p:sp>
      <p:sp>
        <p:nvSpPr>
          <p:cNvPr id="20502" name="Text Box 65"/>
          <p:cNvSpPr txBox="1">
            <a:spLocks noChangeArrowheads="1"/>
          </p:cNvSpPr>
          <p:nvPr/>
        </p:nvSpPr>
        <p:spPr bwMode="auto">
          <a:xfrm>
            <a:off x="7488238" y="1144588"/>
            <a:ext cx="1212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>
                <a:solidFill>
                  <a:srgbClr val="009900"/>
                </a:solidFill>
                <a:latin typeface="Arial" charset="0"/>
              </a:rPr>
              <a:t>reusing base-classes' methods</a:t>
            </a:r>
          </a:p>
        </p:txBody>
      </p:sp>
      <p:sp>
        <p:nvSpPr>
          <p:cNvPr id="20503" name="Text Box 66"/>
          <p:cNvSpPr txBox="1">
            <a:spLocks noChangeArrowheads="1"/>
          </p:cNvSpPr>
          <p:nvPr/>
        </p:nvSpPr>
        <p:spPr bwMode="auto">
          <a:xfrm>
            <a:off x="6589713" y="5078413"/>
            <a:ext cx="1824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>
                <a:solidFill>
                  <a:srgbClr val="0000FF"/>
                </a:solidFill>
                <a:latin typeface="Arial" charset="0"/>
              </a:rPr>
              <a:t>overriding of base-classes' methods</a:t>
            </a:r>
          </a:p>
        </p:txBody>
      </p:sp>
      <p:sp>
        <p:nvSpPr>
          <p:cNvPr id="20504" name="Line 67"/>
          <p:cNvSpPr>
            <a:spLocks noChangeShapeType="1"/>
          </p:cNvSpPr>
          <p:nvPr/>
        </p:nvSpPr>
        <p:spPr bwMode="auto">
          <a:xfrm flipH="1" flipV="1">
            <a:off x="5627688" y="4633913"/>
            <a:ext cx="950912" cy="593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68"/>
          <p:cNvSpPr>
            <a:spLocks noChangeShapeType="1"/>
          </p:cNvSpPr>
          <p:nvPr/>
        </p:nvSpPr>
        <p:spPr bwMode="auto">
          <a:xfrm flipH="1">
            <a:off x="5616575" y="5330825"/>
            <a:ext cx="958850" cy="2111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Text Box 69"/>
          <p:cNvSpPr txBox="1">
            <a:spLocks noChangeArrowheads="1"/>
          </p:cNvSpPr>
          <p:nvPr/>
        </p:nvSpPr>
        <p:spPr bwMode="auto">
          <a:xfrm>
            <a:off x="3059113" y="990600"/>
            <a:ext cx="4975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requestFocus()</a:t>
            </a:r>
          </a:p>
        </p:txBody>
      </p:sp>
      <p:sp>
        <p:nvSpPr>
          <p:cNvPr id="20507" name="Text Box 70"/>
          <p:cNvSpPr txBox="1">
            <a:spLocks noChangeArrowheads="1"/>
          </p:cNvSpPr>
          <p:nvPr/>
        </p:nvSpPr>
        <p:spPr bwMode="auto">
          <a:xfrm>
            <a:off x="3051175" y="1323975"/>
            <a:ext cx="4975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addKeyListener()</a:t>
            </a:r>
          </a:p>
        </p:txBody>
      </p:sp>
      <p:sp>
        <p:nvSpPr>
          <p:cNvPr id="20508" name="Text Box 71"/>
          <p:cNvSpPr txBox="1">
            <a:spLocks noChangeArrowheads="1"/>
          </p:cNvSpPr>
          <p:nvPr/>
        </p:nvSpPr>
        <p:spPr bwMode="auto">
          <a:xfrm>
            <a:off x="3054350" y="2598738"/>
            <a:ext cx="47879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add(Component c)</a:t>
            </a:r>
          </a:p>
        </p:txBody>
      </p:sp>
      <p:sp>
        <p:nvSpPr>
          <p:cNvPr id="20509" name="Line 72"/>
          <p:cNvSpPr>
            <a:spLocks noChangeShapeType="1"/>
          </p:cNvSpPr>
          <p:nvPr/>
        </p:nvSpPr>
        <p:spPr bwMode="auto">
          <a:xfrm flipH="1">
            <a:off x="7024688" y="1571625"/>
            <a:ext cx="471487" cy="121761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Text Box 73"/>
          <p:cNvSpPr txBox="1">
            <a:spLocks noChangeArrowheads="1"/>
          </p:cNvSpPr>
          <p:nvPr/>
        </p:nvSpPr>
        <p:spPr bwMode="auto">
          <a:xfrm>
            <a:off x="3052763" y="5703888"/>
            <a:ext cx="2805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paint()</a:t>
            </a:r>
          </a:p>
        </p:txBody>
      </p:sp>
      <p:sp>
        <p:nvSpPr>
          <p:cNvPr id="20511" name="Line 74"/>
          <p:cNvSpPr>
            <a:spLocks noChangeShapeType="1"/>
          </p:cNvSpPr>
          <p:nvPr/>
        </p:nvSpPr>
        <p:spPr bwMode="auto">
          <a:xfrm flipH="1">
            <a:off x="5745163" y="5427663"/>
            <a:ext cx="8636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Line 75"/>
          <p:cNvSpPr>
            <a:spLocks noChangeShapeType="1"/>
          </p:cNvSpPr>
          <p:nvPr/>
        </p:nvSpPr>
        <p:spPr bwMode="auto">
          <a:xfrm flipH="1">
            <a:off x="6986588" y="1416050"/>
            <a:ext cx="514350" cy="809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Line 76"/>
          <p:cNvSpPr>
            <a:spLocks noChangeShapeType="1"/>
          </p:cNvSpPr>
          <p:nvPr/>
        </p:nvSpPr>
        <p:spPr bwMode="auto">
          <a:xfrm flipH="1" flipV="1">
            <a:off x="6802438" y="1176338"/>
            <a:ext cx="700087" cy="1508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Text Box 79"/>
          <p:cNvSpPr txBox="1">
            <a:spLocks noChangeArrowheads="1"/>
          </p:cNvSpPr>
          <p:nvPr/>
        </p:nvSpPr>
        <p:spPr bwMode="auto">
          <a:xfrm>
            <a:off x="3048000" y="1636713"/>
            <a:ext cx="4975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b="1">
                <a:latin typeface="Courier New" pitchFamily="1" charset="0"/>
              </a:rPr>
              <a:t>public void repaint()</a:t>
            </a:r>
          </a:p>
        </p:txBody>
      </p:sp>
      <p:sp>
        <p:nvSpPr>
          <p:cNvPr id="20515" name="Line 80"/>
          <p:cNvSpPr>
            <a:spLocks noChangeShapeType="1"/>
          </p:cNvSpPr>
          <p:nvPr/>
        </p:nvSpPr>
        <p:spPr bwMode="auto">
          <a:xfrm flipH="1">
            <a:off x="6061075" y="1493838"/>
            <a:ext cx="1460500" cy="3302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649039" y="6171645"/>
            <a:ext cx="1744662" cy="6238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 dirty="0" err="1">
                <a:latin typeface="Times" pitchFamily="1" charset="0"/>
              </a:rPr>
              <a:t>Spampede</a:t>
            </a:r>
            <a:endParaRPr lang="en-US" dirty="0">
              <a:latin typeface="Times" pitchFamily="1" charset="0"/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1521370" y="5884863"/>
            <a:ext cx="0" cy="2181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41300" y="1343025"/>
            <a:ext cx="89027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rgbClr val="0333FF"/>
                </a:solidFill>
                <a:latin typeface="Courier New" pitchFamily="1" charset="0"/>
                <a:cs typeface="Courier New" pitchFamily="1" charset="0"/>
              </a:rPr>
              <a:t>public class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SpampedeBase</a:t>
            </a:r>
            <a:r>
              <a:rPr lang="en-US" b="1" dirty="0" smtClean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b="1" dirty="0">
                <a:solidFill>
                  <a:srgbClr val="0333FF"/>
                </a:solidFill>
                <a:latin typeface="Courier New" pitchFamily="1" charset="0"/>
                <a:cs typeface="Courier New" pitchFamily="1" charset="0"/>
              </a:rPr>
              <a:t>extends</a:t>
            </a:r>
            <a:r>
              <a:rPr lang="en-US" b="1" dirty="0">
                <a:solidFill>
                  <a:srgbClr val="670768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Courier New" pitchFamily="1" charset="0"/>
                <a:cs typeface="Courier New" pitchFamily="1" charset="0"/>
              </a:rPr>
              <a:t>JApplet</a:t>
            </a:r>
            <a:r>
              <a:rPr lang="en-US" b="1" dirty="0">
                <a:solidFill>
                  <a:srgbClr val="990099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				  	</a:t>
            </a:r>
            <a:r>
              <a:rPr lang="en-US" b="1" dirty="0">
                <a:solidFill>
                  <a:srgbClr val="0333FF"/>
                </a:solidFill>
                <a:latin typeface="Courier New" pitchFamily="1" charset="0"/>
                <a:cs typeface="Courier New" pitchFamily="1" charset="0"/>
              </a:rPr>
              <a:t>implements</a:t>
            </a:r>
            <a:r>
              <a:rPr lang="en-US" b="1" dirty="0">
                <a:solidFill>
                  <a:srgbClr val="670768"/>
                </a:solidFill>
                <a:latin typeface="Courier New" pitchFamily="1" charset="0"/>
                <a:cs typeface="Courier New" pitchFamily="1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ActionListener</a:t>
            </a:r>
            <a:r>
              <a:rPr lang="en-US" b="1" dirty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KeyListener</a:t>
            </a:r>
            <a:r>
              <a:rPr lang="en-US" b="1" dirty="0">
                <a:solidFill>
                  <a:srgbClr val="C00000"/>
                </a:solidFill>
                <a:latin typeface="Courier New" pitchFamily="1" charset="0"/>
                <a:cs typeface="Courier New" pitchFamily="1" charset="0"/>
              </a:rPr>
              <a:t>, Runnable</a:t>
            </a:r>
          </a:p>
          <a:p>
            <a:pPr algn="l"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Courier New" pitchFamily="1" charset="0"/>
                <a:cs typeface="Courier New" pitchFamily="1" charset="0"/>
              </a:rPr>
              <a:t> </a:t>
            </a:r>
          </a:p>
          <a:p>
            <a:pPr algn="l"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  <a:p>
            <a:pPr algn="l">
              <a:spcBef>
                <a:spcPct val="0"/>
              </a:spcBef>
            </a:pPr>
            <a:endParaRPr lang="en-US" b="1" dirty="0">
              <a:solidFill>
                <a:srgbClr val="000000"/>
              </a:solidFill>
              <a:latin typeface="Courier New" pitchFamily="1" charset="0"/>
              <a:cs typeface="Courier New" pitchFamily="1" charset="0"/>
            </a:endParaRPr>
          </a:p>
        </p:txBody>
      </p:sp>
      <p:pic>
        <p:nvPicPr>
          <p:cNvPr id="23555" name="Picture 8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"/>
          <a:stretch>
            <a:fillRect/>
          </a:stretch>
        </p:blipFill>
        <p:spPr bwMode="auto">
          <a:xfrm>
            <a:off x="4781550" y="3025775"/>
            <a:ext cx="43624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4787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361950" y="3835400"/>
            <a:ext cx="2576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handles button presses...</a:t>
            </a:r>
          </a:p>
        </p:txBody>
      </p:sp>
      <p:sp>
        <p:nvSpPr>
          <p:cNvPr id="23558" name="Line 13"/>
          <p:cNvSpPr>
            <a:spLocks noChangeShapeType="1"/>
          </p:cNvSpPr>
          <p:nvPr/>
        </p:nvSpPr>
        <p:spPr bwMode="auto">
          <a:xfrm flipV="1">
            <a:off x="2514600" y="2286000"/>
            <a:ext cx="3352800" cy="25146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 flipV="1">
            <a:off x="6172200" y="2286000"/>
            <a:ext cx="1600200" cy="8382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914400" y="47625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3600">
                <a:latin typeface="Cambria" pitchFamily="18" charset="0"/>
              </a:rPr>
              <a:t>Interfaces enable event handling...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 rot="1144907">
            <a:off x="3827463" y="4657725"/>
            <a:ext cx="1565275" cy="4603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1200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"this object can handle </a:t>
            </a:r>
            <a:r>
              <a:rPr lang="en-US" sz="1200" b="1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key</a:t>
            </a:r>
            <a:r>
              <a:rPr lang="en-US" sz="1200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presses..."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6172200" y="5181600"/>
            <a:ext cx="242887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>
                <a:latin typeface="Cambria" pitchFamily="18" charset="0"/>
                <a:ea typeface="Calibri" pitchFamily="34" charset="0"/>
                <a:cs typeface="Calibri" pitchFamily="34" charset="0"/>
              </a:rPr>
              <a:t>The object that waits for key presses, button presses, etc. is called a </a:t>
            </a:r>
            <a:r>
              <a:rPr lang="en-US" b="1" i="1">
                <a:latin typeface="Cambria" pitchFamily="18" charset="0"/>
                <a:ea typeface="Calibri" pitchFamily="34" charset="0"/>
                <a:cs typeface="Calibri" pitchFamily="34" charset="0"/>
              </a:rPr>
              <a:t>Listener</a:t>
            </a:r>
            <a:r>
              <a:rPr lang="en-US" i="1">
                <a:latin typeface="Cambria" pitchFamily="18" charset="0"/>
                <a:ea typeface="Calibri" pitchFamily="34" charset="0"/>
                <a:cs typeface="Calibri" pitchFamily="34" charset="0"/>
              </a:rPr>
              <a:t> …</a:t>
            </a:r>
            <a:endParaRPr lang="en-US">
              <a:latin typeface="Cambria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391400" y="2779713"/>
            <a:ext cx="1563688" cy="4619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1200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"this object can run in a separate thread"</a:t>
            </a:r>
          </a:p>
        </p:txBody>
      </p:sp>
      <p:pic>
        <p:nvPicPr>
          <p:cNvPr id="23564" name="Picture 10" descr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20975"/>
            <a:ext cx="39036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Line 12"/>
          <p:cNvSpPr>
            <a:spLocks noChangeShapeType="1"/>
          </p:cNvSpPr>
          <p:nvPr/>
        </p:nvSpPr>
        <p:spPr bwMode="auto">
          <a:xfrm flipV="1">
            <a:off x="2327275" y="2286000"/>
            <a:ext cx="1467939" cy="592138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566" name="Text Box 11"/>
          <p:cNvSpPr txBox="1">
            <a:spLocks noChangeArrowheads="1"/>
          </p:cNvSpPr>
          <p:nvPr/>
        </p:nvSpPr>
        <p:spPr bwMode="auto">
          <a:xfrm rot="-252084">
            <a:off x="98425" y="2436813"/>
            <a:ext cx="2033588" cy="4603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1200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"this object can handle </a:t>
            </a:r>
            <a:r>
              <a:rPr lang="en-US" sz="1200" b="1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button</a:t>
            </a:r>
            <a:r>
              <a:rPr lang="en-US" sz="1200" i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presses..."</a:t>
            </a:r>
          </a:p>
        </p:txBody>
      </p:sp>
    </p:spTree>
    <p:extLst>
      <p:ext uri="{BB962C8B-B14F-4D97-AF65-F5344CB8AC3E}">
        <p14:creationId xmlns:p14="http://schemas.microsoft.com/office/powerpoint/2010/main" val="27408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in what order the cells would be visited!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Breadth First Search (BFS)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Depth First Search (DFS)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7872"/>
              </p:ext>
            </p:extLst>
          </p:nvPr>
        </p:nvGraphicFramePr>
        <p:xfrm>
          <a:off x="457200" y="2362200"/>
          <a:ext cx="34290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462157"/>
              </p:ext>
            </p:extLst>
          </p:nvPr>
        </p:nvGraphicFramePr>
        <p:xfrm>
          <a:off x="4657725" y="2362200"/>
          <a:ext cx="34290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7467600" y="533400"/>
            <a:ext cx="1828800" cy="1501775"/>
            <a:chOff x="2667000" y="2831068"/>
            <a:chExt cx="1828589" cy="1500664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>
              <a:off x="3704311" y="3363144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82881" y="358140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>
              <a:off x="3251927" y="3363143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482881" y="314516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7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 smtClean="0"/>
                <a:t>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7" name="TextBox 29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 smtClean="0"/>
                <a:t>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8" name="TextBox 30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93840" y="776160"/>
              <a:ext cx="8700480" cy="6004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040" y="768600"/>
                <a:ext cx="8723160" cy="60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44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Spampede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" y="792162"/>
            <a:ext cx="907835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4267200" y="4829033"/>
            <a:ext cx="4495799" cy="1905000"/>
          </a:xfrm>
          <a:prstGeom prst="borderCallout1">
            <a:avLst>
              <a:gd name="adj1" fmla="val 33304"/>
              <a:gd name="adj2" fmla="val -2109"/>
              <a:gd name="adj3" fmla="val 21071"/>
              <a:gd name="adj4" fmla="val -449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Look at the code for </a:t>
            </a:r>
            <a:r>
              <a:rPr lang="en-US" sz="2400" dirty="0" err="1" smtClean="0"/>
              <a:t>Spampede</a:t>
            </a:r>
            <a:r>
              <a:rPr lang="en-US" sz="2400" dirty="0" smtClean="0"/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Do you think the code for BFS will go in here?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Yes		B) No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26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457200" y="822325"/>
            <a:ext cx="8218488" cy="180975"/>
            <a:chOff x="295" y="1311"/>
            <a:chExt cx="5177" cy="114"/>
          </a:xfrm>
        </p:grpSpPr>
        <p:sp>
          <p:nvSpPr>
            <p:cNvPr id="4609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241300" y="103188"/>
            <a:ext cx="857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4400">
                <a:latin typeface="Times" pitchFamily="1" charset="0"/>
              </a:rPr>
              <a:t>Event-driven execution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403225" y="1063625"/>
            <a:ext cx="840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buFontTx/>
              <a:buChar char="•"/>
            </a:pPr>
            <a:r>
              <a:rPr lang="en-US" sz="2800">
                <a:latin typeface="Times" pitchFamily="1" charset="0"/>
              </a:rPr>
              <a:t>  Events are things that happen to a graphical application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1254125" y="1739900"/>
            <a:ext cx="60721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60000"/>
              </a:lnSpc>
              <a:buFontTx/>
              <a:buChar char="•"/>
            </a:pPr>
            <a:r>
              <a:rPr lang="en-US" sz="2400">
                <a:latin typeface="Times" pitchFamily="1" charset="0"/>
              </a:rPr>
              <a:t>  Button Presses              •  Text Entries</a:t>
            </a:r>
          </a:p>
          <a:p>
            <a:pPr algn="l">
              <a:lnSpc>
                <a:spcPct val="60000"/>
              </a:lnSpc>
              <a:buFontTx/>
              <a:buChar char="•"/>
            </a:pPr>
            <a:r>
              <a:rPr lang="en-US" sz="2400">
                <a:latin typeface="Times" pitchFamily="1" charset="0"/>
              </a:rPr>
              <a:t>  Key Presses, Key Releases, Key Events</a:t>
            </a: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411163" y="2725738"/>
            <a:ext cx="8407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lnSpc>
                <a:spcPct val="80000"/>
              </a:lnSpc>
              <a:buFontTx/>
              <a:buChar char="•"/>
            </a:pPr>
            <a:r>
              <a:rPr lang="en-US" sz="2800">
                <a:latin typeface="Times" pitchFamily="1" charset="0"/>
              </a:rPr>
              <a:t>  Each object receiving an event notifies its “Listener”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800">
                <a:latin typeface="Times" pitchFamily="1" charset="0"/>
              </a:rPr>
              <a:t>  The Listener then handles the event appropriately</a:t>
            </a:r>
          </a:p>
        </p:txBody>
      </p:sp>
      <p:sp>
        <p:nvSpPr>
          <p:cNvPr id="46087" name="Text Box 13"/>
          <p:cNvSpPr txBox="1">
            <a:spLocks noChangeArrowheads="1"/>
          </p:cNvSpPr>
          <p:nvPr/>
        </p:nvSpPr>
        <p:spPr bwMode="auto">
          <a:xfrm>
            <a:off x="7086600" y="6477000"/>
            <a:ext cx="1870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sz="1200" dirty="0">
                <a:latin typeface="Comic Sans MS" pitchFamily="1" charset="0"/>
              </a:rPr>
              <a:t>context?</a:t>
            </a:r>
          </a:p>
        </p:txBody>
      </p:sp>
      <p:pic>
        <p:nvPicPr>
          <p:cNvPr id="46088" name="Picture 14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2005" r="2486" b="3676"/>
          <a:stretch>
            <a:fillRect/>
          </a:stretch>
        </p:blipFill>
        <p:spPr bwMode="auto">
          <a:xfrm>
            <a:off x="6248400" y="4237038"/>
            <a:ext cx="249555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Line 15"/>
          <p:cNvSpPr>
            <a:spLocks noChangeShapeType="1"/>
          </p:cNvSpPr>
          <p:nvPr/>
        </p:nvSpPr>
        <p:spPr bwMode="auto">
          <a:xfrm flipH="1" flipV="1">
            <a:off x="3581400" y="6096000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04800" y="4191000"/>
            <a:ext cx="86328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09200"/>
                </a:solidFill>
                <a:latin typeface="Courier New" pitchFamily="1" charset="0"/>
              </a:rPr>
              <a:t>  </a:t>
            </a:r>
            <a:r>
              <a:rPr lang="en-US" sz="1600" b="1">
                <a:solidFill>
                  <a:srgbClr val="777777"/>
                </a:solidFill>
                <a:latin typeface="Courier New" pitchFamily="1" charset="0"/>
              </a:rPr>
              <a:t>// Here's how keyboard events are handled...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public void keyPressed(KeyEvent evt)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{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  </a:t>
            </a:r>
            <a:r>
              <a:rPr lang="en-US" sz="1600" b="1">
                <a:latin typeface="Courier New" pitchFamily="1" charset="0"/>
              </a:rPr>
              <a:t>switch</a:t>
            </a: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(evt.getKeyChar())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  {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    </a:t>
            </a:r>
            <a:r>
              <a:rPr lang="en-US" sz="1600" b="1">
                <a:latin typeface="Courier New" pitchFamily="1" charset="0"/>
              </a:rPr>
              <a:t>case</a:t>
            </a: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</a:t>
            </a:r>
            <a:r>
              <a:rPr lang="en-US" sz="1600" b="1">
                <a:solidFill>
                  <a:srgbClr val="7030A0"/>
                </a:solidFill>
                <a:latin typeface="Courier New" pitchFamily="1" charset="0"/>
              </a:rPr>
              <a:t>'k'</a:t>
            </a: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: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      message = </a:t>
            </a:r>
            <a:r>
              <a:rPr lang="en-US" sz="1600" b="1">
                <a:solidFill>
                  <a:srgbClr val="777777"/>
                </a:solidFill>
                <a:latin typeface="Courier New" pitchFamily="1" charset="0"/>
              </a:rPr>
              <a:t>"Unicycles only!"</a:t>
            </a: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;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      this.dir = </a:t>
            </a:r>
            <a:r>
              <a:rPr lang="en-US" sz="1600" b="1">
                <a:solidFill>
                  <a:srgbClr val="7030A0"/>
                </a:solidFill>
                <a:latin typeface="Courier New" pitchFamily="1" charset="0"/>
              </a:rPr>
              <a:t>'k'</a:t>
            </a: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;</a:t>
            </a:r>
          </a:p>
          <a:p>
            <a:pPr algn="l">
              <a:spcBef>
                <a:spcPct val="0"/>
              </a:spcBef>
            </a:pPr>
            <a:r>
              <a:rPr lang="en-US" sz="1600" b="1">
                <a:solidFill>
                  <a:srgbClr val="0333FF"/>
                </a:solidFill>
                <a:latin typeface="Courier New" pitchFamily="1" charset="0"/>
              </a:rPr>
              <a:t>        </a:t>
            </a:r>
            <a:r>
              <a:rPr lang="en-US" sz="1600" b="1">
                <a:solidFill>
                  <a:srgbClr val="C00000"/>
                </a:solidFill>
                <a:latin typeface="Courier New" pitchFamily="1" charset="0"/>
              </a:rPr>
              <a:t>break; 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4724400" y="6400800"/>
            <a:ext cx="1870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sz="1200">
                <a:latin typeface="Comic Sans MS" pitchFamily="1" charset="0"/>
              </a:rPr>
              <a:t>What's 'k'?</a:t>
            </a:r>
          </a:p>
        </p:txBody>
      </p:sp>
    </p:spTree>
    <p:extLst>
      <p:ext uri="{BB962C8B-B14F-4D97-AF65-F5344CB8AC3E}">
        <p14:creationId xmlns:p14="http://schemas.microsoft.com/office/powerpoint/2010/main" val="39915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761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3551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920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OpenList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40092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0978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Identify in what order the cells would be visited! (Solution)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Breadth First Search (BFS)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Depth First Search (DFS)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34290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 noGrp="1"/>
          </p:cNvGraphicFramePr>
          <p:nvPr>
            <p:ph idx="1"/>
          </p:nvPr>
        </p:nvGraphicFramePr>
        <p:xfrm>
          <a:off x="4657725" y="2362200"/>
          <a:ext cx="34290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7467600" y="533400"/>
            <a:ext cx="1828800" cy="1501775"/>
            <a:chOff x="2667000" y="2831068"/>
            <a:chExt cx="1828589" cy="1500664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>
              <a:off x="3704311" y="3363144"/>
              <a:ext cx="0" cy="43651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82881" y="3581400"/>
              <a:ext cx="0" cy="43624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>
              <a:off x="3251927" y="3363143"/>
              <a:ext cx="0" cy="4365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482881" y="3145160"/>
              <a:ext cx="0" cy="43623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7"/>
            <p:cNvSpPr txBox="1">
              <a:spLocks noChangeArrowheads="1"/>
            </p:cNvSpPr>
            <p:nvPr/>
          </p:nvSpPr>
          <p:spPr bwMode="auto">
            <a:xfrm>
              <a:off x="2667000" y="336317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3911389" y="336644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 smtClean="0"/>
                <a:t>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7" name="TextBox 29"/>
            <p:cNvSpPr txBox="1">
              <a:spLocks noChangeArrowheads="1"/>
            </p:cNvSpPr>
            <p:nvPr/>
          </p:nvSpPr>
          <p:spPr bwMode="auto">
            <a:xfrm>
              <a:off x="3278496" y="2831068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 smtClean="0"/>
                <a:t>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8" name="TextBox 30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8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118760" y="1143000"/>
              <a:ext cx="4867560" cy="5381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5800" y="1129680"/>
                <a:ext cx="4895280" cy="54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53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3476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38410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524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Queue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while (the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DONE!!! }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658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33400" y="228600"/>
            <a:ext cx="89916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create an empty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the starting node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mark starting node as visited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while (the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is not empty)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 node: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each neighbor of “it”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if (neighbor is not visited)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the neighbor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mark neighbor as visited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set parent of neighbor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if (neighbor is D){ </a:t>
            </a:r>
          </a:p>
          <a:p>
            <a:pPr marL="914400" lvl="2" indent="0">
              <a:buFont typeface="Arial" charset="0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DONE!!! }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514350" lvl="1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059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36475"/>
              </p:ext>
            </p:extLst>
          </p:nvPr>
        </p:nvGraphicFramePr>
        <p:xfrm>
          <a:off x="838200" y="228600"/>
          <a:ext cx="7162805" cy="153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  <a:gridCol w="550985"/>
              </a:tblGrid>
              <a:tr h="5180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A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 B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C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D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E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F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G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H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I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J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itchFamily="18" charset="0"/>
                          <a:cs typeface="Times" pitchFamily="18" charset="0"/>
                        </a:rPr>
                        <a:t>L</a:t>
                      </a:r>
                      <a:endParaRPr lang="en-US" sz="2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" pitchFamily="18" charset="0"/>
                          <a:cs typeface="Times" pitchFamily="18" charset="0"/>
                        </a:rPr>
                        <a:t>S</a:t>
                      </a:r>
                      <a:endParaRPr lang="en-US" sz="2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 anchor="ctr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</a:tr>
              <a:tr h="5077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5" marB="456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39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Spampede</a:t>
            </a:r>
            <a:r>
              <a:rPr lang="en-US" dirty="0" smtClean="0"/>
              <a:t> 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95400"/>
            <a:ext cx="4267200" cy="52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Structure (Preview)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5135" b="86532"/>
          <a:stretch/>
        </p:blipFill>
        <p:spPr>
          <a:xfrm>
            <a:off x="446218" y="1752600"/>
            <a:ext cx="4114808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600200"/>
            <a:ext cx="2952750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561026" y="2303477"/>
            <a:ext cx="12301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24400" y="15240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  <a:r>
              <a:rPr lang="en-US" sz="2400" dirty="0" smtClean="0"/>
              <a:t>as many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24850" b="84804"/>
          <a:stretch/>
        </p:blipFill>
        <p:spPr>
          <a:xfrm>
            <a:off x="451384" y="4800600"/>
            <a:ext cx="4795839" cy="118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/>
          <p:cNvCxnSpPr>
            <a:endCxn id="4" idx="2"/>
          </p:cNvCxnSpPr>
          <p:nvPr/>
        </p:nvCxnSpPr>
        <p:spPr>
          <a:xfrm flipV="1">
            <a:off x="2503622" y="2514600"/>
            <a:ext cx="0" cy="2286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01593" y="358191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 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27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MazeCell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(Provided)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0"/>
            <a:ext cx="2489200" cy="68038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eft Brace 4"/>
          <p:cNvSpPr/>
          <p:nvPr/>
        </p:nvSpPr>
        <p:spPr>
          <a:xfrm>
            <a:off x="6629400" y="274638"/>
            <a:ext cx="381000" cy="1020762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6629400" y="1341438"/>
            <a:ext cx="381000" cy="1020762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6629400" y="3276600"/>
            <a:ext cx="381000" cy="1267984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6629400" y="4572000"/>
            <a:ext cx="381000" cy="817698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6629400" y="5415366"/>
            <a:ext cx="381000" cy="1252995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6629400" y="2408405"/>
            <a:ext cx="381000" cy="825875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1 10"/>
          <p:cNvSpPr/>
          <p:nvPr/>
        </p:nvSpPr>
        <p:spPr>
          <a:xfrm>
            <a:off x="3429000" y="274638"/>
            <a:ext cx="1905000" cy="927100"/>
          </a:xfrm>
          <a:prstGeom prst="borderCallout1">
            <a:avLst>
              <a:gd name="adj1" fmla="val 55394"/>
              <a:gd name="adj2" fmla="val 168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Types of contents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3441700" y="1341438"/>
            <a:ext cx="1905000" cy="927100"/>
          </a:xfrm>
          <a:prstGeom prst="borderCallout1">
            <a:avLst>
              <a:gd name="adj1" fmla="val 55394"/>
              <a:gd name="adj2" fmla="val 168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Instance variables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831850" y="1708150"/>
            <a:ext cx="1905000" cy="2133600"/>
          </a:xfrm>
          <a:prstGeom prst="borderCallout1">
            <a:avLst>
              <a:gd name="adj1" fmla="val 53013"/>
              <a:gd name="adj2" fmla="val 305526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Constructor, 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2400" dirty="0" smtClean="0">
                <a:cs typeface="Courier New" pitchFamily="49" charset="0"/>
              </a:rPr>
              <a:t>, access row and column info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3397250" y="3213100"/>
            <a:ext cx="1905000" cy="1257300"/>
          </a:xfrm>
          <a:prstGeom prst="borderCallout1">
            <a:avLst>
              <a:gd name="adj1" fmla="val 55394"/>
              <a:gd name="adj2" fmla="val 168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Methods to </a:t>
            </a:r>
            <a:r>
              <a:rPr lang="en-US" sz="2400" b="1" dirty="0" smtClean="0">
                <a:cs typeface="Courier New" pitchFamily="49" charset="0"/>
              </a:rPr>
              <a:t>inspect</a:t>
            </a:r>
            <a:r>
              <a:rPr lang="en-US" sz="2400" dirty="0" smtClean="0">
                <a:cs typeface="Courier New" pitchFamily="49" charset="0"/>
              </a:rPr>
              <a:t> contents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3441700" y="4721063"/>
            <a:ext cx="1905000" cy="1257300"/>
          </a:xfrm>
          <a:prstGeom prst="borderCallout1">
            <a:avLst>
              <a:gd name="adj1" fmla="val 13980"/>
              <a:gd name="adj2" fmla="val 166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Methods to </a:t>
            </a:r>
            <a:r>
              <a:rPr lang="en-US" sz="2400" b="1" dirty="0" smtClean="0">
                <a:cs typeface="Courier New" pitchFamily="49" charset="0"/>
              </a:rPr>
              <a:t>modify </a:t>
            </a:r>
            <a:r>
              <a:rPr lang="en-US" sz="2400" dirty="0" smtClean="0">
                <a:cs typeface="Courier New" pitchFamily="49" charset="0"/>
              </a:rPr>
              <a:t>contents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52400" y="4282913"/>
            <a:ext cx="3124200" cy="2133600"/>
          </a:xfrm>
          <a:prstGeom prst="borderCallout1">
            <a:avLst>
              <a:gd name="adj1" fmla="val 81585"/>
              <a:gd name="adj2" fmla="val 207233"/>
              <a:gd name="adj3" fmla="val 94155"/>
              <a:gd name="adj4" fmla="val 99624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Methods for doing BFS:</a:t>
            </a:r>
          </a:p>
          <a:p>
            <a:pPr algn="ctr">
              <a:defRPr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isited</a:t>
            </a:r>
            <a:r>
              <a:rPr lang="en-US" sz="2400" b="1" dirty="0" smtClean="0">
                <a:cs typeface="Courier New" pitchFamily="49" charset="0"/>
              </a:rPr>
              <a:t>:</a:t>
            </a:r>
          </a:p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avoid infinite loops 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parent</a:t>
            </a:r>
            <a:r>
              <a:rPr lang="en-US" sz="2400" b="1" dirty="0" smtClean="0">
                <a:cs typeface="Courier New" pitchFamily="49" charset="0"/>
              </a:rPr>
              <a:t>: </a:t>
            </a:r>
          </a:p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retrace path</a:t>
            </a:r>
            <a:endParaRPr lang="en-US" sz="24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7695</TotalTime>
  <Words>2439</Words>
  <Application>Microsoft Office PowerPoint</Application>
  <PresentationFormat>On-screen Show (4:3)</PresentationFormat>
  <Paragraphs>859</Paragraphs>
  <Slides>69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MS PGothic</vt:lpstr>
      <vt:lpstr>MS PGothic</vt:lpstr>
      <vt:lpstr>Arial</vt:lpstr>
      <vt:lpstr>Calibri</vt:lpstr>
      <vt:lpstr>Cambria</vt:lpstr>
      <vt:lpstr>Comic Sans MS</vt:lpstr>
      <vt:lpstr>Consolas</vt:lpstr>
      <vt:lpstr>Courier New</vt:lpstr>
      <vt:lpstr>Helvetica</vt:lpstr>
      <vt:lpstr>Impact</vt:lpstr>
      <vt:lpstr>Times</vt:lpstr>
      <vt:lpstr>Office Theme</vt:lpstr>
      <vt:lpstr>CS  60</vt:lpstr>
      <vt:lpstr>Survey</vt:lpstr>
      <vt:lpstr>Review from Lecture 22</vt:lpstr>
      <vt:lpstr>Breadth First Search (BFS)</vt:lpstr>
      <vt:lpstr>Identify in what order the cells would be visited!</vt:lpstr>
      <vt:lpstr>Identify in what order the cells would be visited! (Solution)</vt:lpstr>
      <vt:lpstr>Spampede Files</vt:lpstr>
      <vt:lpstr>Class Structure (Preview)</vt:lpstr>
      <vt:lpstr>MazeCell  (Provided)</vt:lpstr>
      <vt:lpstr>PowerPoint Presentation</vt:lpstr>
      <vt:lpstr>Maze has a MazeCell[][]</vt:lpstr>
      <vt:lpstr>class SpamMaze extends Maze {</vt:lpstr>
      <vt:lpstr>Class Structure</vt:lpstr>
      <vt:lpstr>Full Class Structure</vt:lpstr>
      <vt:lpstr>Spampede</vt:lpstr>
      <vt:lpstr>Development  Priorities  1 of 3</vt:lpstr>
      <vt:lpstr>PowerPoint Presentation</vt:lpstr>
      <vt:lpstr>PowerPoint Presentation</vt:lpstr>
      <vt:lpstr>Draw what you think drawEnvironment does!</vt:lpstr>
      <vt:lpstr>PowerPoint Presentation</vt:lpstr>
      <vt:lpstr>Treat a LinkedList like a Queue</vt:lpstr>
      <vt:lpstr>Treat a LinkedList like a Queue</vt:lpstr>
      <vt:lpstr>PowerPoint Presentation</vt:lpstr>
      <vt:lpstr>PowerPoint Presentation</vt:lpstr>
      <vt:lpstr>appendInPlace Solution</vt:lpstr>
      <vt:lpstr>Stack Based (DFS) vs. Queue Based (BFS)</vt:lpstr>
      <vt:lpstr>Big-O for Arrays</vt:lpstr>
      <vt:lpstr>PowerPoint Presentation</vt:lpstr>
      <vt:lpstr>PowerPoint Presentation</vt:lpstr>
      <vt:lpstr>PowerPoint Presentation</vt:lpstr>
      <vt:lpstr>Stable and Non-Stable Sorting</vt:lpstr>
      <vt:lpstr>Stable Sort</vt:lpstr>
      <vt:lpstr>Radix Sort (an example of a stable sort)</vt:lpstr>
      <vt:lpstr>Easy Sorting Problems…</vt:lpstr>
      <vt:lpstr>Harder Sorting Problems… Approach 1 – Two stages</vt:lpstr>
      <vt:lpstr>Harder Sorting Problems… Approach 2</vt:lpstr>
      <vt:lpstr>Combine the buckets </vt:lpstr>
      <vt:lpstr>Re-sort using the tens digit</vt:lpstr>
      <vt:lpstr>Radix Sort the numbers 0-99</vt:lpstr>
      <vt:lpstr>We can represent numbers with 1’s and 0’s</vt:lpstr>
      <vt:lpstr>Radix Sort with 32 bit numbers</vt:lpstr>
      <vt:lpstr>Runtime of Radix Sort</vt:lpstr>
      <vt:lpstr>SpampedeBase</vt:lpstr>
      <vt:lpstr>run() calls  cycle()</vt:lpstr>
      <vt:lpstr>PowerPoint Presentation</vt:lpstr>
      <vt:lpstr>actionPerformed</vt:lpstr>
      <vt:lpstr>How does  stop() work?</vt:lpstr>
      <vt:lpstr>PowerPoint Presentation</vt:lpstr>
      <vt:lpstr>PowerPoint Presentation</vt:lpstr>
      <vt:lpstr>Spampede</vt:lpstr>
      <vt:lpstr>PowerPoint Presentation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533</cp:revision>
  <cp:lastPrinted>2013-11-25T17:50:40Z</cp:lastPrinted>
  <dcterms:created xsi:type="dcterms:W3CDTF">2012-10-29T16:10:05Z</dcterms:created>
  <dcterms:modified xsi:type="dcterms:W3CDTF">2013-12-02T22:44:03Z</dcterms:modified>
</cp:coreProperties>
</file>