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275" r:id="rId2"/>
    <p:sldId id="546" r:id="rId3"/>
    <p:sldId id="551" r:id="rId4"/>
    <p:sldId id="1091" r:id="rId5"/>
    <p:sldId id="1000" r:id="rId6"/>
    <p:sldId id="1103" r:id="rId7"/>
    <p:sldId id="1017" r:id="rId8"/>
    <p:sldId id="1018" r:id="rId9"/>
    <p:sldId id="1019" r:id="rId10"/>
    <p:sldId id="1020" r:id="rId11"/>
    <p:sldId id="1021" r:id="rId12"/>
    <p:sldId id="1022" r:id="rId13"/>
    <p:sldId id="1138" r:id="rId14"/>
    <p:sldId id="1147" r:id="rId15"/>
    <p:sldId id="1149" r:id="rId16"/>
    <p:sldId id="1119" r:id="rId17"/>
    <p:sldId id="1115" r:id="rId18"/>
    <p:sldId id="1116" r:id="rId19"/>
    <p:sldId id="1117" r:id="rId20"/>
    <p:sldId id="1118" r:id="rId21"/>
    <p:sldId id="1123" r:id="rId22"/>
    <p:sldId id="1124" r:id="rId23"/>
    <p:sldId id="1127" r:id="rId24"/>
    <p:sldId id="1125" r:id="rId25"/>
    <p:sldId id="1126" r:id="rId26"/>
    <p:sldId id="1151" r:id="rId27"/>
    <p:sldId id="1146" r:id="rId28"/>
    <p:sldId id="1143" r:id="rId29"/>
    <p:sldId id="1144" r:id="rId30"/>
    <p:sldId id="1152" r:id="rId31"/>
    <p:sldId id="1156" r:id="rId32"/>
    <p:sldId id="1153" r:id="rId33"/>
    <p:sldId id="1128" r:id="rId34"/>
    <p:sldId id="1129" r:id="rId35"/>
    <p:sldId id="1133" r:id="rId36"/>
    <p:sldId id="1134" r:id="rId37"/>
    <p:sldId id="1154" r:id="rId38"/>
    <p:sldId id="1120" r:id="rId39"/>
    <p:sldId id="1121" r:id="rId40"/>
    <p:sldId id="1122" r:id="rId41"/>
    <p:sldId id="1150" r:id="rId42"/>
    <p:sldId id="1142" r:id="rId43"/>
    <p:sldId id="1157" r:id="rId44"/>
    <p:sldId id="1158" r:id="rId45"/>
    <p:sldId id="1046" r:id="rId46"/>
    <p:sldId id="1047" r:id="rId47"/>
    <p:sldId id="1048" r:id="rId48"/>
    <p:sldId id="1049" r:id="rId49"/>
    <p:sldId id="1050" r:id="rId50"/>
    <p:sldId id="1051" r:id="rId51"/>
    <p:sldId id="1052" r:id="rId52"/>
    <p:sldId id="1053" r:id="rId53"/>
    <p:sldId id="1054" r:id="rId54"/>
    <p:sldId id="1055" r:id="rId55"/>
    <p:sldId id="1056" r:id="rId56"/>
    <p:sldId id="1057" r:id="rId57"/>
    <p:sldId id="1058" r:id="rId58"/>
    <p:sldId id="1059" r:id="rId59"/>
    <p:sldId id="1060" r:id="rId60"/>
    <p:sldId id="1061" r:id="rId61"/>
    <p:sldId id="1062" r:id="rId62"/>
    <p:sldId id="1063" r:id="rId63"/>
    <p:sldId id="1064" r:id="rId64"/>
    <p:sldId id="1065" r:id="rId65"/>
    <p:sldId id="1066" r:id="rId66"/>
    <p:sldId id="1067" r:id="rId67"/>
    <p:sldId id="1068" r:id="rId68"/>
    <p:sldId id="1069" r:id="rId69"/>
    <p:sldId id="1070" r:id="rId70"/>
    <p:sldId id="1071" r:id="rId71"/>
    <p:sldId id="1072" r:id="rId72"/>
    <p:sldId id="1073" r:id="rId73"/>
    <p:sldId id="1074" r:id="rId74"/>
    <p:sldId id="1075" r:id="rId75"/>
    <p:sldId id="1076" r:id="rId76"/>
    <p:sldId id="1077" r:id="rId77"/>
    <p:sldId id="1078" r:id="rId78"/>
    <p:sldId id="1079" r:id="rId79"/>
    <p:sldId id="1080" r:id="rId80"/>
    <p:sldId id="1081" r:id="rId81"/>
    <p:sldId id="1082" r:id="rId82"/>
    <p:sldId id="1083" r:id="rId83"/>
    <p:sldId id="1084" r:id="rId84"/>
    <p:sldId id="1085" r:id="rId85"/>
    <p:sldId id="1086" r:id="rId86"/>
    <p:sldId id="452" r:id="rId87"/>
    <p:sldId id="871" r:id="rId88"/>
    <p:sldId id="872" r:id="rId89"/>
    <p:sldId id="873" r:id="rId90"/>
    <p:sldId id="870" r:id="rId91"/>
    <p:sldId id="309" r:id="rId92"/>
    <p:sldId id="294" r:id="rId93"/>
    <p:sldId id="296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445" r:id="rId106"/>
    <p:sldId id="446" r:id="rId107"/>
    <p:sldId id="682" r:id="rId108"/>
    <p:sldId id="991" r:id="rId109"/>
    <p:sldId id="1135" r:id="rId110"/>
    <p:sldId id="1136" r:id="rId111"/>
    <p:sldId id="1141" r:id="rId1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Administration" id="{4B21EF4B-8E11-4FD7-9B1C-7FED830C5324}">
          <p14:sldIdLst>
            <p14:sldId id="275"/>
            <p14:sldId id="546"/>
            <p14:sldId id="551"/>
          </p14:sldIdLst>
        </p14:section>
        <p14:section name="Review" id="{62D3BFE8-62C3-43B2-A48F-2C0BB2C748AE}">
          <p14:sldIdLst>
            <p14:sldId id="1091"/>
            <p14:sldId id="1000"/>
          </p14:sldIdLst>
        </p14:section>
        <p14:section name="Arrays" id="{28AD99A4-6A24-4FF6-87B7-F81339D94DA2}">
          <p14:sldIdLst>
            <p14:sldId id="1103"/>
            <p14:sldId id="1017"/>
            <p14:sldId id="1018"/>
            <p14:sldId id="1019"/>
            <p14:sldId id="1020"/>
            <p14:sldId id="1021"/>
            <p14:sldId id="1022"/>
          </p14:sldIdLst>
        </p14:section>
        <p14:section name="Constructor Practice" id="{BB7660E1-BFDD-44EF-B7E9-E384EF4ED7D2}">
          <p14:sldIdLst>
            <p14:sldId id="1138"/>
            <p14:sldId id="1147"/>
            <p14:sldId id="1149"/>
          </p14:sldIdLst>
        </p14:section>
        <p14:section name="Static" id="{B3CC84A8-F9B0-420C-A298-D6CF0DAFF387}">
          <p14:sldIdLst>
            <p14:sldId id="1119"/>
            <p14:sldId id="1115"/>
            <p14:sldId id="1116"/>
            <p14:sldId id="1117"/>
            <p14:sldId id="1118"/>
          </p14:sldIdLst>
        </p14:section>
        <p14:section name="Merge" id="{709DE0E2-0979-41B7-80C8-C0AF7D3D1CE6}">
          <p14:sldIdLst>
            <p14:sldId id="1123"/>
            <p14:sldId id="1124"/>
            <p14:sldId id="1127"/>
            <p14:sldId id="1125"/>
            <p14:sldId id="1126"/>
            <p14:sldId id="1151"/>
          </p14:sldIdLst>
        </p14:section>
        <p14:section name="List" id="{E46D03C3-241F-4D9B-962D-22B1FE2F9B2D}">
          <p14:sldIdLst>
            <p14:sldId id="1146"/>
            <p14:sldId id="1143"/>
            <p14:sldId id="1144"/>
            <p14:sldId id="1152"/>
            <p14:sldId id="1156"/>
            <p14:sldId id="1153"/>
          </p14:sldIdLst>
        </p14:section>
        <p14:section name="BSTNode" id="{BCFCD453-84E6-4403-B445-E64975040467}">
          <p14:sldIdLst>
            <p14:sldId id="1128"/>
            <p14:sldId id="1129"/>
            <p14:sldId id="1133"/>
            <p14:sldId id="1134"/>
            <p14:sldId id="1154"/>
          </p14:sldIdLst>
        </p14:section>
        <p14:section name="TDD" id="{4244777C-31C9-4FD5-96BB-0E588341F854}">
          <p14:sldIdLst>
            <p14:sldId id="1120"/>
            <p14:sldId id="1121"/>
            <p14:sldId id="1122"/>
            <p14:sldId id="1150"/>
            <p14:sldId id="1142"/>
          </p14:sldIdLst>
        </p14:section>
        <p14:section name="Bonus" id="{AC962DBF-3BEF-4BD9-8C2F-E93737BA45A4}">
          <p14:sldIdLst>
            <p14:sldId id="1157"/>
            <p14:sldId id="1158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452"/>
            <p14:sldId id="871"/>
            <p14:sldId id="872"/>
            <p14:sldId id="873"/>
            <p14:sldId id="870"/>
            <p14:sldId id="309"/>
            <p14:sldId id="294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45"/>
            <p14:sldId id="446"/>
            <p14:sldId id="682"/>
            <p14:sldId id="991"/>
            <p14:sldId id="1135"/>
            <p14:sldId id="1136"/>
            <p14:sldId id="11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 autoAdjust="0"/>
  </p:normalViewPr>
  <p:slideViewPr>
    <p:cSldViewPr>
      <p:cViewPr>
        <p:scale>
          <a:sx n="70" d="100"/>
          <a:sy n="70" d="100"/>
        </p:scale>
        <p:origin x="-25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B4056CDE-4453-4858-BDE0-0B4C6C424C98}" type="presOf" srcId="{D9E4BB66-A798-4486-B94E-A2973735F262}" destId="{8EE5A705-1B04-4B88-9E00-061A9E9C8EA3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E7AF29CD-62B9-4CE4-A9D3-AABAEABA4355}" type="presOf" srcId="{9DB7261F-EBE4-4F25-8D0C-3059EBF69084}" destId="{D05CB98C-987E-4326-92B0-4DE690BB224D}" srcOrd="0" destOrd="0" presId="urn:microsoft.com/office/officeart/2005/8/layout/hierarchy1"/>
    <dgm:cxn modelId="{34934F03-F8E6-4EC0-9EAE-2AE0716B0F9D}" type="presOf" srcId="{E0166CA6-7C08-4A54-A6BF-649486745C60}" destId="{A55F3E30-46DF-4821-B67E-6E4382DAC921}" srcOrd="0" destOrd="0" presId="urn:microsoft.com/office/officeart/2005/8/layout/hierarchy1"/>
    <dgm:cxn modelId="{1DDB6634-61ED-4219-B8A4-22BBE6894002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A9718549-58D0-4401-BD00-CC0C30B688F2}" type="presOf" srcId="{3C97553A-A562-439A-8E40-125CD02D626B}" destId="{D67833BF-FD0E-45B6-9DC8-BA2C657BD1CB}" srcOrd="0" destOrd="0" presId="urn:microsoft.com/office/officeart/2005/8/layout/hierarchy1"/>
    <dgm:cxn modelId="{B3F33CDB-C41A-4F91-BC47-688EB5BFF597}" type="presOf" srcId="{46988792-36D6-4D90-9CDA-FC91BD00586D}" destId="{DC182453-8B81-411F-831B-2717ECFC4EA0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4B6410B4-3615-4E42-A009-AC2864C0DC47}" type="presOf" srcId="{1F7D5AB0-098A-4388-A7A1-E3AFCD8D6D05}" destId="{51229889-18EE-4863-B09F-64294CDEE997}" srcOrd="0" destOrd="0" presId="urn:microsoft.com/office/officeart/2005/8/layout/hierarchy1"/>
    <dgm:cxn modelId="{D6179008-0D1C-458F-A7A1-FAB1FAF847A0}" type="presOf" srcId="{F82338B5-F251-4C47-A4F8-35E2A1493DCE}" destId="{8D66BA76-8CAB-45B5-9D11-9D8841796241}" srcOrd="0" destOrd="0" presId="urn:microsoft.com/office/officeart/2005/8/layout/hierarchy1"/>
    <dgm:cxn modelId="{C4E83271-5269-4448-9866-560328A55ACE}" type="presParOf" srcId="{898C303C-D5B3-4DD7-B0B9-6FFD9ECA8397}" destId="{4B00D8AD-F74B-4C50-B078-53086DF26042}" srcOrd="0" destOrd="0" presId="urn:microsoft.com/office/officeart/2005/8/layout/hierarchy1"/>
    <dgm:cxn modelId="{CE1D3BCC-DE02-4E82-B6CD-9EFB4047BCB3}" type="presParOf" srcId="{4B00D8AD-F74B-4C50-B078-53086DF26042}" destId="{D3BAB740-621B-4DE9-8AE5-3A3DCB2F313A}" srcOrd="0" destOrd="0" presId="urn:microsoft.com/office/officeart/2005/8/layout/hierarchy1"/>
    <dgm:cxn modelId="{33B94B87-476A-4728-A8A1-EE198A1AEE55}" type="presParOf" srcId="{D3BAB740-621B-4DE9-8AE5-3A3DCB2F313A}" destId="{16C23E90-D800-4E23-B194-E1C19018AA5A}" srcOrd="0" destOrd="0" presId="urn:microsoft.com/office/officeart/2005/8/layout/hierarchy1"/>
    <dgm:cxn modelId="{EEB8DEB5-5E1F-4CB4-9665-92D1CE949470}" type="presParOf" srcId="{D3BAB740-621B-4DE9-8AE5-3A3DCB2F313A}" destId="{DC182453-8B81-411F-831B-2717ECFC4EA0}" srcOrd="1" destOrd="0" presId="urn:microsoft.com/office/officeart/2005/8/layout/hierarchy1"/>
    <dgm:cxn modelId="{C29DCB03-0823-4CB3-83A4-7253FC1D4EF6}" type="presParOf" srcId="{4B00D8AD-F74B-4C50-B078-53086DF26042}" destId="{61954FAA-465C-403E-AEB0-B647A8884DE5}" srcOrd="1" destOrd="0" presId="urn:microsoft.com/office/officeart/2005/8/layout/hierarchy1"/>
    <dgm:cxn modelId="{443B1800-80AB-40EC-9222-61CFCF1CCE15}" type="presParOf" srcId="{61954FAA-465C-403E-AEB0-B647A8884DE5}" destId="{8D66BA76-8CAB-45B5-9D11-9D8841796241}" srcOrd="0" destOrd="0" presId="urn:microsoft.com/office/officeart/2005/8/layout/hierarchy1"/>
    <dgm:cxn modelId="{8B4422CF-984F-47D7-A7F2-1A05701E4D69}" type="presParOf" srcId="{61954FAA-465C-403E-AEB0-B647A8884DE5}" destId="{57BDB8BA-11D1-45FE-AF1E-9E32F69B9E74}" srcOrd="1" destOrd="0" presId="urn:microsoft.com/office/officeart/2005/8/layout/hierarchy1"/>
    <dgm:cxn modelId="{22FF058D-10EA-4883-820C-2E622E3F6C34}" type="presParOf" srcId="{57BDB8BA-11D1-45FE-AF1E-9E32F69B9E74}" destId="{78110873-3C44-4114-B783-621CBAF4C77D}" srcOrd="0" destOrd="0" presId="urn:microsoft.com/office/officeart/2005/8/layout/hierarchy1"/>
    <dgm:cxn modelId="{6956893F-CAD1-4245-9184-8519A9BC8A85}" type="presParOf" srcId="{78110873-3C44-4114-B783-621CBAF4C77D}" destId="{EDE50C3C-93D8-43FA-9206-24137F07F60A}" srcOrd="0" destOrd="0" presId="urn:microsoft.com/office/officeart/2005/8/layout/hierarchy1"/>
    <dgm:cxn modelId="{862ECFD3-4939-4F48-A892-C6911CA0B93C}" type="presParOf" srcId="{78110873-3C44-4114-B783-621CBAF4C77D}" destId="{51229889-18EE-4863-B09F-64294CDEE997}" srcOrd="1" destOrd="0" presId="urn:microsoft.com/office/officeart/2005/8/layout/hierarchy1"/>
    <dgm:cxn modelId="{1CC91D3A-7A6A-4593-8B9F-868CC33BB0A1}" type="presParOf" srcId="{57BDB8BA-11D1-45FE-AF1E-9E32F69B9E74}" destId="{520BE669-1783-47B2-BB6D-F3DD4C19037A}" srcOrd="1" destOrd="0" presId="urn:microsoft.com/office/officeart/2005/8/layout/hierarchy1"/>
    <dgm:cxn modelId="{4DA815CB-F1D8-4011-AE2B-8B8C6EF8BE30}" type="presParOf" srcId="{520BE669-1783-47B2-BB6D-F3DD4C19037A}" destId="{D67833BF-FD0E-45B6-9DC8-BA2C657BD1CB}" srcOrd="0" destOrd="0" presId="urn:microsoft.com/office/officeart/2005/8/layout/hierarchy1"/>
    <dgm:cxn modelId="{18ABF8B6-BA78-4320-BF8F-34509F6DB26E}" type="presParOf" srcId="{520BE669-1783-47B2-BB6D-F3DD4C19037A}" destId="{ABE20986-877F-4B05-80F2-CC8831A3C52C}" srcOrd="1" destOrd="0" presId="urn:microsoft.com/office/officeart/2005/8/layout/hierarchy1"/>
    <dgm:cxn modelId="{608A7FF0-2DA8-455A-AA96-EB50C1D2486B}" type="presParOf" srcId="{ABE20986-877F-4B05-80F2-CC8831A3C52C}" destId="{5868D177-DD40-4026-99F5-2C523E085948}" srcOrd="0" destOrd="0" presId="urn:microsoft.com/office/officeart/2005/8/layout/hierarchy1"/>
    <dgm:cxn modelId="{57C3B868-E6BC-487C-9657-A848462460AF}" type="presParOf" srcId="{5868D177-DD40-4026-99F5-2C523E085948}" destId="{316A4ED6-BC71-4DFB-97D9-4FE41E6B2061}" srcOrd="0" destOrd="0" presId="urn:microsoft.com/office/officeart/2005/8/layout/hierarchy1"/>
    <dgm:cxn modelId="{96D6A17C-764D-4E74-A007-9154F358A38B}" type="presParOf" srcId="{5868D177-DD40-4026-99F5-2C523E085948}" destId="{A55F3E30-46DF-4821-B67E-6E4382DAC921}" srcOrd="1" destOrd="0" presId="urn:microsoft.com/office/officeart/2005/8/layout/hierarchy1"/>
    <dgm:cxn modelId="{D62CFC41-F417-4F15-A9BA-5709CD46D295}" type="presParOf" srcId="{ABE20986-877F-4B05-80F2-CC8831A3C52C}" destId="{9A3CAC8A-245E-4BF0-8771-97A75C9E379E}" srcOrd="1" destOrd="0" presId="urn:microsoft.com/office/officeart/2005/8/layout/hierarchy1"/>
    <dgm:cxn modelId="{A32537C7-6017-4D79-B61A-DDDF85898900}" type="presParOf" srcId="{61954FAA-465C-403E-AEB0-B647A8884DE5}" destId="{D05CB98C-987E-4326-92B0-4DE690BB224D}" srcOrd="2" destOrd="0" presId="urn:microsoft.com/office/officeart/2005/8/layout/hierarchy1"/>
    <dgm:cxn modelId="{4CCB1368-99EA-404D-8A44-5EA921B565AF}" type="presParOf" srcId="{61954FAA-465C-403E-AEB0-B647A8884DE5}" destId="{47CDBDC8-72FB-492D-B003-F1EB1D24BDDB}" srcOrd="3" destOrd="0" presId="urn:microsoft.com/office/officeart/2005/8/layout/hierarchy1"/>
    <dgm:cxn modelId="{39017EC0-0AA4-48B9-8963-8760A770A6D7}" type="presParOf" srcId="{47CDBDC8-72FB-492D-B003-F1EB1D24BDDB}" destId="{03B153B5-D924-4355-9C0D-68EE2ABE9C1C}" srcOrd="0" destOrd="0" presId="urn:microsoft.com/office/officeart/2005/8/layout/hierarchy1"/>
    <dgm:cxn modelId="{547E6A93-5B6C-46FF-84D1-C5BF8BEDAB22}" type="presParOf" srcId="{03B153B5-D924-4355-9C0D-68EE2ABE9C1C}" destId="{C834DA17-42CD-4865-8017-A008FC0745A0}" srcOrd="0" destOrd="0" presId="urn:microsoft.com/office/officeart/2005/8/layout/hierarchy1"/>
    <dgm:cxn modelId="{0144934B-3D44-4B3C-AE59-C83D124CDA26}" type="presParOf" srcId="{03B153B5-D924-4355-9C0D-68EE2ABE9C1C}" destId="{8EE5A705-1B04-4B88-9E00-061A9E9C8EA3}" srcOrd="1" destOrd="0" presId="urn:microsoft.com/office/officeart/2005/8/layout/hierarchy1"/>
    <dgm:cxn modelId="{75F901CA-2D8E-4B0B-9C99-F0598ED0BF99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38F2B66-4CD7-4993-8C5A-98C643405F92}" type="presOf" srcId="{D9E4BB66-A798-4486-B94E-A2973735F262}" destId="{8EE5A705-1B04-4B88-9E00-061A9E9C8EA3}" srcOrd="0" destOrd="0" presId="urn:microsoft.com/office/officeart/2005/8/layout/hierarchy1"/>
    <dgm:cxn modelId="{66E9A316-F29C-49B5-AA95-BE2DB525DC40}" type="presOf" srcId="{46988792-36D6-4D90-9CDA-FC91BD00586D}" destId="{DC182453-8B81-411F-831B-2717ECFC4EA0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CDCC4188-9D86-4377-87C0-9493C9D23B76}" type="presOf" srcId="{E0166CA6-7C08-4A54-A6BF-649486745C60}" destId="{A55F3E30-46DF-4821-B67E-6E4382DAC921}" srcOrd="0" destOrd="0" presId="urn:microsoft.com/office/officeart/2005/8/layout/hierarchy1"/>
    <dgm:cxn modelId="{74E8EA1F-05AC-4AF1-BAC0-586B14F16159}" type="presOf" srcId="{9DB7261F-EBE4-4F25-8D0C-3059EBF69084}" destId="{D05CB98C-987E-4326-92B0-4DE690BB224D}" srcOrd="0" destOrd="0" presId="urn:microsoft.com/office/officeart/2005/8/layout/hierarchy1"/>
    <dgm:cxn modelId="{6A5DDD4C-0687-4261-AD14-B5CBDB875B19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6504A430-17D8-4547-B7DD-BD5B615CB558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C7E51799-F945-4CAE-9AD3-8B86A89DBEF5}" type="presOf" srcId="{F82338B5-F251-4C47-A4F8-35E2A1493DCE}" destId="{8D66BA76-8CAB-45B5-9D11-9D8841796241}" srcOrd="0" destOrd="0" presId="urn:microsoft.com/office/officeart/2005/8/layout/hierarchy1"/>
    <dgm:cxn modelId="{1BDB6EB1-56B1-4208-8EC7-292B83E42B24}" type="presOf" srcId="{3A05D09F-FFB8-4BD2-97C5-4C3D1FDC246A}" destId="{FECBC2B5-0ADD-47CE-8FE4-99E5E6547286}" srcOrd="0" destOrd="0" presId="urn:microsoft.com/office/officeart/2005/8/layout/hierarchy1"/>
    <dgm:cxn modelId="{844E4A91-C0E4-4FAB-BD67-7CD649B928BA}" type="presOf" srcId="{3C97553A-A562-439A-8E40-125CD02D626B}" destId="{D67833BF-FD0E-45B6-9DC8-BA2C657BD1CB}" srcOrd="0" destOrd="0" presId="urn:microsoft.com/office/officeart/2005/8/layout/hierarchy1"/>
    <dgm:cxn modelId="{BBE04A31-0DFA-472A-BBC4-0B410157DBAA}" type="presOf" srcId="{3679F2A9-BCC9-4172-97F3-4C66A6ED70E4}" destId="{185A59B4-D622-405F-A5AD-671E1879A748}" srcOrd="0" destOrd="0" presId="urn:microsoft.com/office/officeart/2005/8/layout/hierarchy1"/>
    <dgm:cxn modelId="{0F5905C9-E749-45B9-A737-AD25387C68C8}" type="presParOf" srcId="{898C303C-D5B3-4DD7-B0B9-6FFD9ECA8397}" destId="{4B00D8AD-F74B-4C50-B078-53086DF26042}" srcOrd="0" destOrd="0" presId="urn:microsoft.com/office/officeart/2005/8/layout/hierarchy1"/>
    <dgm:cxn modelId="{CEB8F03F-B4B7-4843-851B-006B4843DB2A}" type="presParOf" srcId="{4B00D8AD-F74B-4C50-B078-53086DF26042}" destId="{D3BAB740-621B-4DE9-8AE5-3A3DCB2F313A}" srcOrd="0" destOrd="0" presId="urn:microsoft.com/office/officeart/2005/8/layout/hierarchy1"/>
    <dgm:cxn modelId="{6DD7ECE2-C477-4E68-9A5B-B94C0C185EC0}" type="presParOf" srcId="{D3BAB740-621B-4DE9-8AE5-3A3DCB2F313A}" destId="{16C23E90-D800-4E23-B194-E1C19018AA5A}" srcOrd="0" destOrd="0" presId="urn:microsoft.com/office/officeart/2005/8/layout/hierarchy1"/>
    <dgm:cxn modelId="{2F72C902-D881-4127-AF3B-C593B855D0AC}" type="presParOf" srcId="{D3BAB740-621B-4DE9-8AE5-3A3DCB2F313A}" destId="{DC182453-8B81-411F-831B-2717ECFC4EA0}" srcOrd="1" destOrd="0" presId="urn:microsoft.com/office/officeart/2005/8/layout/hierarchy1"/>
    <dgm:cxn modelId="{FC047771-B2CA-4F2E-AD6A-DA785E5CD1D3}" type="presParOf" srcId="{4B00D8AD-F74B-4C50-B078-53086DF26042}" destId="{61954FAA-465C-403E-AEB0-B647A8884DE5}" srcOrd="1" destOrd="0" presId="urn:microsoft.com/office/officeart/2005/8/layout/hierarchy1"/>
    <dgm:cxn modelId="{8E6A8AB4-5556-4658-A622-ED84168FA2B0}" type="presParOf" srcId="{61954FAA-465C-403E-AEB0-B647A8884DE5}" destId="{8D66BA76-8CAB-45B5-9D11-9D8841796241}" srcOrd="0" destOrd="0" presId="urn:microsoft.com/office/officeart/2005/8/layout/hierarchy1"/>
    <dgm:cxn modelId="{36688BBF-906E-4CAD-883E-B1CCEB60C400}" type="presParOf" srcId="{61954FAA-465C-403E-AEB0-B647A8884DE5}" destId="{57BDB8BA-11D1-45FE-AF1E-9E32F69B9E74}" srcOrd="1" destOrd="0" presId="urn:microsoft.com/office/officeart/2005/8/layout/hierarchy1"/>
    <dgm:cxn modelId="{240D9206-5A97-4CAA-8A8B-461133C1047B}" type="presParOf" srcId="{57BDB8BA-11D1-45FE-AF1E-9E32F69B9E74}" destId="{78110873-3C44-4114-B783-621CBAF4C77D}" srcOrd="0" destOrd="0" presId="urn:microsoft.com/office/officeart/2005/8/layout/hierarchy1"/>
    <dgm:cxn modelId="{6857B154-F068-4131-B305-0076E41999C0}" type="presParOf" srcId="{78110873-3C44-4114-B783-621CBAF4C77D}" destId="{EDE50C3C-93D8-43FA-9206-24137F07F60A}" srcOrd="0" destOrd="0" presId="urn:microsoft.com/office/officeart/2005/8/layout/hierarchy1"/>
    <dgm:cxn modelId="{8A679DDC-EA0C-4986-9819-ED493A9A62DA}" type="presParOf" srcId="{78110873-3C44-4114-B783-621CBAF4C77D}" destId="{51229889-18EE-4863-B09F-64294CDEE997}" srcOrd="1" destOrd="0" presId="urn:microsoft.com/office/officeart/2005/8/layout/hierarchy1"/>
    <dgm:cxn modelId="{DDAFF0BE-95DA-4A2C-9F19-D7E01DAD9A62}" type="presParOf" srcId="{57BDB8BA-11D1-45FE-AF1E-9E32F69B9E74}" destId="{520BE669-1783-47B2-BB6D-F3DD4C19037A}" srcOrd="1" destOrd="0" presId="urn:microsoft.com/office/officeart/2005/8/layout/hierarchy1"/>
    <dgm:cxn modelId="{A2294A16-1732-4E64-9DC2-22BFA5FFF0CC}" type="presParOf" srcId="{520BE669-1783-47B2-BB6D-F3DD4C19037A}" destId="{D67833BF-FD0E-45B6-9DC8-BA2C657BD1CB}" srcOrd="0" destOrd="0" presId="urn:microsoft.com/office/officeart/2005/8/layout/hierarchy1"/>
    <dgm:cxn modelId="{D3D079D0-984A-4776-ACDE-EF06C556F1DE}" type="presParOf" srcId="{520BE669-1783-47B2-BB6D-F3DD4C19037A}" destId="{ABE20986-877F-4B05-80F2-CC8831A3C52C}" srcOrd="1" destOrd="0" presId="urn:microsoft.com/office/officeart/2005/8/layout/hierarchy1"/>
    <dgm:cxn modelId="{59A5184F-8528-41C9-BAD5-C7B9EB3FAB35}" type="presParOf" srcId="{ABE20986-877F-4B05-80F2-CC8831A3C52C}" destId="{5868D177-DD40-4026-99F5-2C523E085948}" srcOrd="0" destOrd="0" presId="urn:microsoft.com/office/officeart/2005/8/layout/hierarchy1"/>
    <dgm:cxn modelId="{06BF538A-1464-43E7-B0A2-82B5BB5F60C2}" type="presParOf" srcId="{5868D177-DD40-4026-99F5-2C523E085948}" destId="{316A4ED6-BC71-4DFB-97D9-4FE41E6B2061}" srcOrd="0" destOrd="0" presId="urn:microsoft.com/office/officeart/2005/8/layout/hierarchy1"/>
    <dgm:cxn modelId="{1FBE2FDA-1EAB-4A45-96F5-3D10C6C4BC5A}" type="presParOf" srcId="{5868D177-DD40-4026-99F5-2C523E085948}" destId="{A55F3E30-46DF-4821-B67E-6E4382DAC921}" srcOrd="1" destOrd="0" presId="urn:microsoft.com/office/officeart/2005/8/layout/hierarchy1"/>
    <dgm:cxn modelId="{7749F912-5013-4666-B829-67BC2FC7BEF6}" type="presParOf" srcId="{ABE20986-877F-4B05-80F2-CC8831A3C52C}" destId="{9A3CAC8A-245E-4BF0-8771-97A75C9E379E}" srcOrd="1" destOrd="0" presId="urn:microsoft.com/office/officeart/2005/8/layout/hierarchy1"/>
    <dgm:cxn modelId="{6D26C524-E2BE-4A9E-9D07-B511345BC9A2}" type="presParOf" srcId="{520BE669-1783-47B2-BB6D-F3DD4C19037A}" destId="{185A59B4-D622-405F-A5AD-671E1879A748}" srcOrd="2" destOrd="0" presId="urn:microsoft.com/office/officeart/2005/8/layout/hierarchy1"/>
    <dgm:cxn modelId="{6B92C318-BC89-43EE-B125-B1823224E023}" type="presParOf" srcId="{520BE669-1783-47B2-BB6D-F3DD4C19037A}" destId="{C8C58C63-3F15-4F9B-94AE-7A96924ADF65}" srcOrd="3" destOrd="0" presId="urn:microsoft.com/office/officeart/2005/8/layout/hierarchy1"/>
    <dgm:cxn modelId="{1F42446E-41E7-47CF-8A98-4C5D008CA5CD}" type="presParOf" srcId="{C8C58C63-3F15-4F9B-94AE-7A96924ADF65}" destId="{889ECD5E-833C-4F7F-8241-DCD9813F348A}" srcOrd="0" destOrd="0" presId="urn:microsoft.com/office/officeart/2005/8/layout/hierarchy1"/>
    <dgm:cxn modelId="{B08025D6-41AF-4446-9DEB-A48DEA4283C4}" type="presParOf" srcId="{889ECD5E-833C-4F7F-8241-DCD9813F348A}" destId="{4F7F841E-1B8F-4101-91F2-7186D9592359}" srcOrd="0" destOrd="0" presId="urn:microsoft.com/office/officeart/2005/8/layout/hierarchy1"/>
    <dgm:cxn modelId="{4C36EF05-899C-4E3A-BFF7-EA39B0C52DED}" type="presParOf" srcId="{889ECD5E-833C-4F7F-8241-DCD9813F348A}" destId="{FECBC2B5-0ADD-47CE-8FE4-99E5E6547286}" srcOrd="1" destOrd="0" presId="urn:microsoft.com/office/officeart/2005/8/layout/hierarchy1"/>
    <dgm:cxn modelId="{7522EBEA-5F3D-4A57-9055-AF3ACD6EDE90}" type="presParOf" srcId="{C8C58C63-3F15-4F9B-94AE-7A96924ADF65}" destId="{1FF03453-05F9-4F2C-AAE9-08D18E99DE14}" srcOrd="1" destOrd="0" presId="urn:microsoft.com/office/officeart/2005/8/layout/hierarchy1"/>
    <dgm:cxn modelId="{9FAE76AD-DC7B-4248-ACD4-D8C5A1AB676D}" type="presParOf" srcId="{61954FAA-465C-403E-AEB0-B647A8884DE5}" destId="{D05CB98C-987E-4326-92B0-4DE690BB224D}" srcOrd="2" destOrd="0" presId="urn:microsoft.com/office/officeart/2005/8/layout/hierarchy1"/>
    <dgm:cxn modelId="{117B184C-4D4E-4BA3-B1F5-F62794864823}" type="presParOf" srcId="{61954FAA-465C-403E-AEB0-B647A8884DE5}" destId="{47CDBDC8-72FB-492D-B003-F1EB1D24BDDB}" srcOrd="3" destOrd="0" presId="urn:microsoft.com/office/officeart/2005/8/layout/hierarchy1"/>
    <dgm:cxn modelId="{C31301CE-A53C-4A1F-889D-B6F55774FBA3}" type="presParOf" srcId="{47CDBDC8-72FB-492D-B003-F1EB1D24BDDB}" destId="{03B153B5-D924-4355-9C0D-68EE2ABE9C1C}" srcOrd="0" destOrd="0" presId="urn:microsoft.com/office/officeart/2005/8/layout/hierarchy1"/>
    <dgm:cxn modelId="{4774F846-F33D-4047-8517-4825BA8CAC30}" type="presParOf" srcId="{03B153B5-D924-4355-9C0D-68EE2ABE9C1C}" destId="{C834DA17-42CD-4865-8017-A008FC0745A0}" srcOrd="0" destOrd="0" presId="urn:microsoft.com/office/officeart/2005/8/layout/hierarchy1"/>
    <dgm:cxn modelId="{E1E181C0-E282-4FCB-B8E3-D6DE5599572B}" type="presParOf" srcId="{03B153B5-D924-4355-9C0D-68EE2ABE9C1C}" destId="{8EE5A705-1B04-4B88-9E00-061A9E9C8EA3}" srcOrd="1" destOrd="0" presId="urn:microsoft.com/office/officeart/2005/8/layout/hierarchy1"/>
    <dgm:cxn modelId="{08821F7B-1F14-4811-8215-71D4F5FFAE2E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D4A3EC00-69BB-47C8-81B4-803FB860319B}" type="presOf" srcId="{E68EFC0F-9BAE-482F-B502-06A0F5230EED}" destId="{D3F1D67F-C91A-4B18-9C13-DEDC0BC2574B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91474D51-9A7B-45C8-8959-B81012C17E89}" type="presOf" srcId="{A01E3EDB-16DA-4AB5-A5AD-E57C7051C986}" destId="{FB419531-6B96-498E-AFF0-ED30935E227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D2183450-1C17-4FBA-904F-32957DCF5324}" type="presOf" srcId="{1E0342FF-C686-42E1-A88E-613A243C2E80}" destId="{B1847263-3772-48FA-B81F-7CB9F905C0E9}" srcOrd="0" destOrd="0" presId="urn:microsoft.com/office/officeart/2005/8/layout/hierarchy1"/>
    <dgm:cxn modelId="{A8DC04B0-A6E5-41C7-9B57-8B9290295D1B}" type="presOf" srcId="{46988792-36D6-4D90-9CDA-FC91BD00586D}" destId="{DC182453-8B81-411F-831B-2717ECFC4EA0}" srcOrd="0" destOrd="0" presId="urn:microsoft.com/office/officeart/2005/8/layout/hierarchy1"/>
    <dgm:cxn modelId="{8B4D874A-AAD8-46DC-8FBF-110AEA4FB49F}" type="presOf" srcId="{A01537A2-0B35-494C-938C-1C13400634F2}" destId="{898C303C-D5B3-4DD7-B0B9-6FFD9ECA8397}" srcOrd="0" destOrd="0" presId="urn:microsoft.com/office/officeart/2005/8/layout/hierarchy1"/>
    <dgm:cxn modelId="{89BEF1DD-2694-47D9-85C7-88DBE5527AF6}" type="presOf" srcId="{604D44E6-2A7E-477D-A218-79DC5CF3BE1B}" destId="{9C9D6B39-C1FB-4CF8-858E-1663700B17A3}" srcOrd="0" destOrd="0" presId="urn:microsoft.com/office/officeart/2005/8/layout/hierarchy1"/>
    <dgm:cxn modelId="{B17E7886-4BE1-4BFA-B28A-AC18C5083A36}" type="presOf" srcId="{F53E9660-E0F7-4441-B089-5185DC7B3AEB}" destId="{2D314F6F-E2D6-46A5-8821-AE19A02856C5}" srcOrd="0" destOrd="0" presId="urn:microsoft.com/office/officeart/2005/8/layout/hierarchy1"/>
    <dgm:cxn modelId="{E7B2EDD2-2799-42D5-8098-877C28316D20}" type="presOf" srcId="{BE54C84A-128A-4DFF-94AE-A39CF99398C8}" destId="{5AD58E69-7880-4416-B6C5-EEE6D03646D2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F5FAB582-511A-4F31-AC00-BA8DA0196C4F}" type="presOf" srcId="{4D5DC5FF-8497-40C6-825A-646DF653CFEB}" destId="{4D3626B7-425B-4A50-9D96-C019D2347B4E}" srcOrd="0" destOrd="0" presId="urn:microsoft.com/office/officeart/2005/8/layout/hierarchy1"/>
    <dgm:cxn modelId="{F5AE9917-363E-4B00-8611-8EEFF6822DA6}" type="presOf" srcId="{D21FC9D0-50B9-4F88-81A8-4D2C7C9D98AC}" destId="{57D4FF15-0A72-498A-9B52-C97DD2A6F682}" srcOrd="0" destOrd="0" presId="urn:microsoft.com/office/officeart/2005/8/layout/hierarchy1"/>
    <dgm:cxn modelId="{80152DE1-4312-4CBD-BE17-7F3427BBB528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C623A035-0778-4C3C-8BCD-203C89EE628E}" type="presOf" srcId="{C829AAD9-5008-4329-AB95-916191D880D7}" destId="{31735D3F-6448-4D71-BCB1-F4B44EF2E1C8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55ADFA1-3363-43E9-B981-F145E800258C}" type="presOf" srcId="{53C96C71-950C-4FF6-90DE-80B165263DFB}" destId="{A955F250-76BA-4578-88FD-894875FB82CB}" srcOrd="0" destOrd="0" presId="urn:microsoft.com/office/officeart/2005/8/layout/hierarchy1"/>
    <dgm:cxn modelId="{17A81243-E7D4-4EA3-A725-618B7E404F37}" type="presOf" srcId="{CC975D81-4762-484F-A18F-E575C4AF9865}" destId="{2102DAC7-B858-45A1-8728-5E34EF09C3AD}" srcOrd="0" destOrd="0" presId="urn:microsoft.com/office/officeart/2005/8/layout/hierarchy1"/>
    <dgm:cxn modelId="{CA655CB2-879C-4AD1-9203-997D24AD806A}" type="presOf" srcId="{BFD18B3E-0589-42D6-8C6F-E37B4E742EDF}" destId="{DE9E25CB-3CE1-4889-84D2-42EE5357635F}" srcOrd="0" destOrd="0" presId="urn:microsoft.com/office/officeart/2005/8/layout/hierarchy1"/>
    <dgm:cxn modelId="{FEB54B79-3E09-4EFB-8285-52261BE48326}" type="presOf" srcId="{FC38628E-94C3-44A7-A612-5AE4B42913DB}" destId="{9AD2DBB3-A1FF-4720-A27E-BA445D667602}" srcOrd="0" destOrd="0" presId="urn:microsoft.com/office/officeart/2005/8/layout/hierarchy1"/>
    <dgm:cxn modelId="{D1CF2B92-F6D8-46F6-A6C8-5818D61CBF08}" type="presParOf" srcId="{898C303C-D5B3-4DD7-B0B9-6FFD9ECA8397}" destId="{4B00D8AD-F74B-4C50-B078-53086DF26042}" srcOrd="0" destOrd="0" presId="urn:microsoft.com/office/officeart/2005/8/layout/hierarchy1"/>
    <dgm:cxn modelId="{9D7B6D71-AC05-4FA1-9491-0F06A193E1E2}" type="presParOf" srcId="{4B00D8AD-F74B-4C50-B078-53086DF26042}" destId="{D3BAB740-621B-4DE9-8AE5-3A3DCB2F313A}" srcOrd="0" destOrd="0" presId="urn:microsoft.com/office/officeart/2005/8/layout/hierarchy1"/>
    <dgm:cxn modelId="{E3E972D8-A3A3-403B-B1AF-CF98B9277CAF}" type="presParOf" srcId="{D3BAB740-621B-4DE9-8AE5-3A3DCB2F313A}" destId="{16C23E90-D800-4E23-B194-E1C19018AA5A}" srcOrd="0" destOrd="0" presId="urn:microsoft.com/office/officeart/2005/8/layout/hierarchy1"/>
    <dgm:cxn modelId="{E3787B97-9825-44C1-BF1F-D2C2FE48595C}" type="presParOf" srcId="{D3BAB740-621B-4DE9-8AE5-3A3DCB2F313A}" destId="{DC182453-8B81-411F-831B-2717ECFC4EA0}" srcOrd="1" destOrd="0" presId="urn:microsoft.com/office/officeart/2005/8/layout/hierarchy1"/>
    <dgm:cxn modelId="{C59EEC9A-7F6B-44B0-BD55-2095364FA8D6}" type="presParOf" srcId="{4B00D8AD-F74B-4C50-B078-53086DF26042}" destId="{61954FAA-465C-403E-AEB0-B647A8884DE5}" srcOrd="1" destOrd="0" presId="urn:microsoft.com/office/officeart/2005/8/layout/hierarchy1"/>
    <dgm:cxn modelId="{54A014C3-5A9F-4EBF-B485-CF0D52BBD7CC}" type="presParOf" srcId="{61954FAA-465C-403E-AEB0-B647A8884DE5}" destId="{31735D3F-6448-4D71-BCB1-F4B44EF2E1C8}" srcOrd="0" destOrd="0" presId="urn:microsoft.com/office/officeart/2005/8/layout/hierarchy1"/>
    <dgm:cxn modelId="{F7919C1B-DC01-45F5-8E02-AF30A0631D9A}" type="presParOf" srcId="{61954FAA-465C-403E-AEB0-B647A8884DE5}" destId="{8ADFDBAA-B107-449C-902D-476637C81F6C}" srcOrd="1" destOrd="0" presId="urn:microsoft.com/office/officeart/2005/8/layout/hierarchy1"/>
    <dgm:cxn modelId="{4AA407A0-7283-40ED-BE43-E14C0BF51BAC}" type="presParOf" srcId="{8ADFDBAA-B107-449C-902D-476637C81F6C}" destId="{FA407AA5-EFDD-494C-9BF3-8766492EAF25}" srcOrd="0" destOrd="0" presId="urn:microsoft.com/office/officeart/2005/8/layout/hierarchy1"/>
    <dgm:cxn modelId="{239348B9-FD17-466B-AC27-A144FA674443}" type="presParOf" srcId="{FA407AA5-EFDD-494C-9BF3-8766492EAF25}" destId="{7817542B-C801-49E8-A28E-746B6D89BEF9}" srcOrd="0" destOrd="0" presId="urn:microsoft.com/office/officeart/2005/8/layout/hierarchy1"/>
    <dgm:cxn modelId="{CC1E0853-E297-4138-A029-1CD6105CAEF3}" type="presParOf" srcId="{FA407AA5-EFDD-494C-9BF3-8766492EAF25}" destId="{4D3626B7-425B-4A50-9D96-C019D2347B4E}" srcOrd="1" destOrd="0" presId="urn:microsoft.com/office/officeart/2005/8/layout/hierarchy1"/>
    <dgm:cxn modelId="{3B7C9616-7551-4EF1-8901-DFF6BB575119}" type="presParOf" srcId="{8ADFDBAA-B107-449C-902D-476637C81F6C}" destId="{6D43EF36-5D7B-437E-A810-22C3453BE558}" srcOrd="1" destOrd="0" presId="urn:microsoft.com/office/officeart/2005/8/layout/hierarchy1"/>
    <dgm:cxn modelId="{116E755D-5A29-4A30-8AD3-72AFD6EDC38E}" type="presParOf" srcId="{6D43EF36-5D7B-437E-A810-22C3453BE558}" destId="{FB4FEE52-8FB9-4A5E-9CE0-124E05F21FD2}" srcOrd="0" destOrd="0" presId="urn:microsoft.com/office/officeart/2005/8/layout/hierarchy1"/>
    <dgm:cxn modelId="{27F5CAA1-FCCD-4CE7-ACDE-DBA2E8F464EE}" type="presParOf" srcId="{6D43EF36-5D7B-437E-A810-22C3453BE558}" destId="{3C0443F5-B7EA-4822-A62A-577733660426}" srcOrd="1" destOrd="0" presId="urn:microsoft.com/office/officeart/2005/8/layout/hierarchy1"/>
    <dgm:cxn modelId="{DDDF3595-1A6B-4AF3-922B-02E53D9446E0}" type="presParOf" srcId="{3C0443F5-B7EA-4822-A62A-577733660426}" destId="{71A4020A-1889-4380-A260-918017361706}" srcOrd="0" destOrd="0" presId="urn:microsoft.com/office/officeart/2005/8/layout/hierarchy1"/>
    <dgm:cxn modelId="{1A4D90B5-252B-4370-B1B4-AA2FBCFBB78D}" type="presParOf" srcId="{71A4020A-1889-4380-A260-918017361706}" destId="{2EE25978-21D7-4C33-85E2-4590A7E14661}" srcOrd="0" destOrd="0" presId="urn:microsoft.com/office/officeart/2005/8/layout/hierarchy1"/>
    <dgm:cxn modelId="{993ADBD5-F6AD-444F-A932-D827FA3F3D3D}" type="presParOf" srcId="{71A4020A-1889-4380-A260-918017361706}" destId="{9C9D6B39-C1FB-4CF8-858E-1663700B17A3}" srcOrd="1" destOrd="0" presId="urn:microsoft.com/office/officeart/2005/8/layout/hierarchy1"/>
    <dgm:cxn modelId="{63822E01-ECC9-4934-926D-707DDD219D5C}" type="presParOf" srcId="{3C0443F5-B7EA-4822-A62A-577733660426}" destId="{C2992687-08A1-4715-810D-EA59C8F05257}" srcOrd="1" destOrd="0" presId="urn:microsoft.com/office/officeart/2005/8/layout/hierarchy1"/>
    <dgm:cxn modelId="{3DF4E2D9-32EB-45A2-A151-EC2185C2CB63}" type="presParOf" srcId="{6D43EF36-5D7B-437E-A810-22C3453BE558}" destId="{A955F250-76BA-4578-88FD-894875FB82CB}" srcOrd="2" destOrd="0" presId="urn:microsoft.com/office/officeart/2005/8/layout/hierarchy1"/>
    <dgm:cxn modelId="{300C1B7D-1E4A-443A-84C8-80D7678158B1}" type="presParOf" srcId="{6D43EF36-5D7B-437E-A810-22C3453BE558}" destId="{AFDA7C54-BAD4-4AB1-8C1A-C3065DC3E2C1}" srcOrd="3" destOrd="0" presId="urn:microsoft.com/office/officeart/2005/8/layout/hierarchy1"/>
    <dgm:cxn modelId="{D07423CB-B493-4D7A-AC04-61D2C7152624}" type="presParOf" srcId="{AFDA7C54-BAD4-4AB1-8C1A-C3065DC3E2C1}" destId="{F151D2DF-BF6A-4BC0-A64A-C4116D75D690}" srcOrd="0" destOrd="0" presId="urn:microsoft.com/office/officeart/2005/8/layout/hierarchy1"/>
    <dgm:cxn modelId="{3E075AF5-25F8-4571-864F-9D00FB12BAAA}" type="presParOf" srcId="{F151D2DF-BF6A-4BC0-A64A-C4116D75D690}" destId="{B3974AB4-B14D-4DB2-AD45-E08433035F80}" srcOrd="0" destOrd="0" presId="urn:microsoft.com/office/officeart/2005/8/layout/hierarchy1"/>
    <dgm:cxn modelId="{D039BE47-84E5-450F-A2A4-E3B28ED94E0B}" type="presParOf" srcId="{F151D2DF-BF6A-4BC0-A64A-C4116D75D690}" destId="{FB419531-6B96-498E-AFF0-ED30935E2272}" srcOrd="1" destOrd="0" presId="urn:microsoft.com/office/officeart/2005/8/layout/hierarchy1"/>
    <dgm:cxn modelId="{CDB2846A-F549-4BD6-8621-2104F1EC2C00}" type="presParOf" srcId="{AFDA7C54-BAD4-4AB1-8C1A-C3065DC3E2C1}" destId="{0F885841-141F-4034-8272-3EFE0D25B03F}" srcOrd="1" destOrd="0" presId="urn:microsoft.com/office/officeart/2005/8/layout/hierarchy1"/>
    <dgm:cxn modelId="{F74952E0-2897-4075-BBAD-B6CE74A335CA}" type="presParOf" srcId="{6D43EF36-5D7B-437E-A810-22C3453BE558}" destId="{2D314F6F-E2D6-46A5-8821-AE19A02856C5}" srcOrd="4" destOrd="0" presId="urn:microsoft.com/office/officeart/2005/8/layout/hierarchy1"/>
    <dgm:cxn modelId="{7C696BD6-E137-4024-863E-D53089837F1B}" type="presParOf" srcId="{6D43EF36-5D7B-437E-A810-22C3453BE558}" destId="{F597BE0F-6C1A-4554-99D2-FD3B98438293}" srcOrd="5" destOrd="0" presId="urn:microsoft.com/office/officeart/2005/8/layout/hierarchy1"/>
    <dgm:cxn modelId="{CFBAF485-B7A2-4C89-A6DC-BF6AA0E79B25}" type="presParOf" srcId="{F597BE0F-6C1A-4554-99D2-FD3B98438293}" destId="{75875C4A-DA0C-4432-9D1F-DB3E179A0D65}" srcOrd="0" destOrd="0" presId="urn:microsoft.com/office/officeart/2005/8/layout/hierarchy1"/>
    <dgm:cxn modelId="{5130FEB6-5C2B-4F2A-9EF5-56614D6F2649}" type="presParOf" srcId="{75875C4A-DA0C-4432-9D1F-DB3E179A0D65}" destId="{DF24658C-8981-4B10-B745-679D4309738B}" srcOrd="0" destOrd="0" presId="urn:microsoft.com/office/officeart/2005/8/layout/hierarchy1"/>
    <dgm:cxn modelId="{CDF131D7-4B6C-4AAE-BE98-BD167E92A443}" type="presParOf" srcId="{75875C4A-DA0C-4432-9D1F-DB3E179A0D65}" destId="{9AD2DBB3-A1FF-4720-A27E-BA445D667602}" srcOrd="1" destOrd="0" presId="urn:microsoft.com/office/officeart/2005/8/layout/hierarchy1"/>
    <dgm:cxn modelId="{7998AEE3-9E65-4B04-96AD-F10CA57AEF08}" type="presParOf" srcId="{F597BE0F-6C1A-4554-99D2-FD3B98438293}" destId="{011E671D-2467-4056-8893-97349369E390}" srcOrd="1" destOrd="0" presId="urn:microsoft.com/office/officeart/2005/8/layout/hierarchy1"/>
    <dgm:cxn modelId="{78DD9010-F0E6-4484-81F8-29AAFC49FAB1}" type="presParOf" srcId="{61954FAA-465C-403E-AEB0-B647A8884DE5}" destId="{B1847263-3772-48FA-B81F-7CB9F905C0E9}" srcOrd="2" destOrd="0" presId="urn:microsoft.com/office/officeart/2005/8/layout/hierarchy1"/>
    <dgm:cxn modelId="{6B89F223-10FC-4E63-8E49-05E2C422C4B2}" type="presParOf" srcId="{61954FAA-465C-403E-AEB0-B647A8884DE5}" destId="{D86B7206-0F05-48E1-9CC2-37392418F9D4}" srcOrd="3" destOrd="0" presId="urn:microsoft.com/office/officeart/2005/8/layout/hierarchy1"/>
    <dgm:cxn modelId="{56FA6AA0-9EBC-4282-ACF0-EE84CFC10A02}" type="presParOf" srcId="{D86B7206-0F05-48E1-9CC2-37392418F9D4}" destId="{BDC23FE1-F400-474D-A696-CE9833A68B1A}" srcOrd="0" destOrd="0" presId="urn:microsoft.com/office/officeart/2005/8/layout/hierarchy1"/>
    <dgm:cxn modelId="{CD59FC62-083A-4B97-BE8B-735B32867214}" type="presParOf" srcId="{BDC23FE1-F400-474D-A696-CE9833A68B1A}" destId="{FA182DFA-E338-4ED9-9B16-93FE81E4EEFE}" srcOrd="0" destOrd="0" presId="urn:microsoft.com/office/officeart/2005/8/layout/hierarchy1"/>
    <dgm:cxn modelId="{DCD345AC-7260-42E1-8B40-D7650A000B02}" type="presParOf" srcId="{BDC23FE1-F400-474D-A696-CE9833A68B1A}" destId="{2102DAC7-B858-45A1-8728-5E34EF09C3AD}" srcOrd="1" destOrd="0" presId="urn:microsoft.com/office/officeart/2005/8/layout/hierarchy1"/>
    <dgm:cxn modelId="{FD72B177-BC13-4D6F-A3BD-CFD9413E5B3E}" type="presParOf" srcId="{D86B7206-0F05-48E1-9CC2-37392418F9D4}" destId="{DB453506-3F75-4640-B959-ADD98C636217}" srcOrd="1" destOrd="0" presId="urn:microsoft.com/office/officeart/2005/8/layout/hierarchy1"/>
    <dgm:cxn modelId="{EB9BB64E-A662-4D45-9481-3A10096782F1}" type="presParOf" srcId="{DB453506-3F75-4640-B959-ADD98C636217}" destId="{57D4FF15-0A72-498A-9B52-C97DD2A6F682}" srcOrd="0" destOrd="0" presId="urn:microsoft.com/office/officeart/2005/8/layout/hierarchy1"/>
    <dgm:cxn modelId="{C0C0E7E1-96BB-4899-A68F-F62DE3091F40}" type="presParOf" srcId="{DB453506-3F75-4640-B959-ADD98C636217}" destId="{FD896E07-A3C3-469E-AF4F-F3FCEF8258EF}" srcOrd="1" destOrd="0" presId="urn:microsoft.com/office/officeart/2005/8/layout/hierarchy1"/>
    <dgm:cxn modelId="{BD7D630B-C67B-409F-96E0-C4E30CC50956}" type="presParOf" srcId="{FD896E07-A3C3-469E-AF4F-F3FCEF8258EF}" destId="{6AF74243-F131-4997-9B6A-AAD4AF6C9BBF}" srcOrd="0" destOrd="0" presId="urn:microsoft.com/office/officeart/2005/8/layout/hierarchy1"/>
    <dgm:cxn modelId="{96C1F016-49CB-43C5-B276-2348341E7D6C}" type="presParOf" srcId="{6AF74243-F131-4997-9B6A-AAD4AF6C9BBF}" destId="{47E172F5-EBCE-48B3-8E73-93E3EE4B69E0}" srcOrd="0" destOrd="0" presId="urn:microsoft.com/office/officeart/2005/8/layout/hierarchy1"/>
    <dgm:cxn modelId="{1AADA5CE-72EC-4A4C-B9AA-B94F90D1E937}" type="presParOf" srcId="{6AF74243-F131-4997-9B6A-AAD4AF6C9BBF}" destId="{DE9E25CB-3CE1-4889-84D2-42EE5357635F}" srcOrd="1" destOrd="0" presId="urn:microsoft.com/office/officeart/2005/8/layout/hierarchy1"/>
    <dgm:cxn modelId="{61BCB8E8-443F-4A24-BED0-6A0B0A61B66C}" type="presParOf" srcId="{FD896E07-A3C3-469E-AF4F-F3FCEF8258EF}" destId="{018DA532-021D-4F72-8346-4BCD7D122ECE}" srcOrd="1" destOrd="0" presId="urn:microsoft.com/office/officeart/2005/8/layout/hierarchy1"/>
    <dgm:cxn modelId="{961ED1B1-B8B7-4240-A1F9-DDC3FAECA046}" type="presParOf" srcId="{DB453506-3F75-4640-B959-ADD98C636217}" destId="{5AD58E69-7880-4416-B6C5-EEE6D03646D2}" srcOrd="2" destOrd="0" presId="urn:microsoft.com/office/officeart/2005/8/layout/hierarchy1"/>
    <dgm:cxn modelId="{5A94C35B-4666-4AFD-B096-D9C667800665}" type="presParOf" srcId="{DB453506-3F75-4640-B959-ADD98C636217}" destId="{0FA12729-5E0E-47DA-8A8B-0236FE8E00F0}" srcOrd="3" destOrd="0" presId="urn:microsoft.com/office/officeart/2005/8/layout/hierarchy1"/>
    <dgm:cxn modelId="{7DEFC3B9-F928-4D0C-8FB7-FB76C4D174B1}" type="presParOf" srcId="{0FA12729-5E0E-47DA-8A8B-0236FE8E00F0}" destId="{24556887-ACBC-416E-BF86-5ECC6BC0B11D}" srcOrd="0" destOrd="0" presId="urn:microsoft.com/office/officeart/2005/8/layout/hierarchy1"/>
    <dgm:cxn modelId="{678F5314-5704-4FBA-B0ED-0CF8B5753845}" type="presParOf" srcId="{24556887-ACBC-416E-BF86-5ECC6BC0B11D}" destId="{B1785048-BA92-47E2-8BD2-C91A43826E20}" srcOrd="0" destOrd="0" presId="urn:microsoft.com/office/officeart/2005/8/layout/hierarchy1"/>
    <dgm:cxn modelId="{D6BAB08D-56EF-4B52-A740-263080D28CC2}" type="presParOf" srcId="{24556887-ACBC-416E-BF86-5ECC6BC0B11D}" destId="{D3F1D67F-C91A-4B18-9C13-DEDC0BC2574B}" srcOrd="1" destOrd="0" presId="urn:microsoft.com/office/officeart/2005/8/layout/hierarchy1"/>
    <dgm:cxn modelId="{4D143B87-7A75-4F65-8BEB-6A0E80D6D9E8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39C3BC9D-B0E4-4898-B18D-78259E06FDBA}" type="presOf" srcId="{FB32A9CB-2DF7-4ECE-A871-E34B88ED6082}" destId="{4F271F4F-E5D5-4184-BB28-563A229FC7EA}" srcOrd="0" destOrd="0" presId="urn:microsoft.com/office/officeart/2005/8/layout/hierarchy1"/>
    <dgm:cxn modelId="{054CED91-8038-4BB7-800E-AC3BC7F8F177}" type="presOf" srcId="{92246D89-C723-4893-A7F1-9304DC98DF10}" destId="{8C907107-B407-4F74-82A8-7E857C026C0B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C6A6AA9B-D150-4BF8-8B5A-2D69621C475C}" type="presOf" srcId="{9222AFFA-639A-4644-B01C-830EF8F7E9DC}" destId="{C3D50D74-819C-4513-9CFE-D2CD86443F4D}" srcOrd="0" destOrd="0" presId="urn:microsoft.com/office/officeart/2005/8/layout/hierarchy1"/>
    <dgm:cxn modelId="{5FF5B240-3BFF-4C37-AA52-F17C7C6238FA}" type="presOf" srcId="{88E20069-77D2-401D-871B-5D30704F6429}" destId="{DAD23E89-E291-453B-9B60-F5A6DC588C4A}" srcOrd="0" destOrd="0" presId="urn:microsoft.com/office/officeart/2005/8/layout/hierarchy1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5FDB1A19-7943-431A-B888-4C10ECB5A0A8}" type="presOf" srcId="{30AA22FD-815A-45EB-A861-F8E8E54EB949}" destId="{1A4DBB96-D79B-47FD-906B-281862281BB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5A600B5B-1554-4AA5-BC9E-26220E30EC2E}" type="presOf" srcId="{80A5C0AE-95E2-4DEE-A1F1-E78F0A14B5FF}" destId="{97687F11-8C3E-43FD-8D51-BA7A38BB3436}" srcOrd="0" destOrd="0" presId="urn:microsoft.com/office/officeart/2005/8/layout/hierarchy1"/>
    <dgm:cxn modelId="{B86705B6-1038-489A-A2C2-3B71DF2C1745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54279BB4-B4B7-4E0F-B584-0612444D3945}" type="presOf" srcId="{1AE42B9E-13DA-4A6D-B72B-A5E4717144A3}" destId="{FD57F2B4-2E1F-417E-A089-045137358A52}" srcOrd="0" destOrd="0" presId="urn:microsoft.com/office/officeart/2005/8/layout/hierarchy1"/>
    <dgm:cxn modelId="{6667B1D7-D9D0-4C7E-9E67-E6E1C951E6C4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34A96F5F-A40D-49D8-9A4D-2666B052A3C1}" type="presOf" srcId="{E6431B64-56BB-468E-8B6D-101BE4BBA397}" destId="{B91A8875-3F15-48DC-809D-0F8E0F78B1BE}" srcOrd="0" destOrd="0" presId="urn:microsoft.com/office/officeart/2005/8/layout/hierarchy1"/>
    <dgm:cxn modelId="{94A6BAA0-72D2-49F9-80F6-463084C58EC5}" type="presParOf" srcId="{FD57F2B4-2E1F-417E-A089-045137358A52}" destId="{28048BA4-03AC-4825-AB43-1FFF722D433B}" srcOrd="0" destOrd="0" presId="urn:microsoft.com/office/officeart/2005/8/layout/hierarchy1"/>
    <dgm:cxn modelId="{3789CDDD-90A3-486F-A20B-00CC0A27993E}" type="presParOf" srcId="{28048BA4-03AC-4825-AB43-1FFF722D433B}" destId="{2D87AF8B-E662-4B19-B10E-C3072D058374}" srcOrd="0" destOrd="0" presId="urn:microsoft.com/office/officeart/2005/8/layout/hierarchy1"/>
    <dgm:cxn modelId="{464F1D11-41B3-4208-9E44-F8CB00C699D6}" type="presParOf" srcId="{2D87AF8B-E662-4B19-B10E-C3072D058374}" destId="{1F3EC2E4-5B61-4C9C-A22D-0DFBDF6D7DC7}" srcOrd="0" destOrd="0" presId="urn:microsoft.com/office/officeart/2005/8/layout/hierarchy1"/>
    <dgm:cxn modelId="{752013F6-6921-45CF-A746-7C4A43A1981A}" type="presParOf" srcId="{2D87AF8B-E662-4B19-B10E-C3072D058374}" destId="{DAD23E89-E291-453B-9B60-F5A6DC588C4A}" srcOrd="1" destOrd="0" presId="urn:microsoft.com/office/officeart/2005/8/layout/hierarchy1"/>
    <dgm:cxn modelId="{0828F46A-7F43-41F3-9734-41C90879085E}" type="presParOf" srcId="{28048BA4-03AC-4825-AB43-1FFF722D433B}" destId="{199A68AE-869C-428D-8DA2-420BFEE19065}" srcOrd="1" destOrd="0" presId="urn:microsoft.com/office/officeart/2005/8/layout/hierarchy1"/>
    <dgm:cxn modelId="{C282AA4E-F2EA-49AB-88EF-27E393D6F4B4}" type="presParOf" srcId="{199A68AE-869C-428D-8DA2-420BFEE19065}" destId="{47221995-E0B8-4623-81EA-2271DA85883E}" srcOrd="0" destOrd="0" presId="urn:microsoft.com/office/officeart/2005/8/layout/hierarchy1"/>
    <dgm:cxn modelId="{56CCACB9-41A5-47AB-A4B8-ECE7000D3FC1}" type="presParOf" srcId="{199A68AE-869C-428D-8DA2-420BFEE19065}" destId="{376B0ADF-A9A0-43D6-9380-4F7A0639E5F0}" srcOrd="1" destOrd="0" presId="urn:microsoft.com/office/officeart/2005/8/layout/hierarchy1"/>
    <dgm:cxn modelId="{467C1080-AB9C-4F9C-9BC2-E9AF07ED9458}" type="presParOf" srcId="{376B0ADF-A9A0-43D6-9380-4F7A0639E5F0}" destId="{7D82E5E4-FE82-4D2A-BD04-0311B7E9DB12}" srcOrd="0" destOrd="0" presId="urn:microsoft.com/office/officeart/2005/8/layout/hierarchy1"/>
    <dgm:cxn modelId="{A795A147-35C2-4EE8-94A2-644A842E9B83}" type="presParOf" srcId="{7D82E5E4-FE82-4D2A-BD04-0311B7E9DB12}" destId="{AD719E8B-A55A-44F8-947D-F540DB9F918C}" srcOrd="0" destOrd="0" presId="urn:microsoft.com/office/officeart/2005/8/layout/hierarchy1"/>
    <dgm:cxn modelId="{2DFEFAD3-3031-43B6-AF2D-86118316CB45}" type="presParOf" srcId="{7D82E5E4-FE82-4D2A-BD04-0311B7E9DB12}" destId="{C3D50D74-819C-4513-9CFE-D2CD86443F4D}" srcOrd="1" destOrd="0" presId="urn:microsoft.com/office/officeart/2005/8/layout/hierarchy1"/>
    <dgm:cxn modelId="{35FD3883-C595-41A7-B4B5-53FDB51C6FBC}" type="presParOf" srcId="{376B0ADF-A9A0-43D6-9380-4F7A0639E5F0}" destId="{CF4F6849-2CDA-45BF-8C62-F3739D93C516}" srcOrd="1" destOrd="0" presId="urn:microsoft.com/office/officeart/2005/8/layout/hierarchy1"/>
    <dgm:cxn modelId="{A68B4D70-0383-4FA8-884D-37B5BE254AEF}" type="presParOf" srcId="{CF4F6849-2CDA-45BF-8C62-F3739D93C516}" destId="{8C907107-B407-4F74-82A8-7E857C026C0B}" srcOrd="0" destOrd="0" presId="urn:microsoft.com/office/officeart/2005/8/layout/hierarchy1"/>
    <dgm:cxn modelId="{2B0D6D6E-CE65-48D6-A7F3-858BF1C5448E}" type="presParOf" srcId="{CF4F6849-2CDA-45BF-8C62-F3739D93C516}" destId="{A17B6C97-65C3-41EC-80B3-BD0C580FF5DD}" srcOrd="1" destOrd="0" presId="urn:microsoft.com/office/officeart/2005/8/layout/hierarchy1"/>
    <dgm:cxn modelId="{201F53F6-2085-4201-B363-14CD5B357F20}" type="presParOf" srcId="{A17B6C97-65C3-41EC-80B3-BD0C580FF5DD}" destId="{C105DE1F-2710-4D03-B4D1-DF8C1EF6F093}" srcOrd="0" destOrd="0" presId="urn:microsoft.com/office/officeart/2005/8/layout/hierarchy1"/>
    <dgm:cxn modelId="{499E7FA9-58B0-4E55-ABC1-C7AA7F683B67}" type="presParOf" srcId="{C105DE1F-2710-4D03-B4D1-DF8C1EF6F093}" destId="{49678683-E8E8-469A-AE68-14024320DF0F}" srcOrd="0" destOrd="0" presId="urn:microsoft.com/office/officeart/2005/8/layout/hierarchy1"/>
    <dgm:cxn modelId="{1870EA00-3E91-42F9-833B-44BB4A90CC1C}" type="presParOf" srcId="{C105DE1F-2710-4D03-B4D1-DF8C1EF6F093}" destId="{97687F11-8C3E-43FD-8D51-BA7A38BB3436}" srcOrd="1" destOrd="0" presId="urn:microsoft.com/office/officeart/2005/8/layout/hierarchy1"/>
    <dgm:cxn modelId="{98B2FCA9-AB29-40AC-AED9-1E86CBB6E1C1}" type="presParOf" srcId="{A17B6C97-65C3-41EC-80B3-BD0C580FF5DD}" destId="{1CD15416-FACE-48A7-AD25-FDE9573B52BE}" srcOrd="1" destOrd="0" presId="urn:microsoft.com/office/officeart/2005/8/layout/hierarchy1"/>
    <dgm:cxn modelId="{A0CE7048-79B5-45F3-9EF0-DFD2253C37F4}" type="presParOf" srcId="{CF4F6849-2CDA-45BF-8C62-F3739D93C516}" destId="{F8B62B53-0F90-4A22-A179-8B44C6403168}" srcOrd="2" destOrd="0" presId="urn:microsoft.com/office/officeart/2005/8/layout/hierarchy1"/>
    <dgm:cxn modelId="{3E00CE9D-75E2-4DF3-A351-FF06D1253244}" type="presParOf" srcId="{CF4F6849-2CDA-45BF-8C62-F3739D93C516}" destId="{90F215AE-ECE9-4230-884C-2DF9D197922C}" srcOrd="3" destOrd="0" presId="urn:microsoft.com/office/officeart/2005/8/layout/hierarchy1"/>
    <dgm:cxn modelId="{9D74F1BD-6A41-4474-9E0D-D4E40491C9CF}" type="presParOf" srcId="{90F215AE-ECE9-4230-884C-2DF9D197922C}" destId="{5BE8E366-69AA-4F67-9B00-FE6FE03E6380}" srcOrd="0" destOrd="0" presId="urn:microsoft.com/office/officeart/2005/8/layout/hierarchy1"/>
    <dgm:cxn modelId="{65DFA0EB-29CC-40C3-8E3B-C307FCB57304}" type="presParOf" srcId="{5BE8E366-69AA-4F67-9B00-FE6FE03E6380}" destId="{D3D5CED7-7B43-4ADF-B9E1-DE62E0604A1E}" srcOrd="0" destOrd="0" presId="urn:microsoft.com/office/officeart/2005/8/layout/hierarchy1"/>
    <dgm:cxn modelId="{343A1B16-B4FB-4B55-89CB-12D812F940E7}" type="presParOf" srcId="{5BE8E366-69AA-4F67-9B00-FE6FE03E6380}" destId="{B91A8875-3F15-48DC-809D-0F8E0F78B1BE}" srcOrd="1" destOrd="0" presId="urn:microsoft.com/office/officeart/2005/8/layout/hierarchy1"/>
    <dgm:cxn modelId="{53CF4FBB-A050-4E40-BD5D-685D145F6C7D}" type="presParOf" srcId="{90F215AE-ECE9-4230-884C-2DF9D197922C}" destId="{C0D1D076-63D2-4B0D-8C2F-8A9710FA0544}" srcOrd="1" destOrd="0" presId="urn:microsoft.com/office/officeart/2005/8/layout/hierarchy1"/>
    <dgm:cxn modelId="{90925561-A2F6-458B-A83F-A9198A6B6E6D}" type="presParOf" srcId="{199A68AE-869C-428D-8DA2-420BFEE19065}" destId="{1A4DBB96-D79B-47FD-906B-281862281BBA}" srcOrd="2" destOrd="0" presId="urn:microsoft.com/office/officeart/2005/8/layout/hierarchy1"/>
    <dgm:cxn modelId="{A03780C5-A45C-4DE2-A0DE-1E6224CEB16D}" type="presParOf" srcId="{199A68AE-869C-428D-8DA2-420BFEE19065}" destId="{1C99A499-ABE4-46CA-96AA-9FD45CB8A189}" srcOrd="3" destOrd="0" presId="urn:microsoft.com/office/officeart/2005/8/layout/hierarchy1"/>
    <dgm:cxn modelId="{C29B1330-7FFD-44EA-93A4-9E93B11531FC}" type="presParOf" srcId="{1C99A499-ABE4-46CA-96AA-9FD45CB8A189}" destId="{4BB54224-9FD9-4938-99BE-B944ECA7125F}" srcOrd="0" destOrd="0" presId="urn:microsoft.com/office/officeart/2005/8/layout/hierarchy1"/>
    <dgm:cxn modelId="{B7AB895A-34FB-4A44-A633-6723A0586931}" type="presParOf" srcId="{4BB54224-9FD9-4938-99BE-B944ECA7125F}" destId="{D7C01D0E-D05A-4028-BDC2-89FB7DCF085C}" srcOrd="0" destOrd="0" presId="urn:microsoft.com/office/officeart/2005/8/layout/hierarchy1"/>
    <dgm:cxn modelId="{6597B293-EDDE-48A3-A23A-43552A285D07}" type="presParOf" srcId="{4BB54224-9FD9-4938-99BE-B944ECA7125F}" destId="{4F271F4F-E5D5-4184-BB28-563A229FC7EA}" srcOrd="1" destOrd="0" presId="urn:microsoft.com/office/officeart/2005/8/layout/hierarchy1"/>
    <dgm:cxn modelId="{F2A03713-FE4A-41B8-9152-A3370960CF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0C36165-3D39-4BF4-8B6B-FA3CD8D60CFC}" type="presOf" srcId="{A01537A2-0B35-494C-938C-1C13400634F2}" destId="{898C303C-D5B3-4DD7-B0B9-6FFD9ECA83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0499082-E60C-41AD-9DDF-88EAC30ED302}" type="presOf" srcId="{D9E4BB66-A798-4486-B94E-A2973735F262}" destId="{8EE5A705-1B04-4B88-9E00-061A9E9C8EA3}" srcOrd="0" destOrd="0" presId="urn:microsoft.com/office/officeart/2005/8/layout/hierarchy1"/>
    <dgm:cxn modelId="{1E8D0F97-9B75-46BE-A3A6-EBE25ADA0135}" type="presOf" srcId="{F82338B5-F251-4C47-A4F8-35E2A1493DCE}" destId="{8D66BA76-8CAB-45B5-9D11-9D8841796241}" srcOrd="0" destOrd="0" presId="urn:microsoft.com/office/officeart/2005/8/layout/hierarchy1"/>
    <dgm:cxn modelId="{AE0833C2-0CA3-4C78-94F9-EE9FAACFEE12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D6F7FC11-D104-4283-B2B9-4B43D4DC2881}" type="presOf" srcId="{9DB7261F-EBE4-4F25-8D0C-3059EBF69084}" destId="{D05CB98C-987E-4326-92B0-4DE690BB224D}" srcOrd="0" destOrd="0" presId="urn:microsoft.com/office/officeart/2005/8/layout/hierarchy1"/>
    <dgm:cxn modelId="{3A5497D1-C6A0-48EE-81E7-3B178AD118EA}" type="presOf" srcId="{46988792-36D6-4D90-9CDA-FC91BD00586D}" destId="{DC182453-8B81-411F-831B-2717ECFC4EA0}" srcOrd="0" destOrd="0" presId="urn:microsoft.com/office/officeart/2005/8/layout/hierarchy1"/>
    <dgm:cxn modelId="{1C9E018E-A0D9-4E5E-9DF1-7C179AA3D87A}" type="presParOf" srcId="{898C303C-D5B3-4DD7-B0B9-6FFD9ECA8397}" destId="{4B00D8AD-F74B-4C50-B078-53086DF26042}" srcOrd="0" destOrd="0" presId="urn:microsoft.com/office/officeart/2005/8/layout/hierarchy1"/>
    <dgm:cxn modelId="{205CFD95-AF2B-4740-82A4-46D1F90E3F0E}" type="presParOf" srcId="{4B00D8AD-F74B-4C50-B078-53086DF26042}" destId="{D3BAB740-621B-4DE9-8AE5-3A3DCB2F313A}" srcOrd="0" destOrd="0" presId="urn:microsoft.com/office/officeart/2005/8/layout/hierarchy1"/>
    <dgm:cxn modelId="{28E83E4D-813E-4E70-BE0F-6ACED911531E}" type="presParOf" srcId="{D3BAB740-621B-4DE9-8AE5-3A3DCB2F313A}" destId="{16C23E90-D800-4E23-B194-E1C19018AA5A}" srcOrd="0" destOrd="0" presId="urn:microsoft.com/office/officeart/2005/8/layout/hierarchy1"/>
    <dgm:cxn modelId="{0C2832F9-F379-4BA0-9954-76DAC5038BAC}" type="presParOf" srcId="{D3BAB740-621B-4DE9-8AE5-3A3DCB2F313A}" destId="{DC182453-8B81-411F-831B-2717ECFC4EA0}" srcOrd="1" destOrd="0" presId="urn:microsoft.com/office/officeart/2005/8/layout/hierarchy1"/>
    <dgm:cxn modelId="{95E60346-225F-42BB-9338-8DCB612B4054}" type="presParOf" srcId="{4B00D8AD-F74B-4C50-B078-53086DF26042}" destId="{61954FAA-465C-403E-AEB0-B647A8884DE5}" srcOrd="1" destOrd="0" presId="urn:microsoft.com/office/officeart/2005/8/layout/hierarchy1"/>
    <dgm:cxn modelId="{DD95C1AD-1240-48BE-9ACF-7DF7F20EFAF1}" type="presParOf" srcId="{61954FAA-465C-403E-AEB0-B647A8884DE5}" destId="{8D66BA76-8CAB-45B5-9D11-9D8841796241}" srcOrd="0" destOrd="0" presId="urn:microsoft.com/office/officeart/2005/8/layout/hierarchy1"/>
    <dgm:cxn modelId="{9BF2A34A-72AA-4600-8B60-95C59D85CD27}" type="presParOf" srcId="{61954FAA-465C-403E-AEB0-B647A8884DE5}" destId="{57BDB8BA-11D1-45FE-AF1E-9E32F69B9E74}" srcOrd="1" destOrd="0" presId="urn:microsoft.com/office/officeart/2005/8/layout/hierarchy1"/>
    <dgm:cxn modelId="{82CE91FD-AF40-43E4-8F1B-A65150BBE28A}" type="presParOf" srcId="{57BDB8BA-11D1-45FE-AF1E-9E32F69B9E74}" destId="{78110873-3C44-4114-B783-621CBAF4C77D}" srcOrd="0" destOrd="0" presId="urn:microsoft.com/office/officeart/2005/8/layout/hierarchy1"/>
    <dgm:cxn modelId="{4333A2A7-12AF-4B44-9492-956E667C6C2A}" type="presParOf" srcId="{78110873-3C44-4114-B783-621CBAF4C77D}" destId="{EDE50C3C-93D8-43FA-9206-24137F07F60A}" srcOrd="0" destOrd="0" presId="urn:microsoft.com/office/officeart/2005/8/layout/hierarchy1"/>
    <dgm:cxn modelId="{096EB70B-911A-4E03-AE0A-35DEEAAE57CE}" type="presParOf" srcId="{78110873-3C44-4114-B783-621CBAF4C77D}" destId="{51229889-18EE-4863-B09F-64294CDEE997}" srcOrd="1" destOrd="0" presId="urn:microsoft.com/office/officeart/2005/8/layout/hierarchy1"/>
    <dgm:cxn modelId="{F7126530-6D39-4B1D-9EA9-178A9BF17BCB}" type="presParOf" srcId="{57BDB8BA-11D1-45FE-AF1E-9E32F69B9E74}" destId="{520BE669-1783-47B2-BB6D-F3DD4C19037A}" srcOrd="1" destOrd="0" presId="urn:microsoft.com/office/officeart/2005/8/layout/hierarchy1"/>
    <dgm:cxn modelId="{13557032-4DB5-4A97-BA7C-024D9F1DC35F}" type="presParOf" srcId="{61954FAA-465C-403E-AEB0-B647A8884DE5}" destId="{D05CB98C-987E-4326-92B0-4DE690BB224D}" srcOrd="2" destOrd="0" presId="urn:microsoft.com/office/officeart/2005/8/layout/hierarchy1"/>
    <dgm:cxn modelId="{56C106F5-91E5-4BBC-8C03-77A6AA52FFD9}" type="presParOf" srcId="{61954FAA-465C-403E-AEB0-B647A8884DE5}" destId="{47CDBDC8-72FB-492D-B003-F1EB1D24BDDB}" srcOrd="3" destOrd="0" presId="urn:microsoft.com/office/officeart/2005/8/layout/hierarchy1"/>
    <dgm:cxn modelId="{FDE3B0BE-CC06-4DA3-B6D1-68AA1B950481}" type="presParOf" srcId="{47CDBDC8-72FB-492D-B003-F1EB1D24BDDB}" destId="{03B153B5-D924-4355-9C0D-68EE2ABE9C1C}" srcOrd="0" destOrd="0" presId="urn:microsoft.com/office/officeart/2005/8/layout/hierarchy1"/>
    <dgm:cxn modelId="{40F85037-BEF4-44FF-B151-3B8D33BF1E7E}" type="presParOf" srcId="{03B153B5-D924-4355-9C0D-68EE2ABE9C1C}" destId="{C834DA17-42CD-4865-8017-A008FC0745A0}" srcOrd="0" destOrd="0" presId="urn:microsoft.com/office/officeart/2005/8/layout/hierarchy1"/>
    <dgm:cxn modelId="{1ED7F436-D6C3-4A9A-A8DA-2C97E71249F3}" type="presParOf" srcId="{03B153B5-D924-4355-9C0D-68EE2ABE9C1C}" destId="{8EE5A705-1B04-4B88-9E00-061A9E9C8EA3}" srcOrd="1" destOrd="0" presId="urn:microsoft.com/office/officeart/2005/8/layout/hierarchy1"/>
    <dgm:cxn modelId="{4CDED9F4-EFE8-4583-81EE-08A12F579E67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2956024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011733" y="328123"/>
              </a:lnTo>
              <a:lnTo>
                <a:pt x="1011733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1898570" y="2584564"/>
          <a:ext cx="91440" cy="48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944290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1011733" y="0"/>
              </a:moveTo>
              <a:lnTo>
                <a:pt x="101173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2128242" y="505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312193" y="175259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Animal</a:t>
          </a:r>
          <a:endParaRPr lang="en-US" sz="2600" kern="1200" dirty="0"/>
        </a:p>
      </dsp:txBody>
      <dsp:txXfrm>
        <a:off x="2342984" y="206050"/>
        <a:ext cx="1593982" cy="989701"/>
      </dsp:txXfrm>
    </dsp:sp>
    <dsp:sp modelId="{EDE50C3C-93D8-43FA-9206-24137F07F60A}">
      <dsp:nvSpPr>
        <dsp:cNvPr id="0" name=""/>
        <dsp:cNvSpPr/>
      </dsp:nvSpPr>
      <dsp:spPr>
        <a:xfrm>
          <a:off x="1116508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300460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Dog</a:t>
          </a:r>
          <a:endParaRPr lang="en-US" sz="2600" kern="1200" dirty="0"/>
        </a:p>
      </dsp:txBody>
      <dsp:txXfrm>
        <a:off x="1331251" y="1738826"/>
        <a:ext cx="1593982" cy="989701"/>
      </dsp:txXfrm>
    </dsp:sp>
    <dsp:sp modelId="{316A4ED6-BC71-4DFB-97D9-4FE41E6B2061}">
      <dsp:nvSpPr>
        <dsp:cNvPr id="0" name=""/>
        <dsp:cNvSpPr/>
      </dsp:nvSpPr>
      <dsp:spPr>
        <a:xfrm>
          <a:off x="1116508" y="3066057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300460" y="3240811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Dalmatian</a:t>
          </a:r>
          <a:endParaRPr lang="en-US" sz="2600" kern="1200" dirty="0"/>
        </a:p>
      </dsp:txBody>
      <dsp:txXfrm>
        <a:off x="1331251" y="3271602"/>
        <a:ext cx="1593982" cy="989701"/>
      </dsp:txXfrm>
    </dsp:sp>
    <dsp:sp modelId="{C834DA17-42CD-4865-8017-A008FC0745A0}">
      <dsp:nvSpPr>
        <dsp:cNvPr id="0" name=""/>
        <dsp:cNvSpPr/>
      </dsp:nvSpPr>
      <dsp:spPr>
        <a:xfrm>
          <a:off x="3139975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3323927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Cat</a:t>
          </a:r>
          <a:endParaRPr lang="en-US" sz="2600" kern="1200" dirty="0"/>
        </a:p>
      </dsp:txBody>
      <dsp:txXfrm>
        <a:off x="3354718" y="1738826"/>
        <a:ext cx="1593982" cy="98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1782514" y="738772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4"/>
              </a:lnTo>
              <a:lnTo>
                <a:pt x="631924" y="204944"/>
              </a:lnTo>
              <a:lnTo>
                <a:pt x="631924" y="30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A59B4-D622-405F-A5AD-671E1879A748}">
      <dsp:nvSpPr>
        <dsp:cNvPr id="0" name=""/>
        <dsp:cNvSpPr/>
      </dsp:nvSpPr>
      <dsp:spPr>
        <a:xfrm>
          <a:off x="1150590" y="1696138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4"/>
              </a:lnTo>
              <a:lnTo>
                <a:pt x="631924" y="204944"/>
              </a:lnTo>
              <a:lnTo>
                <a:pt x="631924" y="300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518666" y="1696138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631924" y="0"/>
              </a:moveTo>
              <a:lnTo>
                <a:pt x="631924" y="204944"/>
              </a:lnTo>
              <a:lnTo>
                <a:pt x="0" y="204944"/>
              </a:lnTo>
              <a:lnTo>
                <a:pt x="0" y="300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150590" y="738772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631924" y="0"/>
              </a:moveTo>
              <a:lnTo>
                <a:pt x="631924" y="204944"/>
              </a:lnTo>
              <a:lnTo>
                <a:pt x="0" y="204944"/>
              </a:lnTo>
              <a:lnTo>
                <a:pt x="0" y="30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265485" y="8214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380380" y="191296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Animal</a:t>
          </a:r>
          <a:endParaRPr lang="en-US" sz="1600" kern="1200" dirty="0"/>
        </a:p>
      </dsp:txBody>
      <dsp:txXfrm>
        <a:off x="1399612" y="210528"/>
        <a:ext cx="995593" cy="618162"/>
      </dsp:txXfrm>
    </dsp:sp>
    <dsp:sp modelId="{EDE50C3C-93D8-43FA-9206-24137F07F60A}">
      <dsp:nvSpPr>
        <dsp:cNvPr id="0" name=""/>
        <dsp:cNvSpPr/>
      </dsp:nvSpPr>
      <dsp:spPr>
        <a:xfrm>
          <a:off x="633561" y="1039511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748456" y="1148661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Dog</a:t>
          </a:r>
          <a:endParaRPr lang="en-US" sz="1600" kern="1200" dirty="0"/>
        </a:p>
      </dsp:txBody>
      <dsp:txXfrm>
        <a:off x="767688" y="1167893"/>
        <a:ext cx="995593" cy="618162"/>
      </dsp:txXfrm>
    </dsp:sp>
    <dsp:sp modelId="{316A4ED6-BC71-4DFB-97D9-4FE41E6B2061}">
      <dsp:nvSpPr>
        <dsp:cNvPr id="0" name=""/>
        <dsp:cNvSpPr/>
      </dsp:nvSpPr>
      <dsp:spPr>
        <a:xfrm>
          <a:off x="1637" y="199687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16532" y="2106027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Dalmatian</a:t>
          </a:r>
          <a:endParaRPr lang="en-US" sz="1600" kern="1200" dirty="0"/>
        </a:p>
      </dsp:txBody>
      <dsp:txXfrm>
        <a:off x="135764" y="2125259"/>
        <a:ext cx="995593" cy="618162"/>
      </dsp:txXfrm>
    </dsp:sp>
    <dsp:sp modelId="{4F7F841E-1B8F-4101-91F2-7186D9592359}">
      <dsp:nvSpPr>
        <dsp:cNvPr id="0" name=""/>
        <dsp:cNvSpPr/>
      </dsp:nvSpPr>
      <dsp:spPr>
        <a:xfrm>
          <a:off x="1265485" y="199687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C2B5-0ADD-47CE-8FE4-99E5E6547286}">
      <dsp:nvSpPr>
        <dsp:cNvPr id="0" name=""/>
        <dsp:cNvSpPr/>
      </dsp:nvSpPr>
      <dsp:spPr>
        <a:xfrm>
          <a:off x="1380380" y="2106027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Poodle</a:t>
          </a:r>
          <a:endParaRPr lang="en-US" sz="1600" kern="1200" dirty="0"/>
        </a:p>
      </dsp:txBody>
      <dsp:txXfrm>
        <a:off x="1399612" y="2125259"/>
        <a:ext cx="995593" cy="618162"/>
      </dsp:txXfrm>
    </dsp:sp>
    <dsp:sp modelId="{C834DA17-42CD-4865-8017-A008FC0745A0}">
      <dsp:nvSpPr>
        <dsp:cNvPr id="0" name=""/>
        <dsp:cNvSpPr/>
      </dsp:nvSpPr>
      <dsp:spPr>
        <a:xfrm>
          <a:off x="1897409" y="1039511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2012305" y="1148661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</a:t>
          </a:r>
          <a:endParaRPr lang="en-US" sz="1600" kern="1200" dirty="0"/>
        </a:p>
      </dsp:txBody>
      <dsp:txXfrm>
        <a:off x="2031537" y="1167893"/>
        <a:ext cx="995593" cy="61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8E69-7880-4416-B6C5-EEE6D03646D2}">
      <dsp:nvSpPr>
        <dsp:cNvPr id="0" name=""/>
        <dsp:cNvSpPr/>
      </dsp:nvSpPr>
      <dsp:spPr>
        <a:xfrm>
          <a:off x="6109054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781055" y="253310"/>
              </a:lnTo>
              <a:lnTo>
                <a:pt x="781055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4FF15-0A72-498A-9B52-C97DD2A6F682}">
      <dsp:nvSpPr>
        <dsp:cNvPr id="0" name=""/>
        <dsp:cNvSpPr/>
      </dsp:nvSpPr>
      <dsp:spPr>
        <a:xfrm>
          <a:off x="5327999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781055" y="0"/>
              </a:moveTo>
              <a:lnTo>
                <a:pt x="781055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4156416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952638" y="253310"/>
              </a:lnTo>
              <a:lnTo>
                <a:pt x="1952638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4F6F-E2D6-46A5-8821-AE19A02856C5}">
      <dsp:nvSpPr>
        <dsp:cNvPr id="0" name=""/>
        <dsp:cNvSpPr/>
      </dsp:nvSpPr>
      <dsp:spPr>
        <a:xfrm>
          <a:off x="220377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562110" y="253310"/>
              </a:lnTo>
              <a:lnTo>
                <a:pt x="156211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F250-76BA-4578-88FD-894875FB82CB}">
      <dsp:nvSpPr>
        <dsp:cNvPr id="0" name=""/>
        <dsp:cNvSpPr/>
      </dsp:nvSpPr>
      <dsp:spPr>
        <a:xfrm>
          <a:off x="2158058" y="2510038"/>
          <a:ext cx="91440" cy="371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64166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1562110" y="0"/>
              </a:moveTo>
              <a:lnTo>
                <a:pt x="1562110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2203778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1952638" y="0"/>
              </a:moveTo>
              <a:lnTo>
                <a:pt x="1952638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3517371" y="515152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3659381" y="650062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</a:t>
          </a:r>
          <a:endParaRPr lang="en-US" sz="2300" kern="1200" dirty="0"/>
        </a:p>
      </dsp:txBody>
      <dsp:txXfrm>
        <a:off x="3683152" y="673833"/>
        <a:ext cx="1230548" cy="764045"/>
      </dsp:txXfrm>
    </dsp:sp>
    <dsp:sp modelId="{7817542B-C801-49E8-A28E-746B6D89BEF9}">
      <dsp:nvSpPr>
        <dsp:cNvPr id="0" name=""/>
        <dsp:cNvSpPr/>
      </dsp:nvSpPr>
      <dsp:spPr>
        <a:xfrm>
          <a:off x="1564733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1706743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Animal</a:t>
          </a:r>
          <a:endParaRPr lang="en-US" sz="2300" kern="1200" dirty="0"/>
        </a:p>
      </dsp:txBody>
      <dsp:txXfrm>
        <a:off x="1730514" y="1857132"/>
        <a:ext cx="1230548" cy="764045"/>
      </dsp:txXfrm>
    </dsp:sp>
    <dsp:sp modelId="{2EE25978-21D7-4C33-85E2-4590A7E14661}">
      <dsp:nvSpPr>
        <dsp:cNvPr id="0" name=""/>
        <dsp:cNvSpPr/>
      </dsp:nvSpPr>
      <dsp:spPr>
        <a:xfrm>
          <a:off x="2622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44632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</a:t>
          </a:r>
          <a:endParaRPr lang="en-US" sz="2300" kern="1200" dirty="0"/>
        </a:p>
      </dsp:txBody>
      <dsp:txXfrm>
        <a:off x="168403" y="3040430"/>
        <a:ext cx="1230548" cy="764045"/>
      </dsp:txXfrm>
    </dsp:sp>
    <dsp:sp modelId="{B3974AB4-B14D-4DB2-AD45-E08433035F80}">
      <dsp:nvSpPr>
        <dsp:cNvPr id="0" name=""/>
        <dsp:cNvSpPr/>
      </dsp:nvSpPr>
      <dsp:spPr>
        <a:xfrm>
          <a:off x="156473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9531-6B96-498E-AFF0-ED30935E2272}">
      <dsp:nvSpPr>
        <dsp:cNvPr id="0" name=""/>
        <dsp:cNvSpPr/>
      </dsp:nvSpPr>
      <dsp:spPr>
        <a:xfrm>
          <a:off x="170674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Dog</a:t>
          </a:r>
          <a:endParaRPr lang="en-US" sz="2300" kern="1200" dirty="0"/>
        </a:p>
      </dsp:txBody>
      <dsp:txXfrm>
        <a:off x="1730514" y="3040430"/>
        <a:ext cx="1230548" cy="764045"/>
      </dsp:txXfrm>
    </dsp:sp>
    <dsp:sp modelId="{DF24658C-8981-4B10-B745-679D4309738B}">
      <dsp:nvSpPr>
        <dsp:cNvPr id="0" name=""/>
        <dsp:cNvSpPr/>
      </dsp:nvSpPr>
      <dsp:spPr>
        <a:xfrm>
          <a:off x="312684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DBB3-A1FF-4720-A27E-BA445D667602}">
      <dsp:nvSpPr>
        <dsp:cNvPr id="0" name=""/>
        <dsp:cNvSpPr/>
      </dsp:nvSpPr>
      <dsp:spPr>
        <a:xfrm>
          <a:off x="326885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Horse</a:t>
          </a:r>
          <a:endParaRPr lang="en-US" sz="2300" kern="1200" dirty="0"/>
        </a:p>
      </dsp:txBody>
      <dsp:txXfrm>
        <a:off x="3292624" y="3040430"/>
        <a:ext cx="1230548" cy="764045"/>
      </dsp:txXfrm>
    </dsp:sp>
    <dsp:sp modelId="{FA182DFA-E338-4ED9-9B16-93FE81E4EEFE}">
      <dsp:nvSpPr>
        <dsp:cNvPr id="0" name=""/>
        <dsp:cNvSpPr/>
      </dsp:nvSpPr>
      <dsp:spPr>
        <a:xfrm>
          <a:off x="5470009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5612019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Machine</a:t>
          </a:r>
          <a:endParaRPr lang="en-US" sz="2300" kern="1200" dirty="0"/>
        </a:p>
      </dsp:txBody>
      <dsp:txXfrm>
        <a:off x="5635790" y="1857132"/>
        <a:ext cx="1230548" cy="764045"/>
      </dsp:txXfrm>
    </dsp:sp>
    <dsp:sp modelId="{47E172F5-EBCE-48B3-8E73-93E3EE4B69E0}">
      <dsp:nvSpPr>
        <dsp:cNvPr id="0" name=""/>
        <dsp:cNvSpPr/>
      </dsp:nvSpPr>
      <dsp:spPr>
        <a:xfrm>
          <a:off x="468895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25CB-3CE1-4889-84D2-42EE5357635F}">
      <dsp:nvSpPr>
        <dsp:cNvPr id="0" name=""/>
        <dsp:cNvSpPr/>
      </dsp:nvSpPr>
      <dsp:spPr>
        <a:xfrm>
          <a:off x="483096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</a:t>
          </a:r>
          <a:endParaRPr lang="en-US" sz="2300" kern="1200" dirty="0"/>
        </a:p>
      </dsp:txBody>
      <dsp:txXfrm>
        <a:off x="4854735" y="3040430"/>
        <a:ext cx="1230548" cy="764045"/>
      </dsp:txXfrm>
    </dsp:sp>
    <dsp:sp modelId="{B1785048-BA92-47E2-8BD2-C91A43826E20}">
      <dsp:nvSpPr>
        <dsp:cNvPr id="0" name=""/>
        <dsp:cNvSpPr/>
      </dsp:nvSpPr>
      <dsp:spPr>
        <a:xfrm>
          <a:off x="625106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1D67F-C91A-4B18-9C13-DEDC0BC2574B}">
      <dsp:nvSpPr>
        <dsp:cNvPr id="0" name=""/>
        <dsp:cNvSpPr/>
      </dsp:nvSpPr>
      <dsp:spPr>
        <a:xfrm>
          <a:off x="639307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Blender</a:t>
          </a:r>
          <a:endParaRPr lang="en-US" sz="2300" kern="1200" dirty="0"/>
        </a:p>
      </dsp:txBody>
      <dsp:txXfrm>
        <a:off x="6416845" y="3040430"/>
        <a:ext cx="1230548" cy="764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DBB96-D79B-47FD-906B-281862281BBA}">
      <dsp:nvSpPr>
        <dsp:cNvPr id="0" name=""/>
        <dsp:cNvSpPr/>
      </dsp:nvSpPr>
      <dsp:spPr>
        <a:xfrm>
          <a:off x="4551043" y="1109360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2B53-0F90-4A22-A179-8B44C6403168}">
      <dsp:nvSpPr>
        <dsp:cNvPr id="0" name=""/>
        <dsp:cNvSpPr/>
      </dsp:nvSpPr>
      <dsp:spPr>
        <a:xfrm>
          <a:off x="3484671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07107-B407-4F74-82A8-7E857C026C0B}">
      <dsp:nvSpPr>
        <dsp:cNvPr id="0" name=""/>
        <dsp:cNvSpPr/>
      </dsp:nvSpPr>
      <dsp:spPr>
        <a:xfrm>
          <a:off x="2418298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21995-E0B8-4623-81EA-2271DA85883E}">
      <dsp:nvSpPr>
        <dsp:cNvPr id="0" name=""/>
        <dsp:cNvSpPr/>
      </dsp:nvSpPr>
      <dsp:spPr>
        <a:xfrm>
          <a:off x="3484671" y="1109360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C2E4-5B61-4C9C-A22D-0DFBDF6D7DC7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23E89-E291-453B-9B60-F5A6DC588C4A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Cookie</a:t>
          </a:r>
          <a:endParaRPr lang="en-US" sz="2500" kern="1200" dirty="0"/>
        </a:p>
      </dsp:txBody>
      <dsp:txXfrm>
        <a:off x="3904896" y="217948"/>
        <a:ext cx="1680064" cy="1043149"/>
      </dsp:txXfrm>
    </dsp:sp>
    <dsp:sp modelId="{AD719E8B-A55A-44F8-947D-F540DB9F918C}">
      <dsp:nvSpPr>
        <dsp:cNvPr id="0" name=""/>
        <dsp:cNvSpPr/>
      </dsp:nvSpPr>
      <dsp:spPr>
        <a:xfrm>
          <a:off x="2612184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50D74-819C-4513-9CFE-D2CD86443F4D}">
      <dsp:nvSpPr>
        <dsp:cNvPr id="0" name=""/>
        <dsp:cNvSpPr/>
      </dsp:nvSpPr>
      <dsp:spPr>
        <a:xfrm>
          <a:off x="280607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Girl Scout Cookie</a:t>
          </a:r>
          <a:endParaRPr lang="en-US" sz="2500" kern="1200" dirty="0"/>
        </a:p>
      </dsp:txBody>
      <dsp:txXfrm>
        <a:off x="2838524" y="1833502"/>
        <a:ext cx="1680064" cy="1043149"/>
      </dsp:txXfrm>
    </dsp:sp>
    <dsp:sp modelId="{49678683-E8E8-469A-AE68-14024320DF0F}">
      <dsp:nvSpPr>
        <dsp:cNvPr id="0" name=""/>
        <dsp:cNvSpPr/>
      </dsp:nvSpPr>
      <dsp:spPr>
        <a:xfrm>
          <a:off x="1545812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87F11-8C3E-43FD-8D51-BA7A38BB3436}">
      <dsp:nvSpPr>
        <dsp:cNvPr id="0" name=""/>
        <dsp:cNvSpPr/>
      </dsp:nvSpPr>
      <dsp:spPr>
        <a:xfrm>
          <a:off x="1739698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Thin mint</a:t>
          </a:r>
          <a:endParaRPr lang="en-US" sz="2500" kern="1200" dirty="0"/>
        </a:p>
      </dsp:txBody>
      <dsp:txXfrm>
        <a:off x="1772152" y="3449056"/>
        <a:ext cx="1680064" cy="1043149"/>
      </dsp:txXfrm>
    </dsp:sp>
    <dsp:sp modelId="{D3D5CED7-7B43-4ADF-B9E1-DE62E0604A1E}">
      <dsp:nvSpPr>
        <dsp:cNvPr id="0" name=""/>
        <dsp:cNvSpPr/>
      </dsp:nvSpPr>
      <dsp:spPr>
        <a:xfrm>
          <a:off x="367855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A8875-3F15-48DC-809D-0F8E0F78B1BE}">
      <dsp:nvSpPr>
        <dsp:cNvPr id="0" name=""/>
        <dsp:cNvSpPr/>
      </dsp:nvSpPr>
      <dsp:spPr>
        <a:xfrm>
          <a:off x="387244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Shortbread</a:t>
          </a:r>
          <a:endParaRPr lang="en-US" sz="2500" kern="1200" dirty="0"/>
        </a:p>
      </dsp:txBody>
      <dsp:txXfrm>
        <a:off x="3904896" y="3449056"/>
        <a:ext cx="1680064" cy="1043149"/>
      </dsp:txXfrm>
    </dsp:sp>
    <dsp:sp modelId="{D7C01D0E-D05A-4028-BDC2-89FB7DCF085C}">
      <dsp:nvSpPr>
        <dsp:cNvPr id="0" name=""/>
        <dsp:cNvSpPr/>
      </dsp:nvSpPr>
      <dsp:spPr>
        <a:xfrm>
          <a:off x="474492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1F4F-E5D5-4184-BB28-563A229FC7EA}">
      <dsp:nvSpPr>
        <dsp:cNvPr id="0" name=""/>
        <dsp:cNvSpPr/>
      </dsp:nvSpPr>
      <dsp:spPr>
        <a:xfrm>
          <a:off x="493881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Chocolate Chip</a:t>
          </a:r>
          <a:endParaRPr lang="en-US" sz="2500" kern="1200" dirty="0"/>
        </a:p>
      </dsp:txBody>
      <dsp:txXfrm>
        <a:off x="4971268" y="1833502"/>
        <a:ext cx="1680064" cy="1043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1705449" y="1105568"/>
          <a:ext cx="937756" cy="44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131"/>
              </a:lnTo>
              <a:lnTo>
                <a:pt x="937756" y="304131"/>
              </a:lnTo>
              <a:lnTo>
                <a:pt x="937756" y="446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767692" y="1105568"/>
          <a:ext cx="937756" cy="446286"/>
        </a:xfrm>
        <a:custGeom>
          <a:avLst/>
          <a:gdLst/>
          <a:ahLst/>
          <a:cxnLst/>
          <a:rect l="0" t="0" r="0" b="0"/>
          <a:pathLst>
            <a:path>
              <a:moveTo>
                <a:pt x="937756" y="0"/>
              </a:moveTo>
              <a:lnTo>
                <a:pt x="937756" y="304131"/>
              </a:lnTo>
              <a:lnTo>
                <a:pt x="0" y="304131"/>
              </a:lnTo>
              <a:lnTo>
                <a:pt x="0" y="446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938193" y="131153"/>
          <a:ext cx="1534510" cy="97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108695" y="293130"/>
          <a:ext cx="1534510" cy="97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Animal</a:t>
          </a:r>
          <a:endParaRPr lang="en-US" sz="3300" kern="1200" dirty="0"/>
        </a:p>
      </dsp:txBody>
      <dsp:txXfrm>
        <a:off x="1137235" y="321670"/>
        <a:ext cx="1477430" cy="917334"/>
      </dsp:txXfrm>
    </dsp:sp>
    <dsp:sp modelId="{EDE50C3C-93D8-43FA-9206-24137F07F60A}">
      <dsp:nvSpPr>
        <dsp:cNvPr id="0" name=""/>
        <dsp:cNvSpPr/>
      </dsp:nvSpPr>
      <dsp:spPr>
        <a:xfrm>
          <a:off x="437" y="1551855"/>
          <a:ext cx="1534510" cy="97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70938" y="1713831"/>
          <a:ext cx="1534510" cy="97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Dog</a:t>
          </a:r>
          <a:endParaRPr lang="en-US" sz="3300" kern="1200" dirty="0"/>
        </a:p>
      </dsp:txBody>
      <dsp:txXfrm>
        <a:off x="199478" y="1742371"/>
        <a:ext cx="1477430" cy="917334"/>
      </dsp:txXfrm>
    </dsp:sp>
    <dsp:sp modelId="{C834DA17-42CD-4865-8017-A008FC0745A0}">
      <dsp:nvSpPr>
        <dsp:cNvPr id="0" name=""/>
        <dsp:cNvSpPr/>
      </dsp:nvSpPr>
      <dsp:spPr>
        <a:xfrm>
          <a:off x="1875950" y="1551855"/>
          <a:ext cx="1534510" cy="974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2046451" y="1713831"/>
          <a:ext cx="1534510" cy="97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Cat</a:t>
          </a:r>
          <a:endParaRPr lang="en-US" sz="3300" kern="1200" dirty="0"/>
        </a:p>
      </dsp:txBody>
      <dsp:txXfrm>
        <a:off x="2074991" y="1742371"/>
        <a:ext cx="1477430" cy="91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3-05T15:03:40.650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12147 7597 18,'0'0'27,"0"0"2,0 0 0,0 0-17,0 0 2,0 0-2,4-18-4,-4 18-1,10-19-2,-10 19 1,21-24 0,-21 24-2,29-22 0,-6 18-1,-23 4 1,41-12-1,-18 6-1,10 6 1,-8-3 0,12 6-1,2-5 0,0 4 0,1 2-1,5-2 1,-2 2-1,9 4 0,2-2 1,0 4-1,1-2 0,5 2 0,-2-2 0,4 2 0,-4-5-1,6-1 1,-4 0 0,-2 4-1,4-4 0,-4 2 1,-5 2-1,3 2 0,-4 2 1,-9 1-1,5 3 0,-5-4 0,1 6 1,-3-2-1,2-3 0,-4 1 0,-3 4 1,1-4-1,-2 2 0,2 1 1,-2 1-2,0 0 2,-6 2-1,6-1 0,1 3 0,-5 4-1,4-3 1,-6 3 1,2 0-1,-2 3 0,-1 3 0,-1 1 0,2 1 1,-6-1-2,4 5 2,-4-3-2,-1 5 2,3-3-2,-2 5 1,0 1 0,-1 0 0,3 7 0,-2-1 0,0-4 0,-1 5 0,1-3 0,-2 2 1,-1 1-1,1-5 0,-4 0 0,-3-3 0,0 5 0,1-1 0,-3-7 0,-3 0 0,3-5 0,-4 1 0,0-3 0,-1 0 0,-1-3 1,-4-1-2,4 3 1,0 1 2,1-1-2,-5-5 1,6 8-1,-4-3 1,-2-1-1,6 3 1,-4-7 0,-1 5-1,3-3 0,-4 2 0,4-3 0,-4 1 0,4 0 0,-2 3 0,-2-1 0,5 1 0,-5 3 0,4-1 0,0-3 0,-4 1 0,4-3 0,-1 2 0,-1-5 0,2 1 0,0-4 0,0 1 0,0 1 0,-1-2 0,1-5 0,2 5 0,-8-22 0,10 30 0,-10-30 0,11 25 0,-11-25 1,0 0-2,8 24 2,-8-24-1,0 0 0,12 24-1,-12-24 2,0 0-1,7 19 0,-7-19 0,0 0 0,6 24 0,-6-24 0,0 0 0,8 24 0,-8-24 0,0 0 1,0 0-1,0 0 0,2 17 0,-2-17 1,0 0-1,0 0 0,0 0 0,0 0 0,-14-29 0,14 29 0,-15-30 0,1 9 0,3 1 0,-1-4 0,-2 3 0,-1-3 0,1 0 0,1-1 0,-1-1 0,-1 4 0,1-3 0,-1 1-1,1 2 1,-1 0 0,1 1 0,-1-1 0,1 0 0,0 5 0,-1-3 0,7 2 0,-5-4 0,-1 3 0,14 19 0,-23-34 0,23 34 0,-20-27 0,20 27 0,-21-24 0,21 24 1,0 0-1,-17-20-1,17 20 1,0 0 0,-20-8 0,20 8 0,0 0 0,0 0 0,0 0 0,0 0 0,0 0 1,0 0-1,0 0 0,0 0 0,0 0 0,0 0 0,0 0 0,0 0 0,0 0 0,0 0 0,0 0 0,12 20 0,-12-20 0,21 26 0,-11-9 1,3 7-1,1 2 0,0-1 0,1-1 0,-1-2 1,3 3-1,-3 1 0,7 0 0,-7-1 0,5 1 0,-2-2 0,-1 1 0,3 1 0,-3-2 0,-3-3 0,-3 1 0,2 0 0,1-3 0,-3-1 0,-4 0 0,-6-18 0,15 28 0,-15-28 0,14 19 0,-14-19 0,9 18 0,-9-18 0,0 0 0,12 22 0,-12-22 0,0 0 0,0 0 0,0 0 0,0 0 1,0 0-1,0 0-1,0 0 1,0 0 0,0 0 0,0 0 0,16 10 0,-16-10 1,0 0-1,0 0 0,0 0-1,19-18 2,-19 18-2,8-20 2,-8 20-2,15-30 2,-7 11-1,-2-3 0,7-2 0,-5 1 0,0-7 0,7 1 0,-3-3 1,-4 2-1,7-5 0,-7-3 0,4 1 1,-1-2-1,-5-1 0,6 5 1,-3-3-1,5 3 0,-8 3 0,5 0 0,-1 7 0,-2 3 0,0 2 1,1 3-1,-9 17 0,8-24 0,-8 24 0,0 0 0,12-18 0,-12 18 0,0 0-1,0 0 2,0 0-1,0 0 0,0 0 0,0 0 0,0 0 0,0 0-1,0 0 1,0 0-2,0 0 0,2-19-9,-2 19-30,13-22 0,-5 0 0,-4-15 0</inkml:trace>
  <inkml:trace contextRef="#ctx0" brushRef="#br0" timeOffset="4416.2526">12044 6031 30,'0'0'30,"0"0"2,16-8 1,-16 8-16,0 0-4,0 0-1,0 0-3,0 0-3,0 0-1,0 0-1,0 0-1,0 20 0,0-20-1,0 0 0,-21 25-1,21-25 1,-22 34-1,7-16 0,-1-1 0,-3 1 0,-4 0-1,3 6 1,-9-5 0,8 1-1,-2-2 0,-5 3 1,-1 1-1,0 0 1,-2-2-1,-2 1 0,-5-3 1,1 4-1,-4-3 1,4-1-1,-7-2 1,1 0-1,-5 0 1,5-3-1,-9 3 0,3 0 1,-1-4-1,-1 4 0,-5-3 1,4 1-1,-6 0 0,2-2 0,3 0 1,-3-1-1,-2-1 1,2 2-1,3-6 0,-3 2 1,-2 0-1,2 2 1,-2-2-1,0-2 1,1-3-1,-8 3 1,6 0-1,-5 2 1,-1-2-1,1 0 0,2 2 1,-2 2-1,2-2 0,2 0 1,3-1-1,-1-1 1,2 0-1,0 0 0,2-4 1,-1 4-1,3 0 0,-4-2 1,-2-2-1,7 4 0,-7-4 0,2 2 0,-2 0 0,7 2 1,-5-4-1,-2 4 0,0-5 0,2 5 1,5-4-1,-7 2 0,2 0 0,4-2 0,-1 0 0,-1 2 0,4 4 0,3-2 0,-1 2 0,-1-2-1,3 6 1,3-5-1,-5 9 1,3-6 0,1 2 0,-3 0 0,3 0 0,5 3 0,-4-1 0,-1-2 0,1 6 0,0 0 0,-5 1 1,3 1-1,-5 0-1,-2 3 1,3 1 0,-1-2 0,-6 3 0,5 1 0,1 4 0,1-1 0,-3 1 0,6-1 0,-1-1 0,-3 6 0,7-3 0,-2 5 0,-5 1 0,-2 3 0,1 1 0,-3 0 1,2 3-1,3 1 0,-1-1-1,-2-1 2,7-2-2,-3-3 1,5 5 0,0-1 0,-7 5 0,7-4-1,-7 5 2,5 1-2,-5 2 2,7 3-2,-3 1 1,-1 2-1,7 2 1,-1-2 0,0 1 0,4 5 0,1 0-1,1 2 2,4-2-2,-4 6 1,6-6 0,0 6 0,2-4 0,3-6 0,-3 3 0,4-3 0,0-8 2,5 0-2,-3 1 2,5-1-2,-1-2 1,3 2 0,-5-1 0,4-3-1,1 4 0,0 3 0,3-5 0,-3-2 0,3 1 0,3-5 0,2 0 0,-2 3 0,2-7 0,-1 1 0,3-5 0,0 1 0,-4-5 0,6-1 0,-2 1 0,-3-5 0,5 0 0,-4-5 0,4 1 0,-4-2 0,6-20 0,-2 25 1,2-25-1,0 0 0,-4 18 0,4-18 0,0 0 1,0 0-1,0 0 1,0 0-1,0 0 0,0 0 0,0 0 1,0 0-1,-9-25 0,9 25 0,-8-26 0,2 8 0,-2-7 0,-5-1 0,3-4 0,-5-5 0,1-5 0,0-1 0,-5-2 0,-2 1 0,5-3 1,-5-1-1,0 5 0,5 0 0,-3 3 0,3 1-1,1 1 1,3 1 0,-3 5 0,5 6 0,2 3 0,-2 3 0,10 18-1,-11-26 1,11 26 0,0 0 0,0 0 0,0 0 0,0 0 0,0 0 0,0 0 0,0 0 0,0 0 0,15 26 0,-5-4 0,2 3 0,3 5 0,1 5 0,5 7 0,-7 1 0,5 1 1,-2 7-1,3 0 0,-3-4 0,3 1 0,-5 1 0,-1-4 0,5-3 1,-5-7-1,1 5 0,-1-11 0,1 1 0,-5-4 0,5-3 0,-3-1 1,-2 0-1,3-5 0,-13-17 0,20 30 0,-11-12 0,-9-18 0,14 25 0,-14-25 1,0 0-1,19 18 0,-19-18 0,0 0 0,0 0 1,18-2-1,-18 2 0,21-18 1,-21 18-1,19-33 0,-9 7 0,4-1 1,5-13-1,4 3 1,-1-7-1,1-5 0,4 2 1,-4-3-1,4 3 0,-3 4 1,-3 5-1,0 5 0,-5 1 0,3 6 1,-5 9-1,-3-1 0,-11 18 0,27-30 0,-27 30 0,18-21 0,-18 21 0,17-18 0,-17 18 0,20-24 0,-20 24 0,17-19 0,-17 19 0,29-26 0,-29 26 0,29-24 0,-29 24 0,35-27 0,-35 27 0,37-30-1,-16 14 1,-21 16-1,33-25 0,-15 11-1,-18 14 0,35-4-7,-35 4-31,21-8-3,-21 8 2,27-26-1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C9549-CADB-43AC-8DF8-A27BAA51F656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B4062-047B-4C58-9553-8334C42B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64308-E4F0-4E55-B48B-3F55F0EA04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E829-BF23-48DE-A62A-BB848C8AB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06" indent="-2856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7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8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02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1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2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3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4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4C407CC-744F-4EA5-AED1-ABFF3D3D9A81}" type="slidenum">
              <a:rPr lang="en-US"/>
              <a:pPr eaLnBrk="1" hangingPunct="1">
                <a:defRPr/>
              </a:pPr>
              <a:t>105</a:t>
            </a:fld>
            <a:endParaRPr lang="en-US"/>
          </a:p>
        </p:txBody>
      </p:sp>
      <p:sp>
        <p:nvSpPr>
          <p:cNvPr id="13926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F52184B2-A8E0-453C-9612-EBC342FBAB45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105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527FA-4429-4732-9D16-A7F4726981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6BC2F-8072-4C4A-A373-6F1C3075A1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18BE0-FF28-4971-90E9-4ED3304C4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E9A52-43FE-4A6F-A328-3D609BAEC5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E78C-FD40-48D1-B5B6-921825E487EA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DAB-705D-43CF-A1AC-D95C5203A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7A6C-F16A-4B2D-B750-5E302BE27480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D56E-7DA0-4A7C-AADE-C7CDB4DF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D82-6AB5-4D9B-8388-53EFED9620CC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82CD-7211-4444-846B-EF3BFEBD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C9FE-D1EC-4DDF-8176-CA45A74FFEF6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5159-A46F-4181-AF49-FDC05E4A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E0BD-1366-4337-9AD8-922B8AA76FAA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3271-F58C-45C1-AE1B-3247AB3B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993C-82F8-4767-8878-1FA2E8FC7676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0E97-EB1C-4A64-84F9-A6F71F8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2902-C061-4502-8C53-2AD51AACD794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4AC8-5AF1-4C46-ACEF-B25D55F5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4A10-E509-449C-B67C-17452378F364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9EE-AFC5-42E4-945C-7760D277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E788-04C8-4EC3-87C0-B376BE14D3FD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6C-6184-492A-B60A-D833E6EE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DCF4-DC7C-411F-9145-AC80ED20F733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0850-BD57-4B36-93DE-804A2D4E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9795-2BC1-4D0E-ACBF-EC1847F17793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2D5-FE03-46F9-8A5D-03358217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B3FCA-8B84-47BD-A5DD-44C80714847F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668FA-039E-41B4-9D34-77D72541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4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7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7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7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 b="1" dirty="0" smtClean="0"/>
              <a:t>Java Arrays, Lists, and Trees</a:t>
            </a:r>
            <a:endParaRPr lang="en-US" sz="48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2013-03-05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13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Debugging an </a:t>
            </a:r>
            <a:r>
              <a:rPr lang="en-US" dirty="0" smtClean="0"/>
              <a:t>Array in Eclipse</a:t>
            </a:r>
            <a:endParaRPr lang="en-US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>
            <a:fillRect/>
          </a:stretch>
        </p:blipFill>
        <p:spPr bwMode="auto">
          <a:xfrm>
            <a:off x="0" y="685800"/>
            <a:ext cx="900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27250"/>
            <a:ext cx="6477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676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second line: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342F-60AB-482B-9A33-E1E353628C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11878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981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2187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2187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8 </a:t>
              </a:r>
            </a:p>
          </p:txBody>
        </p:sp>
        <p:sp>
          <p:nvSpPr>
            <p:cNvPr id="12187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2187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3 </a:t>
              </a:r>
            </a:p>
          </p:txBody>
        </p:sp>
        <p:sp>
          <p:nvSpPr>
            <p:cNvPr id="12187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2186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9 </a:t>
              </a:r>
            </a:p>
          </p:txBody>
        </p:sp>
        <p:sp>
          <p:nvSpPr>
            <p:cNvPr id="12186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6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1239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84582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83" descr="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55575"/>
            <a:ext cx="658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36258" y="3849432"/>
            <a:ext cx="3429000" cy="2743200"/>
            <a:chOff x="3563938" y="2514600"/>
            <a:chExt cx="3429000" cy="2743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5715000" y="3093928"/>
              <a:ext cx="127793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“Dodds”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“1255”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677400" y="1168941"/>
            <a:ext cx="1770062" cy="2743200"/>
            <a:chOff x="7010400" y="3718410"/>
            <a:chExt cx="1770062" cy="2743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010400" y="371841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47831" y="4361944"/>
              <a:ext cx="457200" cy="381000"/>
              <a:chOff x="2044262" y="4277710"/>
              <a:chExt cx="457200" cy="381000"/>
            </a:xfrm>
          </p:grpSpPr>
          <p:sp>
            <p:nvSpPr>
              <p:cNvPr id="28" name="TextBox 27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8047831" y="4889163"/>
              <a:ext cx="457200" cy="381000"/>
              <a:chOff x="2044262" y="4277710"/>
              <a:chExt cx="457200" cy="381000"/>
            </a:xfrm>
          </p:grpSpPr>
          <p:sp>
            <p:nvSpPr>
              <p:cNvPr id="25" name="TextBox 24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047831" y="5416382"/>
              <a:ext cx="457200" cy="381000"/>
              <a:chOff x="2044262" y="4277710"/>
              <a:chExt cx="457200" cy="381000"/>
            </a:xfrm>
          </p:grpSpPr>
          <p:sp>
            <p:nvSpPr>
              <p:cNvPr id="22" name="TextBox 21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047831" y="5943600"/>
              <a:ext cx="457200" cy="381000"/>
              <a:chOff x="2044262" y="4277710"/>
              <a:chExt cx="457200" cy="381000"/>
            </a:xfrm>
          </p:grpSpPr>
          <p:sp>
            <p:nvSpPr>
              <p:cNvPr id="19" name="TextBox 18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084403" y="314213"/>
            <a:ext cx="3294062" cy="2743200"/>
            <a:chOff x="3563938" y="2514600"/>
            <a:chExt cx="3294062" cy="27432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5715000" y="3093928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“Lewis”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“1241”</a:t>
              </a:r>
              <a:endParaRPr lang="en-US" sz="2400" dirty="0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185076" y="3784193"/>
            <a:ext cx="3429000" cy="2743200"/>
            <a:chOff x="3563938" y="2514600"/>
            <a:chExt cx="3429000" cy="27432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5715000" y="3093928"/>
              <a:ext cx="127793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“Stone”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“1251”</a:t>
              </a:r>
              <a:endParaRPr lang="en-US" sz="2400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2" name="Ink 51"/>
              <p14:cNvContentPartPr/>
              <p14:nvPr/>
            </p14:nvContentPartPr>
            <p14:xfrm>
              <a:off x="1760400" y="2168280"/>
              <a:ext cx="3772440" cy="16441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4560" y="2154960"/>
                <a:ext cx="3795120" cy="16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4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598767" y="2264569"/>
            <a:ext cx="1905000" cy="592137"/>
            <a:chOff x="3200400" y="3447142"/>
            <a:chExt cx="1905000" cy="591458"/>
          </a:xfrm>
        </p:grpSpPr>
        <p:sp>
          <p:nvSpPr>
            <p:cNvPr id="89" name="TextBox 88"/>
            <p:cNvSpPr txBox="1"/>
            <p:nvPr/>
          </p:nvSpPr>
          <p:spPr bwMode="auto">
            <a:xfrm>
              <a:off x="320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3835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447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33800"/>
            <a:ext cx="86502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832533" y="322265"/>
            <a:ext cx="3065463" cy="1066800"/>
            <a:chOff x="1981200" y="4419600"/>
            <a:chExt cx="4544716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5227" y="4953228"/>
              <a:ext cx="458943" cy="4009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45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04369" y="5486854"/>
              <a:ext cx="1421547" cy="748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Ernie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457200" y="2057401"/>
            <a:ext cx="2455863" cy="1491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people1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people2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people3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2133600" y="25908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2133600" y="3048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2133600" y="2133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1524000"/>
            <a:ext cx="3065463" cy="1066800"/>
            <a:chOff x="1981200" y="4419600"/>
            <a:chExt cx="4544716" cy="1981200"/>
          </a:xfrm>
        </p:grpSpPr>
        <p:sp>
          <p:nvSpPr>
            <p:cNvPr id="68" name="Rectangle 6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36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Bert</a:t>
              </a: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791200" y="2686146"/>
            <a:ext cx="3065463" cy="1066800"/>
            <a:chOff x="1981200" y="4419600"/>
            <a:chExt cx="4544716" cy="1981200"/>
          </a:xfrm>
        </p:grpSpPr>
        <p:sp>
          <p:nvSpPr>
            <p:cNvPr id="78" name="Rectangle 7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27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Oscar</a:t>
              </a:r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2646267" y="550865"/>
            <a:ext cx="1905000" cy="609600"/>
            <a:chOff x="152400" y="3473450"/>
            <a:chExt cx="2971800" cy="106680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152400" y="3504010"/>
              <a:ext cx="990600" cy="10362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16" name="Group 14"/>
            <p:cNvGrpSpPr>
              <a:grpSpLocks/>
            </p:cNvGrpSpPr>
            <p:nvPr/>
          </p:nvGrpSpPr>
          <p:grpSpPr bwMode="auto">
            <a:xfrm>
              <a:off x="1143000" y="3473450"/>
              <a:ext cx="990600" cy="1066800"/>
              <a:chOff x="6248400" y="1447800"/>
              <a:chExt cx="457200" cy="38100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17" name="Group 14"/>
            <p:cNvGrpSpPr>
              <a:grpSpLocks/>
            </p:cNvGrpSpPr>
            <p:nvPr/>
          </p:nvGrpSpPr>
          <p:grpSpPr bwMode="auto">
            <a:xfrm>
              <a:off x="2133600" y="3473450"/>
              <a:ext cx="990600" cy="1066800"/>
              <a:chOff x="6248400" y="1447800"/>
              <a:chExt cx="457200" cy="38100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Straight Arrow Connector 25"/>
          <p:cNvCxnSpPr/>
          <p:nvPr/>
        </p:nvCxnSpPr>
        <p:spPr bwMode="auto">
          <a:xfrm flipV="1">
            <a:off x="3879043" y="602556"/>
            <a:ext cx="1828800" cy="1981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 bwMode="auto">
          <a:xfrm>
            <a:off x="5134753" y="2509044"/>
            <a:ext cx="573090" cy="8437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 flipV="1">
            <a:off x="4551267" y="1676401"/>
            <a:ext cx="1239933" cy="9143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V="1">
            <a:off x="2133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10800000">
            <a:off x="2133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2362200" y="2686146"/>
            <a:ext cx="1236567" cy="5904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3851-FC99-417B-8D00-0F5D00C60F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23384" y="2506196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2361062" y="1204121"/>
            <a:ext cx="1237705" cy="16406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36258" y="3849432"/>
            <a:ext cx="3429000" cy="2743200"/>
            <a:chOff x="3563938" y="2514600"/>
            <a:chExt cx="3429000" cy="2743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5715000" y="3093928"/>
              <a:ext cx="127793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“Dodds”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“1255”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677400" y="1168941"/>
            <a:ext cx="1770062" cy="2743200"/>
            <a:chOff x="7010400" y="3718410"/>
            <a:chExt cx="1770062" cy="2743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010400" y="371841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47831" y="4361944"/>
              <a:ext cx="457200" cy="381000"/>
              <a:chOff x="2044262" y="4277710"/>
              <a:chExt cx="457200" cy="381000"/>
            </a:xfrm>
          </p:grpSpPr>
          <p:sp>
            <p:nvSpPr>
              <p:cNvPr id="28" name="TextBox 27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8047831" y="4889163"/>
              <a:ext cx="457200" cy="381000"/>
              <a:chOff x="2044262" y="4277710"/>
              <a:chExt cx="457200" cy="381000"/>
            </a:xfrm>
          </p:grpSpPr>
          <p:sp>
            <p:nvSpPr>
              <p:cNvPr id="25" name="TextBox 24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047831" y="5416382"/>
              <a:ext cx="457200" cy="381000"/>
              <a:chOff x="2044262" y="4277710"/>
              <a:chExt cx="457200" cy="381000"/>
            </a:xfrm>
          </p:grpSpPr>
          <p:sp>
            <p:nvSpPr>
              <p:cNvPr id="22" name="TextBox 21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047831" y="5943600"/>
              <a:ext cx="457200" cy="381000"/>
              <a:chOff x="2044262" y="4277710"/>
              <a:chExt cx="457200" cy="381000"/>
            </a:xfrm>
          </p:grpSpPr>
          <p:sp>
            <p:nvSpPr>
              <p:cNvPr id="19" name="TextBox 18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084403" y="314213"/>
            <a:ext cx="3294062" cy="2743200"/>
            <a:chOff x="3563938" y="2514600"/>
            <a:chExt cx="3294062" cy="27432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5715000" y="3093928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“Lewis”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“1241”</a:t>
              </a:r>
              <a:endParaRPr lang="en-US" sz="2400" dirty="0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185076" y="3784193"/>
            <a:ext cx="3429000" cy="2743200"/>
            <a:chOff x="3563938" y="2514600"/>
            <a:chExt cx="3429000" cy="27432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5715000" y="3093928"/>
              <a:ext cx="127793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“Stone”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“1251”</a:t>
              </a:r>
              <a:endParaRPr lang="en-US" sz="2400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563938" y="2514600"/>
            <a:ext cx="1770062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 smtClean="0">
                <a:latin typeface="Courier New" pitchFamily="49" charset="0"/>
                <a:cs typeface="Courier New" pitchFamily="49" charset="0"/>
              </a:rPr>
              <a:t>BSTNode</a:t>
            </a: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key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value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left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right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619296" y="3666685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619296" y="4193404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715000" y="3093928"/>
            <a:ext cx="1143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“Lewis”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15938" y="914400"/>
            <a:ext cx="2455862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057400" y="1752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86000" y="1371600"/>
            <a:ext cx="2743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4619296" y="4720122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619296" y="313996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814668" y="3306517"/>
            <a:ext cx="7479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5709745" y="3670079"/>
            <a:ext cx="1143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“1241”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809413" y="3882668"/>
            <a:ext cx="7479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044262" y="4277710"/>
            <a:ext cx="457200" cy="381000"/>
            <a:chOff x="2044262" y="4277710"/>
            <a:chExt cx="457200" cy="381000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2044262" y="428882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2044262" y="427771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2044262" y="427771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010400" y="3718410"/>
            <a:ext cx="1770062" cy="2743200"/>
            <a:chOff x="7010400" y="3718410"/>
            <a:chExt cx="1770062" cy="2743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010400" y="371841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047831" y="4361944"/>
              <a:ext cx="457200" cy="381000"/>
              <a:chOff x="2044262" y="4277710"/>
              <a:chExt cx="457200" cy="381000"/>
            </a:xfrm>
          </p:grpSpPr>
          <p:sp>
            <p:nvSpPr>
              <p:cNvPr id="18" name="TextBox 17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8047831" y="4889163"/>
              <a:ext cx="457200" cy="381000"/>
              <a:chOff x="2044262" y="4277710"/>
              <a:chExt cx="457200" cy="381000"/>
            </a:xfrm>
          </p:grpSpPr>
          <p:sp>
            <p:nvSpPr>
              <p:cNvPr id="38" name="TextBox 37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8047831" y="5416382"/>
              <a:ext cx="457200" cy="381000"/>
              <a:chOff x="2044262" y="4277710"/>
              <a:chExt cx="457200" cy="381000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8047831" y="5943600"/>
              <a:ext cx="457200" cy="381000"/>
              <a:chOff x="2044262" y="4277710"/>
              <a:chExt cx="457200" cy="381000"/>
            </a:xfrm>
          </p:grpSpPr>
          <p:sp>
            <p:nvSpPr>
              <p:cNvPr id="46" name="TextBox 45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7" name="Straight Connector 46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92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Arrays 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960437"/>
            <a:ext cx="8305800" cy="4525963"/>
          </a:xfrm>
        </p:spPr>
        <p:txBody>
          <a:bodyPr/>
          <a:lstStyle/>
          <a:p>
            <a:r>
              <a:rPr lang="en-US" dirty="0" smtClean="0"/>
              <a:t>Set to the default value for primitive types</a:t>
            </a:r>
          </a:p>
          <a:p>
            <a:pPr lvl="1"/>
            <a:r>
              <a:rPr lang="en-US" dirty="0" smtClean="0"/>
              <a:t>Primitive types are </a:t>
            </a:r>
          </a:p>
          <a:p>
            <a:pPr lvl="2"/>
            <a:r>
              <a:rPr lang="en-US" dirty="0" smtClean="0"/>
              <a:t>non-objects </a:t>
            </a:r>
            <a:endParaRPr lang="en-US" dirty="0"/>
          </a:p>
          <a:p>
            <a:pPr lvl="2"/>
            <a:r>
              <a:rPr lang="en-US" dirty="0" smtClean="0"/>
              <a:t>lower-case things (</a:t>
            </a:r>
            <a:r>
              <a:rPr lang="en-US" i="1" dirty="0" smtClean="0"/>
              <a:t>e.g.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float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Set to null for objects (elements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size-1</a:t>
            </a:r>
            <a:r>
              <a:rPr lang="en-US" dirty="0" smtClean="0"/>
              <a:t>) 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Type []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new Type[size];</a:t>
            </a:r>
          </a:p>
          <a:p>
            <a:r>
              <a:rPr lang="en-US" dirty="0" smtClean="0"/>
              <a:t>Arrays don’t change size</a:t>
            </a:r>
          </a:p>
          <a:p>
            <a:r>
              <a:rPr lang="en-US" dirty="0" smtClean="0"/>
              <a:t>Arrays hold one type of thing</a:t>
            </a:r>
          </a:p>
          <a:p>
            <a:r>
              <a:rPr lang="en-US" dirty="0" smtClean="0"/>
              <a:t>Access items in the array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dirty="0" smtClean="0"/>
              <a:t> notation</a:t>
            </a:r>
          </a:p>
          <a:p>
            <a:pPr algn="ctr"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79E82-1D20-44D3-B8F6-DD5A4916EC4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Constructors &amp; Arrays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2013-03-05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13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-114300" y="5837238"/>
            <a:ext cx="9144000" cy="1020762"/>
          </a:xfrm>
        </p:spPr>
        <p:txBody>
          <a:bodyPr/>
          <a:lstStyle/>
          <a:p>
            <a:r>
              <a:rPr lang="en-US" sz="2800" dirty="0" smtClean="0"/>
              <a:t>Write: </a:t>
            </a:r>
            <a:r>
              <a:rPr lang="en-US" sz="2800" dirty="0" smtClean="0"/>
              <a:t>(A) </a:t>
            </a:r>
            <a:r>
              <a:rPr lang="en-US" sz="2800" dirty="0" smtClean="0"/>
              <a:t>instance variables, </a:t>
            </a:r>
            <a:r>
              <a:rPr lang="en-US" sz="2800" dirty="0" smtClean="0"/>
              <a:t>(B) </a:t>
            </a:r>
            <a:r>
              <a:rPr lang="en-US" sz="2800" dirty="0" smtClean="0"/>
              <a:t>constructor, </a:t>
            </a:r>
            <a:br>
              <a:rPr lang="en-US" sz="2800" dirty="0" smtClean="0"/>
            </a:br>
            <a:r>
              <a:rPr lang="en-US" sz="2800" dirty="0" smtClean="0"/>
              <a:t>(C) body of main to create the Line3 Object shown (D) Stuck!</a:t>
            </a:r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934200" y="145542"/>
            <a:ext cx="2057400" cy="1895475"/>
            <a:chOff x="6434802" y="145542"/>
            <a:chExt cx="2057400" cy="1895475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434802" y="145542"/>
              <a:ext cx="2057400" cy="106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7882602" y="67894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7696200" y="869442"/>
              <a:ext cx="415002" cy="7239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 bwMode="auto">
            <a:xfrm>
              <a:off x="6553200" y="167113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7010400" y="167113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7924800" y="166954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7467600" y="1666367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6910" name="Picture 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6"/>
          <a:stretch/>
        </p:blipFill>
        <p:spPr bwMode="auto">
          <a:xfrm>
            <a:off x="11372" y="128837"/>
            <a:ext cx="3303896" cy="7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9" y="2209800"/>
            <a:ext cx="8995463" cy="51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>
            <a:endCxn id="43" idx="1"/>
          </p:cNvCxnSpPr>
          <p:nvPr/>
        </p:nvCxnSpPr>
        <p:spPr>
          <a:xfrm>
            <a:off x="5419119" y="431082"/>
            <a:ext cx="1515081" cy="2478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87737" y="49212"/>
            <a:ext cx="2913063" cy="1228123"/>
            <a:chOff x="2610538" y="49212"/>
            <a:chExt cx="2913063" cy="1228123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myLine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36" name="TextBox 35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/>
          <a:stretch/>
        </p:blipFill>
        <p:spPr bwMode="auto">
          <a:xfrm>
            <a:off x="23432" y="4724400"/>
            <a:ext cx="74441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52400"/>
            <a:ext cx="2514600" cy="1173162"/>
          </a:xfrm>
        </p:spPr>
        <p:txBody>
          <a:bodyPr/>
          <a:lstStyle/>
          <a:p>
            <a:r>
              <a:rPr lang="en-US" b="1" dirty="0" smtClean="0"/>
              <a:t>Line3 Solution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4"/>
            <a:ext cx="635132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930556"/>
            <a:ext cx="42100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90800" y="4114800"/>
            <a:ext cx="2343150" cy="2133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Another Correct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152400" y="36786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static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334000" y="2903975"/>
            <a:ext cx="396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2013-03-05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13</a:t>
            </a:r>
            <a:endParaRPr lang="en-US" sz="3200" dirty="0">
              <a:solidFill>
                <a:srgbClr val="898989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-152400" y="3186550"/>
            <a:ext cx="52578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Never say: “Static”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Always:</a:t>
            </a:r>
            <a:br>
              <a:rPr lang="en-US" dirty="0" smtClean="0"/>
            </a:br>
            <a:r>
              <a:rPr lang="en-US" dirty="0" smtClean="0"/>
              <a:t>“Static Method”</a:t>
            </a:r>
            <a:br>
              <a:rPr lang="en-US" dirty="0" smtClean="0"/>
            </a:br>
            <a:r>
              <a:rPr lang="en-US" dirty="0" smtClean="0"/>
              <a:t>“Static Variable”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8"/>
          <a:stretch>
            <a:fillRect/>
          </a:stretch>
        </p:blipFill>
        <p:spPr bwMode="auto">
          <a:xfrm>
            <a:off x="685800" y="381000"/>
            <a:ext cx="840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1" b="29091"/>
          <a:stretch>
            <a:fillRect/>
          </a:stretch>
        </p:blipFill>
        <p:spPr bwMode="auto">
          <a:xfrm>
            <a:off x="609600" y="2438400"/>
            <a:ext cx="840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9"/>
          <a:stretch>
            <a:fillRect/>
          </a:stretch>
        </p:blipFill>
        <p:spPr bwMode="auto">
          <a:xfrm>
            <a:off x="736600" y="4724400"/>
            <a:ext cx="840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 rot="-5400000">
            <a:off x="-262731" y="885031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Constructor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 rot="-5400000">
            <a:off x="-458788" y="2820988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Method</a:t>
            </a:r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 rot="-5400000">
            <a:off x="-234950" y="4816476"/>
            <a:ext cx="160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Non-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</a:t>
            </a:r>
          </a:p>
          <a:p>
            <a:pPr algn="ctr"/>
            <a:r>
              <a:rPr lang="en-US" b="1"/>
              <a:t>Method</a:t>
            </a: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3352800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-166334"/>
              <a:gd name="adj4" fmla="val -652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Have 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4572000"/>
            <a:ext cx="14478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990600" y="3505200"/>
            <a:ext cx="5334000" cy="990600"/>
          </a:xfrm>
          <a:prstGeom prst="borderCallout1">
            <a:avLst>
              <a:gd name="adj1" fmla="val -7253"/>
              <a:gd name="adj2" fmla="val 6768"/>
              <a:gd name="adj3" fmla="val -46472"/>
              <a:gd name="adj4" fmla="val 1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objects must be arguments or created in the method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AC652-8CB1-4E32-89D0-050E70C90B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1981200" y="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1066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4495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19050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55626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86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mtClean="0"/>
              <a:t>variables (shared)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smtClean="0"/>
              <a:t>Global state shared by all instances of the class</a:t>
            </a:r>
          </a:p>
          <a:p>
            <a:r>
              <a:rPr lang="en-US" sz="2800" smtClean="0"/>
              <a:t>Looks like an instance variable declaration +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r>
              <a:rPr lang="en-US" sz="2800" smtClean="0"/>
              <a:t>Access them as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ClassName.fieldName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438400"/>
            <a:ext cx="737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4000" y="42672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63246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0" y="6096000"/>
            <a:ext cx="609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6D32-CC7E-4AE5-9B30-DA2D725A971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u="sng" dirty="0" smtClean="0"/>
              <a:t>Should we shuffle seats?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No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Sure – if we can pick our partners</a:t>
            </a:r>
          </a:p>
          <a:p>
            <a:pPr marL="40005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	(and be assigned if we don’t pick)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Not sure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385445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4692650"/>
            <a:ext cx="731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4997450"/>
            <a:ext cx="769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867400" y="84926"/>
            <a:ext cx="3048000" cy="3159924"/>
          </a:xfrm>
          <a:prstGeom prst="wedgeRoundRectCallout">
            <a:avLst>
              <a:gd name="adj1" fmla="val 35337"/>
              <a:gd name="adj2" fmla="val 650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Write a sample call to each method: 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the static one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the non-static one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both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Stuck</a:t>
            </a:r>
            <a:endParaRPr lang="en-US" sz="2000" dirty="0"/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8401958" y="3583334"/>
            <a:ext cx="585048" cy="655829"/>
            <a:chOff x="1824" y="4512"/>
            <a:chExt cx="528" cy="241"/>
          </a:xfrm>
        </p:grpSpPr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1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Merge </a:t>
            </a:r>
            <a:r>
              <a:rPr lang="en-US" sz="8800" dirty="0" smtClean="0"/>
              <a:t>Sort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267200"/>
            <a:ext cx="27892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7375" y="4648200"/>
          <a:ext cx="79248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514600"/>
          <a:ext cx="39624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29200" y="2514600"/>
          <a:ext cx="39624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9774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0327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5" name="Title 1"/>
          <p:cNvSpPr txBox="1">
            <a:spLocks/>
          </p:cNvSpPr>
          <p:nvPr/>
        </p:nvSpPr>
        <p:spPr bwMode="auto">
          <a:xfrm>
            <a:off x="784225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6600">
                <a:solidFill>
                  <a:schemeClr val="tx2"/>
                </a:solidFill>
                <a:latin typeface="Arial" pitchFamily="34" charset="0"/>
              </a:rPr>
              <a:t>Merge Demo</a:t>
            </a:r>
          </a:p>
        </p:txBody>
      </p:sp>
      <p:sp>
        <p:nvSpPr>
          <p:cNvPr id="9" name="Right Arrow 8"/>
          <p:cNvSpPr/>
          <p:nvPr/>
        </p:nvSpPr>
        <p:spPr>
          <a:xfrm rot="3010264">
            <a:off x="2466975" y="3589338"/>
            <a:ext cx="1371600" cy="762000"/>
          </a:xfrm>
          <a:prstGeom prst="rightArrow">
            <a:avLst/>
          </a:prstGeom>
          <a:solidFill>
            <a:schemeClr val="accent6"/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61" name="Right Arrow 60"/>
          <p:cNvSpPr/>
          <p:nvPr/>
        </p:nvSpPr>
        <p:spPr>
          <a:xfrm rot="18589736" flipH="1">
            <a:off x="5227638" y="3589338"/>
            <a:ext cx="1371600" cy="762000"/>
          </a:xfrm>
          <a:prstGeom prst="rightArrow">
            <a:avLst/>
          </a:prstGeom>
          <a:solidFill>
            <a:schemeClr val="accent6"/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grpSp>
        <p:nvGrpSpPr>
          <p:cNvPr id="29778" name="Group 37"/>
          <p:cNvGrpSpPr>
            <a:grpSpLocks/>
          </p:cNvGrpSpPr>
          <p:nvPr/>
        </p:nvGrpSpPr>
        <p:grpSpPr bwMode="auto">
          <a:xfrm>
            <a:off x="7740650" y="1038225"/>
            <a:ext cx="1076325" cy="1179513"/>
            <a:chOff x="1824" y="4512"/>
            <a:chExt cx="528" cy="241"/>
          </a:xfrm>
        </p:grpSpPr>
        <p:sp>
          <p:nvSpPr>
            <p:cNvPr id="29779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0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86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19150" y="182563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4200" b="0">
                <a:solidFill>
                  <a:schemeClr val="tx2"/>
                </a:solidFill>
              </a:rPr>
              <a:t>Mergesorting with </a:t>
            </a:r>
            <a:r>
              <a:rPr lang="en-US" sz="4200" i="1">
                <a:solidFill>
                  <a:schemeClr val="tx2"/>
                </a:solidFill>
              </a:rPr>
              <a:t>any </a:t>
            </a:r>
            <a:r>
              <a:rPr lang="en-US" sz="4200" b="0">
                <a:solidFill>
                  <a:schemeClr val="tx2"/>
                </a:solidFill>
              </a:rPr>
              <a:t>lists?!</a:t>
            </a:r>
            <a:endParaRPr lang="en-US" sz="4400" b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87363" y="1030288"/>
            <a:ext cx="8218487" cy="180975"/>
            <a:chOff x="295" y="1311"/>
            <a:chExt cx="5177" cy="114"/>
          </a:xfrm>
        </p:grpSpPr>
        <p:sp>
          <p:nvSpPr>
            <p:cNvPr id="3280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[ 7,  1,  9,  6,  5,  42,  3 ]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33400" y="2514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Split it into two halves </a:t>
            </a:r>
            <a:r>
              <a:rPr lang="en-US" sz="1200" b="0">
                <a:solidFill>
                  <a:schemeClr val="tx1"/>
                </a:solidFill>
                <a:latin typeface="Arial" pitchFamily="34" charset="0"/>
              </a:rPr>
              <a:t>(within 1)</a:t>
            </a:r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 …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914400" y="3276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[ 7,  1,  9,  6 ]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5715000" y="3276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[ 5, 42, 3 ]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914400" y="4572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[ 1, 6, 7, 9 ]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5715000" y="4648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[ 3, 5, 42 ]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394075" y="39560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Recurse !?!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6211888" y="540067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Merge.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914400" y="594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[ 1,  3,  5,  6,  7,  9,  42 ]</a:t>
            </a:r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2508250" y="5145088"/>
            <a:ext cx="1597025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 flipH="1">
            <a:off x="4297363" y="5146675"/>
            <a:ext cx="1597025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 flipH="1">
            <a:off x="6942138" y="3789363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H="1">
            <a:off x="2133600" y="37496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5" name="Group 37"/>
          <p:cNvGrpSpPr>
            <a:grpSpLocks/>
          </p:cNvGrpSpPr>
          <p:nvPr/>
        </p:nvGrpSpPr>
        <p:grpSpPr bwMode="auto">
          <a:xfrm>
            <a:off x="8624888" y="6292850"/>
            <a:ext cx="376237" cy="412750"/>
            <a:chOff x="1824" y="4512"/>
            <a:chExt cx="528" cy="241"/>
          </a:xfrm>
        </p:grpSpPr>
        <p:sp>
          <p:nvSpPr>
            <p:cNvPr id="3278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6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Start with a list…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pic>
        <p:nvPicPr>
          <p:cNvPr id="32787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1" grpId="0"/>
      <p:bldP spid="30732" grpId="0"/>
      <p:bldP spid="30733" grpId="0" animBg="1"/>
      <p:bldP spid="30734" grpId="0" animBg="1"/>
      <p:bldP spid="30735" grpId="0" animBg="1"/>
      <p:bldP spid="307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906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098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5052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8006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60198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0902" name="Group 11"/>
          <p:cNvGrpSpPr>
            <a:grpSpLocks/>
          </p:cNvGrpSpPr>
          <p:nvPr/>
        </p:nvGrpSpPr>
        <p:grpSpPr bwMode="auto">
          <a:xfrm>
            <a:off x="4343400" y="1447800"/>
            <a:ext cx="609600" cy="533400"/>
            <a:chOff x="4419600" y="914400"/>
            <a:chExt cx="609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3" name="Group 12"/>
          <p:cNvGrpSpPr>
            <a:grpSpLocks/>
          </p:cNvGrpSpPr>
          <p:nvPr/>
        </p:nvGrpSpPr>
        <p:grpSpPr bwMode="auto">
          <a:xfrm>
            <a:off x="2362200" y="2743200"/>
            <a:ext cx="609600" cy="533400"/>
            <a:chOff x="4419600" y="914400"/>
            <a:chExt cx="6096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4" name="Group 15"/>
          <p:cNvGrpSpPr>
            <a:grpSpLocks/>
          </p:cNvGrpSpPr>
          <p:nvPr/>
        </p:nvGrpSpPr>
        <p:grpSpPr bwMode="auto">
          <a:xfrm>
            <a:off x="6324600" y="2743200"/>
            <a:ext cx="609600" cy="533400"/>
            <a:chOff x="4419600" y="914400"/>
            <a:chExt cx="609600" cy="5334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5" name="Group 18"/>
          <p:cNvGrpSpPr>
            <a:grpSpLocks/>
          </p:cNvGrpSpPr>
          <p:nvPr/>
        </p:nvGrpSpPr>
        <p:grpSpPr bwMode="auto">
          <a:xfrm>
            <a:off x="1295400" y="4114800"/>
            <a:ext cx="609600" cy="533400"/>
            <a:chOff x="4419600" y="914400"/>
            <a:chExt cx="609600" cy="533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6" name="Group 21"/>
          <p:cNvGrpSpPr>
            <a:grpSpLocks/>
          </p:cNvGrpSpPr>
          <p:nvPr/>
        </p:nvGrpSpPr>
        <p:grpSpPr bwMode="auto">
          <a:xfrm>
            <a:off x="3352800" y="4038600"/>
            <a:ext cx="609600" cy="533400"/>
            <a:chOff x="4419600" y="914400"/>
            <a:chExt cx="609600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7" name="Group 24"/>
          <p:cNvGrpSpPr>
            <a:grpSpLocks/>
          </p:cNvGrpSpPr>
          <p:nvPr/>
        </p:nvGrpSpPr>
        <p:grpSpPr bwMode="auto">
          <a:xfrm>
            <a:off x="5334000" y="4038600"/>
            <a:ext cx="609600" cy="533400"/>
            <a:chOff x="4419600" y="914400"/>
            <a:chExt cx="609600" cy="5334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8" name="Group 27"/>
          <p:cNvGrpSpPr>
            <a:grpSpLocks/>
          </p:cNvGrpSpPr>
          <p:nvPr/>
        </p:nvGrpSpPr>
        <p:grpSpPr bwMode="auto">
          <a:xfrm>
            <a:off x="7315200" y="4038600"/>
            <a:ext cx="609600" cy="533400"/>
            <a:chOff x="4419600" y="914400"/>
            <a:chExt cx="609600" cy="5334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9" name="Group 30"/>
          <p:cNvGrpSpPr>
            <a:grpSpLocks/>
          </p:cNvGrpSpPr>
          <p:nvPr/>
        </p:nvGrpSpPr>
        <p:grpSpPr bwMode="auto">
          <a:xfrm>
            <a:off x="838200" y="5334000"/>
            <a:ext cx="609600" cy="533400"/>
            <a:chOff x="4419600" y="914400"/>
            <a:chExt cx="609600" cy="5334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0" name="Group 33"/>
          <p:cNvGrpSpPr>
            <a:grpSpLocks/>
          </p:cNvGrpSpPr>
          <p:nvPr/>
        </p:nvGrpSpPr>
        <p:grpSpPr bwMode="auto">
          <a:xfrm>
            <a:off x="1905000" y="5334000"/>
            <a:ext cx="609600" cy="533400"/>
            <a:chOff x="4419600" y="914400"/>
            <a:chExt cx="609600" cy="533400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1" name="Group 36"/>
          <p:cNvGrpSpPr>
            <a:grpSpLocks/>
          </p:cNvGrpSpPr>
          <p:nvPr/>
        </p:nvGrpSpPr>
        <p:grpSpPr bwMode="auto">
          <a:xfrm>
            <a:off x="2895600" y="5334000"/>
            <a:ext cx="609600" cy="533400"/>
            <a:chOff x="4419600" y="914400"/>
            <a:chExt cx="609600" cy="533400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2" name="Group 39"/>
          <p:cNvGrpSpPr>
            <a:grpSpLocks/>
          </p:cNvGrpSpPr>
          <p:nvPr/>
        </p:nvGrpSpPr>
        <p:grpSpPr bwMode="auto">
          <a:xfrm>
            <a:off x="3886200" y="5334000"/>
            <a:ext cx="609600" cy="533400"/>
            <a:chOff x="4419600" y="914400"/>
            <a:chExt cx="609600" cy="5334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3" name="Group 42"/>
          <p:cNvGrpSpPr>
            <a:grpSpLocks/>
          </p:cNvGrpSpPr>
          <p:nvPr/>
        </p:nvGrpSpPr>
        <p:grpSpPr bwMode="auto">
          <a:xfrm>
            <a:off x="4876800" y="5334000"/>
            <a:ext cx="609600" cy="533400"/>
            <a:chOff x="4419600" y="914400"/>
            <a:chExt cx="609600" cy="5334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4" name="Group 45"/>
          <p:cNvGrpSpPr>
            <a:grpSpLocks/>
          </p:cNvGrpSpPr>
          <p:nvPr/>
        </p:nvGrpSpPr>
        <p:grpSpPr bwMode="auto">
          <a:xfrm>
            <a:off x="5867400" y="5334000"/>
            <a:ext cx="609600" cy="533400"/>
            <a:chOff x="4419600" y="914400"/>
            <a:chExt cx="609600" cy="5334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5" name="Group 48"/>
          <p:cNvGrpSpPr>
            <a:grpSpLocks/>
          </p:cNvGrpSpPr>
          <p:nvPr/>
        </p:nvGrpSpPr>
        <p:grpSpPr bwMode="auto">
          <a:xfrm>
            <a:off x="6858000" y="5334000"/>
            <a:ext cx="609600" cy="533400"/>
            <a:chOff x="4419600" y="914400"/>
            <a:chExt cx="609600" cy="5334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6" name="Group 51"/>
          <p:cNvGrpSpPr>
            <a:grpSpLocks/>
          </p:cNvGrpSpPr>
          <p:nvPr/>
        </p:nvGrpSpPr>
        <p:grpSpPr bwMode="auto">
          <a:xfrm>
            <a:off x="7848600" y="5334000"/>
            <a:ext cx="609600" cy="533400"/>
            <a:chOff x="4419600" y="914400"/>
            <a:chExt cx="609600" cy="5334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917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8" name="Rectangle 2"/>
          <p:cNvSpPr>
            <a:spLocks noChangeArrowheads="1"/>
          </p:cNvSpPr>
          <p:nvPr/>
        </p:nvSpPr>
        <p:spPr bwMode="auto">
          <a:xfrm>
            <a:off x="876300" y="4763"/>
            <a:ext cx="803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b="0">
                <a:solidFill>
                  <a:schemeClr val="tx2"/>
                </a:solidFill>
              </a:rPr>
              <a:t>Step 1: Recursively divide the problem in half</a:t>
            </a:r>
            <a:endParaRPr lang="en-US" sz="3200" b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1525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3717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6671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9625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61817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926" name="Group 11"/>
          <p:cNvGrpSpPr>
            <a:grpSpLocks/>
          </p:cNvGrpSpPr>
          <p:nvPr/>
        </p:nvGrpSpPr>
        <p:grpSpPr bwMode="auto">
          <a:xfrm>
            <a:off x="4343400" y="1609725"/>
            <a:ext cx="609600" cy="533400"/>
            <a:chOff x="4419600" y="914400"/>
            <a:chExt cx="609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7" name="Group 12"/>
          <p:cNvGrpSpPr>
            <a:grpSpLocks/>
          </p:cNvGrpSpPr>
          <p:nvPr/>
        </p:nvGrpSpPr>
        <p:grpSpPr bwMode="auto">
          <a:xfrm>
            <a:off x="2362200" y="2905125"/>
            <a:ext cx="609600" cy="533400"/>
            <a:chOff x="4419600" y="914400"/>
            <a:chExt cx="6096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8" name="Group 15"/>
          <p:cNvGrpSpPr>
            <a:grpSpLocks/>
          </p:cNvGrpSpPr>
          <p:nvPr/>
        </p:nvGrpSpPr>
        <p:grpSpPr bwMode="auto">
          <a:xfrm>
            <a:off x="6324600" y="2905125"/>
            <a:ext cx="609600" cy="533400"/>
            <a:chOff x="4419600" y="914400"/>
            <a:chExt cx="609600" cy="5334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9" name="Group 18"/>
          <p:cNvGrpSpPr>
            <a:grpSpLocks/>
          </p:cNvGrpSpPr>
          <p:nvPr/>
        </p:nvGrpSpPr>
        <p:grpSpPr bwMode="auto">
          <a:xfrm>
            <a:off x="1295400" y="4276725"/>
            <a:ext cx="609600" cy="533400"/>
            <a:chOff x="4419600" y="914400"/>
            <a:chExt cx="609600" cy="533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0" name="Group 21"/>
          <p:cNvGrpSpPr>
            <a:grpSpLocks/>
          </p:cNvGrpSpPr>
          <p:nvPr/>
        </p:nvGrpSpPr>
        <p:grpSpPr bwMode="auto">
          <a:xfrm>
            <a:off x="3352800" y="4200525"/>
            <a:ext cx="609600" cy="533400"/>
            <a:chOff x="4419600" y="914400"/>
            <a:chExt cx="609600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1" name="Group 24"/>
          <p:cNvGrpSpPr>
            <a:grpSpLocks/>
          </p:cNvGrpSpPr>
          <p:nvPr/>
        </p:nvGrpSpPr>
        <p:grpSpPr bwMode="auto">
          <a:xfrm>
            <a:off x="5334000" y="4200525"/>
            <a:ext cx="609600" cy="533400"/>
            <a:chOff x="4419600" y="914400"/>
            <a:chExt cx="609600" cy="5334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2" name="Group 27"/>
          <p:cNvGrpSpPr>
            <a:grpSpLocks/>
          </p:cNvGrpSpPr>
          <p:nvPr/>
        </p:nvGrpSpPr>
        <p:grpSpPr bwMode="auto">
          <a:xfrm>
            <a:off x="7315200" y="4200525"/>
            <a:ext cx="609600" cy="533400"/>
            <a:chOff x="4419600" y="914400"/>
            <a:chExt cx="609600" cy="5334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3" name="Group 30"/>
          <p:cNvGrpSpPr>
            <a:grpSpLocks/>
          </p:cNvGrpSpPr>
          <p:nvPr/>
        </p:nvGrpSpPr>
        <p:grpSpPr bwMode="auto">
          <a:xfrm>
            <a:off x="838200" y="5495925"/>
            <a:ext cx="609600" cy="533400"/>
            <a:chOff x="4419600" y="914400"/>
            <a:chExt cx="609600" cy="5334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4" name="Group 33"/>
          <p:cNvGrpSpPr>
            <a:grpSpLocks/>
          </p:cNvGrpSpPr>
          <p:nvPr/>
        </p:nvGrpSpPr>
        <p:grpSpPr bwMode="auto">
          <a:xfrm>
            <a:off x="1905000" y="5495925"/>
            <a:ext cx="609600" cy="533400"/>
            <a:chOff x="4419600" y="914400"/>
            <a:chExt cx="609600" cy="533400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5" name="Group 36"/>
          <p:cNvGrpSpPr>
            <a:grpSpLocks/>
          </p:cNvGrpSpPr>
          <p:nvPr/>
        </p:nvGrpSpPr>
        <p:grpSpPr bwMode="auto">
          <a:xfrm>
            <a:off x="2895600" y="5495925"/>
            <a:ext cx="609600" cy="533400"/>
            <a:chOff x="4419600" y="914400"/>
            <a:chExt cx="609600" cy="533400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6" name="Group 39"/>
          <p:cNvGrpSpPr>
            <a:grpSpLocks/>
          </p:cNvGrpSpPr>
          <p:nvPr/>
        </p:nvGrpSpPr>
        <p:grpSpPr bwMode="auto">
          <a:xfrm>
            <a:off x="3886200" y="5495925"/>
            <a:ext cx="609600" cy="533400"/>
            <a:chOff x="4419600" y="914400"/>
            <a:chExt cx="609600" cy="5334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7" name="Group 42"/>
          <p:cNvGrpSpPr>
            <a:grpSpLocks/>
          </p:cNvGrpSpPr>
          <p:nvPr/>
        </p:nvGrpSpPr>
        <p:grpSpPr bwMode="auto">
          <a:xfrm>
            <a:off x="4876800" y="5495925"/>
            <a:ext cx="609600" cy="533400"/>
            <a:chOff x="4419600" y="914400"/>
            <a:chExt cx="609600" cy="5334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8" name="Group 45"/>
          <p:cNvGrpSpPr>
            <a:grpSpLocks/>
          </p:cNvGrpSpPr>
          <p:nvPr/>
        </p:nvGrpSpPr>
        <p:grpSpPr bwMode="auto">
          <a:xfrm>
            <a:off x="5867400" y="5495925"/>
            <a:ext cx="609600" cy="533400"/>
            <a:chOff x="4419600" y="914400"/>
            <a:chExt cx="609600" cy="5334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9" name="Group 48"/>
          <p:cNvGrpSpPr>
            <a:grpSpLocks/>
          </p:cNvGrpSpPr>
          <p:nvPr/>
        </p:nvGrpSpPr>
        <p:grpSpPr bwMode="auto">
          <a:xfrm>
            <a:off x="6858000" y="5495925"/>
            <a:ext cx="609600" cy="533400"/>
            <a:chOff x="4419600" y="914400"/>
            <a:chExt cx="609600" cy="5334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40" name="Group 51"/>
          <p:cNvGrpSpPr>
            <a:grpSpLocks/>
          </p:cNvGrpSpPr>
          <p:nvPr/>
        </p:nvGrpSpPr>
        <p:grpSpPr bwMode="auto">
          <a:xfrm>
            <a:off x="7848600" y="5495925"/>
            <a:ext cx="609600" cy="533400"/>
            <a:chOff x="4419600" y="914400"/>
            <a:chExt cx="609600" cy="5334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941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2" name="Rectangle 2"/>
          <p:cNvSpPr>
            <a:spLocks noChangeArrowheads="1"/>
          </p:cNvSpPr>
          <p:nvPr/>
        </p:nvSpPr>
        <p:spPr bwMode="auto">
          <a:xfrm>
            <a:off x="876300" y="4763"/>
            <a:ext cx="803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b="0">
                <a:solidFill>
                  <a:schemeClr val="tx2"/>
                </a:solidFill>
              </a:rPr>
              <a:t>Step 2: Merge the two halves back together</a:t>
            </a:r>
            <a:endParaRPr lang="en-US" sz="3200" b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runtime of </a:t>
            </a:r>
            <a:r>
              <a:rPr lang="en-US" dirty="0" err="1" smtClean="0"/>
              <a:t>MergeSort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O(N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O(N log N)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O(2</a:t>
            </a:r>
            <a:r>
              <a:rPr lang="en-US" baseline="30000" dirty="0"/>
              <a:t>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Stuck</a:t>
            </a:r>
          </a:p>
          <a:p>
            <a:pPr marL="0" indent="0">
              <a:buNone/>
            </a:pPr>
            <a:r>
              <a:rPr lang="en-US" b="1" dirty="0" smtClean="0"/>
              <a:t>Hints:</a:t>
            </a:r>
          </a:p>
          <a:p>
            <a:r>
              <a:rPr lang="en-US" dirty="0" smtClean="0"/>
              <a:t>How many rows are there?</a:t>
            </a:r>
          </a:p>
          <a:p>
            <a:r>
              <a:rPr lang="en-US" dirty="0" smtClean="0"/>
              <a:t>How much processing does each row require? 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847932" cy="33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57813" y="1828800"/>
            <a:ext cx="7772400" cy="1470025"/>
          </a:xfrm>
        </p:spPr>
        <p:txBody>
          <a:bodyPr/>
          <a:lstStyle/>
          <a:p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8800" dirty="0" smtClean="0"/>
              <a:t>and </a:t>
            </a:r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ListNode </a:t>
            </a:r>
            <a:r>
              <a:rPr lang="en-US" sz="8800" dirty="0" smtClean="0"/>
              <a:t>Classes</a:t>
            </a:r>
            <a:endParaRPr lang="en-US" sz="8800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4876800" y="5181600"/>
            <a:ext cx="2995917" cy="783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in one file!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3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“c”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1456537"/>
            <a:ext cx="2361189" cy="3133178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different than Racket b/c 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400" dirty="0" smtClean="0"/>
              <a:t> is different than an element of the List </a:t>
            </a:r>
          </a:p>
          <a:p>
            <a:pPr algn="ctr"/>
            <a:r>
              <a:rPr lang="en-US" sz="2400" dirty="0" smtClean="0"/>
              <a:t>(a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ListNode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Rounded Rectangular Callout 85"/>
          <p:cNvSpPr/>
          <p:nvPr/>
        </p:nvSpPr>
        <p:spPr>
          <a:xfrm>
            <a:off x="3376749" y="2035998"/>
            <a:ext cx="2361189" cy="3133178"/>
          </a:xfrm>
          <a:prstGeom prst="wedgeRoundRectCallout">
            <a:avLst>
              <a:gd name="adj1" fmla="val -71434"/>
              <a:gd name="adj2" fmla="val 309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name of this List is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spam</a:t>
            </a:r>
          </a:p>
          <a:p>
            <a:pPr algn="ctr"/>
            <a:r>
              <a:rPr lang="en-US" sz="2400" dirty="0" smtClean="0"/>
              <a:t>How do you access the “a”?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Got it!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Not sure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Stuck</a:t>
            </a:r>
            <a:endParaRPr lang="en-US" sz="24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spam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7282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19749" y="4036573"/>
            <a:ext cx="2926857" cy="1763110"/>
            <a:chOff x="3626343" y="2485040"/>
            <a:chExt cx="2926857" cy="176311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972504" y="3093928"/>
              <a:ext cx="58069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“L”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224572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219317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75114" y="381000"/>
            <a:ext cx="2346161" cy="1763110"/>
            <a:chOff x="3973842" y="4649185"/>
            <a:chExt cx="2346161" cy="1763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3842" y="4649185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myHead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mySize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376699" y="583083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572071" y="5470662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6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9500" cy="4525963"/>
          </a:xfrm>
        </p:spPr>
        <p:txBody>
          <a:bodyPr/>
          <a:lstStyle/>
          <a:p>
            <a:r>
              <a:rPr lang="en-US" dirty="0" smtClean="0"/>
              <a:t>Get your (graded) Racket Quiz</a:t>
            </a:r>
          </a:p>
          <a:p>
            <a:endParaRPr lang="en-US" dirty="0" smtClean="0"/>
          </a:p>
          <a:p>
            <a:r>
              <a:rPr lang="en-US" dirty="0" smtClean="0"/>
              <a:t>Pick up a copy of the Prolog Quiz</a:t>
            </a:r>
          </a:p>
          <a:p>
            <a:pPr lvl="1"/>
            <a:r>
              <a:rPr lang="en-US" dirty="0" smtClean="0"/>
              <a:t>Due Wednesday March 13</a:t>
            </a:r>
            <a:r>
              <a:rPr lang="en-US" baseline="30000" dirty="0" smtClean="0"/>
              <a:t>th</a:t>
            </a:r>
            <a:r>
              <a:rPr lang="en-US" dirty="0" smtClean="0"/>
              <a:t> at 5pm </a:t>
            </a:r>
          </a:p>
          <a:p>
            <a:pPr lvl="1"/>
            <a:r>
              <a:rPr lang="en-US" dirty="0" smtClean="0"/>
              <a:t>Under Colleen’s door</a:t>
            </a:r>
          </a:p>
          <a:p>
            <a:pPr lvl="1"/>
            <a:endParaRPr lang="en-US" dirty="0" smtClean="0"/>
          </a:p>
          <a:p>
            <a:r>
              <a:rPr lang="en-US" dirty="0"/>
              <a:t>No Class Thursday (March 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Lost </a:t>
            </a:r>
            <a:r>
              <a:rPr lang="en-US" dirty="0" err="1" smtClean="0"/>
              <a:t>iclicker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Write length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800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205"/>
            <a:ext cx="9144000" cy="61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Mysterious Method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5204053"/>
            <a:ext cx="3732789" cy="1535616"/>
          </a:xfrm>
          <a:prstGeom prst="wedgeRoundRectCallout">
            <a:avLst>
              <a:gd name="adj1" fmla="val -60599"/>
              <a:gd name="adj2" fmla="val 368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have to say what type of thing we return. But we can also FREAK OUT and throw and Exception</a:t>
            </a:r>
            <a:endParaRPr lang="en-US" sz="2400" dirty="0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86952" y="6083840"/>
            <a:ext cx="585048" cy="655829"/>
            <a:chOff x="1824" y="4512"/>
            <a:chExt cx="528" cy="241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0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Length Solutions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9"/>
            <a:ext cx="9144000" cy="523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33555" y="1066800"/>
            <a:ext cx="7772400" cy="1470025"/>
          </a:xfrm>
        </p:spPr>
        <p:txBody>
          <a:bodyPr/>
          <a:lstStyle/>
          <a:p>
            <a:r>
              <a:rPr lang="en-US" sz="11500" dirty="0" smtClean="0">
                <a:latin typeface="Courier New" pitchFamily="49" charset="0"/>
                <a:cs typeface="Courier New" pitchFamily="49" charset="0"/>
              </a:rPr>
              <a:t>BSTNode </a:t>
            </a:r>
            <a:r>
              <a:rPr lang="en-US" sz="11500" dirty="0" smtClean="0"/>
              <a:t>Class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505200" y="3788235"/>
            <a:ext cx="4367517" cy="2177129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is a </a:t>
            </a:r>
            <a:r>
              <a:rPr lang="en-US" sz="2400" i="1" dirty="0" smtClean="0"/>
              <a:t>strange</a:t>
            </a:r>
            <a:r>
              <a:rPr lang="en-US" sz="2400" dirty="0" smtClean="0"/>
              <a:t> class for Java because we will not modify our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dirty="0" smtClean="0"/>
              <a:t> Objects </a:t>
            </a:r>
          </a:p>
          <a:p>
            <a:pPr algn="ctr"/>
            <a:r>
              <a:rPr lang="en-US" sz="2400" dirty="0" smtClean="0"/>
              <a:t>(to be like Racket)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4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883" y="72147"/>
            <a:ext cx="4183117" cy="1143000"/>
          </a:xfrm>
        </p:spPr>
        <p:txBody>
          <a:bodyPr/>
          <a:lstStyle/>
          <a:p>
            <a:pPr algn="l"/>
            <a:r>
              <a:rPr lang="en-US" dirty="0" smtClean="0">
                <a:latin typeface="Courier New" pitchFamily="49" charset="0"/>
                <a:cs typeface="Courier New" pitchFamily="49" charset="0"/>
              </a:rPr>
              <a:t>BSTNode </a:t>
            </a:r>
            <a:r>
              <a:rPr lang="en-US" dirty="0" smtClean="0"/>
              <a:t>Class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-39688" y="2339490"/>
            <a:ext cx="9183688" cy="451851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BSTNode {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String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400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emptyNode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	 new </a:t>
            </a:r>
            <a:r>
              <a:rPr lang="en-US" sz="2400" b="1" dirty="0" smtClean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null,null,null,null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14800" y="228976"/>
            <a:ext cx="3294062" cy="2743200"/>
            <a:chOff x="3563938" y="2514600"/>
            <a:chExt cx="3294062" cy="2743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563938" y="251460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619296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4619296" y="4193404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715000" y="3093928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“Lewis”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4619296" y="472012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4619296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4814668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 bwMode="auto">
            <a:xfrm>
              <a:off x="5709745" y="3670079"/>
              <a:ext cx="1143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“1241”</a:t>
              </a:r>
              <a:endParaRPr lang="en-US" sz="2400" dirty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4809413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989762" y="3190054"/>
            <a:ext cx="1770062" cy="2743200"/>
            <a:chOff x="7010400" y="3718410"/>
            <a:chExt cx="1770062" cy="27432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010400" y="3718410"/>
              <a:ext cx="1770062" cy="2743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BSTNode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key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value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047831" y="4361944"/>
              <a:ext cx="457200" cy="381000"/>
              <a:chOff x="2044262" y="4277710"/>
              <a:chExt cx="457200" cy="381000"/>
            </a:xfrm>
          </p:grpSpPr>
          <p:sp>
            <p:nvSpPr>
              <p:cNvPr id="48" name="TextBox 47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8047831" y="4889163"/>
              <a:ext cx="457200" cy="381000"/>
              <a:chOff x="2044262" y="4277710"/>
              <a:chExt cx="457200" cy="381000"/>
            </a:xfrm>
          </p:grpSpPr>
          <p:sp>
            <p:nvSpPr>
              <p:cNvPr id="45" name="TextBox 44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8047831" y="5416382"/>
              <a:ext cx="457200" cy="381000"/>
              <a:chOff x="2044262" y="4277710"/>
              <a:chExt cx="457200" cy="381000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8047831" y="5943600"/>
              <a:ext cx="457200" cy="381000"/>
              <a:chOff x="2044262" y="4277710"/>
              <a:chExt cx="457200" cy="381000"/>
            </a:xfrm>
          </p:grpSpPr>
          <p:sp>
            <p:nvSpPr>
              <p:cNvPr id="39" name="TextBox 38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>
            <a:off x="8455024" y="2199454"/>
            <a:ext cx="29369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42882" y="1750949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emptyNode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0" y="46038"/>
            <a:ext cx="457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 smtClean="0">
                <a:latin typeface="+mn-lt"/>
                <a:cs typeface="Courier New" pitchFamily="49" charset="0"/>
              </a:rPr>
              <a:t>Racket: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'(Lewis (Dodds () ())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(Stone () ()))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29200" y="1447800"/>
            <a:ext cx="4572000" cy="11430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smtClean="0">
                <a:latin typeface="+mn-lt"/>
                <a:cs typeface="Courier New" pitchFamily="49" charset="0"/>
              </a:rPr>
              <a:t>Prolog: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lewis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dodds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,[],[]]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[stone,[],[]]]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553200" y="2819400"/>
            <a:ext cx="2580290" cy="1524000"/>
          </a:xfrm>
          <a:prstGeom prst="wedgeRoundRectCallout">
            <a:avLst>
              <a:gd name="adj1" fmla="val 37190"/>
              <a:gd name="adj2" fmla="val 759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Although now we have a key  (what you search with) PLUS some other information  (the value)</a:t>
            </a:r>
            <a:endParaRPr lang="en-US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8331219" y="4876800"/>
            <a:ext cx="585048" cy="655829"/>
            <a:chOff x="1824" y="4512"/>
            <a:chExt cx="528" cy="241"/>
          </a:xfrm>
        </p:grpSpPr>
        <p:sp>
          <p:nvSpPr>
            <p:cNvPr id="9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907164" y="381000"/>
            <a:ext cx="2580290" cy="1524000"/>
          </a:xfrm>
          <a:prstGeom prst="wedgeRoundRectCallout">
            <a:avLst>
              <a:gd name="adj1" fmla="val 37190"/>
              <a:gd name="adj2" fmla="val 759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Instead of using '() or [], we’ll make an Object to represent the empty list. To save space, we’ll use just one of them! </a:t>
            </a:r>
            <a:endParaRPr lang="en-US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263936" y="2209947"/>
            <a:ext cx="585048" cy="655829"/>
            <a:chOff x="1824" y="4512"/>
            <a:chExt cx="528" cy="241"/>
          </a:xfrm>
        </p:grpSpPr>
        <p:sp>
          <p:nvSpPr>
            <p:cNvPr id="7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4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710"/>
            <a:ext cx="9080073" cy="60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Mysterious Method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BSTNode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24595" y="1739124"/>
            <a:ext cx="2580290" cy="1524000"/>
          </a:xfrm>
          <a:prstGeom prst="wedgeRoundRectCallout">
            <a:avLst>
              <a:gd name="adj1" fmla="val 58876"/>
              <a:gd name="adj2" fmla="val -554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Object can be referenced as type Object, </a:t>
            </a:r>
            <a:r>
              <a:rPr lang="en-US" dirty="0" err="1" smtClean="0"/>
              <a:t>instanceof</a:t>
            </a:r>
            <a:r>
              <a:rPr lang="en-US" dirty="0" smtClean="0"/>
              <a:t> tells us the REAL type</a:t>
            </a:r>
            <a:endParaRPr lang="en-US" dirty="0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8404294" y="2362200"/>
            <a:ext cx="585048" cy="655829"/>
            <a:chOff x="1824" y="4512"/>
            <a:chExt cx="528" cy="241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3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2012731" y="683336"/>
            <a:ext cx="5638800" cy="6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516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600" b="1" dirty="0" smtClean="0"/>
              <a:t>Test Driven Development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495800" y="5281448"/>
            <a:ext cx="4343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48" y="1523999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14207" y="3475038"/>
            <a:ext cx="389591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</a:t>
            </a:r>
          </a:p>
          <a:p>
            <a:r>
              <a:rPr lang="en-US" sz="2400" b="1" dirty="0" smtClean="0"/>
              <a:t>(So we can make objects)</a:t>
            </a:r>
            <a:endParaRPr lang="en-US" sz="2400" b="1" dirty="0"/>
          </a:p>
        </p:txBody>
      </p:sp>
      <p:sp>
        <p:nvSpPr>
          <p:cNvPr id="9" name="Explosion 1 8"/>
          <p:cNvSpPr/>
          <p:nvPr/>
        </p:nvSpPr>
        <p:spPr>
          <a:xfrm>
            <a:off x="7177273" y="3886200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7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TDD in CS60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read sample calls before your write your code</a:t>
            </a:r>
          </a:p>
          <a:p>
            <a:r>
              <a:rPr lang="en-US" dirty="0" smtClean="0"/>
              <a:t>When you have provided test cases</a:t>
            </a:r>
          </a:p>
          <a:p>
            <a:r>
              <a:rPr lang="en-US" dirty="0" smtClean="0"/>
              <a:t>When we have you write test cases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CS 60 Goal:</a:t>
            </a:r>
          </a:p>
          <a:p>
            <a:r>
              <a:rPr lang="en-US" sz="4000" b="1" dirty="0" smtClean="0"/>
              <a:t>Before you write code (EVER) think… </a:t>
            </a:r>
          </a:p>
          <a:p>
            <a:pPr marL="0" indent="0" algn="ctr">
              <a:buNone/>
            </a:pPr>
            <a:r>
              <a:rPr lang="en-US" sz="4000" b="1" dirty="0" smtClean="0"/>
              <a:t>How will I know if this works? </a:t>
            </a:r>
            <a:endParaRPr lang="en-US" sz="40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933412" y="2590800"/>
            <a:ext cx="1929117" cy="1545764"/>
          </a:xfrm>
          <a:prstGeom prst="wedgeRoundRectCallout">
            <a:avLst>
              <a:gd name="adj1" fmla="val 26014"/>
              <a:gd name="adj2" fmla="val 7488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OR…</a:t>
            </a:r>
            <a:r>
              <a:rPr lang="en-US" sz="2400" dirty="0" smtClean="0"/>
              <a:t>Wow! Provided tests are helpful!</a:t>
            </a:r>
            <a:endParaRPr lang="en-US" sz="2400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296140" y="4572000"/>
            <a:ext cx="585048" cy="655829"/>
            <a:chOff x="1824" y="4512"/>
            <a:chExt cx="528" cy="241"/>
          </a:xfrm>
        </p:grpSpPr>
        <p:sp>
          <p:nvSpPr>
            <p:cNvPr id="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07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0957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6544729" y="624458"/>
            <a:ext cx="2286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Line4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points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76360" y="1905598"/>
            <a:ext cx="914400" cy="369888"/>
            <a:chOff x="6271460" y="1938142"/>
            <a:chExt cx="914400" cy="369888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6271460" y="193814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6728660" y="193814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5966660" y="2623942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490660" y="2623942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423860" y="3157342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6423860" y="3614542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7947860" y="3157342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947860" y="3614542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7239000" y="2090542"/>
            <a:ext cx="365960" cy="4657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8062160" y="2090542"/>
            <a:ext cx="0" cy="4657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 bwMode="auto">
          <a:xfrm>
            <a:off x="8176460" y="93643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8062160" y="1119758"/>
            <a:ext cx="457200" cy="78584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-23214"/>
            <a:ext cx="2698139" cy="132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2158972"/>
            <a:ext cx="5396278" cy="7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/>
              <a:t>Write the instance variables and constructors</a:t>
            </a:r>
            <a:endParaRPr lang="en-US" sz="3600" dirty="0" smtClean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1" y="2361379"/>
            <a:ext cx="4738619" cy="14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7" y="3935047"/>
            <a:ext cx="5170626" cy="27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sz="6000" smtClean="0"/>
              <a:t>Inheritance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Inheritance Lingo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is the subclass 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>
                <a:latin typeface="Arial" pitchFamily="34" charset="0"/>
              </a:rPr>
              <a:t>is the superclass of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 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67200" y="45720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181600" y="54102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000" r="41251" b="38472"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3886200"/>
            <a:ext cx="4800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-11858"/>
              <a:gd name="adj4" fmla="val -344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Instance variables. </a:t>
            </a:r>
          </a:p>
          <a:p>
            <a:pPr algn="ctr">
              <a:defRPr/>
            </a:pPr>
            <a:r>
              <a:rPr lang="en-US" sz="3200" dirty="0"/>
              <a:t>One per object!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04800" y="2819400"/>
            <a:ext cx="3352800" cy="1676400"/>
          </a:xfrm>
          <a:prstGeom prst="borderCallout1">
            <a:avLst>
              <a:gd name="adj1" fmla="val 598"/>
              <a:gd name="adj2" fmla="val 61449"/>
              <a:gd name="adj3" fmla="val -36981"/>
              <a:gd name="adj4" fmla="val 7583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You can even have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800487" y="-38368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800487" y="4488873"/>
            <a:ext cx="2819400" cy="1981200"/>
            <a:chOff x="4191000" y="76200"/>
            <a:chExt cx="2819400" cy="1981200"/>
          </a:xfrm>
        </p:grpSpPr>
        <p:sp>
          <p:nvSpPr>
            <p:cNvPr id="10" name="Rectangle 9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096000" y="15351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096000" y="1077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914400" y="4724400"/>
            <a:ext cx="3352800" cy="1905000"/>
          </a:xfrm>
          <a:prstGeom prst="borderCallout1">
            <a:avLst>
              <a:gd name="adj1" fmla="val 29273"/>
              <a:gd name="adj2" fmla="val 99347"/>
              <a:gd name="adj3" fmla="val 10396"/>
              <a:gd name="adj4" fmla="val 14560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Every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 smtClean="0"/>
              <a:t> Object has its own value for these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9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</a:rPr>
              <a:t>↑Does this work????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Arrays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2013-03-05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13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5938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3613"/>
          <a:stretch>
            <a:fillRect/>
          </a:stretch>
        </p:blipFill>
        <p:spPr bwMode="auto">
          <a:xfrm>
            <a:off x="1219200" y="47244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3938" y="2514600"/>
            <a:ext cx="5410200" cy="1981200"/>
            <a:chOff x="1981200" y="4419600"/>
            <a:chExt cx="5410200" cy="1981200"/>
          </a:xfrm>
        </p:grpSpPr>
        <p:sp>
          <p:nvSpPr>
            <p:cNvPr id="7" name="Rectangle 6"/>
            <p:cNvSpPr/>
            <p:nvPr/>
          </p:nvSpPr>
          <p:spPr>
            <a:xfrm>
              <a:off x="1981200" y="44196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4953000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/>
                <a:t>115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9720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4114800" y="56388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5400" y="5486400"/>
              <a:ext cx="2286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Gertrude Baines</a:t>
              </a: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5087938" y="869950"/>
            <a:ext cx="990600" cy="103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78538" y="838200"/>
            <a:ext cx="990600" cy="1066800"/>
            <a:chOff x="6248400" y="1447800"/>
            <a:chExt cx="457200" cy="381000"/>
          </a:xfrm>
        </p:grpSpPr>
        <p:sp>
          <p:nvSpPr>
            <p:cNvPr id="21" name="TextBox 20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69138" y="838200"/>
            <a:ext cx="990600" cy="1066800"/>
            <a:chOff x="6248400" y="1447800"/>
            <a:chExt cx="4572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rot="5400000">
            <a:off x="5041107" y="1875631"/>
            <a:ext cx="1066800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15938" y="1371600"/>
            <a:ext cx="2455862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people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057400" y="164385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286000" y="1371600"/>
            <a:ext cx="2743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0A12-3EB6-4260-8783-2BE2840EC2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7400" y="2133600"/>
            <a:ext cx="457200" cy="381000"/>
            <a:chOff x="2057400" y="2133600"/>
            <a:chExt cx="457200" cy="381000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2057400" y="21447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2057400" y="21336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2057400" y="21336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6200000">
            <a:off x="-280624" y="1710859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Array Basics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3613"/>
          <a:stretch>
            <a:fillRect/>
          </a:stretch>
        </p:blipFill>
        <p:spPr bwMode="auto">
          <a:xfrm>
            <a:off x="533400" y="30480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13716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42124"/>
              <a:gd name="adj4" fmla="val -12093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new</a:t>
            </a:r>
            <a:r>
              <a:rPr lang="en-US" sz="3200" dirty="0"/>
              <a:t>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62000" y="11430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55150"/>
              <a:gd name="adj4" fmla="val 57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reference</a:t>
            </a:r>
            <a:r>
              <a:rPr lang="en-US" sz="3200" dirty="0"/>
              <a:t>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352800" y="4724400"/>
            <a:ext cx="3124200" cy="1676400"/>
          </a:xfrm>
          <a:prstGeom prst="borderCallout1">
            <a:avLst>
              <a:gd name="adj1" fmla="val 34791"/>
              <a:gd name="adj2" fmla="val 133"/>
              <a:gd name="adj3" fmla="val -19070"/>
              <a:gd name="adj4" fmla="val -256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Access an element from an 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BAB10-9A70-4715-8239-D8037100BE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42672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48006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9737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25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0242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2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034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0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4467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4486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8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4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82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Debugging an </a:t>
            </a:r>
            <a:r>
              <a:rPr lang="en-US" dirty="0" smtClean="0"/>
              <a:t>Array in Eclipse</a:t>
            </a:r>
            <a:endParaRPr lang="en-US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>
            <a:fillRect/>
          </a:stretch>
        </p:blipFill>
        <p:spPr bwMode="auto">
          <a:xfrm>
            <a:off x="0" y="685800"/>
            <a:ext cx="900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438400"/>
            <a:ext cx="7143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21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first line: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56C0C-79F7-4C93-9177-55CFAC701A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108549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108550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15170</TotalTime>
  <Words>2597</Words>
  <Application>Microsoft Office PowerPoint</Application>
  <PresentationFormat>On-screen Show (4:3)</PresentationFormat>
  <Paragraphs>807</Paragraphs>
  <Slides>111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CS  60</vt:lpstr>
      <vt:lpstr>Survey</vt:lpstr>
      <vt:lpstr>Administrative Stuff (Not in your notes)</vt:lpstr>
      <vt:lpstr>Classes Specify Properties (Instance Variables &amp; Methods)</vt:lpstr>
      <vt:lpstr>PowerPoint Presentation</vt:lpstr>
      <vt:lpstr>Arrays</vt:lpstr>
      <vt:lpstr>Debugging an Array</vt:lpstr>
      <vt:lpstr>Array Basics</vt:lpstr>
      <vt:lpstr>Debugging an Array in Eclipse</vt:lpstr>
      <vt:lpstr>Debugging an Array in Eclipse</vt:lpstr>
      <vt:lpstr>PowerPoint Presentation</vt:lpstr>
      <vt:lpstr>Arrays Summary</vt:lpstr>
      <vt:lpstr>Constructors &amp; Arrays</vt:lpstr>
      <vt:lpstr>Write: (A) instance variables, (B) constructor,  (C) body of main to create the Line3 Object shown (D) Stuck!</vt:lpstr>
      <vt:lpstr>Line3 Solution</vt:lpstr>
      <vt:lpstr>static</vt:lpstr>
      <vt:lpstr>PowerPoint Presentation</vt:lpstr>
      <vt:lpstr>PowerPoint Presentation</vt:lpstr>
      <vt:lpstr>static variables (shared)</vt:lpstr>
      <vt:lpstr>PowerPoint Presentation</vt:lpstr>
      <vt:lpstr>Merge Sort</vt:lpstr>
      <vt:lpstr>PowerPoint Presentation</vt:lpstr>
      <vt:lpstr>PowerPoint Presentation</vt:lpstr>
      <vt:lpstr>PowerPoint Presentation</vt:lpstr>
      <vt:lpstr>PowerPoint Presentation</vt:lpstr>
      <vt:lpstr>What is the runtime of MergeSort?</vt:lpstr>
      <vt:lpstr>List and ListNode Classes</vt:lpstr>
      <vt:lpstr>PowerPoint Presentation</vt:lpstr>
      <vt:lpstr>PowerPoint Presentation</vt:lpstr>
      <vt:lpstr>Write length</vt:lpstr>
      <vt:lpstr>A Mysterious Method in List</vt:lpstr>
      <vt:lpstr>Length Solutions</vt:lpstr>
      <vt:lpstr>BSTNode Class</vt:lpstr>
      <vt:lpstr>BSTNode Class</vt:lpstr>
      <vt:lpstr>Racket: '(Lewis (Dodds () ())          (Stone () ()))</vt:lpstr>
      <vt:lpstr>PowerPoint Presentation</vt:lpstr>
      <vt:lpstr>A Mysterious Method in BSTNode</vt:lpstr>
      <vt:lpstr>PowerPoint Presentation</vt:lpstr>
      <vt:lpstr>Test Driven Development</vt:lpstr>
      <vt:lpstr>Why do Test Driven Development?</vt:lpstr>
      <vt:lpstr>Modified TDD in CS60</vt:lpstr>
      <vt:lpstr>http://www.youtube.com/watch?v=pzRmNYA8LlY</vt:lpstr>
      <vt:lpstr>PowerPoint Presentation</vt:lpstr>
      <vt:lpstr>Write the instance variables and constructors</vt:lpstr>
      <vt:lpstr>Inheritance </vt:lpstr>
      <vt:lpstr>Inheritance Lingo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Subclasses (Children) Can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Inheritance and  Arguments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Big-O BONUS</vt:lpstr>
      <vt:lpstr>Some Algebra to calculate: 1+2+…+n</vt:lpstr>
      <vt:lpstr>Some Algebra to calculate: 1+2+…+n</vt:lpstr>
      <vt:lpstr>Some Algebra to calculate: 1+2+…+n</vt:lpstr>
      <vt:lpstr>Estimating Time</vt:lpstr>
      <vt:lpstr>BONUS</vt:lpstr>
      <vt:lpstr>PowerPoint Presentation</vt:lpstr>
      <vt:lpstr>PowerPoint Presentation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</vt:lpstr>
      <vt:lpstr>PowerPoint Presentation</vt:lpstr>
      <vt:lpstr>// Take the log of both sides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461</cp:revision>
  <cp:lastPrinted>2013-02-05T16:02:57Z</cp:lastPrinted>
  <dcterms:created xsi:type="dcterms:W3CDTF">2013-01-21T19:17:15Z</dcterms:created>
  <dcterms:modified xsi:type="dcterms:W3CDTF">2013-03-05T19:26:01Z</dcterms:modified>
</cp:coreProperties>
</file>