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2" r:id="rId2"/>
    <p:sldId id="313" r:id="rId3"/>
    <p:sldId id="314" r:id="rId4"/>
    <p:sldId id="304" r:id="rId5"/>
    <p:sldId id="305" r:id="rId6"/>
    <p:sldId id="306" r:id="rId7"/>
    <p:sldId id="307" r:id="rId8"/>
    <p:sldId id="282" r:id="rId9"/>
    <p:sldId id="366" r:id="rId10"/>
    <p:sldId id="302" r:id="rId11"/>
    <p:sldId id="267" r:id="rId12"/>
    <p:sldId id="257" r:id="rId13"/>
    <p:sldId id="262" r:id="rId14"/>
    <p:sldId id="258" r:id="rId15"/>
    <p:sldId id="259" r:id="rId16"/>
    <p:sldId id="260" r:id="rId17"/>
    <p:sldId id="261" r:id="rId18"/>
    <p:sldId id="263" r:id="rId19"/>
    <p:sldId id="266" r:id="rId20"/>
    <p:sldId id="265" r:id="rId21"/>
    <p:sldId id="354" r:id="rId22"/>
    <p:sldId id="355" r:id="rId23"/>
    <p:sldId id="356" r:id="rId24"/>
    <p:sldId id="357" r:id="rId25"/>
    <p:sldId id="367" r:id="rId26"/>
    <p:sldId id="358" r:id="rId27"/>
    <p:sldId id="369" r:id="rId28"/>
    <p:sldId id="359" r:id="rId29"/>
    <p:sldId id="368" r:id="rId30"/>
    <p:sldId id="361" r:id="rId31"/>
    <p:sldId id="362" r:id="rId32"/>
    <p:sldId id="363" r:id="rId33"/>
    <p:sldId id="370" r:id="rId34"/>
    <p:sldId id="285" r:id="rId35"/>
    <p:sldId id="295" r:id="rId36"/>
    <p:sldId id="296" r:id="rId37"/>
    <p:sldId id="311" r:id="rId38"/>
    <p:sldId id="309" r:id="rId39"/>
    <p:sldId id="365" r:id="rId40"/>
    <p:sldId id="364" r:id="rId41"/>
    <p:sldId id="377" r:id="rId42"/>
    <p:sldId id="372" r:id="rId43"/>
    <p:sldId id="373" r:id="rId44"/>
    <p:sldId id="374" r:id="rId45"/>
    <p:sldId id="376" r:id="rId46"/>
    <p:sldId id="37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12"/>
            <p14:sldId id="313"/>
            <p14:sldId id="314"/>
          </p14:sldIdLst>
        </p14:section>
        <p14:section name="Introduce the problem" id="{A50A0723-09E2-46BE-BED9-A30958666989}">
          <p14:sldIdLst>
            <p14:sldId id="304"/>
            <p14:sldId id="305"/>
            <p14:sldId id="306"/>
            <p14:sldId id="307"/>
          </p14:sldIdLst>
        </p14:section>
        <p14:section name="Inheritance" id="{D28286E8-1780-4025-81E0-9870A5BD215C}">
          <p14:sldIdLst>
            <p14:sldId id="282"/>
            <p14:sldId id="366"/>
            <p14:sldId id="302"/>
          </p14:sldIdLst>
        </p14:section>
        <p14:section name="Java Interfaces" id="{70DE1F43-4934-444D-9D26-C73A317C39F7}">
          <p14:sldIdLst>
            <p14:sldId id="267"/>
            <p14:sldId id="257"/>
            <p14:sldId id="262"/>
            <p14:sldId id="258"/>
            <p14:sldId id="259"/>
            <p14:sldId id="260"/>
            <p14:sldId id="261"/>
            <p14:sldId id="263"/>
            <p14:sldId id="266"/>
            <p14:sldId id="265"/>
          </p14:sldIdLst>
        </p14:section>
        <p14:section name="TDD" id="{158A299E-C9A8-4F6F-9782-71F8DABBD73F}">
          <p14:sldIdLst>
            <p14:sldId id="354"/>
            <p14:sldId id="355"/>
            <p14:sldId id="356"/>
            <p14:sldId id="357"/>
            <p14:sldId id="367"/>
            <p14:sldId id="358"/>
          </p14:sldIdLst>
        </p14:section>
        <p14:section name="Queues" id="{3BE78171-C996-4810-8DDC-CA3F1F23A37C}">
          <p14:sldIdLst>
            <p14:sldId id="369"/>
            <p14:sldId id="359"/>
            <p14:sldId id="368"/>
            <p14:sldId id="361"/>
            <p14:sldId id="362"/>
            <p14:sldId id="363"/>
          </p14:sldIdLst>
        </p14:section>
        <p14:section name="Stacks" id="{B0469F5E-68E5-447F-8C1E-F8ECA25E832D}">
          <p14:sldIdLst>
            <p14:sldId id="370"/>
            <p14:sldId id="285"/>
            <p14:sldId id="295"/>
            <p14:sldId id="296"/>
          </p14:sldIdLst>
        </p14:section>
        <p14:section name="Stack Details" id="{3D906770-B02A-461A-87CA-FC5ED85D3325}">
          <p14:sldIdLst>
            <p14:sldId id="311"/>
            <p14:sldId id="309"/>
            <p14:sldId id="365"/>
            <p14:sldId id="364"/>
          </p14:sldIdLst>
        </p14:section>
        <p14:section name="Eclipse Debugging" id="{E3DC7CCD-9F60-498A-BDA2-05873CD7F3DF}">
          <p14:sldIdLst>
            <p14:sldId id="377"/>
            <p14:sldId id="372"/>
            <p14:sldId id="373"/>
            <p14:sldId id="374"/>
            <p14:sldId id="376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>
        <p:scale>
          <a:sx n="70" d="100"/>
          <a:sy n="70" d="100"/>
        </p:scale>
        <p:origin x="-2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2E57C95F-621A-4AC4-BF4C-4B798D40F867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EAC71507-2A30-446E-810B-DA1EBC859B77}" type="parTrans" cxnId="{4DC69F21-BBCA-45F3-9869-021056F1EC95}">
      <dgm:prSet/>
      <dgm:spPr/>
      <dgm:t>
        <a:bodyPr/>
        <a:lstStyle/>
        <a:p>
          <a:endParaRPr lang="en-US"/>
        </a:p>
      </dgm:t>
    </dgm:pt>
    <dgm:pt modelId="{0E5347EF-9AE4-498F-9DDD-990201F6BF0B}" type="sibTrans" cxnId="{4DC69F21-BBCA-45F3-9869-021056F1EC95}">
      <dgm:prSet/>
      <dgm:spPr/>
      <dgm:t>
        <a:bodyPr/>
        <a:lstStyle/>
        <a:p>
          <a:endParaRPr lang="en-US"/>
        </a:p>
      </dgm:t>
    </dgm:pt>
    <dgm:pt modelId="{58965858-CA8E-4853-8026-D09515CBE3B7}">
      <dgm:prSet phldrT="[Text]"/>
      <dgm:spPr/>
      <dgm:t>
        <a:bodyPr/>
        <a:lstStyle/>
        <a:p>
          <a:r>
            <a:rPr lang="en-US" dirty="0" smtClean="0"/>
            <a:t>String</a:t>
          </a:r>
          <a:endParaRPr lang="en-US" dirty="0"/>
        </a:p>
      </dgm:t>
    </dgm:pt>
    <dgm:pt modelId="{7D1538BD-F826-4C22-A729-FB7B457AE9FC}" type="parTrans" cxnId="{FF4D217F-B94B-467B-970C-918B90592C51}">
      <dgm:prSet/>
      <dgm:spPr/>
      <dgm:t>
        <a:bodyPr/>
        <a:lstStyle/>
        <a:p>
          <a:endParaRPr lang="en-US"/>
        </a:p>
      </dgm:t>
    </dgm:pt>
    <dgm:pt modelId="{1A47C0E2-FC00-4873-957D-4FCC033D174B}" type="sibTrans" cxnId="{FF4D217F-B94B-467B-970C-918B90592C51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3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2"/>
      <dgm:spPr/>
    </dgm:pt>
    <dgm:pt modelId="{9C9D6B39-C1FB-4CF8-858E-1663700B17A3}" type="pres">
      <dgm:prSet presAssocID="{604D44E6-2A7E-477D-A218-79DC5CF3BE1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DC71A912-CAB9-4B6B-964D-0B0E9A287FA9}" type="pres">
      <dgm:prSet presAssocID="{EAC71507-2A30-446E-810B-DA1EBC859B7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CACDDF-0478-4BC3-91C6-44A690B11599}" type="pres">
      <dgm:prSet presAssocID="{2E57C95F-621A-4AC4-BF4C-4B798D40F867}" presName="hierRoot3" presStyleCnt="0"/>
      <dgm:spPr/>
    </dgm:pt>
    <dgm:pt modelId="{CF5728DD-06A9-4823-890C-59A1F4B72DF8}" type="pres">
      <dgm:prSet presAssocID="{2E57C95F-621A-4AC4-BF4C-4B798D40F867}" presName="composite3" presStyleCnt="0"/>
      <dgm:spPr/>
    </dgm:pt>
    <dgm:pt modelId="{F8A68FC7-38D2-4480-AE44-6F803EDDDBBE}" type="pres">
      <dgm:prSet presAssocID="{2E57C95F-621A-4AC4-BF4C-4B798D40F867}" presName="background3" presStyleLbl="node3" presStyleIdx="1" presStyleCnt="2"/>
      <dgm:spPr/>
    </dgm:pt>
    <dgm:pt modelId="{5F88F3C7-3AB6-4CFE-893E-D00323FCC307}" type="pres">
      <dgm:prSet presAssocID="{2E57C95F-621A-4AC4-BF4C-4B798D40F8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01EC0-8A03-4E7A-85E0-AD4C84AA9F30}" type="pres">
      <dgm:prSet presAssocID="{2E57C95F-621A-4AC4-BF4C-4B798D40F867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3"/>
      <dgm:spPr/>
    </dgm:pt>
    <dgm:pt modelId="{2102DAC7-B858-45A1-8728-5E34EF09C3AD}" type="pres">
      <dgm:prSet presAssocID="{CC975D81-4762-484F-A18F-E575C4AF986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6B620216-4BB8-4EE2-AB4A-F0F5C5F9D9AC}" type="pres">
      <dgm:prSet presAssocID="{7D1538BD-F826-4C22-A729-FB7B457AE9F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EDFC15D-63A1-4A3D-A8DF-329C692F1DA7}" type="pres">
      <dgm:prSet presAssocID="{58965858-CA8E-4853-8026-D09515CBE3B7}" presName="hierRoot2" presStyleCnt="0"/>
      <dgm:spPr/>
    </dgm:pt>
    <dgm:pt modelId="{363BCFA8-3115-42D8-A990-D7245F209EDF}" type="pres">
      <dgm:prSet presAssocID="{58965858-CA8E-4853-8026-D09515CBE3B7}" presName="composite2" presStyleCnt="0"/>
      <dgm:spPr/>
    </dgm:pt>
    <dgm:pt modelId="{6FB69777-0BCF-40E5-8F2F-CEFA5ABD97E6}" type="pres">
      <dgm:prSet presAssocID="{58965858-CA8E-4853-8026-D09515CBE3B7}" presName="background2" presStyleLbl="node2" presStyleIdx="2" presStyleCnt="3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6BEA6D9-9E65-447D-B40A-1BAC5BBAB96D}" type="pres">
      <dgm:prSet presAssocID="{58965858-CA8E-4853-8026-D09515CBE3B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72870-81F6-4889-AF93-1C1A11D9F508}" type="pres">
      <dgm:prSet presAssocID="{58965858-CA8E-4853-8026-D09515CBE3B7}" presName="hierChild3" presStyleCnt="0"/>
      <dgm:spPr/>
    </dgm:pt>
  </dgm:ptLst>
  <dgm:cxnLst>
    <dgm:cxn modelId="{A016888E-111F-4C2D-AEF8-9C6D5A458D15}" type="presOf" srcId="{1E0342FF-C686-42E1-A88E-613A243C2E80}" destId="{B1847263-3772-48FA-B81F-7CB9F905C0E9}" srcOrd="0" destOrd="0" presId="urn:microsoft.com/office/officeart/2005/8/layout/hierarchy1"/>
    <dgm:cxn modelId="{15F740BC-10D5-46C1-BA32-2AAE6D30A535}" type="presOf" srcId="{CC975D81-4762-484F-A18F-E575C4AF9865}" destId="{2102DAC7-B858-45A1-8728-5E34EF09C3AD}" srcOrd="0" destOrd="0" presId="urn:microsoft.com/office/officeart/2005/8/layout/hierarchy1"/>
    <dgm:cxn modelId="{4DC69F21-BBCA-45F3-9869-021056F1EC95}" srcId="{4D5DC5FF-8497-40C6-825A-646DF653CFEB}" destId="{2E57C95F-621A-4AC4-BF4C-4B798D40F867}" srcOrd="1" destOrd="0" parTransId="{EAC71507-2A30-446E-810B-DA1EBC859B77}" sibTransId="{0E5347EF-9AE4-498F-9DDD-990201F6BF0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DFAB08CF-3570-49DC-8CBF-5BA34DD7C24E}" type="presOf" srcId="{46988792-36D6-4D90-9CDA-FC91BD00586D}" destId="{DC182453-8B81-411F-831B-2717ECFC4EA0}" srcOrd="0" destOrd="0" presId="urn:microsoft.com/office/officeart/2005/8/layout/hierarchy1"/>
    <dgm:cxn modelId="{E4101075-44EF-45C2-9309-BBC389F59511}" type="presOf" srcId="{C829AAD9-5008-4329-AB95-916191D880D7}" destId="{31735D3F-6448-4D71-BCB1-F4B44EF2E1C8}" srcOrd="0" destOrd="0" presId="urn:microsoft.com/office/officeart/2005/8/layout/hierarchy1"/>
    <dgm:cxn modelId="{FF4D217F-B94B-467B-970C-918B90592C51}" srcId="{46988792-36D6-4D90-9CDA-FC91BD00586D}" destId="{58965858-CA8E-4853-8026-D09515CBE3B7}" srcOrd="2" destOrd="0" parTransId="{7D1538BD-F826-4C22-A729-FB7B457AE9FC}" sibTransId="{1A47C0E2-FC00-4873-957D-4FCC033D174B}"/>
    <dgm:cxn modelId="{61E94C62-D5C4-477F-BA20-07F56B0B8770}" type="presOf" srcId="{EAC71507-2A30-446E-810B-DA1EBC859B77}" destId="{DC71A912-CAB9-4B6B-964D-0B0E9A287FA9}" srcOrd="0" destOrd="0" presId="urn:microsoft.com/office/officeart/2005/8/layout/hierarchy1"/>
    <dgm:cxn modelId="{3B4D3BEF-F1AB-4C53-BF81-0F998347C19C}" type="presOf" srcId="{58965858-CA8E-4853-8026-D09515CBE3B7}" destId="{C6BEA6D9-9E65-447D-B40A-1BAC5BBAB96D}" srcOrd="0" destOrd="0" presId="urn:microsoft.com/office/officeart/2005/8/layout/hierarchy1"/>
    <dgm:cxn modelId="{F793D722-AEE5-40C7-BC05-0C2D91FDE3CD}" type="presOf" srcId="{4D5DC5FF-8497-40C6-825A-646DF653CFEB}" destId="{4D3626B7-425B-4A50-9D96-C019D2347B4E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E25C89EA-29CD-4E43-8434-EF8CC7E7DF3B}" type="presOf" srcId="{7D1538BD-F826-4C22-A729-FB7B457AE9FC}" destId="{6B620216-4BB8-4EE2-AB4A-F0F5C5F9D9AC}" srcOrd="0" destOrd="0" presId="urn:microsoft.com/office/officeart/2005/8/layout/hierarchy1"/>
    <dgm:cxn modelId="{61269D3E-0975-40E0-9D4D-6DCEDA1AA0C4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7E8B603E-4047-42EA-9601-C8843D654AA0}" type="presOf" srcId="{2E57C95F-621A-4AC4-BF4C-4B798D40F867}" destId="{5F88F3C7-3AB6-4CFE-893E-D00323FCC307}" srcOrd="0" destOrd="0" presId="urn:microsoft.com/office/officeart/2005/8/layout/hierarchy1"/>
    <dgm:cxn modelId="{AD88C453-CBEC-4ADE-9709-DD1910EC4B93}" type="presOf" srcId="{604D44E6-2A7E-477D-A218-79DC5CF3BE1B}" destId="{9C9D6B39-C1FB-4CF8-858E-1663700B17A3}" srcOrd="0" destOrd="0" presId="urn:microsoft.com/office/officeart/2005/8/layout/hierarchy1"/>
    <dgm:cxn modelId="{B196BDFD-F019-4648-A527-E1765F756393}" type="presOf" srcId="{A01537A2-0B35-494C-938C-1C13400634F2}" destId="{898C303C-D5B3-4DD7-B0B9-6FFD9ECA8397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1C64152A-5D67-402B-BF69-69CEBD272754}" type="presParOf" srcId="{898C303C-D5B3-4DD7-B0B9-6FFD9ECA8397}" destId="{4B00D8AD-F74B-4C50-B078-53086DF26042}" srcOrd="0" destOrd="0" presId="urn:microsoft.com/office/officeart/2005/8/layout/hierarchy1"/>
    <dgm:cxn modelId="{60AA6E1D-5DBA-48A4-920D-518A387855BC}" type="presParOf" srcId="{4B00D8AD-F74B-4C50-B078-53086DF26042}" destId="{D3BAB740-621B-4DE9-8AE5-3A3DCB2F313A}" srcOrd="0" destOrd="0" presId="urn:microsoft.com/office/officeart/2005/8/layout/hierarchy1"/>
    <dgm:cxn modelId="{AFDEC141-1320-4FB0-B022-788CB48D5DA0}" type="presParOf" srcId="{D3BAB740-621B-4DE9-8AE5-3A3DCB2F313A}" destId="{16C23E90-D800-4E23-B194-E1C19018AA5A}" srcOrd="0" destOrd="0" presId="urn:microsoft.com/office/officeart/2005/8/layout/hierarchy1"/>
    <dgm:cxn modelId="{E67427E5-E1C4-43FB-A28D-A3B3CF32419A}" type="presParOf" srcId="{D3BAB740-621B-4DE9-8AE5-3A3DCB2F313A}" destId="{DC182453-8B81-411F-831B-2717ECFC4EA0}" srcOrd="1" destOrd="0" presId="urn:microsoft.com/office/officeart/2005/8/layout/hierarchy1"/>
    <dgm:cxn modelId="{06185CDE-E9CF-427A-8F25-CECC97930637}" type="presParOf" srcId="{4B00D8AD-F74B-4C50-B078-53086DF26042}" destId="{61954FAA-465C-403E-AEB0-B647A8884DE5}" srcOrd="1" destOrd="0" presId="urn:microsoft.com/office/officeart/2005/8/layout/hierarchy1"/>
    <dgm:cxn modelId="{09651649-506A-4371-8FF3-398FF26662CA}" type="presParOf" srcId="{61954FAA-465C-403E-AEB0-B647A8884DE5}" destId="{31735D3F-6448-4D71-BCB1-F4B44EF2E1C8}" srcOrd="0" destOrd="0" presId="urn:microsoft.com/office/officeart/2005/8/layout/hierarchy1"/>
    <dgm:cxn modelId="{7FA6D6EC-6303-42C3-B1DB-D83239FFB6CD}" type="presParOf" srcId="{61954FAA-465C-403E-AEB0-B647A8884DE5}" destId="{8ADFDBAA-B107-449C-902D-476637C81F6C}" srcOrd="1" destOrd="0" presId="urn:microsoft.com/office/officeart/2005/8/layout/hierarchy1"/>
    <dgm:cxn modelId="{2A8DDAC9-926A-4950-9FB1-4A05EB09066B}" type="presParOf" srcId="{8ADFDBAA-B107-449C-902D-476637C81F6C}" destId="{FA407AA5-EFDD-494C-9BF3-8766492EAF25}" srcOrd="0" destOrd="0" presId="urn:microsoft.com/office/officeart/2005/8/layout/hierarchy1"/>
    <dgm:cxn modelId="{60A7A5AF-7438-45D9-8C5C-60419CB47B94}" type="presParOf" srcId="{FA407AA5-EFDD-494C-9BF3-8766492EAF25}" destId="{7817542B-C801-49E8-A28E-746B6D89BEF9}" srcOrd="0" destOrd="0" presId="urn:microsoft.com/office/officeart/2005/8/layout/hierarchy1"/>
    <dgm:cxn modelId="{02769DEC-F956-41D6-B282-D32DAD386CFB}" type="presParOf" srcId="{FA407AA5-EFDD-494C-9BF3-8766492EAF25}" destId="{4D3626B7-425B-4A50-9D96-C019D2347B4E}" srcOrd="1" destOrd="0" presId="urn:microsoft.com/office/officeart/2005/8/layout/hierarchy1"/>
    <dgm:cxn modelId="{8CFFA4B6-88D1-4850-96AD-107F9A18C848}" type="presParOf" srcId="{8ADFDBAA-B107-449C-902D-476637C81F6C}" destId="{6D43EF36-5D7B-437E-A810-22C3453BE558}" srcOrd="1" destOrd="0" presId="urn:microsoft.com/office/officeart/2005/8/layout/hierarchy1"/>
    <dgm:cxn modelId="{B04159CC-69EA-4458-9C4C-D82847AF5F2B}" type="presParOf" srcId="{6D43EF36-5D7B-437E-A810-22C3453BE558}" destId="{FB4FEE52-8FB9-4A5E-9CE0-124E05F21FD2}" srcOrd="0" destOrd="0" presId="urn:microsoft.com/office/officeart/2005/8/layout/hierarchy1"/>
    <dgm:cxn modelId="{4C8AE690-1FC2-4026-A91F-7123F8F42BA6}" type="presParOf" srcId="{6D43EF36-5D7B-437E-A810-22C3453BE558}" destId="{3C0443F5-B7EA-4822-A62A-577733660426}" srcOrd="1" destOrd="0" presId="urn:microsoft.com/office/officeart/2005/8/layout/hierarchy1"/>
    <dgm:cxn modelId="{5EEB74A1-D75A-4A1D-890A-EFEC69C3B5AF}" type="presParOf" srcId="{3C0443F5-B7EA-4822-A62A-577733660426}" destId="{71A4020A-1889-4380-A260-918017361706}" srcOrd="0" destOrd="0" presId="urn:microsoft.com/office/officeart/2005/8/layout/hierarchy1"/>
    <dgm:cxn modelId="{126CF7BE-E0A2-4A94-8CFC-78D5D4E160B0}" type="presParOf" srcId="{71A4020A-1889-4380-A260-918017361706}" destId="{2EE25978-21D7-4C33-85E2-4590A7E14661}" srcOrd="0" destOrd="0" presId="urn:microsoft.com/office/officeart/2005/8/layout/hierarchy1"/>
    <dgm:cxn modelId="{66C7DF8D-1064-47C1-B3FB-EB084216317B}" type="presParOf" srcId="{71A4020A-1889-4380-A260-918017361706}" destId="{9C9D6B39-C1FB-4CF8-858E-1663700B17A3}" srcOrd="1" destOrd="0" presId="urn:microsoft.com/office/officeart/2005/8/layout/hierarchy1"/>
    <dgm:cxn modelId="{F5804BD8-11E9-41D0-AB06-0766D634D9FB}" type="presParOf" srcId="{3C0443F5-B7EA-4822-A62A-577733660426}" destId="{C2992687-08A1-4715-810D-EA59C8F05257}" srcOrd="1" destOrd="0" presId="urn:microsoft.com/office/officeart/2005/8/layout/hierarchy1"/>
    <dgm:cxn modelId="{FB5A2ED9-2060-458C-AEE9-EE4026C401B6}" type="presParOf" srcId="{6D43EF36-5D7B-437E-A810-22C3453BE558}" destId="{DC71A912-CAB9-4B6B-964D-0B0E9A287FA9}" srcOrd="2" destOrd="0" presId="urn:microsoft.com/office/officeart/2005/8/layout/hierarchy1"/>
    <dgm:cxn modelId="{9A73E80E-E6BD-48B3-B980-B86E35A345F6}" type="presParOf" srcId="{6D43EF36-5D7B-437E-A810-22C3453BE558}" destId="{B4CACDDF-0478-4BC3-91C6-44A690B11599}" srcOrd="3" destOrd="0" presId="urn:microsoft.com/office/officeart/2005/8/layout/hierarchy1"/>
    <dgm:cxn modelId="{A95E2402-7422-4946-87E4-5B08AF685417}" type="presParOf" srcId="{B4CACDDF-0478-4BC3-91C6-44A690B11599}" destId="{CF5728DD-06A9-4823-890C-59A1F4B72DF8}" srcOrd="0" destOrd="0" presId="urn:microsoft.com/office/officeart/2005/8/layout/hierarchy1"/>
    <dgm:cxn modelId="{105C11AE-3BE9-4813-B6B9-69AFAC1D7796}" type="presParOf" srcId="{CF5728DD-06A9-4823-890C-59A1F4B72DF8}" destId="{F8A68FC7-38D2-4480-AE44-6F803EDDDBBE}" srcOrd="0" destOrd="0" presId="urn:microsoft.com/office/officeart/2005/8/layout/hierarchy1"/>
    <dgm:cxn modelId="{37180B15-7FF7-45AA-A1F3-261026E28457}" type="presParOf" srcId="{CF5728DD-06A9-4823-890C-59A1F4B72DF8}" destId="{5F88F3C7-3AB6-4CFE-893E-D00323FCC307}" srcOrd="1" destOrd="0" presId="urn:microsoft.com/office/officeart/2005/8/layout/hierarchy1"/>
    <dgm:cxn modelId="{26C82E01-C8FF-4C7B-B37C-ABC56B53E35B}" type="presParOf" srcId="{B4CACDDF-0478-4BC3-91C6-44A690B11599}" destId="{9FE01EC0-8A03-4E7A-85E0-AD4C84AA9F30}" srcOrd="1" destOrd="0" presId="urn:microsoft.com/office/officeart/2005/8/layout/hierarchy1"/>
    <dgm:cxn modelId="{95C8974E-7B23-4B18-BE98-1D04CD7786C3}" type="presParOf" srcId="{61954FAA-465C-403E-AEB0-B647A8884DE5}" destId="{B1847263-3772-48FA-B81F-7CB9F905C0E9}" srcOrd="2" destOrd="0" presId="urn:microsoft.com/office/officeart/2005/8/layout/hierarchy1"/>
    <dgm:cxn modelId="{322B59FC-436E-4701-B245-8BD186A1C5F4}" type="presParOf" srcId="{61954FAA-465C-403E-AEB0-B647A8884DE5}" destId="{D86B7206-0F05-48E1-9CC2-37392418F9D4}" srcOrd="3" destOrd="0" presId="urn:microsoft.com/office/officeart/2005/8/layout/hierarchy1"/>
    <dgm:cxn modelId="{12C2E89B-5A83-46F9-B832-EE919D8BB8E4}" type="presParOf" srcId="{D86B7206-0F05-48E1-9CC2-37392418F9D4}" destId="{BDC23FE1-F400-474D-A696-CE9833A68B1A}" srcOrd="0" destOrd="0" presId="urn:microsoft.com/office/officeart/2005/8/layout/hierarchy1"/>
    <dgm:cxn modelId="{1E478495-2AA6-4F1D-8A89-30B7F6E90098}" type="presParOf" srcId="{BDC23FE1-F400-474D-A696-CE9833A68B1A}" destId="{FA182DFA-E338-4ED9-9B16-93FE81E4EEFE}" srcOrd="0" destOrd="0" presId="urn:microsoft.com/office/officeart/2005/8/layout/hierarchy1"/>
    <dgm:cxn modelId="{16AC5753-EDCB-42CB-8B27-20F65B1129BC}" type="presParOf" srcId="{BDC23FE1-F400-474D-A696-CE9833A68B1A}" destId="{2102DAC7-B858-45A1-8728-5E34EF09C3AD}" srcOrd="1" destOrd="0" presId="urn:microsoft.com/office/officeart/2005/8/layout/hierarchy1"/>
    <dgm:cxn modelId="{41467BB5-C920-4452-AA04-CB6B2CEB9AF0}" type="presParOf" srcId="{D86B7206-0F05-48E1-9CC2-37392418F9D4}" destId="{DB453506-3F75-4640-B959-ADD98C636217}" srcOrd="1" destOrd="0" presId="urn:microsoft.com/office/officeart/2005/8/layout/hierarchy1"/>
    <dgm:cxn modelId="{5740541D-A92B-4F39-BCFC-9D0243292571}" type="presParOf" srcId="{61954FAA-465C-403E-AEB0-B647A8884DE5}" destId="{6B620216-4BB8-4EE2-AB4A-F0F5C5F9D9AC}" srcOrd="4" destOrd="0" presId="urn:microsoft.com/office/officeart/2005/8/layout/hierarchy1"/>
    <dgm:cxn modelId="{476E925B-F69F-411F-BE48-3BA43C18F0E9}" type="presParOf" srcId="{61954FAA-465C-403E-AEB0-B647A8884DE5}" destId="{5EDFC15D-63A1-4A3D-A8DF-329C692F1DA7}" srcOrd="5" destOrd="0" presId="urn:microsoft.com/office/officeart/2005/8/layout/hierarchy1"/>
    <dgm:cxn modelId="{F0E133AC-41D2-4F3E-8D22-66E0CD6A312D}" type="presParOf" srcId="{5EDFC15D-63A1-4A3D-A8DF-329C692F1DA7}" destId="{363BCFA8-3115-42D8-A990-D7245F209EDF}" srcOrd="0" destOrd="0" presId="urn:microsoft.com/office/officeart/2005/8/layout/hierarchy1"/>
    <dgm:cxn modelId="{12EA22CF-AD3C-4D0D-B413-56A16D6274CD}" type="presParOf" srcId="{363BCFA8-3115-42D8-A990-D7245F209EDF}" destId="{6FB69777-0BCF-40E5-8F2F-CEFA5ABD97E6}" srcOrd="0" destOrd="0" presId="urn:microsoft.com/office/officeart/2005/8/layout/hierarchy1"/>
    <dgm:cxn modelId="{2D063233-91E6-4F28-9193-A46BBA59D8BA}" type="presParOf" srcId="{363BCFA8-3115-42D8-A990-D7245F209EDF}" destId="{C6BEA6D9-9E65-447D-B40A-1BAC5BBAB96D}" srcOrd="1" destOrd="0" presId="urn:microsoft.com/office/officeart/2005/8/layout/hierarchy1"/>
    <dgm:cxn modelId="{D31F6A1A-0EC5-4431-ADB6-A55E6B0CD366}" type="presParOf" srcId="{5EDFC15D-63A1-4A3D-A8DF-329C692F1DA7}" destId="{DBB72870-81F6-4889-AF93-1C1A11D9F5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2E57C95F-621A-4AC4-BF4C-4B798D40F867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EAC71507-2A30-446E-810B-DA1EBC859B77}" type="parTrans" cxnId="{4DC69F21-BBCA-45F3-9869-021056F1EC95}">
      <dgm:prSet/>
      <dgm:spPr/>
      <dgm:t>
        <a:bodyPr/>
        <a:lstStyle/>
        <a:p>
          <a:endParaRPr lang="en-US"/>
        </a:p>
      </dgm:t>
    </dgm:pt>
    <dgm:pt modelId="{0E5347EF-9AE4-498F-9DDD-990201F6BF0B}" type="sibTrans" cxnId="{4DC69F21-BBCA-45F3-9869-021056F1EC95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2"/>
      <dgm:spPr/>
    </dgm:pt>
    <dgm:pt modelId="{9C9D6B39-C1FB-4CF8-858E-1663700B17A3}" type="pres">
      <dgm:prSet presAssocID="{604D44E6-2A7E-477D-A218-79DC5CF3BE1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DC71A912-CAB9-4B6B-964D-0B0E9A287FA9}" type="pres">
      <dgm:prSet presAssocID="{EAC71507-2A30-446E-810B-DA1EBC859B7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CACDDF-0478-4BC3-91C6-44A690B11599}" type="pres">
      <dgm:prSet presAssocID="{2E57C95F-621A-4AC4-BF4C-4B798D40F867}" presName="hierRoot3" presStyleCnt="0"/>
      <dgm:spPr/>
    </dgm:pt>
    <dgm:pt modelId="{CF5728DD-06A9-4823-890C-59A1F4B72DF8}" type="pres">
      <dgm:prSet presAssocID="{2E57C95F-621A-4AC4-BF4C-4B798D40F867}" presName="composite3" presStyleCnt="0"/>
      <dgm:spPr/>
    </dgm:pt>
    <dgm:pt modelId="{F8A68FC7-38D2-4480-AE44-6F803EDDDBBE}" type="pres">
      <dgm:prSet presAssocID="{2E57C95F-621A-4AC4-BF4C-4B798D40F867}" presName="background3" presStyleLbl="node3" presStyleIdx="1" presStyleCnt="2"/>
      <dgm:spPr/>
    </dgm:pt>
    <dgm:pt modelId="{5F88F3C7-3AB6-4CFE-893E-D00323FCC307}" type="pres">
      <dgm:prSet presAssocID="{2E57C95F-621A-4AC4-BF4C-4B798D40F8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01EC0-8A03-4E7A-85E0-AD4C84AA9F30}" type="pres">
      <dgm:prSet presAssocID="{2E57C95F-621A-4AC4-BF4C-4B798D40F867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</dgm:ptLst>
  <dgm:cxnLst>
    <dgm:cxn modelId="{BED635DA-F35D-4E5F-8797-1829E2FB6449}" type="presOf" srcId="{4D5DC5FF-8497-40C6-825A-646DF653CFEB}" destId="{4D3626B7-425B-4A50-9D96-C019D2347B4E}" srcOrd="0" destOrd="0" presId="urn:microsoft.com/office/officeart/2005/8/layout/hierarchy1"/>
    <dgm:cxn modelId="{3D01B889-5C57-4E12-8175-969CDEBCBE3C}" type="presOf" srcId="{15C63566-2706-4E37-9A96-D7FCD6E09B4B}" destId="{FB4FEE52-8FB9-4A5E-9CE0-124E05F21F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4DC69F21-BBCA-45F3-9869-021056F1EC95}" srcId="{4D5DC5FF-8497-40C6-825A-646DF653CFEB}" destId="{2E57C95F-621A-4AC4-BF4C-4B798D40F867}" srcOrd="1" destOrd="0" parTransId="{EAC71507-2A30-446E-810B-DA1EBC859B77}" sibTransId="{0E5347EF-9AE4-498F-9DDD-990201F6BF0B}"/>
    <dgm:cxn modelId="{36CD2B3E-7DA2-40C7-8320-42465209D9EB}" type="presOf" srcId="{2E57C95F-621A-4AC4-BF4C-4B798D40F867}" destId="{5F88F3C7-3AB6-4CFE-893E-D00323FCC307}" srcOrd="0" destOrd="0" presId="urn:microsoft.com/office/officeart/2005/8/layout/hierarchy1"/>
    <dgm:cxn modelId="{742C6319-EE17-4E53-955E-4B2ED9D7FFCB}" type="presOf" srcId="{46988792-36D6-4D90-9CDA-FC91BD00586D}" destId="{DC182453-8B81-411F-831B-2717ECFC4EA0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FEE4B69-F8E4-4238-AA41-72A66DA74A2A}" type="presOf" srcId="{A01537A2-0B35-494C-938C-1C13400634F2}" destId="{898C303C-D5B3-4DD7-B0B9-6FFD9ECA8397}" srcOrd="0" destOrd="0" presId="urn:microsoft.com/office/officeart/2005/8/layout/hierarchy1"/>
    <dgm:cxn modelId="{FBE88FED-4213-4893-B7C5-339979180FF1}" type="presOf" srcId="{EAC71507-2A30-446E-810B-DA1EBC859B77}" destId="{DC71A912-CAB9-4B6B-964D-0B0E9A287FA9}" srcOrd="0" destOrd="0" presId="urn:microsoft.com/office/officeart/2005/8/layout/hierarchy1"/>
    <dgm:cxn modelId="{2C505B1F-2763-4B6D-B0E9-3A96FAEC0965}" type="presOf" srcId="{604D44E6-2A7E-477D-A218-79DC5CF3BE1B}" destId="{9C9D6B39-C1FB-4CF8-858E-1663700B17A3}" srcOrd="0" destOrd="0" presId="urn:microsoft.com/office/officeart/2005/8/layout/hierarchy1"/>
    <dgm:cxn modelId="{A782FB12-CC60-4AAB-9A8A-29D7DD20572A}" type="presOf" srcId="{CC975D81-4762-484F-A18F-E575C4AF9865}" destId="{2102DAC7-B858-45A1-8728-5E34EF09C3AD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B0476299-54BF-4652-9047-5C9F3394F5A1}" type="presOf" srcId="{C829AAD9-5008-4329-AB95-916191D880D7}" destId="{31735D3F-6448-4D71-BCB1-F4B44EF2E1C8}" srcOrd="0" destOrd="0" presId="urn:microsoft.com/office/officeart/2005/8/layout/hierarchy1"/>
    <dgm:cxn modelId="{0208F427-7269-4B0B-8A13-BD6AB0C6CF37}" type="presOf" srcId="{1E0342FF-C686-42E1-A88E-613A243C2E80}" destId="{B1847263-3772-48FA-B81F-7CB9F905C0E9}" srcOrd="0" destOrd="0" presId="urn:microsoft.com/office/officeart/2005/8/layout/hierarchy1"/>
    <dgm:cxn modelId="{5FAA43DA-EC03-4408-B4E1-5550DC026744}" type="presParOf" srcId="{898C303C-D5B3-4DD7-B0B9-6FFD9ECA8397}" destId="{4B00D8AD-F74B-4C50-B078-53086DF26042}" srcOrd="0" destOrd="0" presId="urn:microsoft.com/office/officeart/2005/8/layout/hierarchy1"/>
    <dgm:cxn modelId="{A4CAE638-3E2B-4CF2-9497-C74820E5E3DD}" type="presParOf" srcId="{4B00D8AD-F74B-4C50-B078-53086DF26042}" destId="{D3BAB740-621B-4DE9-8AE5-3A3DCB2F313A}" srcOrd="0" destOrd="0" presId="urn:microsoft.com/office/officeart/2005/8/layout/hierarchy1"/>
    <dgm:cxn modelId="{A5C08F32-18D8-4B2F-9630-EDA924012B1C}" type="presParOf" srcId="{D3BAB740-621B-4DE9-8AE5-3A3DCB2F313A}" destId="{16C23E90-D800-4E23-B194-E1C19018AA5A}" srcOrd="0" destOrd="0" presId="urn:microsoft.com/office/officeart/2005/8/layout/hierarchy1"/>
    <dgm:cxn modelId="{D59883CD-7518-4D19-A957-E2A9C4C7F27C}" type="presParOf" srcId="{D3BAB740-621B-4DE9-8AE5-3A3DCB2F313A}" destId="{DC182453-8B81-411F-831B-2717ECFC4EA0}" srcOrd="1" destOrd="0" presId="urn:microsoft.com/office/officeart/2005/8/layout/hierarchy1"/>
    <dgm:cxn modelId="{9CAEF6DD-87F3-4612-A9F3-DE7BF3C61C15}" type="presParOf" srcId="{4B00D8AD-F74B-4C50-B078-53086DF26042}" destId="{61954FAA-465C-403E-AEB0-B647A8884DE5}" srcOrd="1" destOrd="0" presId="urn:microsoft.com/office/officeart/2005/8/layout/hierarchy1"/>
    <dgm:cxn modelId="{AEB50C4B-6062-4225-A8CF-FB33C0F0B012}" type="presParOf" srcId="{61954FAA-465C-403E-AEB0-B647A8884DE5}" destId="{31735D3F-6448-4D71-BCB1-F4B44EF2E1C8}" srcOrd="0" destOrd="0" presId="urn:microsoft.com/office/officeart/2005/8/layout/hierarchy1"/>
    <dgm:cxn modelId="{563102A2-6A47-41A0-AF6B-F7AFA65CA04B}" type="presParOf" srcId="{61954FAA-465C-403E-AEB0-B647A8884DE5}" destId="{8ADFDBAA-B107-449C-902D-476637C81F6C}" srcOrd="1" destOrd="0" presId="urn:microsoft.com/office/officeart/2005/8/layout/hierarchy1"/>
    <dgm:cxn modelId="{19E3DFA5-A758-4B07-8E29-E6495A5B6905}" type="presParOf" srcId="{8ADFDBAA-B107-449C-902D-476637C81F6C}" destId="{FA407AA5-EFDD-494C-9BF3-8766492EAF25}" srcOrd="0" destOrd="0" presId="urn:microsoft.com/office/officeart/2005/8/layout/hierarchy1"/>
    <dgm:cxn modelId="{FFA91EE2-A86F-41B6-BE29-7157F0F4E6DA}" type="presParOf" srcId="{FA407AA5-EFDD-494C-9BF3-8766492EAF25}" destId="{7817542B-C801-49E8-A28E-746B6D89BEF9}" srcOrd="0" destOrd="0" presId="urn:microsoft.com/office/officeart/2005/8/layout/hierarchy1"/>
    <dgm:cxn modelId="{E3A84985-1F44-415A-9D51-D30AED70C517}" type="presParOf" srcId="{FA407AA5-EFDD-494C-9BF3-8766492EAF25}" destId="{4D3626B7-425B-4A50-9D96-C019D2347B4E}" srcOrd="1" destOrd="0" presId="urn:microsoft.com/office/officeart/2005/8/layout/hierarchy1"/>
    <dgm:cxn modelId="{6F04734C-EE17-4E13-9544-A74C31641CAB}" type="presParOf" srcId="{8ADFDBAA-B107-449C-902D-476637C81F6C}" destId="{6D43EF36-5D7B-437E-A810-22C3453BE558}" srcOrd="1" destOrd="0" presId="urn:microsoft.com/office/officeart/2005/8/layout/hierarchy1"/>
    <dgm:cxn modelId="{E2F8A5DB-BAB3-43FB-8A6D-E641A7088BA6}" type="presParOf" srcId="{6D43EF36-5D7B-437E-A810-22C3453BE558}" destId="{FB4FEE52-8FB9-4A5E-9CE0-124E05F21FD2}" srcOrd="0" destOrd="0" presId="urn:microsoft.com/office/officeart/2005/8/layout/hierarchy1"/>
    <dgm:cxn modelId="{EA8DE63F-919F-4742-B1BC-62B07212EB49}" type="presParOf" srcId="{6D43EF36-5D7B-437E-A810-22C3453BE558}" destId="{3C0443F5-B7EA-4822-A62A-577733660426}" srcOrd="1" destOrd="0" presId="urn:microsoft.com/office/officeart/2005/8/layout/hierarchy1"/>
    <dgm:cxn modelId="{BC54E139-1431-4BD6-A9B7-CBCED8E6B402}" type="presParOf" srcId="{3C0443F5-B7EA-4822-A62A-577733660426}" destId="{71A4020A-1889-4380-A260-918017361706}" srcOrd="0" destOrd="0" presId="urn:microsoft.com/office/officeart/2005/8/layout/hierarchy1"/>
    <dgm:cxn modelId="{DB3A862A-0765-4801-A8A7-CD9FF7DBE7A9}" type="presParOf" srcId="{71A4020A-1889-4380-A260-918017361706}" destId="{2EE25978-21D7-4C33-85E2-4590A7E14661}" srcOrd="0" destOrd="0" presId="urn:microsoft.com/office/officeart/2005/8/layout/hierarchy1"/>
    <dgm:cxn modelId="{20A2F44D-D4C7-4032-A35F-E80CC16CC2E8}" type="presParOf" srcId="{71A4020A-1889-4380-A260-918017361706}" destId="{9C9D6B39-C1FB-4CF8-858E-1663700B17A3}" srcOrd="1" destOrd="0" presId="urn:microsoft.com/office/officeart/2005/8/layout/hierarchy1"/>
    <dgm:cxn modelId="{D3F09FBE-73BF-45DE-802E-B65C6590B4FF}" type="presParOf" srcId="{3C0443F5-B7EA-4822-A62A-577733660426}" destId="{C2992687-08A1-4715-810D-EA59C8F05257}" srcOrd="1" destOrd="0" presId="urn:microsoft.com/office/officeart/2005/8/layout/hierarchy1"/>
    <dgm:cxn modelId="{9D71A491-7F6E-4721-96A9-A76CF8B2F2CE}" type="presParOf" srcId="{6D43EF36-5D7B-437E-A810-22C3453BE558}" destId="{DC71A912-CAB9-4B6B-964D-0B0E9A287FA9}" srcOrd="2" destOrd="0" presId="urn:microsoft.com/office/officeart/2005/8/layout/hierarchy1"/>
    <dgm:cxn modelId="{6C18D739-3319-4C7C-8128-091463A7561C}" type="presParOf" srcId="{6D43EF36-5D7B-437E-A810-22C3453BE558}" destId="{B4CACDDF-0478-4BC3-91C6-44A690B11599}" srcOrd="3" destOrd="0" presId="urn:microsoft.com/office/officeart/2005/8/layout/hierarchy1"/>
    <dgm:cxn modelId="{FA303A91-1D97-4060-849D-E2E596C71C4A}" type="presParOf" srcId="{B4CACDDF-0478-4BC3-91C6-44A690B11599}" destId="{CF5728DD-06A9-4823-890C-59A1F4B72DF8}" srcOrd="0" destOrd="0" presId="urn:microsoft.com/office/officeart/2005/8/layout/hierarchy1"/>
    <dgm:cxn modelId="{98ECAA16-B392-4178-9A0A-A25C0ECBBCF8}" type="presParOf" srcId="{CF5728DD-06A9-4823-890C-59A1F4B72DF8}" destId="{F8A68FC7-38D2-4480-AE44-6F803EDDDBBE}" srcOrd="0" destOrd="0" presId="urn:microsoft.com/office/officeart/2005/8/layout/hierarchy1"/>
    <dgm:cxn modelId="{3C98DF10-3229-4495-8D69-4A82D6F88A1D}" type="presParOf" srcId="{CF5728DD-06A9-4823-890C-59A1F4B72DF8}" destId="{5F88F3C7-3AB6-4CFE-893E-D00323FCC307}" srcOrd="1" destOrd="0" presId="urn:microsoft.com/office/officeart/2005/8/layout/hierarchy1"/>
    <dgm:cxn modelId="{41F9F80D-4E23-4AC7-9DCC-8FAFA1BA9E17}" type="presParOf" srcId="{B4CACDDF-0478-4BC3-91C6-44A690B11599}" destId="{9FE01EC0-8A03-4E7A-85E0-AD4C84AA9F30}" srcOrd="1" destOrd="0" presId="urn:microsoft.com/office/officeart/2005/8/layout/hierarchy1"/>
    <dgm:cxn modelId="{580FCF86-62D2-4F49-B170-EC327E281519}" type="presParOf" srcId="{61954FAA-465C-403E-AEB0-B647A8884DE5}" destId="{B1847263-3772-48FA-B81F-7CB9F905C0E9}" srcOrd="2" destOrd="0" presId="urn:microsoft.com/office/officeart/2005/8/layout/hierarchy1"/>
    <dgm:cxn modelId="{6BC842C4-3E5D-4321-8242-3743D5936693}" type="presParOf" srcId="{61954FAA-465C-403E-AEB0-B647A8884DE5}" destId="{D86B7206-0F05-48E1-9CC2-37392418F9D4}" srcOrd="3" destOrd="0" presId="urn:microsoft.com/office/officeart/2005/8/layout/hierarchy1"/>
    <dgm:cxn modelId="{63E54810-FE95-4E54-98B3-F2A064EFAE5C}" type="presParOf" srcId="{D86B7206-0F05-48E1-9CC2-37392418F9D4}" destId="{BDC23FE1-F400-474D-A696-CE9833A68B1A}" srcOrd="0" destOrd="0" presId="urn:microsoft.com/office/officeart/2005/8/layout/hierarchy1"/>
    <dgm:cxn modelId="{A1C7B9E2-3C0A-4211-A63F-BC8D8791120E}" type="presParOf" srcId="{BDC23FE1-F400-474D-A696-CE9833A68B1A}" destId="{FA182DFA-E338-4ED9-9B16-93FE81E4EEFE}" srcOrd="0" destOrd="0" presId="urn:microsoft.com/office/officeart/2005/8/layout/hierarchy1"/>
    <dgm:cxn modelId="{CD5F7AC1-4172-4E41-8055-C381717FAF01}" type="presParOf" srcId="{BDC23FE1-F400-474D-A696-CE9833A68B1A}" destId="{2102DAC7-B858-45A1-8728-5E34EF09C3AD}" srcOrd="1" destOrd="0" presId="urn:microsoft.com/office/officeart/2005/8/layout/hierarchy1"/>
    <dgm:cxn modelId="{0524F610-D29F-46E2-B69D-1B55DF9B58DE}" type="presParOf" srcId="{D86B7206-0F05-48E1-9CC2-37392418F9D4}" destId="{DB453506-3F75-4640-B959-ADD98C6362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737A2CA3-D849-4DE8-9DAE-D0021F61371E}">
      <dgm:prSet phldrT="[Text]"/>
      <dgm:spPr/>
      <dgm:t>
        <a:bodyPr/>
        <a:lstStyle/>
        <a:p>
          <a:r>
            <a:rPr lang="en-US" dirty="0" smtClean="0"/>
            <a:t>Snoopy</a:t>
          </a:r>
          <a:endParaRPr lang="en-US" dirty="0"/>
        </a:p>
      </dgm:t>
    </dgm:pt>
    <dgm:pt modelId="{31EF5CA7-DCDB-4781-AC74-0726A1EAD53D}" type="parTrans" cxnId="{64A47483-7386-40D2-A476-000BA821BC6C}">
      <dgm:prSet/>
      <dgm:spPr/>
      <dgm:t>
        <a:bodyPr/>
        <a:lstStyle/>
        <a:p>
          <a:endParaRPr lang="en-US"/>
        </a:p>
      </dgm:t>
    </dgm:pt>
    <dgm:pt modelId="{EE1F6671-D33A-4205-B035-58BDEE8426A0}" type="sibTrans" cxnId="{64A47483-7386-40D2-A476-000BA821BC6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85CBB7E6-5A1A-48AD-B085-73C9D5710DEF}" type="pres">
      <dgm:prSet presAssocID="{31EF5CA7-DCDB-4781-AC74-0726A1EAD53D}" presName="Name23" presStyleLbl="parChTrans1D4" presStyleIdx="0" presStyleCnt="1"/>
      <dgm:spPr/>
      <dgm:t>
        <a:bodyPr/>
        <a:lstStyle/>
        <a:p>
          <a:endParaRPr lang="en-US"/>
        </a:p>
      </dgm:t>
    </dgm:pt>
    <dgm:pt modelId="{B5C732FD-CBEE-4028-8A91-3FB9A44E25BB}" type="pres">
      <dgm:prSet presAssocID="{737A2CA3-D849-4DE8-9DAE-D0021F61371E}" presName="hierRoot4" presStyleCnt="0"/>
      <dgm:spPr/>
    </dgm:pt>
    <dgm:pt modelId="{12D78A13-3158-4EBB-84EB-76E7277A6174}" type="pres">
      <dgm:prSet presAssocID="{737A2CA3-D849-4DE8-9DAE-D0021F61371E}" presName="composite4" presStyleCnt="0"/>
      <dgm:spPr/>
    </dgm:pt>
    <dgm:pt modelId="{5F8B49BA-3E59-448B-B422-BEF51D078F03}" type="pres">
      <dgm:prSet presAssocID="{737A2CA3-D849-4DE8-9DAE-D0021F61371E}" presName="background4" presStyleLbl="node4" presStyleIdx="0" presStyleCnt="1"/>
      <dgm:spPr/>
    </dgm:pt>
    <dgm:pt modelId="{2C176D1E-EA0E-4A83-B1F4-3D3EFE3B3563}" type="pres">
      <dgm:prSet presAssocID="{737A2CA3-D849-4DE8-9DAE-D0021F61371E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BCB4B-C613-48B0-9817-A7BEB1D429F3}" type="pres">
      <dgm:prSet presAssocID="{737A2CA3-D849-4DE8-9DAE-D0021F61371E}" presName="hierChild5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55DEDF2-3F65-43CB-AD6D-F603520777E0}" type="presOf" srcId="{BFD18B3E-0589-42D6-8C6F-E37B4E742EDF}" destId="{DE9E25CB-3CE1-4889-84D2-42EE5357635F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30BDE98C-8B58-443E-9B24-A3EEA630321C}" type="presOf" srcId="{CC975D81-4762-484F-A18F-E575C4AF9865}" destId="{2102DAC7-B858-45A1-8728-5E34EF09C3AD}" srcOrd="0" destOrd="0" presId="urn:microsoft.com/office/officeart/2005/8/layout/hierarchy1"/>
    <dgm:cxn modelId="{7A0BCFAB-D0E8-4834-B677-3DBEC9AF076F}" type="presOf" srcId="{46988792-36D6-4D90-9CDA-FC91BD00586D}" destId="{DC182453-8B81-411F-831B-2717ECFC4EA0}" srcOrd="0" destOrd="0" presId="urn:microsoft.com/office/officeart/2005/8/layout/hierarchy1"/>
    <dgm:cxn modelId="{63B2A6D7-4231-4E3C-BF7D-82461CA00E26}" type="presOf" srcId="{A01537A2-0B35-494C-938C-1C13400634F2}" destId="{898C303C-D5B3-4DD7-B0B9-6FFD9ECA8397}" srcOrd="0" destOrd="0" presId="urn:microsoft.com/office/officeart/2005/8/layout/hierarchy1"/>
    <dgm:cxn modelId="{5FBC532B-9A53-4EB5-B88F-8DBA171E93C0}" type="presOf" srcId="{1E0342FF-C686-42E1-A88E-613A243C2E80}" destId="{B1847263-3772-48FA-B81F-7CB9F905C0E9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991499C2-2117-44AB-903B-B92996F7231E}" type="presOf" srcId="{D21FC9D0-50B9-4F88-81A8-4D2C7C9D98AC}" destId="{57D4FF15-0A72-498A-9B52-C97DD2A6F682}" srcOrd="0" destOrd="0" presId="urn:microsoft.com/office/officeart/2005/8/layout/hierarchy1"/>
    <dgm:cxn modelId="{5A368218-0396-427B-A7A3-0A260BF00631}" type="presOf" srcId="{F53E9660-E0F7-4441-B089-5185DC7B3AEB}" destId="{2D314F6F-E2D6-46A5-8821-AE19A02856C5}" srcOrd="0" destOrd="0" presId="urn:microsoft.com/office/officeart/2005/8/layout/hierarchy1"/>
    <dgm:cxn modelId="{DD04B89C-5E5F-4042-9E67-07F2154B9BED}" type="presOf" srcId="{15C63566-2706-4E37-9A96-D7FCD6E09B4B}" destId="{FB4FEE52-8FB9-4A5E-9CE0-124E05F21FD2}" srcOrd="0" destOrd="0" presId="urn:microsoft.com/office/officeart/2005/8/layout/hierarchy1"/>
    <dgm:cxn modelId="{2AF5DF46-06AE-49A9-9A8A-16D204F8FE91}" type="presOf" srcId="{A01E3EDB-16DA-4AB5-A5AD-E57C7051C986}" destId="{FB419531-6B96-498E-AFF0-ED30935E2272}" srcOrd="0" destOrd="0" presId="urn:microsoft.com/office/officeart/2005/8/layout/hierarchy1"/>
    <dgm:cxn modelId="{65BF6611-6544-4419-83E2-FC31BD0FE8A0}" type="presOf" srcId="{53C96C71-950C-4FF6-90DE-80B165263DFB}" destId="{A955F250-76BA-4578-88FD-894875FB82CB}" srcOrd="0" destOrd="0" presId="urn:microsoft.com/office/officeart/2005/8/layout/hierarchy1"/>
    <dgm:cxn modelId="{1EA86C7F-74E8-4269-8AB1-C988195CD8D6}" type="presOf" srcId="{4D5DC5FF-8497-40C6-825A-646DF653CFEB}" destId="{4D3626B7-425B-4A50-9D96-C019D2347B4E}" srcOrd="0" destOrd="0" presId="urn:microsoft.com/office/officeart/2005/8/layout/hierarchy1"/>
    <dgm:cxn modelId="{64A47483-7386-40D2-A476-000BA821BC6C}" srcId="{A01E3EDB-16DA-4AB5-A5AD-E57C7051C986}" destId="{737A2CA3-D849-4DE8-9DAE-D0021F61371E}" srcOrd="0" destOrd="0" parTransId="{31EF5CA7-DCDB-4781-AC74-0726A1EAD53D}" sibTransId="{EE1F6671-D33A-4205-B035-58BDEE8426A0}"/>
    <dgm:cxn modelId="{366CEFDF-FE06-4087-ACBB-5AF798C60604}" type="presOf" srcId="{E68EFC0F-9BAE-482F-B502-06A0F5230EED}" destId="{D3F1D67F-C91A-4B18-9C13-DEDC0BC2574B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70A0FD3B-10AB-4BA9-9BF4-A2602B03B3F5}" type="presOf" srcId="{BE54C84A-128A-4DFF-94AE-A39CF99398C8}" destId="{5AD58E69-7880-4416-B6C5-EEE6D03646D2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336B908C-582B-4C99-9705-EE518C49BAC1}" type="presOf" srcId="{604D44E6-2A7E-477D-A218-79DC5CF3BE1B}" destId="{9C9D6B39-C1FB-4CF8-858E-1663700B17A3}" srcOrd="0" destOrd="0" presId="urn:microsoft.com/office/officeart/2005/8/layout/hierarchy1"/>
    <dgm:cxn modelId="{B067D841-EB5E-4E0C-8DA4-F8D29A72BFA2}" type="presOf" srcId="{C829AAD9-5008-4329-AB95-916191D880D7}" destId="{31735D3F-6448-4D71-BCB1-F4B44EF2E1C8}" srcOrd="0" destOrd="0" presId="urn:microsoft.com/office/officeart/2005/8/layout/hierarchy1"/>
    <dgm:cxn modelId="{7157C9F3-EEAA-43E8-928B-72703340EBD0}" type="presOf" srcId="{31EF5CA7-DCDB-4781-AC74-0726A1EAD53D}" destId="{85CBB7E6-5A1A-48AD-B085-73C9D5710DEF}" srcOrd="0" destOrd="0" presId="urn:microsoft.com/office/officeart/2005/8/layout/hierarchy1"/>
    <dgm:cxn modelId="{B78859B1-103E-4D32-A5B3-73AC726BE40B}" type="presOf" srcId="{737A2CA3-D849-4DE8-9DAE-D0021F61371E}" destId="{2C176D1E-EA0E-4A83-B1F4-3D3EFE3B3563}" srcOrd="0" destOrd="0" presId="urn:microsoft.com/office/officeart/2005/8/layout/hierarchy1"/>
    <dgm:cxn modelId="{AC03DE46-EA7C-4822-B938-8FA2FD5701CE}" type="presOf" srcId="{FC38628E-94C3-44A7-A612-5AE4B42913DB}" destId="{9AD2DBB3-A1FF-4720-A27E-BA445D667602}" srcOrd="0" destOrd="0" presId="urn:microsoft.com/office/officeart/2005/8/layout/hierarchy1"/>
    <dgm:cxn modelId="{5E85F374-55F7-47C4-985D-048C964FAD2D}" type="presParOf" srcId="{898C303C-D5B3-4DD7-B0B9-6FFD9ECA8397}" destId="{4B00D8AD-F74B-4C50-B078-53086DF26042}" srcOrd="0" destOrd="0" presId="urn:microsoft.com/office/officeart/2005/8/layout/hierarchy1"/>
    <dgm:cxn modelId="{F41D6FA6-5CF7-40FE-B897-6137750D9E86}" type="presParOf" srcId="{4B00D8AD-F74B-4C50-B078-53086DF26042}" destId="{D3BAB740-621B-4DE9-8AE5-3A3DCB2F313A}" srcOrd="0" destOrd="0" presId="urn:microsoft.com/office/officeart/2005/8/layout/hierarchy1"/>
    <dgm:cxn modelId="{D6603CDC-D202-4AC2-96D4-BABCE0165C7C}" type="presParOf" srcId="{D3BAB740-621B-4DE9-8AE5-3A3DCB2F313A}" destId="{16C23E90-D800-4E23-B194-E1C19018AA5A}" srcOrd="0" destOrd="0" presId="urn:microsoft.com/office/officeart/2005/8/layout/hierarchy1"/>
    <dgm:cxn modelId="{E529E1C1-4416-4B2E-86F8-9565EE1D436F}" type="presParOf" srcId="{D3BAB740-621B-4DE9-8AE5-3A3DCB2F313A}" destId="{DC182453-8B81-411F-831B-2717ECFC4EA0}" srcOrd="1" destOrd="0" presId="urn:microsoft.com/office/officeart/2005/8/layout/hierarchy1"/>
    <dgm:cxn modelId="{DAC25C6A-01E5-4701-917E-72FFF4BFB639}" type="presParOf" srcId="{4B00D8AD-F74B-4C50-B078-53086DF26042}" destId="{61954FAA-465C-403E-AEB0-B647A8884DE5}" srcOrd="1" destOrd="0" presId="urn:microsoft.com/office/officeart/2005/8/layout/hierarchy1"/>
    <dgm:cxn modelId="{B6E9EF24-37DF-4FE0-ABC9-94412637A035}" type="presParOf" srcId="{61954FAA-465C-403E-AEB0-B647A8884DE5}" destId="{31735D3F-6448-4D71-BCB1-F4B44EF2E1C8}" srcOrd="0" destOrd="0" presId="urn:microsoft.com/office/officeart/2005/8/layout/hierarchy1"/>
    <dgm:cxn modelId="{1F84E6F7-142B-4FD7-B028-4576C47B69D9}" type="presParOf" srcId="{61954FAA-465C-403E-AEB0-B647A8884DE5}" destId="{8ADFDBAA-B107-449C-902D-476637C81F6C}" srcOrd="1" destOrd="0" presId="urn:microsoft.com/office/officeart/2005/8/layout/hierarchy1"/>
    <dgm:cxn modelId="{1F4C87AE-DBD3-4CC6-A2C0-706413A48213}" type="presParOf" srcId="{8ADFDBAA-B107-449C-902D-476637C81F6C}" destId="{FA407AA5-EFDD-494C-9BF3-8766492EAF25}" srcOrd="0" destOrd="0" presId="urn:microsoft.com/office/officeart/2005/8/layout/hierarchy1"/>
    <dgm:cxn modelId="{213CA50C-D74D-4874-BAD1-D90C85A7F207}" type="presParOf" srcId="{FA407AA5-EFDD-494C-9BF3-8766492EAF25}" destId="{7817542B-C801-49E8-A28E-746B6D89BEF9}" srcOrd="0" destOrd="0" presId="urn:microsoft.com/office/officeart/2005/8/layout/hierarchy1"/>
    <dgm:cxn modelId="{11CDB098-087A-4222-AD20-A29BA3006095}" type="presParOf" srcId="{FA407AA5-EFDD-494C-9BF3-8766492EAF25}" destId="{4D3626B7-425B-4A50-9D96-C019D2347B4E}" srcOrd="1" destOrd="0" presId="urn:microsoft.com/office/officeart/2005/8/layout/hierarchy1"/>
    <dgm:cxn modelId="{0380C486-88CE-4260-939D-C28C537880D3}" type="presParOf" srcId="{8ADFDBAA-B107-449C-902D-476637C81F6C}" destId="{6D43EF36-5D7B-437E-A810-22C3453BE558}" srcOrd="1" destOrd="0" presId="urn:microsoft.com/office/officeart/2005/8/layout/hierarchy1"/>
    <dgm:cxn modelId="{E63959DC-E921-425D-B840-22F45F62756A}" type="presParOf" srcId="{6D43EF36-5D7B-437E-A810-22C3453BE558}" destId="{FB4FEE52-8FB9-4A5E-9CE0-124E05F21FD2}" srcOrd="0" destOrd="0" presId="urn:microsoft.com/office/officeart/2005/8/layout/hierarchy1"/>
    <dgm:cxn modelId="{D855FBB5-1F5E-4AAE-8CC1-F99DEA3D05CB}" type="presParOf" srcId="{6D43EF36-5D7B-437E-A810-22C3453BE558}" destId="{3C0443F5-B7EA-4822-A62A-577733660426}" srcOrd="1" destOrd="0" presId="urn:microsoft.com/office/officeart/2005/8/layout/hierarchy1"/>
    <dgm:cxn modelId="{F26FA5DA-B68B-4417-86F1-259F47698672}" type="presParOf" srcId="{3C0443F5-B7EA-4822-A62A-577733660426}" destId="{71A4020A-1889-4380-A260-918017361706}" srcOrd="0" destOrd="0" presId="urn:microsoft.com/office/officeart/2005/8/layout/hierarchy1"/>
    <dgm:cxn modelId="{B285CF3A-3B45-408D-AD57-8A985771DC86}" type="presParOf" srcId="{71A4020A-1889-4380-A260-918017361706}" destId="{2EE25978-21D7-4C33-85E2-4590A7E14661}" srcOrd="0" destOrd="0" presId="urn:microsoft.com/office/officeart/2005/8/layout/hierarchy1"/>
    <dgm:cxn modelId="{12C1CC71-C4F5-4597-9927-4D7FF6424B82}" type="presParOf" srcId="{71A4020A-1889-4380-A260-918017361706}" destId="{9C9D6B39-C1FB-4CF8-858E-1663700B17A3}" srcOrd="1" destOrd="0" presId="urn:microsoft.com/office/officeart/2005/8/layout/hierarchy1"/>
    <dgm:cxn modelId="{9E82F15C-78F6-4A19-912F-8C9047D1D3D5}" type="presParOf" srcId="{3C0443F5-B7EA-4822-A62A-577733660426}" destId="{C2992687-08A1-4715-810D-EA59C8F05257}" srcOrd="1" destOrd="0" presId="urn:microsoft.com/office/officeart/2005/8/layout/hierarchy1"/>
    <dgm:cxn modelId="{F4AA20B9-A938-44F9-8617-22C2114DF27C}" type="presParOf" srcId="{6D43EF36-5D7B-437E-A810-22C3453BE558}" destId="{A955F250-76BA-4578-88FD-894875FB82CB}" srcOrd="2" destOrd="0" presId="urn:microsoft.com/office/officeart/2005/8/layout/hierarchy1"/>
    <dgm:cxn modelId="{4606598B-DE32-4F47-B62C-219FAD7AD666}" type="presParOf" srcId="{6D43EF36-5D7B-437E-A810-22C3453BE558}" destId="{AFDA7C54-BAD4-4AB1-8C1A-C3065DC3E2C1}" srcOrd="3" destOrd="0" presId="urn:microsoft.com/office/officeart/2005/8/layout/hierarchy1"/>
    <dgm:cxn modelId="{421B2990-1EB6-48B7-B01E-79030E9AF8A7}" type="presParOf" srcId="{AFDA7C54-BAD4-4AB1-8C1A-C3065DC3E2C1}" destId="{F151D2DF-BF6A-4BC0-A64A-C4116D75D690}" srcOrd="0" destOrd="0" presId="urn:microsoft.com/office/officeart/2005/8/layout/hierarchy1"/>
    <dgm:cxn modelId="{08823462-1CEB-49DE-A261-DF951273DB75}" type="presParOf" srcId="{F151D2DF-BF6A-4BC0-A64A-C4116D75D690}" destId="{B3974AB4-B14D-4DB2-AD45-E08433035F80}" srcOrd="0" destOrd="0" presId="urn:microsoft.com/office/officeart/2005/8/layout/hierarchy1"/>
    <dgm:cxn modelId="{B4575735-F084-4882-B010-3E5077167233}" type="presParOf" srcId="{F151D2DF-BF6A-4BC0-A64A-C4116D75D690}" destId="{FB419531-6B96-498E-AFF0-ED30935E2272}" srcOrd="1" destOrd="0" presId="urn:microsoft.com/office/officeart/2005/8/layout/hierarchy1"/>
    <dgm:cxn modelId="{B49EB412-7954-40C8-8136-97AACB735A19}" type="presParOf" srcId="{AFDA7C54-BAD4-4AB1-8C1A-C3065DC3E2C1}" destId="{0F885841-141F-4034-8272-3EFE0D25B03F}" srcOrd="1" destOrd="0" presId="urn:microsoft.com/office/officeart/2005/8/layout/hierarchy1"/>
    <dgm:cxn modelId="{DCA70161-0823-4D7A-BA18-DE5D38AAB6EF}" type="presParOf" srcId="{0F885841-141F-4034-8272-3EFE0D25B03F}" destId="{85CBB7E6-5A1A-48AD-B085-73C9D5710DEF}" srcOrd="0" destOrd="0" presId="urn:microsoft.com/office/officeart/2005/8/layout/hierarchy1"/>
    <dgm:cxn modelId="{DAA45B58-6E8C-4432-9DD0-62969BE9EFC2}" type="presParOf" srcId="{0F885841-141F-4034-8272-3EFE0D25B03F}" destId="{B5C732FD-CBEE-4028-8A91-3FB9A44E25BB}" srcOrd="1" destOrd="0" presId="urn:microsoft.com/office/officeart/2005/8/layout/hierarchy1"/>
    <dgm:cxn modelId="{00A7F0C5-9BFF-4E2E-8CC9-74267982B48B}" type="presParOf" srcId="{B5C732FD-CBEE-4028-8A91-3FB9A44E25BB}" destId="{12D78A13-3158-4EBB-84EB-76E7277A6174}" srcOrd="0" destOrd="0" presId="urn:microsoft.com/office/officeart/2005/8/layout/hierarchy1"/>
    <dgm:cxn modelId="{E4B6A574-4C9C-47BE-831D-03272B41FC37}" type="presParOf" srcId="{12D78A13-3158-4EBB-84EB-76E7277A6174}" destId="{5F8B49BA-3E59-448B-B422-BEF51D078F03}" srcOrd="0" destOrd="0" presId="urn:microsoft.com/office/officeart/2005/8/layout/hierarchy1"/>
    <dgm:cxn modelId="{9DA0203B-9F3C-4805-93C9-8E6D27D46DB0}" type="presParOf" srcId="{12D78A13-3158-4EBB-84EB-76E7277A6174}" destId="{2C176D1E-EA0E-4A83-B1F4-3D3EFE3B3563}" srcOrd="1" destOrd="0" presId="urn:microsoft.com/office/officeart/2005/8/layout/hierarchy1"/>
    <dgm:cxn modelId="{1E5E83E2-9DC0-480F-B8A6-2A5A29A7ABC1}" type="presParOf" srcId="{B5C732FD-CBEE-4028-8A91-3FB9A44E25BB}" destId="{6A9BCB4B-C613-48B0-9817-A7BEB1D429F3}" srcOrd="1" destOrd="0" presId="urn:microsoft.com/office/officeart/2005/8/layout/hierarchy1"/>
    <dgm:cxn modelId="{773FEB7C-A009-4D09-A0A0-496105ADF8E1}" type="presParOf" srcId="{6D43EF36-5D7B-437E-A810-22C3453BE558}" destId="{2D314F6F-E2D6-46A5-8821-AE19A02856C5}" srcOrd="4" destOrd="0" presId="urn:microsoft.com/office/officeart/2005/8/layout/hierarchy1"/>
    <dgm:cxn modelId="{A6C74DED-210B-44BC-98E0-415B545AF331}" type="presParOf" srcId="{6D43EF36-5D7B-437E-A810-22C3453BE558}" destId="{F597BE0F-6C1A-4554-99D2-FD3B98438293}" srcOrd="5" destOrd="0" presId="urn:microsoft.com/office/officeart/2005/8/layout/hierarchy1"/>
    <dgm:cxn modelId="{1FD85107-B1B2-4380-A3E6-17254D292173}" type="presParOf" srcId="{F597BE0F-6C1A-4554-99D2-FD3B98438293}" destId="{75875C4A-DA0C-4432-9D1F-DB3E179A0D65}" srcOrd="0" destOrd="0" presId="urn:microsoft.com/office/officeart/2005/8/layout/hierarchy1"/>
    <dgm:cxn modelId="{F1D6B5AC-D1E6-46BD-86FD-E4D36BB2A237}" type="presParOf" srcId="{75875C4A-DA0C-4432-9D1F-DB3E179A0D65}" destId="{DF24658C-8981-4B10-B745-679D4309738B}" srcOrd="0" destOrd="0" presId="urn:microsoft.com/office/officeart/2005/8/layout/hierarchy1"/>
    <dgm:cxn modelId="{18F53892-9012-4309-88CC-2E5CAC4071A8}" type="presParOf" srcId="{75875C4A-DA0C-4432-9D1F-DB3E179A0D65}" destId="{9AD2DBB3-A1FF-4720-A27E-BA445D667602}" srcOrd="1" destOrd="0" presId="urn:microsoft.com/office/officeart/2005/8/layout/hierarchy1"/>
    <dgm:cxn modelId="{B94A679F-9BF3-4848-B2B2-24882789269D}" type="presParOf" srcId="{F597BE0F-6C1A-4554-99D2-FD3B98438293}" destId="{011E671D-2467-4056-8893-97349369E390}" srcOrd="1" destOrd="0" presId="urn:microsoft.com/office/officeart/2005/8/layout/hierarchy1"/>
    <dgm:cxn modelId="{53BDE4B4-ACD6-49DC-BB91-7E758A1646FC}" type="presParOf" srcId="{61954FAA-465C-403E-AEB0-B647A8884DE5}" destId="{B1847263-3772-48FA-B81F-7CB9F905C0E9}" srcOrd="2" destOrd="0" presId="urn:microsoft.com/office/officeart/2005/8/layout/hierarchy1"/>
    <dgm:cxn modelId="{9BDC5553-C2A1-4A84-BEA7-09B661253211}" type="presParOf" srcId="{61954FAA-465C-403E-AEB0-B647A8884DE5}" destId="{D86B7206-0F05-48E1-9CC2-37392418F9D4}" srcOrd="3" destOrd="0" presId="urn:microsoft.com/office/officeart/2005/8/layout/hierarchy1"/>
    <dgm:cxn modelId="{C2D59342-8BED-47A1-9CFD-1A2BE1A8B9D9}" type="presParOf" srcId="{D86B7206-0F05-48E1-9CC2-37392418F9D4}" destId="{BDC23FE1-F400-474D-A696-CE9833A68B1A}" srcOrd="0" destOrd="0" presId="urn:microsoft.com/office/officeart/2005/8/layout/hierarchy1"/>
    <dgm:cxn modelId="{3B1A4963-6535-4B9F-900B-C3468537A2A8}" type="presParOf" srcId="{BDC23FE1-F400-474D-A696-CE9833A68B1A}" destId="{FA182DFA-E338-4ED9-9B16-93FE81E4EEFE}" srcOrd="0" destOrd="0" presId="urn:microsoft.com/office/officeart/2005/8/layout/hierarchy1"/>
    <dgm:cxn modelId="{E1D2D6F1-9552-4C0B-9293-046AD7F0CD6D}" type="presParOf" srcId="{BDC23FE1-F400-474D-A696-CE9833A68B1A}" destId="{2102DAC7-B858-45A1-8728-5E34EF09C3AD}" srcOrd="1" destOrd="0" presId="urn:microsoft.com/office/officeart/2005/8/layout/hierarchy1"/>
    <dgm:cxn modelId="{798CB6C3-C2D3-437D-AD80-90FE58037A71}" type="presParOf" srcId="{D86B7206-0F05-48E1-9CC2-37392418F9D4}" destId="{DB453506-3F75-4640-B959-ADD98C636217}" srcOrd="1" destOrd="0" presId="urn:microsoft.com/office/officeart/2005/8/layout/hierarchy1"/>
    <dgm:cxn modelId="{F8FFFE47-BD7E-471F-9501-A3B3C8022BEF}" type="presParOf" srcId="{DB453506-3F75-4640-B959-ADD98C636217}" destId="{57D4FF15-0A72-498A-9B52-C97DD2A6F682}" srcOrd="0" destOrd="0" presId="urn:microsoft.com/office/officeart/2005/8/layout/hierarchy1"/>
    <dgm:cxn modelId="{7288A31B-23B2-4305-9631-DB063364EF73}" type="presParOf" srcId="{DB453506-3F75-4640-B959-ADD98C636217}" destId="{FD896E07-A3C3-469E-AF4F-F3FCEF8258EF}" srcOrd="1" destOrd="0" presId="urn:microsoft.com/office/officeart/2005/8/layout/hierarchy1"/>
    <dgm:cxn modelId="{FD946E03-7677-452E-9726-3A0125E2B819}" type="presParOf" srcId="{FD896E07-A3C3-469E-AF4F-F3FCEF8258EF}" destId="{6AF74243-F131-4997-9B6A-AAD4AF6C9BBF}" srcOrd="0" destOrd="0" presId="urn:microsoft.com/office/officeart/2005/8/layout/hierarchy1"/>
    <dgm:cxn modelId="{DE5FFD8D-E55D-4807-9612-C2C25DB88576}" type="presParOf" srcId="{6AF74243-F131-4997-9B6A-AAD4AF6C9BBF}" destId="{47E172F5-EBCE-48B3-8E73-93E3EE4B69E0}" srcOrd="0" destOrd="0" presId="urn:microsoft.com/office/officeart/2005/8/layout/hierarchy1"/>
    <dgm:cxn modelId="{59C0E757-EFE0-4A24-9F83-AEC9B872B478}" type="presParOf" srcId="{6AF74243-F131-4997-9B6A-AAD4AF6C9BBF}" destId="{DE9E25CB-3CE1-4889-84D2-42EE5357635F}" srcOrd="1" destOrd="0" presId="urn:microsoft.com/office/officeart/2005/8/layout/hierarchy1"/>
    <dgm:cxn modelId="{ECC4157D-0C17-4A4C-89DB-4A590418FC25}" type="presParOf" srcId="{FD896E07-A3C3-469E-AF4F-F3FCEF8258EF}" destId="{018DA532-021D-4F72-8346-4BCD7D122ECE}" srcOrd="1" destOrd="0" presId="urn:microsoft.com/office/officeart/2005/8/layout/hierarchy1"/>
    <dgm:cxn modelId="{50D4A51E-0CB6-4E4B-8EBE-867601B71011}" type="presParOf" srcId="{DB453506-3F75-4640-B959-ADD98C636217}" destId="{5AD58E69-7880-4416-B6C5-EEE6D03646D2}" srcOrd="2" destOrd="0" presId="urn:microsoft.com/office/officeart/2005/8/layout/hierarchy1"/>
    <dgm:cxn modelId="{DB28C698-31D5-4E03-AA98-A445505A9F5D}" type="presParOf" srcId="{DB453506-3F75-4640-B959-ADD98C636217}" destId="{0FA12729-5E0E-47DA-8A8B-0236FE8E00F0}" srcOrd="3" destOrd="0" presId="urn:microsoft.com/office/officeart/2005/8/layout/hierarchy1"/>
    <dgm:cxn modelId="{2F29B258-B68A-4375-854E-26D152297D13}" type="presParOf" srcId="{0FA12729-5E0E-47DA-8A8B-0236FE8E00F0}" destId="{24556887-ACBC-416E-BF86-5ECC6BC0B11D}" srcOrd="0" destOrd="0" presId="urn:microsoft.com/office/officeart/2005/8/layout/hierarchy1"/>
    <dgm:cxn modelId="{D907D90C-4E6A-4386-A1C2-693A8AB2677E}" type="presParOf" srcId="{24556887-ACBC-416E-BF86-5ECC6BC0B11D}" destId="{B1785048-BA92-47E2-8BD2-C91A43826E20}" srcOrd="0" destOrd="0" presId="urn:microsoft.com/office/officeart/2005/8/layout/hierarchy1"/>
    <dgm:cxn modelId="{FD1C6E4A-BB83-4CEF-ACF5-58BD895C670C}" type="presParOf" srcId="{24556887-ACBC-416E-BF86-5ECC6BC0B11D}" destId="{D3F1D67F-C91A-4B18-9C13-DEDC0BC2574B}" srcOrd="1" destOrd="0" presId="urn:microsoft.com/office/officeart/2005/8/layout/hierarchy1"/>
    <dgm:cxn modelId="{4FFBCC84-0C43-4C35-9263-6E654647EA8E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F2093B66-8325-46E8-B285-0C32CEE928BD}" type="presOf" srcId="{C829AAD9-5008-4329-AB95-916191D880D7}" destId="{31735D3F-6448-4D71-BCB1-F4B44EF2E1C8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DF347AF6-F2E9-422C-ADE1-9A3AACC416A1}" type="presOf" srcId="{BE54C84A-128A-4DFF-94AE-A39CF99398C8}" destId="{5AD58E69-7880-4416-B6C5-EEE6D03646D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5C834614-CE01-4807-87FC-DDA04830A0F1}" type="presOf" srcId="{A01E3EDB-16DA-4AB5-A5AD-E57C7051C986}" destId="{FB419531-6B96-498E-AFF0-ED30935E2272}" srcOrd="0" destOrd="0" presId="urn:microsoft.com/office/officeart/2005/8/layout/hierarchy1"/>
    <dgm:cxn modelId="{A3C1969C-DBBB-4499-A7BE-3B26BB431797}" type="presOf" srcId="{D21FC9D0-50B9-4F88-81A8-4D2C7C9D98AC}" destId="{57D4FF15-0A72-498A-9B52-C97DD2A6F682}" srcOrd="0" destOrd="0" presId="urn:microsoft.com/office/officeart/2005/8/layout/hierarchy1"/>
    <dgm:cxn modelId="{42336974-EF15-4E3D-8505-3F1BF010E4D9}" type="presOf" srcId="{4D5DC5FF-8497-40C6-825A-646DF653CFEB}" destId="{4D3626B7-425B-4A50-9D96-C019D2347B4E}" srcOrd="0" destOrd="0" presId="urn:microsoft.com/office/officeart/2005/8/layout/hierarchy1"/>
    <dgm:cxn modelId="{3E9A8E27-4543-4F1E-A168-84F17DED9417}" type="presOf" srcId="{A01537A2-0B35-494C-938C-1C13400634F2}" destId="{898C303C-D5B3-4DD7-B0B9-6FFD9ECA8397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79943B49-2AB6-42A5-BE9E-000788B43AD8}" type="presOf" srcId="{F53E9660-E0F7-4441-B089-5185DC7B3AEB}" destId="{2D314F6F-E2D6-46A5-8821-AE19A02856C5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E63D956A-3E93-43C0-945C-10369ADFA152}" type="presOf" srcId="{15C63566-2706-4E37-9A96-D7FCD6E09B4B}" destId="{FB4FEE52-8FB9-4A5E-9CE0-124E05F21FD2}" srcOrd="0" destOrd="0" presId="urn:microsoft.com/office/officeart/2005/8/layout/hierarchy1"/>
    <dgm:cxn modelId="{C089C197-657F-4E07-8E3C-26491B568B65}" type="presOf" srcId="{1E0342FF-C686-42E1-A88E-613A243C2E80}" destId="{B1847263-3772-48FA-B81F-7CB9F905C0E9}" srcOrd="0" destOrd="0" presId="urn:microsoft.com/office/officeart/2005/8/layout/hierarchy1"/>
    <dgm:cxn modelId="{550B9135-FA0B-4072-8CB9-C9C23DFB4DFA}" type="presOf" srcId="{CC975D81-4762-484F-A18F-E575C4AF9865}" destId="{2102DAC7-B858-45A1-8728-5E34EF09C3AD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7D357835-8DEC-4746-9E5D-98361D0FBB21}" type="presOf" srcId="{E68EFC0F-9BAE-482F-B502-06A0F5230EED}" destId="{D3F1D67F-C91A-4B18-9C13-DEDC0BC2574B}" srcOrd="0" destOrd="0" presId="urn:microsoft.com/office/officeart/2005/8/layout/hierarchy1"/>
    <dgm:cxn modelId="{EAF363AD-C546-46EF-8C2C-0291744CB67E}" type="presOf" srcId="{BFD18B3E-0589-42D6-8C6F-E37B4E742EDF}" destId="{DE9E25CB-3CE1-4889-84D2-42EE5357635F}" srcOrd="0" destOrd="0" presId="urn:microsoft.com/office/officeart/2005/8/layout/hierarchy1"/>
    <dgm:cxn modelId="{C6A98DD5-D19C-44BD-883A-E4552E420D70}" type="presOf" srcId="{46988792-36D6-4D90-9CDA-FC91BD00586D}" destId="{DC182453-8B81-411F-831B-2717ECFC4EA0}" srcOrd="0" destOrd="0" presId="urn:microsoft.com/office/officeart/2005/8/layout/hierarchy1"/>
    <dgm:cxn modelId="{E53BD9C9-DE26-4326-BB3C-7D14B726669B}" type="presOf" srcId="{604D44E6-2A7E-477D-A218-79DC5CF3BE1B}" destId="{9C9D6B39-C1FB-4CF8-858E-1663700B17A3}" srcOrd="0" destOrd="0" presId="urn:microsoft.com/office/officeart/2005/8/layout/hierarchy1"/>
    <dgm:cxn modelId="{BE03E098-18F7-42B9-A46C-D355AC4C35E7}" type="presOf" srcId="{53C96C71-950C-4FF6-90DE-80B165263DFB}" destId="{A955F250-76BA-4578-88FD-894875FB82CB}" srcOrd="0" destOrd="0" presId="urn:microsoft.com/office/officeart/2005/8/layout/hierarchy1"/>
    <dgm:cxn modelId="{E17E9C00-0071-44AD-9288-A77882FF789A}" type="presOf" srcId="{FC38628E-94C3-44A7-A612-5AE4B42913DB}" destId="{9AD2DBB3-A1FF-4720-A27E-BA445D667602}" srcOrd="0" destOrd="0" presId="urn:microsoft.com/office/officeart/2005/8/layout/hierarchy1"/>
    <dgm:cxn modelId="{814C9A56-CD17-474F-8C79-7DE508CEF6CB}" type="presParOf" srcId="{898C303C-D5B3-4DD7-B0B9-6FFD9ECA8397}" destId="{4B00D8AD-F74B-4C50-B078-53086DF26042}" srcOrd="0" destOrd="0" presId="urn:microsoft.com/office/officeart/2005/8/layout/hierarchy1"/>
    <dgm:cxn modelId="{CF36114D-E45B-4C1C-8149-BE4481C44E0F}" type="presParOf" srcId="{4B00D8AD-F74B-4C50-B078-53086DF26042}" destId="{D3BAB740-621B-4DE9-8AE5-3A3DCB2F313A}" srcOrd="0" destOrd="0" presId="urn:microsoft.com/office/officeart/2005/8/layout/hierarchy1"/>
    <dgm:cxn modelId="{EC52F837-68C1-4B93-B58F-2E19CFBF477C}" type="presParOf" srcId="{D3BAB740-621B-4DE9-8AE5-3A3DCB2F313A}" destId="{16C23E90-D800-4E23-B194-E1C19018AA5A}" srcOrd="0" destOrd="0" presId="urn:microsoft.com/office/officeart/2005/8/layout/hierarchy1"/>
    <dgm:cxn modelId="{D65FFD7A-8C2C-477A-9DD9-431EAD33362E}" type="presParOf" srcId="{D3BAB740-621B-4DE9-8AE5-3A3DCB2F313A}" destId="{DC182453-8B81-411F-831B-2717ECFC4EA0}" srcOrd="1" destOrd="0" presId="urn:microsoft.com/office/officeart/2005/8/layout/hierarchy1"/>
    <dgm:cxn modelId="{0C402C01-E763-4CCF-B6FB-EC0B8B7E5EF1}" type="presParOf" srcId="{4B00D8AD-F74B-4C50-B078-53086DF26042}" destId="{61954FAA-465C-403E-AEB0-B647A8884DE5}" srcOrd="1" destOrd="0" presId="urn:microsoft.com/office/officeart/2005/8/layout/hierarchy1"/>
    <dgm:cxn modelId="{468A79EE-96D0-43F5-9E60-C11590C3A19F}" type="presParOf" srcId="{61954FAA-465C-403E-AEB0-B647A8884DE5}" destId="{31735D3F-6448-4D71-BCB1-F4B44EF2E1C8}" srcOrd="0" destOrd="0" presId="urn:microsoft.com/office/officeart/2005/8/layout/hierarchy1"/>
    <dgm:cxn modelId="{8C9BC6F3-C430-408D-8F24-AB56B66BBBD1}" type="presParOf" srcId="{61954FAA-465C-403E-AEB0-B647A8884DE5}" destId="{8ADFDBAA-B107-449C-902D-476637C81F6C}" srcOrd="1" destOrd="0" presId="urn:microsoft.com/office/officeart/2005/8/layout/hierarchy1"/>
    <dgm:cxn modelId="{F24FE3DA-C800-40C6-A042-61A0BF5CE2B2}" type="presParOf" srcId="{8ADFDBAA-B107-449C-902D-476637C81F6C}" destId="{FA407AA5-EFDD-494C-9BF3-8766492EAF25}" srcOrd="0" destOrd="0" presId="urn:microsoft.com/office/officeart/2005/8/layout/hierarchy1"/>
    <dgm:cxn modelId="{68C4A083-89B1-45BB-B47F-3D3F0A5D9378}" type="presParOf" srcId="{FA407AA5-EFDD-494C-9BF3-8766492EAF25}" destId="{7817542B-C801-49E8-A28E-746B6D89BEF9}" srcOrd="0" destOrd="0" presId="urn:microsoft.com/office/officeart/2005/8/layout/hierarchy1"/>
    <dgm:cxn modelId="{8397FF56-DE61-4E04-B438-2D2B1F6DB845}" type="presParOf" srcId="{FA407AA5-EFDD-494C-9BF3-8766492EAF25}" destId="{4D3626B7-425B-4A50-9D96-C019D2347B4E}" srcOrd="1" destOrd="0" presId="urn:microsoft.com/office/officeart/2005/8/layout/hierarchy1"/>
    <dgm:cxn modelId="{047E5B74-BCA7-4B8B-A90A-0E3CA7C62025}" type="presParOf" srcId="{8ADFDBAA-B107-449C-902D-476637C81F6C}" destId="{6D43EF36-5D7B-437E-A810-22C3453BE558}" srcOrd="1" destOrd="0" presId="urn:microsoft.com/office/officeart/2005/8/layout/hierarchy1"/>
    <dgm:cxn modelId="{61BF91A2-C8E4-4A16-ABAD-4585CF644B55}" type="presParOf" srcId="{6D43EF36-5D7B-437E-A810-22C3453BE558}" destId="{FB4FEE52-8FB9-4A5E-9CE0-124E05F21FD2}" srcOrd="0" destOrd="0" presId="urn:microsoft.com/office/officeart/2005/8/layout/hierarchy1"/>
    <dgm:cxn modelId="{6862983B-8E2C-43E5-81FC-78D5B998C306}" type="presParOf" srcId="{6D43EF36-5D7B-437E-A810-22C3453BE558}" destId="{3C0443F5-B7EA-4822-A62A-577733660426}" srcOrd="1" destOrd="0" presId="urn:microsoft.com/office/officeart/2005/8/layout/hierarchy1"/>
    <dgm:cxn modelId="{385B9CCD-C76C-4C52-9376-81379F756F64}" type="presParOf" srcId="{3C0443F5-B7EA-4822-A62A-577733660426}" destId="{71A4020A-1889-4380-A260-918017361706}" srcOrd="0" destOrd="0" presId="urn:microsoft.com/office/officeart/2005/8/layout/hierarchy1"/>
    <dgm:cxn modelId="{1E3FDADB-9835-477F-AFE4-959B933C78D1}" type="presParOf" srcId="{71A4020A-1889-4380-A260-918017361706}" destId="{2EE25978-21D7-4C33-85E2-4590A7E14661}" srcOrd="0" destOrd="0" presId="urn:microsoft.com/office/officeart/2005/8/layout/hierarchy1"/>
    <dgm:cxn modelId="{3F6E9E74-270F-4193-8B9D-BB83D64485F9}" type="presParOf" srcId="{71A4020A-1889-4380-A260-918017361706}" destId="{9C9D6B39-C1FB-4CF8-858E-1663700B17A3}" srcOrd="1" destOrd="0" presId="urn:microsoft.com/office/officeart/2005/8/layout/hierarchy1"/>
    <dgm:cxn modelId="{EEA2B1E9-B7D2-4AA7-8868-BC6C29C4EB16}" type="presParOf" srcId="{3C0443F5-B7EA-4822-A62A-577733660426}" destId="{C2992687-08A1-4715-810D-EA59C8F05257}" srcOrd="1" destOrd="0" presId="urn:microsoft.com/office/officeart/2005/8/layout/hierarchy1"/>
    <dgm:cxn modelId="{36314B26-9C73-47B7-88E1-E655CE62E930}" type="presParOf" srcId="{6D43EF36-5D7B-437E-A810-22C3453BE558}" destId="{A955F250-76BA-4578-88FD-894875FB82CB}" srcOrd="2" destOrd="0" presId="urn:microsoft.com/office/officeart/2005/8/layout/hierarchy1"/>
    <dgm:cxn modelId="{0CC7B28F-5FCD-4B9B-8E00-CD2E7DAE83FB}" type="presParOf" srcId="{6D43EF36-5D7B-437E-A810-22C3453BE558}" destId="{AFDA7C54-BAD4-4AB1-8C1A-C3065DC3E2C1}" srcOrd="3" destOrd="0" presId="urn:microsoft.com/office/officeart/2005/8/layout/hierarchy1"/>
    <dgm:cxn modelId="{1FC729EA-14F4-467C-A77E-70FDFE8EFEEB}" type="presParOf" srcId="{AFDA7C54-BAD4-4AB1-8C1A-C3065DC3E2C1}" destId="{F151D2DF-BF6A-4BC0-A64A-C4116D75D690}" srcOrd="0" destOrd="0" presId="urn:microsoft.com/office/officeart/2005/8/layout/hierarchy1"/>
    <dgm:cxn modelId="{42C743C4-E7F0-4B6E-B24D-46DAC6CCEBB3}" type="presParOf" srcId="{F151D2DF-BF6A-4BC0-A64A-C4116D75D690}" destId="{B3974AB4-B14D-4DB2-AD45-E08433035F80}" srcOrd="0" destOrd="0" presId="urn:microsoft.com/office/officeart/2005/8/layout/hierarchy1"/>
    <dgm:cxn modelId="{02EDE21B-DA60-4589-8F50-BD7A4BE8081D}" type="presParOf" srcId="{F151D2DF-BF6A-4BC0-A64A-C4116D75D690}" destId="{FB419531-6B96-498E-AFF0-ED30935E2272}" srcOrd="1" destOrd="0" presId="urn:microsoft.com/office/officeart/2005/8/layout/hierarchy1"/>
    <dgm:cxn modelId="{4F366B2E-76D4-4F6A-ACDE-EAD58F1F9BB8}" type="presParOf" srcId="{AFDA7C54-BAD4-4AB1-8C1A-C3065DC3E2C1}" destId="{0F885841-141F-4034-8272-3EFE0D25B03F}" srcOrd="1" destOrd="0" presId="urn:microsoft.com/office/officeart/2005/8/layout/hierarchy1"/>
    <dgm:cxn modelId="{F797E414-F521-4671-B1F5-BC59D895A41E}" type="presParOf" srcId="{6D43EF36-5D7B-437E-A810-22C3453BE558}" destId="{2D314F6F-E2D6-46A5-8821-AE19A02856C5}" srcOrd="4" destOrd="0" presId="urn:microsoft.com/office/officeart/2005/8/layout/hierarchy1"/>
    <dgm:cxn modelId="{5768D303-44DE-45C0-B902-EA380AF4955C}" type="presParOf" srcId="{6D43EF36-5D7B-437E-A810-22C3453BE558}" destId="{F597BE0F-6C1A-4554-99D2-FD3B98438293}" srcOrd="5" destOrd="0" presId="urn:microsoft.com/office/officeart/2005/8/layout/hierarchy1"/>
    <dgm:cxn modelId="{132E96F1-0EB7-42D6-A7BE-4EF3ED7BD83E}" type="presParOf" srcId="{F597BE0F-6C1A-4554-99D2-FD3B98438293}" destId="{75875C4A-DA0C-4432-9D1F-DB3E179A0D65}" srcOrd="0" destOrd="0" presId="urn:microsoft.com/office/officeart/2005/8/layout/hierarchy1"/>
    <dgm:cxn modelId="{22A35A4A-1F3E-44BB-A0E6-DD22C68E77C8}" type="presParOf" srcId="{75875C4A-DA0C-4432-9D1F-DB3E179A0D65}" destId="{DF24658C-8981-4B10-B745-679D4309738B}" srcOrd="0" destOrd="0" presId="urn:microsoft.com/office/officeart/2005/8/layout/hierarchy1"/>
    <dgm:cxn modelId="{7977A1B5-AD28-462C-8FC9-92F7F40790C4}" type="presParOf" srcId="{75875C4A-DA0C-4432-9D1F-DB3E179A0D65}" destId="{9AD2DBB3-A1FF-4720-A27E-BA445D667602}" srcOrd="1" destOrd="0" presId="urn:microsoft.com/office/officeart/2005/8/layout/hierarchy1"/>
    <dgm:cxn modelId="{F5F8636E-797A-4B35-BE33-5489F298B072}" type="presParOf" srcId="{F597BE0F-6C1A-4554-99D2-FD3B98438293}" destId="{011E671D-2467-4056-8893-97349369E390}" srcOrd="1" destOrd="0" presId="urn:microsoft.com/office/officeart/2005/8/layout/hierarchy1"/>
    <dgm:cxn modelId="{F8B03197-1D82-4722-BCB5-9F32AE5E22A3}" type="presParOf" srcId="{61954FAA-465C-403E-AEB0-B647A8884DE5}" destId="{B1847263-3772-48FA-B81F-7CB9F905C0E9}" srcOrd="2" destOrd="0" presId="urn:microsoft.com/office/officeart/2005/8/layout/hierarchy1"/>
    <dgm:cxn modelId="{9132A9BC-CA45-4956-A744-44B597C6527B}" type="presParOf" srcId="{61954FAA-465C-403E-AEB0-B647A8884DE5}" destId="{D86B7206-0F05-48E1-9CC2-37392418F9D4}" srcOrd="3" destOrd="0" presId="urn:microsoft.com/office/officeart/2005/8/layout/hierarchy1"/>
    <dgm:cxn modelId="{F3D4B1DF-0FC2-447A-A93E-344BC29C2907}" type="presParOf" srcId="{D86B7206-0F05-48E1-9CC2-37392418F9D4}" destId="{BDC23FE1-F400-474D-A696-CE9833A68B1A}" srcOrd="0" destOrd="0" presId="urn:microsoft.com/office/officeart/2005/8/layout/hierarchy1"/>
    <dgm:cxn modelId="{165E7083-C574-4C6A-85CB-C1044C4D5C92}" type="presParOf" srcId="{BDC23FE1-F400-474D-A696-CE9833A68B1A}" destId="{FA182DFA-E338-4ED9-9B16-93FE81E4EEFE}" srcOrd="0" destOrd="0" presId="urn:microsoft.com/office/officeart/2005/8/layout/hierarchy1"/>
    <dgm:cxn modelId="{95A377B5-362C-42FD-B0DA-F3419863BBB7}" type="presParOf" srcId="{BDC23FE1-F400-474D-A696-CE9833A68B1A}" destId="{2102DAC7-B858-45A1-8728-5E34EF09C3AD}" srcOrd="1" destOrd="0" presId="urn:microsoft.com/office/officeart/2005/8/layout/hierarchy1"/>
    <dgm:cxn modelId="{3F8A1E27-3690-4B5E-92B2-9C3249368090}" type="presParOf" srcId="{D86B7206-0F05-48E1-9CC2-37392418F9D4}" destId="{DB453506-3F75-4640-B959-ADD98C636217}" srcOrd="1" destOrd="0" presId="urn:microsoft.com/office/officeart/2005/8/layout/hierarchy1"/>
    <dgm:cxn modelId="{A857ECA9-B156-4AB2-80E8-988922B689B9}" type="presParOf" srcId="{DB453506-3F75-4640-B959-ADD98C636217}" destId="{57D4FF15-0A72-498A-9B52-C97DD2A6F682}" srcOrd="0" destOrd="0" presId="urn:microsoft.com/office/officeart/2005/8/layout/hierarchy1"/>
    <dgm:cxn modelId="{6802CD58-92BB-476E-A158-28D7CEBF15CB}" type="presParOf" srcId="{DB453506-3F75-4640-B959-ADD98C636217}" destId="{FD896E07-A3C3-469E-AF4F-F3FCEF8258EF}" srcOrd="1" destOrd="0" presId="urn:microsoft.com/office/officeart/2005/8/layout/hierarchy1"/>
    <dgm:cxn modelId="{206F70E7-FBAD-4686-9947-6049B3D5E842}" type="presParOf" srcId="{FD896E07-A3C3-469E-AF4F-F3FCEF8258EF}" destId="{6AF74243-F131-4997-9B6A-AAD4AF6C9BBF}" srcOrd="0" destOrd="0" presId="urn:microsoft.com/office/officeart/2005/8/layout/hierarchy1"/>
    <dgm:cxn modelId="{AB08A77D-2F84-41DA-B21A-53E152BE2916}" type="presParOf" srcId="{6AF74243-F131-4997-9B6A-AAD4AF6C9BBF}" destId="{47E172F5-EBCE-48B3-8E73-93E3EE4B69E0}" srcOrd="0" destOrd="0" presId="urn:microsoft.com/office/officeart/2005/8/layout/hierarchy1"/>
    <dgm:cxn modelId="{9BEF0455-9209-4546-AEEF-8B5A3037A3D0}" type="presParOf" srcId="{6AF74243-F131-4997-9B6A-AAD4AF6C9BBF}" destId="{DE9E25CB-3CE1-4889-84D2-42EE5357635F}" srcOrd="1" destOrd="0" presId="urn:microsoft.com/office/officeart/2005/8/layout/hierarchy1"/>
    <dgm:cxn modelId="{8A68E0A2-D264-4931-94F2-66F040572C6B}" type="presParOf" srcId="{FD896E07-A3C3-469E-AF4F-F3FCEF8258EF}" destId="{018DA532-021D-4F72-8346-4BCD7D122ECE}" srcOrd="1" destOrd="0" presId="urn:microsoft.com/office/officeart/2005/8/layout/hierarchy1"/>
    <dgm:cxn modelId="{ABCA17EF-B524-4282-B4D8-05EF6359D6A9}" type="presParOf" srcId="{DB453506-3F75-4640-B959-ADD98C636217}" destId="{5AD58E69-7880-4416-B6C5-EEE6D03646D2}" srcOrd="2" destOrd="0" presId="urn:microsoft.com/office/officeart/2005/8/layout/hierarchy1"/>
    <dgm:cxn modelId="{CF7542D0-F122-4B49-AF10-12C7A7BB331C}" type="presParOf" srcId="{DB453506-3F75-4640-B959-ADD98C636217}" destId="{0FA12729-5E0E-47DA-8A8B-0236FE8E00F0}" srcOrd="3" destOrd="0" presId="urn:microsoft.com/office/officeart/2005/8/layout/hierarchy1"/>
    <dgm:cxn modelId="{27B53325-B2BF-4433-BB2B-0BECD7B07AD1}" type="presParOf" srcId="{0FA12729-5E0E-47DA-8A8B-0236FE8E00F0}" destId="{24556887-ACBC-416E-BF86-5ECC6BC0B11D}" srcOrd="0" destOrd="0" presId="urn:microsoft.com/office/officeart/2005/8/layout/hierarchy1"/>
    <dgm:cxn modelId="{3777401A-0C51-4886-A4AF-C2EE512E023F}" type="presParOf" srcId="{24556887-ACBC-416E-BF86-5ECC6BC0B11D}" destId="{B1785048-BA92-47E2-8BD2-C91A43826E20}" srcOrd="0" destOrd="0" presId="urn:microsoft.com/office/officeart/2005/8/layout/hierarchy1"/>
    <dgm:cxn modelId="{330D9C53-6C20-438C-9711-C91A0CECC42C}" type="presParOf" srcId="{24556887-ACBC-416E-BF86-5ECC6BC0B11D}" destId="{D3F1D67F-C91A-4B18-9C13-DEDC0BC2574B}" srcOrd="1" destOrd="0" presId="urn:microsoft.com/office/officeart/2005/8/layout/hierarchy1"/>
    <dgm:cxn modelId="{86BE202F-FABA-4A96-9DF1-56772A617C16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20216-4BB8-4EE2-AB4A-F0F5C5F9D9AC}">
      <dsp:nvSpPr>
        <dsp:cNvPr id="0" name=""/>
        <dsp:cNvSpPr/>
      </dsp:nvSpPr>
      <dsp:spPr>
        <a:xfrm>
          <a:off x="2432240" y="682614"/>
          <a:ext cx="1273752" cy="30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50"/>
              </a:lnTo>
              <a:lnTo>
                <a:pt x="1273752" y="206550"/>
              </a:lnTo>
              <a:lnTo>
                <a:pt x="1273752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2386520" y="682614"/>
          <a:ext cx="91440" cy="303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1A912-CAB9-4B6B-964D-0B0E9A287FA9}">
      <dsp:nvSpPr>
        <dsp:cNvPr id="0" name=""/>
        <dsp:cNvSpPr/>
      </dsp:nvSpPr>
      <dsp:spPr>
        <a:xfrm>
          <a:off x="1158487" y="1647482"/>
          <a:ext cx="636876" cy="30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50"/>
              </a:lnTo>
              <a:lnTo>
                <a:pt x="636876" y="206550"/>
              </a:lnTo>
              <a:lnTo>
                <a:pt x="636876" y="303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521610" y="1647482"/>
          <a:ext cx="636876" cy="303095"/>
        </a:xfrm>
        <a:custGeom>
          <a:avLst/>
          <a:gdLst/>
          <a:ahLst/>
          <a:cxnLst/>
          <a:rect l="0" t="0" r="0" b="0"/>
          <a:pathLst>
            <a:path>
              <a:moveTo>
                <a:pt x="636876" y="0"/>
              </a:moveTo>
              <a:lnTo>
                <a:pt x="636876" y="206550"/>
              </a:lnTo>
              <a:lnTo>
                <a:pt x="0" y="206550"/>
              </a:lnTo>
              <a:lnTo>
                <a:pt x="0" y="303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158487" y="682614"/>
          <a:ext cx="1273752" cy="303095"/>
        </a:xfrm>
        <a:custGeom>
          <a:avLst/>
          <a:gdLst/>
          <a:ahLst/>
          <a:cxnLst/>
          <a:rect l="0" t="0" r="0" b="0"/>
          <a:pathLst>
            <a:path>
              <a:moveTo>
                <a:pt x="1273752" y="0"/>
              </a:moveTo>
              <a:lnTo>
                <a:pt x="1273752" y="206550"/>
              </a:lnTo>
              <a:lnTo>
                <a:pt x="0" y="206550"/>
              </a:lnTo>
              <a:lnTo>
                <a:pt x="0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911159" y="20842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026955" y="130848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Object</a:t>
          </a:r>
          <a:endParaRPr lang="en-US" sz="1900" kern="1200" dirty="0"/>
        </a:p>
      </dsp:txBody>
      <dsp:txXfrm>
        <a:off x="2046338" y="150231"/>
        <a:ext cx="1003395" cy="623006"/>
      </dsp:txXfrm>
    </dsp:sp>
    <dsp:sp modelId="{7817542B-C801-49E8-A28E-746B6D89BEF9}">
      <dsp:nvSpPr>
        <dsp:cNvPr id="0" name=""/>
        <dsp:cNvSpPr/>
      </dsp:nvSpPr>
      <dsp:spPr>
        <a:xfrm>
          <a:off x="637406" y="985710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753202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Animal</a:t>
          </a:r>
          <a:endParaRPr lang="en-US" sz="1900" kern="1200" dirty="0"/>
        </a:p>
      </dsp:txBody>
      <dsp:txXfrm>
        <a:off x="772585" y="1115099"/>
        <a:ext cx="1003395" cy="623006"/>
      </dsp:txXfrm>
    </dsp:sp>
    <dsp:sp modelId="{2EE25978-21D7-4C33-85E2-4590A7E14661}">
      <dsp:nvSpPr>
        <dsp:cNvPr id="0" name=""/>
        <dsp:cNvSpPr/>
      </dsp:nvSpPr>
      <dsp:spPr>
        <a:xfrm>
          <a:off x="530" y="1950578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16325" y="2060584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Cat</a:t>
          </a:r>
          <a:endParaRPr lang="en-US" sz="1900" kern="1200" dirty="0"/>
        </a:p>
      </dsp:txBody>
      <dsp:txXfrm>
        <a:off x="135708" y="2079967"/>
        <a:ext cx="1003395" cy="623006"/>
      </dsp:txXfrm>
    </dsp:sp>
    <dsp:sp modelId="{F8A68FC7-38D2-4480-AE44-6F803EDDDBBE}">
      <dsp:nvSpPr>
        <dsp:cNvPr id="0" name=""/>
        <dsp:cNvSpPr/>
      </dsp:nvSpPr>
      <dsp:spPr>
        <a:xfrm>
          <a:off x="1274283" y="1950578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F3C7-3AB6-4CFE-893E-D00323FCC307}">
      <dsp:nvSpPr>
        <dsp:cNvPr id="0" name=""/>
        <dsp:cNvSpPr/>
      </dsp:nvSpPr>
      <dsp:spPr>
        <a:xfrm>
          <a:off x="1390078" y="2060584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Dog</a:t>
          </a:r>
          <a:endParaRPr lang="en-US" sz="1900" kern="1200" dirty="0"/>
        </a:p>
      </dsp:txBody>
      <dsp:txXfrm>
        <a:off x="1409461" y="2079967"/>
        <a:ext cx="1003395" cy="623006"/>
      </dsp:txXfrm>
    </dsp:sp>
    <dsp:sp modelId="{FA182DFA-E338-4ED9-9B16-93FE81E4EEFE}">
      <dsp:nvSpPr>
        <dsp:cNvPr id="0" name=""/>
        <dsp:cNvSpPr/>
      </dsp:nvSpPr>
      <dsp:spPr>
        <a:xfrm>
          <a:off x="1911159" y="985710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026955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Machine</a:t>
          </a:r>
          <a:endParaRPr lang="en-US" sz="1900" kern="1200" dirty="0"/>
        </a:p>
      </dsp:txBody>
      <dsp:txXfrm>
        <a:off x="2046338" y="1115099"/>
        <a:ext cx="1003395" cy="623006"/>
      </dsp:txXfrm>
    </dsp:sp>
    <dsp:sp modelId="{6FB69777-0BCF-40E5-8F2F-CEFA5ABD97E6}">
      <dsp:nvSpPr>
        <dsp:cNvPr id="0" name=""/>
        <dsp:cNvSpPr/>
      </dsp:nvSpPr>
      <dsp:spPr>
        <a:xfrm>
          <a:off x="3184912" y="985710"/>
          <a:ext cx="1042161" cy="66177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A6D9-9E65-447D-B40A-1BAC5BBAB96D}">
      <dsp:nvSpPr>
        <dsp:cNvPr id="0" name=""/>
        <dsp:cNvSpPr/>
      </dsp:nvSpPr>
      <dsp:spPr>
        <a:xfrm>
          <a:off x="3300708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String</a:t>
          </a:r>
          <a:endParaRPr lang="en-US" sz="1900" kern="1200" dirty="0"/>
        </a:p>
      </dsp:txBody>
      <dsp:txXfrm>
        <a:off x="3320091" y="1115099"/>
        <a:ext cx="1003395" cy="62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7263-3772-48FA-B81F-7CB9F905C0E9}">
      <dsp:nvSpPr>
        <dsp:cNvPr id="0" name=""/>
        <dsp:cNvSpPr/>
      </dsp:nvSpPr>
      <dsp:spPr>
        <a:xfrm>
          <a:off x="1820521" y="644910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7"/>
              </a:lnTo>
              <a:lnTo>
                <a:pt x="620215" y="201147"/>
              </a:lnTo>
              <a:lnTo>
                <a:pt x="620215" y="29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1A912-CAB9-4B6B-964D-0B0E9A287FA9}">
      <dsp:nvSpPr>
        <dsp:cNvPr id="0" name=""/>
        <dsp:cNvSpPr/>
      </dsp:nvSpPr>
      <dsp:spPr>
        <a:xfrm>
          <a:off x="1200305" y="1584537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7"/>
              </a:lnTo>
              <a:lnTo>
                <a:pt x="620215" y="201147"/>
              </a:lnTo>
              <a:lnTo>
                <a:pt x="620215" y="29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580089" y="1584537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620215" y="0"/>
              </a:moveTo>
              <a:lnTo>
                <a:pt x="620215" y="201147"/>
              </a:lnTo>
              <a:lnTo>
                <a:pt x="0" y="201147"/>
              </a:lnTo>
              <a:lnTo>
                <a:pt x="0" y="29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200305" y="644910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620215" y="0"/>
              </a:moveTo>
              <a:lnTo>
                <a:pt x="620215" y="201147"/>
              </a:lnTo>
              <a:lnTo>
                <a:pt x="0" y="201147"/>
              </a:lnTo>
              <a:lnTo>
                <a:pt x="0" y="29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313071" y="450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425838" y="107578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Object</a:t>
          </a:r>
          <a:endParaRPr lang="en-US" sz="1800" kern="1200" dirty="0"/>
        </a:p>
      </dsp:txBody>
      <dsp:txXfrm>
        <a:off x="1444714" y="126454"/>
        <a:ext cx="977146" cy="606708"/>
      </dsp:txXfrm>
    </dsp:sp>
    <dsp:sp modelId="{7817542B-C801-49E8-A28E-746B6D89BEF9}">
      <dsp:nvSpPr>
        <dsp:cNvPr id="0" name=""/>
        <dsp:cNvSpPr/>
      </dsp:nvSpPr>
      <dsp:spPr>
        <a:xfrm>
          <a:off x="692856" y="940077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805622" y="1047205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Animal</a:t>
          </a:r>
          <a:endParaRPr lang="en-US" sz="1800" kern="1200" dirty="0"/>
        </a:p>
      </dsp:txBody>
      <dsp:txXfrm>
        <a:off x="824498" y="1066081"/>
        <a:ext cx="977146" cy="606708"/>
      </dsp:txXfrm>
    </dsp:sp>
    <dsp:sp modelId="{2EE25978-21D7-4C33-85E2-4590A7E14661}">
      <dsp:nvSpPr>
        <dsp:cNvPr id="0" name=""/>
        <dsp:cNvSpPr/>
      </dsp:nvSpPr>
      <dsp:spPr>
        <a:xfrm>
          <a:off x="72640" y="1879704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85406" y="1986832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</a:t>
          </a:r>
          <a:endParaRPr lang="en-US" sz="1800" kern="1200" dirty="0"/>
        </a:p>
      </dsp:txBody>
      <dsp:txXfrm>
        <a:off x="204282" y="2005708"/>
        <a:ext cx="977146" cy="606708"/>
      </dsp:txXfrm>
    </dsp:sp>
    <dsp:sp modelId="{F8A68FC7-38D2-4480-AE44-6F803EDDDBBE}">
      <dsp:nvSpPr>
        <dsp:cNvPr id="0" name=""/>
        <dsp:cNvSpPr/>
      </dsp:nvSpPr>
      <dsp:spPr>
        <a:xfrm>
          <a:off x="1313071" y="1879704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F3C7-3AB6-4CFE-893E-D00323FCC307}">
      <dsp:nvSpPr>
        <dsp:cNvPr id="0" name=""/>
        <dsp:cNvSpPr/>
      </dsp:nvSpPr>
      <dsp:spPr>
        <a:xfrm>
          <a:off x="1425838" y="1986832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Dog</a:t>
          </a:r>
          <a:endParaRPr lang="en-US" sz="1800" kern="1200" dirty="0"/>
        </a:p>
      </dsp:txBody>
      <dsp:txXfrm>
        <a:off x="1444714" y="2005708"/>
        <a:ext cx="977146" cy="606708"/>
      </dsp:txXfrm>
    </dsp:sp>
    <dsp:sp modelId="{FA182DFA-E338-4ED9-9B16-93FE81E4EEFE}">
      <dsp:nvSpPr>
        <dsp:cNvPr id="0" name=""/>
        <dsp:cNvSpPr/>
      </dsp:nvSpPr>
      <dsp:spPr>
        <a:xfrm>
          <a:off x="1933287" y="940077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046054" y="1047205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Machine</a:t>
          </a:r>
          <a:endParaRPr lang="en-US" sz="1800" kern="1200" dirty="0"/>
        </a:p>
      </dsp:txBody>
      <dsp:txXfrm>
        <a:off x="2064930" y="1066081"/>
        <a:ext cx="977146" cy="606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3119494" y="1007354"/>
          <a:ext cx="39384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393840" y="127729"/>
              </a:lnTo>
              <a:lnTo>
                <a:pt x="39384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2725654" y="1007354"/>
          <a:ext cx="393840" cy="187432"/>
        </a:xfrm>
        <a:custGeom>
          <a:avLst/>
          <a:gdLst/>
          <a:ahLst/>
          <a:cxnLst/>
          <a:rect l="0" t="0" r="0" b="0"/>
          <a:pathLst>
            <a:path>
              <a:moveTo>
                <a:pt x="393840" y="0"/>
              </a:moveTo>
              <a:lnTo>
                <a:pt x="39384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2134894" y="410686"/>
          <a:ext cx="98460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984600" y="127729"/>
              </a:lnTo>
              <a:lnTo>
                <a:pt x="984600" y="1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1150294" y="1007354"/>
          <a:ext cx="78768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787680" y="127729"/>
              </a:lnTo>
              <a:lnTo>
                <a:pt x="78768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BB7E6-5A1A-48AD-B085-73C9D5710DEF}">
      <dsp:nvSpPr>
        <dsp:cNvPr id="0" name=""/>
        <dsp:cNvSpPr/>
      </dsp:nvSpPr>
      <dsp:spPr>
        <a:xfrm>
          <a:off x="1104574" y="1604021"/>
          <a:ext cx="91440" cy="18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1104574" y="1007354"/>
          <a:ext cx="91440" cy="18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362614" y="1007354"/>
          <a:ext cx="787680" cy="187432"/>
        </a:xfrm>
        <a:custGeom>
          <a:avLst/>
          <a:gdLst/>
          <a:ahLst/>
          <a:cxnLst/>
          <a:rect l="0" t="0" r="0" b="0"/>
          <a:pathLst>
            <a:path>
              <a:moveTo>
                <a:pt x="787680" y="0"/>
              </a:moveTo>
              <a:lnTo>
                <a:pt x="78768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150294" y="410686"/>
          <a:ext cx="984600" cy="187432"/>
        </a:xfrm>
        <a:custGeom>
          <a:avLst/>
          <a:gdLst/>
          <a:ahLst/>
          <a:cxnLst/>
          <a:rect l="0" t="0" r="0" b="0"/>
          <a:pathLst>
            <a:path>
              <a:moveTo>
                <a:pt x="984600" y="0"/>
              </a:moveTo>
              <a:lnTo>
                <a:pt x="98460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812661" y="1450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884268" y="69477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Object</a:t>
          </a:r>
          <a:endParaRPr lang="en-US" sz="1100" kern="1200" dirty="0"/>
        </a:p>
      </dsp:txBody>
      <dsp:txXfrm>
        <a:off x="1896254" y="81463"/>
        <a:ext cx="620493" cy="385263"/>
      </dsp:txXfrm>
    </dsp:sp>
    <dsp:sp modelId="{7817542B-C801-49E8-A28E-746B6D89BEF9}">
      <dsp:nvSpPr>
        <dsp:cNvPr id="0" name=""/>
        <dsp:cNvSpPr/>
      </dsp:nvSpPr>
      <dsp:spPr>
        <a:xfrm>
          <a:off x="828061" y="598118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899668" y="666145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Animal</a:t>
          </a:r>
          <a:endParaRPr lang="en-US" sz="1100" kern="1200" dirty="0"/>
        </a:p>
      </dsp:txBody>
      <dsp:txXfrm>
        <a:off x="911654" y="678131"/>
        <a:ext cx="620493" cy="385263"/>
      </dsp:txXfrm>
    </dsp:sp>
    <dsp:sp modelId="{2EE25978-21D7-4C33-85E2-4590A7E14661}">
      <dsp:nvSpPr>
        <dsp:cNvPr id="0" name=""/>
        <dsp:cNvSpPr/>
      </dsp:nvSpPr>
      <dsp:spPr>
        <a:xfrm>
          <a:off x="4038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1198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Cat</a:t>
          </a:r>
          <a:endParaRPr lang="en-US" sz="1100" kern="1200" dirty="0"/>
        </a:p>
      </dsp:txBody>
      <dsp:txXfrm>
        <a:off x="123974" y="1274798"/>
        <a:ext cx="620493" cy="385263"/>
      </dsp:txXfrm>
    </dsp:sp>
    <dsp:sp modelId="{B3974AB4-B14D-4DB2-AD45-E08433035F80}">
      <dsp:nvSpPr>
        <dsp:cNvPr id="0" name=""/>
        <dsp:cNvSpPr/>
      </dsp:nvSpPr>
      <dsp:spPr>
        <a:xfrm>
          <a:off x="82806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89966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Dog</a:t>
          </a:r>
          <a:endParaRPr lang="en-US" sz="1100" kern="1200" dirty="0"/>
        </a:p>
      </dsp:txBody>
      <dsp:txXfrm>
        <a:off x="911654" y="1274798"/>
        <a:ext cx="620493" cy="385263"/>
      </dsp:txXfrm>
    </dsp:sp>
    <dsp:sp modelId="{5F8B49BA-3E59-448B-B422-BEF51D078F03}">
      <dsp:nvSpPr>
        <dsp:cNvPr id="0" name=""/>
        <dsp:cNvSpPr/>
      </dsp:nvSpPr>
      <dsp:spPr>
        <a:xfrm>
          <a:off x="828061" y="1791453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76D1E-EA0E-4A83-B1F4-3D3EFE3B3563}">
      <dsp:nvSpPr>
        <dsp:cNvPr id="0" name=""/>
        <dsp:cNvSpPr/>
      </dsp:nvSpPr>
      <dsp:spPr>
        <a:xfrm>
          <a:off x="899668" y="1859480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Snoopy</a:t>
          </a:r>
          <a:endParaRPr lang="en-US" sz="1100" kern="1200" dirty="0"/>
        </a:p>
      </dsp:txBody>
      <dsp:txXfrm>
        <a:off x="911654" y="1871466"/>
        <a:ext cx="620493" cy="385263"/>
      </dsp:txXfrm>
    </dsp:sp>
    <dsp:sp modelId="{DF24658C-8981-4B10-B745-679D4309738B}">
      <dsp:nvSpPr>
        <dsp:cNvPr id="0" name=""/>
        <dsp:cNvSpPr/>
      </dsp:nvSpPr>
      <dsp:spPr>
        <a:xfrm>
          <a:off x="161574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168734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Horse</a:t>
          </a:r>
          <a:endParaRPr lang="en-US" sz="1100" kern="1200" dirty="0"/>
        </a:p>
      </dsp:txBody>
      <dsp:txXfrm>
        <a:off x="1699334" y="1274798"/>
        <a:ext cx="620493" cy="385263"/>
      </dsp:txXfrm>
    </dsp:sp>
    <dsp:sp modelId="{FA182DFA-E338-4ED9-9B16-93FE81E4EEFE}">
      <dsp:nvSpPr>
        <dsp:cNvPr id="0" name=""/>
        <dsp:cNvSpPr/>
      </dsp:nvSpPr>
      <dsp:spPr>
        <a:xfrm>
          <a:off x="2797261" y="598118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868868" y="666145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Machine</a:t>
          </a:r>
          <a:endParaRPr lang="en-US" sz="1100" kern="1200" dirty="0"/>
        </a:p>
      </dsp:txBody>
      <dsp:txXfrm>
        <a:off x="2880854" y="678131"/>
        <a:ext cx="620493" cy="385263"/>
      </dsp:txXfrm>
    </dsp:sp>
    <dsp:sp modelId="{47E172F5-EBCE-48B3-8E73-93E3EE4B69E0}">
      <dsp:nvSpPr>
        <dsp:cNvPr id="0" name=""/>
        <dsp:cNvSpPr/>
      </dsp:nvSpPr>
      <dsp:spPr>
        <a:xfrm>
          <a:off x="240342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247502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</a:t>
          </a:r>
          <a:endParaRPr lang="en-US" sz="1100" kern="1200" dirty="0"/>
        </a:p>
      </dsp:txBody>
      <dsp:txXfrm>
        <a:off x="2487014" y="1274798"/>
        <a:ext cx="620493" cy="385263"/>
      </dsp:txXfrm>
    </dsp:sp>
    <dsp:sp modelId="{B1785048-BA92-47E2-8BD2-C91A43826E20}">
      <dsp:nvSpPr>
        <dsp:cNvPr id="0" name=""/>
        <dsp:cNvSpPr/>
      </dsp:nvSpPr>
      <dsp:spPr>
        <a:xfrm>
          <a:off x="319110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3262709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Blender</a:t>
          </a:r>
          <a:endParaRPr lang="en-US" sz="1100" kern="1200" dirty="0"/>
        </a:p>
      </dsp:txBody>
      <dsp:txXfrm>
        <a:off x="3274695" y="1274798"/>
        <a:ext cx="620493" cy="3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6109054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781055" y="253310"/>
              </a:lnTo>
              <a:lnTo>
                <a:pt x="781055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5327999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781055" y="0"/>
              </a:moveTo>
              <a:lnTo>
                <a:pt x="781055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4156416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952638" y="253310"/>
              </a:lnTo>
              <a:lnTo>
                <a:pt x="1952638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220377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562110" y="253310"/>
              </a:lnTo>
              <a:lnTo>
                <a:pt x="156211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2158058" y="2510038"/>
          <a:ext cx="91440" cy="371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64166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1562110" y="0"/>
              </a:moveTo>
              <a:lnTo>
                <a:pt x="1562110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2203778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1952638" y="0"/>
              </a:moveTo>
              <a:lnTo>
                <a:pt x="1952638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3517371" y="515152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3659381" y="650062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</a:t>
          </a:r>
          <a:endParaRPr lang="en-US" sz="2300" kern="1200" dirty="0"/>
        </a:p>
      </dsp:txBody>
      <dsp:txXfrm>
        <a:off x="3683152" y="673833"/>
        <a:ext cx="1230548" cy="764045"/>
      </dsp:txXfrm>
    </dsp:sp>
    <dsp:sp modelId="{7817542B-C801-49E8-A28E-746B6D89BEF9}">
      <dsp:nvSpPr>
        <dsp:cNvPr id="0" name=""/>
        <dsp:cNvSpPr/>
      </dsp:nvSpPr>
      <dsp:spPr>
        <a:xfrm>
          <a:off x="1564733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1706743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Animal</a:t>
          </a:r>
          <a:endParaRPr lang="en-US" sz="2300" kern="1200" dirty="0"/>
        </a:p>
      </dsp:txBody>
      <dsp:txXfrm>
        <a:off x="1730514" y="1857132"/>
        <a:ext cx="1230548" cy="764045"/>
      </dsp:txXfrm>
    </dsp:sp>
    <dsp:sp modelId="{2EE25978-21D7-4C33-85E2-4590A7E14661}">
      <dsp:nvSpPr>
        <dsp:cNvPr id="0" name=""/>
        <dsp:cNvSpPr/>
      </dsp:nvSpPr>
      <dsp:spPr>
        <a:xfrm>
          <a:off x="2622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44632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</a:t>
          </a:r>
          <a:endParaRPr lang="en-US" sz="2300" kern="1200" dirty="0"/>
        </a:p>
      </dsp:txBody>
      <dsp:txXfrm>
        <a:off x="168403" y="3040430"/>
        <a:ext cx="1230548" cy="764045"/>
      </dsp:txXfrm>
    </dsp:sp>
    <dsp:sp modelId="{B3974AB4-B14D-4DB2-AD45-E08433035F80}">
      <dsp:nvSpPr>
        <dsp:cNvPr id="0" name=""/>
        <dsp:cNvSpPr/>
      </dsp:nvSpPr>
      <dsp:spPr>
        <a:xfrm>
          <a:off x="156473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170674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Dog</a:t>
          </a:r>
          <a:endParaRPr lang="en-US" sz="2300" kern="1200" dirty="0"/>
        </a:p>
      </dsp:txBody>
      <dsp:txXfrm>
        <a:off x="1730514" y="3040430"/>
        <a:ext cx="1230548" cy="764045"/>
      </dsp:txXfrm>
    </dsp:sp>
    <dsp:sp modelId="{DF24658C-8981-4B10-B745-679D4309738B}">
      <dsp:nvSpPr>
        <dsp:cNvPr id="0" name=""/>
        <dsp:cNvSpPr/>
      </dsp:nvSpPr>
      <dsp:spPr>
        <a:xfrm>
          <a:off x="312684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326885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Horse</a:t>
          </a:r>
          <a:endParaRPr lang="en-US" sz="2300" kern="1200" dirty="0"/>
        </a:p>
      </dsp:txBody>
      <dsp:txXfrm>
        <a:off x="3292624" y="3040430"/>
        <a:ext cx="1230548" cy="764045"/>
      </dsp:txXfrm>
    </dsp:sp>
    <dsp:sp modelId="{FA182DFA-E338-4ED9-9B16-93FE81E4EEFE}">
      <dsp:nvSpPr>
        <dsp:cNvPr id="0" name=""/>
        <dsp:cNvSpPr/>
      </dsp:nvSpPr>
      <dsp:spPr>
        <a:xfrm>
          <a:off x="5470009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5612019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Machine</a:t>
          </a:r>
          <a:endParaRPr lang="en-US" sz="2300" kern="1200" dirty="0"/>
        </a:p>
      </dsp:txBody>
      <dsp:txXfrm>
        <a:off x="5635790" y="1857132"/>
        <a:ext cx="1230548" cy="764045"/>
      </dsp:txXfrm>
    </dsp:sp>
    <dsp:sp modelId="{47E172F5-EBCE-48B3-8E73-93E3EE4B69E0}">
      <dsp:nvSpPr>
        <dsp:cNvPr id="0" name=""/>
        <dsp:cNvSpPr/>
      </dsp:nvSpPr>
      <dsp:spPr>
        <a:xfrm>
          <a:off x="468895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483096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</a:t>
          </a:r>
          <a:endParaRPr lang="en-US" sz="2300" kern="1200" dirty="0"/>
        </a:p>
      </dsp:txBody>
      <dsp:txXfrm>
        <a:off x="4854735" y="3040430"/>
        <a:ext cx="1230548" cy="764045"/>
      </dsp:txXfrm>
    </dsp:sp>
    <dsp:sp modelId="{B1785048-BA92-47E2-8BD2-C91A43826E20}">
      <dsp:nvSpPr>
        <dsp:cNvPr id="0" name=""/>
        <dsp:cNvSpPr/>
      </dsp:nvSpPr>
      <dsp:spPr>
        <a:xfrm>
          <a:off x="625106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639307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Blender</a:t>
          </a:r>
          <a:endParaRPr lang="en-US" sz="2300" kern="1200" dirty="0"/>
        </a:p>
      </dsp:txBody>
      <dsp:txXfrm>
        <a:off x="6416845" y="3040430"/>
        <a:ext cx="1230548" cy="76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AC830-ED6B-4EE2-A0D0-3095566D10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iPhone Line… Greag Packer got there 5am Monday morning for a 6pm Friday start of sales…</a:t>
            </a:r>
          </a:p>
          <a:p>
            <a:r>
              <a:rPr lang="en-US" smtClean="0">
                <a:latin typeface="Helvetica" charset="0"/>
              </a:rPr>
              <a:t>Can't buy a Wii!!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image" Target="../media/image16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19.jpe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18.png"/><Relationship Id="rId10" Type="http://schemas.openxmlformats.org/officeDocument/2006/relationships/tags" Target="../tags/tag12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63" Type="http://schemas.openxmlformats.org/officeDocument/2006/relationships/tags" Target="../tags/tag85.xml"/><Relationship Id="rId68" Type="http://schemas.openxmlformats.org/officeDocument/2006/relationships/notesSlide" Target="../notesSlides/notesSlide3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3" Type="http://schemas.openxmlformats.org/officeDocument/2006/relationships/tags" Target="../tags/tag75.xml"/><Relationship Id="rId58" Type="http://schemas.openxmlformats.org/officeDocument/2006/relationships/tags" Target="../tags/tag80.xml"/><Relationship Id="rId66" Type="http://schemas.openxmlformats.org/officeDocument/2006/relationships/tags" Target="../tags/tag88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tags" Target="../tags/tag79.xml"/><Relationship Id="rId61" Type="http://schemas.openxmlformats.org/officeDocument/2006/relationships/tags" Target="../tags/tag83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60" Type="http://schemas.openxmlformats.org/officeDocument/2006/relationships/tags" Target="../tags/tag82.xml"/><Relationship Id="rId65" Type="http://schemas.openxmlformats.org/officeDocument/2006/relationships/tags" Target="../tags/tag87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56" Type="http://schemas.openxmlformats.org/officeDocument/2006/relationships/tags" Target="../tags/tag78.xml"/><Relationship Id="rId64" Type="http://schemas.openxmlformats.org/officeDocument/2006/relationships/tags" Target="../tags/tag86.xml"/><Relationship Id="rId69" Type="http://schemas.openxmlformats.org/officeDocument/2006/relationships/image" Target="../media/image4.png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59" Type="http://schemas.openxmlformats.org/officeDocument/2006/relationships/tags" Target="../tags/tag81.xml"/><Relationship Id="rId67" Type="http://schemas.openxmlformats.org/officeDocument/2006/relationships/slideLayout" Target="../slideLayouts/slideLayout6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62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7200" b="1" dirty="0" smtClean="0"/>
              <a:t>Inheritance, Interfaces, Queues, Stacks </a:t>
            </a:r>
            <a:endParaRPr lang="en-US" sz="40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2013-03-12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Tuesday – </a:t>
            </a:r>
            <a:r>
              <a:rPr lang="en-US" sz="3200" dirty="0">
                <a:solidFill>
                  <a:srgbClr val="898989"/>
                </a:solidFill>
              </a:rPr>
              <a:t>Week 7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14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pPr algn="l"/>
            <a:r>
              <a:rPr lang="en-US" sz="3600" b="1" u="sng" smtClean="0"/>
              <a:t>T/F?</a:t>
            </a:r>
            <a:r>
              <a:rPr lang="en-US" sz="3600" b="1" smtClean="0"/>
              <a:t> </a:t>
            </a:r>
            <a:r>
              <a:rPr lang="en-US" sz="3600" i="1" smtClean="0"/>
              <a:t>Based upon the following object hierarchy: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4297363"/>
          </a:xfrm>
        </p:spPr>
        <p:txBody>
          <a:bodyPr/>
          <a:lstStyle/>
          <a:p>
            <a:r>
              <a:rPr lang="en-US" sz="2800" dirty="0" smtClean="0"/>
              <a:t>Snoopy extends Dog </a:t>
            </a:r>
            <a:r>
              <a:rPr lang="en-US" sz="2800" b="1" dirty="0" smtClean="0"/>
              <a:t>(  T   F  )</a:t>
            </a:r>
          </a:p>
          <a:p>
            <a:r>
              <a:rPr lang="en-US" sz="2800" dirty="0" smtClean="0"/>
              <a:t>A Snoopy object can do anything a Dog can do</a:t>
            </a:r>
            <a:r>
              <a:rPr lang="en-US" sz="2800" b="1" dirty="0" smtClean="0"/>
              <a:t> (  T   F  )</a:t>
            </a:r>
            <a:endParaRPr lang="en-US" sz="2800" dirty="0" smtClean="0"/>
          </a:p>
          <a:p>
            <a:pPr lvl="1"/>
            <a:r>
              <a:rPr lang="en-US" sz="2400" dirty="0" smtClean="0"/>
              <a:t>Meaning: any public methods from the Dog class can be called on a Snoopy object</a:t>
            </a:r>
          </a:p>
          <a:p>
            <a:r>
              <a:rPr lang="en-US" sz="2800" dirty="0" smtClean="0"/>
              <a:t>A Snoopy object can do anything an Animal can do </a:t>
            </a:r>
            <a:r>
              <a:rPr lang="en-US" sz="2800" b="1" dirty="0" smtClean="0"/>
              <a:t>(  T   F  )</a:t>
            </a:r>
            <a:endParaRPr lang="en-US" sz="2800" dirty="0" smtClean="0"/>
          </a:p>
          <a:p>
            <a:pPr lvl="1"/>
            <a:r>
              <a:rPr lang="en-US" sz="2400" dirty="0" smtClean="0"/>
              <a:t>Meaning: any public methods from the Animal class can be called on a Snoopy object.</a:t>
            </a:r>
          </a:p>
          <a:p>
            <a:r>
              <a:rPr lang="en-US" sz="2800" dirty="0" smtClean="0"/>
              <a:t>A Dog reference can refer to a Snoopy object </a:t>
            </a:r>
            <a:r>
              <a:rPr lang="en-US" sz="2800" b="1" dirty="0" smtClean="0"/>
              <a:t>(  T   F  )</a:t>
            </a:r>
            <a:endParaRPr lang="en-US" sz="2800" dirty="0" smtClean="0"/>
          </a:p>
          <a:p>
            <a:r>
              <a:rPr lang="en-US" sz="2800" dirty="0" smtClean="0"/>
              <a:t>An Object reference can refer to a Snoopy Object </a:t>
            </a:r>
            <a:r>
              <a:rPr lang="en-US" sz="2800" b="1" dirty="0" smtClean="0"/>
              <a:t>(  T   F  )</a:t>
            </a:r>
            <a:endParaRPr lang="en-US" sz="28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181600" y="0"/>
          <a:ext cx="3947556" cy="227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28638" y="6324600"/>
            <a:ext cx="8462962" cy="381000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How many Trues? 	A) stuck 	B) 2 	C) 3 	D) 4 	E) 5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1863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smtClean="0"/>
              <a:t>Java Interfaces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objects with common functionality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1242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0" y="4343400"/>
            <a:ext cx="2590800" cy="1092200"/>
          </a:xfrm>
        </p:spPr>
        <p:txBody>
          <a:bodyPr/>
          <a:lstStyle/>
          <a:p>
            <a:pPr eaLnBrk="1" hangingPunct="1"/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838200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Java Interfaces: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Ensuring common functionality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04800" y="4876800"/>
            <a:ext cx="3657600" cy="1828800"/>
          </a:xfrm>
          <a:prstGeom prst="borderCallout1">
            <a:avLst>
              <a:gd name="adj1" fmla="val -3331"/>
              <a:gd name="adj2" fmla="val 90681"/>
              <a:gd name="adj3" fmla="val -24203"/>
              <a:gd name="adj4" fmla="val 10544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doesn’t extend 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 dirty="0"/>
              <a:t>, but I want them to have some of the same methods to make them </a:t>
            </a:r>
            <a:r>
              <a:rPr lang="en-US" sz="2400" dirty="0" err="1"/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Goal: </a:t>
            </a:r>
            <a:r>
              <a:rPr lang="en-US" dirty="0" smtClean="0"/>
              <a:t>We want to have 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remote control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reference)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6181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Interfaces are Lazy!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 have a GREAT idea!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Everyone will want to make Ridable things that can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How?!?!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 I don’t care!!!!</a:t>
            </a:r>
          </a:p>
        </p:txBody>
      </p:sp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5410200" y="2135188"/>
            <a:ext cx="3343275" cy="3535362"/>
            <a:chOff x="4348163" y="1992313"/>
            <a:chExt cx="5062537" cy="5353050"/>
          </a:xfrm>
        </p:grpSpPr>
        <p:sp>
          <p:nvSpPr>
            <p:cNvPr id="6" name="Explosion 2 5"/>
            <p:cNvSpPr/>
            <p:nvPr/>
          </p:nvSpPr>
          <p:spPr>
            <a:xfrm rot="3927017">
              <a:off x="4300256" y="2040220"/>
              <a:ext cx="5158351" cy="5062537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1"/>
            <a:stretch>
              <a:fillRect/>
            </a:stretch>
          </p:blipFill>
          <p:spPr bwMode="auto">
            <a:xfrm rot="2223203">
              <a:off x="4843463" y="2620963"/>
              <a:ext cx="32004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105400" y="5105400"/>
            <a:ext cx="3429000" cy="1295400"/>
          </a:xfrm>
          <a:prstGeom prst="borderCallout1">
            <a:avLst>
              <a:gd name="adj1" fmla="val -1383"/>
              <a:gd name="adj2" fmla="val 66288"/>
              <a:gd name="adj3" fmla="val -60686"/>
              <a:gd name="adj4" fmla="val 7536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Interfaces don’t implement any methods! </a:t>
            </a:r>
          </a:p>
          <a:p>
            <a:pPr algn="ctr">
              <a:defRPr/>
            </a:pPr>
            <a:r>
              <a:rPr lang="en-US" sz="2400" dirty="0"/>
              <a:t>They are just an idea!</a:t>
            </a:r>
          </a:p>
        </p:txBody>
      </p:sp>
      <p:grpSp>
        <p:nvGrpSpPr>
          <p:cNvPr id="13317" name="Group 1"/>
          <p:cNvGrpSpPr>
            <a:grpSpLocks/>
          </p:cNvGrpSpPr>
          <p:nvPr/>
        </p:nvGrpSpPr>
        <p:grpSpPr bwMode="auto">
          <a:xfrm>
            <a:off x="2438400" y="4495800"/>
            <a:ext cx="1974850" cy="2087563"/>
            <a:chOff x="4348163" y="1992313"/>
            <a:chExt cx="5062537" cy="5353050"/>
          </a:xfrm>
        </p:grpSpPr>
        <p:sp>
          <p:nvSpPr>
            <p:cNvPr id="5" name="Explosion 2 4"/>
            <p:cNvSpPr/>
            <p:nvPr/>
          </p:nvSpPr>
          <p:spPr>
            <a:xfrm rot="3927017">
              <a:off x="4300603" y="2039873"/>
              <a:ext cx="5157654" cy="5062537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1"/>
            <a:stretch>
              <a:fillRect/>
            </a:stretch>
          </p:blipFill>
          <p:spPr bwMode="auto">
            <a:xfrm rot="2223203">
              <a:off x="4843463" y="2620963"/>
              <a:ext cx="32004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152400" y="6181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1816100"/>
            <a:ext cx="1687513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is the child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97500" y="1816100"/>
            <a:ext cx="1689100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implements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724400" y="4005263"/>
            <a:ext cx="1687513" cy="1231900"/>
          </a:xfrm>
          <a:prstGeom prst="borderCallout1">
            <a:avLst>
              <a:gd name="adj1" fmla="val 23426"/>
              <a:gd name="adj2" fmla="val 2929"/>
              <a:gd name="adj3" fmla="val 36100"/>
              <a:gd name="adj4" fmla="val -2047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cs typeface="Courier New" pitchFamily="49" charset="0"/>
              </a:rPr>
              <a:t>Assume there is real code here</a:t>
            </a:r>
            <a:endParaRPr lang="en-US" sz="1200" dirty="0">
              <a:solidFill>
                <a:srgbClr val="FF0000"/>
              </a:solidFill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052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1816100"/>
            <a:ext cx="1687513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 dirty="0"/>
              <a:t> is the child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Machine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97500" y="1816100"/>
            <a:ext cx="1689100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z="2400" dirty="0"/>
              <a:t>implements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3550" y="1524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Ridable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r1 = new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Ridable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>
              <a:buFont typeface="Arial" charset="0"/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Yes</a:t>
            </a: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No</a:t>
            </a: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I don’t know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ourier New" pitchFamily="49" charset="0"/>
              </a:rPr>
              <a:t>When a class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>
                <a:cs typeface="Courier New" pitchFamily="49" charset="0"/>
              </a:rPr>
              <a:t>s</a:t>
            </a:r>
            <a:r>
              <a:rPr lang="en-US" dirty="0" smtClean="0"/>
              <a:t> </a:t>
            </a:r>
            <a:r>
              <a:rPr lang="en-US" dirty="0"/>
              <a:t>an interface</a:t>
            </a:r>
            <a:r>
              <a:rPr lang="en-US" dirty="0" smtClean="0">
                <a:cs typeface="Courier New" pitchFamily="49" charset="0"/>
              </a:rPr>
              <a:t> you have a guarantee of what methods it will have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57200" y="6324600"/>
            <a:ext cx="8462962" cy="381000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How many Trues? 	A) stuck 	B) 1 	C) 2 	D) 3 	E) 4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1400" y="15240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7840" y="32766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7282" y="44196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57150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10" name="Oval 9"/>
          <p:cNvSpPr/>
          <p:nvPr/>
        </p:nvSpPr>
        <p:spPr>
          <a:xfrm>
            <a:off x="8386762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Spring Break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/>
              <a:t>I’m staying in my </a:t>
            </a:r>
            <a:r>
              <a:rPr lang="en-US" b="1" i="1" dirty="0"/>
              <a:t>HMC home </a:t>
            </a:r>
            <a:r>
              <a:rPr lang="en-US" dirty="0"/>
              <a:t>for Spring </a:t>
            </a:r>
            <a:r>
              <a:rPr lang="en-US" dirty="0" smtClean="0"/>
              <a:t>Break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/>
              <a:t>I’m going </a:t>
            </a:r>
            <a:r>
              <a:rPr lang="en-US" b="1" i="1" dirty="0" smtClean="0"/>
              <a:t>home </a:t>
            </a:r>
            <a:r>
              <a:rPr lang="en-US" dirty="0" smtClean="0"/>
              <a:t>for Spring Break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/>
              <a:t>I’m going </a:t>
            </a:r>
            <a:r>
              <a:rPr lang="en-US" b="1" dirty="0" smtClean="0"/>
              <a:t>somewhere else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 b="32433"/>
          <a:stretch>
            <a:fillRect/>
          </a:stretch>
        </p:blipFill>
        <p:spPr bwMode="auto">
          <a:xfrm>
            <a:off x="228600" y="3752850"/>
            <a:ext cx="642280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Interface Example: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Comparable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138738" y="3030538"/>
            <a:ext cx="3821112" cy="1443037"/>
          </a:xfrm>
          <a:prstGeom prst="borderCallout1">
            <a:avLst>
              <a:gd name="adj1" fmla="val 80181"/>
              <a:gd name="adj2" fmla="val 10"/>
              <a:gd name="adj3" fmla="val -505"/>
              <a:gd name="adj4" fmla="val 4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 more general type for the key of a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dirty="0">
                <a:latin typeface="+mj-lt"/>
                <a:cs typeface="Courier New" pitchFamily="49" charset="0"/>
              </a:rPr>
              <a:t> </a:t>
            </a:r>
            <a:r>
              <a:rPr lang="en-US" sz="2400" dirty="0"/>
              <a:t>would have been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Comparable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7" name="Line Callout 1 6"/>
          <p:cNvSpPr/>
          <p:nvPr/>
        </p:nvSpPr>
        <p:spPr>
          <a:xfrm>
            <a:off x="5257800" y="4876800"/>
            <a:ext cx="3821112" cy="990600"/>
          </a:xfrm>
          <a:prstGeom prst="borderCallout1">
            <a:avLst>
              <a:gd name="adj1" fmla="val 80181"/>
              <a:gd name="adj2" fmla="val 10"/>
              <a:gd name="adj3" fmla="val -505"/>
              <a:gd name="adj4" fmla="val 4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This is an example where an interface is </a:t>
            </a:r>
            <a:r>
              <a:rPr lang="en-US" sz="2400" i="1" dirty="0" smtClean="0"/>
              <a:t>actually</a:t>
            </a:r>
            <a:r>
              <a:rPr lang="en-US" sz="2400" dirty="0" smtClean="0"/>
              <a:t> useful!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2012731" y="683336"/>
            <a:ext cx="5638800" cy="6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516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600" b="1" dirty="0" smtClean="0"/>
              <a:t>Test Driven Development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381000" y="2590800"/>
            <a:ext cx="1910556" cy="1443037"/>
          </a:xfrm>
          <a:prstGeom prst="borderCallout1">
            <a:avLst>
              <a:gd name="adj1" fmla="val 80181"/>
              <a:gd name="adj2" fmla="val 10"/>
              <a:gd name="adj3" fmla="val -505"/>
              <a:gd name="adj4" fmla="val 4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Slides f</a:t>
            </a:r>
            <a:r>
              <a:rPr lang="en-US" sz="2400" dirty="0" smtClean="0"/>
              <a:t>rom LAST set of lecture notes!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495800" y="5281448"/>
            <a:ext cx="4343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TDD in CS60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read sample calls before your write your code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have provided test cases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you </a:t>
            </a:r>
            <a:r>
              <a:rPr lang="en-US" dirty="0" smtClean="0"/>
              <a:t>write test cases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CS 60 Goal:</a:t>
            </a:r>
          </a:p>
          <a:p>
            <a:r>
              <a:rPr lang="en-US" sz="4000" b="1" dirty="0" smtClean="0"/>
              <a:t>Before you write code (EVER) think… </a:t>
            </a:r>
          </a:p>
          <a:p>
            <a:pPr marL="0" indent="0" algn="ctr">
              <a:buNone/>
            </a:pPr>
            <a:r>
              <a:rPr lang="en-US" sz="4000" b="1" dirty="0" smtClean="0"/>
              <a:t>How will I know if this works? </a:t>
            </a:r>
            <a:endParaRPr lang="en-US" sz="4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933412" y="2590800"/>
            <a:ext cx="1929117" cy="1545764"/>
          </a:xfrm>
          <a:prstGeom prst="wedgeRoundRectCallout">
            <a:avLst>
              <a:gd name="adj1" fmla="val 26014"/>
              <a:gd name="adj2" fmla="val 7488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OR…</a:t>
            </a:r>
            <a:r>
              <a:rPr lang="en-US" sz="2400" dirty="0" smtClean="0"/>
              <a:t>Wow! Provided tests are helpful!</a:t>
            </a:r>
            <a:endParaRPr lang="en-US" sz="2400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296140" y="4572000"/>
            <a:ext cx="585048" cy="655829"/>
            <a:chOff x="1824" y="4512"/>
            <a:chExt cx="528" cy="241"/>
          </a:xfrm>
        </p:grpSpPr>
        <p:sp>
          <p:nvSpPr>
            <p:cNvPr id="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Test Driven Development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Testing is terrible!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like to </a:t>
            </a:r>
            <a:r>
              <a:rPr lang="en-US" b="1" i="1" dirty="0" smtClean="0"/>
              <a:t>USE</a:t>
            </a:r>
            <a:r>
              <a:rPr lang="en-US" dirty="0" smtClean="0"/>
              <a:t> tests that Colleen has written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don’t mind </a:t>
            </a:r>
            <a:r>
              <a:rPr lang="en-US" b="1" i="1" dirty="0" smtClean="0"/>
              <a:t>writing</a:t>
            </a:r>
            <a:r>
              <a:rPr lang="en-US" dirty="0" smtClean="0"/>
              <a:t> tests </a:t>
            </a:r>
          </a:p>
          <a:p>
            <a:pPr marL="914400" lvl="1" indent="-514350"/>
            <a:r>
              <a:rPr lang="en-US" dirty="0" smtClean="0"/>
              <a:t>b/c they are great to have when I write code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like to </a:t>
            </a:r>
            <a:r>
              <a:rPr lang="en-US" b="1" i="1" dirty="0" smtClean="0"/>
              <a:t>write tests first </a:t>
            </a:r>
          </a:p>
          <a:p>
            <a:pPr marL="914400" lvl="1" indent="-514350"/>
            <a:r>
              <a:rPr lang="en-US" dirty="0" smtClean="0"/>
              <a:t>b/c they help me think about 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Queues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in – First Out 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96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creen shot 2011-10-05 at 10.17.14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60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>
                <a:latin typeface="Times" pitchFamily="18" charset="0"/>
              </a:rPr>
              <a:t>Queues</a:t>
            </a:r>
          </a:p>
        </p:txBody>
      </p:sp>
      <p:grpSp>
        <p:nvGrpSpPr>
          <p:cNvPr id="5124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0050" y="1063625"/>
            <a:ext cx="5703888" cy="180975"/>
            <a:chOff x="295" y="1311"/>
            <a:chExt cx="5177" cy="114"/>
          </a:xfrm>
        </p:grpSpPr>
        <p:sp>
          <p:nvSpPr>
            <p:cNvPr id="5149" name="Rectangle 10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Rectangle 10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Text Box 1063"/>
          <p:cNvSpPr txBox="1">
            <a:spLocks noChangeArrowheads="1"/>
          </p:cNvSpPr>
          <p:nvPr/>
        </p:nvSpPr>
        <p:spPr bwMode="auto">
          <a:xfrm>
            <a:off x="304800" y="14097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" pitchFamily="18" charset="0"/>
                <a:ea typeface="MS PGothic" pitchFamily="34" charset="-128"/>
              </a:rPr>
              <a:t>A </a:t>
            </a:r>
            <a:r>
              <a:rPr lang="en-US" sz="2400" b="1" i="1">
                <a:latin typeface="Times" pitchFamily="18" charset="0"/>
                <a:ea typeface="MS PGothic" pitchFamily="34" charset="-128"/>
              </a:rPr>
              <a:t>first-in, first-out</a:t>
            </a:r>
            <a:r>
              <a:rPr lang="en-US" sz="2400">
                <a:latin typeface="Times" pitchFamily="18" charset="0"/>
                <a:ea typeface="MS PGothic" pitchFamily="34" charset="-128"/>
              </a:rPr>
              <a:t> (FIFO) list</a:t>
            </a:r>
          </a:p>
        </p:txBody>
      </p:sp>
      <p:pic>
        <p:nvPicPr>
          <p:cNvPr id="5126" name="Picture 106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4038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65"/>
          <p:cNvSpPr txBox="1">
            <a:spLocks noChangeArrowheads="1"/>
          </p:cNvSpPr>
          <p:nvPr/>
        </p:nvSpPr>
        <p:spPr bwMode="auto">
          <a:xfrm>
            <a:off x="4940300" y="381000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Times" pitchFamily="18" charset="0"/>
                <a:ea typeface="MS PGothic" pitchFamily="34" charset="-128"/>
              </a:rPr>
              <a:t>also, a hairstyle: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the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Imperial Queue</a:t>
            </a:r>
            <a:endParaRPr lang="en-US" sz="16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5128" name="Line 1066"/>
          <p:cNvSpPr>
            <a:spLocks noChangeShapeType="1"/>
          </p:cNvSpPr>
          <p:nvPr/>
        </p:nvSpPr>
        <p:spPr bwMode="auto">
          <a:xfrm flipH="1">
            <a:off x="7213600" y="4114800"/>
            <a:ext cx="711200" cy="495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9" name="Picture 106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68"/>
          <p:cNvSpPr txBox="1">
            <a:spLocks noChangeArrowheads="1"/>
          </p:cNvSpPr>
          <p:nvPr/>
        </p:nvSpPr>
        <p:spPr bwMode="auto">
          <a:xfrm>
            <a:off x="533400" y="188118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" pitchFamily="18" charset="0"/>
                <a:ea typeface="MS PGothic" pitchFamily="34" charset="-128"/>
              </a:rPr>
              <a:t>Or, first-come, first-served…</a:t>
            </a:r>
          </a:p>
        </p:txBody>
      </p:sp>
      <p:sp>
        <p:nvSpPr>
          <p:cNvPr id="5131" name="Text Box 1069"/>
          <p:cNvSpPr txBox="1">
            <a:spLocks noChangeArrowheads="1"/>
          </p:cNvSpPr>
          <p:nvPr/>
        </p:nvSpPr>
        <p:spPr bwMode="auto">
          <a:xfrm>
            <a:off x="533400" y="2185988"/>
            <a:ext cx="480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" pitchFamily="18" charset="0"/>
                <a:ea typeface="MS PGothic" pitchFamily="34" charset="-128"/>
              </a:rPr>
              <a:t>e.g., network requests -- or requests for network!</a:t>
            </a:r>
          </a:p>
        </p:txBody>
      </p:sp>
      <p:sp>
        <p:nvSpPr>
          <p:cNvPr id="5132" name="Text Box 1070"/>
          <p:cNvSpPr txBox="1">
            <a:spLocks noChangeArrowheads="1"/>
          </p:cNvSpPr>
          <p:nvPr/>
        </p:nvSpPr>
        <p:spPr bwMode="auto">
          <a:xfrm>
            <a:off x="838200" y="5867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" pitchFamily="18" charset="0"/>
                <a:ea typeface="MS PGothic" pitchFamily="34" charset="-128"/>
              </a:rPr>
              <a:t>Greg Packer is at the front of this line somewhere…</a:t>
            </a:r>
          </a:p>
        </p:txBody>
      </p:sp>
      <p:sp>
        <p:nvSpPr>
          <p:cNvPr id="5133" name="Text Box 10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02325" y="25146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rPr>
              <a:t>Queue</a:t>
            </a:r>
          </a:p>
        </p:txBody>
      </p:sp>
      <p:sp>
        <p:nvSpPr>
          <p:cNvPr id="5134" name="Text Box 107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5888" y="27971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in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grpSp>
        <p:nvGrpSpPr>
          <p:cNvPr id="5135" name="Group 107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18200" y="3065463"/>
            <a:ext cx="969963" cy="514350"/>
            <a:chOff x="489" y="1549"/>
            <a:chExt cx="611" cy="324"/>
          </a:xfrm>
        </p:grpSpPr>
        <p:sp>
          <p:nvSpPr>
            <p:cNvPr id="5147" name="Rectangle 10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Rectangle 107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6" name="Rectangle 107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0225" y="30654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107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25" y="3152775"/>
            <a:ext cx="503238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07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08925" y="27813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out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5139" name="AutoShape 107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27638" y="3143250"/>
            <a:ext cx="503237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108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4813" y="312102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…</a:t>
            </a:r>
          </a:p>
        </p:txBody>
      </p:sp>
      <p:sp>
        <p:nvSpPr>
          <p:cNvPr id="5141" name="Text Box 108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2800" y="310991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42</a:t>
            </a:r>
          </a:p>
        </p:txBody>
      </p:sp>
      <p:sp>
        <p:nvSpPr>
          <p:cNvPr id="5142" name="Text Box 108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3638" y="311467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 7</a:t>
            </a:r>
          </a:p>
        </p:txBody>
      </p:sp>
      <p:sp>
        <p:nvSpPr>
          <p:cNvPr id="5143" name="Text Box 108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45350" y="311943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60</a:t>
            </a:r>
          </a:p>
        </p:txBody>
      </p:sp>
      <p:sp>
        <p:nvSpPr>
          <p:cNvPr id="5144" name="Rectangle 10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62825" y="30654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45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19088"/>
            <a:ext cx="28940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8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Methods for Queues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-76200" y="1798637"/>
            <a:ext cx="93726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dirty="0" smtClean="0"/>
              <a:t>add something to the end of the queue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dirty="0" smtClean="0"/>
              <a:t>remove something from the front of the queue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peek:</a:t>
            </a:r>
            <a:r>
              <a:rPr lang="en-US" sz="2800" dirty="0" smtClean="0"/>
              <a:t> look at the thing on the front of the queue</a:t>
            </a:r>
          </a:p>
        </p:txBody>
      </p:sp>
      <p:sp>
        <p:nvSpPr>
          <p:cNvPr id="4" name="Oval 3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34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99500" cy="4525963"/>
          </a:xfrm>
        </p:spPr>
        <p:txBody>
          <a:bodyPr/>
          <a:lstStyle/>
          <a:p>
            <a:r>
              <a:rPr lang="en-US" dirty="0" smtClean="0"/>
              <a:t>Prolog Quiz</a:t>
            </a:r>
          </a:p>
          <a:p>
            <a:pPr lvl="1"/>
            <a:r>
              <a:rPr lang="en-US" dirty="0" smtClean="0"/>
              <a:t>Due Wednesday March 13</a:t>
            </a:r>
            <a:r>
              <a:rPr lang="en-US" baseline="30000" dirty="0" smtClean="0"/>
              <a:t>th</a:t>
            </a:r>
            <a:r>
              <a:rPr lang="en-US" dirty="0" smtClean="0"/>
              <a:t> at 5pm </a:t>
            </a:r>
          </a:p>
          <a:p>
            <a:pPr lvl="1"/>
            <a:r>
              <a:rPr lang="en-US" dirty="0" smtClean="0"/>
              <a:t>Under Colleen’s door</a:t>
            </a:r>
          </a:p>
          <a:p>
            <a:pPr lvl="1"/>
            <a:r>
              <a:rPr lang="en-US" dirty="0" smtClean="0"/>
              <a:t>Has 4 pages (not 4 questions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Homework 6 length!</a:t>
            </a:r>
            <a:endParaRPr lang="en-US" dirty="0"/>
          </a:p>
          <a:p>
            <a:r>
              <a:rPr lang="en-US" dirty="0" smtClean="0"/>
              <a:t>Homework 7 due Wednesday after spring break</a:t>
            </a:r>
          </a:p>
          <a:p>
            <a:pPr lvl="1"/>
            <a:r>
              <a:rPr lang="en-US" dirty="0" smtClean="0"/>
              <a:t>March 27</a:t>
            </a:r>
            <a:r>
              <a:rPr lang="en-US" baseline="30000" dirty="0" smtClean="0"/>
              <a:t>th</a:t>
            </a:r>
            <a:r>
              <a:rPr lang="en-US" dirty="0" smtClean="0"/>
              <a:t> at 11:59 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52400" y="381000"/>
            <a:ext cx="5727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Interface Example: </a:t>
            </a:r>
            <a:r>
              <a:rPr lang="en-US" sz="4400">
                <a:latin typeface="Courier New" pitchFamily="49" charset="0"/>
                <a:cs typeface="Courier New" pitchFamily="49" charset="0"/>
              </a:rPr>
              <a:t>Queue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82825"/>
            <a:ext cx="83693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31763"/>
            <a:ext cx="30829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780338" y="4354513"/>
            <a:ext cx="996950" cy="457200"/>
          </a:xfrm>
          <a:prstGeom prst="borderCallout1">
            <a:avLst>
              <a:gd name="adj1" fmla="val 49025"/>
              <a:gd name="adj2" fmla="val -2330"/>
              <a:gd name="adj3" fmla="val 162837"/>
              <a:gd name="adj4" fmla="val -5333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add </a:t>
            </a:r>
            <a:endParaRPr lang="en-US" sz="1200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248400" y="3903663"/>
            <a:ext cx="1447800" cy="457200"/>
          </a:xfrm>
          <a:prstGeom prst="borderCallout1">
            <a:avLst>
              <a:gd name="adj1" fmla="val 49025"/>
              <a:gd name="adj2" fmla="val -2330"/>
              <a:gd name="adj3" fmla="val 152448"/>
              <a:gd name="adj4" fmla="val -3344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remove</a:t>
            </a:r>
            <a:endParaRPr lang="en-US" sz="1200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6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0650"/>
            <a:ext cx="88328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QUEUES: </a:t>
            </a:r>
            <a:r>
              <a:rPr lang="en-US" b="1" dirty="0" smtClean="0"/>
              <a:t>First </a:t>
            </a:r>
            <a:r>
              <a:rPr lang="en-US" dirty="0" smtClean="0"/>
              <a:t>in First 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5949950"/>
            <a:ext cx="914400" cy="693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7010400" y="48387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457200" y="6026150"/>
            <a:ext cx="2895600" cy="615950"/>
          </a:xfrm>
          <a:prstGeom prst="borderCallout1">
            <a:avLst>
              <a:gd name="adj1" fmla="val 679"/>
              <a:gd name="adj2" fmla="val 8129"/>
              <a:gd name="adj3" fmla="val -105392"/>
              <a:gd name="adj4" fmla="val 549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dequeued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QueueInterface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3</a:t>
            </a:r>
            <a:endParaRPr lang="en-US" b="1" dirty="0"/>
          </a:p>
        </p:txBody>
      </p:sp>
      <p:pic>
        <p:nvPicPr>
          <p:cNvPr id="922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Java data structures could you use to implement a Queue?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dirty="0" smtClean="0"/>
              <a:t>(from homework 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String[] </a:t>
            </a:r>
            <a:r>
              <a:rPr lang="en-US" dirty="0" smtClean="0"/>
              <a:t>(or some other Array)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 and 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 only (II </a:t>
            </a:r>
            <a:r>
              <a:rPr lang="en-US" dirty="0" smtClean="0">
                <a:cs typeface="Courier New" pitchFamily="49" charset="0"/>
              </a:rPr>
              <a:t>has some limitations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II only (I </a:t>
            </a:r>
            <a:r>
              <a:rPr lang="en-US" dirty="0" smtClean="0">
                <a:cs typeface="Courier New" pitchFamily="49" charset="0"/>
              </a:rPr>
              <a:t>has some limitations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??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Stacks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in – Last out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0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Methods for Stack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push : </a:t>
            </a:r>
            <a:r>
              <a:rPr lang="en-US" smtClean="0"/>
              <a:t>put something on top of the stack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pop: </a:t>
            </a:r>
            <a:r>
              <a:rPr lang="en-US" smtClean="0"/>
              <a:t>take something from the top of the stack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peek:</a:t>
            </a:r>
            <a:r>
              <a:rPr lang="en-US" smtClean="0"/>
              <a:t> look at the thing on the top of the stack</a:t>
            </a:r>
          </a:p>
        </p:txBody>
      </p:sp>
      <p:sp>
        <p:nvSpPr>
          <p:cNvPr id="4" name="Oval 3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4572000" y="4665070"/>
            <a:ext cx="30861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178050"/>
            <a:ext cx="76755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5880100" y="107950"/>
            <a:ext cx="30861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 txBox="1">
            <a:spLocks/>
          </p:cNvSpPr>
          <p:nvPr/>
        </p:nvSpPr>
        <p:spPr bwMode="auto">
          <a:xfrm>
            <a:off x="152400" y="381000"/>
            <a:ext cx="5727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Interface Example: </a:t>
            </a:r>
            <a:r>
              <a:rPr lang="en-US" sz="4400">
                <a:latin typeface="Courier New" pitchFamily="49" charset="0"/>
                <a:cs typeface="Courier New" pitchFamily="49" charset="0"/>
              </a:rPr>
              <a:t>Stacks</a:t>
            </a:r>
          </a:p>
        </p:txBody>
      </p:sp>
      <p:sp>
        <p:nvSpPr>
          <p:cNvPr id="6" name="Oval 5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STACKS: Last in First Out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13038"/>
            <a:ext cx="878998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57150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4343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44958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2895600" y="6026150"/>
            <a:ext cx="2590800" cy="615950"/>
          </a:xfrm>
          <a:prstGeom prst="borderCallout1">
            <a:avLst>
              <a:gd name="adj1" fmla="val 679"/>
              <a:gd name="adj2" fmla="val 8129"/>
              <a:gd name="adj3" fmla="val -118888"/>
              <a:gd name="adj4" fmla="val -1685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popped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StackInterface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0259E-6 L -0.15833 0.183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Try these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Read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Draw a picture of what this would produce.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Write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Write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peek()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3" y="3259919"/>
            <a:ext cx="8139113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4582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  <p:sp>
        <p:nvSpPr>
          <p:cNvPr id="6" name="Line Callout 1 5"/>
          <p:cNvSpPr/>
          <p:nvPr/>
        </p:nvSpPr>
        <p:spPr>
          <a:xfrm>
            <a:off x="4636008" y="3798246"/>
            <a:ext cx="4355591" cy="753281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Are you done with the pictures? </a:t>
            </a:r>
          </a:p>
          <a:p>
            <a:pPr algn="ctr">
              <a:defRPr/>
            </a:pPr>
            <a:r>
              <a:rPr lang="en-US" sz="2400" dirty="0" smtClean="0"/>
              <a:t>A) stuck       B) Yes 	C) No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9"/>
          <a:stretch/>
        </p:blipFill>
        <p:spPr bwMode="auto">
          <a:xfrm>
            <a:off x="0" y="0"/>
            <a:ext cx="8789987" cy="9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007909" y="1458005"/>
            <a:ext cx="1993407" cy="1763110"/>
            <a:chOff x="3626343" y="2485040"/>
            <a:chExt cx="1993407" cy="176311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err="1" smtClean="0">
                  <a:latin typeface="Courier New" pitchFamily="49" charset="0"/>
                  <a:cs typeface="Courier New" pitchFamily="49" charset="0"/>
                </a:rPr>
                <a:t>StackCell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data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27378" y="4083725"/>
            <a:ext cx="1993407" cy="1258830"/>
            <a:chOff x="3973842" y="4649186"/>
            <a:chExt cx="1993407" cy="125883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973842" y="4649186"/>
              <a:ext cx="1993407" cy="1258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err="1" smtClean="0">
                  <a:latin typeface="Courier New" pitchFamily="49" charset="0"/>
                  <a:cs typeface="Courier New" pitchFamily="49" charset="0"/>
                </a:rPr>
                <a:t>StackLL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front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34552" y="4100672"/>
            <a:ext cx="1993407" cy="1763110"/>
            <a:chOff x="3626343" y="2485040"/>
            <a:chExt cx="1993407" cy="176311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err="1" smtClean="0">
                  <a:latin typeface="Courier New" pitchFamily="49" charset="0"/>
                  <a:cs typeface="Courier New" pitchFamily="49" charset="0"/>
                </a:rPr>
                <a:t>StackCell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data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754842" y="2099547"/>
            <a:ext cx="2455863" cy="1121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-25742" y="2316376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6"/>
          <a:stretch>
            <a:fillRect/>
          </a:stretch>
        </p:blipFill>
        <p:spPr bwMode="auto">
          <a:xfrm>
            <a:off x="0" y="0"/>
            <a:ext cx="8789987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007909" y="1458005"/>
            <a:ext cx="1993407" cy="1763110"/>
            <a:chOff x="3626343" y="2485040"/>
            <a:chExt cx="1993407" cy="176311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err="1" smtClean="0">
                  <a:latin typeface="Courier New" pitchFamily="49" charset="0"/>
                  <a:cs typeface="Courier New" pitchFamily="49" charset="0"/>
                </a:rPr>
                <a:t>StackCell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data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27378" y="4083725"/>
            <a:ext cx="1993407" cy="1258830"/>
            <a:chOff x="3973842" y="4649186"/>
            <a:chExt cx="1993407" cy="125883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973842" y="4649186"/>
              <a:ext cx="1993407" cy="1258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err="1" smtClean="0">
                  <a:latin typeface="Courier New" pitchFamily="49" charset="0"/>
                  <a:cs typeface="Courier New" pitchFamily="49" charset="0"/>
                </a:rPr>
                <a:t>StackLL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front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34552" y="4100672"/>
            <a:ext cx="1993407" cy="1763110"/>
            <a:chOff x="3626343" y="2485040"/>
            <a:chExt cx="1993407" cy="176311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err="1" smtClean="0">
                  <a:latin typeface="Courier New" pitchFamily="49" charset="0"/>
                  <a:cs typeface="Courier New" pitchFamily="49" charset="0"/>
                </a:rPr>
                <a:t>StackCell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data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754842" y="2099547"/>
            <a:ext cx="2455863" cy="1121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-25742" y="2316376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r>
              <a:rPr lang="en-US" smtClean="0"/>
              <a:t>Direction Finding!</a:t>
            </a:r>
          </a:p>
        </p:txBody>
      </p:sp>
      <p:grpSp>
        <p:nvGrpSpPr>
          <p:cNvPr id="3075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3092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093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3076" name="Picture 6" descr="googlemaps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20788"/>
            <a:ext cx="84709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6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96000" y="5562600"/>
            <a:ext cx="228600" cy="228600"/>
            <a:chOff x="4848" y="1056"/>
            <a:chExt cx="480" cy="528"/>
          </a:xfrm>
        </p:grpSpPr>
        <p:sp>
          <p:nvSpPr>
            <p:cNvPr id="3079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1 w 1048"/>
                <a:gd name="T1" fmla="*/ 2 h 250"/>
                <a:gd name="T2" fmla="*/ 2 w 1048"/>
                <a:gd name="T3" fmla="*/ 8 h 250"/>
                <a:gd name="T4" fmla="*/ 2 w 1048"/>
                <a:gd name="T5" fmla="*/ 10 h 250"/>
                <a:gd name="T6" fmla="*/ 2 w 1048"/>
                <a:gd name="T7" fmla="*/ 12 h 250"/>
                <a:gd name="T8" fmla="*/ 2 w 1048"/>
                <a:gd name="T9" fmla="*/ 15 h 250"/>
                <a:gd name="T10" fmla="*/ 1 w 1048"/>
                <a:gd name="T11" fmla="*/ 21 h 250"/>
                <a:gd name="T12" fmla="*/ 0 w 1048"/>
                <a:gd name="T13" fmla="*/ 20 h 250"/>
                <a:gd name="T14" fmla="*/ 0 w 1048"/>
                <a:gd name="T15" fmla="*/ 18 h 250"/>
                <a:gd name="T16" fmla="*/ 0 w 1048"/>
                <a:gd name="T17" fmla="*/ 14 h 250"/>
                <a:gd name="T18" fmla="*/ 0 w 1048"/>
                <a:gd name="T19" fmla="*/ 12 h 250"/>
                <a:gd name="T20" fmla="*/ 0 w 1048"/>
                <a:gd name="T21" fmla="*/ 7 h 250"/>
                <a:gd name="T22" fmla="*/ 0 w 1048"/>
                <a:gd name="T23" fmla="*/ 5 h 250"/>
                <a:gd name="T24" fmla="*/ 0 w 1048"/>
                <a:gd name="T25" fmla="*/ 2 h 250"/>
                <a:gd name="T26" fmla="*/ 1 w 1048"/>
                <a:gd name="T27" fmla="*/ 1 h 250"/>
                <a:gd name="T28" fmla="*/ 1 w 1048"/>
                <a:gd name="T29" fmla="*/ 2 h 250"/>
                <a:gd name="T30" fmla="*/ 1 w 1048"/>
                <a:gd name="T31" fmla="*/ 2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1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2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3" name="Oval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4" name="Oval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5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6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7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8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22 w 648"/>
                <a:gd name="T1" fmla="*/ 0 h 256"/>
                <a:gd name="T2" fmla="*/ 5 w 648"/>
                <a:gd name="T3" fmla="*/ 1 h 256"/>
                <a:gd name="T4" fmla="*/ 0 w 648"/>
                <a:gd name="T5" fmla="*/ 9 h 256"/>
                <a:gd name="T6" fmla="*/ 17 w 648"/>
                <a:gd name="T7" fmla="*/ 18 h 256"/>
                <a:gd name="T8" fmla="*/ 32 w 648"/>
                <a:gd name="T9" fmla="*/ 22 h 256"/>
                <a:gd name="T10" fmla="*/ 51 w 648"/>
                <a:gd name="T11" fmla="*/ 23 h 256"/>
                <a:gd name="T12" fmla="*/ 69 w 648"/>
                <a:gd name="T13" fmla="*/ 18 h 256"/>
                <a:gd name="T14" fmla="*/ 65 w 648"/>
                <a:gd name="T15" fmla="*/ 14 h 256"/>
                <a:gd name="T16" fmla="*/ 58 w 648"/>
                <a:gd name="T17" fmla="*/ 8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10 w 442"/>
                <a:gd name="T1" fmla="*/ 13 h 192"/>
                <a:gd name="T2" fmla="*/ 3 w 442"/>
                <a:gd name="T3" fmla="*/ 8 h 192"/>
                <a:gd name="T4" fmla="*/ 6 w 442"/>
                <a:gd name="T5" fmla="*/ 0 h 192"/>
                <a:gd name="T6" fmla="*/ 25 w 442"/>
                <a:gd name="T7" fmla="*/ 1 h 192"/>
                <a:gd name="T8" fmla="*/ 40 w 442"/>
                <a:gd name="T9" fmla="*/ 6 h 192"/>
                <a:gd name="T10" fmla="*/ 47 w 442"/>
                <a:gd name="T11" fmla="*/ 8 h 192"/>
                <a:gd name="T12" fmla="*/ 46 w 442"/>
                <a:gd name="T13" fmla="*/ 11 h 192"/>
                <a:gd name="T14" fmla="*/ 30 w 442"/>
                <a:gd name="T15" fmla="*/ 15 h 192"/>
                <a:gd name="T16" fmla="*/ 27 w 442"/>
                <a:gd name="T17" fmla="*/ 15 h 192"/>
                <a:gd name="T18" fmla="*/ 24 w 442"/>
                <a:gd name="T19" fmla="*/ 17 h 192"/>
                <a:gd name="T20" fmla="*/ 21 w 442"/>
                <a:gd name="T21" fmla="*/ 18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Box 20"/>
          <p:cNvSpPr txBox="1">
            <a:spLocks noChangeArrowheads="1"/>
          </p:cNvSpPr>
          <p:nvPr/>
        </p:nvSpPr>
        <p:spPr bwMode="auto">
          <a:xfrm>
            <a:off x="5105400" y="5486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no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9"/>
            <a:ext cx="5305756" cy="3959631"/>
            <a:chOff x="104444" y="115889"/>
            <a:chExt cx="5305756" cy="3959631"/>
          </a:xfrm>
        </p:grpSpPr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59595" cy="2061202"/>
              <a:chOff x="3626343" y="2485040"/>
              <a:chExt cx="2959595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u="sng" dirty="0" err="1" smtClean="0">
                    <a:latin typeface="Courier New" pitchFamily="49" charset="0"/>
                    <a:cs typeface="Courier New" pitchFamily="49" charset="0"/>
                  </a:rPr>
                  <a:t>StackCell</a:t>
                </a: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data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next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9"/>
              <a:ext cx="2346161" cy="1258830"/>
              <a:chOff x="3973842" y="4649186"/>
              <a:chExt cx="2346161" cy="125883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6"/>
                <a:ext cx="1993407" cy="1258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err="1" smtClean="0">
                    <a:latin typeface="Courier New" pitchFamily="49" charset="0"/>
                    <a:cs typeface="Courier New" pitchFamily="49" charset="0"/>
                  </a:rPr>
                  <a:t>StackLL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front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u="sng" dirty="0" err="1" smtClean="0">
                    <a:latin typeface="Courier New" pitchFamily="49" charset="0"/>
                    <a:cs typeface="Courier New" pitchFamily="49" charset="0"/>
                  </a:rPr>
                  <a:t>StackCell</a:t>
                </a: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data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next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116765" y="1448886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myStack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884465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882087" y="716551"/>
              <a:ext cx="457200" cy="381000"/>
              <a:chOff x="2364372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364372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364372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364372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7482818" y="3465489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V="1">
            <a:off x="7482818" y="3465489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6"/>
          <a:stretch>
            <a:fillRect/>
          </a:stretch>
        </p:blipFill>
        <p:spPr bwMode="auto">
          <a:xfrm>
            <a:off x="116765" y="4953000"/>
            <a:ext cx="8789987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Debugging in Eclipse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24848"/>
            <a:ext cx="6400800" cy="11139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3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-20472"/>
            <a:ext cx="5162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4419600"/>
            <a:ext cx="40862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522243"/>
            <a:ext cx="4057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00200" y="6019800"/>
            <a:ext cx="4343400" cy="7429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Ctrl+Space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8600" y="1914525"/>
            <a:ext cx="1456258" cy="7429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Ctrl+Space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53075" y="1143000"/>
            <a:ext cx="3124200" cy="1143000"/>
          </a:xfrm>
        </p:spPr>
        <p:txBody>
          <a:bodyPr/>
          <a:lstStyle/>
          <a:p>
            <a:r>
              <a:rPr lang="en-US" dirty="0" smtClean="0"/>
              <a:t>Eclipse </a:t>
            </a:r>
            <a:br>
              <a:rPr lang="en-US" dirty="0" smtClean="0"/>
            </a:br>
            <a:r>
              <a:rPr lang="en-US" dirty="0" smtClean="0"/>
              <a:t>Ctrl + Space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8229600" cy="1143000"/>
          </a:xfrm>
        </p:spPr>
        <p:txBody>
          <a:bodyPr/>
          <a:lstStyle/>
          <a:p>
            <a:r>
              <a:rPr lang="en-US" b="1" dirty="0" smtClean="0"/>
              <a:t>Debugging</a:t>
            </a:r>
            <a:endParaRPr lang="en-US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8087"/>
            <a:ext cx="4000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76200" y="76200"/>
            <a:ext cx="3024188" cy="2339312"/>
          </a:xfrm>
          <a:prstGeom prst="borderCallout1">
            <a:avLst>
              <a:gd name="adj1" fmla="val 53622"/>
              <a:gd name="adj2" fmla="val 98756"/>
              <a:gd name="adj3" fmla="val 73964"/>
              <a:gd name="adj4" fmla="val 14361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STEP 1: </a:t>
            </a:r>
            <a:r>
              <a:rPr lang="en-US" sz="2400" dirty="0" smtClean="0"/>
              <a:t>Double click to add a break point</a:t>
            </a:r>
          </a:p>
          <a:p>
            <a:pPr algn="ctr"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Eclipse will stop </a:t>
            </a:r>
            <a:r>
              <a:rPr lang="en-US" sz="2400" dirty="0"/>
              <a:t>BEFORE we execute this line.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87" y="2438400"/>
            <a:ext cx="4208813" cy="129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78475" y="2634516"/>
            <a:ext cx="3024188" cy="1251684"/>
          </a:xfrm>
          <a:prstGeom prst="borderCallout1">
            <a:avLst>
              <a:gd name="adj1" fmla="val 35198"/>
              <a:gd name="adj2" fmla="val 100561"/>
              <a:gd name="adj3" fmla="val 56417"/>
              <a:gd name="adj4" fmla="val 18874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STEP 2:</a:t>
            </a:r>
            <a:r>
              <a:rPr lang="en-US" sz="2400" dirty="0" smtClean="0"/>
              <a:t> Click on the BUG to run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36054"/>
            <a:ext cx="6743700" cy="2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7391400" y="4436054"/>
            <a:ext cx="1512094" cy="2269546"/>
          </a:xfrm>
          <a:prstGeom prst="borderCallout1">
            <a:avLst>
              <a:gd name="adj1" fmla="val 48286"/>
              <a:gd name="adj2" fmla="val -1430"/>
              <a:gd name="adj3" fmla="val 17643"/>
              <a:gd name="adj4" fmla="val -9466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STEP 3:</a:t>
            </a:r>
            <a:r>
              <a:rPr lang="en-US" sz="2400" dirty="0" smtClean="0"/>
              <a:t> Click on Debug View</a:t>
            </a:r>
          </a:p>
          <a:p>
            <a:pPr algn="ctr">
              <a:defRPr/>
            </a:pPr>
            <a:r>
              <a:rPr lang="en-US" sz="2000" dirty="0" smtClean="0"/>
              <a:t>(or set as default)</a:t>
            </a:r>
          </a:p>
        </p:txBody>
      </p:sp>
    </p:spTree>
    <p:extLst>
      <p:ext uri="{BB962C8B-B14F-4D97-AF65-F5344CB8AC3E}">
        <p14:creationId xmlns:p14="http://schemas.microsoft.com/office/powerpoint/2010/main" val="3781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696277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" y="4587425"/>
            <a:ext cx="8065620" cy="227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3084466" y="3962400"/>
            <a:ext cx="3024188" cy="442912"/>
          </a:xfrm>
          <a:prstGeom prst="borderCallout1">
            <a:avLst>
              <a:gd name="adj1" fmla="val 48306"/>
              <a:gd name="adj2" fmla="val -2332"/>
              <a:gd name="adj3" fmla="val 320611"/>
              <a:gd name="adj4" fmla="val -572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Next line to execute</a:t>
            </a:r>
            <a:endParaRPr lang="en-US" sz="24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43370"/>
            <a:ext cx="3303081" cy="201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176609" y="381000"/>
            <a:ext cx="1841454" cy="1128712"/>
          </a:xfrm>
          <a:prstGeom prst="borderCallout1">
            <a:avLst>
              <a:gd name="adj1" fmla="val 79744"/>
              <a:gd name="adj2" fmla="val 13232"/>
              <a:gd name="adj3" fmla="val 151526"/>
              <a:gd name="adj4" fmla="val -4929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Go line by line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IN</a:t>
            </a:r>
            <a:r>
              <a:rPr lang="en-US" sz="2400" i="1" dirty="0" smtClean="0"/>
              <a:t> </a:t>
            </a:r>
            <a:r>
              <a:rPr lang="en-US" sz="2400" dirty="0" smtClean="0"/>
              <a:t>this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3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181600" y="2515661"/>
            <a:ext cx="1841454" cy="1128712"/>
          </a:xfrm>
          <a:prstGeom prst="borderCallout1">
            <a:avLst>
              <a:gd name="adj1" fmla="val 97881"/>
              <a:gd name="adj2" fmla="val -109"/>
              <a:gd name="adj3" fmla="val 151526"/>
              <a:gd name="adj4" fmla="val -4929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AFTER stepping into</a:t>
            </a:r>
            <a:endParaRPr lang="en-US" sz="2400" b="1" dirty="0"/>
          </a:p>
        </p:txBody>
      </p:sp>
      <p:sp>
        <p:nvSpPr>
          <p:cNvPr id="6" name="Line Callout 1 5"/>
          <p:cNvSpPr/>
          <p:nvPr/>
        </p:nvSpPr>
        <p:spPr>
          <a:xfrm>
            <a:off x="7307095" y="1905000"/>
            <a:ext cx="1841454" cy="514066"/>
          </a:xfrm>
          <a:prstGeom prst="borderCallout1">
            <a:avLst>
              <a:gd name="adj1" fmla="val 32141"/>
              <a:gd name="adj2" fmla="val -850"/>
              <a:gd name="adj3" fmla="val -23651"/>
              <a:gd name="adj4" fmla="val -3521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Variables!</a:t>
            </a:r>
            <a:endParaRPr lang="en-US" sz="2400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5" y="4953000"/>
            <a:ext cx="413238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176609" y="3505200"/>
            <a:ext cx="1841454" cy="1128712"/>
          </a:xfrm>
          <a:prstGeom prst="borderCallout1">
            <a:avLst>
              <a:gd name="adj1" fmla="val 85790"/>
              <a:gd name="adj2" fmla="val -2332"/>
              <a:gd name="adj3" fmla="val 151526"/>
              <a:gd name="adj4" fmla="val -4929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Execute this line</a:t>
            </a: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/>
          <a:stretch/>
        </p:blipFill>
        <p:spPr bwMode="auto">
          <a:xfrm>
            <a:off x="3429000" y="5905500"/>
            <a:ext cx="1395199" cy="721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52400" y="5653088"/>
            <a:ext cx="2743200" cy="1128712"/>
          </a:xfrm>
          <a:prstGeom prst="borderCallout1">
            <a:avLst>
              <a:gd name="adj1" fmla="val 59189"/>
              <a:gd name="adj2" fmla="val 100653"/>
              <a:gd name="adj3" fmla="val 46330"/>
              <a:gd name="adj4" fmla="val 1195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Return from this function (go back to where it was called)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18197"/>
            <a:ext cx="9132627" cy="68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4260872" y="5277383"/>
            <a:ext cx="2292327" cy="1128712"/>
          </a:xfrm>
          <a:prstGeom prst="borderCallout1">
            <a:avLst>
              <a:gd name="adj1" fmla="val 97881"/>
              <a:gd name="adj2" fmla="val -109"/>
              <a:gd name="adj3" fmla="val 86232"/>
              <a:gd name="adj4" fmla="val -5643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AFTER returning from the method</a:t>
            </a:r>
            <a:endParaRPr lang="en-US" sz="2400" b="1" dirty="0"/>
          </a:p>
        </p:txBody>
      </p:sp>
      <p:sp>
        <p:nvSpPr>
          <p:cNvPr id="8" name="Line Callout 1 7"/>
          <p:cNvSpPr/>
          <p:nvPr/>
        </p:nvSpPr>
        <p:spPr>
          <a:xfrm>
            <a:off x="381000" y="1080448"/>
            <a:ext cx="3054327" cy="838200"/>
          </a:xfrm>
          <a:prstGeom prst="borderCallout1">
            <a:avLst>
              <a:gd name="adj1" fmla="val 12032"/>
              <a:gd name="adj2" fmla="val 151710"/>
              <a:gd name="adj3" fmla="val 25775"/>
              <a:gd name="adj4" fmla="val 9835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In test cases “this” isn’t important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407158" y="2081284"/>
            <a:ext cx="3054327" cy="838200"/>
          </a:xfrm>
          <a:prstGeom prst="borderCallout1">
            <a:avLst>
              <a:gd name="adj1" fmla="val -84033"/>
              <a:gd name="adj2" fmla="val 151710"/>
              <a:gd name="adj3" fmla="val 25775"/>
              <a:gd name="adj4" fmla="val 9835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Here is our variable </a:t>
            </a:r>
          </a:p>
          <a:p>
            <a:pPr algn="ctr"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theStack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90600" y="3098043"/>
            <a:ext cx="2470885" cy="838200"/>
          </a:xfrm>
          <a:prstGeom prst="borderCallout1">
            <a:avLst>
              <a:gd name="adj1" fmla="val -162188"/>
              <a:gd name="adj2" fmla="val 179116"/>
              <a:gd name="adj3" fmla="val 25775"/>
              <a:gd name="adj4" fmla="val 9835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Instance variable</a:t>
            </a:r>
          </a:p>
          <a:p>
            <a:pPr algn="ctr"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data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1143000" y="4148922"/>
            <a:ext cx="2470885" cy="838200"/>
          </a:xfrm>
          <a:prstGeom prst="borderCallout1">
            <a:avLst>
              <a:gd name="adj1" fmla="val -188240"/>
              <a:gd name="adj2" fmla="val 175250"/>
              <a:gd name="adj3" fmla="val 25775"/>
              <a:gd name="adj4" fmla="val 9835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Instance variable</a:t>
            </a:r>
          </a:p>
          <a:p>
            <a:pPr algn="ctr"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553199" y="3729822"/>
            <a:ext cx="2470885" cy="1257300"/>
          </a:xfrm>
          <a:prstGeom prst="borderCallout1">
            <a:avLst>
              <a:gd name="adj1" fmla="val -142650"/>
              <a:gd name="adj2" fmla="val -14204"/>
              <a:gd name="adj3" fmla="val -6789"/>
              <a:gd name="adj4" fmla="val 304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Other variables we didn’t create (built in)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6553200" y="3733800"/>
            <a:ext cx="2470885" cy="1257300"/>
          </a:xfrm>
          <a:prstGeom prst="borderCallout1">
            <a:avLst>
              <a:gd name="adj1" fmla="val -82949"/>
              <a:gd name="adj2" fmla="val -19175"/>
              <a:gd name="adj3" fmla="val -6789"/>
              <a:gd name="adj4" fmla="val 304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Other variables we didn’t create (built in)</a:t>
            </a:r>
          </a:p>
        </p:txBody>
      </p:sp>
    </p:spTree>
    <p:extLst>
      <p:ext uri="{BB962C8B-B14F-4D97-AF65-F5344CB8AC3E}">
        <p14:creationId xmlns:p14="http://schemas.microsoft.com/office/powerpoint/2010/main" val="34856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oglemaps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56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3ronaldAv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6725"/>
            <a:ext cx="5334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838200"/>
            <a:ext cx="4114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512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7" descr="25%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981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8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10" descr="25%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62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3" descr="25%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436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4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15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004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6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19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20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146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720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Rectangle 24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78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Rectangle 25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36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Rectangle 26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Rectangle 27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04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8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Rectangle 29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720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Rectangle 30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1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2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52" name="Rectangle 33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04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Rectangle 34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862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35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720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Rectangle 36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578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37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436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57" name="Picture 38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240088" y="20478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8" name="Group 39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648200" y="3484563"/>
            <a:ext cx="533400" cy="457200"/>
            <a:chOff x="1824" y="4512"/>
            <a:chExt cx="528" cy="241"/>
          </a:xfrm>
        </p:grpSpPr>
        <p:sp>
          <p:nvSpPr>
            <p:cNvPr id="5182" name="Freeform 4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33 w 1048"/>
                <a:gd name="T1" fmla="*/ 0 h 250"/>
                <a:gd name="T2" fmla="*/ 57 w 1048"/>
                <a:gd name="T3" fmla="*/ 1 h 250"/>
                <a:gd name="T4" fmla="*/ 60 w 1048"/>
                <a:gd name="T5" fmla="*/ 1 h 250"/>
                <a:gd name="T6" fmla="*/ 62 w 1048"/>
                <a:gd name="T7" fmla="*/ 1 h 250"/>
                <a:gd name="T8" fmla="*/ 66 w 1048"/>
                <a:gd name="T9" fmla="*/ 2 h 250"/>
                <a:gd name="T10" fmla="*/ 47 w 1048"/>
                <a:gd name="T11" fmla="*/ 2 h 250"/>
                <a:gd name="T12" fmla="*/ 5 w 1048"/>
                <a:gd name="T13" fmla="*/ 2 h 250"/>
                <a:gd name="T14" fmla="*/ 0 w 1048"/>
                <a:gd name="T15" fmla="*/ 2 h 250"/>
                <a:gd name="T16" fmla="*/ 1 w 1048"/>
                <a:gd name="T17" fmla="*/ 2 h 250"/>
                <a:gd name="T18" fmla="*/ 6 w 1048"/>
                <a:gd name="T19" fmla="*/ 1 h 250"/>
                <a:gd name="T20" fmla="*/ 13 w 1048"/>
                <a:gd name="T21" fmla="*/ 1 h 250"/>
                <a:gd name="T22" fmla="*/ 17 w 1048"/>
                <a:gd name="T23" fmla="*/ 1 h 250"/>
                <a:gd name="T24" fmla="*/ 20 w 1048"/>
                <a:gd name="T25" fmla="*/ 0 h 250"/>
                <a:gd name="T26" fmla="*/ 24 w 1048"/>
                <a:gd name="T27" fmla="*/ 0 h 250"/>
                <a:gd name="T28" fmla="*/ 32 w 1048"/>
                <a:gd name="T29" fmla="*/ 0 h 250"/>
                <a:gd name="T30" fmla="*/ 33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Oval 4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Oval 4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Oval 4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6" name="Oval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7" name="Oval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8" name="Oval 4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Oval 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Freeform 48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1 h 188"/>
                <a:gd name="T2" fmla="*/ 14 w 293"/>
                <a:gd name="T3" fmla="*/ 0 h 188"/>
                <a:gd name="T4" fmla="*/ 17 w 293"/>
                <a:gd name="T5" fmla="*/ 0 h 188"/>
                <a:gd name="T6" fmla="*/ 17 w 293"/>
                <a:gd name="T7" fmla="*/ 2 h 188"/>
                <a:gd name="T8" fmla="*/ 0 w 293"/>
                <a:gd name="T9" fmla="*/ 1 h 188"/>
                <a:gd name="T10" fmla="*/ 1 w 293"/>
                <a:gd name="T11" fmla="*/ 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Freeform 49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1 h 188"/>
                <a:gd name="T2" fmla="*/ 13 w 293"/>
                <a:gd name="T3" fmla="*/ 0 h 188"/>
                <a:gd name="T4" fmla="*/ 16 w 293"/>
                <a:gd name="T5" fmla="*/ 0 h 188"/>
                <a:gd name="T6" fmla="*/ 16 w 293"/>
                <a:gd name="T7" fmla="*/ 2 h 188"/>
                <a:gd name="T8" fmla="*/ 0 w 293"/>
                <a:gd name="T9" fmla="*/ 1 h 188"/>
                <a:gd name="T10" fmla="*/ 0 w 293"/>
                <a:gd name="T11" fmla="*/ 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AutoShape 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3" name="AutoShape 5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9" name="Text Box 5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34200" y="13716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Times" pitchFamily="18" charset="0"/>
              </a:rPr>
              <a:t>This maze looks kinda easy to me…</a:t>
            </a:r>
          </a:p>
        </p:txBody>
      </p:sp>
      <p:sp>
        <p:nvSpPr>
          <p:cNvPr id="5160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7923213" y="1828800"/>
            <a:ext cx="192087" cy="2460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Box 66"/>
          <p:cNvSpPr txBox="1">
            <a:spLocks noChangeArrowheads="1"/>
          </p:cNvSpPr>
          <p:nvPr/>
        </p:nvSpPr>
        <p:spPr bwMode="auto">
          <a:xfrm>
            <a:off x="2362200" y="5638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/>
              <a:t>How is this is the same problem?</a:t>
            </a:r>
          </a:p>
        </p:txBody>
      </p:sp>
      <p:sp>
        <p:nvSpPr>
          <p:cNvPr id="5162" name="Rectangle 67"/>
          <p:cNvSpPr>
            <a:spLocks noChangeArrowheads="1"/>
          </p:cNvSpPr>
          <p:nvPr/>
        </p:nvSpPr>
        <p:spPr bwMode="auto">
          <a:xfrm>
            <a:off x="0" y="12192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5163" name="Rectangle 68"/>
          <p:cNvSpPr>
            <a:spLocks noChangeArrowheads="1"/>
          </p:cNvSpPr>
          <p:nvPr/>
        </p:nvSpPr>
        <p:spPr bwMode="auto">
          <a:xfrm>
            <a:off x="266700" y="2057400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class MazeCell</a:t>
            </a:r>
          </a:p>
        </p:txBody>
      </p:sp>
      <p:sp>
        <p:nvSpPr>
          <p:cNvPr id="5164" name="Rectangle 69"/>
          <p:cNvSpPr>
            <a:spLocks noChangeArrowheads="1"/>
          </p:cNvSpPr>
          <p:nvPr/>
        </p:nvSpPr>
        <p:spPr bwMode="auto">
          <a:xfrm>
            <a:off x="2514600" y="1308100"/>
            <a:ext cx="4114800" cy="4114800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Rectangle 4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1981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66" name="Straight Arrow Connector 71"/>
          <p:cNvCxnSpPr>
            <a:cxnSpLocks noChangeShapeType="1"/>
            <a:stCxn id="5162" idx="3"/>
          </p:cNvCxnSpPr>
          <p:nvPr/>
        </p:nvCxnSpPr>
        <p:spPr bwMode="auto">
          <a:xfrm>
            <a:off x="2003425" y="1511300"/>
            <a:ext cx="434975" cy="127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7" name="Straight Arrow Connector 72"/>
          <p:cNvCxnSpPr>
            <a:cxnSpLocks noChangeShapeType="1"/>
          </p:cNvCxnSpPr>
          <p:nvPr/>
        </p:nvCxnSpPr>
        <p:spPr bwMode="auto">
          <a:xfrm>
            <a:off x="1762124" y="2272826"/>
            <a:ext cx="1095376" cy="215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68" name="Group 163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077200" y="1981200"/>
            <a:ext cx="533400" cy="533400"/>
            <a:chOff x="4848" y="1056"/>
            <a:chExt cx="480" cy="528"/>
          </a:xfrm>
        </p:grpSpPr>
        <p:sp>
          <p:nvSpPr>
            <p:cNvPr id="5169" name="Freeform 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1 w 1048"/>
                <a:gd name="T1" fmla="*/ 2 h 250"/>
                <a:gd name="T2" fmla="*/ 2 w 1048"/>
                <a:gd name="T3" fmla="*/ 8 h 250"/>
                <a:gd name="T4" fmla="*/ 2 w 1048"/>
                <a:gd name="T5" fmla="*/ 10 h 250"/>
                <a:gd name="T6" fmla="*/ 2 w 1048"/>
                <a:gd name="T7" fmla="*/ 12 h 250"/>
                <a:gd name="T8" fmla="*/ 2 w 1048"/>
                <a:gd name="T9" fmla="*/ 15 h 250"/>
                <a:gd name="T10" fmla="*/ 1 w 1048"/>
                <a:gd name="T11" fmla="*/ 21 h 250"/>
                <a:gd name="T12" fmla="*/ 0 w 1048"/>
                <a:gd name="T13" fmla="*/ 20 h 250"/>
                <a:gd name="T14" fmla="*/ 0 w 1048"/>
                <a:gd name="T15" fmla="*/ 18 h 250"/>
                <a:gd name="T16" fmla="*/ 0 w 1048"/>
                <a:gd name="T17" fmla="*/ 14 h 250"/>
                <a:gd name="T18" fmla="*/ 0 w 1048"/>
                <a:gd name="T19" fmla="*/ 12 h 250"/>
                <a:gd name="T20" fmla="*/ 0 w 1048"/>
                <a:gd name="T21" fmla="*/ 7 h 250"/>
                <a:gd name="T22" fmla="*/ 0 w 1048"/>
                <a:gd name="T23" fmla="*/ 5 h 250"/>
                <a:gd name="T24" fmla="*/ 0 w 1048"/>
                <a:gd name="T25" fmla="*/ 2 h 250"/>
                <a:gd name="T26" fmla="*/ 1 w 1048"/>
                <a:gd name="T27" fmla="*/ 1 h 250"/>
                <a:gd name="T28" fmla="*/ 1 w 1048"/>
                <a:gd name="T29" fmla="*/ 2 h 250"/>
                <a:gd name="T30" fmla="*/ 1 w 1048"/>
                <a:gd name="T31" fmla="*/ 2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1" name="Oval 1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2" name="Oval 1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3" name="Oval 1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4" name="Oval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5" name="Oval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6" name="Oval 1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7" name="AutoShape 1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8" name="Freeform 18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22 w 648"/>
                <a:gd name="T1" fmla="*/ 0 h 256"/>
                <a:gd name="T2" fmla="*/ 5 w 648"/>
                <a:gd name="T3" fmla="*/ 1 h 256"/>
                <a:gd name="T4" fmla="*/ 0 w 648"/>
                <a:gd name="T5" fmla="*/ 9 h 256"/>
                <a:gd name="T6" fmla="*/ 17 w 648"/>
                <a:gd name="T7" fmla="*/ 18 h 256"/>
                <a:gd name="T8" fmla="*/ 32 w 648"/>
                <a:gd name="T9" fmla="*/ 22 h 256"/>
                <a:gd name="T10" fmla="*/ 51 w 648"/>
                <a:gd name="T11" fmla="*/ 23 h 256"/>
                <a:gd name="T12" fmla="*/ 69 w 648"/>
                <a:gd name="T13" fmla="*/ 18 h 256"/>
                <a:gd name="T14" fmla="*/ 65 w 648"/>
                <a:gd name="T15" fmla="*/ 14 h 256"/>
                <a:gd name="T16" fmla="*/ 58 w 648"/>
                <a:gd name="T17" fmla="*/ 8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10 w 442"/>
                <a:gd name="T1" fmla="*/ 13 h 192"/>
                <a:gd name="T2" fmla="*/ 3 w 442"/>
                <a:gd name="T3" fmla="*/ 8 h 192"/>
                <a:gd name="T4" fmla="*/ 6 w 442"/>
                <a:gd name="T5" fmla="*/ 0 h 192"/>
                <a:gd name="T6" fmla="*/ 25 w 442"/>
                <a:gd name="T7" fmla="*/ 1 h 192"/>
                <a:gd name="T8" fmla="*/ 40 w 442"/>
                <a:gd name="T9" fmla="*/ 6 h 192"/>
                <a:gd name="T10" fmla="*/ 47 w 442"/>
                <a:gd name="T11" fmla="*/ 8 h 192"/>
                <a:gd name="T12" fmla="*/ 46 w 442"/>
                <a:gd name="T13" fmla="*/ 11 h 192"/>
                <a:gd name="T14" fmla="*/ 30 w 442"/>
                <a:gd name="T15" fmla="*/ 15 h 192"/>
                <a:gd name="T16" fmla="*/ 27 w 442"/>
                <a:gd name="T17" fmla="*/ 15 h 192"/>
                <a:gd name="T18" fmla="*/ 24 w 442"/>
                <a:gd name="T19" fmla="*/ 17 h 192"/>
                <a:gd name="T20" fmla="*/ 21 w 442"/>
                <a:gd name="T21" fmla="*/ 18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2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2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Toolkit for your search for Spam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08038"/>
            <a:ext cx="8229600" cy="4525962"/>
          </a:xfrm>
        </p:spPr>
        <p:txBody>
          <a:bodyPr/>
          <a:lstStyle/>
          <a:p>
            <a:r>
              <a:rPr lang="en-US" b="1" dirty="0" smtClean="0"/>
              <a:t>Interfaces</a:t>
            </a:r>
          </a:p>
          <a:p>
            <a:pPr lvl="1"/>
            <a:r>
              <a:rPr lang="en-US" dirty="0" smtClean="0"/>
              <a:t>Builds upon </a:t>
            </a:r>
            <a:r>
              <a:rPr lang="en-US" b="1" dirty="0" smtClean="0"/>
              <a:t>inheritance</a:t>
            </a:r>
          </a:p>
          <a:p>
            <a:r>
              <a:rPr lang="en-US" b="1" dirty="0" smtClean="0"/>
              <a:t>Stacks</a:t>
            </a:r>
          </a:p>
          <a:p>
            <a:pPr lvl="1"/>
            <a:r>
              <a:rPr lang="en-US" dirty="0" smtClean="0"/>
              <a:t>Builds upon interfaces</a:t>
            </a:r>
          </a:p>
          <a:p>
            <a:pPr lvl="1"/>
            <a:r>
              <a:rPr lang="en-US" dirty="0" smtClean="0"/>
              <a:t>Builds upon </a:t>
            </a:r>
            <a:r>
              <a:rPr lang="en-US" b="1" dirty="0" smtClean="0"/>
              <a:t>understanding Java data structures</a:t>
            </a:r>
          </a:p>
          <a:p>
            <a:r>
              <a:rPr lang="en-US" b="1" dirty="0" smtClean="0"/>
              <a:t>Queues</a:t>
            </a:r>
          </a:p>
          <a:p>
            <a:r>
              <a:rPr lang="en-US" b="1" dirty="0" smtClean="0"/>
              <a:t>Breadth first search</a:t>
            </a:r>
          </a:p>
          <a:p>
            <a:pPr lvl="1"/>
            <a:r>
              <a:rPr lang="en-US" dirty="0" smtClean="0"/>
              <a:t>Builds upon queues</a:t>
            </a:r>
          </a:p>
          <a:p>
            <a:r>
              <a:rPr lang="en-US" b="1" dirty="0" smtClean="0"/>
              <a:t>Depth first search</a:t>
            </a:r>
          </a:p>
          <a:p>
            <a:pPr lvl="1"/>
            <a:r>
              <a:rPr lang="en-US" dirty="0" smtClean="0"/>
              <a:t>Builds upon stacks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4876800" y="13414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667000" y="80168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092325" y="1903413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30178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296473" y="35512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3</a:t>
            </a:r>
            <a:endParaRPr lang="en-US" b="1" dirty="0"/>
          </a:p>
        </p:txBody>
      </p:sp>
      <p:pic>
        <p:nvPicPr>
          <p:cNvPr id="6155" name="Picture 2" descr="http://2.bp.blogspot.com/-j291Y0vD0nI/T96G0b8A5XI/AAAAAAAAE5E/WYGTbr8IAWQ/s1600/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746125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86" y="5263769"/>
            <a:ext cx="2272221" cy="9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267700" y="5562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Inheritance: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extends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2652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Animal {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Machine { }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Cat extends Animal {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Dog extends Animal { }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724400" y="4114801"/>
          <a:ext cx="4343400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248400" y="152400"/>
            <a:ext cx="2819400" cy="1676400"/>
          </a:xfrm>
          <a:prstGeom prst="borderCallout1">
            <a:avLst>
              <a:gd name="adj1" fmla="val 45021"/>
              <a:gd name="adj2" fmla="val -513"/>
              <a:gd name="adj3" fmla="val 90316"/>
              <a:gd name="adj4" fmla="val -610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If we don’t explicitly say a class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400" dirty="0"/>
              <a:t> another class, it extends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Object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981200" y="4267200"/>
            <a:ext cx="3276600" cy="1600200"/>
          </a:xfrm>
          <a:prstGeom prst="borderCallout1">
            <a:avLst>
              <a:gd name="adj1" fmla="val -1383"/>
              <a:gd name="adj2" fmla="val 66288"/>
              <a:gd name="adj3" fmla="val -57723"/>
              <a:gd name="adj4" fmla="val 59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When a class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400" dirty="0"/>
              <a:t> a parent class it can do all of the things that the parent class can do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350963" y="3619500"/>
            <a:ext cx="1600200" cy="381000"/>
          </a:xfrm>
          <a:prstGeom prst="borderCallout1">
            <a:avLst>
              <a:gd name="adj1" fmla="val -1383"/>
              <a:gd name="adj2" fmla="val 66288"/>
              <a:gd name="adj3" fmla="val -59268"/>
              <a:gd name="adj4" fmla="val 85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Child class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495800" y="3660775"/>
            <a:ext cx="1752600" cy="381000"/>
          </a:xfrm>
          <a:prstGeom prst="borderCallout1">
            <a:avLst>
              <a:gd name="adj1" fmla="val -1383"/>
              <a:gd name="adj2" fmla="val 66288"/>
              <a:gd name="adj3" fmla="val -79019"/>
              <a:gd name="adj4" fmla="val 5678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Parent class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010400" y="2514600"/>
            <a:ext cx="2057400" cy="1295400"/>
          </a:xfrm>
          <a:prstGeom prst="borderCallout1">
            <a:avLst>
              <a:gd name="adj1" fmla="val 98338"/>
              <a:gd name="adj2" fmla="val 76642"/>
              <a:gd name="adj3" fmla="val 204021"/>
              <a:gd name="adj4" fmla="val 7748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Lots of Java Library classes extend Object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6200" y="4114800"/>
            <a:ext cx="1752600" cy="2663825"/>
          </a:xfrm>
          <a:prstGeom prst="borderCallout1">
            <a:avLst>
              <a:gd name="adj1" fmla="val 89667"/>
              <a:gd name="adj2" fmla="val 101071"/>
              <a:gd name="adj3" fmla="val 90209"/>
              <a:gd name="adj4" fmla="val 2640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 say </a:t>
            </a:r>
            <a:r>
              <a:rPr lang="en-US" sz="2400" i="1" dirty="0"/>
              <a:t>“a Cat </a:t>
            </a:r>
            <a:r>
              <a:rPr lang="en-US" sz="2400" b="1" i="1" u="sng" dirty="0"/>
              <a:t>is an</a:t>
            </a:r>
            <a:r>
              <a:rPr lang="en-US" sz="2400" b="1" i="1" dirty="0"/>
              <a:t> </a:t>
            </a:r>
            <a:r>
              <a:rPr lang="en-US" sz="2400" i="1" dirty="0"/>
              <a:t>Animal” </a:t>
            </a:r>
            <a:r>
              <a:rPr lang="en-US" sz="2400" dirty="0"/>
              <a:t>OR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/>
              <a:t>“The child class object </a:t>
            </a:r>
            <a:r>
              <a:rPr lang="en-US" sz="2400" b="1" u="sng" dirty="0"/>
              <a:t>is a</a:t>
            </a:r>
            <a:r>
              <a:rPr lang="en-US" sz="2400" dirty="0"/>
              <a:t> parent class object”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8200" y="609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364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class Animal {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age = 3;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void eat() 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// some code...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class Dog extends Animal {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void bark() 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("yum");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static void main(String[]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Dog d1    = new Dog();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Dog d2    = d1;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Animal a1 = d1;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Font typeface="Arial" charset="0"/>
              <a:buNone/>
            </a:pP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0457843"/>
              </p:ext>
            </p:extLst>
          </p:nvPr>
        </p:nvGraphicFramePr>
        <p:xfrm>
          <a:off x="6019800" y="35257"/>
          <a:ext cx="3133593" cy="263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590464" y="5533744"/>
            <a:ext cx="1402857" cy="1157128"/>
            <a:chOff x="6134552" y="4100672"/>
            <a:chExt cx="1402857" cy="115712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134552" y="4100672"/>
              <a:ext cx="1402857" cy="11571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smtClean="0">
                  <a:latin typeface="Courier New" pitchFamily="49" charset="0"/>
                  <a:cs typeface="Courier New" pitchFamily="49" charset="0"/>
                </a:rPr>
                <a:t>Dog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age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835980" y="475559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19807" y="4840800"/>
            <a:ext cx="2133600" cy="1820773"/>
            <a:chOff x="5019807" y="4840800"/>
            <a:chExt cx="2133600" cy="1820773"/>
          </a:xfrm>
        </p:grpSpPr>
        <p:grpSp>
          <p:nvGrpSpPr>
            <p:cNvPr id="11" name="Group 10"/>
            <p:cNvGrpSpPr/>
            <p:nvPr/>
          </p:nvGrpSpPr>
          <p:grpSpPr>
            <a:xfrm>
              <a:off x="5019807" y="4840800"/>
              <a:ext cx="2133600" cy="1820773"/>
              <a:chOff x="1600200" y="4953000"/>
              <a:chExt cx="2133600" cy="182077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2057401" y="4953000"/>
                <a:ext cx="1676399" cy="18207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1276816" y="5869034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 bwMode="auto">
              <a:xfrm>
                <a:off x="3088943" y="58928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3088943" y="54610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3088943" y="50292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3088943" y="6324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 bwMode="auto">
            <a:xfrm>
              <a:off x="6508550" y="620684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6508550" y="620684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8458200" y="46503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9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1310</Words>
  <Application>Microsoft Office PowerPoint</Application>
  <PresentationFormat>On-screen Show (4:3)</PresentationFormat>
  <Paragraphs>356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CS  60</vt:lpstr>
      <vt:lpstr>Survey</vt:lpstr>
      <vt:lpstr>Administrative Stuff (Not in your notes)</vt:lpstr>
      <vt:lpstr>Direction Finding!</vt:lpstr>
      <vt:lpstr>PowerPoint Presentation</vt:lpstr>
      <vt:lpstr>PowerPoint Presentation</vt:lpstr>
      <vt:lpstr>Toolkit for your search for Spam </vt:lpstr>
      <vt:lpstr>Inheritance: extends</vt:lpstr>
      <vt:lpstr>PowerPoint Presentation</vt:lpstr>
      <vt:lpstr>T/F? Based upon the following object hierarchy:</vt:lpstr>
      <vt:lpstr>Java Interfaces</vt:lpstr>
      <vt:lpstr>Ridable</vt:lpstr>
      <vt:lpstr>Goal: We want to have a Rideable remote control (Rideable reference)</vt:lpstr>
      <vt:lpstr>Interfaces are Lazy!</vt:lpstr>
      <vt:lpstr>The Ridable interface</vt:lpstr>
      <vt:lpstr>Horse can implement  the Ridable interface</vt:lpstr>
      <vt:lpstr>Car can implement  the Ridable interface</vt:lpstr>
      <vt:lpstr>Can we have a Ridable object?</vt:lpstr>
      <vt:lpstr>Summary of Interfaces</vt:lpstr>
      <vt:lpstr>Interface Example: Comparable</vt:lpstr>
      <vt:lpstr>PowerPoint Presentation</vt:lpstr>
      <vt:lpstr>Test Driven Development</vt:lpstr>
      <vt:lpstr>Why do Test Driven Development?</vt:lpstr>
      <vt:lpstr>Modified TDD in CS60</vt:lpstr>
      <vt:lpstr>Test Driven Development Survey</vt:lpstr>
      <vt:lpstr>http://www.youtube.com/watch?v=pzRmNYA8LlY</vt:lpstr>
      <vt:lpstr>Queues</vt:lpstr>
      <vt:lpstr>PowerPoint Presentation</vt:lpstr>
      <vt:lpstr>Typical Methods for Queues</vt:lpstr>
      <vt:lpstr>PowerPoint Presentation</vt:lpstr>
      <vt:lpstr>QUEUES: First in First Out</vt:lpstr>
      <vt:lpstr>What Java data structures could you use to implement a Queue?</vt:lpstr>
      <vt:lpstr>Stacks</vt:lpstr>
      <vt:lpstr>Typical Methods for Stack</vt:lpstr>
      <vt:lpstr>PowerPoint Presentation</vt:lpstr>
      <vt:lpstr>STACKS: Last in First Out</vt:lpstr>
      <vt:lpstr>Try these</vt:lpstr>
      <vt:lpstr>PowerPoint Presentation</vt:lpstr>
      <vt:lpstr>PowerPoint Presentation</vt:lpstr>
      <vt:lpstr>PowerPoint Presentation</vt:lpstr>
      <vt:lpstr>Debugging in Eclipse</vt:lpstr>
      <vt:lpstr>Eclipse  Ctrl + Space Tricks</vt:lpstr>
      <vt:lpstr>Debugging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72</cp:revision>
  <dcterms:created xsi:type="dcterms:W3CDTF">2012-10-29T16:10:05Z</dcterms:created>
  <dcterms:modified xsi:type="dcterms:W3CDTF">2013-03-12T17:08:20Z</dcterms:modified>
</cp:coreProperties>
</file>