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99" r:id="rId2"/>
    <p:sldId id="313" r:id="rId3"/>
    <p:sldId id="465" r:id="rId4"/>
    <p:sldId id="314" r:id="rId5"/>
    <p:sldId id="404" r:id="rId6"/>
    <p:sldId id="461" r:id="rId7"/>
    <p:sldId id="463" r:id="rId8"/>
    <p:sldId id="459" r:id="rId9"/>
    <p:sldId id="401" r:id="rId10"/>
    <p:sldId id="466" r:id="rId11"/>
    <p:sldId id="464" r:id="rId12"/>
    <p:sldId id="400" r:id="rId13"/>
    <p:sldId id="342" r:id="rId14"/>
    <p:sldId id="343" r:id="rId15"/>
    <p:sldId id="344" r:id="rId16"/>
    <p:sldId id="345" r:id="rId17"/>
    <p:sldId id="457" r:id="rId18"/>
    <p:sldId id="455" r:id="rId19"/>
    <p:sldId id="458" r:id="rId20"/>
    <p:sldId id="456" r:id="rId21"/>
    <p:sldId id="467" r:id="rId22"/>
    <p:sldId id="451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68" r:id="rId33"/>
    <p:sldId id="416" r:id="rId34"/>
    <p:sldId id="417" r:id="rId35"/>
    <p:sldId id="452" r:id="rId36"/>
    <p:sldId id="453" r:id="rId37"/>
    <p:sldId id="454" r:id="rId38"/>
    <p:sldId id="421" r:id="rId39"/>
    <p:sldId id="422" r:id="rId40"/>
    <p:sldId id="423" r:id="rId41"/>
    <p:sldId id="435" r:id="rId42"/>
    <p:sldId id="436" r:id="rId43"/>
    <p:sldId id="46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19" r:id="rId52"/>
    <p:sldId id="420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48" r:id="rId64"/>
    <p:sldId id="449" r:id="rId65"/>
    <p:sldId id="450" r:id="rId6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99"/>
            <p14:sldId id="313"/>
            <p14:sldId id="465"/>
            <p14:sldId id="314"/>
          </p14:sldIdLst>
        </p14:section>
        <p14:section name="Prolog Quiz" id="{5A011721-0A11-447D-ADC0-8CD130D168DE}">
          <p14:sldIdLst>
            <p14:sldId id="404"/>
            <p14:sldId id="461"/>
            <p14:sldId id="463"/>
            <p14:sldId id="459"/>
            <p14:sldId id="401"/>
            <p14:sldId id="466"/>
            <p14:sldId id="464"/>
          </p14:sldIdLst>
        </p14:section>
        <p14:section name="Maze" id="{88A2C74C-F3F5-4BEF-B281-E0D27ED4B981}">
          <p14:sldIdLst>
            <p14:sldId id="400"/>
            <p14:sldId id="342"/>
            <p14:sldId id="343"/>
            <p14:sldId id="344"/>
            <p14:sldId id="345"/>
          </p14:sldIdLst>
        </p14:section>
        <p14:section name="Homework 8" id="{3E0779DA-BD63-494E-B474-76035CC0155A}">
          <p14:sldIdLst/>
        </p14:section>
        <p14:section name="Grayscale/Objects" id="{A864F353-796D-4ED7-AD16-FC5B504D80A9}">
          <p14:sldIdLst>
            <p14:sldId id="457"/>
            <p14:sldId id="455"/>
            <p14:sldId id="458"/>
            <p14:sldId id="456"/>
            <p14:sldId id="467"/>
          </p14:sldIdLst>
        </p14:section>
        <p14:section name="Seam Carving Big Picture" id="{1D28630A-2F39-458C-A808-047B5FAD322F}">
          <p14:sldIdLst>
            <p14:sldId id="451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68"/>
            <p14:sldId id="416"/>
            <p14:sldId id="417"/>
            <p14:sldId id="452"/>
            <p14:sldId id="453"/>
            <p14:sldId id="454"/>
          </p14:sldIdLst>
        </p14:section>
        <p14:section name="Cool Demo" id="{1DC4F594-3982-419F-A7F4-F838598AA8BE}">
          <p14:sldIdLst>
            <p14:sldId id="421"/>
            <p14:sldId id="422"/>
            <p14:sldId id="423"/>
          </p14:sldIdLst>
        </p14:section>
        <p14:section name="Cool things with Seam Carving" id="{2EDB1A46-3E02-4662-B509-24E8D329FD69}">
          <p14:sldIdLst>
            <p14:sldId id="435"/>
            <p14:sldId id="436"/>
          </p14:sldIdLst>
        </p14:section>
        <p14:section name="DP Stuff" id="{EF7908B6-C0B4-429F-8D8D-8C52809E2CE3}">
          <p14:sldIdLst>
            <p14:sldId id="469"/>
            <p14:sldId id="440"/>
            <p14:sldId id="441"/>
            <p14:sldId id="442"/>
            <p14:sldId id="443"/>
          </p14:sldIdLst>
        </p14:section>
        <p14:section name="Adding Seams" id="{43599579-2A1D-4D5E-A64D-7FB6735787B4}">
          <p14:sldIdLst>
            <p14:sldId id="444"/>
            <p14:sldId id="445"/>
            <p14:sldId id="446"/>
          </p14:sldIdLst>
        </p14:section>
        <p14:section name="Use-It-Or-LoseIt" id="{DB3A9A0B-6C2A-434F-98DB-62352A713B2C}">
          <p14:sldIdLst>
            <p14:sldId id="419"/>
            <p14:sldId id="420"/>
          </p14:sldIdLst>
        </p14:section>
        <p14:section name="DP Solution" id="{FA8B540F-BE42-43C7-AA5E-A3B27B2FB039}">
          <p14:sldIdLst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  <p14:section name="Solutions" id="{5762FC97-818A-4A46-8AC3-5E485D09F03B}">
          <p14:sldIdLst>
            <p14:sldId id="448"/>
          </p14:sldIdLst>
        </p14:section>
        <p14:section name="Resources" id="{282B28F8-E76C-4937-94E2-30A03D660CCB}">
          <p14:sldIdLst>
            <p14:sldId id="449"/>
            <p14:sldId id="4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90" autoAdjust="0"/>
    <p:restoredTop sz="94639" autoAdjust="0"/>
  </p:normalViewPr>
  <p:slideViewPr>
    <p:cSldViewPr>
      <p:cViewPr>
        <p:scale>
          <a:sx n="70" d="100"/>
          <a:sy n="70" d="100"/>
        </p:scale>
        <p:origin x="-91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54758-D058-4E74-AF7B-A0C06B34813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9702255-CBAF-473C-B039-97ECA54105D5}">
      <dgm:prSet phldrT="[Text]"/>
      <dgm:spPr/>
      <dgm:t>
        <a:bodyPr/>
        <a:lstStyle/>
        <a:p>
          <a:r>
            <a:rPr lang="en-US" dirty="0" smtClean="0"/>
            <a:t>Fib(5)</a:t>
          </a:r>
          <a:endParaRPr lang="en-US" dirty="0"/>
        </a:p>
      </dgm:t>
    </dgm:pt>
    <dgm:pt modelId="{EDFA258F-ABBA-4BF1-B621-B491F6F6FC1F}" type="parTrans" cxnId="{B2F11F92-C3B1-4701-9C0B-F806741E3DF5}">
      <dgm:prSet/>
      <dgm:spPr/>
      <dgm:t>
        <a:bodyPr/>
        <a:lstStyle/>
        <a:p>
          <a:endParaRPr lang="en-US"/>
        </a:p>
      </dgm:t>
    </dgm:pt>
    <dgm:pt modelId="{4768CEDD-1FF7-4FD4-A620-5A1A83FCAC2C}" type="sibTrans" cxnId="{B2F11F92-C3B1-4701-9C0B-F806741E3DF5}">
      <dgm:prSet/>
      <dgm:spPr/>
      <dgm:t>
        <a:bodyPr/>
        <a:lstStyle/>
        <a:p>
          <a:endParaRPr lang="en-US"/>
        </a:p>
      </dgm:t>
    </dgm:pt>
    <dgm:pt modelId="{F6CFAA08-23F3-4A1E-98F6-ABFD549AD826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B674A756-DA0A-4AA9-9B07-87ADD6039DA0}" type="parTrans" cxnId="{019C392A-D59E-4982-9753-67A51680D83F}">
      <dgm:prSet/>
      <dgm:spPr/>
      <dgm:t>
        <a:bodyPr/>
        <a:lstStyle/>
        <a:p>
          <a:endParaRPr lang="en-US"/>
        </a:p>
      </dgm:t>
    </dgm:pt>
    <dgm:pt modelId="{02ADF5BF-671B-456C-964F-A3667F159B95}" type="sibTrans" cxnId="{019C392A-D59E-4982-9753-67A51680D83F}">
      <dgm:prSet/>
      <dgm:spPr/>
      <dgm:t>
        <a:bodyPr/>
        <a:lstStyle/>
        <a:p>
          <a:endParaRPr lang="en-US"/>
        </a:p>
      </dgm:t>
    </dgm:pt>
    <dgm:pt modelId="{A5C92297-1AB3-456F-9AC5-8814271E5E67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129E3CE2-82DC-417B-9149-14811A7122D3}" type="parTrans" cxnId="{6590FB09-0465-4D05-B219-CADF3F2C59F8}">
      <dgm:prSet/>
      <dgm:spPr/>
      <dgm:t>
        <a:bodyPr/>
        <a:lstStyle/>
        <a:p>
          <a:endParaRPr lang="en-US"/>
        </a:p>
      </dgm:t>
    </dgm:pt>
    <dgm:pt modelId="{BF51CC6B-07B8-409E-A9E6-8BF729B364C3}" type="sibTrans" cxnId="{6590FB09-0465-4D05-B219-CADF3F2C59F8}">
      <dgm:prSet/>
      <dgm:spPr/>
      <dgm:t>
        <a:bodyPr/>
        <a:lstStyle/>
        <a:p>
          <a:endParaRPr lang="en-US"/>
        </a:p>
      </dgm:t>
    </dgm:pt>
    <dgm:pt modelId="{437A105A-21EF-4989-94C0-DB8C334FB40A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A5F861BC-B0F3-4ABD-8C9C-D568B146F4DB}" type="parTrans" cxnId="{17075A3E-9EA6-42EB-B9FA-6B2B1BA7EF7C}">
      <dgm:prSet/>
      <dgm:spPr/>
      <dgm:t>
        <a:bodyPr/>
        <a:lstStyle/>
        <a:p>
          <a:endParaRPr lang="en-US"/>
        </a:p>
      </dgm:t>
    </dgm:pt>
    <dgm:pt modelId="{4E1E4316-60B5-4F04-A58D-C5E9ECF4903D}" type="sibTrans" cxnId="{17075A3E-9EA6-42EB-B9FA-6B2B1BA7EF7C}">
      <dgm:prSet/>
      <dgm:spPr/>
      <dgm:t>
        <a:bodyPr/>
        <a:lstStyle/>
        <a:p>
          <a:endParaRPr lang="en-US"/>
        </a:p>
      </dgm:t>
    </dgm:pt>
    <dgm:pt modelId="{E7CB10E8-AE86-4EF1-A6D0-9D1F161E5F9F}">
      <dgm:prSet phldrT="[Text]"/>
      <dgm:spPr/>
      <dgm:t>
        <a:bodyPr/>
        <a:lstStyle/>
        <a:p>
          <a:r>
            <a:rPr lang="en-US" dirty="0" smtClean="0"/>
            <a:t>Fib(4)</a:t>
          </a:r>
          <a:endParaRPr lang="en-US" dirty="0"/>
        </a:p>
      </dgm:t>
    </dgm:pt>
    <dgm:pt modelId="{E92BB456-2EF2-4A16-ABBD-F4D5FC5E21CC}" type="parTrans" cxnId="{544EF25B-9754-42AC-9419-791B229EA7E2}">
      <dgm:prSet/>
      <dgm:spPr/>
      <dgm:t>
        <a:bodyPr/>
        <a:lstStyle/>
        <a:p>
          <a:endParaRPr lang="en-US"/>
        </a:p>
      </dgm:t>
    </dgm:pt>
    <dgm:pt modelId="{A113EEEB-E11B-4CD7-845E-E31AA97319FE}" type="sibTrans" cxnId="{544EF25B-9754-42AC-9419-791B229EA7E2}">
      <dgm:prSet/>
      <dgm:spPr/>
      <dgm:t>
        <a:bodyPr/>
        <a:lstStyle/>
        <a:p>
          <a:endParaRPr lang="en-US"/>
        </a:p>
      </dgm:t>
    </dgm:pt>
    <dgm:pt modelId="{5E19D851-4FA7-4A6A-9468-84863EB48412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05579A9A-DFDC-412A-A4C4-F8F311B93280}" type="parTrans" cxnId="{704D725D-5FCE-4CAC-B129-4F32DEB739E0}">
      <dgm:prSet/>
      <dgm:spPr/>
      <dgm:t>
        <a:bodyPr/>
        <a:lstStyle/>
        <a:p>
          <a:endParaRPr lang="en-US"/>
        </a:p>
      </dgm:t>
    </dgm:pt>
    <dgm:pt modelId="{0C4F77D4-7DFC-45FB-836C-584CBF194B17}" type="sibTrans" cxnId="{704D725D-5FCE-4CAC-B129-4F32DEB739E0}">
      <dgm:prSet/>
      <dgm:spPr/>
      <dgm:t>
        <a:bodyPr/>
        <a:lstStyle/>
        <a:p>
          <a:endParaRPr lang="en-US"/>
        </a:p>
      </dgm:t>
    </dgm:pt>
    <dgm:pt modelId="{EA8BD9F6-1418-466B-AD0A-DA84360B0799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52C144A7-3F31-40E3-97F7-63D07BB73DBF}" type="parTrans" cxnId="{E25A370A-1FFC-4777-85E4-9A43B328990D}">
      <dgm:prSet/>
      <dgm:spPr/>
      <dgm:t>
        <a:bodyPr/>
        <a:lstStyle/>
        <a:p>
          <a:endParaRPr lang="en-US"/>
        </a:p>
      </dgm:t>
    </dgm:pt>
    <dgm:pt modelId="{0AA3AF0F-C571-430C-8AB3-34142D303EFE}" type="sibTrans" cxnId="{E25A370A-1FFC-4777-85E4-9A43B328990D}">
      <dgm:prSet/>
      <dgm:spPr/>
      <dgm:t>
        <a:bodyPr/>
        <a:lstStyle/>
        <a:p>
          <a:endParaRPr lang="en-US"/>
        </a:p>
      </dgm:t>
    </dgm:pt>
    <dgm:pt modelId="{37A99FF7-5A2B-4C69-AFA7-AD481A4CA1E5}">
      <dgm:prSet phldrT="[Text]"/>
      <dgm:spPr/>
      <dgm:t>
        <a:bodyPr/>
        <a:lstStyle/>
        <a:p>
          <a:r>
            <a:rPr lang="en-US" dirty="0" smtClean="0"/>
            <a:t>Fib(0)</a:t>
          </a:r>
          <a:endParaRPr lang="en-US" dirty="0"/>
        </a:p>
      </dgm:t>
    </dgm:pt>
    <dgm:pt modelId="{90AA50D7-7DBE-431D-A863-326847D5E5FE}" type="parTrans" cxnId="{AFD7DFBA-A420-4553-9C35-F8B600AB8A9D}">
      <dgm:prSet/>
      <dgm:spPr/>
      <dgm:t>
        <a:bodyPr/>
        <a:lstStyle/>
        <a:p>
          <a:endParaRPr lang="en-US"/>
        </a:p>
      </dgm:t>
    </dgm:pt>
    <dgm:pt modelId="{68F8FB91-C3BE-47AB-88A7-21AC4DC7BE90}" type="sibTrans" cxnId="{AFD7DFBA-A420-4553-9C35-F8B600AB8A9D}">
      <dgm:prSet/>
      <dgm:spPr/>
      <dgm:t>
        <a:bodyPr/>
        <a:lstStyle/>
        <a:p>
          <a:endParaRPr lang="en-US"/>
        </a:p>
      </dgm:t>
    </dgm:pt>
    <dgm:pt modelId="{F2B79A80-58CC-4FBB-A698-D72C97795713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C6A784B0-2CE7-47A7-B458-C647BF50AF8C}" type="parTrans" cxnId="{34A0DE5A-97E6-4C46-9615-CD316DFE4925}">
      <dgm:prSet/>
      <dgm:spPr/>
      <dgm:t>
        <a:bodyPr/>
        <a:lstStyle/>
        <a:p>
          <a:endParaRPr lang="en-US"/>
        </a:p>
      </dgm:t>
    </dgm:pt>
    <dgm:pt modelId="{775C804D-7257-41F8-804E-620BD871C91D}" type="sibTrans" cxnId="{34A0DE5A-97E6-4C46-9615-CD316DFE4925}">
      <dgm:prSet/>
      <dgm:spPr/>
      <dgm:t>
        <a:bodyPr/>
        <a:lstStyle/>
        <a:p>
          <a:endParaRPr lang="en-US"/>
        </a:p>
      </dgm:t>
    </dgm:pt>
    <dgm:pt modelId="{8ED0ED8F-F9F4-4900-BAB2-069D56CDE669}">
      <dgm:prSet phldrT="[Text]"/>
      <dgm:spPr/>
      <dgm:t>
        <a:bodyPr/>
        <a:lstStyle/>
        <a:p>
          <a:r>
            <a:rPr lang="en-US" dirty="0" smtClean="0"/>
            <a:t>Fib(0)</a:t>
          </a:r>
          <a:endParaRPr lang="en-US" dirty="0"/>
        </a:p>
      </dgm:t>
    </dgm:pt>
    <dgm:pt modelId="{D85EE828-16B4-420A-9AD1-64BACAEF9A98}" type="parTrans" cxnId="{07B1FCA0-E0BB-428C-AA6D-4B9770BA6503}">
      <dgm:prSet/>
      <dgm:spPr/>
      <dgm:t>
        <a:bodyPr/>
        <a:lstStyle/>
        <a:p>
          <a:endParaRPr lang="en-US"/>
        </a:p>
      </dgm:t>
    </dgm:pt>
    <dgm:pt modelId="{98169BE5-A03D-49E2-B347-9F5628B2D95D}" type="sibTrans" cxnId="{07B1FCA0-E0BB-428C-AA6D-4B9770BA6503}">
      <dgm:prSet/>
      <dgm:spPr/>
      <dgm:t>
        <a:bodyPr/>
        <a:lstStyle/>
        <a:p>
          <a:endParaRPr lang="en-US"/>
        </a:p>
      </dgm:t>
    </dgm:pt>
    <dgm:pt modelId="{70F361FE-855C-4B44-B0AD-13B721EFD4DE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4C2FC881-BFC6-426F-B319-304F646AF58D}" type="parTrans" cxnId="{88A7B99D-D699-49CF-BCB5-A78978CD114A}">
      <dgm:prSet/>
      <dgm:spPr/>
      <dgm:t>
        <a:bodyPr/>
        <a:lstStyle/>
        <a:p>
          <a:endParaRPr lang="en-US"/>
        </a:p>
      </dgm:t>
    </dgm:pt>
    <dgm:pt modelId="{5A8FF4D6-5F2A-431A-916B-8653A805C50A}" type="sibTrans" cxnId="{88A7B99D-D699-49CF-BCB5-A78978CD114A}">
      <dgm:prSet/>
      <dgm:spPr/>
      <dgm:t>
        <a:bodyPr/>
        <a:lstStyle/>
        <a:p>
          <a:endParaRPr lang="en-US"/>
        </a:p>
      </dgm:t>
    </dgm:pt>
    <dgm:pt modelId="{66503E2E-E673-476F-8D1B-C9AEC5D2C5F1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B4AA34FF-7C56-4F62-83F5-ADAEFC5DE016}" type="parTrans" cxnId="{A2E8EE13-402A-4C5C-A4CB-EEB0CFC7391B}">
      <dgm:prSet/>
      <dgm:spPr/>
      <dgm:t>
        <a:bodyPr/>
        <a:lstStyle/>
        <a:p>
          <a:endParaRPr lang="en-US"/>
        </a:p>
      </dgm:t>
    </dgm:pt>
    <dgm:pt modelId="{5289979D-3D09-461F-8158-0DA27AEE3895}" type="sibTrans" cxnId="{A2E8EE13-402A-4C5C-A4CB-EEB0CFC7391B}">
      <dgm:prSet/>
      <dgm:spPr/>
      <dgm:t>
        <a:bodyPr/>
        <a:lstStyle/>
        <a:p>
          <a:endParaRPr lang="en-US"/>
        </a:p>
      </dgm:t>
    </dgm:pt>
    <dgm:pt modelId="{683BD76E-FF5E-4BF5-922F-277D5A20DC79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BC81EDDA-E5D4-4C8F-90E5-3CFC53D481FA}" type="parTrans" cxnId="{34E7E289-31B5-4FA5-AF41-71C5573EA192}">
      <dgm:prSet/>
      <dgm:spPr/>
      <dgm:t>
        <a:bodyPr/>
        <a:lstStyle/>
        <a:p>
          <a:endParaRPr lang="en-US"/>
        </a:p>
      </dgm:t>
    </dgm:pt>
    <dgm:pt modelId="{B07D9294-6495-410F-BDEF-DC3D4D2A820B}" type="sibTrans" cxnId="{34E7E289-31B5-4FA5-AF41-71C5573EA192}">
      <dgm:prSet/>
      <dgm:spPr/>
      <dgm:t>
        <a:bodyPr/>
        <a:lstStyle/>
        <a:p>
          <a:endParaRPr lang="en-US"/>
        </a:p>
      </dgm:t>
    </dgm:pt>
    <dgm:pt modelId="{CE596DE5-6242-4515-B5AA-62A2092573A7}">
      <dgm:prSet phldrT="[Text]"/>
      <dgm:spPr/>
      <dgm:t>
        <a:bodyPr/>
        <a:lstStyle/>
        <a:p>
          <a:r>
            <a:rPr lang="en-US" dirty="0" smtClean="0"/>
            <a:t>Fib(0)</a:t>
          </a:r>
          <a:endParaRPr lang="en-US" dirty="0"/>
        </a:p>
      </dgm:t>
    </dgm:pt>
    <dgm:pt modelId="{F7E64C62-2B8F-41E2-88AB-09F6DBC05804}" type="parTrans" cxnId="{334F946D-8FDF-481C-9FB8-3B4E160F8AF0}">
      <dgm:prSet/>
      <dgm:spPr/>
      <dgm:t>
        <a:bodyPr/>
        <a:lstStyle/>
        <a:p>
          <a:endParaRPr lang="en-US"/>
        </a:p>
      </dgm:t>
    </dgm:pt>
    <dgm:pt modelId="{DD5A147D-2E3F-408E-8873-8479AECE85C0}" type="sibTrans" cxnId="{334F946D-8FDF-481C-9FB8-3B4E160F8AF0}">
      <dgm:prSet/>
      <dgm:spPr/>
      <dgm:t>
        <a:bodyPr/>
        <a:lstStyle/>
        <a:p>
          <a:endParaRPr lang="en-US"/>
        </a:p>
      </dgm:t>
    </dgm:pt>
    <dgm:pt modelId="{9881E541-C9F1-42EE-A618-9EF51362DC8A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E6795B12-40D6-472C-B0F7-A5FCC12D1EBB}" type="parTrans" cxnId="{4AEC3E13-0EEE-452B-9A89-0E508804ACE8}">
      <dgm:prSet/>
      <dgm:spPr/>
      <dgm:t>
        <a:bodyPr/>
        <a:lstStyle/>
        <a:p>
          <a:endParaRPr lang="en-US"/>
        </a:p>
      </dgm:t>
    </dgm:pt>
    <dgm:pt modelId="{7C7ACE59-9D31-4194-BFF8-806150338176}" type="sibTrans" cxnId="{4AEC3E13-0EEE-452B-9A89-0E508804ACE8}">
      <dgm:prSet/>
      <dgm:spPr/>
      <dgm:t>
        <a:bodyPr/>
        <a:lstStyle/>
        <a:p>
          <a:endParaRPr lang="en-US"/>
        </a:p>
      </dgm:t>
    </dgm:pt>
    <dgm:pt modelId="{A1850091-CDE5-4815-AE18-47FC2AB52045}" type="pres">
      <dgm:prSet presAssocID="{36B54758-D058-4E74-AF7B-A0C06B3481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31571-07B4-4430-80E9-6252C662470F}" type="pres">
      <dgm:prSet presAssocID="{D9702255-CBAF-473C-B039-97ECA54105D5}" presName="root1" presStyleCnt="0"/>
      <dgm:spPr/>
    </dgm:pt>
    <dgm:pt modelId="{C7D95C86-1932-4EAE-A03C-D8ACDA54BFFC}" type="pres">
      <dgm:prSet presAssocID="{D9702255-CBAF-473C-B039-97ECA54105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FC383-12CE-4AE6-B849-841DD3A0F80D}" type="pres">
      <dgm:prSet presAssocID="{D9702255-CBAF-473C-B039-97ECA54105D5}" presName="level2hierChild" presStyleCnt="0"/>
      <dgm:spPr/>
    </dgm:pt>
    <dgm:pt modelId="{5AC14845-DE74-4F9F-BA07-67BDD8C688CC}" type="pres">
      <dgm:prSet presAssocID="{B674A756-DA0A-4AA9-9B07-87ADD6039DA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50482A4-D087-485C-9356-32810B0F986E}" type="pres">
      <dgm:prSet presAssocID="{B674A756-DA0A-4AA9-9B07-87ADD6039DA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EEB94F7-3855-4B95-AC5E-92ACFFE082A4}" type="pres">
      <dgm:prSet presAssocID="{F6CFAA08-23F3-4A1E-98F6-ABFD549AD826}" presName="root2" presStyleCnt="0"/>
      <dgm:spPr/>
    </dgm:pt>
    <dgm:pt modelId="{B8D412F1-75C7-4029-BD75-EF1B83D411DD}" type="pres">
      <dgm:prSet presAssocID="{F6CFAA08-23F3-4A1E-98F6-ABFD549AD8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7A729-FD0B-4A2A-8F7C-4C0D8471F69B}" type="pres">
      <dgm:prSet presAssocID="{F6CFAA08-23F3-4A1E-98F6-ABFD549AD826}" presName="level3hierChild" presStyleCnt="0"/>
      <dgm:spPr/>
    </dgm:pt>
    <dgm:pt modelId="{9696375F-179C-47C5-BD33-C8CDE7907FE7}" type="pres">
      <dgm:prSet presAssocID="{129E3CE2-82DC-417B-9149-14811A7122D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28BED8E-44CF-416F-BBC9-02753D30CD07}" type="pres">
      <dgm:prSet presAssocID="{129E3CE2-82DC-417B-9149-14811A7122D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0D751E6-4B16-4201-8D5A-FE10363A43D6}" type="pres">
      <dgm:prSet presAssocID="{A5C92297-1AB3-456F-9AC5-8814271E5E67}" presName="root2" presStyleCnt="0"/>
      <dgm:spPr/>
    </dgm:pt>
    <dgm:pt modelId="{6527A639-ABA7-4091-930B-643E23D70218}" type="pres">
      <dgm:prSet presAssocID="{A5C92297-1AB3-456F-9AC5-8814271E5E6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6537E3-7A15-470E-907D-E4DF02BEA61D}" type="pres">
      <dgm:prSet presAssocID="{A5C92297-1AB3-456F-9AC5-8814271E5E67}" presName="level3hierChild" presStyleCnt="0"/>
      <dgm:spPr/>
    </dgm:pt>
    <dgm:pt modelId="{33E0C8DA-9CF7-47E0-8410-F299B1999579}" type="pres">
      <dgm:prSet presAssocID="{A5F861BC-B0F3-4ABD-8C9C-D568B146F4D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AB267A9E-F8C9-4990-B4D4-DC476D8D025A}" type="pres">
      <dgm:prSet presAssocID="{A5F861BC-B0F3-4ABD-8C9C-D568B146F4D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A8D09C8-3358-46E5-824A-9CD49EE0EEC2}" type="pres">
      <dgm:prSet presAssocID="{437A105A-21EF-4989-94C0-DB8C334FB40A}" presName="root2" presStyleCnt="0"/>
      <dgm:spPr/>
    </dgm:pt>
    <dgm:pt modelId="{CC421146-22EF-4CD7-A77E-F79344BE4D10}" type="pres">
      <dgm:prSet presAssocID="{437A105A-21EF-4989-94C0-DB8C334FB40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8C198-A724-4FD3-8431-E094810860B7}" type="pres">
      <dgm:prSet presAssocID="{437A105A-21EF-4989-94C0-DB8C334FB40A}" presName="level3hierChild" presStyleCnt="0"/>
      <dgm:spPr/>
    </dgm:pt>
    <dgm:pt modelId="{BB84A61D-3501-4325-8309-90CD009B9C38}" type="pres">
      <dgm:prSet presAssocID="{90AA50D7-7DBE-431D-A863-326847D5E5FE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D9E39189-C5B8-4C42-A657-F0FF6DC09A5D}" type="pres">
      <dgm:prSet presAssocID="{90AA50D7-7DBE-431D-A863-326847D5E5FE}" presName="connTx" presStyleLbl="parChTrans1D4" presStyleIdx="0" presStyleCnt="8"/>
      <dgm:spPr/>
      <dgm:t>
        <a:bodyPr/>
        <a:lstStyle/>
        <a:p>
          <a:endParaRPr lang="en-US"/>
        </a:p>
      </dgm:t>
    </dgm:pt>
    <dgm:pt modelId="{60EDB0EF-5CAF-4FB3-8976-E923FB834628}" type="pres">
      <dgm:prSet presAssocID="{37A99FF7-5A2B-4C69-AFA7-AD481A4CA1E5}" presName="root2" presStyleCnt="0"/>
      <dgm:spPr/>
    </dgm:pt>
    <dgm:pt modelId="{9BC4BD30-8CB6-4A7A-A540-A4CEF5E32365}" type="pres">
      <dgm:prSet presAssocID="{37A99FF7-5A2B-4C69-AFA7-AD481A4CA1E5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2581E-5F85-4F22-A161-B29A4B003896}" type="pres">
      <dgm:prSet presAssocID="{37A99FF7-5A2B-4C69-AFA7-AD481A4CA1E5}" presName="level3hierChild" presStyleCnt="0"/>
      <dgm:spPr/>
    </dgm:pt>
    <dgm:pt modelId="{29A4C5D1-A52A-46CF-AAAB-B55B7D4D80D6}" type="pres">
      <dgm:prSet presAssocID="{C6A784B0-2CE7-47A7-B458-C647BF50AF8C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ADCD5175-28CA-4E30-84BB-1D1BF79E3149}" type="pres">
      <dgm:prSet presAssocID="{C6A784B0-2CE7-47A7-B458-C647BF50AF8C}" presName="connTx" presStyleLbl="parChTrans1D4" presStyleIdx="1" presStyleCnt="8"/>
      <dgm:spPr/>
      <dgm:t>
        <a:bodyPr/>
        <a:lstStyle/>
        <a:p>
          <a:endParaRPr lang="en-US"/>
        </a:p>
      </dgm:t>
    </dgm:pt>
    <dgm:pt modelId="{14769E6A-1D87-411B-B371-B116C0F2486F}" type="pres">
      <dgm:prSet presAssocID="{F2B79A80-58CC-4FBB-A698-D72C97795713}" presName="root2" presStyleCnt="0"/>
      <dgm:spPr/>
    </dgm:pt>
    <dgm:pt modelId="{A79FECAF-4AE4-460D-A6D0-25AECC9B60B6}" type="pres">
      <dgm:prSet presAssocID="{F2B79A80-58CC-4FBB-A698-D72C97795713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AA0C51-9B91-4C1A-B3A0-EA9DF982D037}" type="pres">
      <dgm:prSet presAssocID="{F2B79A80-58CC-4FBB-A698-D72C97795713}" presName="level3hierChild" presStyleCnt="0"/>
      <dgm:spPr/>
    </dgm:pt>
    <dgm:pt modelId="{175A557C-F867-41C0-B1B4-4A03180B749A}" type="pres">
      <dgm:prSet presAssocID="{E92BB456-2EF2-4A16-ABBD-F4D5FC5E21C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0CBC9C1-8C2A-44DF-B9E3-F678993FA287}" type="pres">
      <dgm:prSet presAssocID="{E92BB456-2EF2-4A16-ABBD-F4D5FC5E21C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864E227-FCAF-405E-B8E5-46533F09FA27}" type="pres">
      <dgm:prSet presAssocID="{E7CB10E8-AE86-4EF1-A6D0-9D1F161E5F9F}" presName="root2" presStyleCnt="0"/>
      <dgm:spPr/>
    </dgm:pt>
    <dgm:pt modelId="{BB8A1B07-CC52-4282-AE0C-B3BD240FF0E1}" type="pres">
      <dgm:prSet presAssocID="{E7CB10E8-AE86-4EF1-A6D0-9D1F161E5F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F8F9D6-368C-4BC6-8AC0-01B41E310F3C}" type="pres">
      <dgm:prSet presAssocID="{E7CB10E8-AE86-4EF1-A6D0-9D1F161E5F9F}" presName="level3hierChild" presStyleCnt="0"/>
      <dgm:spPr/>
    </dgm:pt>
    <dgm:pt modelId="{5B086E9D-7D7A-4B10-8FF6-EBE82EFD9273}" type="pres">
      <dgm:prSet presAssocID="{05579A9A-DFDC-412A-A4C4-F8F311B93280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DF88DCA-2FEC-4185-9154-2C192E36F14C}" type="pres">
      <dgm:prSet presAssocID="{05579A9A-DFDC-412A-A4C4-F8F311B93280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76DAB46-0798-42DA-AB65-D91B3AD77C20}" type="pres">
      <dgm:prSet presAssocID="{5E19D851-4FA7-4A6A-9468-84863EB48412}" presName="root2" presStyleCnt="0"/>
      <dgm:spPr/>
    </dgm:pt>
    <dgm:pt modelId="{8D9A38DE-C23E-40FA-91B7-A4549ACF9630}" type="pres">
      <dgm:prSet presAssocID="{5E19D851-4FA7-4A6A-9468-84863EB4841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94ED1-2E0C-41E4-98FF-293EE9A0AA60}" type="pres">
      <dgm:prSet presAssocID="{5E19D851-4FA7-4A6A-9468-84863EB48412}" presName="level3hierChild" presStyleCnt="0"/>
      <dgm:spPr/>
    </dgm:pt>
    <dgm:pt modelId="{3DB7EB01-2608-4E29-A58A-59DD8D3B1271}" type="pres">
      <dgm:prSet presAssocID="{D85EE828-16B4-420A-9AD1-64BACAEF9A98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DD2D944B-64C4-4EE2-A3AF-25662F46A4C5}" type="pres">
      <dgm:prSet presAssocID="{D85EE828-16B4-420A-9AD1-64BACAEF9A98}" presName="connTx" presStyleLbl="parChTrans1D4" presStyleIdx="2" presStyleCnt="8"/>
      <dgm:spPr/>
      <dgm:t>
        <a:bodyPr/>
        <a:lstStyle/>
        <a:p>
          <a:endParaRPr lang="en-US"/>
        </a:p>
      </dgm:t>
    </dgm:pt>
    <dgm:pt modelId="{5E8A549F-5922-46D5-931D-456472BB4EA2}" type="pres">
      <dgm:prSet presAssocID="{8ED0ED8F-F9F4-4900-BAB2-069D56CDE669}" presName="root2" presStyleCnt="0"/>
      <dgm:spPr/>
    </dgm:pt>
    <dgm:pt modelId="{DAD0BFFD-129F-4CD4-A50B-192317BFEEA6}" type="pres">
      <dgm:prSet presAssocID="{8ED0ED8F-F9F4-4900-BAB2-069D56CDE669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3C9EA-184A-4589-B67B-348D8076ED72}" type="pres">
      <dgm:prSet presAssocID="{8ED0ED8F-F9F4-4900-BAB2-069D56CDE669}" presName="level3hierChild" presStyleCnt="0"/>
      <dgm:spPr/>
    </dgm:pt>
    <dgm:pt modelId="{0E08B498-2372-425A-B661-22C37F85846D}" type="pres">
      <dgm:prSet presAssocID="{4C2FC881-BFC6-426F-B319-304F646AF58D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A29DB602-1568-4959-AAB3-58357C5B927C}" type="pres">
      <dgm:prSet presAssocID="{4C2FC881-BFC6-426F-B319-304F646AF58D}" presName="connTx" presStyleLbl="parChTrans1D4" presStyleIdx="3" presStyleCnt="8"/>
      <dgm:spPr/>
      <dgm:t>
        <a:bodyPr/>
        <a:lstStyle/>
        <a:p>
          <a:endParaRPr lang="en-US"/>
        </a:p>
      </dgm:t>
    </dgm:pt>
    <dgm:pt modelId="{BFE8CDD2-775D-497F-9185-1201F13ABF14}" type="pres">
      <dgm:prSet presAssocID="{70F361FE-855C-4B44-B0AD-13B721EFD4DE}" presName="root2" presStyleCnt="0"/>
      <dgm:spPr/>
    </dgm:pt>
    <dgm:pt modelId="{571C64B7-2EAA-4EC1-A8EE-87BF0A86A13E}" type="pres">
      <dgm:prSet presAssocID="{70F361FE-855C-4B44-B0AD-13B721EFD4DE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912D1-9ACC-414F-8F3F-DC41A16892BD}" type="pres">
      <dgm:prSet presAssocID="{70F361FE-855C-4B44-B0AD-13B721EFD4DE}" presName="level3hierChild" presStyleCnt="0"/>
      <dgm:spPr/>
    </dgm:pt>
    <dgm:pt modelId="{B8843283-B57C-4124-9716-ED0802477D03}" type="pres">
      <dgm:prSet presAssocID="{52C144A7-3F31-40E3-97F7-63D07BB73DB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FBA7A19-A076-4F90-B086-830E1E8FC429}" type="pres">
      <dgm:prSet presAssocID="{52C144A7-3F31-40E3-97F7-63D07BB73DB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C9D3AA-A8A7-4CFF-9719-3E417EBF3FF9}" type="pres">
      <dgm:prSet presAssocID="{EA8BD9F6-1418-466B-AD0A-DA84360B0799}" presName="root2" presStyleCnt="0"/>
      <dgm:spPr/>
    </dgm:pt>
    <dgm:pt modelId="{23E606E0-FC35-491B-9349-6733B67705EF}" type="pres">
      <dgm:prSet presAssocID="{EA8BD9F6-1418-466B-AD0A-DA84360B079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74B40-C901-4B28-822E-4EA08A97551B}" type="pres">
      <dgm:prSet presAssocID="{EA8BD9F6-1418-466B-AD0A-DA84360B0799}" presName="level3hierChild" presStyleCnt="0"/>
      <dgm:spPr/>
    </dgm:pt>
    <dgm:pt modelId="{E50C30BA-DC19-4709-86E0-BBBEB1E2221F}" type="pres">
      <dgm:prSet presAssocID="{B4AA34FF-7C56-4F62-83F5-ADAEFC5DE016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904D6A53-8565-4EEB-B210-768703DCB6A1}" type="pres">
      <dgm:prSet presAssocID="{B4AA34FF-7C56-4F62-83F5-ADAEFC5DE016}" presName="connTx" presStyleLbl="parChTrans1D4" presStyleIdx="4" presStyleCnt="8"/>
      <dgm:spPr/>
      <dgm:t>
        <a:bodyPr/>
        <a:lstStyle/>
        <a:p>
          <a:endParaRPr lang="en-US"/>
        </a:p>
      </dgm:t>
    </dgm:pt>
    <dgm:pt modelId="{D8EE32B0-E7BD-43CE-8029-DAA89385C2DE}" type="pres">
      <dgm:prSet presAssocID="{66503E2E-E673-476F-8D1B-C9AEC5D2C5F1}" presName="root2" presStyleCnt="0"/>
      <dgm:spPr/>
    </dgm:pt>
    <dgm:pt modelId="{BDAF72E2-4E86-4113-A897-0B5A9EA72E45}" type="pres">
      <dgm:prSet presAssocID="{66503E2E-E673-476F-8D1B-C9AEC5D2C5F1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50686-F220-4709-99EB-38F3F20C8F37}" type="pres">
      <dgm:prSet presAssocID="{66503E2E-E673-476F-8D1B-C9AEC5D2C5F1}" presName="level3hierChild" presStyleCnt="0"/>
      <dgm:spPr/>
    </dgm:pt>
    <dgm:pt modelId="{D5091F7C-D4D1-4A22-9FE9-58064871C0D3}" type="pres">
      <dgm:prSet presAssocID="{BC81EDDA-E5D4-4C8F-90E5-3CFC53D481FA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D69EF6D6-51BB-4C03-9861-9DF8440F48DB}" type="pres">
      <dgm:prSet presAssocID="{BC81EDDA-E5D4-4C8F-90E5-3CFC53D481FA}" presName="connTx" presStyleLbl="parChTrans1D4" presStyleIdx="5" presStyleCnt="8"/>
      <dgm:spPr/>
      <dgm:t>
        <a:bodyPr/>
        <a:lstStyle/>
        <a:p>
          <a:endParaRPr lang="en-US"/>
        </a:p>
      </dgm:t>
    </dgm:pt>
    <dgm:pt modelId="{D0A2F10B-E88E-498D-B2D0-84CEC5779C81}" type="pres">
      <dgm:prSet presAssocID="{683BD76E-FF5E-4BF5-922F-277D5A20DC79}" presName="root2" presStyleCnt="0"/>
      <dgm:spPr/>
    </dgm:pt>
    <dgm:pt modelId="{81F09378-4AC5-41FA-80C2-7A5E794339D1}" type="pres">
      <dgm:prSet presAssocID="{683BD76E-FF5E-4BF5-922F-277D5A20DC79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35949-28D9-4F86-8E64-57765EC0740E}" type="pres">
      <dgm:prSet presAssocID="{683BD76E-FF5E-4BF5-922F-277D5A20DC79}" presName="level3hierChild" presStyleCnt="0"/>
      <dgm:spPr/>
    </dgm:pt>
    <dgm:pt modelId="{6DE97523-B4D7-4F87-A412-3E3403651B85}" type="pres">
      <dgm:prSet presAssocID="{F7E64C62-2B8F-41E2-88AB-09F6DBC05804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73F64789-CED4-48D3-B694-E57680B378FC}" type="pres">
      <dgm:prSet presAssocID="{F7E64C62-2B8F-41E2-88AB-09F6DBC05804}" presName="connTx" presStyleLbl="parChTrans1D4" presStyleIdx="6" presStyleCnt="8"/>
      <dgm:spPr/>
      <dgm:t>
        <a:bodyPr/>
        <a:lstStyle/>
        <a:p>
          <a:endParaRPr lang="en-US"/>
        </a:p>
      </dgm:t>
    </dgm:pt>
    <dgm:pt modelId="{53833BB0-2437-4FBE-9483-EC6D717A3D06}" type="pres">
      <dgm:prSet presAssocID="{CE596DE5-6242-4515-B5AA-62A2092573A7}" presName="root2" presStyleCnt="0"/>
      <dgm:spPr/>
    </dgm:pt>
    <dgm:pt modelId="{71197C05-BB79-4B1A-9954-565F3EBEE972}" type="pres">
      <dgm:prSet presAssocID="{CE596DE5-6242-4515-B5AA-62A2092573A7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CEC5D-FA3D-43BD-A62F-060EEAF8E1AC}" type="pres">
      <dgm:prSet presAssocID="{CE596DE5-6242-4515-B5AA-62A2092573A7}" presName="level3hierChild" presStyleCnt="0"/>
      <dgm:spPr/>
    </dgm:pt>
    <dgm:pt modelId="{A9A6F1F1-0300-4808-AFE6-8967DC4032AC}" type="pres">
      <dgm:prSet presAssocID="{E6795B12-40D6-472C-B0F7-A5FCC12D1EBB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CA3AC68B-8D71-4A69-A99D-5A67C2BB9227}" type="pres">
      <dgm:prSet presAssocID="{E6795B12-40D6-472C-B0F7-A5FCC12D1EBB}" presName="connTx" presStyleLbl="parChTrans1D4" presStyleIdx="7" presStyleCnt="8"/>
      <dgm:spPr/>
      <dgm:t>
        <a:bodyPr/>
        <a:lstStyle/>
        <a:p>
          <a:endParaRPr lang="en-US"/>
        </a:p>
      </dgm:t>
    </dgm:pt>
    <dgm:pt modelId="{11EC2BC4-DA88-4F88-BF41-655B2DE4D5F0}" type="pres">
      <dgm:prSet presAssocID="{9881E541-C9F1-42EE-A618-9EF51362DC8A}" presName="root2" presStyleCnt="0"/>
      <dgm:spPr/>
    </dgm:pt>
    <dgm:pt modelId="{E93C9C53-504B-4124-97EA-5DA866D1560E}" type="pres">
      <dgm:prSet presAssocID="{9881E541-C9F1-42EE-A618-9EF51362DC8A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1F4442-CC31-4C36-B789-F7CD41563E50}" type="pres">
      <dgm:prSet presAssocID="{9881E541-C9F1-42EE-A618-9EF51362DC8A}" presName="level3hierChild" presStyleCnt="0"/>
      <dgm:spPr/>
    </dgm:pt>
  </dgm:ptLst>
  <dgm:cxnLst>
    <dgm:cxn modelId="{CFC36821-974A-48C6-87D2-43C494363DC7}" type="presOf" srcId="{8ED0ED8F-F9F4-4900-BAB2-069D56CDE669}" destId="{DAD0BFFD-129F-4CD4-A50B-192317BFEEA6}" srcOrd="0" destOrd="0" presId="urn:microsoft.com/office/officeart/2005/8/layout/hierarchy2"/>
    <dgm:cxn modelId="{4E24CE79-8928-47D1-A50B-D2169D980D24}" type="presOf" srcId="{05579A9A-DFDC-412A-A4C4-F8F311B93280}" destId="{5B086E9D-7D7A-4B10-8FF6-EBE82EFD9273}" srcOrd="0" destOrd="0" presId="urn:microsoft.com/office/officeart/2005/8/layout/hierarchy2"/>
    <dgm:cxn modelId="{88A7B99D-D699-49CF-BCB5-A78978CD114A}" srcId="{5E19D851-4FA7-4A6A-9468-84863EB48412}" destId="{70F361FE-855C-4B44-B0AD-13B721EFD4DE}" srcOrd="1" destOrd="0" parTransId="{4C2FC881-BFC6-426F-B319-304F646AF58D}" sibTransId="{5A8FF4D6-5F2A-431A-916B-8653A805C50A}"/>
    <dgm:cxn modelId="{ED83F8BE-DA7F-480C-B7A3-CA63BE24741C}" type="presOf" srcId="{BC81EDDA-E5D4-4C8F-90E5-3CFC53D481FA}" destId="{D5091F7C-D4D1-4A22-9FE9-58064871C0D3}" srcOrd="0" destOrd="0" presId="urn:microsoft.com/office/officeart/2005/8/layout/hierarchy2"/>
    <dgm:cxn modelId="{17075A3E-9EA6-42EB-B9FA-6B2B1BA7EF7C}" srcId="{F6CFAA08-23F3-4A1E-98F6-ABFD549AD826}" destId="{437A105A-21EF-4989-94C0-DB8C334FB40A}" srcOrd="1" destOrd="0" parTransId="{A5F861BC-B0F3-4ABD-8C9C-D568B146F4DB}" sibTransId="{4E1E4316-60B5-4F04-A58D-C5E9ECF4903D}"/>
    <dgm:cxn modelId="{08ADC017-9096-4FC7-8E8B-793D5BF0EB28}" type="presOf" srcId="{E6795B12-40D6-472C-B0F7-A5FCC12D1EBB}" destId="{CA3AC68B-8D71-4A69-A99D-5A67C2BB9227}" srcOrd="1" destOrd="0" presId="urn:microsoft.com/office/officeart/2005/8/layout/hierarchy2"/>
    <dgm:cxn modelId="{4DECEE3C-4108-43D6-95DB-CFC438F92A89}" type="presOf" srcId="{129E3CE2-82DC-417B-9149-14811A7122D3}" destId="{9696375F-179C-47C5-BD33-C8CDE7907FE7}" srcOrd="0" destOrd="0" presId="urn:microsoft.com/office/officeart/2005/8/layout/hierarchy2"/>
    <dgm:cxn modelId="{E5DCB290-32F2-4DD9-8E66-858A81068CE1}" type="presOf" srcId="{52C144A7-3F31-40E3-97F7-63D07BB73DBF}" destId="{B8843283-B57C-4124-9716-ED0802477D03}" srcOrd="0" destOrd="0" presId="urn:microsoft.com/office/officeart/2005/8/layout/hierarchy2"/>
    <dgm:cxn modelId="{C126A676-7395-4155-AB25-3A2C11DEC376}" type="presOf" srcId="{129E3CE2-82DC-417B-9149-14811A7122D3}" destId="{C28BED8E-44CF-416F-BBC9-02753D30CD07}" srcOrd="1" destOrd="0" presId="urn:microsoft.com/office/officeart/2005/8/layout/hierarchy2"/>
    <dgm:cxn modelId="{0F6E6FF5-63D0-4D1B-9B7B-A68C744DDA3F}" type="presOf" srcId="{A5F861BC-B0F3-4ABD-8C9C-D568B146F4DB}" destId="{33E0C8DA-9CF7-47E0-8410-F299B1999579}" srcOrd="0" destOrd="0" presId="urn:microsoft.com/office/officeart/2005/8/layout/hierarchy2"/>
    <dgm:cxn modelId="{103F1D8B-9A41-4A31-A0F7-113578B40680}" type="presOf" srcId="{C6A784B0-2CE7-47A7-B458-C647BF50AF8C}" destId="{29A4C5D1-A52A-46CF-AAAB-B55B7D4D80D6}" srcOrd="0" destOrd="0" presId="urn:microsoft.com/office/officeart/2005/8/layout/hierarchy2"/>
    <dgm:cxn modelId="{E7822CF3-1D48-46D4-9177-A9F757A42EB9}" type="presOf" srcId="{F7E64C62-2B8F-41E2-88AB-09F6DBC05804}" destId="{73F64789-CED4-48D3-B694-E57680B378FC}" srcOrd="1" destOrd="0" presId="urn:microsoft.com/office/officeart/2005/8/layout/hierarchy2"/>
    <dgm:cxn modelId="{A66968F5-6492-4A17-B544-B48E0360B6B2}" type="presOf" srcId="{E6795B12-40D6-472C-B0F7-A5FCC12D1EBB}" destId="{A9A6F1F1-0300-4808-AFE6-8967DC4032AC}" srcOrd="0" destOrd="0" presId="urn:microsoft.com/office/officeart/2005/8/layout/hierarchy2"/>
    <dgm:cxn modelId="{D6A01A39-0056-4C05-B7DD-59EA4D821660}" type="presOf" srcId="{90AA50D7-7DBE-431D-A863-326847D5E5FE}" destId="{D9E39189-C5B8-4C42-A657-F0FF6DC09A5D}" srcOrd="1" destOrd="0" presId="urn:microsoft.com/office/officeart/2005/8/layout/hierarchy2"/>
    <dgm:cxn modelId="{6B964838-0B64-46FD-9EB0-6521610D16F1}" type="presOf" srcId="{E7CB10E8-AE86-4EF1-A6D0-9D1F161E5F9F}" destId="{BB8A1B07-CC52-4282-AE0C-B3BD240FF0E1}" srcOrd="0" destOrd="0" presId="urn:microsoft.com/office/officeart/2005/8/layout/hierarchy2"/>
    <dgm:cxn modelId="{946292F3-453F-4D86-9C46-6D7636DAA83D}" type="presOf" srcId="{EA8BD9F6-1418-466B-AD0A-DA84360B0799}" destId="{23E606E0-FC35-491B-9349-6733B67705EF}" srcOrd="0" destOrd="0" presId="urn:microsoft.com/office/officeart/2005/8/layout/hierarchy2"/>
    <dgm:cxn modelId="{B2F11F92-C3B1-4701-9C0B-F806741E3DF5}" srcId="{36B54758-D058-4E74-AF7B-A0C06B34813D}" destId="{D9702255-CBAF-473C-B039-97ECA54105D5}" srcOrd="0" destOrd="0" parTransId="{EDFA258F-ABBA-4BF1-B621-B491F6F6FC1F}" sibTransId="{4768CEDD-1FF7-4FD4-A620-5A1A83FCAC2C}"/>
    <dgm:cxn modelId="{4AEC3E13-0EEE-452B-9A89-0E508804ACE8}" srcId="{683BD76E-FF5E-4BF5-922F-277D5A20DC79}" destId="{9881E541-C9F1-42EE-A618-9EF51362DC8A}" srcOrd="1" destOrd="0" parTransId="{E6795B12-40D6-472C-B0F7-A5FCC12D1EBB}" sibTransId="{7C7ACE59-9D31-4194-BFF8-806150338176}"/>
    <dgm:cxn modelId="{712A0FB7-7DF4-408A-BFAC-8589C0449834}" type="presOf" srcId="{A5C92297-1AB3-456F-9AC5-8814271E5E67}" destId="{6527A639-ABA7-4091-930B-643E23D70218}" srcOrd="0" destOrd="0" presId="urn:microsoft.com/office/officeart/2005/8/layout/hierarchy2"/>
    <dgm:cxn modelId="{07B1FCA0-E0BB-428C-AA6D-4B9770BA6503}" srcId="{5E19D851-4FA7-4A6A-9468-84863EB48412}" destId="{8ED0ED8F-F9F4-4900-BAB2-069D56CDE669}" srcOrd="0" destOrd="0" parTransId="{D85EE828-16B4-420A-9AD1-64BACAEF9A98}" sibTransId="{98169BE5-A03D-49E2-B347-9F5628B2D95D}"/>
    <dgm:cxn modelId="{019C392A-D59E-4982-9753-67A51680D83F}" srcId="{D9702255-CBAF-473C-B039-97ECA54105D5}" destId="{F6CFAA08-23F3-4A1E-98F6-ABFD549AD826}" srcOrd="0" destOrd="0" parTransId="{B674A756-DA0A-4AA9-9B07-87ADD6039DA0}" sibTransId="{02ADF5BF-671B-456C-964F-A3667F159B95}"/>
    <dgm:cxn modelId="{A0758C91-7DD6-4036-8C32-5C47910F1D2F}" type="presOf" srcId="{B4AA34FF-7C56-4F62-83F5-ADAEFC5DE016}" destId="{904D6A53-8565-4EEB-B210-768703DCB6A1}" srcOrd="1" destOrd="0" presId="urn:microsoft.com/office/officeart/2005/8/layout/hierarchy2"/>
    <dgm:cxn modelId="{34A0DE5A-97E6-4C46-9615-CD316DFE4925}" srcId="{437A105A-21EF-4989-94C0-DB8C334FB40A}" destId="{F2B79A80-58CC-4FBB-A698-D72C97795713}" srcOrd="1" destOrd="0" parTransId="{C6A784B0-2CE7-47A7-B458-C647BF50AF8C}" sibTransId="{775C804D-7257-41F8-804E-620BD871C91D}"/>
    <dgm:cxn modelId="{7F71015A-D8EC-4EA3-A83F-8B0C3E7D03B9}" type="presOf" srcId="{F6CFAA08-23F3-4A1E-98F6-ABFD549AD826}" destId="{B8D412F1-75C7-4029-BD75-EF1B83D411DD}" srcOrd="0" destOrd="0" presId="urn:microsoft.com/office/officeart/2005/8/layout/hierarchy2"/>
    <dgm:cxn modelId="{34E7E289-31B5-4FA5-AF41-71C5573EA192}" srcId="{EA8BD9F6-1418-466B-AD0A-DA84360B0799}" destId="{683BD76E-FF5E-4BF5-922F-277D5A20DC79}" srcOrd="1" destOrd="0" parTransId="{BC81EDDA-E5D4-4C8F-90E5-3CFC53D481FA}" sibTransId="{B07D9294-6495-410F-BDEF-DC3D4D2A820B}"/>
    <dgm:cxn modelId="{19878CE9-4559-4797-9EB4-1C2E4055AEC7}" type="presOf" srcId="{D9702255-CBAF-473C-B039-97ECA54105D5}" destId="{C7D95C86-1932-4EAE-A03C-D8ACDA54BFFC}" srcOrd="0" destOrd="0" presId="urn:microsoft.com/office/officeart/2005/8/layout/hierarchy2"/>
    <dgm:cxn modelId="{3BF91A06-8021-4CC4-A5EB-81360D47BCEB}" type="presOf" srcId="{A5F861BC-B0F3-4ABD-8C9C-D568B146F4DB}" destId="{AB267A9E-F8C9-4990-B4D4-DC476D8D025A}" srcOrd="1" destOrd="0" presId="urn:microsoft.com/office/officeart/2005/8/layout/hierarchy2"/>
    <dgm:cxn modelId="{27C51508-B8DB-42FC-AB29-4413B889F322}" type="presOf" srcId="{E92BB456-2EF2-4A16-ABBD-F4D5FC5E21CC}" destId="{E0CBC9C1-8C2A-44DF-B9E3-F678993FA287}" srcOrd="1" destOrd="0" presId="urn:microsoft.com/office/officeart/2005/8/layout/hierarchy2"/>
    <dgm:cxn modelId="{AFD7DFBA-A420-4553-9C35-F8B600AB8A9D}" srcId="{437A105A-21EF-4989-94C0-DB8C334FB40A}" destId="{37A99FF7-5A2B-4C69-AFA7-AD481A4CA1E5}" srcOrd="0" destOrd="0" parTransId="{90AA50D7-7DBE-431D-A863-326847D5E5FE}" sibTransId="{68F8FB91-C3BE-47AB-88A7-21AC4DC7BE90}"/>
    <dgm:cxn modelId="{12E5C386-BF0D-4D5D-8016-96766498045B}" type="presOf" srcId="{66503E2E-E673-476F-8D1B-C9AEC5D2C5F1}" destId="{BDAF72E2-4E86-4113-A897-0B5A9EA72E45}" srcOrd="0" destOrd="0" presId="urn:microsoft.com/office/officeart/2005/8/layout/hierarchy2"/>
    <dgm:cxn modelId="{98004197-55F1-4E34-9242-A0DBA16C8BBD}" type="presOf" srcId="{E92BB456-2EF2-4A16-ABBD-F4D5FC5E21CC}" destId="{175A557C-F867-41C0-B1B4-4A03180B749A}" srcOrd="0" destOrd="0" presId="urn:microsoft.com/office/officeart/2005/8/layout/hierarchy2"/>
    <dgm:cxn modelId="{6DE47981-F391-4974-AFD7-E72601ED013B}" type="presOf" srcId="{F7E64C62-2B8F-41E2-88AB-09F6DBC05804}" destId="{6DE97523-B4D7-4F87-A412-3E3403651B85}" srcOrd="0" destOrd="0" presId="urn:microsoft.com/office/officeart/2005/8/layout/hierarchy2"/>
    <dgm:cxn modelId="{334F946D-8FDF-481C-9FB8-3B4E160F8AF0}" srcId="{683BD76E-FF5E-4BF5-922F-277D5A20DC79}" destId="{CE596DE5-6242-4515-B5AA-62A2092573A7}" srcOrd="0" destOrd="0" parTransId="{F7E64C62-2B8F-41E2-88AB-09F6DBC05804}" sibTransId="{DD5A147D-2E3F-408E-8873-8479AECE85C0}"/>
    <dgm:cxn modelId="{DFD575C8-5E94-4122-B1D3-93E1A6BD193A}" type="presOf" srcId="{36B54758-D058-4E74-AF7B-A0C06B34813D}" destId="{A1850091-CDE5-4815-AE18-47FC2AB52045}" srcOrd="0" destOrd="0" presId="urn:microsoft.com/office/officeart/2005/8/layout/hierarchy2"/>
    <dgm:cxn modelId="{8C34C107-3957-4714-9350-AC784B2F286D}" type="presOf" srcId="{F2B79A80-58CC-4FBB-A698-D72C97795713}" destId="{A79FECAF-4AE4-460D-A6D0-25AECC9B60B6}" srcOrd="0" destOrd="0" presId="urn:microsoft.com/office/officeart/2005/8/layout/hierarchy2"/>
    <dgm:cxn modelId="{585AC476-58BC-4925-BE2A-BBA43A8047A5}" type="presOf" srcId="{B674A756-DA0A-4AA9-9B07-87ADD6039DA0}" destId="{5AC14845-DE74-4F9F-BA07-67BDD8C688CC}" srcOrd="0" destOrd="0" presId="urn:microsoft.com/office/officeart/2005/8/layout/hierarchy2"/>
    <dgm:cxn modelId="{B98A5C56-2FD7-4D9C-A43E-09B7C93D0E3C}" type="presOf" srcId="{52C144A7-3F31-40E3-97F7-63D07BB73DBF}" destId="{1FBA7A19-A076-4F90-B086-830E1E8FC429}" srcOrd="1" destOrd="0" presId="urn:microsoft.com/office/officeart/2005/8/layout/hierarchy2"/>
    <dgm:cxn modelId="{704D725D-5FCE-4CAC-B129-4F32DEB739E0}" srcId="{E7CB10E8-AE86-4EF1-A6D0-9D1F161E5F9F}" destId="{5E19D851-4FA7-4A6A-9468-84863EB48412}" srcOrd="0" destOrd="0" parTransId="{05579A9A-DFDC-412A-A4C4-F8F311B93280}" sibTransId="{0C4F77D4-7DFC-45FB-836C-584CBF194B17}"/>
    <dgm:cxn modelId="{C5AB6941-DD87-4B2D-A4D3-E6A6B5F54F8C}" type="presOf" srcId="{683BD76E-FF5E-4BF5-922F-277D5A20DC79}" destId="{81F09378-4AC5-41FA-80C2-7A5E794339D1}" srcOrd="0" destOrd="0" presId="urn:microsoft.com/office/officeart/2005/8/layout/hierarchy2"/>
    <dgm:cxn modelId="{E67D04D6-B041-4427-BC11-BE1A394B2C55}" type="presOf" srcId="{D85EE828-16B4-420A-9AD1-64BACAEF9A98}" destId="{DD2D944B-64C4-4EE2-A3AF-25662F46A4C5}" srcOrd="1" destOrd="0" presId="urn:microsoft.com/office/officeart/2005/8/layout/hierarchy2"/>
    <dgm:cxn modelId="{544EF25B-9754-42AC-9419-791B229EA7E2}" srcId="{D9702255-CBAF-473C-B039-97ECA54105D5}" destId="{E7CB10E8-AE86-4EF1-A6D0-9D1F161E5F9F}" srcOrd="1" destOrd="0" parTransId="{E92BB456-2EF2-4A16-ABBD-F4D5FC5E21CC}" sibTransId="{A113EEEB-E11B-4CD7-845E-E31AA97319FE}"/>
    <dgm:cxn modelId="{8BC06F6A-4E0C-4E7B-86AD-A5C464181010}" type="presOf" srcId="{90AA50D7-7DBE-431D-A863-326847D5E5FE}" destId="{BB84A61D-3501-4325-8309-90CD009B9C38}" srcOrd="0" destOrd="0" presId="urn:microsoft.com/office/officeart/2005/8/layout/hierarchy2"/>
    <dgm:cxn modelId="{B89FFE15-78F6-4B8C-9257-7B28392A4CBF}" type="presOf" srcId="{B674A756-DA0A-4AA9-9B07-87ADD6039DA0}" destId="{850482A4-D087-485C-9356-32810B0F986E}" srcOrd="1" destOrd="0" presId="urn:microsoft.com/office/officeart/2005/8/layout/hierarchy2"/>
    <dgm:cxn modelId="{506FCD4D-3AB9-4204-ADB2-879880E214DD}" type="presOf" srcId="{CE596DE5-6242-4515-B5AA-62A2092573A7}" destId="{71197C05-BB79-4B1A-9954-565F3EBEE972}" srcOrd="0" destOrd="0" presId="urn:microsoft.com/office/officeart/2005/8/layout/hierarchy2"/>
    <dgm:cxn modelId="{294425AF-97D3-4192-96C2-8EDDDF3731CC}" type="presOf" srcId="{B4AA34FF-7C56-4F62-83F5-ADAEFC5DE016}" destId="{E50C30BA-DC19-4709-86E0-BBBEB1E2221F}" srcOrd="0" destOrd="0" presId="urn:microsoft.com/office/officeart/2005/8/layout/hierarchy2"/>
    <dgm:cxn modelId="{E25A370A-1FFC-4777-85E4-9A43B328990D}" srcId="{E7CB10E8-AE86-4EF1-A6D0-9D1F161E5F9F}" destId="{EA8BD9F6-1418-466B-AD0A-DA84360B0799}" srcOrd="1" destOrd="0" parTransId="{52C144A7-3F31-40E3-97F7-63D07BB73DBF}" sibTransId="{0AA3AF0F-C571-430C-8AB3-34142D303EFE}"/>
    <dgm:cxn modelId="{B7676A27-2DB8-4579-B99A-B8BE603C31C6}" type="presOf" srcId="{BC81EDDA-E5D4-4C8F-90E5-3CFC53D481FA}" destId="{D69EF6D6-51BB-4C03-9861-9DF8440F48DB}" srcOrd="1" destOrd="0" presId="urn:microsoft.com/office/officeart/2005/8/layout/hierarchy2"/>
    <dgm:cxn modelId="{E518E160-D565-4954-A8F8-CDC1555287BF}" type="presOf" srcId="{9881E541-C9F1-42EE-A618-9EF51362DC8A}" destId="{E93C9C53-504B-4124-97EA-5DA866D1560E}" srcOrd="0" destOrd="0" presId="urn:microsoft.com/office/officeart/2005/8/layout/hierarchy2"/>
    <dgm:cxn modelId="{AE0747DA-80DA-48C5-BF78-E6FE687A7BBC}" type="presOf" srcId="{4C2FC881-BFC6-426F-B319-304F646AF58D}" destId="{0E08B498-2372-425A-B661-22C37F85846D}" srcOrd="0" destOrd="0" presId="urn:microsoft.com/office/officeart/2005/8/layout/hierarchy2"/>
    <dgm:cxn modelId="{AA5291EC-1532-4E65-90A4-5D995E17E85E}" type="presOf" srcId="{D85EE828-16B4-420A-9AD1-64BACAEF9A98}" destId="{3DB7EB01-2608-4E29-A58A-59DD8D3B1271}" srcOrd="0" destOrd="0" presId="urn:microsoft.com/office/officeart/2005/8/layout/hierarchy2"/>
    <dgm:cxn modelId="{EA4909BF-52E5-459E-AF28-F74383391CC7}" type="presOf" srcId="{05579A9A-DFDC-412A-A4C4-F8F311B93280}" destId="{2DF88DCA-2FEC-4185-9154-2C192E36F14C}" srcOrd="1" destOrd="0" presId="urn:microsoft.com/office/officeart/2005/8/layout/hierarchy2"/>
    <dgm:cxn modelId="{0946FDEC-8E1A-4133-A1B0-CD89647CEC57}" type="presOf" srcId="{70F361FE-855C-4B44-B0AD-13B721EFD4DE}" destId="{571C64B7-2EAA-4EC1-A8EE-87BF0A86A13E}" srcOrd="0" destOrd="0" presId="urn:microsoft.com/office/officeart/2005/8/layout/hierarchy2"/>
    <dgm:cxn modelId="{836D449A-B765-4D42-BA54-F50007040C10}" type="presOf" srcId="{4C2FC881-BFC6-426F-B319-304F646AF58D}" destId="{A29DB602-1568-4959-AAB3-58357C5B927C}" srcOrd="1" destOrd="0" presId="urn:microsoft.com/office/officeart/2005/8/layout/hierarchy2"/>
    <dgm:cxn modelId="{1E162779-29AB-4B8B-AF40-D9540C6B0D52}" type="presOf" srcId="{437A105A-21EF-4989-94C0-DB8C334FB40A}" destId="{CC421146-22EF-4CD7-A77E-F79344BE4D10}" srcOrd="0" destOrd="0" presId="urn:microsoft.com/office/officeart/2005/8/layout/hierarchy2"/>
    <dgm:cxn modelId="{2528B0ED-A911-409F-9803-E9213507084A}" type="presOf" srcId="{C6A784B0-2CE7-47A7-B458-C647BF50AF8C}" destId="{ADCD5175-28CA-4E30-84BB-1D1BF79E3149}" srcOrd="1" destOrd="0" presId="urn:microsoft.com/office/officeart/2005/8/layout/hierarchy2"/>
    <dgm:cxn modelId="{054EB63D-3D33-4E32-8C8C-AE7CAB39BDBA}" type="presOf" srcId="{5E19D851-4FA7-4A6A-9468-84863EB48412}" destId="{8D9A38DE-C23E-40FA-91B7-A4549ACF9630}" srcOrd="0" destOrd="0" presId="urn:microsoft.com/office/officeart/2005/8/layout/hierarchy2"/>
    <dgm:cxn modelId="{F256CBA7-6188-4B70-822C-5A7DEF194184}" type="presOf" srcId="{37A99FF7-5A2B-4C69-AFA7-AD481A4CA1E5}" destId="{9BC4BD30-8CB6-4A7A-A540-A4CEF5E32365}" srcOrd="0" destOrd="0" presId="urn:microsoft.com/office/officeart/2005/8/layout/hierarchy2"/>
    <dgm:cxn modelId="{6590FB09-0465-4D05-B219-CADF3F2C59F8}" srcId="{F6CFAA08-23F3-4A1E-98F6-ABFD549AD826}" destId="{A5C92297-1AB3-456F-9AC5-8814271E5E67}" srcOrd="0" destOrd="0" parTransId="{129E3CE2-82DC-417B-9149-14811A7122D3}" sibTransId="{BF51CC6B-07B8-409E-A9E6-8BF729B364C3}"/>
    <dgm:cxn modelId="{A2E8EE13-402A-4C5C-A4CB-EEB0CFC7391B}" srcId="{EA8BD9F6-1418-466B-AD0A-DA84360B0799}" destId="{66503E2E-E673-476F-8D1B-C9AEC5D2C5F1}" srcOrd="0" destOrd="0" parTransId="{B4AA34FF-7C56-4F62-83F5-ADAEFC5DE016}" sibTransId="{5289979D-3D09-461F-8158-0DA27AEE3895}"/>
    <dgm:cxn modelId="{FFB8B3A9-167B-4E81-BCC3-6EF28E176033}" type="presParOf" srcId="{A1850091-CDE5-4815-AE18-47FC2AB52045}" destId="{DC431571-07B4-4430-80E9-6252C662470F}" srcOrd="0" destOrd="0" presId="urn:microsoft.com/office/officeart/2005/8/layout/hierarchy2"/>
    <dgm:cxn modelId="{4CB6B388-B889-4126-A0C9-C3BDFAB97B0A}" type="presParOf" srcId="{DC431571-07B4-4430-80E9-6252C662470F}" destId="{C7D95C86-1932-4EAE-A03C-D8ACDA54BFFC}" srcOrd="0" destOrd="0" presId="urn:microsoft.com/office/officeart/2005/8/layout/hierarchy2"/>
    <dgm:cxn modelId="{05E334F7-A13F-4802-A0D4-23413CA7FF37}" type="presParOf" srcId="{DC431571-07B4-4430-80E9-6252C662470F}" destId="{237FC383-12CE-4AE6-B849-841DD3A0F80D}" srcOrd="1" destOrd="0" presId="urn:microsoft.com/office/officeart/2005/8/layout/hierarchy2"/>
    <dgm:cxn modelId="{E9863751-AD9A-486B-917D-F80C7CE8D34B}" type="presParOf" srcId="{237FC383-12CE-4AE6-B849-841DD3A0F80D}" destId="{5AC14845-DE74-4F9F-BA07-67BDD8C688CC}" srcOrd="0" destOrd="0" presId="urn:microsoft.com/office/officeart/2005/8/layout/hierarchy2"/>
    <dgm:cxn modelId="{B55D32FA-5DDF-46DD-8D7F-5D3AF80B9287}" type="presParOf" srcId="{5AC14845-DE74-4F9F-BA07-67BDD8C688CC}" destId="{850482A4-D087-485C-9356-32810B0F986E}" srcOrd="0" destOrd="0" presId="urn:microsoft.com/office/officeart/2005/8/layout/hierarchy2"/>
    <dgm:cxn modelId="{28816480-C892-4336-8B04-82B1071818BB}" type="presParOf" srcId="{237FC383-12CE-4AE6-B849-841DD3A0F80D}" destId="{3EEB94F7-3855-4B95-AC5E-92ACFFE082A4}" srcOrd="1" destOrd="0" presId="urn:microsoft.com/office/officeart/2005/8/layout/hierarchy2"/>
    <dgm:cxn modelId="{A1F52AF1-1B07-49FB-83CA-D29F256BFF19}" type="presParOf" srcId="{3EEB94F7-3855-4B95-AC5E-92ACFFE082A4}" destId="{B8D412F1-75C7-4029-BD75-EF1B83D411DD}" srcOrd="0" destOrd="0" presId="urn:microsoft.com/office/officeart/2005/8/layout/hierarchy2"/>
    <dgm:cxn modelId="{32E7BBAC-ACEF-4128-A088-03E284002A30}" type="presParOf" srcId="{3EEB94F7-3855-4B95-AC5E-92ACFFE082A4}" destId="{DDE7A729-FD0B-4A2A-8F7C-4C0D8471F69B}" srcOrd="1" destOrd="0" presId="urn:microsoft.com/office/officeart/2005/8/layout/hierarchy2"/>
    <dgm:cxn modelId="{2E5F7CD1-F54E-44FC-9A3F-3E7853AEFC8A}" type="presParOf" srcId="{DDE7A729-FD0B-4A2A-8F7C-4C0D8471F69B}" destId="{9696375F-179C-47C5-BD33-C8CDE7907FE7}" srcOrd="0" destOrd="0" presId="urn:microsoft.com/office/officeart/2005/8/layout/hierarchy2"/>
    <dgm:cxn modelId="{5EE5BFED-D59D-46F1-8DCF-E91F845CBFF4}" type="presParOf" srcId="{9696375F-179C-47C5-BD33-C8CDE7907FE7}" destId="{C28BED8E-44CF-416F-BBC9-02753D30CD07}" srcOrd="0" destOrd="0" presId="urn:microsoft.com/office/officeart/2005/8/layout/hierarchy2"/>
    <dgm:cxn modelId="{1B4A88BD-64F9-4A67-A214-2162719C9075}" type="presParOf" srcId="{DDE7A729-FD0B-4A2A-8F7C-4C0D8471F69B}" destId="{E0D751E6-4B16-4201-8D5A-FE10363A43D6}" srcOrd="1" destOrd="0" presId="urn:microsoft.com/office/officeart/2005/8/layout/hierarchy2"/>
    <dgm:cxn modelId="{CE69905F-48AD-4624-A4EC-36F34849F416}" type="presParOf" srcId="{E0D751E6-4B16-4201-8D5A-FE10363A43D6}" destId="{6527A639-ABA7-4091-930B-643E23D70218}" srcOrd="0" destOrd="0" presId="urn:microsoft.com/office/officeart/2005/8/layout/hierarchy2"/>
    <dgm:cxn modelId="{8CA9D1E2-D41E-4108-BE09-7056A675E691}" type="presParOf" srcId="{E0D751E6-4B16-4201-8D5A-FE10363A43D6}" destId="{C56537E3-7A15-470E-907D-E4DF02BEA61D}" srcOrd="1" destOrd="0" presId="urn:microsoft.com/office/officeart/2005/8/layout/hierarchy2"/>
    <dgm:cxn modelId="{18368E57-BEF2-40AD-B54B-7DB45B8D18EB}" type="presParOf" srcId="{DDE7A729-FD0B-4A2A-8F7C-4C0D8471F69B}" destId="{33E0C8DA-9CF7-47E0-8410-F299B1999579}" srcOrd="2" destOrd="0" presId="urn:microsoft.com/office/officeart/2005/8/layout/hierarchy2"/>
    <dgm:cxn modelId="{F2DFF2D4-10E6-4A46-938F-5064DE90BF1B}" type="presParOf" srcId="{33E0C8DA-9CF7-47E0-8410-F299B1999579}" destId="{AB267A9E-F8C9-4990-B4D4-DC476D8D025A}" srcOrd="0" destOrd="0" presId="urn:microsoft.com/office/officeart/2005/8/layout/hierarchy2"/>
    <dgm:cxn modelId="{A0774E6B-6F47-4B14-A33F-26F727C09FD2}" type="presParOf" srcId="{DDE7A729-FD0B-4A2A-8F7C-4C0D8471F69B}" destId="{FA8D09C8-3358-46E5-824A-9CD49EE0EEC2}" srcOrd="3" destOrd="0" presId="urn:microsoft.com/office/officeart/2005/8/layout/hierarchy2"/>
    <dgm:cxn modelId="{74560271-B89D-4D84-BB01-586ACFE6FA90}" type="presParOf" srcId="{FA8D09C8-3358-46E5-824A-9CD49EE0EEC2}" destId="{CC421146-22EF-4CD7-A77E-F79344BE4D10}" srcOrd="0" destOrd="0" presId="urn:microsoft.com/office/officeart/2005/8/layout/hierarchy2"/>
    <dgm:cxn modelId="{7B5D522B-EA5E-40C9-8702-76FAF6DD6AA2}" type="presParOf" srcId="{FA8D09C8-3358-46E5-824A-9CD49EE0EEC2}" destId="{9E88C198-A724-4FD3-8431-E094810860B7}" srcOrd="1" destOrd="0" presId="urn:microsoft.com/office/officeart/2005/8/layout/hierarchy2"/>
    <dgm:cxn modelId="{D8818056-14C4-4219-9589-CAF91E9BB6FD}" type="presParOf" srcId="{9E88C198-A724-4FD3-8431-E094810860B7}" destId="{BB84A61D-3501-4325-8309-90CD009B9C38}" srcOrd="0" destOrd="0" presId="urn:microsoft.com/office/officeart/2005/8/layout/hierarchy2"/>
    <dgm:cxn modelId="{120B9314-A341-4DC1-B42D-B4C34C6F5158}" type="presParOf" srcId="{BB84A61D-3501-4325-8309-90CD009B9C38}" destId="{D9E39189-C5B8-4C42-A657-F0FF6DC09A5D}" srcOrd="0" destOrd="0" presId="urn:microsoft.com/office/officeart/2005/8/layout/hierarchy2"/>
    <dgm:cxn modelId="{9E656A4A-702B-47D6-994E-99CCCD8FBF14}" type="presParOf" srcId="{9E88C198-A724-4FD3-8431-E094810860B7}" destId="{60EDB0EF-5CAF-4FB3-8976-E923FB834628}" srcOrd="1" destOrd="0" presId="urn:microsoft.com/office/officeart/2005/8/layout/hierarchy2"/>
    <dgm:cxn modelId="{98CFE6BB-F2D7-4A4B-95BF-C4B5949D95EF}" type="presParOf" srcId="{60EDB0EF-5CAF-4FB3-8976-E923FB834628}" destId="{9BC4BD30-8CB6-4A7A-A540-A4CEF5E32365}" srcOrd="0" destOrd="0" presId="urn:microsoft.com/office/officeart/2005/8/layout/hierarchy2"/>
    <dgm:cxn modelId="{F30ABBB4-19DC-4004-844E-54F482F1A82D}" type="presParOf" srcId="{60EDB0EF-5CAF-4FB3-8976-E923FB834628}" destId="{4912581E-5F85-4F22-A161-B29A4B003896}" srcOrd="1" destOrd="0" presId="urn:microsoft.com/office/officeart/2005/8/layout/hierarchy2"/>
    <dgm:cxn modelId="{0FB4CE9E-480D-4266-9E09-E007C79776E2}" type="presParOf" srcId="{9E88C198-A724-4FD3-8431-E094810860B7}" destId="{29A4C5D1-A52A-46CF-AAAB-B55B7D4D80D6}" srcOrd="2" destOrd="0" presId="urn:microsoft.com/office/officeart/2005/8/layout/hierarchy2"/>
    <dgm:cxn modelId="{507EA763-BFDA-490F-9C41-DD31EE76F423}" type="presParOf" srcId="{29A4C5D1-A52A-46CF-AAAB-B55B7D4D80D6}" destId="{ADCD5175-28CA-4E30-84BB-1D1BF79E3149}" srcOrd="0" destOrd="0" presId="urn:microsoft.com/office/officeart/2005/8/layout/hierarchy2"/>
    <dgm:cxn modelId="{04CCC0FB-5C60-486D-84D5-730492BB4B5E}" type="presParOf" srcId="{9E88C198-A724-4FD3-8431-E094810860B7}" destId="{14769E6A-1D87-411B-B371-B116C0F2486F}" srcOrd="3" destOrd="0" presId="urn:microsoft.com/office/officeart/2005/8/layout/hierarchy2"/>
    <dgm:cxn modelId="{37CC998D-B4F4-43D1-9A00-A99BEBC8768C}" type="presParOf" srcId="{14769E6A-1D87-411B-B371-B116C0F2486F}" destId="{A79FECAF-4AE4-460D-A6D0-25AECC9B60B6}" srcOrd="0" destOrd="0" presId="urn:microsoft.com/office/officeart/2005/8/layout/hierarchy2"/>
    <dgm:cxn modelId="{6A9B5C45-2D1A-48D3-87A7-BCAF785CFE1C}" type="presParOf" srcId="{14769E6A-1D87-411B-B371-B116C0F2486F}" destId="{8CAA0C51-9B91-4C1A-B3A0-EA9DF982D037}" srcOrd="1" destOrd="0" presId="urn:microsoft.com/office/officeart/2005/8/layout/hierarchy2"/>
    <dgm:cxn modelId="{1EE767AD-8316-4062-A652-7066C2C85257}" type="presParOf" srcId="{237FC383-12CE-4AE6-B849-841DD3A0F80D}" destId="{175A557C-F867-41C0-B1B4-4A03180B749A}" srcOrd="2" destOrd="0" presId="urn:microsoft.com/office/officeart/2005/8/layout/hierarchy2"/>
    <dgm:cxn modelId="{5BD06C20-D5D8-4AA8-A76E-2984865792D3}" type="presParOf" srcId="{175A557C-F867-41C0-B1B4-4A03180B749A}" destId="{E0CBC9C1-8C2A-44DF-B9E3-F678993FA287}" srcOrd="0" destOrd="0" presId="urn:microsoft.com/office/officeart/2005/8/layout/hierarchy2"/>
    <dgm:cxn modelId="{85B68E84-0E22-4747-A81E-B17658A5CD77}" type="presParOf" srcId="{237FC383-12CE-4AE6-B849-841DD3A0F80D}" destId="{A864E227-FCAF-405E-B8E5-46533F09FA27}" srcOrd="3" destOrd="0" presId="urn:microsoft.com/office/officeart/2005/8/layout/hierarchy2"/>
    <dgm:cxn modelId="{8BA3A763-9789-4F74-BD64-C06297F0B021}" type="presParOf" srcId="{A864E227-FCAF-405E-B8E5-46533F09FA27}" destId="{BB8A1B07-CC52-4282-AE0C-B3BD240FF0E1}" srcOrd="0" destOrd="0" presId="urn:microsoft.com/office/officeart/2005/8/layout/hierarchy2"/>
    <dgm:cxn modelId="{4203DA85-FD9A-41CC-A9BC-CB6C00E966E0}" type="presParOf" srcId="{A864E227-FCAF-405E-B8E5-46533F09FA27}" destId="{CDF8F9D6-368C-4BC6-8AC0-01B41E310F3C}" srcOrd="1" destOrd="0" presId="urn:microsoft.com/office/officeart/2005/8/layout/hierarchy2"/>
    <dgm:cxn modelId="{AD84A56A-D1C0-4237-8AF1-A45D3E04F543}" type="presParOf" srcId="{CDF8F9D6-368C-4BC6-8AC0-01B41E310F3C}" destId="{5B086E9D-7D7A-4B10-8FF6-EBE82EFD9273}" srcOrd="0" destOrd="0" presId="urn:microsoft.com/office/officeart/2005/8/layout/hierarchy2"/>
    <dgm:cxn modelId="{4DF8B186-7FB6-452E-8E6F-096FCDCD3DB8}" type="presParOf" srcId="{5B086E9D-7D7A-4B10-8FF6-EBE82EFD9273}" destId="{2DF88DCA-2FEC-4185-9154-2C192E36F14C}" srcOrd="0" destOrd="0" presId="urn:microsoft.com/office/officeart/2005/8/layout/hierarchy2"/>
    <dgm:cxn modelId="{58618435-F145-4605-BCC6-9783482FD046}" type="presParOf" srcId="{CDF8F9D6-368C-4BC6-8AC0-01B41E310F3C}" destId="{D76DAB46-0798-42DA-AB65-D91B3AD77C20}" srcOrd="1" destOrd="0" presId="urn:microsoft.com/office/officeart/2005/8/layout/hierarchy2"/>
    <dgm:cxn modelId="{D5274BED-11E2-4CA2-8C84-3E2DE9665BE6}" type="presParOf" srcId="{D76DAB46-0798-42DA-AB65-D91B3AD77C20}" destId="{8D9A38DE-C23E-40FA-91B7-A4549ACF9630}" srcOrd="0" destOrd="0" presId="urn:microsoft.com/office/officeart/2005/8/layout/hierarchy2"/>
    <dgm:cxn modelId="{78BD5314-36DD-4992-9BDF-89ADEDA7C25A}" type="presParOf" srcId="{D76DAB46-0798-42DA-AB65-D91B3AD77C20}" destId="{31E94ED1-2E0C-41E4-98FF-293EE9A0AA60}" srcOrd="1" destOrd="0" presId="urn:microsoft.com/office/officeart/2005/8/layout/hierarchy2"/>
    <dgm:cxn modelId="{0C69D08E-CCFB-4D6D-964F-4BE4E71F2D57}" type="presParOf" srcId="{31E94ED1-2E0C-41E4-98FF-293EE9A0AA60}" destId="{3DB7EB01-2608-4E29-A58A-59DD8D3B1271}" srcOrd="0" destOrd="0" presId="urn:microsoft.com/office/officeart/2005/8/layout/hierarchy2"/>
    <dgm:cxn modelId="{F97B9ED9-B6C7-4631-9143-3CF078186D13}" type="presParOf" srcId="{3DB7EB01-2608-4E29-A58A-59DD8D3B1271}" destId="{DD2D944B-64C4-4EE2-A3AF-25662F46A4C5}" srcOrd="0" destOrd="0" presId="urn:microsoft.com/office/officeart/2005/8/layout/hierarchy2"/>
    <dgm:cxn modelId="{6FF0CA86-27CF-48EE-AFC9-01ECFDD4F22B}" type="presParOf" srcId="{31E94ED1-2E0C-41E4-98FF-293EE9A0AA60}" destId="{5E8A549F-5922-46D5-931D-456472BB4EA2}" srcOrd="1" destOrd="0" presId="urn:microsoft.com/office/officeart/2005/8/layout/hierarchy2"/>
    <dgm:cxn modelId="{A7250292-D97C-4002-A616-C157C5FBD684}" type="presParOf" srcId="{5E8A549F-5922-46D5-931D-456472BB4EA2}" destId="{DAD0BFFD-129F-4CD4-A50B-192317BFEEA6}" srcOrd="0" destOrd="0" presId="urn:microsoft.com/office/officeart/2005/8/layout/hierarchy2"/>
    <dgm:cxn modelId="{E91F71F3-4AD4-480D-8072-CBC48B312876}" type="presParOf" srcId="{5E8A549F-5922-46D5-931D-456472BB4EA2}" destId="{1F13C9EA-184A-4589-B67B-348D8076ED72}" srcOrd="1" destOrd="0" presId="urn:microsoft.com/office/officeart/2005/8/layout/hierarchy2"/>
    <dgm:cxn modelId="{E5B846C5-742F-4DAF-8205-94E660FB7632}" type="presParOf" srcId="{31E94ED1-2E0C-41E4-98FF-293EE9A0AA60}" destId="{0E08B498-2372-425A-B661-22C37F85846D}" srcOrd="2" destOrd="0" presId="urn:microsoft.com/office/officeart/2005/8/layout/hierarchy2"/>
    <dgm:cxn modelId="{48220CDF-1B1D-4C9B-B610-3D0AF7CB64BF}" type="presParOf" srcId="{0E08B498-2372-425A-B661-22C37F85846D}" destId="{A29DB602-1568-4959-AAB3-58357C5B927C}" srcOrd="0" destOrd="0" presId="urn:microsoft.com/office/officeart/2005/8/layout/hierarchy2"/>
    <dgm:cxn modelId="{51DAF3E1-D4BC-4472-9C58-B7C2E51CEBFD}" type="presParOf" srcId="{31E94ED1-2E0C-41E4-98FF-293EE9A0AA60}" destId="{BFE8CDD2-775D-497F-9185-1201F13ABF14}" srcOrd="3" destOrd="0" presId="urn:microsoft.com/office/officeart/2005/8/layout/hierarchy2"/>
    <dgm:cxn modelId="{7058FB02-96FB-437F-B129-67E18538A5DE}" type="presParOf" srcId="{BFE8CDD2-775D-497F-9185-1201F13ABF14}" destId="{571C64B7-2EAA-4EC1-A8EE-87BF0A86A13E}" srcOrd="0" destOrd="0" presId="urn:microsoft.com/office/officeart/2005/8/layout/hierarchy2"/>
    <dgm:cxn modelId="{A09D9B7D-18A3-4404-8991-5BC767A5550B}" type="presParOf" srcId="{BFE8CDD2-775D-497F-9185-1201F13ABF14}" destId="{54D912D1-9ACC-414F-8F3F-DC41A16892BD}" srcOrd="1" destOrd="0" presId="urn:microsoft.com/office/officeart/2005/8/layout/hierarchy2"/>
    <dgm:cxn modelId="{CED841A9-CFB1-43C4-BC98-6AD213E26CEE}" type="presParOf" srcId="{CDF8F9D6-368C-4BC6-8AC0-01B41E310F3C}" destId="{B8843283-B57C-4124-9716-ED0802477D03}" srcOrd="2" destOrd="0" presId="urn:microsoft.com/office/officeart/2005/8/layout/hierarchy2"/>
    <dgm:cxn modelId="{B8735522-9CE6-4022-A9F1-B0457B3C6BF0}" type="presParOf" srcId="{B8843283-B57C-4124-9716-ED0802477D03}" destId="{1FBA7A19-A076-4F90-B086-830E1E8FC429}" srcOrd="0" destOrd="0" presId="urn:microsoft.com/office/officeart/2005/8/layout/hierarchy2"/>
    <dgm:cxn modelId="{D9A3ED21-429F-41FB-ADAB-E6A6E36C5AB4}" type="presParOf" srcId="{CDF8F9D6-368C-4BC6-8AC0-01B41E310F3C}" destId="{76C9D3AA-A8A7-4CFF-9719-3E417EBF3FF9}" srcOrd="3" destOrd="0" presId="urn:microsoft.com/office/officeart/2005/8/layout/hierarchy2"/>
    <dgm:cxn modelId="{6147CA0B-18F7-477F-9726-3ABA625D6E99}" type="presParOf" srcId="{76C9D3AA-A8A7-4CFF-9719-3E417EBF3FF9}" destId="{23E606E0-FC35-491B-9349-6733B67705EF}" srcOrd="0" destOrd="0" presId="urn:microsoft.com/office/officeart/2005/8/layout/hierarchy2"/>
    <dgm:cxn modelId="{7E642C30-4816-4C58-8C2A-82F3D553C682}" type="presParOf" srcId="{76C9D3AA-A8A7-4CFF-9719-3E417EBF3FF9}" destId="{D7874B40-C901-4B28-822E-4EA08A97551B}" srcOrd="1" destOrd="0" presId="urn:microsoft.com/office/officeart/2005/8/layout/hierarchy2"/>
    <dgm:cxn modelId="{B26B3F4B-5B6B-4C18-B87F-A6213C63C8B8}" type="presParOf" srcId="{D7874B40-C901-4B28-822E-4EA08A97551B}" destId="{E50C30BA-DC19-4709-86E0-BBBEB1E2221F}" srcOrd="0" destOrd="0" presId="urn:microsoft.com/office/officeart/2005/8/layout/hierarchy2"/>
    <dgm:cxn modelId="{8DCE1092-6EBA-412E-8317-E68251C8543D}" type="presParOf" srcId="{E50C30BA-DC19-4709-86E0-BBBEB1E2221F}" destId="{904D6A53-8565-4EEB-B210-768703DCB6A1}" srcOrd="0" destOrd="0" presId="urn:microsoft.com/office/officeart/2005/8/layout/hierarchy2"/>
    <dgm:cxn modelId="{C6AC7494-1A4E-4BA8-BE5D-8C81B11606DC}" type="presParOf" srcId="{D7874B40-C901-4B28-822E-4EA08A97551B}" destId="{D8EE32B0-E7BD-43CE-8029-DAA89385C2DE}" srcOrd="1" destOrd="0" presId="urn:microsoft.com/office/officeart/2005/8/layout/hierarchy2"/>
    <dgm:cxn modelId="{D17A38BE-C80C-4EF3-9A98-5DBA8FD158DF}" type="presParOf" srcId="{D8EE32B0-E7BD-43CE-8029-DAA89385C2DE}" destId="{BDAF72E2-4E86-4113-A897-0B5A9EA72E45}" srcOrd="0" destOrd="0" presId="urn:microsoft.com/office/officeart/2005/8/layout/hierarchy2"/>
    <dgm:cxn modelId="{9C30CB17-05E6-44D0-8539-3C1AAAA43A5E}" type="presParOf" srcId="{D8EE32B0-E7BD-43CE-8029-DAA89385C2DE}" destId="{BD950686-F220-4709-99EB-38F3F20C8F37}" srcOrd="1" destOrd="0" presId="urn:microsoft.com/office/officeart/2005/8/layout/hierarchy2"/>
    <dgm:cxn modelId="{C8B8B7E3-B255-43AD-A7DD-77415E5FB798}" type="presParOf" srcId="{D7874B40-C901-4B28-822E-4EA08A97551B}" destId="{D5091F7C-D4D1-4A22-9FE9-58064871C0D3}" srcOrd="2" destOrd="0" presId="urn:microsoft.com/office/officeart/2005/8/layout/hierarchy2"/>
    <dgm:cxn modelId="{1D8B09E7-4FF3-477E-9B32-19B48AC5E361}" type="presParOf" srcId="{D5091F7C-D4D1-4A22-9FE9-58064871C0D3}" destId="{D69EF6D6-51BB-4C03-9861-9DF8440F48DB}" srcOrd="0" destOrd="0" presId="urn:microsoft.com/office/officeart/2005/8/layout/hierarchy2"/>
    <dgm:cxn modelId="{36DE9D5A-FD58-46B1-8E4E-7E5E24ACF4E2}" type="presParOf" srcId="{D7874B40-C901-4B28-822E-4EA08A97551B}" destId="{D0A2F10B-E88E-498D-B2D0-84CEC5779C81}" srcOrd="3" destOrd="0" presId="urn:microsoft.com/office/officeart/2005/8/layout/hierarchy2"/>
    <dgm:cxn modelId="{B7D96748-5F3C-4660-98B8-DEB54C90255C}" type="presParOf" srcId="{D0A2F10B-E88E-498D-B2D0-84CEC5779C81}" destId="{81F09378-4AC5-41FA-80C2-7A5E794339D1}" srcOrd="0" destOrd="0" presId="urn:microsoft.com/office/officeart/2005/8/layout/hierarchy2"/>
    <dgm:cxn modelId="{67E165AC-A56E-46E8-A426-03919FFCAE3A}" type="presParOf" srcId="{D0A2F10B-E88E-498D-B2D0-84CEC5779C81}" destId="{29635949-28D9-4F86-8E64-57765EC0740E}" srcOrd="1" destOrd="0" presId="urn:microsoft.com/office/officeart/2005/8/layout/hierarchy2"/>
    <dgm:cxn modelId="{9F1DCFB9-4547-4AE8-BCCB-E199A5B97C73}" type="presParOf" srcId="{29635949-28D9-4F86-8E64-57765EC0740E}" destId="{6DE97523-B4D7-4F87-A412-3E3403651B85}" srcOrd="0" destOrd="0" presId="urn:microsoft.com/office/officeart/2005/8/layout/hierarchy2"/>
    <dgm:cxn modelId="{B1E471B0-E10A-4F4B-9733-C0110021E37E}" type="presParOf" srcId="{6DE97523-B4D7-4F87-A412-3E3403651B85}" destId="{73F64789-CED4-48D3-B694-E57680B378FC}" srcOrd="0" destOrd="0" presId="urn:microsoft.com/office/officeart/2005/8/layout/hierarchy2"/>
    <dgm:cxn modelId="{A5294A5F-F292-4975-A022-EEB1188BDA1B}" type="presParOf" srcId="{29635949-28D9-4F86-8E64-57765EC0740E}" destId="{53833BB0-2437-4FBE-9483-EC6D717A3D06}" srcOrd="1" destOrd="0" presId="urn:microsoft.com/office/officeart/2005/8/layout/hierarchy2"/>
    <dgm:cxn modelId="{092F4A1C-68BD-4ACE-BC16-B5D3E1817DC6}" type="presParOf" srcId="{53833BB0-2437-4FBE-9483-EC6D717A3D06}" destId="{71197C05-BB79-4B1A-9954-565F3EBEE972}" srcOrd="0" destOrd="0" presId="urn:microsoft.com/office/officeart/2005/8/layout/hierarchy2"/>
    <dgm:cxn modelId="{07DC7CCA-F644-432E-B1F8-4772981AD794}" type="presParOf" srcId="{53833BB0-2437-4FBE-9483-EC6D717A3D06}" destId="{E84CEC5D-FA3D-43BD-A62F-060EEAF8E1AC}" srcOrd="1" destOrd="0" presId="urn:microsoft.com/office/officeart/2005/8/layout/hierarchy2"/>
    <dgm:cxn modelId="{EA2892E6-7FD9-4DEB-8FAD-8F59B5258C30}" type="presParOf" srcId="{29635949-28D9-4F86-8E64-57765EC0740E}" destId="{A9A6F1F1-0300-4808-AFE6-8967DC4032AC}" srcOrd="2" destOrd="0" presId="urn:microsoft.com/office/officeart/2005/8/layout/hierarchy2"/>
    <dgm:cxn modelId="{BC16A53D-3407-40DC-8BA4-F9D0AB165C8B}" type="presParOf" srcId="{A9A6F1F1-0300-4808-AFE6-8967DC4032AC}" destId="{CA3AC68B-8D71-4A69-A99D-5A67C2BB9227}" srcOrd="0" destOrd="0" presId="urn:microsoft.com/office/officeart/2005/8/layout/hierarchy2"/>
    <dgm:cxn modelId="{F9B0DC1C-B067-4E8C-9F40-192D55193119}" type="presParOf" srcId="{29635949-28D9-4F86-8E64-57765EC0740E}" destId="{11EC2BC4-DA88-4F88-BF41-655B2DE4D5F0}" srcOrd="3" destOrd="0" presId="urn:microsoft.com/office/officeart/2005/8/layout/hierarchy2"/>
    <dgm:cxn modelId="{B849322E-D35C-4D08-9E27-A87C51CA96E6}" type="presParOf" srcId="{11EC2BC4-DA88-4F88-BF41-655B2DE4D5F0}" destId="{E93C9C53-504B-4124-97EA-5DA866D1560E}" srcOrd="0" destOrd="0" presId="urn:microsoft.com/office/officeart/2005/8/layout/hierarchy2"/>
    <dgm:cxn modelId="{5274007F-7CE4-4B78-8250-8906F2EEDCB4}" type="presParOf" srcId="{11EC2BC4-DA88-4F88-BF41-655B2DE4D5F0}" destId="{A21F4442-CC31-4C36-B789-F7CD41563E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86-1932-4EAE-A03C-D8ACDA54BFFC}">
      <dsp:nvSpPr>
        <dsp:cNvPr id="0" name=""/>
        <dsp:cNvSpPr/>
      </dsp:nvSpPr>
      <dsp:spPr>
        <a:xfrm>
          <a:off x="2976" y="1403387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Fib(5)</a:t>
          </a:r>
          <a:endParaRPr lang="en-US" sz="2800" kern="1200" dirty="0"/>
        </a:p>
      </dsp:txBody>
      <dsp:txXfrm>
        <a:off x="16489" y="1416900"/>
        <a:ext cx="895708" cy="434341"/>
      </dsp:txXfrm>
    </dsp:sp>
    <dsp:sp modelId="{5AC14845-DE74-4F9F-BA07-67BDD8C688CC}">
      <dsp:nvSpPr>
        <dsp:cNvPr id="0" name=""/>
        <dsp:cNvSpPr/>
      </dsp:nvSpPr>
      <dsp:spPr>
        <a:xfrm rot="17500715">
          <a:off x="610671" y="1159602"/>
          <a:ext cx="999172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999172" y="10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85278" y="1144840"/>
        <a:ext cx="49958" cy="49958"/>
      </dsp:txXfrm>
    </dsp:sp>
    <dsp:sp modelId="{B8D412F1-75C7-4029-BD75-EF1B83D411DD}">
      <dsp:nvSpPr>
        <dsp:cNvPr id="0" name=""/>
        <dsp:cNvSpPr/>
      </dsp:nvSpPr>
      <dsp:spPr>
        <a:xfrm>
          <a:off x="1294804" y="474885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Fib(3)</a:t>
          </a:r>
          <a:endParaRPr lang="en-US" sz="2800" kern="1200" dirty="0"/>
        </a:p>
      </dsp:txBody>
      <dsp:txXfrm>
        <a:off x="1308317" y="488398"/>
        <a:ext cx="895708" cy="434341"/>
      </dsp:txXfrm>
    </dsp:sp>
    <dsp:sp modelId="{9696375F-179C-47C5-BD33-C8CDE7907FE7}">
      <dsp:nvSpPr>
        <dsp:cNvPr id="0" name=""/>
        <dsp:cNvSpPr/>
      </dsp:nvSpPr>
      <dsp:spPr>
        <a:xfrm rot="19457599">
          <a:off x="2174815" y="562708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0722" y="561562"/>
        <a:ext cx="22727" cy="22727"/>
      </dsp:txXfrm>
    </dsp:sp>
    <dsp:sp modelId="{6527A639-ABA7-4091-930B-643E23D70218}">
      <dsp:nvSpPr>
        <dsp:cNvPr id="0" name=""/>
        <dsp:cNvSpPr/>
      </dsp:nvSpPr>
      <dsp:spPr>
        <a:xfrm>
          <a:off x="2586632" y="209599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Fib(1)</a:t>
          </a:r>
          <a:endParaRPr lang="en-US" sz="2800" kern="1200" dirty="0"/>
        </a:p>
      </dsp:txBody>
      <dsp:txXfrm>
        <a:off x="2600145" y="223112"/>
        <a:ext cx="895708" cy="434341"/>
      </dsp:txXfrm>
    </dsp:sp>
    <dsp:sp modelId="{33E0C8DA-9CF7-47E0-8410-F299B1999579}">
      <dsp:nvSpPr>
        <dsp:cNvPr id="0" name=""/>
        <dsp:cNvSpPr/>
      </dsp:nvSpPr>
      <dsp:spPr>
        <a:xfrm rot="2142401">
          <a:off x="2174815" y="827995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0722" y="826848"/>
        <a:ext cx="22727" cy="22727"/>
      </dsp:txXfrm>
    </dsp:sp>
    <dsp:sp modelId="{CC421146-22EF-4CD7-A77E-F79344BE4D10}">
      <dsp:nvSpPr>
        <dsp:cNvPr id="0" name=""/>
        <dsp:cNvSpPr/>
      </dsp:nvSpPr>
      <dsp:spPr>
        <a:xfrm>
          <a:off x="2586632" y="740171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Fib(2)</a:t>
          </a:r>
          <a:endParaRPr lang="en-US" sz="2800" kern="1200" dirty="0"/>
        </a:p>
      </dsp:txBody>
      <dsp:txXfrm>
        <a:off x="2600145" y="753684"/>
        <a:ext cx="895708" cy="434341"/>
      </dsp:txXfrm>
    </dsp:sp>
    <dsp:sp modelId="{BB84A61D-3501-4325-8309-90CD009B9C38}">
      <dsp:nvSpPr>
        <dsp:cNvPr id="0" name=""/>
        <dsp:cNvSpPr/>
      </dsp:nvSpPr>
      <dsp:spPr>
        <a:xfrm rot="19457599">
          <a:off x="3466643" y="827995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550" y="826848"/>
        <a:ext cx="22727" cy="22727"/>
      </dsp:txXfrm>
    </dsp:sp>
    <dsp:sp modelId="{9BC4BD30-8CB6-4A7A-A540-A4CEF5E32365}">
      <dsp:nvSpPr>
        <dsp:cNvPr id="0" name=""/>
        <dsp:cNvSpPr/>
      </dsp:nvSpPr>
      <dsp:spPr>
        <a:xfrm>
          <a:off x="3878460" y="474885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Fib(0)</a:t>
          </a:r>
          <a:endParaRPr lang="en-US" sz="2800" kern="1200" dirty="0"/>
        </a:p>
      </dsp:txBody>
      <dsp:txXfrm>
        <a:off x="3891973" y="488398"/>
        <a:ext cx="895708" cy="434341"/>
      </dsp:txXfrm>
    </dsp:sp>
    <dsp:sp modelId="{29A4C5D1-A52A-46CF-AAAB-B55B7D4D80D6}">
      <dsp:nvSpPr>
        <dsp:cNvPr id="0" name=""/>
        <dsp:cNvSpPr/>
      </dsp:nvSpPr>
      <dsp:spPr>
        <a:xfrm rot="2142401">
          <a:off x="3466643" y="1093281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550" y="1092135"/>
        <a:ext cx="22727" cy="22727"/>
      </dsp:txXfrm>
    </dsp:sp>
    <dsp:sp modelId="{A79FECAF-4AE4-460D-A6D0-25AECC9B60B6}">
      <dsp:nvSpPr>
        <dsp:cNvPr id="0" name=""/>
        <dsp:cNvSpPr/>
      </dsp:nvSpPr>
      <dsp:spPr>
        <a:xfrm>
          <a:off x="3878460" y="1005458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Fib(1)</a:t>
          </a:r>
          <a:endParaRPr lang="en-US" sz="2800" kern="1200" dirty="0"/>
        </a:p>
      </dsp:txBody>
      <dsp:txXfrm>
        <a:off x="3891973" y="1018971"/>
        <a:ext cx="895708" cy="434341"/>
      </dsp:txXfrm>
    </dsp:sp>
    <dsp:sp modelId="{175A557C-F867-41C0-B1B4-4A03180B749A}">
      <dsp:nvSpPr>
        <dsp:cNvPr id="0" name=""/>
        <dsp:cNvSpPr/>
      </dsp:nvSpPr>
      <dsp:spPr>
        <a:xfrm rot="4099285">
          <a:off x="610671" y="2088104"/>
          <a:ext cx="999172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999172" y="10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85278" y="2073342"/>
        <a:ext cx="49958" cy="49958"/>
      </dsp:txXfrm>
    </dsp:sp>
    <dsp:sp modelId="{BB8A1B07-CC52-4282-AE0C-B3BD240FF0E1}">
      <dsp:nvSpPr>
        <dsp:cNvPr id="0" name=""/>
        <dsp:cNvSpPr/>
      </dsp:nvSpPr>
      <dsp:spPr>
        <a:xfrm>
          <a:off x="1294804" y="2331888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Fib(4)</a:t>
          </a:r>
          <a:endParaRPr lang="en-US" sz="2800" kern="1200" dirty="0"/>
        </a:p>
      </dsp:txBody>
      <dsp:txXfrm>
        <a:off x="1308317" y="2345401"/>
        <a:ext cx="895708" cy="434341"/>
      </dsp:txXfrm>
    </dsp:sp>
    <dsp:sp modelId="{5B086E9D-7D7A-4B10-8FF6-EBE82EFD9273}">
      <dsp:nvSpPr>
        <dsp:cNvPr id="0" name=""/>
        <dsp:cNvSpPr/>
      </dsp:nvSpPr>
      <dsp:spPr>
        <a:xfrm rot="18289469">
          <a:off x="2078923" y="2287068"/>
          <a:ext cx="646325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646325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5927" y="2281127"/>
        <a:ext cx="32316" cy="32316"/>
      </dsp:txXfrm>
    </dsp:sp>
    <dsp:sp modelId="{8D9A38DE-C23E-40FA-91B7-A4549ACF9630}">
      <dsp:nvSpPr>
        <dsp:cNvPr id="0" name=""/>
        <dsp:cNvSpPr/>
      </dsp:nvSpPr>
      <dsp:spPr>
        <a:xfrm>
          <a:off x="2586632" y="1801316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Fib(2)</a:t>
          </a:r>
          <a:endParaRPr lang="en-US" sz="2800" kern="1200" dirty="0"/>
        </a:p>
      </dsp:txBody>
      <dsp:txXfrm>
        <a:off x="2600145" y="1814829"/>
        <a:ext cx="895708" cy="434341"/>
      </dsp:txXfrm>
    </dsp:sp>
    <dsp:sp modelId="{3DB7EB01-2608-4E29-A58A-59DD8D3B1271}">
      <dsp:nvSpPr>
        <dsp:cNvPr id="0" name=""/>
        <dsp:cNvSpPr/>
      </dsp:nvSpPr>
      <dsp:spPr>
        <a:xfrm rot="19457599">
          <a:off x="3466643" y="1889139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550" y="1887993"/>
        <a:ext cx="22727" cy="22727"/>
      </dsp:txXfrm>
    </dsp:sp>
    <dsp:sp modelId="{DAD0BFFD-129F-4CD4-A50B-192317BFEEA6}">
      <dsp:nvSpPr>
        <dsp:cNvPr id="0" name=""/>
        <dsp:cNvSpPr/>
      </dsp:nvSpPr>
      <dsp:spPr>
        <a:xfrm>
          <a:off x="3878460" y="1536030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Fib(0)</a:t>
          </a:r>
          <a:endParaRPr lang="en-US" sz="2800" kern="1200" dirty="0"/>
        </a:p>
      </dsp:txBody>
      <dsp:txXfrm>
        <a:off x="3891973" y="1549543"/>
        <a:ext cx="895708" cy="434341"/>
      </dsp:txXfrm>
    </dsp:sp>
    <dsp:sp modelId="{0E08B498-2372-425A-B661-22C37F85846D}">
      <dsp:nvSpPr>
        <dsp:cNvPr id="0" name=""/>
        <dsp:cNvSpPr/>
      </dsp:nvSpPr>
      <dsp:spPr>
        <a:xfrm rot="2142401">
          <a:off x="3466643" y="2154425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550" y="2153279"/>
        <a:ext cx="22727" cy="22727"/>
      </dsp:txXfrm>
    </dsp:sp>
    <dsp:sp modelId="{571C64B7-2EAA-4EC1-A8EE-87BF0A86A13E}">
      <dsp:nvSpPr>
        <dsp:cNvPr id="0" name=""/>
        <dsp:cNvSpPr/>
      </dsp:nvSpPr>
      <dsp:spPr>
        <a:xfrm>
          <a:off x="3878460" y="2066602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Fib(1)</a:t>
          </a:r>
          <a:endParaRPr lang="en-US" sz="2800" kern="1200" dirty="0"/>
        </a:p>
      </dsp:txBody>
      <dsp:txXfrm>
        <a:off x="3891973" y="2080115"/>
        <a:ext cx="895708" cy="434341"/>
      </dsp:txXfrm>
    </dsp:sp>
    <dsp:sp modelId="{B8843283-B57C-4124-9716-ED0802477D03}">
      <dsp:nvSpPr>
        <dsp:cNvPr id="0" name=""/>
        <dsp:cNvSpPr/>
      </dsp:nvSpPr>
      <dsp:spPr>
        <a:xfrm rot="3310531">
          <a:off x="2078923" y="2817641"/>
          <a:ext cx="646325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646325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5927" y="2811700"/>
        <a:ext cx="32316" cy="32316"/>
      </dsp:txXfrm>
    </dsp:sp>
    <dsp:sp modelId="{23E606E0-FC35-491B-9349-6733B67705EF}">
      <dsp:nvSpPr>
        <dsp:cNvPr id="0" name=""/>
        <dsp:cNvSpPr/>
      </dsp:nvSpPr>
      <dsp:spPr>
        <a:xfrm>
          <a:off x="2586632" y="2862460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Fib(3)</a:t>
          </a:r>
          <a:endParaRPr lang="en-US" sz="2800" kern="1200" dirty="0"/>
        </a:p>
      </dsp:txBody>
      <dsp:txXfrm>
        <a:off x="2600145" y="2875973"/>
        <a:ext cx="895708" cy="434341"/>
      </dsp:txXfrm>
    </dsp:sp>
    <dsp:sp modelId="{E50C30BA-DC19-4709-86E0-BBBEB1E2221F}">
      <dsp:nvSpPr>
        <dsp:cNvPr id="0" name=""/>
        <dsp:cNvSpPr/>
      </dsp:nvSpPr>
      <dsp:spPr>
        <a:xfrm rot="19457599">
          <a:off x="3466643" y="2950284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550" y="2949137"/>
        <a:ext cx="22727" cy="22727"/>
      </dsp:txXfrm>
    </dsp:sp>
    <dsp:sp modelId="{BDAF72E2-4E86-4113-A897-0B5A9EA72E45}">
      <dsp:nvSpPr>
        <dsp:cNvPr id="0" name=""/>
        <dsp:cNvSpPr/>
      </dsp:nvSpPr>
      <dsp:spPr>
        <a:xfrm>
          <a:off x="3878460" y="2597174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Fib(1)</a:t>
          </a:r>
          <a:endParaRPr lang="en-US" sz="2800" kern="1200" dirty="0"/>
        </a:p>
      </dsp:txBody>
      <dsp:txXfrm>
        <a:off x="3891973" y="2610687"/>
        <a:ext cx="895708" cy="434341"/>
      </dsp:txXfrm>
    </dsp:sp>
    <dsp:sp modelId="{D5091F7C-D4D1-4A22-9FE9-58064871C0D3}">
      <dsp:nvSpPr>
        <dsp:cNvPr id="0" name=""/>
        <dsp:cNvSpPr/>
      </dsp:nvSpPr>
      <dsp:spPr>
        <a:xfrm rot="2142401">
          <a:off x="3466643" y="3215570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550" y="3214424"/>
        <a:ext cx="22727" cy="22727"/>
      </dsp:txXfrm>
    </dsp:sp>
    <dsp:sp modelId="{81F09378-4AC5-41FA-80C2-7A5E794339D1}">
      <dsp:nvSpPr>
        <dsp:cNvPr id="0" name=""/>
        <dsp:cNvSpPr/>
      </dsp:nvSpPr>
      <dsp:spPr>
        <a:xfrm>
          <a:off x="3878460" y="3127747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Fib(2)</a:t>
          </a:r>
          <a:endParaRPr lang="en-US" sz="2800" kern="1200" dirty="0"/>
        </a:p>
      </dsp:txBody>
      <dsp:txXfrm>
        <a:off x="3891973" y="3141260"/>
        <a:ext cx="895708" cy="434341"/>
      </dsp:txXfrm>
    </dsp:sp>
    <dsp:sp modelId="{6DE97523-B4D7-4F87-A412-3E3403651B85}">
      <dsp:nvSpPr>
        <dsp:cNvPr id="0" name=""/>
        <dsp:cNvSpPr/>
      </dsp:nvSpPr>
      <dsp:spPr>
        <a:xfrm rot="19457599">
          <a:off x="4758472" y="3215570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4378" y="3214424"/>
        <a:ext cx="22727" cy="22727"/>
      </dsp:txXfrm>
    </dsp:sp>
    <dsp:sp modelId="{71197C05-BB79-4B1A-9954-565F3EBEE972}">
      <dsp:nvSpPr>
        <dsp:cNvPr id="0" name=""/>
        <dsp:cNvSpPr/>
      </dsp:nvSpPr>
      <dsp:spPr>
        <a:xfrm>
          <a:off x="5170289" y="2862460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Fib(0)</a:t>
          </a:r>
          <a:endParaRPr lang="en-US" sz="2800" kern="1200" dirty="0"/>
        </a:p>
      </dsp:txBody>
      <dsp:txXfrm>
        <a:off x="5183802" y="2875973"/>
        <a:ext cx="895708" cy="434341"/>
      </dsp:txXfrm>
    </dsp:sp>
    <dsp:sp modelId="{A9A6F1F1-0300-4808-AFE6-8967DC4032AC}">
      <dsp:nvSpPr>
        <dsp:cNvPr id="0" name=""/>
        <dsp:cNvSpPr/>
      </dsp:nvSpPr>
      <dsp:spPr>
        <a:xfrm rot="2142401">
          <a:off x="4758472" y="3480856"/>
          <a:ext cx="454540" cy="20434"/>
        </a:xfrm>
        <a:custGeom>
          <a:avLst/>
          <a:gdLst/>
          <a:ahLst/>
          <a:cxnLst/>
          <a:rect l="0" t="0" r="0" b="0"/>
          <a:pathLst>
            <a:path>
              <a:moveTo>
                <a:pt x="0" y="10217"/>
              </a:moveTo>
              <a:lnTo>
                <a:pt x="454540" y="1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4378" y="3479710"/>
        <a:ext cx="22727" cy="22727"/>
      </dsp:txXfrm>
    </dsp:sp>
    <dsp:sp modelId="{E93C9C53-504B-4124-97EA-5DA866D1560E}">
      <dsp:nvSpPr>
        <dsp:cNvPr id="0" name=""/>
        <dsp:cNvSpPr/>
      </dsp:nvSpPr>
      <dsp:spPr>
        <a:xfrm>
          <a:off x="5170289" y="3393033"/>
          <a:ext cx="922734" cy="461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Fib(1)</a:t>
          </a:r>
          <a:endParaRPr lang="en-US" sz="2800" kern="1200" dirty="0"/>
        </a:p>
      </dsp:txBody>
      <dsp:txXfrm>
        <a:off x="5183802" y="3406546"/>
        <a:ext cx="895708" cy="434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Prolog Quiz, </a:t>
            </a:r>
          </a:p>
          <a:p>
            <a:pPr algn="ctr" eaLnBrk="1" hangingPunct="1"/>
            <a:r>
              <a:rPr lang="en-US" sz="6600" b="1" dirty="0" smtClean="0"/>
              <a:t>BFS/DFS Review, </a:t>
            </a:r>
            <a:r>
              <a:rPr lang="en-US" sz="6600" b="1" dirty="0" err="1" smtClean="0"/>
              <a:t>PhotoEditor</a:t>
            </a:r>
            <a:r>
              <a:rPr lang="en-US" sz="6600" b="1" dirty="0" smtClean="0"/>
              <a:t> (Hw8)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2013-03-26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Tuesday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8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16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ail </a:t>
            </a:r>
            <a:r>
              <a:rPr lang="en-US" dirty="0" smtClean="0">
                <a:cs typeface="Courier New" pitchFamily="49" charset="0"/>
              </a:rPr>
              <a:t>vs. </a:t>
            </a:r>
            <a:r>
              <a:rPr lang="en-US" dirty="0">
                <a:cs typeface="Courier New" pitchFamily="49" charset="0"/>
              </a:rPr>
              <a:t>v</a:t>
            </a:r>
            <a:r>
              <a:rPr lang="en-US" dirty="0" smtClean="0">
                <a:cs typeface="Courier New" pitchFamily="49" charset="0"/>
              </a:rPr>
              <a:t>ariable bindings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Spamventure</a:t>
            </a:r>
            <a:r>
              <a:rPr lang="en-US" dirty="0" smtClean="0"/>
              <a:t> HW 5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9650"/>
            <a:ext cx="7499691" cy="216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" y="1447800"/>
            <a:ext cx="6669809" cy="15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2" y="2514600"/>
            <a:ext cx="3181350" cy="138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37" y="5362575"/>
            <a:ext cx="4267200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474260" y="3080697"/>
            <a:ext cx="4724400" cy="813179"/>
          </a:xfrm>
          <a:prstGeom prst="borderCallout1">
            <a:avLst>
              <a:gd name="adj1" fmla="val -11794"/>
              <a:gd name="adj2" fmla="val 89080"/>
              <a:gd name="adj3" fmla="val -62519"/>
              <a:gd name="adj4" fmla="val 10822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We had to type ; to get each new variable binding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74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1" y="274638"/>
            <a:ext cx="9090599" cy="1143000"/>
          </a:xfrm>
        </p:spPr>
        <p:txBody>
          <a:bodyPr/>
          <a:lstStyle/>
          <a:p>
            <a:r>
              <a:rPr lang="en-US" b="1" dirty="0" smtClean="0"/>
              <a:t>Common Mistakes on the Prolog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Mistake: </a:t>
            </a:r>
            <a:r>
              <a:rPr lang="en-US" dirty="0" smtClean="0"/>
              <a:t>Assuming Prolog queries “return” something like Racket functions 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Any Prolog “output” has to be an argument to the query</a:t>
            </a:r>
          </a:p>
          <a:p>
            <a:r>
              <a:rPr lang="en-US" b="1" dirty="0" smtClean="0"/>
              <a:t>Mistake: </a:t>
            </a:r>
            <a:r>
              <a:rPr lang="en-US" dirty="0" smtClean="0"/>
              <a:t>Using _ when you need a consistent variable binding</a:t>
            </a:r>
          </a:p>
          <a:p>
            <a:r>
              <a:rPr lang="en-US" b="1" dirty="0" smtClean="0"/>
              <a:t>Mistake: </a:t>
            </a:r>
            <a:r>
              <a:rPr lang="en-US" dirty="0" smtClean="0"/>
              <a:t>Assuming </a:t>
            </a:r>
            <a:r>
              <a:rPr lang="en-US" i="1" u="sng" dirty="0" smtClean="0"/>
              <a:t>longer than something </a:t>
            </a:r>
            <a:r>
              <a:rPr lang="en-US" dirty="0" smtClean="0"/>
              <a:t>is equivalent to </a:t>
            </a:r>
            <a:r>
              <a:rPr lang="en-US" i="1" u="sng" dirty="0" smtClean="0"/>
              <a:t>longest</a:t>
            </a:r>
          </a:p>
          <a:p>
            <a:r>
              <a:rPr lang="en-US" b="1" dirty="0" smtClean="0"/>
              <a:t>Mistake: </a:t>
            </a:r>
            <a:r>
              <a:rPr lang="en-US" dirty="0" smtClean="0"/>
              <a:t>Confusing variable bindings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fail</a:t>
            </a:r>
            <a:r>
              <a:rPr lang="en-US" dirty="0" smtClean="0">
                <a:cs typeface="Courier New" pitchFamily="49" charset="0"/>
              </a:rPr>
              <a:t>/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</a:t>
            </a:r>
            <a:r>
              <a:rPr lang="en-US" dirty="0" smtClean="0"/>
              <a:t>.</a:t>
            </a:r>
          </a:p>
          <a:p>
            <a:endParaRPr lang="en-US" i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BFS/DFS</a:t>
            </a:r>
            <a:br>
              <a:rPr lang="en-US" sz="13800" b="1" dirty="0" smtClean="0"/>
            </a:br>
            <a:r>
              <a:rPr lang="en-US" sz="13800" b="1" dirty="0" smtClean="0"/>
              <a:t>Review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7346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13057"/>
              </p:ext>
            </p:extLst>
          </p:nvPr>
        </p:nvGraphicFramePr>
        <p:xfrm>
          <a:off x="152400" y="3352800"/>
          <a:ext cx="3048000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807" name="Content Placeholder 2"/>
          <p:cNvSpPr txBox="1">
            <a:spLocks/>
          </p:cNvSpPr>
          <p:nvPr/>
        </p:nvSpPr>
        <p:spPr bwMode="auto">
          <a:xfrm>
            <a:off x="2514600" y="0"/>
            <a:ext cx="693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Queue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while (the queue is not empty)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set parent of neighbor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DONE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!!! </a:t>
            </a:r>
            <a:r>
              <a:rPr lang="en-US" sz="2400" b="1" u="sng" dirty="0" smtClean="0">
                <a:latin typeface="Courier New" pitchFamily="49" charset="0"/>
                <a:cs typeface="Courier New" pitchFamily="49" charset="0"/>
              </a:rPr>
              <a:t>Return path</a:t>
            </a:r>
            <a:r>
              <a:rPr lang="en-US" sz="2400" u="sng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000" u="sng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152400" y="260737"/>
            <a:ext cx="2100448" cy="917575"/>
          </a:xfrm>
          <a:prstGeom prst="borderCallout1">
            <a:avLst>
              <a:gd name="adj1" fmla="val 41847"/>
              <a:gd name="adj2" fmla="val 99031"/>
              <a:gd name="adj3" fmla="val -52"/>
              <a:gd name="adj4" fmla="val 11391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+mj-lt"/>
                <a:cs typeface="Courier New" pitchFamily="49" charset="0"/>
              </a:rPr>
              <a:t>Pseudocode</a:t>
            </a:r>
            <a:r>
              <a:rPr lang="en-US" sz="2400" dirty="0" smtClean="0">
                <a:latin typeface="+mj-lt"/>
                <a:cs typeface="Courier New" pitchFamily="49" charset="0"/>
              </a:rPr>
              <a:t> for </a:t>
            </a:r>
            <a:r>
              <a:rPr lang="en-US" sz="2400" dirty="0" err="1" smtClean="0">
                <a:latin typeface="+mj-lt"/>
                <a:cs typeface="Courier New" pitchFamily="49" charset="0"/>
              </a:rPr>
              <a:t>Hw</a:t>
            </a:r>
            <a:r>
              <a:rPr lang="en-US" sz="2400" dirty="0" smtClean="0">
                <a:latin typeface="+mj-lt"/>
                <a:cs typeface="Courier New" pitchFamily="49" charset="0"/>
              </a:rPr>
              <a:t> 7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grpSp>
        <p:nvGrpSpPr>
          <p:cNvPr id="29834" name="Group 17"/>
          <p:cNvGrpSpPr>
            <a:grpSpLocks/>
          </p:cNvGrpSpPr>
          <p:nvPr/>
        </p:nvGrpSpPr>
        <p:grpSpPr bwMode="auto">
          <a:xfrm>
            <a:off x="7315200" y="183749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2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40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9841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9842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9843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39000" y="2447499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43800" y="2739599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Callout 1 19"/>
          <p:cNvSpPr/>
          <p:nvPr/>
        </p:nvSpPr>
        <p:spPr>
          <a:xfrm>
            <a:off x="5029200" y="6249987"/>
            <a:ext cx="3945894" cy="458788"/>
          </a:xfrm>
          <a:prstGeom prst="borderCallout1">
            <a:avLst>
              <a:gd name="adj1" fmla="val 1688"/>
              <a:gd name="adj2" fmla="val 96783"/>
              <a:gd name="adj3" fmla="val -1105169"/>
              <a:gd name="adj4" fmla="val 956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Use the order from the HW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538" y="4932363"/>
          <a:ext cx="7986717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507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1595438"/>
          <a:ext cx="2590800" cy="303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0874" name="Group 6"/>
          <p:cNvGrpSpPr>
            <a:grpSpLocks/>
          </p:cNvGrpSpPr>
          <p:nvPr/>
        </p:nvGrpSpPr>
        <p:grpSpPr bwMode="auto">
          <a:xfrm>
            <a:off x="3352800" y="2992438"/>
            <a:ext cx="1828800" cy="1500187"/>
            <a:chOff x="2667000" y="2831068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3704312" y="3363937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82881" y="3582194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251927" y="3363938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482881" y="3145493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2" name="TextBox 11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30883" name="TextBox 12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30884" name="TextBox 13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30885" name="TextBox 14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3657600" y="14478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36536"/>
              <a:gd name="adj4" fmla="val 13074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0876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b="1" dirty="0" smtClean="0"/>
              <a:t>What is the path?</a:t>
            </a:r>
          </a:p>
        </p:txBody>
      </p:sp>
    </p:spTree>
    <p:extLst>
      <p:ext uri="{BB962C8B-B14F-4D97-AF65-F5344CB8AC3E}">
        <p14:creationId xmlns:p14="http://schemas.microsoft.com/office/powerpoint/2010/main" val="42789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953000"/>
          <a:ext cx="6477004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5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46850" y="673100"/>
          <a:ext cx="2590800" cy="6072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grpSp>
        <p:nvGrpSpPr>
          <p:cNvPr id="31955" name="Group 1"/>
          <p:cNvGrpSpPr>
            <a:grpSpLocks/>
          </p:cNvGrpSpPr>
          <p:nvPr/>
        </p:nvGrpSpPr>
        <p:grpSpPr bwMode="auto">
          <a:xfrm>
            <a:off x="4314825" y="3249613"/>
            <a:ext cx="1828800" cy="1500187"/>
            <a:chOff x="3352800" y="2992539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4390112" y="3525408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68681" y="3743665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937727" y="3525409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68681" y="3306964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64" name="TextBox 11"/>
            <p:cNvSpPr txBox="1">
              <a:spLocks noChangeArrowheads="1"/>
            </p:cNvSpPr>
            <p:nvPr/>
          </p:nvSpPr>
          <p:spPr bwMode="auto">
            <a:xfrm>
              <a:off x="3352800" y="352464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4</a:t>
              </a:r>
              <a:r>
                <a:rPr lang="en-US" b="1" baseline="30000"/>
                <a:t>th</a:t>
              </a:r>
              <a:r>
                <a:rPr lang="en-US" b="1"/>
                <a:t>  </a:t>
              </a:r>
            </a:p>
          </p:txBody>
        </p:sp>
        <p:sp>
          <p:nvSpPr>
            <p:cNvPr id="31965" name="TextBox 12"/>
            <p:cNvSpPr txBox="1">
              <a:spLocks noChangeArrowheads="1"/>
            </p:cNvSpPr>
            <p:nvPr/>
          </p:nvSpPr>
          <p:spPr bwMode="auto">
            <a:xfrm>
              <a:off x="4597189" y="352791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2</a:t>
              </a:r>
              <a:r>
                <a:rPr lang="en-US" b="1" baseline="30000"/>
                <a:t>nd</a:t>
              </a:r>
              <a:r>
                <a:rPr lang="en-US" b="1"/>
                <a:t> </a:t>
              </a:r>
            </a:p>
          </p:txBody>
        </p:sp>
        <p:sp>
          <p:nvSpPr>
            <p:cNvPr id="31966" name="TextBox 13"/>
            <p:cNvSpPr txBox="1">
              <a:spLocks noChangeArrowheads="1"/>
            </p:cNvSpPr>
            <p:nvPr/>
          </p:nvSpPr>
          <p:spPr bwMode="auto">
            <a:xfrm>
              <a:off x="3964296" y="299253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1</a:t>
              </a:r>
              <a:r>
                <a:rPr lang="en-US" b="1" baseline="30000"/>
                <a:t>st</a:t>
              </a:r>
              <a:r>
                <a:rPr lang="en-US" b="1"/>
                <a:t> </a:t>
              </a:r>
            </a:p>
          </p:txBody>
        </p:sp>
        <p:sp>
          <p:nvSpPr>
            <p:cNvPr id="31967" name="TextBox 14"/>
            <p:cNvSpPr txBox="1">
              <a:spLocks noChangeArrowheads="1"/>
            </p:cNvSpPr>
            <p:nvPr/>
          </p:nvSpPr>
          <p:spPr bwMode="auto">
            <a:xfrm>
              <a:off x="3962400" y="412387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3</a:t>
              </a:r>
              <a:r>
                <a:rPr lang="en-US" b="1" baseline="30000"/>
                <a:t>rd</a:t>
              </a:r>
              <a:r>
                <a:rPr lang="en-US" b="1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7237413" y="76200"/>
            <a:ext cx="1906587" cy="927100"/>
          </a:xfrm>
          <a:prstGeom prst="borderCallout1">
            <a:avLst>
              <a:gd name="adj1" fmla="val 85551"/>
              <a:gd name="adj2" fmla="val -29811"/>
              <a:gd name="adj3" fmla="val 58617"/>
              <a:gd name="adj4" fmla="val 219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1957" name="Title 1"/>
          <p:cNvSpPr>
            <a:spLocks noGrp="1"/>
          </p:cNvSpPr>
          <p:nvPr>
            <p:ph type="title"/>
          </p:nvPr>
        </p:nvSpPr>
        <p:spPr>
          <a:xfrm>
            <a:off x="3251200" y="30163"/>
            <a:ext cx="3276600" cy="3133725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 </a:t>
            </a:r>
            <a:r>
              <a:rPr lang="en-US" sz="3600" dirty="0" smtClean="0">
                <a:solidFill>
                  <a:srgbClr val="FFC000"/>
                </a:solidFill>
              </a:rPr>
              <a:t>(different order)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134772" y="3434220"/>
            <a:ext cx="3522828" cy="1130972"/>
          </a:xfrm>
          <a:prstGeom prst="borderCallout1">
            <a:avLst>
              <a:gd name="adj1" fmla="val 51693"/>
              <a:gd name="adj2" fmla="val 99763"/>
              <a:gd name="adj3" fmla="val 127041"/>
              <a:gd name="adj4" fmla="val 11486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Calculate the Path</a:t>
            </a:r>
          </a:p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Is this the SHORTEST Path?</a:t>
            </a:r>
          </a:p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A) Yes 	 B) No	C) Stuck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4288" y="274638"/>
            <a:ext cx="9094787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Which is </a:t>
            </a:r>
            <a:r>
              <a:rPr lang="en-US" sz="4000" b="1" dirty="0" smtClean="0"/>
              <a:t>smaller (better)</a:t>
            </a:r>
            <a:r>
              <a:rPr lang="en-US" sz="4000" dirty="0" smtClean="0"/>
              <a:t>?</a:t>
            </a:r>
          </a:p>
          <a:p>
            <a:pPr lvl="1"/>
            <a:r>
              <a:rPr lang="en-US" dirty="0" smtClean="0"/>
              <a:t>Speed of search?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/>
              <a:t>A</a:t>
            </a:r>
            <a:r>
              <a:rPr lang="en-US" dirty="0" smtClean="0"/>
              <a:t>) DFS		B) BFS		C) Depends	     D) ??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Memory use?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/>
              <a:t>A) DFS		B) BFS		C) Depends	     D) ??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Length of final path?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/>
              <a:t>A) DFS		B) BFS		C) Depends	     D) ??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4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Homework 8</a:t>
            </a:r>
            <a:br>
              <a:rPr lang="en-US" sz="11500" b="1" dirty="0" smtClean="0"/>
            </a:br>
            <a:r>
              <a:rPr lang="en-US" sz="11500" b="1" dirty="0" smtClean="0"/>
              <a:t>grayscale</a:t>
            </a:r>
            <a:br>
              <a:rPr lang="en-US" sz="11500" b="1" dirty="0" smtClean="0"/>
            </a:br>
            <a:r>
              <a:rPr lang="en-US" sz="7200" b="1" dirty="0" smtClean="0"/>
              <a:t>(use it as an example)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510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/>
          <a:stretch/>
        </p:blipFill>
        <p:spPr bwMode="auto">
          <a:xfrm>
            <a:off x="0" y="1137"/>
            <a:ext cx="912331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132913" y="875850"/>
            <a:ext cx="4017911" cy="1029150"/>
          </a:xfrm>
          <a:prstGeom prst="borderCallout1">
            <a:avLst>
              <a:gd name="adj1" fmla="val 24079"/>
              <a:gd name="adj2" fmla="val -21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Based upon this code,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what types of Objects are there?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And what methods do they have?</a:t>
            </a:r>
            <a:endParaRPr lang="en-US" sz="2000" dirty="0"/>
          </a:p>
        </p:txBody>
      </p:sp>
      <p:sp>
        <p:nvSpPr>
          <p:cNvPr id="7" name="Line Callout 1 6"/>
          <p:cNvSpPr/>
          <p:nvPr/>
        </p:nvSpPr>
        <p:spPr>
          <a:xfrm>
            <a:off x="148988" y="2767083"/>
            <a:ext cx="1236260" cy="2362200"/>
          </a:xfrm>
          <a:prstGeom prst="borderCallout1">
            <a:avLst>
              <a:gd name="adj1" fmla="val 24079"/>
              <a:gd name="adj2" fmla="val -21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this method modify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 dirty="0" smtClean="0"/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A)Yes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B)No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C)Stuck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0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708322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2" y="4897982"/>
            <a:ext cx="8364880" cy="193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4152"/>
            <a:ext cx="4263676" cy="1851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2743200"/>
            <a:ext cx="1210640" cy="19838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2743200"/>
            <a:ext cx="274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5715000"/>
            <a:ext cx="464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20840" y="4419600"/>
            <a:ext cx="16096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/>
        </p:nvSpPr>
        <p:spPr>
          <a:xfrm>
            <a:off x="2162" y="4008562"/>
            <a:ext cx="2436237" cy="822076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Helper methods should be private</a:t>
            </a:r>
            <a:endParaRPr lang="en-US" sz="2400" dirty="0"/>
          </a:p>
        </p:txBody>
      </p:sp>
      <p:sp>
        <p:nvSpPr>
          <p:cNvPr id="18" name="Line Callout 1 17"/>
          <p:cNvSpPr/>
          <p:nvPr/>
        </p:nvSpPr>
        <p:spPr>
          <a:xfrm>
            <a:off x="6248400" y="5863775"/>
            <a:ext cx="2870355" cy="994226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Make methods short/understandable  with helpers</a:t>
            </a:r>
            <a:endParaRPr lang="en-US" sz="2000" dirty="0"/>
          </a:p>
        </p:txBody>
      </p:sp>
      <p:sp>
        <p:nvSpPr>
          <p:cNvPr id="19" name="Line Callout 1 18"/>
          <p:cNvSpPr/>
          <p:nvPr/>
        </p:nvSpPr>
        <p:spPr>
          <a:xfrm>
            <a:off x="6995727" y="81213"/>
            <a:ext cx="2111879" cy="1899987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Avoid redundancy with helpers (not shown here)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2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Pick up Your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7"/>
            <a:ext cx="80772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Organized by Login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AA		BA		CA		DA		</a:t>
            </a:r>
            <a:r>
              <a:rPr lang="en-US" dirty="0" smtClean="0"/>
              <a:t>EA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AZ</a:t>
            </a:r>
            <a:r>
              <a:rPr lang="en-US" dirty="0"/>
              <a:t>		</a:t>
            </a:r>
            <a:r>
              <a:rPr lang="en-US" dirty="0" smtClean="0"/>
              <a:t>BZ</a:t>
            </a:r>
            <a:r>
              <a:rPr lang="en-US" dirty="0"/>
              <a:t>		</a:t>
            </a:r>
            <a:r>
              <a:rPr lang="en-US" dirty="0" smtClean="0"/>
              <a:t>CZ</a:t>
            </a:r>
            <a:r>
              <a:rPr lang="en-US" dirty="0"/>
              <a:t>		</a:t>
            </a:r>
            <a:r>
              <a:rPr lang="en-US" dirty="0" smtClean="0"/>
              <a:t>DZ</a:t>
            </a:r>
            <a:r>
              <a:rPr lang="en-US" dirty="0"/>
              <a:t>		</a:t>
            </a:r>
            <a:r>
              <a:rPr lang="en-US" dirty="0" smtClean="0"/>
              <a:t>EZ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90600" y="31242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31242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24400" y="3086669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7000" y="31242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05800" y="3086669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/>
          <a:stretch/>
        </p:blipFill>
        <p:spPr bwMode="auto">
          <a:xfrm>
            <a:off x="0" y="0"/>
            <a:ext cx="2988860" cy="68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718" y="29711"/>
            <a:ext cx="5470282" cy="68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1494430" y="0"/>
            <a:ext cx="2133600" cy="1601787"/>
          </a:xfrm>
          <a:prstGeom prst="borderCallout1">
            <a:avLst>
              <a:gd name="adj1" fmla="val 97971"/>
              <a:gd name="adj2" fmla="val 25266"/>
              <a:gd name="adj3" fmla="val 115797"/>
              <a:gd name="adj4" fmla="val -72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There are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 LOT of files in hw8.zip</a:t>
            </a:r>
            <a:endParaRPr lang="en-US" sz="2800" dirty="0"/>
          </a:p>
        </p:txBody>
      </p:sp>
      <p:sp>
        <p:nvSpPr>
          <p:cNvPr id="7" name="Line Callout 1 6"/>
          <p:cNvSpPr/>
          <p:nvPr/>
        </p:nvSpPr>
        <p:spPr>
          <a:xfrm>
            <a:off x="6408859" y="304800"/>
            <a:ext cx="2133600" cy="1752600"/>
          </a:xfrm>
          <a:prstGeom prst="borderCallout1">
            <a:avLst>
              <a:gd name="adj1" fmla="val 98750"/>
              <a:gd name="adj2" fmla="val 41897"/>
              <a:gd name="adj3" fmla="val 220145"/>
              <a:gd name="adj4" fmla="val 2028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Follow the download Instructions </a:t>
            </a:r>
            <a:r>
              <a:rPr lang="en-US" sz="2800" b="1" dirty="0" smtClean="0"/>
              <a:t>CLOSELY!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29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to Write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19200"/>
            <a:ext cx="7468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858000" y="2971800"/>
            <a:ext cx="2111879" cy="1290387"/>
          </a:xfrm>
          <a:prstGeom prst="borderCallout1">
            <a:avLst>
              <a:gd name="adj1" fmla="val -71458"/>
              <a:gd name="adj2" fmla="val 24819"/>
              <a:gd name="adj3" fmla="val -6157"/>
              <a:gd name="adj4" fmla="val 702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Avoid redundancy with helpers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6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Seam Carving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0409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4"/>
          <a:stretch>
            <a:fillRect/>
          </a:stretch>
        </p:blipFill>
        <p:spPr bwMode="auto">
          <a:xfrm>
            <a:off x="990600" y="204788"/>
            <a:ext cx="67738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632575" y="26289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0"/>
            <a:ext cx="2181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536950" y="3113088"/>
            <a:ext cx="2052638" cy="275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638800" y="55308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device size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380163" y="3314700"/>
            <a:ext cx="1044575" cy="2098675"/>
          </a:xfrm>
          <a:prstGeom prst="line">
            <a:avLst/>
          </a:prstGeom>
          <a:noFill/>
          <a:ln w="28575">
            <a:solidFill>
              <a:srgbClr val="0C0AD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6959600" y="41084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C0AD8"/>
                </a:solidFill>
              </a:rPr>
              <a:t>?</a:t>
            </a:r>
            <a:endParaRPr lang="en-US" b="1">
              <a:solidFill>
                <a:srgbClr val="0C0AD8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8600"/>
            <a:ext cx="677386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16038" y="6181725"/>
            <a:ext cx="518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What happened in each case?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91400" y="13843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Three possible solutions</a:t>
            </a:r>
          </a:p>
        </p:txBody>
      </p:sp>
      <p:sp>
        <p:nvSpPr>
          <p:cNvPr id="2" name="Oval 1"/>
          <p:cNvSpPr/>
          <p:nvPr/>
        </p:nvSpPr>
        <p:spPr>
          <a:xfrm>
            <a:off x="2259013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469063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3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239713" y="2306638"/>
            <a:ext cx="1717675" cy="1601787"/>
          </a:xfrm>
          <a:prstGeom prst="borderCallout1">
            <a:avLst>
              <a:gd name="adj1" fmla="val 99989"/>
              <a:gd name="adj2" fmla="val 66204"/>
              <a:gd name="adj3" fmla="val 137950"/>
              <a:gd name="adj4" fmla="val 11320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Seam Carving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30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698875" y="558006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pic>
        <p:nvPicPr>
          <p:cNvPr id="5124" name="Picture 8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1"/>
          <a:stretch>
            <a:fillRect/>
          </a:stretch>
        </p:blipFill>
        <p:spPr bwMode="auto">
          <a:xfrm>
            <a:off x="1625600" y="1225550"/>
            <a:ext cx="6324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371600" y="5653087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D80204"/>
                </a:solidFill>
                <a:latin typeface="Times New Roman" pitchFamily="18" charset="0"/>
                <a:ea typeface="ＭＳ Ｐゴシック" pitchFamily="34" charset="-128"/>
              </a:rPr>
              <a:t>seams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 flipV="1">
            <a:off x="2152650" y="5475288"/>
            <a:ext cx="1393825" cy="293687"/>
          </a:xfrm>
          <a:prstGeom prst="line">
            <a:avLst/>
          </a:prstGeom>
          <a:noFill/>
          <a:ln w="9525">
            <a:solidFill>
              <a:srgbClr val="D80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 flipV="1">
            <a:off x="1512888" y="4651375"/>
            <a:ext cx="130175" cy="1036638"/>
          </a:xfrm>
          <a:prstGeom prst="line">
            <a:avLst/>
          </a:prstGeom>
          <a:noFill/>
          <a:ln w="9525">
            <a:solidFill>
              <a:srgbClr val="D80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543800" y="5538788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2007 !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1677988" y="6207125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you're encouraged to use the original paper as a guide...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107950" y="1828800"/>
            <a:ext cx="1535113" cy="2260600"/>
          </a:xfrm>
          <a:prstGeom prst="borderCallout1">
            <a:avLst>
              <a:gd name="adj1" fmla="val 99989"/>
              <a:gd name="adj2" fmla="val 66204"/>
              <a:gd name="adj3" fmla="val 120442"/>
              <a:gd name="adj4" fmla="val 1176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Remove less important </a:t>
            </a:r>
            <a:r>
              <a:rPr lang="en-US" sz="2000" b="1" dirty="0" smtClean="0"/>
              <a:t>seams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to make the picture smaller!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8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Seams (+ Demo)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4600" y="47244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867400" y="4038600"/>
            <a:ext cx="20574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V="1">
            <a:off x="6169025" y="4267200"/>
            <a:ext cx="1298575" cy="19827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Seam Carving:</a:t>
            </a:r>
            <a:br>
              <a:rPr lang="en-US" sz="7200" smtClean="0"/>
            </a:br>
            <a:r>
              <a:rPr lang="en-US" sz="7200" smtClean="0"/>
              <a:t>The Big Picture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</p:spTree>
    <p:extLst>
      <p:ext uri="{BB962C8B-B14F-4D97-AF65-F5344CB8AC3E}">
        <p14:creationId xmlns:p14="http://schemas.microsoft.com/office/powerpoint/2010/main" val="32861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5000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24200" y="533400"/>
          <a:ext cx="5851521" cy="58515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</a:tblGrid>
              <a:tr h="65016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R:144 G:189 B:254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R:147 G:184 B:236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R:168 G:197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R:110 G:128 B:140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R:121 G:130 B:127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R:76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R:142 G:187 B:252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G:190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G:186 B:223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R:126 G:144 B:158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R:112 G:121 B:120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G:15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R:146 G:192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G:189 B:242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G:181 B:220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R:112 G:122 B:124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R:75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R:34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G:34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R:147 G:193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G:194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R:138 G:167 B:209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R:23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G:41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R:156 G:165 B:170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G:53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G:91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R:149 G:194 B:251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G:199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G:190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R:166 G:194 B:241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R:68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R:154 G:197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R:162 G:193 B:240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R:95 G:114 B:146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R:47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R:99 G:106 B:88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R:155 G:199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G:199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R:164 G:194 B:244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R:176 G:196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R:94 G:107 B:123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R:54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G:200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G:200 B:248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G:202 B:255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G:195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R:182 G:202 B:239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G:170 B:186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  <p:sp>
        <p:nvSpPr>
          <p:cNvPr id="8297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Background: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How 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pictures are represented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41400" y="28082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0801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Step 1: Convert to Luminosity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5643"/>
            <a:ext cx="1679095" cy="16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2779"/>
              </p:ext>
            </p:extLst>
          </p:nvPr>
        </p:nvGraphicFramePr>
        <p:xfrm>
          <a:off x="147015" y="3352800"/>
          <a:ext cx="2713032" cy="28654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</a:tblGrid>
              <a:tr h="29567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R:144 G:189 B:254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R:143 G:185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R:147 G:184 B:236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R:168 G:197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R:110 G:128 B:140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R:121 G:130 B:127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R:76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R:142 G:187 B:252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R:148 G:190 B:250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R:157 G:194 B:246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R:158 G:186 B:223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R:126 G:144 B:158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R:112 G:121 B:120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G:15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B:10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R:146 G:192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R:143 G:185 B:243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R:152 G:189 B:242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G:181 B:220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R:112 G:122 B:124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R:75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R:34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G:34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B:25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R:147 G:193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R:152 G:194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R:138 G:167 B:209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R:23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G:41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G:165 B:170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G:53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G:91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R:149 G:194 B:251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R:156 G:199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G:190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R:166 G:194 B:241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B:98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R:68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R:148 G:194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R:154 G:197 B:250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R:162 G:193 B:240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R:95 G:114 B:146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R:47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R:99 G:106 B:88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R:155 G:199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G:199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R:164 G:194 B:244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R:176 G:196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R:94 G:107 B:123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R:54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G:200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R:158 G:200 B:248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G:202 B:255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G:195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R:182 G:202 B:239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G:170 B:186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9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4862"/>
            <a:ext cx="1676400" cy="16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725"/>
              </p:ext>
            </p:extLst>
          </p:nvPr>
        </p:nvGraphicFramePr>
        <p:xfrm>
          <a:off x="6077437" y="3352800"/>
          <a:ext cx="2767626" cy="2936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</a:tblGrid>
              <a:tr h="32632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596188" y="1625600"/>
            <a:ext cx="1533525" cy="1165225"/>
          </a:xfrm>
          <a:prstGeom prst="borderCallout1">
            <a:avLst>
              <a:gd name="adj1" fmla="val 99989"/>
              <a:gd name="adj2" fmla="val 66204"/>
              <a:gd name="adj3" fmla="val 183807"/>
              <a:gd name="adj4" fmla="val 2885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Red, Green, and Blue are all this: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48000"/>
            <a:ext cx="2552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5347" y="1076325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1200" y="1076325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shouldn't do computer science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(FALSE)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will never learn Prolog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(FALSE)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will probably fail the class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</a:t>
            </a:r>
            <a:r>
              <a:rPr lang="en-US" sz="2400" dirty="0"/>
              <a:t>FALSE - it is only 3% of your grade</a:t>
            </a:r>
            <a:r>
              <a:rPr lang="en-US" sz="2400" dirty="0" smtClean="0"/>
              <a:t>!)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should study more (or do something different) for the final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</a:t>
            </a:r>
            <a:r>
              <a:rPr lang="en-US" sz="2400" dirty="0"/>
              <a:t>TRUE)</a:t>
            </a:r>
            <a:endParaRPr lang="en-US" sz="2400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3733800"/>
          <a:ext cx="22860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3733800"/>
          <a:ext cx="16764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8800"/>
                <a:gridCol w="558800"/>
                <a:gridCol w="558800"/>
              </a:tblGrid>
              <a:tr h="5842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7427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600"/>
            <a:ext cx="805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286000"/>
            <a:ext cx="5562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7367588" y="3581400"/>
            <a:ext cx="1535112" cy="1165225"/>
          </a:xfrm>
          <a:prstGeom prst="borderCallout1">
            <a:avLst>
              <a:gd name="adj1" fmla="val 99989"/>
              <a:gd name="adj2" fmla="val 66204"/>
              <a:gd name="adj3" fmla="val 140364"/>
              <a:gd name="adj4" fmla="val -279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Check that these are right.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657600" y="4332288"/>
            <a:ext cx="1219200" cy="73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717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53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7543800" y="228600"/>
            <a:ext cx="1524000" cy="2536825"/>
          </a:xfrm>
          <a:prstGeom prst="borderCallout1">
            <a:avLst>
              <a:gd name="adj1" fmla="val 98988"/>
              <a:gd name="adj2" fmla="val 83704"/>
              <a:gd name="adj3" fmla="val 138753"/>
              <a:gd name="adj4" fmla="val 50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These are just numbers, but we CAN visualize them as grayscale values.</a:t>
            </a:r>
          </a:p>
        </p:txBody>
      </p:sp>
    </p:spTree>
    <p:extLst>
      <p:ext uri="{BB962C8B-B14F-4D97-AF65-F5344CB8AC3E}">
        <p14:creationId xmlns:p14="http://schemas.microsoft.com/office/powerpoint/2010/main" val="8072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3: Find the minimum path </a:t>
            </a:r>
            <a:br>
              <a:rPr lang="en-US" dirty="0" smtClean="0"/>
            </a:br>
            <a:r>
              <a:rPr lang="en-US" dirty="0" smtClean="0"/>
              <a:t>(from top to bottom)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3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22650"/>
            <a:ext cx="3124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922838" y="3063875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500063" y="1905000"/>
            <a:ext cx="3514725" cy="842963"/>
          </a:xfrm>
          <a:prstGeom prst="borderCallout1">
            <a:avLst>
              <a:gd name="adj1" fmla="val -3679"/>
              <a:gd name="adj2" fmla="val 20007"/>
              <a:gd name="adj3" fmla="val -130638"/>
              <a:gd name="adj4" fmla="val 349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interesting step. We’ll come back to this!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27684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274796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Seam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4: Remove the pixels from the minimum path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4316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78313"/>
            <a:ext cx="212248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90675"/>
            <a:ext cx="21304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4384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78313"/>
            <a:ext cx="21304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35263" y="2568575"/>
            <a:ext cx="609600" cy="4968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19800" y="2552700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62263" y="5248275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271963"/>
            <a:ext cx="1830387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6172200" y="5265738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Seam Carving:</a:t>
            </a:r>
            <a:br>
              <a:rPr lang="en-US" sz="7200" dirty="0" smtClean="0"/>
            </a:br>
            <a:r>
              <a:rPr lang="en-US" sz="7200" dirty="0" smtClean="0"/>
              <a:t>The Big Picture</a:t>
            </a:r>
            <a:br>
              <a:rPr lang="en-US" sz="7200" dirty="0" smtClean="0"/>
            </a:br>
            <a:r>
              <a:rPr lang="en-US" sz="7200" b="1" dirty="0" smtClean="0"/>
              <a:t>(End)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029200" y="4191000"/>
            <a:ext cx="307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Debugging Tip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To debug your code, </a:t>
            </a:r>
          </a:p>
          <a:p>
            <a:pPr marL="0" indent="0" algn="ctr">
              <a:buNone/>
            </a:pPr>
            <a:r>
              <a:rPr lang="en-US" sz="4400" i="1" dirty="0" smtClean="0"/>
              <a:t>sometimes </a:t>
            </a:r>
          </a:p>
          <a:p>
            <a:pPr marL="0" indent="0" algn="ctr">
              <a:buNone/>
            </a:pPr>
            <a:r>
              <a:rPr lang="en-US" sz="4400" dirty="0" smtClean="0"/>
              <a:t>you have to write additional code!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(True/False)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31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7384"/>
          <a:stretch/>
        </p:blipFill>
        <p:spPr bwMode="auto">
          <a:xfrm>
            <a:off x="3099704" y="21609"/>
            <a:ext cx="602496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90214" y="3255345"/>
            <a:ext cx="5628154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91534" y="3454191"/>
            <a:ext cx="5053853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79817" y="3235711"/>
            <a:ext cx="6703395" cy="332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629400" y="4267200"/>
            <a:ext cx="2342866" cy="1601787"/>
          </a:xfrm>
          <a:prstGeom prst="borderCallout1">
            <a:avLst>
              <a:gd name="adj1" fmla="val -551"/>
              <a:gd name="adj2" fmla="val 87175"/>
              <a:gd name="adj3" fmla="val -240353"/>
              <a:gd name="adj4" fmla="val 893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Colleen wrote you some debugging code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15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384175" y="1168400"/>
            <a:ext cx="8218488" cy="180975"/>
            <a:chOff x="295" y="1311"/>
            <a:chExt cx="5177" cy="114"/>
          </a:xfrm>
        </p:grpSpPr>
        <p:sp>
          <p:nvSpPr>
            <p:cNvPr id="1844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55638" y="258763"/>
            <a:ext cx="77708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Not perfect…</a:t>
            </a:r>
          </a:p>
        </p:txBody>
      </p:sp>
      <p:pic>
        <p:nvPicPr>
          <p:cNvPr id="18436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>
            <a:fillRect/>
          </a:stretch>
        </p:blipFill>
        <p:spPr bwMode="auto">
          <a:xfrm>
            <a:off x="381000" y="1524000"/>
            <a:ext cx="681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513263" y="1604963"/>
            <a:ext cx="3989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Straightforward seam carving does not always work!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7146925" y="608647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conspiring against the algorithm here?</a:t>
            </a: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3886200" y="3657600"/>
            <a:ext cx="3233738" cy="289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705350" y="4854575"/>
            <a:ext cx="153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Target size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384175" y="1168400"/>
            <a:ext cx="8218488" cy="180975"/>
            <a:chOff x="295" y="1311"/>
            <a:chExt cx="5177" cy="114"/>
          </a:xfrm>
        </p:grpSpPr>
        <p:sp>
          <p:nvSpPr>
            <p:cNvPr id="1946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54038" y="330200"/>
            <a:ext cx="77708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Problems?</a:t>
            </a:r>
          </a:p>
        </p:txBody>
      </p:sp>
      <p:pic>
        <p:nvPicPr>
          <p:cNvPr id="19460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>
            <a:fillRect/>
          </a:stretch>
        </p:blipFill>
        <p:spPr bwMode="auto">
          <a:xfrm>
            <a:off x="381000" y="1524000"/>
            <a:ext cx="681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13263" y="1604963"/>
            <a:ext cx="3989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Straightforward seam carving does not always work!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146925" y="608647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conspiring against the algorithm here?</a:t>
            </a:r>
          </a:p>
        </p:txBody>
      </p:sp>
    </p:spTree>
    <p:extLst>
      <p:ext uri="{BB962C8B-B14F-4D97-AF65-F5344CB8AC3E}">
        <p14:creationId xmlns:p14="http://schemas.microsoft.com/office/powerpoint/2010/main" val="23139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There are extra lecture notes in front of Colleen’s office! Organized by date (new on the top)</a:t>
            </a:r>
          </a:p>
          <a:p>
            <a:r>
              <a:rPr lang="en-US" dirty="0" smtClean="0"/>
              <a:t>Email Colleen if you have questions about your quiz!</a:t>
            </a:r>
          </a:p>
          <a:p>
            <a:r>
              <a:rPr lang="en-US" dirty="0" smtClean="0"/>
              <a:t>If you would like a problem on your quiz re-graded, staple your explanation to the front of the quiz and put it under Colleen’s door</a:t>
            </a:r>
          </a:p>
          <a:p>
            <a:r>
              <a:rPr lang="en-US" dirty="0" smtClean="0"/>
              <a:t>HW </a:t>
            </a:r>
            <a:r>
              <a:rPr lang="en-US" dirty="0" err="1" smtClean="0"/>
              <a:t>Regrade</a:t>
            </a:r>
            <a:r>
              <a:rPr lang="en-US" dirty="0" smtClean="0"/>
              <a:t> request to be processed Thursday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2049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Not the face!</a:t>
            </a:r>
          </a:p>
        </p:txBody>
      </p:sp>
      <p:pic>
        <p:nvPicPr>
          <p:cNvPr id="20484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/>
          <a:stretch>
            <a:fillRect/>
          </a:stretch>
        </p:blipFill>
        <p:spPr bwMode="auto">
          <a:xfrm>
            <a:off x="4105275" y="1535113"/>
            <a:ext cx="3309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9"/>
          <a:stretch>
            <a:fillRect/>
          </a:stretch>
        </p:blipFill>
        <p:spPr bwMode="auto">
          <a:xfrm>
            <a:off x="609600" y="1524000"/>
            <a:ext cx="33448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532063" y="2384425"/>
            <a:ext cx="465137" cy="519113"/>
          </a:xfrm>
          <a:prstGeom prst="rect">
            <a:avLst/>
          </a:prstGeom>
          <a:noFill/>
          <a:ln w="19050">
            <a:solidFill>
              <a:srgbClr val="0AB0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025775" y="3271838"/>
            <a:ext cx="379413" cy="409575"/>
          </a:xfrm>
          <a:prstGeom prst="rect">
            <a:avLst/>
          </a:prstGeom>
          <a:noFill/>
          <a:ln w="19050">
            <a:solidFill>
              <a:srgbClr val="0AB0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146675" y="1566863"/>
            <a:ext cx="3692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Protecting the results from a face-detector makes a huge difference…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7227888" y="3570288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been lost instead?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H="1">
            <a:off x="3175000" y="2074863"/>
            <a:ext cx="1978025" cy="325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277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277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2771" name="Text Box 19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Applications: Seams can remove people!</a:t>
            </a:r>
          </a:p>
        </p:txBody>
      </p:sp>
      <p:pic>
        <p:nvPicPr>
          <p:cNvPr id="32772" name="Picture 21" descr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4"/>
          <a:stretch>
            <a:fillRect/>
          </a:stretch>
        </p:blipFill>
        <p:spPr bwMode="auto">
          <a:xfrm>
            <a:off x="152400" y="1552575"/>
            <a:ext cx="348773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 r="3220"/>
          <a:stretch>
            <a:fillRect/>
          </a:stretch>
        </p:blipFill>
        <p:spPr bwMode="auto">
          <a:xfrm>
            <a:off x="6262688" y="1549400"/>
            <a:ext cx="2854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63800"/>
            <a:ext cx="22479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379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380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Applications: 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Lost a shoe?</a:t>
            </a:r>
          </a:p>
        </p:txBody>
      </p:sp>
      <p:pic>
        <p:nvPicPr>
          <p:cNvPr id="33796" name="Picture 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62088"/>
            <a:ext cx="79375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6200" y="1019175"/>
            <a:ext cx="1143000" cy="533400"/>
          </a:xfrm>
          <a:prstGeom prst="borderCallout1">
            <a:avLst>
              <a:gd name="adj1" fmla="val 99989"/>
              <a:gd name="adj2" fmla="val 19637"/>
              <a:gd name="adj3" fmla="val 189123"/>
              <a:gd name="adj4" fmla="val 451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Original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400800" y="76200"/>
            <a:ext cx="2068513" cy="1066800"/>
          </a:xfrm>
          <a:prstGeom prst="borderCallout1">
            <a:avLst>
              <a:gd name="adj1" fmla="val 99989"/>
              <a:gd name="adj2" fmla="val 19637"/>
              <a:gd name="adj3" fmla="val 141788"/>
              <a:gd name="adj4" fmla="val 167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All others had 1 shoe removed! Which shoe?</a:t>
            </a:r>
          </a:p>
        </p:txBody>
      </p:sp>
    </p:spTree>
    <p:extLst>
      <p:ext uri="{BB962C8B-B14F-4D97-AF65-F5344CB8AC3E}">
        <p14:creationId xmlns:p14="http://schemas.microsoft.com/office/powerpoint/2010/main" val="37248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Dynamic Programming Intro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967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Consider: </a:t>
            </a:r>
            <a:r>
              <a:rPr lang="en-US" b="1" smtClean="0"/>
              <a:t>Fibonacci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3505200" cy="398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Brute force Fib(N)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is O(2</a:t>
            </a:r>
            <a:r>
              <a:rPr lang="en-US" baseline="30000" smtClean="0"/>
              <a:t>N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 </a:t>
            </a: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smtClean="0"/>
              <a:t>Can we improve this?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8363"/>
            <a:ext cx="57769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893888"/>
            <a:ext cx="619442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</a:t>
            </a:r>
            <a:r>
              <a:rPr lang="en-US" sz="4900" b="1" u="sng" dirty="0" err="1" smtClean="0"/>
              <a:t>Memoization</a:t>
            </a:r>
            <a:r>
              <a:rPr lang="en-US" sz="4900" b="1" u="sng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Keep track of recursive calls you’ve made and store the result!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3733800" cy="4525963"/>
          </a:xfrm>
        </p:spPr>
        <p:txBody>
          <a:bodyPr/>
          <a:lstStyle/>
          <a:p>
            <a:pPr eaLnBrk="1" hangingPunct="1"/>
            <a:r>
              <a:rPr lang="en-US" smtClean="0"/>
              <a:t>Before you make a recursive call, check to see if you already know the answer.</a:t>
            </a:r>
          </a:p>
          <a:p>
            <a:pPr eaLnBrk="1" hangingPunct="1"/>
            <a:r>
              <a:rPr lang="en-US" b="1" smtClean="0"/>
              <a:t>Top-down </a:t>
            </a:r>
            <a:r>
              <a:rPr lang="en-US" smtClean="0"/>
              <a:t>(just like the regular recursive version)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638800" y="5943600"/>
            <a:ext cx="2982913" cy="914400"/>
          </a:xfrm>
          <a:prstGeom prst="borderCallout1">
            <a:avLst>
              <a:gd name="adj1" fmla="val -10215"/>
              <a:gd name="adj2" fmla="val -18803"/>
              <a:gd name="adj3" fmla="val 24781"/>
              <a:gd name="adj4" fmla="val -12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Before I make the calls shown in yellow, I find that I already know the answer!</a:t>
            </a:r>
          </a:p>
        </p:txBody>
      </p:sp>
    </p:spTree>
    <p:extLst>
      <p:ext uri="{BB962C8B-B14F-4D97-AF65-F5344CB8AC3E}">
        <p14:creationId xmlns:p14="http://schemas.microsoft.com/office/powerpoint/2010/main" val="805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Dynamic Programming</a:t>
            </a:r>
            <a:br>
              <a:rPr lang="en-US" sz="4900" b="1" u="sng" dirty="0" smtClean="0"/>
            </a:br>
            <a:r>
              <a:rPr lang="en-US" sz="4900" dirty="0" smtClean="0"/>
              <a:t>Work from the bottom-up!</a:t>
            </a:r>
            <a:endParaRPr lang="en-US" sz="40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Instead of doing the recursion, work from the bottom-up to create a table of answers</a:t>
            </a:r>
            <a:r>
              <a:rPr lang="en-US" sz="2800" dirty="0"/>
              <a:t> </a:t>
            </a:r>
            <a:r>
              <a:rPr lang="en-US" sz="2800" dirty="0" smtClean="0"/>
              <a:t>of all recursive calls that might be made</a:t>
            </a:r>
          </a:p>
          <a:p>
            <a:pPr eaLnBrk="1" hangingPunct="1"/>
            <a:r>
              <a:rPr lang="en-US" sz="2800" dirty="0" smtClean="0"/>
              <a:t>We will </a:t>
            </a:r>
            <a:r>
              <a:rPr lang="en-US" sz="2800" b="1" dirty="0" smtClean="0"/>
              <a:t>NEVER </a:t>
            </a:r>
            <a:r>
              <a:rPr lang="en-US" sz="2800" dirty="0" smtClean="0"/>
              <a:t>make a recursive call, because we will always have already calculated the required components (e.g.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fib(n-1) + fib(n-2)</a:t>
            </a:r>
            <a:r>
              <a:rPr lang="en-US" sz="2800" dirty="0" smtClean="0"/>
              <a:t>)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4724400"/>
          <a:ext cx="6629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Fib(1)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Fib(2)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Fib(3)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Fib(4)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Fib(5)</a:t>
                      </a:r>
                      <a:endParaRPr lang="en-US" sz="28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Consider: </a:t>
            </a:r>
            <a:r>
              <a:rPr lang="en-US" b="1" smtClean="0"/>
              <a:t>Fibonacci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Brute force of Fib(N)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Memoization</a:t>
            </a:r>
            <a:r>
              <a:rPr lang="en-US" dirty="0" smtClean="0">
                <a:sym typeface="Wingdings" pitchFamily="2" charset="2"/>
              </a:rPr>
              <a:t> of Fib(N)</a:t>
            </a:r>
          </a:p>
          <a:p>
            <a:pPr marL="973138" lvl="1" indent="-51593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keeping track of what 		recursive calls have been made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Dynamic Programming of Fib(N)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making a table of size (O(N))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9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199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199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1987" name="Text Box 19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1988" name="Picture 21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625" r="80786" b="57739"/>
          <a:stretch>
            <a:fillRect/>
          </a:stretch>
        </p:blipFill>
        <p:spPr bwMode="auto">
          <a:xfrm>
            <a:off x="685800" y="1524000"/>
            <a:ext cx="29130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22"/>
          <p:cNvSpPr txBox="1">
            <a:spLocks noChangeArrowheads="1"/>
          </p:cNvSpPr>
          <p:nvPr/>
        </p:nvSpPr>
        <p:spPr bwMode="auto">
          <a:xfrm>
            <a:off x="762000" y="1295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41990" name="Text Box 24"/>
          <p:cNvSpPr txBox="1">
            <a:spLocks noChangeArrowheads="1"/>
          </p:cNvSpPr>
          <p:nvPr/>
        </p:nvSpPr>
        <p:spPr bwMode="auto">
          <a:xfrm>
            <a:off x="4292600" y="1555750"/>
            <a:ext cx="3795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Will this work?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469900" y="4352925"/>
            <a:ext cx="8229600" cy="242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&lt;42;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	(1) find a seam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	(2) duplicate the seam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4151313" y="2897188"/>
            <a:ext cx="2068512" cy="1066800"/>
          </a:xfrm>
          <a:prstGeom prst="borderCallout1">
            <a:avLst>
              <a:gd name="adj1" fmla="val 99989"/>
              <a:gd name="adj2" fmla="val 19637"/>
              <a:gd name="adj3" fmla="val 141788"/>
              <a:gd name="adj4" fmla="val 167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 want to add 42 pixels in width</a:t>
            </a:r>
          </a:p>
        </p:txBody>
      </p:sp>
    </p:spTree>
    <p:extLst>
      <p:ext uri="{BB962C8B-B14F-4D97-AF65-F5344CB8AC3E}">
        <p14:creationId xmlns:p14="http://schemas.microsoft.com/office/powerpoint/2010/main" val="390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5"/>
          <p:cNvGrpSpPr>
            <a:grpSpLocks/>
          </p:cNvGrpSpPr>
          <p:nvPr/>
        </p:nvGrpSpPr>
        <p:grpSpPr bwMode="auto">
          <a:xfrm>
            <a:off x="468313" y="914400"/>
            <a:ext cx="8218487" cy="180975"/>
            <a:chOff x="295" y="1311"/>
            <a:chExt cx="5177" cy="114"/>
          </a:xfrm>
        </p:grpSpPr>
        <p:sp>
          <p:nvSpPr>
            <p:cNvPr id="4301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301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3011" name="Text Box 19"/>
          <p:cNvSpPr txBox="1">
            <a:spLocks noChangeArrowheads="1"/>
          </p:cNvSpPr>
          <p:nvPr/>
        </p:nvSpPr>
        <p:spPr bwMode="auto">
          <a:xfrm>
            <a:off x="638175" y="762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3012" name="Picture 21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625" r="80786" b="57739"/>
          <a:stretch>
            <a:fillRect/>
          </a:stretch>
        </p:blipFill>
        <p:spPr bwMode="auto">
          <a:xfrm>
            <a:off x="685800" y="1295400"/>
            <a:ext cx="29130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2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2625" r="53682" b="57739"/>
          <a:stretch>
            <a:fillRect/>
          </a:stretch>
        </p:blipFill>
        <p:spPr bwMode="auto">
          <a:xfrm>
            <a:off x="4114800" y="1295400"/>
            <a:ext cx="4343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3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2625" r="610" b="57739"/>
          <a:stretch>
            <a:fillRect/>
          </a:stretch>
        </p:blipFill>
        <p:spPr bwMode="auto">
          <a:xfrm>
            <a:off x="609600" y="4152900"/>
            <a:ext cx="7924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24"/>
          <p:cNvSpPr txBox="1">
            <a:spLocks noChangeArrowheads="1"/>
          </p:cNvSpPr>
          <p:nvPr/>
        </p:nvSpPr>
        <p:spPr bwMode="auto">
          <a:xfrm>
            <a:off x="857250" y="37576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74759" name="Text Box 25"/>
          <p:cNvSpPr txBox="1">
            <a:spLocks noChangeArrowheads="1"/>
          </p:cNvSpPr>
          <p:nvPr/>
        </p:nvSpPr>
        <p:spPr bwMode="auto">
          <a:xfrm>
            <a:off x="4222750" y="3794125"/>
            <a:ext cx="421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best-seam (least-energy) expansion</a:t>
            </a:r>
          </a:p>
        </p:txBody>
      </p:sp>
      <p:sp>
        <p:nvSpPr>
          <p:cNvPr id="74760" name="Text Box 26"/>
          <p:cNvSpPr txBox="1">
            <a:spLocks noChangeArrowheads="1"/>
          </p:cNvSpPr>
          <p:nvPr/>
        </p:nvSpPr>
        <p:spPr bwMode="auto">
          <a:xfrm>
            <a:off x="1654175" y="6415088"/>
            <a:ext cx="576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ea typeface="ＭＳ Ｐゴシック" pitchFamily="34" charset="-128"/>
              </a:rPr>
              <a:t>The best 50% of seams used for more uniform expansion</a:t>
            </a:r>
          </a:p>
        </p:txBody>
      </p:sp>
    </p:spTree>
    <p:extLst>
      <p:ext uri="{BB962C8B-B14F-4D97-AF65-F5344CB8AC3E}">
        <p14:creationId xmlns:p14="http://schemas.microsoft.com/office/powerpoint/2010/main" val="22141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Prolog Quiz</a:t>
            </a:r>
            <a:br>
              <a:rPr lang="en-US" sz="13800" b="1" dirty="0" smtClean="0"/>
            </a:br>
            <a:r>
              <a:rPr lang="en-US" sz="13800" b="1" dirty="0" smtClean="0"/>
              <a:t>Review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07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4040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4041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4036" name="Picture 6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51741" r="26494" b="9158"/>
          <a:stretch>
            <a:fillRect/>
          </a:stretch>
        </p:blipFill>
        <p:spPr bwMode="auto">
          <a:xfrm>
            <a:off x="496888" y="4114800"/>
            <a:ext cx="55451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51741" r="62161" b="9158"/>
          <a:stretch>
            <a:fillRect/>
          </a:stretch>
        </p:blipFill>
        <p:spPr bwMode="auto">
          <a:xfrm>
            <a:off x="457200" y="1600200"/>
            <a:ext cx="5562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6248400" y="2286000"/>
            <a:ext cx="17240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200% of original (scaling)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6286500" y="4846638"/>
            <a:ext cx="1887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200% of original (seam-insertion)</a:t>
            </a:r>
          </a:p>
        </p:txBody>
      </p:sp>
    </p:spTree>
    <p:extLst>
      <p:ext uri="{BB962C8B-B14F-4D97-AF65-F5344CB8AC3E}">
        <p14:creationId xmlns:p14="http://schemas.microsoft.com/office/powerpoint/2010/main" val="40967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638800" cy="1401762"/>
          </a:xfrm>
        </p:spPr>
        <p:txBody>
          <a:bodyPr/>
          <a:lstStyle/>
          <a:p>
            <a:pPr eaLnBrk="1" hangingPunct="1"/>
            <a:r>
              <a:rPr lang="en-US" sz="3600" smtClean="0"/>
              <a:t>Write Recursive Pseudocode </a:t>
            </a:r>
            <a:br>
              <a:rPr lang="en-US" sz="3600" smtClean="0"/>
            </a:br>
            <a:r>
              <a:rPr lang="en-US" sz="3600" smtClean="0"/>
              <a:t>to find a path based upon </a:t>
            </a:r>
            <a:r>
              <a:rPr lang="en-US" sz="3600" smtClean="0">
                <a:latin typeface="Courier New" pitchFamily="49" charset="0"/>
                <a:cs typeface="Courier New" pitchFamily="49" charset="0"/>
              </a:rPr>
              <a:t>getEnergy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338" y="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flipH="1" flipV="1">
            <a:off x="3581400" y="1600200"/>
            <a:ext cx="1687513" cy="3429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 do we pick a seam?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270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557463"/>
            <a:ext cx="11017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63813"/>
            <a:ext cx="11080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676400" y="2965450"/>
            <a:ext cx="339725" cy="2778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7563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029200" y="1706563"/>
            <a:ext cx="307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/>
              <a:t>?</a:t>
            </a: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584450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84450"/>
            <a:ext cx="93821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7010400" y="30114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5334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2133600" y="2209800"/>
            <a:ext cx="119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Grayscale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40386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5930900" y="22336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7256463" y="2220913"/>
            <a:ext cx="173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469900" y="4953000"/>
            <a:ext cx="8229600" cy="14017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3" name="Line Callout 1 22"/>
          <p:cNvSpPr/>
          <p:nvPr/>
        </p:nvSpPr>
        <p:spPr>
          <a:xfrm>
            <a:off x="5799138" y="4614863"/>
            <a:ext cx="3170237" cy="1905000"/>
          </a:xfrm>
          <a:prstGeom prst="borderCallout1">
            <a:avLst>
              <a:gd name="adj1" fmla="val 18416"/>
              <a:gd name="adj2" fmla="val -136"/>
              <a:gd name="adj3" fmla="val -65876"/>
              <a:gd name="adj4" fmla="val -126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We’ll discuss one possible method using </a:t>
            </a:r>
            <a:r>
              <a:rPr lang="en-US" sz="2000" b="1" dirty="0"/>
              <a:t>dynamic programming</a:t>
            </a:r>
            <a:r>
              <a:rPr lang="en-US" sz="2000" dirty="0"/>
              <a:t>, and later look at benefits of this over a recursive use-it-or-lose-it</a:t>
            </a:r>
          </a:p>
        </p:txBody>
      </p:sp>
    </p:spTree>
    <p:extLst>
      <p:ext uri="{BB962C8B-B14F-4D97-AF65-F5344CB8AC3E}">
        <p14:creationId xmlns:p14="http://schemas.microsoft.com/office/powerpoint/2010/main" val="19852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 do we pick a seam?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270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557463"/>
            <a:ext cx="11017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63813"/>
            <a:ext cx="11080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676400" y="2965450"/>
            <a:ext cx="339725" cy="2778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7563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029200" y="1706563"/>
            <a:ext cx="307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/>
              <a:t>?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584450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84450"/>
            <a:ext cx="93821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7010400" y="30114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334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2016126" y="2209800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40386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21520" name="TextBox 17"/>
          <p:cNvSpPr txBox="1">
            <a:spLocks noChangeArrowheads="1"/>
          </p:cNvSpPr>
          <p:nvPr/>
        </p:nvSpPr>
        <p:spPr bwMode="auto">
          <a:xfrm>
            <a:off x="5930900" y="22336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7256463" y="2220913"/>
            <a:ext cx="173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469900" y="4953000"/>
            <a:ext cx="8229600" cy="14017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3" name="Line Callout 1 22"/>
          <p:cNvSpPr/>
          <p:nvPr/>
        </p:nvSpPr>
        <p:spPr>
          <a:xfrm>
            <a:off x="5759450" y="4267200"/>
            <a:ext cx="3170238" cy="1905000"/>
          </a:xfrm>
          <a:prstGeom prst="borderCallout1">
            <a:avLst>
              <a:gd name="adj1" fmla="val 18416"/>
              <a:gd name="adj2" fmla="val -136"/>
              <a:gd name="adj3" fmla="val -45305"/>
              <a:gd name="adj4" fmla="val -117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We’ll discuss one possible method using </a:t>
            </a:r>
            <a:r>
              <a:rPr lang="en-US" sz="2000" b="1" dirty="0"/>
              <a:t>dynamic programming</a:t>
            </a:r>
            <a:r>
              <a:rPr lang="en-US" sz="2000" dirty="0"/>
              <a:t>, and later look at benefits of this over a recursive use-it-or-lose-it</a:t>
            </a:r>
          </a:p>
        </p:txBody>
      </p:sp>
    </p:spTree>
    <p:extLst>
      <p:ext uri="{BB962C8B-B14F-4D97-AF65-F5344CB8AC3E}">
        <p14:creationId xmlns:p14="http://schemas.microsoft.com/office/powerpoint/2010/main" val="840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Identify Minimal Paths</a:t>
            </a:r>
            <a:br>
              <a:rPr lang="en-US" b="1" dirty="0" smtClean="0"/>
            </a:br>
            <a:r>
              <a:rPr lang="en-US" dirty="0" smtClean="0"/>
              <a:t>Store Information in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[][] table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2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2736" name="Group 9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2737" name="TextBox 4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2738" name="TextBox 8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8" name="Bent Arrow 7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the y=0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base case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3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43000" y="16002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76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37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37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8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46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4275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801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4802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4803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 </a:t>
            </a:r>
            <a:r>
              <a:rPr lang="en-US" sz="2000" dirty="0" smtClean="0"/>
              <a:t>(cont.)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5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9038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582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583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583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</a:t>
            </a:r>
            <a:endParaRPr lang="en-US" sz="32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6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6866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68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68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Final version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8001000" y="3738563"/>
            <a:ext cx="1143000" cy="3119437"/>
          </a:xfrm>
          <a:prstGeom prst="borderCallout1">
            <a:avLst>
              <a:gd name="adj1" fmla="val 86866"/>
              <a:gd name="adj2" fmla="val -54906"/>
              <a:gd name="adj3" fmla="val 94565"/>
              <a:gd name="adj4" fmla="val 5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</p:spTree>
    <p:extLst>
      <p:ext uri="{BB962C8B-B14F-4D97-AF65-F5344CB8AC3E}">
        <p14:creationId xmlns:p14="http://schemas.microsoft.com/office/powerpoint/2010/main" val="1730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5" y="5719549"/>
            <a:ext cx="8229600" cy="1143000"/>
          </a:xfrm>
        </p:spPr>
        <p:txBody>
          <a:bodyPr/>
          <a:lstStyle/>
          <a:p>
            <a:r>
              <a:rPr lang="en-US" b="1" dirty="0" smtClean="0"/>
              <a:t>This isn’t legal Prolog – Why?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1600200"/>
            <a:ext cx="909893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38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smtClean="0">
                <a:cs typeface="Courier New" pitchFamily="49" charset="0"/>
              </a:rPr>
              <a:t>Prolog Practice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hasOlderCousin</a:t>
            </a:r>
            <a:r>
              <a:rPr lang="en-US" sz="4000" b="1" smtClean="0"/>
              <a:t> </a:t>
            </a:r>
            <a:br>
              <a:rPr lang="en-US" sz="4000" b="1" smtClean="0"/>
            </a:br>
            <a:r>
              <a:rPr lang="en-US" sz="4000" b="1" smtClean="0"/>
              <a:t>from Simpson’s HW3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20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8891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8892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9915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9916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438400" y="4038600"/>
            <a:ext cx="1905000" cy="2438400"/>
          </a:xfrm>
          <a:prstGeom prst="borderCallout1">
            <a:avLst>
              <a:gd name="adj1" fmla="val 90621"/>
              <a:gd name="adj2" fmla="val 133723"/>
              <a:gd name="adj3" fmla="val 80743"/>
              <a:gd name="adj4" fmla="val 998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You can backtrack to find the path from the smallest total path </a:t>
            </a:r>
            <a:br>
              <a:rPr lang="en-US" sz="2000" b="1" dirty="0"/>
            </a:br>
            <a:r>
              <a:rPr lang="en-US" sz="2000" b="1" dirty="0"/>
              <a:t>(in the last row)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04900" y="3171825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04900" y="19812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04900" y="1566863"/>
            <a:ext cx="0" cy="338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4900" y="1143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04900" y="762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79500" y="277653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79500" y="240188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1625"/>
            <a:ext cx="22225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do we pick a seam?</a:t>
            </a:r>
            <a:br>
              <a:rPr lang="en-US" b="1" dirty="0" smtClean="0"/>
            </a:br>
            <a:r>
              <a:rPr lang="en-US" b="1" dirty="0" smtClean="0"/>
              <a:t>(SUMMARY)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smtClean="0"/>
              <a:t>” based upon the rules below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” based upon which x value has the minimum path in the row above.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Pick the path with the minimum weight (in the last row) and backtrack through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 to find the path.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371600" y="51054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 </a:t>
            </a:r>
            <a:br>
              <a:rPr lang="en-US" sz="3200" b="1" smtClean="0"/>
            </a:br>
            <a:r>
              <a:rPr lang="en-US" sz="3200" b="1" smtClean="0"/>
              <a:t>SOLUTION</a:t>
            </a: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46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46322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4632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4632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"/>
          <p:cNvGrpSpPr>
            <a:grpSpLocks/>
          </p:cNvGrpSpPr>
          <p:nvPr/>
        </p:nvGrpSpPr>
        <p:grpSpPr bwMode="auto">
          <a:xfrm rot="5400000">
            <a:off x="1485900" y="-723900"/>
            <a:ext cx="6705600" cy="8153400"/>
            <a:chOff x="1526976" y="1606599"/>
            <a:chExt cx="6090047" cy="3644801"/>
          </a:xfrm>
        </p:grpSpPr>
        <p:sp>
          <p:nvSpPr>
            <p:cNvPr id="5" name="Freeform 4"/>
            <p:cNvSpPr/>
            <p:nvPr/>
          </p:nvSpPr>
          <p:spPr>
            <a:xfrm>
              <a:off x="1526976" y="2800387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Fib(5)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17500715">
              <a:off x="2134659" y="2556673"/>
              <a:ext cx="999198" cy="20185"/>
            </a:xfrm>
            <a:custGeom>
              <a:avLst/>
              <a:gdLst>
                <a:gd name="connsiteX0" fmla="*/ 0 w 999172"/>
                <a:gd name="connsiteY0" fmla="*/ 10217 h 20434"/>
                <a:gd name="connsiteX1" fmla="*/ 999172 w 999172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172" h="20434">
                  <a:moveTo>
                    <a:pt x="0" y="10217"/>
                  </a:moveTo>
                  <a:lnTo>
                    <a:pt x="999172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87306" tIns="-14762" rIns="487307" bIns="-1476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818804" y="1871885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Fib(3)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19457599">
              <a:off x="3698285" y="1960008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6" rIns="228606" bIns="-1148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10632" y="1606599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42401">
              <a:off x="3698285" y="2226130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8" rIns="228606" bIns="-1146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10632" y="2137171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Fib(2)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19457599">
              <a:off x="4990114" y="2226130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02460" y="1871885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Fib(0)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42401">
              <a:off x="4990114" y="2491542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02460" y="2402458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4099285">
              <a:off x="2134659" y="3484905"/>
              <a:ext cx="999198" cy="20185"/>
            </a:xfrm>
            <a:custGeom>
              <a:avLst/>
              <a:gdLst>
                <a:gd name="connsiteX0" fmla="*/ 0 w 999172"/>
                <a:gd name="connsiteY0" fmla="*/ 10217 h 20434"/>
                <a:gd name="connsiteX1" fmla="*/ 999172 w 999172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172" h="20434">
                  <a:moveTo>
                    <a:pt x="0" y="10217"/>
                  </a:moveTo>
                  <a:lnTo>
                    <a:pt x="999172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87306" tIns="-14762" rIns="487307" bIns="-14762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18804" y="3728888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Fib(4)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18289469">
              <a:off x="3602837" y="3685383"/>
              <a:ext cx="646498" cy="20185"/>
            </a:xfrm>
            <a:custGeom>
              <a:avLst/>
              <a:gdLst>
                <a:gd name="connsiteX0" fmla="*/ 0 w 646325"/>
                <a:gd name="connsiteY0" fmla="*/ 10217 h 20434"/>
                <a:gd name="connsiteX1" fmla="*/ 646325 w 646325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25" h="20434">
                  <a:moveTo>
                    <a:pt x="0" y="10217"/>
                  </a:moveTo>
                  <a:lnTo>
                    <a:pt x="646325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9704" tIns="-5942" rIns="319705" bIns="-5941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10632" y="3198316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Fib(2)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19457599">
              <a:off x="4990114" y="3286358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6" rIns="228606" bIns="-1148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02460" y="2933030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Fib(0)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2142401">
              <a:off x="4990114" y="3551770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402460" y="3463602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24" name="Freeform 23"/>
            <p:cNvSpPr/>
            <p:nvPr/>
          </p:nvSpPr>
          <p:spPr>
            <a:xfrm rot="3310531">
              <a:off x="3602837" y="4216207"/>
              <a:ext cx="646498" cy="20185"/>
            </a:xfrm>
            <a:custGeom>
              <a:avLst/>
              <a:gdLst>
                <a:gd name="connsiteX0" fmla="*/ 0 w 646325"/>
                <a:gd name="connsiteY0" fmla="*/ 10217 h 20434"/>
                <a:gd name="connsiteX1" fmla="*/ 646325 w 646325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25" h="20434">
                  <a:moveTo>
                    <a:pt x="0" y="10217"/>
                  </a:moveTo>
                  <a:lnTo>
                    <a:pt x="646325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9703" tIns="-5941" rIns="319705" bIns="-5941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10632" y="4259460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Fib(3)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19457599">
              <a:off x="4990113" y="4348715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02460" y="3994174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28" name="Freeform 27"/>
            <p:cNvSpPr/>
            <p:nvPr/>
          </p:nvSpPr>
          <p:spPr>
            <a:xfrm rot="2142401">
              <a:off x="4990113" y="4614127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02460" y="4524747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Fib(2)</a:t>
              </a:r>
            </a:p>
          </p:txBody>
        </p:sp>
        <p:sp>
          <p:nvSpPr>
            <p:cNvPr id="30" name="Freeform 29"/>
            <p:cNvSpPr/>
            <p:nvPr/>
          </p:nvSpPr>
          <p:spPr>
            <a:xfrm rot="19457599">
              <a:off x="6281941" y="4614127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5" tIns="-1147" rIns="228607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94289" y="4259460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Fib(0)</a:t>
              </a:r>
            </a:p>
          </p:txBody>
        </p:sp>
        <p:sp>
          <p:nvSpPr>
            <p:cNvPr id="32" name="Freeform 31"/>
            <p:cNvSpPr/>
            <p:nvPr/>
          </p:nvSpPr>
          <p:spPr>
            <a:xfrm rot="2142401">
              <a:off x="6281942" y="4878120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6" rIns="228606" bIns="-1148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94289" y="4790033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4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cs typeface="Courier New" pitchFamily="49" charset="0"/>
              </a:rPr>
              <a:t>Prolog Practice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hasOlderCousin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from Simpson’s HW3</a:t>
            </a:r>
            <a:endParaRPr lang="en-US" sz="4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474725" cy="34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61762" y="4717362"/>
            <a:ext cx="7869728" cy="2140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315200" y="1752600"/>
            <a:ext cx="1600200" cy="2438400"/>
          </a:xfrm>
          <a:prstGeom prst="borderCallout1">
            <a:avLst>
              <a:gd name="adj1" fmla="val 51344"/>
              <a:gd name="adj2" fmla="val -100994"/>
              <a:gd name="adj3" fmla="val 14765"/>
              <a:gd name="adj4" fmla="val 3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Can we replace GP with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400" dirty="0" smtClean="0"/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Yes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B) No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C) Stuck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35" y="3048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cs typeface="Courier New" pitchFamily="49" charset="0"/>
              </a:rPr>
              <a:t>Prolog Practice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4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hasOlderCousin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from Simpson’s HW3</a:t>
            </a:r>
            <a:endParaRPr lang="en-US" sz="4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1947081"/>
            <a:ext cx="90627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" y="5257800"/>
            <a:ext cx="4465637" cy="1447800"/>
          </a:xfrm>
          <a:prstGeom prst="borderCallout1">
            <a:avLst>
              <a:gd name="adj1" fmla="val -28134"/>
              <a:gd name="adj2" fmla="val 69582"/>
              <a:gd name="adj3" fmla="val -3145"/>
              <a:gd name="adj4" fmla="val 566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If we change this X to be Y, does this find the Oldest Cousin?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Yes 	B) No	C) Stuck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2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" y="1524000"/>
            <a:ext cx="90927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41" y="4495800"/>
            <a:ext cx="7641359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1" y="5791200"/>
            <a:ext cx="3428999" cy="914400"/>
          </a:xfrm>
          <a:prstGeom prst="borderCallout1">
            <a:avLst>
              <a:gd name="adj1" fmla="val -96791"/>
              <a:gd name="adj2" fmla="val 32965"/>
              <a:gd name="adj3" fmla="val -3145"/>
              <a:gd name="adj4" fmla="val 566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Are these equivalent?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Yes 	B) No	C) Stuck 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6800" y="31958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>
                <a:cs typeface="Courier New" pitchFamily="49" charset="0"/>
              </a:rPr>
              <a:t>Prolog Practice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4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hasFirstGC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from Simpson’s HW3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13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4550</Words>
  <Application>Microsoft Office PowerPoint</Application>
  <PresentationFormat>On-screen Show (4:3)</PresentationFormat>
  <Paragraphs>2387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CS  60</vt:lpstr>
      <vt:lpstr>Pick up Your Quiz</vt:lpstr>
      <vt:lpstr>Survey</vt:lpstr>
      <vt:lpstr>Administrative Stuff (Not in your notes)</vt:lpstr>
      <vt:lpstr>Prolog Quiz Review</vt:lpstr>
      <vt:lpstr>This isn’t legal Prolog – Why?</vt:lpstr>
      <vt:lpstr>Prolog Practice hasOlderCousin  from Simpson’s HW3</vt:lpstr>
      <vt:lpstr>Prolog Practice hasOlderCousin  from Simpson’s HW3</vt:lpstr>
      <vt:lpstr>PowerPoint Presentation</vt:lpstr>
      <vt:lpstr>fail vs. variable bindings from Spamventure HW 5</vt:lpstr>
      <vt:lpstr>Common Mistakes on the Prolog Quiz</vt:lpstr>
      <vt:lpstr>BFS/DFS Review</vt:lpstr>
      <vt:lpstr>PowerPoint Presentation</vt:lpstr>
      <vt:lpstr>BFS Traversal (Queue) What is the path?</vt:lpstr>
      <vt:lpstr>BFS Traversal (Queue) Solutions (different order)</vt:lpstr>
      <vt:lpstr>Stack Based (DFS) vs. Queue Based (BFS)</vt:lpstr>
      <vt:lpstr>Homework 8 grayscale (use it as an example)</vt:lpstr>
      <vt:lpstr>PowerPoint Presentation</vt:lpstr>
      <vt:lpstr>PowerPoint Presentation</vt:lpstr>
      <vt:lpstr>PowerPoint Presentation</vt:lpstr>
      <vt:lpstr>Methods to Write</vt:lpstr>
      <vt:lpstr>Seam Carving</vt:lpstr>
      <vt:lpstr>PowerPoint Presentation</vt:lpstr>
      <vt:lpstr>PowerPoint Presentation</vt:lpstr>
      <vt:lpstr>PowerPoint Presentation</vt:lpstr>
      <vt:lpstr>Definition of Seams (+ Demo)</vt:lpstr>
      <vt:lpstr>Seam Carving: The Big Picture</vt:lpstr>
      <vt:lpstr>PowerPoint Presentation</vt:lpstr>
      <vt:lpstr>Step 1: Convert to Luminosity</vt:lpstr>
      <vt:lpstr>Step 2: Calculate Energy</vt:lpstr>
      <vt:lpstr>Step 2: Calculate Energy</vt:lpstr>
      <vt:lpstr>Step 2: Calculate Energy</vt:lpstr>
      <vt:lpstr>Step 3: Find the minimum path  (from top to bottom)</vt:lpstr>
      <vt:lpstr>Step 4: Remove the pixels from the minimum path</vt:lpstr>
      <vt:lpstr>Seam Carving: The Big Picture (End)</vt:lpstr>
      <vt:lpstr>Debugging Tip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Programming Intro</vt:lpstr>
      <vt:lpstr>Consider: Fibonacci </vt:lpstr>
      <vt:lpstr>Fibonacci with Memoization  Keep track of recursive calls you’ve made and store the result!</vt:lpstr>
      <vt:lpstr>Fibonacci with Dynamic Programming Work from the bottom-up!</vt:lpstr>
      <vt:lpstr>Consider: Fibonacci </vt:lpstr>
      <vt:lpstr>PowerPoint Presentation</vt:lpstr>
      <vt:lpstr>PowerPoint Presentation</vt:lpstr>
      <vt:lpstr>PowerPoint Presentation</vt:lpstr>
      <vt:lpstr>Write Recursive Pseudocode  to find a path based upon getEnergy</vt:lpstr>
      <vt:lpstr>How do we pick a seam?</vt:lpstr>
      <vt:lpstr>How do we pick a seam?</vt:lpstr>
      <vt:lpstr>Identify Minimal Paths Store Information in int[][] table</vt:lpstr>
      <vt:lpstr>Fill out the y=0 row of table  based upon the base case</vt:lpstr>
      <vt:lpstr>Fill out each row of table  based upon the 2nd rule</vt:lpstr>
      <vt:lpstr>Fill out each row of table  based upon the 2nd rule (cont.)</vt:lpstr>
      <vt:lpstr>What do the cells in  getEnergy and table mean?</vt:lpstr>
      <vt:lpstr>Final version of table  How do we find the shortest path from this?</vt:lpstr>
      <vt:lpstr>Keep track of the parent</vt:lpstr>
      <vt:lpstr>Keep track of the parent</vt:lpstr>
      <vt:lpstr>How do we pick a seam? (SUMMARY)</vt:lpstr>
      <vt:lpstr>What do the cells in  getEnergy and table mean?  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131</cp:revision>
  <cp:lastPrinted>2013-03-14T16:35:02Z</cp:lastPrinted>
  <dcterms:created xsi:type="dcterms:W3CDTF">2012-10-29T16:10:05Z</dcterms:created>
  <dcterms:modified xsi:type="dcterms:W3CDTF">2013-03-26T17:17:39Z</dcterms:modified>
</cp:coreProperties>
</file>