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841" r:id="rId2"/>
    <p:sldId id="842" r:id="rId3"/>
    <p:sldId id="843" r:id="rId4"/>
    <p:sldId id="837" r:id="rId5"/>
    <p:sldId id="840" r:id="rId6"/>
    <p:sldId id="844" r:id="rId7"/>
    <p:sldId id="845" r:id="rId8"/>
    <p:sldId id="850" r:id="rId9"/>
    <p:sldId id="829" r:id="rId10"/>
    <p:sldId id="847" r:id="rId11"/>
    <p:sldId id="851" r:id="rId12"/>
    <p:sldId id="848" r:id="rId13"/>
    <p:sldId id="830" r:id="rId14"/>
    <p:sldId id="831" r:id="rId15"/>
    <p:sldId id="832" r:id="rId16"/>
    <p:sldId id="849" r:id="rId17"/>
    <p:sldId id="833" r:id="rId18"/>
    <p:sldId id="834" r:id="rId19"/>
    <p:sldId id="835" r:id="rId20"/>
    <p:sldId id="836" r:id="rId21"/>
    <p:sldId id="820" r:id="rId22"/>
    <p:sldId id="821" r:id="rId23"/>
    <p:sldId id="822" r:id="rId24"/>
    <p:sldId id="823" r:id="rId25"/>
    <p:sldId id="824" r:id="rId26"/>
    <p:sldId id="825" r:id="rId27"/>
    <p:sldId id="826" r:id="rId28"/>
    <p:sldId id="827" r:id="rId29"/>
    <p:sldId id="828" r:id="rId30"/>
    <p:sldId id="788" r:id="rId31"/>
    <p:sldId id="797" r:id="rId32"/>
    <p:sldId id="839" r:id="rId33"/>
    <p:sldId id="838" r:id="rId34"/>
    <p:sldId id="798" r:id="rId35"/>
    <p:sldId id="799" r:id="rId36"/>
    <p:sldId id="800" r:id="rId37"/>
    <p:sldId id="801" r:id="rId38"/>
    <p:sldId id="804" r:id="rId39"/>
    <p:sldId id="808" r:id="rId40"/>
    <p:sldId id="805" r:id="rId41"/>
    <p:sldId id="806" r:id="rId42"/>
    <p:sldId id="807" r:id="rId43"/>
    <p:sldId id="812" r:id="rId44"/>
    <p:sldId id="813" r:id="rId45"/>
    <p:sldId id="814" r:id="rId46"/>
    <p:sldId id="816" r:id="rId47"/>
    <p:sldId id="815" r:id="rId48"/>
    <p:sldId id="777" r:id="rId49"/>
    <p:sldId id="778" r:id="rId50"/>
    <p:sldId id="779" r:id="rId51"/>
    <p:sldId id="780" r:id="rId52"/>
    <p:sldId id="781" r:id="rId53"/>
    <p:sldId id="782" r:id="rId54"/>
    <p:sldId id="783" r:id="rId55"/>
    <p:sldId id="784" r:id="rId56"/>
    <p:sldId id="785" r:id="rId57"/>
    <p:sldId id="786" r:id="rId58"/>
    <p:sldId id="787" r:id="rId59"/>
    <p:sldId id="789" r:id="rId60"/>
    <p:sldId id="790" r:id="rId61"/>
    <p:sldId id="791" r:id="rId62"/>
    <p:sldId id="792" r:id="rId63"/>
    <p:sldId id="793" r:id="rId64"/>
    <p:sldId id="794" r:id="rId65"/>
    <p:sldId id="795" r:id="rId66"/>
    <p:sldId id="796" r:id="rId67"/>
    <p:sldId id="708" r:id="rId68"/>
    <p:sldId id="709" r:id="rId69"/>
    <p:sldId id="710" r:id="rId70"/>
    <p:sldId id="711" r:id="rId71"/>
    <p:sldId id="712" r:id="rId72"/>
    <p:sldId id="713" r:id="rId73"/>
    <p:sldId id="714" r:id="rId74"/>
    <p:sldId id="715" r:id="rId75"/>
    <p:sldId id="716" r:id="rId76"/>
    <p:sldId id="717" r:id="rId77"/>
    <p:sldId id="718" r:id="rId78"/>
    <p:sldId id="719" r:id="rId79"/>
    <p:sldId id="720" r:id="rId80"/>
    <p:sldId id="721" r:id="rId81"/>
    <p:sldId id="722" r:id="rId8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Frontmatter" id="{2DD9215A-663D-484D-A65B-81FA860B67E9}">
          <p14:sldIdLst>
            <p14:sldId id="841"/>
            <p14:sldId id="842"/>
            <p14:sldId id="843"/>
          </p14:sldIdLst>
        </p14:section>
        <p14:section name="Equals" id="{4204C086-F264-4E1D-9B0B-DC4372A07110}">
          <p14:sldIdLst>
            <p14:sldId id="837"/>
            <p14:sldId id="840"/>
            <p14:sldId id="844"/>
            <p14:sldId id="845"/>
            <p14:sldId id="850"/>
            <p14:sldId id="829"/>
            <p14:sldId id="847"/>
            <p14:sldId id="851"/>
            <p14:sldId id="848"/>
            <p14:sldId id="830"/>
            <p14:sldId id="831"/>
            <p14:sldId id="832"/>
            <p14:sldId id="849"/>
            <p14:sldId id="833"/>
            <p14:sldId id="834"/>
            <p14:sldId id="835"/>
          </p14:sldIdLst>
        </p14:section>
        <p14:section name="Exceptions" id="{0C2BED6B-43FD-4134-81A6-589B73425382}">
          <p14:sldIdLst>
            <p14:sldId id="836"/>
            <p14:sldId id="820"/>
            <p14:sldId id="821"/>
            <p14:sldId id="822"/>
            <p14:sldId id="823"/>
            <p14:sldId id="824"/>
            <p14:sldId id="825"/>
            <p14:sldId id="826"/>
            <p14:sldId id="827"/>
            <p14:sldId id="828"/>
          </p14:sldIdLst>
        </p14:section>
        <p14:section name="Bubble Sort" id="{93C1D80E-5B31-41C0-8AC9-83FBA7F8D43E}">
          <p14:sldIdLst>
            <p14:sldId id="788"/>
            <p14:sldId id="797"/>
            <p14:sldId id="839"/>
            <p14:sldId id="838"/>
            <p14:sldId id="798"/>
            <p14:sldId id="799"/>
            <p14:sldId id="800"/>
            <p14:sldId id="801"/>
          </p14:sldIdLst>
        </p14:section>
        <p14:section name="Insertion Sort" id="{70437C75-1809-4EDB-B295-EA96E89F7233}">
          <p14:sldIdLst>
            <p14:sldId id="804"/>
            <p14:sldId id="808"/>
            <p14:sldId id="805"/>
            <p14:sldId id="806"/>
            <p14:sldId id="807"/>
            <p14:sldId id="812"/>
            <p14:sldId id="813"/>
          </p14:sldIdLst>
        </p14:section>
        <p14:section name="Selection Sort" id="{D8D12600-BAA1-47C2-BD27-32B4480FB692}">
          <p14:sldIdLst>
            <p14:sldId id="814"/>
            <p14:sldId id="816"/>
            <p14:sldId id="815"/>
          </p14:sldIdLst>
        </p14:section>
        <p14:section name="Radix Sort" id="{4DEEB409-5C23-4D99-AEFE-E5468CE4FB60}">
          <p14:sldIdLst>
            <p14:sldId id="777"/>
            <p14:sldId id="778"/>
            <p14:sldId id="779"/>
            <p14:sldId id="780"/>
            <p14:sldId id="781"/>
            <p14:sldId id="782"/>
            <p14:sldId id="783"/>
            <p14:sldId id="784"/>
            <p14:sldId id="785"/>
            <p14:sldId id="786"/>
            <p14:sldId id="787"/>
          </p14:sldIdLst>
        </p14:section>
        <p14:section name="QuickSort" id="{535BD545-06F3-453F-A398-D758839D8EEC}">
          <p14:sldIdLst>
            <p14:sldId id="789"/>
            <p14:sldId id="790"/>
            <p14:sldId id="791"/>
            <p14:sldId id="792"/>
            <p14:sldId id="793"/>
            <p14:sldId id="794"/>
            <p14:sldId id="795"/>
            <p14:sldId id="796"/>
          </p14:sldIdLst>
        </p14:section>
        <p14:section name="BONUS" id="{6A5FF3FA-8DDA-4FA6-A883-4083801ADAFA}">
          <p14:sldIdLst>
            <p14:sldId id="708"/>
            <p14:sldId id="709"/>
            <p14:sldId id="710"/>
            <p14:sldId id="711"/>
            <p14:sldId id="712"/>
            <p14:sldId id="713"/>
            <p14:sldId id="714"/>
            <p14:sldId id="715"/>
            <p14:sldId id="716"/>
            <p14:sldId id="717"/>
            <p14:sldId id="718"/>
            <p14:sldId id="719"/>
            <p14:sldId id="720"/>
            <p14:sldId id="721"/>
            <p14:sldId id="72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autoAdjust="0"/>
    <p:restoredTop sz="94639" autoAdjust="0"/>
  </p:normalViewPr>
  <p:slideViewPr>
    <p:cSldViewPr>
      <p:cViewPr>
        <p:scale>
          <a:sx n="70" d="100"/>
          <a:sy n="70" d="100"/>
        </p:scale>
        <p:origin x="-894" y="-216"/>
      </p:cViewPr>
      <p:guideLst>
        <p:guide orient="horz" pos="2160"/>
        <p:guide pos="2880"/>
      </p:guideLst>
    </p:cSldViewPr>
  </p:slideViewPr>
  <p:outlineViewPr>
    <p:cViewPr>
      <p:scale>
        <a:sx n="33" d="100"/>
        <a:sy n="33" d="100"/>
      </p:scale>
      <p:origin x="0" y="3249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537A2-0B35-494C-938C-1C13400634F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6988792-36D6-4D90-9CDA-FC91BD00586D}">
      <dgm:prSet phldrT="[Text]"/>
      <dgm:spPr/>
      <dgm:t>
        <a:bodyPr/>
        <a:lstStyle/>
        <a:p>
          <a:r>
            <a:rPr lang="en-US" dirty="0" smtClean="0"/>
            <a:t>Animal</a:t>
          </a:r>
          <a:endParaRPr lang="en-US" dirty="0"/>
        </a:p>
      </dgm:t>
    </dgm:pt>
    <dgm:pt modelId="{4FC89E25-9155-4544-927E-D08E72D9E9AE}" type="parTrans" cxnId="{994F7BE8-A40D-492E-9F36-1F6BEE0FF264}">
      <dgm:prSet/>
      <dgm:spPr/>
      <dgm:t>
        <a:bodyPr/>
        <a:lstStyle/>
        <a:p>
          <a:endParaRPr lang="en-US"/>
        </a:p>
      </dgm:t>
    </dgm:pt>
    <dgm:pt modelId="{722D433D-E6E1-4D39-B1C5-D3231FCC2A54}" type="sibTrans" cxnId="{994F7BE8-A40D-492E-9F36-1F6BEE0FF264}">
      <dgm:prSet/>
      <dgm:spPr/>
      <dgm:t>
        <a:bodyPr/>
        <a:lstStyle/>
        <a:p>
          <a:endParaRPr lang="en-US"/>
        </a:p>
      </dgm:t>
    </dgm:pt>
    <dgm:pt modelId="{1F7D5AB0-098A-4388-A7A1-E3AFCD8D6D05}">
      <dgm:prSet phldrT="[Text]"/>
      <dgm:spPr/>
      <dgm:t>
        <a:bodyPr/>
        <a:lstStyle/>
        <a:p>
          <a:r>
            <a:rPr lang="en-US" dirty="0" smtClean="0"/>
            <a:t>Dog</a:t>
          </a:r>
          <a:endParaRPr lang="en-US" dirty="0"/>
        </a:p>
      </dgm:t>
    </dgm:pt>
    <dgm:pt modelId="{F82338B5-F251-4C47-A4F8-35E2A1493DCE}" type="parTrans" cxnId="{C4E7D216-B74D-495B-BA7D-EE9CEC958A8F}">
      <dgm:prSet/>
      <dgm:spPr/>
      <dgm:t>
        <a:bodyPr/>
        <a:lstStyle/>
        <a:p>
          <a:endParaRPr lang="en-US"/>
        </a:p>
      </dgm:t>
    </dgm:pt>
    <dgm:pt modelId="{578B7299-3E1B-447C-8067-B5AE8FC77203}" type="sibTrans" cxnId="{C4E7D216-B74D-495B-BA7D-EE9CEC958A8F}">
      <dgm:prSet/>
      <dgm:spPr/>
      <dgm:t>
        <a:bodyPr/>
        <a:lstStyle/>
        <a:p>
          <a:endParaRPr lang="en-US"/>
        </a:p>
      </dgm:t>
    </dgm:pt>
    <dgm:pt modelId="{D9E4BB66-A798-4486-B94E-A2973735F262}">
      <dgm:prSet phldrT="[Text]"/>
      <dgm:spPr/>
      <dgm:t>
        <a:bodyPr/>
        <a:lstStyle/>
        <a:p>
          <a:r>
            <a:rPr lang="en-US" dirty="0" smtClean="0"/>
            <a:t>Cat</a:t>
          </a:r>
          <a:endParaRPr lang="en-US" dirty="0"/>
        </a:p>
      </dgm:t>
    </dgm:pt>
    <dgm:pt modelId="{9DB7261F-EBE4-4F25-8D0C-3059EBF69084}" type="parTrans" cxnId="{8A55A3EC-822C-4564-917A-F14582C007AD}">
      <dgm:prSet/>
      <dgm:spPr/>
      <dgm:t>
        <a:bodyPr/>
        <a:lstStyle/>
        <a:p>
          <a:endParaRPr lang="en-US"/>
        </a:p>
      </dgm:t>
    </dgm:pt>
    <dgm:pt modelId="{D9F733DE-67C4-41C1-B4A4-AF5CFB342E04}" type="sibTrans" cxnId="{8A55A3EC-822C-4564-917A-F14582C007AD}">
      <dgm:prSet/>
      <dgm:spPr/>
      <dgm:t>
        <a:bodyPr/>
        <a:lstStyle/>
        <a:p>
          <a:endParaRPr lang="en-US"/>
        </a:p>
      </dgm:t>
    </dgm:pt>
    <dgm:pt modelId="{898C303C-D5B3-4DD7-B0B9-6FFD9ECA8397}" type="pres">
      <dgm:prSet presAssocID="{A01537A2-0B35-494C-938C-1C13400634F2}" presName="hierChild1" presStyleCnt="0">
        <dgm:presLayoutVars>
          <dgm:chPref val="1"/>
          <dgm:dir/>
          <dgm:animOne val="branch"/>
          <dgm:animLvl val="lvl"/>
          <dgm:resizeHandles/>
        </dgm:presLayoutVars>
      </dgm:prSet>
      <dgm:spPr/>
      <dgm:t>
        <a:bodyPr/>
        <a:lstStyle/>
        <a:p>
          <a:endParaRPr lang="en-US"/>
        </a:p>
      </dgm:t>
    </dgm:pt>
    <dgm:pt modelId="{4B00D8AD-F74B-4C50-B078-53086DF26042}" type="pres">
      <dgm:prSet presAssocID="{46988792-36D6-4D90-9CDA-FC91BD00586D}" presName="hierRoot1" presStyleCnt="0"/>
      <dgm:spPr/>
    </dgm:pt>
    <dgm:pt modelId="{D3BAB740-621B-4DE9-8AE5-3A3DCB2F313A}" type="pres">
      <dgm:prSet presAssocID="{46988792-36D6-4D90-9CDA-FC91BD00586D}" presName="composite" presStyleCnt="0"/>
      <dgm:spPr/>
    </dgm:pt>
    <dgm:pt modelId="{16C23E90-D800-4E23-B194-E1C19018AA5A}" type="pres">
      <dgm:prSet presAssocID="{46988792-36D6-4D90-9CDA-FC91BD00586D}" presName="background" presStyleLbl="node0" presStyleIdx="0" presStyleCnt="1"/>
      <dgm:spPr/>
    </dgm:pt>
    <dgm:pt modelId="{DC182453-8B81-411F-831B-2717ECFC4EA0}" type="pres">
      <dgm:prSet presAssocID="{46988792-36D6-4D90-9CDA-FC91BD00586D}" presName="text" presStyleLbl="fgAcc0" presStyleIdx="0" presStyleCnt="1">
        <dgm:presLayoutVars>
          <dgm:chPref val="3"/>
        </dgm:presLayoutVars>
      </dgm:prSet>
      <dgm:spPr/>
      <dgm:t>
        <a:bodyPr/>
        <a:lstStyle/>
        <a:p>
          <a:endParaRPr lang="en-US"/>
        </a:p>
      </dgm:t>
    </dgm:pt>
    <dgm:pt modelId="{61954FAA-465C-403E-AEB0-B647A8884DE5}" type="pres">
      <dgm:prSet presAssocID="{46988792-36D6-4D90-9CDA-FC91BD00586D}" presName="hierChild2" presStyleCnt="0"/>
      <dgm:spPr/>
    </dgm:pt>
    <dgm:pt modelId="{8D66BA76-8CAB-45B5-9D11-9D8841796241}" type="pres">
      <dgm:prSet presAssocID="{F82338B5-F251-4C47-A4F8-35E2A1493DCE}" presName="Name10" presStyleLbl="parChTrans1D2" presStyleIdx="0" presStyleCnt="2"/>
      <dgm:spPr/>
      <dgm:t>
        <a:bodyPr/>
        <a:lstStyle/>
        <a:p>
          <a:endParaRPr lang="en-US"/>
        </a:p>
      </dgm:t>
    </dgm:pt>
    <dgm:pt modelId="{57BDB8BA-11D1-45FE-AF1E-9E32F69B9E74}" type="pres">
      <dgm:prSet presAssocID="{1F7D5AB0-098A-4388-A7A1-E3AFCD8D6D05}" presName="hierRoot2" presStyleCnt="0"/>
      <dgm:spPr/>
    </dgm:pt>
    <dgm:pt modelId="{78110873-3C44-4114-B783-621CBAF4C77D}" type="pres">
      <dgm:prSet presAssocID="{1F7D5AB0-098A-4388-A7A1-E3AFCD8D6D05}" presName="composite2" presStyleCnt="0"/>
      <dgm:spPr/>
    </dgm:pt>
    <dgm:pt modelId="{EDE50C3C-93D8-43FA-9206-24137F07F60A}" type="pres">
      <dgm:prSet presAssocID="{1F7D5AB0-098A-4388-A7A1-E3AFCD8D6D05}" presName="background2" presStyleLbl="node2" presStyleIdx="0" presStyleCnt="2"/>
      <dgm:spPr/>
    </dgm:pt>
    <dgm:pt modelId="{51229889-18EE-4863-B09F-64294CDEE997}" type="pres">
      <dgm:prSet presAssocID="{1F7D5AB0-098A-4388-A7A1-E3AFCD8D6D05}" presName="text2" presStyleLbl="fgAcc2" presStyleIdx="0" presStyleCnt="2">
        <dgm:presLayoutVars>
          <dgm:chPref val="3"/>
        </dgm:presLayoutVars>
      </dgm:prSet>
      <dgm:spPr/>
      <dgm:t>
        <a:bodyPr/>
        <a:lstStyle/>
        <a:p>
          <a:endParaRPr lang="en-US"/>
        </a:p>
      </dgm:t>
    </dgm:pt>
    <dgm:pt modelId="{520BE669-1783-47B2-BB6D-F3DD4C19037A}" type="pres">
      <dgm:prSet presAssocID="{1F7D5AB0-098A-4388-A7A1-E3AFCD8D6D05}" presName="hierChild3" presStyleCnt="0"/>
      <dgm:spPr/>
    </dgm:pt>
    <dgm:pt modelId="{D05CB98C-987E-4326-92B0-4DE690BB224D}" type="pres">
      <dgm:prSet presAssocID="{9DB7261F-EBE4-4F25-8D0C-3059EBF69084}" presName="Name10" presStyleLbl="parChTrans1D2" presStyleIdx="1" presStyleCnt="2"/>
      <dgm:spPr/>
      <dgm:t>
        <a:bodyPr/>
        <a:lstStyle/>
        <a:p>
          <a:endParaRPr lang="en-US"/>
        </a:p>
      </dgm:t>
    </dgm:pt>
    <dgm:pt modelId="{47CDBDC8-72FB-492D-B003-F1EB1D24BDDB}" type="pres">
      <dgm:prSet presAssocID="{D9E4BB66-A798-4486-B94E-A2973735F262}" presName="hierRoot2" presStyleCnt="0"/>
      <dgm:spPr/>
    </dgm:pt>
    <dgm:pt modelId="{03B153B5-D924-4355-9C0D-68EE2ABE9C1C}" type="pres">
      <dgm:prSet presAssocID="{D9E4BB66-A798-4486-B94E-A2973735F262}" presName="composite2" presStyleCnt="0"/>
      <dgm:spPr/>
    </dgm:pt>
    <dgm:pt modelId="{C834DA17-42CD-4865-8017-A008FC0745A0}" type="pres">
      <dgm:prSet presAssocID="{D9E4BB66-A798-4486-B94E-A2973735F262}" presName="background2" presStyleLbl="node2" presStyleIdx="1" presStyleCnt="2"/>
      <dgm:spPr/>
    </dgm:pt>
    <dgm:pt modelId="{8EE5A705-1B04-4B88-9E00-061A9E9C8EA3}" type="pres">
      <dgm:prSet presAssocID="{D9E4BB66-A798-4486-B94E-A2973735F262}" presName="text2" presStyleLbl="fgAcc2" presStyleIdx="1" presStyleCnt="2">
        <dgm:presLayoutVars>
          <dgm:chPref val="3"/>
        </dgm:presLayoutVars>
      </dgm:prSet>
      <dgm:spPr/>
      <dgm:t>
        <a:bodyPr/>
        <a:lstStyle/>
        <a:p>
          <a:endParaRPr lang="en-US"/>
        </a:p>
      </dgm:t>
    </dgm:pt>
    <dgm:pt modelId="{346B8CC8-E7A2-412A-A502-665521AEA1D3}" type="pres">
      <dgm:prSet presAssocID="{D9E4BB66-A798-4486-B94E-A2973735F262}" presName="hierChild3" presStyleCnt="0"/>
      <dgm:spPr/>
    </dgm:pt>
  </dgm:ptLst>
  <dgm:cxnLst>
    <dgm:cxn modelId="{D541F4D1-EA6F-426E-9F40-CE39EFEC37DF}" type="presOf" srcId="{9DB7261F-EBE4-4F25-8D0C-3059EBF69084}" destId="{D05CB98C-987E-4326-92B0-4DE690BB224D}" srcOrd="0" destOrd="0" presId="urn:microsoft.com/office/officeart/2005/8/layout/hierarchy1"/>
    <dgm:cxn modelId="{AB276A91-0075-43ED-A60B-5154F3205B5A}" type="presOf" srcId="{A01537A2-0B35-494C-938C-1C13400634F2}" destId="{898C303C-D5B3-4DD7-B0B9-6FFD9ECA8397}" srcOrd="0" destOrd="0" presId="urn:microsoft.com/office/officeart/2005/8/layout/hierarchy1"/>
    <dgm:cxn modelId="{D79CF1A4-B1A4-4A7E-9F60-631F70258B54}" type="presOf" srcId="{46988792-36D6-4D90-9CDA-FC91BD00586D}" destId="{DC182453-8B81-411F-831B-2717ECFC4EA0}" srcOrd="0" destOrd="0" presId="urn:microsoft.com/office/officeart/2005/8/layout/hierarchy1"/>
    <dgm:cxn modelId="{8A55A3EC-822C-4564-917A-F14582C007AD}" srcId="{46988792-36D6-4D90-9CDA-FC91BD00586D}" destId="{D9E4BB66-A798-4486-B94E-A2973735F262}" srcOrd="1" destOrd="0" parTransId="{9DB7261F-EBE4-4F25-8D0C-3059EBF69084}" sibTransId="{D9F733DE-67C4-41C1-B4A4-AF5CFB342E04}"/>
    <dgm:cxn modelId="{8D0602AB-E2C3-4888-ACC6-6F894E5DA068}" type="presOf" srcId="{F82338B5-F251-4C47-A4F8-35E2A1493DCE}" destId="{8D66BA76-8CAB-45B5-9D11-9D8841796241}" srcOrd="0" destOrd="0" presId="urn:microsoft.com/office/officeart/2005/8/layout/hierarchy1"/>
    <dgm:cxn modelId="{631BA2F5-3D7B-4535-B4F5-B14ECAF297E2}" type="presOf" srcId="{D9E4BB66-A798-4486-B94E-A2973735F262}" destId="{8EE5A705-1B04-4B88-9E00-061A9E9C8EA3}" srcOrd="0" destOrd="0" presId="urn:microsoft.com/office/officeart/2005/8/layout/hierarchy1"/>
    <dgm:cxn modelId="{6A6F3821-CCA3-4289-A27A-84F4536EE7DA}" type="presOf" srcId="{1F7D5AB0-098A-4388-A7A1-E3AFCD8D6D05}" destId="{51229889-18EE-4863-B09F-64294CDEE997}" srcOrd="0" destOrd="0" presId="urn:microsoft.com/office/officeart/2005/8/layout/hierarchy1"/>
    <dgm:cxn modelId="{994F7BE8-A40D-492E-9F36-1F6BEE0FF264}" srcId="{A01537A2-0B35-494C-938C-1C13400634F2}" destId="{46988792-36D6-4D90-9CDA-FC91BD00586D}" srcOrd="0" destOrd="0" parTransId="{4FC89E25-9155-4544-927E-D08E72D9E9AE}" sibTransId="{722D433D-E6E1-4D39-B1C5-D3231FCC2A54}"/>
    <dgm:cxn modelId="{C4E7D216-B74D-495B-BA7D-EE9CEC958A8F}" srcId="{46988792-36D6-4D90-9CDA-FC91BD00586D}" destId="{1F7D5AB0-098A-4388-A7A1-E3AFCD8D6D05}" srcOrd="0" destOrd="0" parTransId="{F82338B5-F251-4C47-A4F8-35E2A1493DCE}" sibTransId="{578B7299-3E1B-447C-8067-B5AE8FC77203}"/>
    <dgm:cxn modelId="{2B0ECD60-4EE4-4224-BF2C-52619C5776D5}" type="presParOf" srcId="{898C303C-D5B3-4DD7-B0B9-6FFD9ECA8397}" destId="{4B00D8AD-F74B-4C50-B078-53086DF26042}" srcOrd="0" destOrd="0" presId="urn:microsoft.com/office/officeart/2005/8/layout/hierarchy1"/>
    <dgm:cxn modelId="{14F14103-D9F8-47F7-BF71-1CBA1BD7A7E8}" type="presParOf" srcId="{4B00D8AD-F74B-4C50-B078-53086DF26042}" destId="{D3BAB740-621B-4DE9-8AE5-3A3DCB2F313A}" srcOrd="0" destOrd="0" presId="urn:microsoft.com/office/officeart/2005/8/layout/hierarchy1"/>
    <dgm:cxn modelId="{D4328FDD-99AF-4847-AF7B-68F6C3B887E5}" type="presParOf" srcId="{D3BAB740-621B-4DE9-8AE5-3A3DCB2F313A}" destId="{16C23E90-D800-4E23-B194-E1C19018AA5A}" srcOrd="0" destOrd="0" presId="urn:microsoft.com/office/officeart/2005/8/layout/hierarchy1"/>
    <dgm:cxn modelId="{7F2E6837-51E2-498B-B45B-5EA9450C62DB}" type="presParOf" srcId="{D3BAB740-621B-4DE9-8AE5-3A3DCB2F313A}" destId="{DC182453-8B81-411F-831B-2717ECFC4EA0}" srcOrd="1" destOrd="0" presId="urn:microsoft.com/office/officeart/2005/8/layout/hierarchy1"/>
    <dgm:cxn modelId="{65AAB5A6-9C64-465D-A7F2-AE4EFECF0BEE}" type="presParOf" srcId="{4B00D8AD-F74B-4C50-B078-53086DF26042}" destId="{61954FAA-465C-403E-AEB0-B647A8884DE5}" srcOrd="1" destOrd="0" presId="urn:microsoft.com/office/officeart/2005/8/layout/hierarchy1"/>
    <dgm:cxn modelId="{DE068C02-3CAA-476A-878A-250B4175FF48}" type="presParOf" srcId="{61954FAA-465C-403E-AEB0-B647A8884DE5}" destId="{8D66BA76-8CAB-45B5-9D11-9D8841796241}" srcOrd="0" destOrd="0" presId="urn:microsoft.com/office/officeart/2005/8/layout/hierarchy1"/>
    <dgm:cxn modelId="{A45F884D-BA02-4294-8848-601758B314FE}" type="presParOf" srcId="{61954FAA-465C-403E-AEB0-B647A8884DE5}" destId="{57BDB8BA-11D1-45FE-AF1E-9E32F69B9E74}" srcOrd="1" destOrd="0" presId="urn:microsoft.com/office/officeart/2005/8/layout/hierarchy1"/>
    <dgm:cxn modelId="{3C92B154-1908-49AE-AAC6-B25A720BBAEC}" type="presParOf" srcId="{57BDB8BA-11D1-45FE-AF1E-9E32F69B9E74}" destId="{78110873-3C44-4114-B783-621CBAF4C77D}" srcOrd="0" destOrd="0" presId="urn:microsoft.com/office/officeart/2005/8/layout/hierarchy1"/>
    <dgm:cxn modelId="{80ED0EE0-557F-4E0F-8031-32B2B573B9B4}" type="presParOf" srcId="{78110873-3C44-4114-B783-621CBAF4C77D}" destId="{EDE50C3C-93D8-43FA-9206-24137F07F60A}" srcOrd="0" destOrd="0" presId="urn:microsoft.com/office/officeart/2005/8/layout/hierarchy1"/>
    <dgm:cxn modelId="{55173106-2B61-4670-96A3-FB018F77060D}" type="presParOf" srcId="{78110873-3C44-4114-B783-621CBAF4C77D}" destId="{51229889-18EE-4863-B09F-64294CDEE997}" srcOrd="1" destOrd="0" presId="urn:microsoft.com/office/officeart/2005/8/layout/hierarchy1"/>
    <dgm:cxn modelId="{65D865A3-E5A8-4DE1-9805-994589DBBFA3}" type="presParOf" srcId="{57BDB8BA-11D1-45FE-AF1E-9E32F69B9E74}" destId="{520BE669-1783-47B2-BB6D-F3DD4C19037A}" srcOrd="1" destOrd="0" presId="urn:microsoft.com/office/officeart/2005/8/layout/hierarchy1"/>
    <dgm:cxn modelId="{01A0D822-7CA7-428A-81F9-A11517CC69F0}" type="presParOf" srcId="{61954FAA-465C-403E-AEB0-B647A8884DE5}" destId="{D05CB98C-987E-4326-92B0-4DE690BB224D}" srcOrd="2" destOrd="0" presId="urn:microsoft.com/office/officeart/2005/8/layout/hierarchy1"/>
    <dgm:cxn modelId="{3E375919-01A1-40FF-8046-DA4771BBE1E7}" type="presParOf" srcId="{61954FAA-465C-403E-AEB0-B647A8884DE5}" destId="{47CDBDC8-72FB-492D-B003-F1EB1D24BDDB}" srcOrd="3" destOrd="0" presId="urn:microsoft.com/office/officeart/2005/8/layout/hierarchy1"/>
    <dgm:cxn modelId="{DC1C15A7-491C-4090-A2F0-C1AA8BBB13A2}" type="presParOf" srcId="{47CDBDC8-72FB-492D-B003-F1EB1D24BDDB}" destId="{03B153B5-D924-4355-9C0D-68EE2ABE9C1C}" srcOrd="0" destOrd="0" presId="urn:microsoft.com/office/officeart/2005/8/layout/hierarchy1"/>
    <dgm:cxn modelId="{DBECDFF7-7C10-4D00-A058-E096E57A958E}" type="presParOf" srcId="{03B153B5-D924-4355-9C0D-68EE2ABE9C1C}" destId="{C834DA17-42CD-4865-8017-A008FC0745A0}" srcOrd="0" destOrd="0" presId="urn:microsoft.com/office/officeart/2005/8/layout/hierarchy1"/>
    <dgm:cxn modelId="{64EADB40-F096-4348-8974-4CB51C554E77}" type="presParOf" srcId="{03B153B5-D924-4355-9C0D-68EE2ABE9C1C}" destId="{8EE5A705-1B04-4B88-9E00-061A9E9C8EA3}" srcOrd="1" destOrd="0" presId="urn:microsoft.com/office/officeart/2005/8/layout/hierarchy1"/>
    <dgm:cxn modelId="{1FBAB1D6-4157-425C-A336-6C1E31AFA322}" type="presParOf" srcId="{47CDBDC8-72FB-492D-B003-F1EB1D24BDDB}" destId="{346B8CC8-E7A2-412A-A502-665521AEA1D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5690AD-8BF1-4B8D-BB56-0508108A46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71CA9BA-CB5E-47E7-8157-69E647C0423D}">
      <dgm:prSet phldrT="[Text]"/>
      <dgm:spPr/>
      <dgm:t>
        <a:bodyPr/>
        <a:lstStyle/>
        <a:p>
          <a:r>
            <a:rPr lang="en-US" dirty="0" err="1" smtClean="0"/>
            <a:t>Throwable</a:t>
          </a:r>
          <a:endParaRPr lang="en-US" dirty="0"/>
        </a:p>
      </dgm:t>
    </dgm:pt>
    <dgm:pt modelId="{2ACD2BA6-C4EF-4837-8423-79590FC57541}" type="parTrans" cxnId="{44E1813C-E3AE-4F5E-9CD1-A24AC4EB0BE0}">
      <dgm:prSet/>
      <dgm:spPr/>
      <dgm:t>
        <a:bodyPr/>
        <a:lstStyle/>
        <a:p>
          <a:endParaRPr lang="en-US"/>
        </a:p>
      </dgm:t>
    </dgm:pt>
    <dgm:pt modelId="{B1B6E379-D9B2-4AAB-82BF-CBB8DE3BA76F}" type="sibTrans" cxnId="{44E1813C-E3AE-4F5E-9CD1-A24AC4EB0BE0}">
      <dgm:prSet/>
      <dgm:spPr/>
      <dgm:t>
        <a:bodyPr/>
        <a:lstStyle/>
        <a:p>
          <a:endParaRPr lang="en-US"/>
        </a:p>
      </dgm:t>
    </dgm:pt>
    <dgm:pt modelId="{B6119A65-4181-4B30-858B-8149657C7847}">
      <dgm:prSet phldrT="[Text]"/>
      <dgm:spPr/>
      <dgm:t>
        <a:bodyPr/>
        <a:lstStyle/>
        <a:p>
          <a:r>
            <a:rPr lang="en-US" dirty="0" smtClean="0"/>
            <a:t>Exception</a:t>
          </a:r>
          <a:endParaRPr lang="en-US" dirty="0"/>
        </a:p>
      </dgm:t>
    </dgm:pt>
    <dgm:pt modelId="{3B0C23B1-EFDB-4D00-B1F5-21E6200848DC}" type="parTrans" cxnId="{138191D6-2148-4993-8041-5F156A9ED112}">
      <dgm:prSet/>
      <dgm:spPr/>
      <dgm:t>
        <a:bodyPr/>
        <a:lstStyle/>
        <a:p>
          <a:endParaRPr lang="en-US"/>
        </a:p>
      </dgm:t>
    </dgm:pt>
    <dgm:pt modelId="{A68FD559-E812-4D75-A92D-45FE961515A0}" type="sibTrans" cxnId="{138191D6-2148-4993-8041-5F156A9ED112}">
      <dgm:prSet/>
      <dgm:spPr/>
      <dgm:t>
        <a:bodyPr/>
        <a:lstStyle/>
        <a:p>
          <a:endParaRPr lang="en-US"/>
        </a:p>
      </dgm:t>
    </dgm:pt>
    <dgm:pt modelId="{29DD2D13-7766-4630-91BD-4733AD4E2DF3}">
      <dgm:prSet phldrT="[Text]"/>
      <dgm:spPr/>
      <dgm:t>
        <a:bodyPr/>
        <a:lstStyle/>
        <a:p>
          <a:r>
            <a:rPr lang="en-US" dirty="0" smtClean="0"/>
            <a:t>Runtime Exception</a:t>
          </a:r>
          <a:endParaRPr lang="en-US" dirty="0"/>
        </a:p>
      </dgm:t>
    </dgm:pt>
    <dgm:pt modelId="{98A47D3F-862C-4F6E-B16D-02927C83E4B0}" type="parTrans" cxnId="{64FE1700-927B-45A4-AAE2-6C8EF0A330E7}">
      <dgm:prSet/>
      <dgm:spPr/>
      <dgm:t>
        <a:bodyPr/>
        <a:lstStyle/>
        <a:p>
          <a:endParaRPr lang="en-US"/>
        </a:p>
      </dgm:t>
    </dgm:pt>
    <dgm:pt modelId="{CF46418C-1B78-431D-9982-C2C5D87560A9}" type="sibTrans" cxnId="{64FE1700-927B-45A4-AAE2-6C8EF0A330E7}">
      <dgm:prSet/>
      <dgm:spPr/>
      <dgm:t>
        <a:bodyPr/>
        <a:lstStyle/>
        <a:p>
          <a:endParaRPr lang="en-US"/>
        </a:p>
      </dgm:t>
    </dgm:pt>
    <dgm:pt modelId="{02A9B20E-054C-486A-915E-AADE96C7BC69}">
      <dgm:prSet phldrT="[Text]"/>
      <dgm:spPr/>
      <dgm:t>
        <a:bodyPr/>
        <a:lstStyle/>
        <a:p>
          <a:r>
            <a:rPr lang="en-US" dirty="0" smtClean="0"/>
            <a:t>Error</a:t>
          </a:r>
          <a:endParaRPr lang="en-US" dirty="0"/>
        </a:p>
      </dgm:t>
    </dgm:pt>
    <dgm:pt modelId="{6DECB80F-B5D5-42E8-A998-F8683C914C69}" type="parTrans" cxnId="{743954B1-D905-45FD-8CDE-E401301DED43}">
      <dgm:prSet/>
      <dgm:spPr/>
      <dgm:t>
        <a:bodyPr/>
        <a:lstStyle/>
        <a:p>
          <a:endParaRPr lang="en-US"/>
        </a:p>
      </dgm:t>
    </dgm:pt>
    <dgm:pt modelId="{29016943-615F-4BD5-9E04-991C2B009CE7}" type="sibTrans" cxnId="{743954B1-D905-45FD-8CDE-E401301DED43}">
      <dgm:prSet/>
      <dgm:spPr/>
      <dgm:t>
        <a:bodyPr/>
        <a:lstStyle/>
        <a:p>
          <a:endParaRPr lang="en-US"/>
        </a:p>
      </dgm:t>
    </dgm:pt>
    <dgm:pt modelId="{59EE5466-B13F-48F3-ACB7-A4DD894C9FD7}">
      <dgm:prSet phldrT="[Text]"/>
      <dgm:spPr/>
      <dgm:t>
        <a:bodyPr/>
        <a:lstStyle/>
        <a:p>
          <a:r>
            <a:rPr lang="en-US" dirty="0" smtClean="0"/>
            <a:t>Illegal Argument Exception</a:t>
          </a:r>
          <a:endParaRPr lang="en-US" dirty="0"/>
        </a:p>
      </dgm:t>
    </dgm:pt>
    <dgm:pt modelId="{BF6ED8E9-B81B-4A56-AB69-B05D430E2BB0}" type="parTrans" cxnId="{F767AE66-5DF2-4574-9B0A-AEEA82FAD6E4}">
      <dgm:prSet/>
      <dgm:spPr/>
      <dgm:t>
        <a:bodyPr/>
        <a:lstStyle/>
        <a:p>
          <a:endParaRPr lang="en-US"/>
        </a:p>
      </dgm:t>
    </dgm:pt>
    <dgm:pt modelId="{B4711BAB-A481-4EFA-8744-9FFFC0121DB6}" type="sibTrans" cxnId="{F767AE66-5DF2-4574-9B0A-AEEA82FAD6E4}">
      <dgm:prSet/>
      <dgm:spPr/>
      <dgm:t>
        <a:bodyPr/>
        <a:lstStyle/>
        <a:p>
          <a:endParaRPr lang="en-US"/>
        </a:p>
      </dgm:t>
    </dgm:pt>
    <dgm:pt modelId="{3DFE097F-EEC0-4B11-B5CC-F9C9C4DB785F}">
      <dgm:prSet phldrT="[Text]"/>
      <dgm:spPr/>
      <dgm:t>
        <a:bodyPr/>
        <a:lstStyle/>
        <a:p>
          <a:r>
            <a:rPr lang="en-US" dirty="0" smtClean="0"/>
            <a:t>Number Format Exception</a:t>
          </a:r>
          <a:endParaRPr lang="en-US" dirty="0"/>
        </a:p>
      </dgm:t>
    </dgm:pt>
    <dgm:pt modelId="{A9559909-B2F8-402F-A801-8563703C2AE8}" type="parTrans" cxnId="{B7F53E75-218F-400A-AEF3-7F17C40AFB37}">
      <dgm:prSet/>
      <dgm:spPr/>
      <dgm:t>
        <a:bodyPr/>
        <a:lstStyle/>
        <a:p>
          <a:endParaRPr lang="en-US"/>
        </a:p>
      </dgm:t>
    </dgm:pt>
    <dgm:pt modelId="{784F1389-F525-4C54-B3F9-F4D12F984C8B}" type="sibTrans" cxnId="{B7F53E75-218F-400A-AEF3-7F17C40AFB37}">
      <dgm:prSet/>
      <dgm:spPr/>
      <dgm:t>
        <a:bodyPr/>
        <a:lstStyle/>
        <a:p>
          <a:endParaRPr lang="en-US"/>
        </a:p>
      </dgm:t>
    </dgm:pt>
    <dgm:pt modelId="{D37252F3-2839-488D-9716-3C4B2FCDEA72}">
      <dgm:prSet phldrT="[Text]"/>
      <dgm:spPr/>
      <dgm:t>
        <a:bodyPr/>
        <a:lstStyle/>
        <a:p>
          <a:r>
            <a:rPr lang="en-US" dirty="0" smtClean="0"/>
            <a:t>Buffer Overflow Exception</a:t>
          </a:r>
          <a:endParaRPr lang="en-US" dirty="0"/>
        </a:p>
      </dgm:t>
    </dgm:pt>
    <dgm:pt modelId="{8844FB1F-D4EA-4C7D-83B7-A276AAD5FB40}" type="parTrans" cxnId="{F18BEB14-5054-4447-9742-34B5358C152E}">
      <dgm:prSet/>
      <dgm:spPr/>
      <dgm:t>
        <a:bodyPr/>
        <a:lstStyle/>
        <a:p>
          <a:endParaRPr lang="en-US"/>
        </a:p>
      </dgm:t>
    </dgm:pt>
    <dgm:pt modelId="{71EB86DC-1664-4D93-B0F4-42A1F846B3E7}" type="sibTrans" cxnId="{F18BEB14-5054-4447-9742-34B5358C152E}">
      <dgm:prSet/>
      <dgm:spPr/>
      <dgm:t>
        <a:bodyPr/>
        <a:lstStyle/>
        <a:p>
          <a:endParaRPr lang="en-US"/>
        </a:p>
      </dgm:t>
    </dgm:pt>
    <dgm:pt modelId="{052AE7ED-2F02-4A49-8588-9B49A3C738B5}">
      <dgm:prSet phldrT="[Text]"/>
      <dgm:spPr/>
      <dgm:t>
        <a:bodyPr/>
        <a:lstStyle/>
        <a:p>
          <a:r>
            <a:rPr lang="en-US" dirty="0" smtClean="0"/>
            <a:t>Null Pointer Exception</a:t>
          </a:r>
          <a:endParaRPr lang="en-US" dirty="0"/>
        </a:p>
      </dgm:t>
    </dgm:pt>
    <dgm:pt modelId="{9D30400B-B41D-4FB4-AF9D-843924C36DD6}" type="parTrans" cxnId="{F1B3C724-FDA9-4C88-84E5-E7CBB44EFC28}">
      <dgm:prSet/>
      <dgm:spPr/>
      <dgm:t>
        <a:bodyPr/>
        <a:lstStyle/>
        <a:p>
          <a:endParaRPr lang="en-US"/>
        </a:p>
      </dgm:t>
    </dgm:pt>
    <dgm:pt modelId="{A1930455-173B-46C7-A9DF-6525F8A25870}" type="sibTrans" cxnId="{F1B3C724-FDA9-4C88-84E5-E7CBB44EFC28}">
      <dgm:prSet/>
      <dgm:spPr/>
      <dgm:t>
        <a:bodyPr/>
        <a:lstStyle/>
        <a:p>
          <a:endParaRPr lang="en-US"/>
        </a:p>
      </dgm:t>
    </dgm:pt>
    <dgm:pt modelId="{E5836A46-69D7-4AAC-944F-FA21D97EA493}">
      <dgm:prSet phldrT="[Text]"/>
      <dgm:spPr/>
      <dgm:t>
        <a:bodyPr/>
        <a:lstStyle/>
        <a:p>
          <a:r>
            <a:rPr lang="en-US" smtClean="0"/>
            <a:t>IO Exception</a:t>
          </a:r>
          <a:endParaRPr lang="en-US" dirty="0"/>
        </a:p>
      </dgm:t>
    </dgm:pt>
    <dgm:pt modelId="{1D3FD344-2239-4499-BC8D-0B9A79D0AC8D}" type="parTrans" cxnId="{DB76DB1F-0E09-4F95-B16B-ABE6CF69400B}">
      <dgm:prSet/>
      <dgm:spPr/>
      <dgm:t>
        <a:bodyPr/>
        <a:lstStyle/>
        <a:p>
          <a:endParaRPr lang="en-US"/>
        </a:p>
      </dgm:t>
    </dgm:pt>
    <dgm:pt modelId="{72AEF424-5C5A-4E18-8756-10414F6E06D0}" type="sibTrans" cxnId="{DB76DB1F-0E09-4F95-B16B-ABE6CF69400B}">
      <dgm:prSet/>
      <dgm:spPr/>
      <dgm:t>
        <a:bodyPr/>
        <a:lstStyle/>
        <a:p>
          <a:endParaRPr lang="en-US"/>
        </a:p>
      </dgm:t>
    </dgm:pt>
    <dgm:pt modelId="{D2DFE774-099F-4363-9513-0D87AA7D775F}">
      <dgm:prSet phldrT="[Text]"/>
      <dgm:spPr/>
      <dgm:t>
        <a:bodyPr/>
        <a:lstStyle/>
        <a:p>
          <a:r>
            <a:rPr lang="en-US" dirty="0" smtClean="0"/>
            <a:t>File Not Found Exception</a:t>
          </a:r>
          <a:endParaRPr lang="en-US" dirty="0"/>
        </a:p>
      </dgm:t>
    </dgm:pt>
    <dgm:pt modelId="{15A45433-2613-4126-9ADB-D711C571CBA6}" type="parTrans" cxnId="{BF8CDCDC-6AE1-4BF2-8C58-9973EFE5B1EE}">
      <dgm:prSet/>
      <dgm:spPr/>
      <dgm:t>
        <a:bodyPr/>
        <a:lstStyle/>
        <a:p>
          <a:endParaRPr lang="en-US"/>
        </a:p>
      </dgm:t>
    </dgm:pt>
    <dgm:pt modelId="{E150CA3D-77F6-4438-BE16-1A71719A5394}" type="sibTrans" cxnId="{BF8CDCDC-6AE1-4BF2-8C58-9973EFE5B1EE}">
      <dgm:prSet/>
      <dgm:spPr/>
      <dgm:t>
        <a:bodyPr/>
        <a:lstStyle/>
        <a:p>
          <a:endParaRPr lang="en-US"/>
        </a:p>
      </dgm:t>
    </dgm:pt>
    <dgm:pt modelId="{1B6AD8EC-37CC-41F5-B191-4B888AAA49EC}">
      <dgm:prSet phldrT="[Text]"/>
      <dgm:spPr/>
      <dgm:t>
        <a:bodyPr/>
        <a:lstStyle/>
        <a:p>
          <a:r>
            <a:rPr lang="en-US" dirty="0" smtClean="0"/>
            <a:t>A user defined Exception</a:t>
          </a:r>
          <a:endParaRPr lang="en-US" dirty="0"/>
        </a:p>
      </dgm:t>
    </dgm:pt>
    <dgm:pt modelId="{73D50A06-02A8-4462-B86D-ACF04F79CE95}" type="sibTrans" cxnId="{496DEA37-F651-454A-A2DB-74FA91BD32B2}">
      <dgm:prSet/>
      <dgm:spPr/>
      <dgm:t>
        <a:bodyPr/>
        <a:lstStyle/>
        <a:p>
          <a:endParaRPr lang="en-US"/>
        </a:p>
      </dgm:t>
    </dgm:pt>
    <dgm:pt modelId="{B02FA5DF-1601-4C96-8631-EB8F1B4F2ADE}" type="parTrans" cxnId="{496DEA37-F651-454A-A2DB-74FA91BD32B2}">
      <dgm:prSet/>
      <dgm:spPr/>
      <dgm:t>
        <a:bodyPr/>
        <a:lstStyle/>
        <a:p>
          <a:endParaRPr lang="en-US"/>
        </a:p>
      </dgm:t>
    </dgm:pt>
    <dgm:pt modelId="{D7754373-64D6-4261-857C-5C7FB71B8782}" type="pres">
      <dgm:prSet presAssocID="{FA5690AD-8BF1-4B8D-BB56-0508108A46DA}" presName="hierChild1" presStyleCnt="0">
        <dgm:presLayoutVars>
          <dgm:chPref val="1"/>
          <dgm:dir/>
          <dgm:animOne val="branch"/>
          <dgm:animLvl val="lvl"/>
          <dgm:resizeHandles/>
        </dgm:presLayoutVars>
      </dgm:prSet>
      <dgm:spPr/>
      <dgm:t>
        <a:bodyPr/>
        <a:lstStyle/>
        <a:p>
          <a:endParaRPr lang="en-US"/>
        </a:p>
      </dgm:t>
    </dgm:pt>
    <dgm:pt modelId="{01D748FF-5D1E-47A1-A9CE-F49CFAE95A4D}" type="pres">
      <dgm:prSet presAssocID="{D71CA9BA-CB5E-47E7-8157-69E647C0423D}" presName="hierRoot1" presStyleCnt="0"/>
      <dgm:spPr/>
    </dgm:pt>
    <dgm:pt modelId="{126F5C34-5AC9-4A0D-A98A-37C4DFC6CC08}" type="pres">
      <dgm:prSet presAssocID="{D71CA9BA-CB5E-47E7-8157-69E647C0423D}" presName="composite" presStyleCnt="0"/>
      <dgm:spPr/>
    </dgm:pt>
    <dgm:pt modelId="{144ECB65-6A95-427D-9D9F-595EDFBA13A6}" type="pres">
      <dgm:prSet presAssocID="{D71CA9BA-CB5E-47E7-8157-69E647C0423D}" presName="background" presStyleLbl="node0" presStyleIdx="0" presStyleCnt="1"/>
      <dgm:spPr/>
    </dgm:pt>
    <dgm:pt modelId="{F90008BC-5409-4807-9876-0C17D2B3BFC9}" type="pres">
      <dgm:prSet presAssocID="{D71CA9BA-CB5E-47E7-8157-69E647C0423D}" presName="text" presStyleLbl="fgAcc0" presStyleIdx="0" presStyleCnt="1">
        <dgm:presLayoutVars>
          <dgm:chPref val="3"/>
        </dgm:presLayoutVars>
      </dgm:prSet>
      <dgm:spPr/>
      <dgm:t>
        <a:bodyPr/>
        <a:lstStyle/>
        <a:p>
          <a:endParaRPr lang="en-US"/>
        </a:p>
      </dgm:t>
    </dgm:pt>
    <dgm:pt modelId="{E16069F8-8E38-4BF3-8FCA-FC626361C74C}" type="pres">
      <dgm:prSet presAssocID="{D71CA9BA-CB5E-47E7-8157-69E647C0423D}" presName="hierChild2" presStyleCnt="0"/>
      <dgm:spPr/>
    </dgm:pt>
    <dgm:pt modelId="{D6FBC543-CB11-40D3-A5E9-7348253C2F82}" type="pres">
      <dgm:prSet presAssocID="{3B0C23B1-EFDB-4D00-B1F5-21E6200848DC}" presName="Name10" presStyleLbl="parChTrans1D2" presStyleIdx="0" presStyleCnt="2"/>
      <dgm:spPr/>
      <dgm:t>
        <a:bodyPr/>
        <a:lstStyle/>
        <a:p>
          <a:endParaRPr lang="en-US"/>
        </a:p>
      </dgm:t>
    </dgm:pt>
    <dgm:pt modelId="{E015537E-3ED4-4C9F-8E4C-8172ED51ACA9}" type="pres">
      <dgm:prSet presAssocID="{B6119A65-4181-4B30-858B-8149657C7847}" presName="hierRoot2" presStyleCnt="0"/>
      <dgm:spPr/>
    </dgm:pt>
    <dgm:pt modelId="{3005E70B-138D-4B68-A874-5D17A273858C}" type="pres">
      <dgm:prSet presAssocID="{B6119A65-4181-4B30-858B-8149657C7847}" presName="composite2" presStyleCnt="0"/>
      <dgm:spPr/>
    </dgm:pt>
    <dgm:pt modelId="{6D770479-A8A1-4187-822F-22E4111C34DB}" type="pres">
      <dgm:prSet presAssocID="{B6119A65-4181-4B30-858B-8149657C7847}" presName="background2" presStyleLbl="node2" presStyleIdx="0" presStyleCnt="2"/>
      <dgm:spPr/>
    </dgm:pt>
    <dgm:pt modelId="{F1A06351-B2D6-4F97-ADC3-FBFB510A4E63}" type="pres">
      <dgm:prSet presAssocID="{B6119A65-4181-4B30-858B-8149657C7847}" presName="text2" presStyleLbl="fgAcc2" presStyleIdx="0" presStyleCnt="2">
        <dgm:presLayoutVars>
          <dgm:chPref val="3"/>
        </dgm:presLayoutVars>
      </dgm:prSet>
      <dgm:spPr/>
      <dgm:t>
        <a:bodyPr/>
        <a:lstStyle/>
        <a:p>
          <a:endParaRPr lang="en-US"/>
        </a:p>
      </dgm:t>
    </dgm:pt>
    <dgm:pt modelId="{ECBE713D-69E2-4690-A1B3-220EC0887436}" type="pres">
      <dgm:prSet presAssocID="{B6119A65-4181-4B30-858B-8149657C7847}" presName="hierChild3" presStyleCnt="0"/>
      <dgm:spPr/>
    </dgm:pt>
    <dgm:pt modelId="{8906E216-4E13-411B-BA3D-383E731441A2}" type="pres">
      <dgm:prSet presAssocID="{98A47D3F-862C-4F6E-B16D-02927C83E4B0}" presName="Name17" presStyleLbl="parChTrans1D3" presStyleIdx="0" presStyleCnt="3"/>
      <dgm:spPr/>
      <dgm:t>
        <a:bodyPr/>
        <a:lstStyle/>
        <a:p>
          <a:endParaRPr lang="en-US"/>
        </a:p>
      </dgm:t>
    </dgm:pt>
    <dgm:pt modelId="{9D2042CB-E470-4176-A1FE-6B5F9082E9AF}" type="pres">
      <dgm:prSet presAssocID="{29DD2D13-7766-4630-91BD-4733AD4E2DF3}" presName="hierRoot3" presStyleCnt="0"/>
      <dgm:spPr/>
    </dgm:pt>
    <dgm:pt modelId="{7ECBA9F2-2FAF-46C7-96F3-92C96B9E5FAF}" type="pres">
      <dgm:prSet presAssocID="{29DD2D13-7766-4630-91BD-4733AD4E2DF3}" presName="composite3" presStyleCnt="0"/>
      <dgm:spPr/>
    </dgm:pt>
    <dgm:pt modelId="{0F7BE4B0-BEB1-4169-B303-68834EF9DB8A}" type="pres">
      <dgm:prSet presAssocID="{29DD2D13-7766-4630-91BD-4733AD4E2DF3}" presName="background3" presStyleLbl="node3" presStyleIdx="0" presStyleCnt="3"/>
      <dgm:spPr/>
    </dgm:pt>
    <dgm:pt modelId="{3B8EA893-AE64-4CE5-A66F-37F6C96A6C62}" type="pres">
      <dgm:prSet presAssocID="{29DD2D13-7766-4630-91BD-4733AD4E2DF3}" presName="text3" presStyleLbl="fgAcc3" presStyleIdx="0" presStyleCnt="3">
        <dgm:presLayoutVars>
          <dgm:chPref val="3"/>
        </dgm:presLayoutVars>
      </dgm:prSet>
      <dgm:spPr/>
      <dgm:t>
        <a:bodyPr/>
        <a:lstStyle/>
        <a:p>
          <a:endParaRPr lang="en-US"/>
        </a:p>
      </dgm:t>
    </dgm:pt>
    <dgm:pt modelId="{544576A8-F9AA-4F6A-B335-DBEAED4E593E}" type="pres">
      <dgm:prSet presAssocID="{29DD2D13-7766-4630-91BD-4733AD4E2DF3}" presName="hierChild4" presStyleCnt="0"/>
      <dgm:spPr/>
    </dgm:pt>
    <dgm:pt modelId="{120610DB-01BC-4A9B-A1BC-7934C32A0CB1}" type="pres">
      <dgm:prSet presAssocID="{9D30400B-B41D-4FB4-AF9D-843924C36DD6}" presName="Name23" presStyleLbl="parChTrans1D4" presStyleIdx="0" presStyleCnt="5"/>
      <dgm:spPr/>
      <dgm:t>
        <a:bodyPr/>
        <a:lstStyle/>
        <a:p>
          <a:endParaRPr lang="en-US"/>
        </a:p>
      </dgm:t>
    </dgm:pt>
    <dgm:pt modelId="{D08CF3AD-FCFE-4779-84C5-F6CE8A2706E2}" type="pres">
      <dgm:prSet presAssocID="{052AE7ED-2F02-4A49-8588-9B49A3C738B5}" presName="hierRoot4" presStyleCnt="0"/>
      <dgm:spPr/>
    </dgm:pt>
    <dgm:pt modelId="{6CFA5499-D994-4D47-81C9-E81BA51B0203}" type="pres">
      <dgm:prSet presAssocID="{052AE7ED-2F02-4A49-8588-9B49A3C738B5}" presName="composite4" presStyleCnt="0"/>
      <dgm:spPr/>
    </dgm:pt>
    <dgm:pt modelId="{358075D9-23EC-4D51-B5B0-F44A4F2D0B21}" type="pres">
      <dgm:prSet presAssocID="{052AE7ED-2F02-4A49-8588-9B49A3C738B5}" presName="background4" presStyleLbl="node4" presStyleIdx="0" presStyleCnt="5"/>
      <dgm:spPr/>
    </dgm:pt>
    <dgm:pt modelId="{537070D3-0577-4F6F-A7DF-318AD74E6E72}" type="pres">
      <dgm:prSet presAssocID="{052AE7ED-2F02-4A49-8588-9B49A3C738B5}" presName="text4" presStyleLbl="fgAcc4" presStyleIdx="0" presStyleCnt="5">
        <dgm:presLayoutVars>
          <dgm:chPref val="3"/>
        </dgm:presLayoutVars>
      </dgm:prSet>
      <dgm:spPr/>
      <dgm:t>
        <a:bodyPr/>
        <a:lstStyle/>
        <a:p>
          <a:endParaRPr lang="en-US"/>
        </a:p>
      </dgm:t>
    </dgm:pt>
    <dgm:pt modelId="{7067F988-9028-4B57-8B8A-570A41EF1FB6}" type="pres">
      <dgm:prSet presAssocID="{052AE7ED-2F02-4A49-8588-9B49A3C738B5}" presName="hierChild5" presStyleCnt="0"/>
      <dgm:spPr/>
    </dgm:pt>
    <dgm:pt modelId="{02E0F457-F050-4418-96A4-520EB5F568FC}" type="pres">
      <dgm:prSet presAssocID="{8844FB1F-D4EA-4C7D-83B7-A276AAD5FB40}" presName="Name23" presStyleLbl="parChTrans1D4" presStyleIdx="1" presStyleCnt="5"/>
      <dgm:spPr/>
      <dgm:t>
        <a:bodyPr/>
        <a:lstStyle/>
        <a:p>
          <a:endParaRPr lang="en-US"/>
        </a:p>
      </dgm:t>
    </dgm:pt>
    <dgm:pt modelId="{C9A888D7-C19A-4FE9-ADBD-714C7C0E82D2}" type="pres">
      <dgm:prSet presAssocID="{D37252F3-2839-488D-9716-3C4B2FCDEA72}" presName="hierRoot4" presStyleCnt="0"/>
      <dgm:spPr/>
    </dgm:pt>
    <dgm:pt modelId="{2187C679-D4C5-4B6D-A303-C36CAF9489EA}" type="pres">
      <dgm:prSet presAssocID="{D37252F3-2839-488D-9716-3C4B2FCDEA72}" presName="composite4" presStyleCnt="0"/>
      <dgm:spPr/>
    </dgm:pt>
    <dgm:pt modelId="{AB445962-18B8-4E22-ACD5-39008B5DBE58}" type="pres">
      <dgm:prSet presAssocID="{D37252F3-2839-488D-9716-3C4B2FCDEA72}" presName="background4" presStyleLbl="node4" presStyleIdx="1" presStyleCnt="5"/>
      <dgm:spPr/>
    </dgm:pt>
    <dgm:pt modelId="{805FEB76-0E42-4391-BE27-555283C0C924}" type="pres">
      <dgm:prSet presAssocID="{D37252F3-2839-488D-9716-3C4B2FCDEA72}" presName="text4" presStyleLbl="fgAcc4" presStyleIdx="1" presStyleCnt="5">
        <dgm:presLayoutVars>
          <dgm:chPref val="3"/>
        </dgm:presLayoutVars>
      </dgm:prSet>
      <dgm:spPr/>
      <dgm:t>
        <a:bodyPr/>
        <a:lstStyle/>
        <a:p>
          <a:endParaRPr lang="en-US"/>
        </a:p>
      </dgm:t>
    </dgm:pt>
    <dgm:pt modelId="{A90279F6-4B54-461D-8FD6-ECAE42207668}" type="pres">
      <dgm:prSet presAssocID="{D37252F3-2839-488D-9716-3C4B2FCDEA72}" presName="hierChild5" presStyleCnt="0"/>
      <dgm:spPr/>
    </dgm:pt>
    <dgm:pt modelId="{4C3D4EA6-CEBA-4ABB-BC7C-AA1AF1076CC3}" type="pres">
      <dgm:prSet presAssocID="{BF6ED8E9-B81B-4A56-AB69-B05D430E2BB0}" presName="Name23" presStyleLbl="parChTrans1D4" presStyleIdx="2" presStyleCnt="5"/>
      <dgm:spPr/>
      <dgm:t>
        <a:bodyPr/>
        <a:lstStyle/>
        <a:p>
          <a:endParaRPr lang="en-US"/>
        </a:p>
      </dgm:t>
    </dgm:pt>
    <dgm:pt modelId="{F1601474-16CB-4D86-8101-62A59AA8F52D}" type="pres">
      <dgm:prSet presAssocID="{59EE5466-B13F-48F3-ACB7-A4DD894C9FD7}" presName="hierRoot4" presStyleCnt="0"/>
      <dgm:spPr/>
    </dgm:pt>
    <dgm:pt modelId="{6F1E0B02-1F1C-45A8-86C8-DE6AFBCAE985}" type="pres">
      <dgm:prSet presAssocID="{59EE5466-B13F-48F3-ACB7-A4DD894C9FD7}" presName="composite4" presStyleCnt="0"/>
      <dgm:spPr/>
    </dgm:pt>
    <dgm:pt modelId="{51882612-B78F-4A10-8CFB-F4324CD64C44}" type="pres">
      <dgm:prSet presAssocID="{59EE5466-B13F-48F3-ACB7-A4DD894C9FD7}" presName="background4" presStyleLbl="node4" presStyleIdx="2" presStyleCnt="5"/>
      <dgm:spPr/>
    </dgm:pt>
    <dgm:pt modelId="{337E3D20-671E-4A8A-874E-ED14E6E4CECD}" type="pres">
      <dgm:prSet presAssocID="{59EE5466-B13F-48F3-ACB7-A4DD894C9FD7}" presName="text4" presStyleLbl="fgAcc4" presStyleIdx="2" presStyleCnt="5">
        <dgm:presLayoutVars>
          <dgm:chPref val="3"/>
        </dgm:presLayoutVars>
      </dgm:prSet>
      <dgm:spPr/>
      <dgm:t>
        <a:bodyPr/>
        <a:lstStyle/>
        <a:p>
          <a:endParaRPr lang="en-US"/>
        </a:p>
      </dgm:t>
    </dgm:pt>
    <dgm:pt modelId="{EC913C13-7D24-431D-ABBF-F9FF7F405EBE}" type="pres">
      <dgm:prSet presAssocID="{59EE5466-B13F-48F3-ACB7-A4DD894C9FD7}" presName="hierChild5" presStyleCnt="0"/>
      <dgm:spPr/>
    </dgm:pt>
    <dgm:pt modelId="{4048BCA6-D63A-4687-A08C-5383342E195D}" type="pres">
      <dgm:prSet presAssocID="{A9559909-B2F8-402F-A801-8563703C2AE8}" presName="Name23" presStyleLbl="parChTrans1D4" presStyleIdx="3" presStyleCnt="5"/>
      <dgm:spPr/>
      <dgm:t>
        <a:bodyPr/>
        <a:lstStyle/>
        <a:p>
          <a:endParaRPr lang="en-US"/>
        </a:p>
      </dgm:t>
    </dgm:pt>
    <dgm:pt modelId="{C407C073-BD8F-40AC-AC8F-5504C85200FE}" type="pres">
      <dgm:prSet presAssocID="{3DFE097F-EEC0-4B11-B5CC-F9C9C4DB785F}" presName="hierRoot4" presStyleCnt="0"/>
      <dgm:spPr/>
    </dgm:pt>
    <dgm:pt modelId="{D5642469-B1A3-49F3-A837-3BA9BFF184B3}" type="pres">
      <dgm:prSet presAssocID="{3DFE097F-EEC0-4B11-B5CC-F9C9C4DB785F}" presName="composite4" presStyleCnt="0"/>
      <dgm:spPr/>
    </dgm:pt>
    <dgm:pt modelId="{76BDBD5B-8548-4F62-BB5A-BC76D125939C}" type="pres">
      <dgm:prSet presAssocID="{3DFE097F-EEC0-4B11-B5CC-F9C9C4DB785F}" presName="background4" presStyleLbl="node4" presStyleIdx="3" presStyleCnt="5"/>
      <dgm:spPr/>
    </dgm:pt>
    <dgm:pt modelId="{C663CD78-F429-49C4-98E5-8B2D9A77E022}" type="pres">
      <dgm:prSet presAssocID="{3DFE097F-EEC0-4B11-B5CC-F9C9C4DB785F}" presName="text4" presStyleLbl="fgAcc4" presStyleIdx="3" presStyleCnt="5">
        <dgm:presLayoutVars>
          <dgm:chPref val="3"/>
        </dgm:presLayoutVars>
      </dgm:prSet>
      <dgm:spPr/>
      <dgm:t>
        <a:bodyPr/>
        <a:lstStyle/>
        <a:p>
          <a:endParaRPr lang="en-US"/>
        </a:p>
      </dgm:t>
    </dgm:pt>
    <dgm:pt modelId="{366A4B0E-F80E-4BC2-A8C0-312C5B956EE5}" type="pres">
      <dgm:prSet presAssocID="{3DFE097F-EEC0-4B11-B5CC-F9C9C4DB785F}" presName="hierChild5" presStyleCnt="0"/>
      <dgm:spPr/>
    </dgm:pt>
    <dgm:pt modelId="{A17FFFC2-CDC4-4705-80EC-931513455C51}" type="pres">
      <dgm:prSet presAssocID="{1D3FD344-2239-4499-BC8D-0B9A79D0AC8D}" presName="Name17" presStyleLbl="parChTrans1D3" presStyleIdx="1" presStyleCnt="3"/>
      <dgm:spPr/>
      <dgm:t>
        <a:bodyPr/>
        <a:lstStyle/>
        <a:p>
          <a:endParaRPr lang="en-US"/>
        </a:p>
      </dgm:t>
    </dgm:pt>
    <dgm:pt modelId="{E7AB4673-F5EF-45D3-B159-F1B2E04F1533}" type="pres">
      <dgm:prSet presAssocID="{E5836A46-69D7-4AAC-944F-FA21D97EA493}" presName="hierRoot3" presStyleCnt="0"/>
      <dgm:spPr/>
    </dgm:pt>
    <dgm:pt modelId="{48D013E4-BB1E-4A67-A108-798988A3170B}" type="pres">
      <dgm:prSet presAssocID="{E5836A46-69D7-4AAC-944F-FA21D97EA493}" presName="composite3" presStyleCnt="0"/>
      <dgm:spPr/>
    </dgm:pt>
    <dgm:pt modelId="{B7F8FBA0-88AE-4C45-A207-AE89C30FF5A4}" type="pres">
      <dgm:prSet presAssocID="{E5836A46-69D7-4AAC-944F-FA21D97EA493}" presName="background3" presStyleLbl="node3" presStyleIdx="1" presStyleCnt="3"/>
      <dgm:spPr/>
    </dgm:pt>
    <dgm:pt modelId="{C633DB6C-2F86-4303-ACA7-EC67DE24AA0A}" type="pres">
      <dgm:prSet presAssocID="{E5836A46-69D7-4AAC-944F-FA21D97EA493}" presName="text3" presStyleLbl="fgAcc3" presStyleIdx="1" presStyleCnt="3">
        <dgm:presLayoutVars>
          <dgm:chPref val="3"/>
        </dgm:presLayoutVars>
      </dgm:prSet>
      <dgm:spPr/>
      <dgm:t>
        <a:bodyPr/>
        <a:lstStyle/>
        <a:p>
          <a:endParaRPr lang="en-US"/>
        </a:p>
      </dgm:t>
    </dgm:pt>
    <dgm:pt modelId="{7FCA7B54-75A2-41C2-8EDD-DF1AFFC3F806}" type="pres">
      <dgm:prSet presAssocID="{E5836A46-69D7-4AAC-944F-FA21D97EA493}" presName="hierChild4" presStyleCnt="0"/>
      <dgm:spPr/>
    </dgm:pt>
    <dgm:pt modelId="{7A39C63C-7BA1-4804-8952-4B1CF0617D90}" type="pres">
      <dgm:prSet presAssocID="{15A45433-2613-4126-9ADB-D711C571CBA6}" presName="Name23" presStyleLbl="parChTrans1D4" presStyleIdx="4" presStyleCnt="5"/>
      <dgm:spPr/>
      <dgm:t>
        <a:bodyPr/>
        <a:lstStyle/>
        <a:p>
          <a:endParaRPr lang="en-US"/>
        </a:p>
      </dgm:t>
    </dgm:pt>
    <dgm:pt modelId="{41E23E2C-0D10-4BF4-9DEB-CF57E9DD3763}" type="pres">
      <dgm:prSet presAssocID="{D2DFE774-099F-4363-9513-0D87AA7D775F}" presName="hierRoot4" presStyleCnt="0"/>
      <dgm:spPr/>
    </dgm:pt>
    <dgm:pt modelId="{ED6E71A5-6610-40C2-B1B6-FADF903E6660}" type="pres">
      <dgm:prSet presAssocID="{D2DFE774-099F-4363-9513-0D87AA7D775F}" presName="composite4" presStyleCnt="0"/>
      <dgm:spPr/>
    </dgm:pt>
    <dgm:pt modelId="{6A828926-502A-48CF-BB33-8B0328533B99}" type="pres">
      <dgm:prSet presAssocID="{D2DFE774-099F-4363-9513-0D87AA7D775F}" presName="background4" presStyleLbl="node4" presStyleIdx="4" presStyleCnt="5"/>
      <dgm:spPr/>
    </dgm:pt>
    <dgm:pt modelId="{52C48914-73CC-48B0-8FB5-9E27193AF9F8}" type="pres">
      <dgm:prSet presAssocID="{D2DFE774-099F-4363-9513-0D87AA7D775F}" presName="text4" presStyleLbl="fgAcc4" presStyleIdx="4" presStyleCnt="5">
        <dgm:presLayoutVars>
          <dgm:chPref val="3"/>
        </dgm:presLayoutVars>
      </dgm:prSet>
      <dgm:spPr/>
      <dgm:t>
        <a:bodyPr/>
        <a:lstStyle/>
        <a:p>
          <a:endParaRPr lang="en-US"/>
        </a:p>
      </dgm:t>
    </dgm:pt>
    <dgm:pt modelId="{BADDC2E1-67B0-4704-A594-5380EE0928B2}" type="pres">
      <dgm:prSet presAssocID="{D2DFE774-099F-4363-9513-0D87AA7D775F}" presName="hierChild5" presStyleCnt="0"/>
      <dgm:spPr/>
    </dgm:pt>
    <dgm:pt modelId="{7A686131-79C1-4984-91E5-207E3E65ABD5}" type="pres">
      <dgm:prSet presAssocID="{B02FA5DF-1601-4C96-8631-EB8F1B4F2ADE}" presName="Name17" presStyleLbl="parChTrans1D3" presStyleIdx="2" presStyleCnt="3"/>
      <dgm:spPr/>
      <dgm:t>
        <a:bodyPr/>
        <a:lstStyle/>
        <a:p>
          <a:endParaRPr lang="en-US"/>
        </a:p>
      </dgm:t>
    </dgm:pt>
    <dgm:pt modelId="{7D457AA9-3767-4FBA-8015-118078DF6A20}" type="pres">
      <dgm:prSet presAssocID="{1B6AD8EC-37CC-41F5-B191-4B888AAA49EC}" presName="hierRoot3" presStyleCnt="0"/>
      <dgm:spPr/>
    </dgm:pt>
    <dgm:pt modelId="{0EF65E3C-3A1D-40CD-85CE-A653E63FC645}" type="pres">
      <dgm:prSet presAssocID="{1B6AD8EC-37CC-41F5-B191-4B888AAA49EC}" presName="composite3" presStyleCnt="0"/>
      <dgm:spPr/>
    </dgm:pt>
    <dgm:pt modelId="{0FE39E8C-8200-483A-81E0-CA37CC4EB77B}" type="pres">
      <dgm:prSet presAssocID="{1B6AD8EC-37CC-41F5-B191-4B888AAA49EC}" presName="background3" presStyleLbl="node3" presStyleIdx="2" presStyleCnt="3"/>
      <dgm:spPr/>
    </dgm:pt>
    <dgm:pt modelId="{DEBA41B0-542D-4B3C-95E5-5A82ACFE2DD7}" type="pres">
      <dgm:prSet presAssocID="{1B6AD8EC-37CC-41F5-B191-4B888AAA49EC}" presName="text3" presStyleLbl="fgAcc3" presStyleIdx="2" presStyleCnt="3">
        <dgm:presLayoutVars>
          <dgm:chPref val="3"/>
        </dgm:presLayoutVars>
      </dgm:prSet>
      <dgm:spPr/>
      <dgm:t>
        <a:bodyPr/>
        <a:lstStyle/>
        <a:p>
          <a:endParaRPr lang="en-US"/>
        </a:p>
      </dgm:t>
    </dgm:pt>
    <dgm:pt modelId="{91AD89D6-BC8B-4A6B-A187-88B3E9AB5BD1}" type="pres">
      <dgm:prSet presAssocID="{1B6AD8EC-37CC-41F5-B191-4B888AAA49EC}" presName="hierChild4" presStyleCnt="0"/>
      <dgm:spPr/>
    </dgm:pt>
    <dgm:pt modelId="{231A4979-4574-4A98-8788-B57683E5F32B}" type="pres">
      <dgm:prSet presAssocID="{6DECB80F-B5D5-42E8-A998-F8683C914C69}" presName="Name10" presStyleLbl="parChTrans1D2" presStyleIdx="1" presStyleCnt="2"/>
      <dgm:spPr/>
      <dgm:t>
        <a:bodyPr/>
        <a:lstStyle/>
        <a:p>
          <a:endParaRPr lang="en-US"/>
        </a:p>
      </dgm:t>
    </dgm:pt>
    <dgm:pt modelId="{15E3C6A0-497D-4D53-8825-AA71261F6CCD}" type="pres">
      <dgm:prSet presAssocID="{02A9B20E-054C-486A-915E-AADE96C7BC69}" presName="hierRoot2" presStyleCnt="0"/>
      <dgm:spPr/>
    </dgm:pt>
    <dgm:pt modelId="{54C04A55-2CEB-4CF1-A3D1-08C1122B47AB}" type="pres">
      <dgm:prSet presAssocID="{02A9B20E-054C-486A-915E-AADE96C7BC69}" presName="composite2" presStyleCnt="0"/>
      <dgm:spPr/>
    </dgm:pt>
    <dgm:pt modelId="{27CEC07F-6BCF-4C4D-B776-3EF4AFC6B49A}" type="pres">
      <dgm:prSet presAssocID="{02A9B20E-054C-486A-915E-AADE96C7BC69}" presName="background2" presStyleLbl="node2" presStyleIdx="1" presStyleCnt="2"/>
      <dgm:spPr/>
    </dgm:pt>
    <dgm:pt modelId="{DB82EA84-EBC5-4472-8B91-5F4EFCBB0FA7}" type="pres">
      <dgm:prSet presAssocID="{02A9B20E-054C-486A-915E-AADE96C7BC69}" presName="text2" presStyleLbl="fgAcc2" presStyleIdx="1" presStyleCnt="2">
        <dgm:presLayoutVars>
          <dgm:chPref val="3"/>
        </dgm:presLayoutVars>
      </dgm:prSet>
      <dgm:spPr/>
      <dgm:t>
        <a:bodyPr/>
        <a:lstStyle/>
        <a:p>
          <a:endParaRPr lang="en-US"/>
        </a:p>
      </dgm:t>
    </dgm:pt>
    <dgm:pt modelId="{FF1952AA-B7E6-4A94-BBE4-6BC1C73CBCED}" type="pres">
      <dgm:prSet presAssocID="{02A9B20E-054C-486A-915E-AADE96C7BC69}" presName="hierChild3" presStyleCnt="0"/>
      <dgm:spPr/>
    </dgm:pt>
  </dgm:ptLst>
  <dgm:cxnLst>
    <dgm:cxn modelId="{10982937-4B56-4946-949F-38D17DBD3F79}" type="presOf" srcId="{BF6ED8E9-B81B-4A56-AB69-B05D430E2BB0}" destId="{4C3D4EA6-CEBA-4ABB-BC7C-AA1AF1076CC3}" srcOrd="0" destOrd="0" presId="urn:microsoft.com/office/officeart/2005/8/layout/hierarchy1"/>
    <dgm:cxn modelId="{DAA71724-6932-4B88-86B0-09832C2E6232}" type="presOf" srcId="{29DD2D13-7766-4630-91BD-4733AD4E2DF3}" destId="{3B8EA893-AE64-4CE5-A66F-37F6C96A6C62}" srcOrd="0" destOrd="0" presId="urn:microsoft.com/office/officeart/2005/8/layout/hierarchy1"/>
    <dgm:cxn modelId="{440E934F-7AAF-4BB5-B350-C15FAA4149BB}" type="presOf" srcId="{FA5690AD-8BF1-4B8D-BB56-0508108A46DA}" destId="{D7754373-64D6-4261-857C-5C7FB71B8782}" srcOrd="0" destOrd="0" presId="urn:microsoft.com/office/officeart/2005/8/layout/hierarchy1"/>
    <dgm:cxn modelId="{0CC1F3F4-7DC5-4A0B-88F2-AE98C10DB235}" type="presOf" srcId="{3DFE097F-EEC0-4B11-B5CC-F9C9C4DB785F}" destId="{C663CD78-F429-49C4-98E5-8B2D9A77E022}" srcOrd="0" destOrd="0" presId="urn:microsoft.com/office/officeart/2005/8/layout/hierarchy1"/>
    <dgm:cxn modelId="{29EC0FE6-AD29-4552-89E5-B6F5E66F85FF}" type="presOf" srcId="{052AE7ED-2F02-4A49-8588-9B49A3C738B5}" destId="{537070D3-0577-4F6F-A7DF-318AD74E6E72}" srcOrd="0" destOrd="0" presId="urn:microsoft.com/office/officeart/2005/8/layout/hierarchy1"/>
    <dgm:cxn modelId="{F767AE66-5DF2-4574-9B0A-AEEA82FAD6E4}" srcId="{29DD2D13-7766-4630-91BD-4733AD4E2DF3}" destId="{59EE5466-B13F-48F3-ACB7-A4DD894C9FD7}" srcOrd="2" destOrd="0" parTransId="{BF6ED8E9-B81B-4A56-AB69-B05D430E2BB0}" sibTransId="{B4711BAB-A481-4EFA-8744-9FFFC0121DB6}"/>
    <dgm:cxn modelId="{D87D4CCA-0CD1-4E13-B190-F380DCFC26A5}" type="presOf" srcId="{D2DFE774-099F-4363-9513-0D87AA7D775F}" destId="{52C48914-73CC-48B0-8FB5-9E27193AF9F8}" srcOrd="0" destOrd="0" presId="urn:microsoft.com/office/officeart/2005/8/layout/hierarchy1"/>
    <dgm:cxn modelId="{64B1793C-0975-49E3-AA5B-CA40E0EE0213}" type="presOf" srcId="{9D30400B-B41D-4FB4-AF9D-843924C36DD6}" destId="{120610DB-01BC-4A9B-A1BC-7934C32A0CB1}" srcOrd="0" destOrd="0" presId="urn:microsoft.com/office/officeart/2005/8/layout/hierarchy1"/>
    <dgm:cxn modelId="{89D9EF67-FFC1-4DE9-8FA8-0A667848376B}" type="presOf" srcId="{E5836A46-69D7-4AAC-944F-FA21D97EA493}" destId="{C633DB6C-2F86-4303-ACA7-EC67DE24AA0A}" srcOrd="0" destOrd="0" presId="urn:microsoft.com/office/officeart/2005/8/layout/hierarchy1"/>
    <dgm:cxn modelId="{496DEA37-F651-454A-A2DB-74FA91BD32B2}" srcId="{B6119A65-4181-4B30-858B-8149657C7847}" destId="{1B6AD8EC-37CC-41F5-B191-4B888AAA49EC}" srcOrd="2" destOrd="0" parTransId="{B02FA5DF-1601-4C96-8631-EB8F1B4F2ADE}" sibTransId="{73D50A06-02A8-4462-B86D-ACF04F79CE95}"/>
    <dgm:cxn modelId="{10471BB1-5BBB-4A5D-BF02-2E5C3A1AF70A}" type="presOf" srcId="{D37252F3-2839-488D-9716-3C4B2FCDEA72}" destId="{805FEB76-0E42-4391-BE27-555283C0C924}" srcOrd="0" destOrd="0" presId="urn:microsoft.com/office/officeart/2005/8/layout/hierarchy1"/>
    <dgm:cxn modelId="{105F3461-02A2-4469-928C-7BAA94897D63}" type="presOf" srcId="{D71CA9BA-CB5E-47E7-8157-69E647C0423D}" destId="{F90008BC-5409-4807-9876-0C17D2B3BFC9}" srcOrd="0" destOrd="0" presId="urn:microsoft.com/office/officeart/2005/8/layout/hierarchy1"/>
    <dgm:cxn modelId="{B7F53E75-218F-400A-AEF3-7F17C40AFB37}" srcId="{59EE5466-B13F-48F3-ACB7-A4DD894C9FD7}" destId="{3DFE097F-EEC0-4B11-B5CC-F9C9C4DB785F}" srcOrd="0" destOrd="0" parTransId="{A9559909-B2F8-402F-A801-8563703C2AE8}" sibTransId="{784F1389-F525-4C54-B3F9-F4D12F984C8B}"/>
    <dgm:cxn modelId="{688A8A88-09F7-4AA1-94EE-41C0208603BA}" type="presOf" srcId="{1B6AD8EC-37CC-41F5-B191-4B888AAA49EC}" destId="{DEBA41B0-542D-4B3C-95E5-5A82ACFE2DD7}" srcOrd="0" destOrd="0" presId="urn:microsoft.com/office/officeart/2005/8/layout/hierarchy1"/>
    <dgm:cxn modelId="{D4C05D55-D342-432F-BDED-7C07E14E166D}" type="presOf" srcId="{6DECB80F-B5D5-42E8-A998-F8683C914C69}" destId="{231A4979-4574-4A98-8788-B57683E5F32B}" srcOrd="0" destOrd="0" presId="urn:microsoft.com/office/officeart/2005/8/layout/hierarchy1"/>
    <dgm:cxn modelId="{76D560D8-6F12-40DC-8000-916D80ECFE16}" type="presOf" srcId="{1D3FD344-2239-4499-BC8D-0B9A79D0AC8D}" destId="{A17FFFC2-CDC4-4705-80EC-931513455C51}" srcOrd="0" destOrd="0" presId="urn:microsoft.com/office/officeart/2005/8/layout/hierarchy1"/>
    <dgm:cxn modelId="{BF8CDCDC-6AE1-4BF2-8C58-9973EFE5B1EE}" srcId="{E5836A46-69D7-4AAC-944F-FA21D97EA493}" destId="{D2DFE774-099F-4363-9513-0D87AA7D775F}" srcOrd="0" destOrd="0" parTransId="{15A45433-2613-4126-9ADB-D711C571CBA6}" sibTransId="{E150CA3D-77F6-4438-BE16-1A71719A5394}"/>
    <dgm:cxn modelId="{92C22B0B-091E-4D76-8163-CB44C56AF94C}" type="presOf" srcId="{59EE5466-B13F-48F3-ACB7-A4DD894C9FD7}" destId="{337E3D20-671E-4A8A-874E-ED14E6E4CECD}" srcOrd="0" destOrd="0" presId="urn:microsoft.com/office/officeart/2005/8/layout/hierarchy1"/>
    <dgm:cxn modelId="{44E1813C-E3AE-4F5E-9CD1-A24AC4EB0BE0}" srcId="{FA5690AD-8BF1-4B8D-BB56-0508108A46DA}" destId="{D71CA9BA-CB5E-47E7-8157-69E647C0423D}" srcOrd="0" destOrd="0" parTransId="{2ACD2BA6-C4EF-4837-8423-79590FC57541}" sibTransId="{B1B6E379-D9B2-4AAB-82BF-CBB8DE3BA76F}"/>
    <dgm:cxn modelId="{138191D6-2148-4993-8041-5F156A9ED112}" srcId="{D71CA9BA-CB5E-47E7-8157-69E647C0423D}" destId="{B6119A65-4181-4B30-858B-8149657C7847}" srcOrd="0" destOrd="0" parTransId="{3B0C23B1-EFDB-4D00-B1F5-21E6200848DC}" sibTransId="{A68FD559-E812-4D75-A92D-45FE961515A0}"/>
    <dgm:cxn modelId="{92FBC126-C133-4C77-866D-257D18C23B5E}" type="presOf" srcId="{B02FA5DF-1601-4C96-8631-EB8F1B4F2ADE}" destId="{7A686131-79C1-4984-91E5-207E3E65ABD5}" srcOrd="0" destOrd="0" presId="urn:microsoft.com/office/officeart/2005/8/layout/hierarchy1"/>
    <dgm:cxn modelId="{743954B1-D905-45FD-8CDE-E401301DED43}" srcId="{D71CA9BA-CB5E-47E7-8157-69E647C0423D}" destId="{02A9B20E-054C-486A-915E-AADE96C7BC69}" srcOrd="1" destOrd="0" parTransId="{6DECB80F-B5D5-42E8-A998-F8683C914C69}" sibTransId="{29016943-615F-4BD5-9E04-991C2B009CE7}"/>
    <dgm:cxn modelId="{90546A30-9A41-45A0-87E7-05E0306681BE}" type="presOf" srcId="{B6119A65-4181-4B30-858B-8149657C7847}" destId="{F1A06351-B2D6-4F97-ADC3-FBFB510A4E63}" srcOrd="0" destOrd="0" presId="urn:microsoft.com/office/officeart/2005/8/layout/hierarchy1"/>
    <dgm:cxn modelId="{DB76DB1F-0E09-4F95-B16B-ABE6CF69400B}" srcId="{B6119A65-4181-4B30-858B-8149657C7847}" destId="{E5836A46-69D7-4AAC-944F-FA21D97EA493}" srcOrd="1" destOrd="0" parTransId="{1D3FD344-2239-4499-BC8D-0B9A79D0AC8D}" sibTransId="{72AEF424-5C5A-4E18-8756-10414F6E06D0}"/>
    <dgm:cxn modelId="{F18BEB14-5054-4447-9742-34B5358C152E}" srcId="{29DD2D13-7766-4630-91BD-4733AD4E2DF3}" destId="{D37252F3-2839-488D-9716-3C4B2FCDEA72}" srcOrd="1" destOrd="0" parTransId="{8844FB1F-D4EA-4C7D-83B7-A276AAD5FB40}" sibTransId="{71EB86DC-1664-4D93-B0F4-42A1F846B3E7}"/>
    <dgm:cxn modelId="{64C5FCE8-C20B-4B73-8433-84C54C279037}" type="presOf" srcId="{8844FB1F-D4EA-4C7D-83B7-A276AAD5FB40}" destId="{02E0F457-F050-4418-96A4-520EB5F568FC}" srcOrd="0" destOrd="0" presId="urn:microsoft.com/office/officeart/2005/8/layout/hierarchy1"/>
    <dgm:cxn modelId="{70CC1D1D-73A8-4798-8C7B-D847DB21E4C6}" type="presOf" srcId="{98A47D3F-862C-4F6E-B16D-02927C83E4B0}" destId="{8906E216-4E13-411B-BA3D-383E731441A2}" srcOrd="0" destOrd="0" presId="urn:microsoft.com/office/officeart/2005/8/layout/hierarchy1"/>
    <dgm:cxn modelId="{174BB483-FC7D-4CA7-95FA-CDD70103F43B}" type="presOf" srcId="{3B0C23B1-EFDB-4D00-B1F5-21E6200848DC}" destId="{D6FBC543-CB11-40D3-A5E9-7348253C2F82}" srcOrd="0" destOrd="0" presId="urn:microsoft.com/office/officeart/2005/8/layout/hierarchy1"/>
    <dgm:cxn modelId="{D583444B-DC3F-4B1D-8FDC-FF0143413BCC}" type="presOf" srcId="{A9559909-B2F8-402F-A801-8563703C2AE8}" destId="{4048BCA6-D63A-4687-A08C-5383342E195D}" srcOrd="0" destOrd="0" presId="urn:microsoft.com/office/officeart/2005/8/layout/hierarchy1"/>
    <dgm:cxn modelId="{F1B3C724-FDA9-4C88-84E5-E7CBB44EFC28}" srcId="{29DD2D13-7766-4630-91BD-4733AD4E2DF3}" destId="{052AE7ED-2F02-4A49-8588-9B49A3C738B5}" srcOrd="0" destOrd="0" parTransId="{9D30400B-B41D-4FB4-AF9D-843924C36DD6}" sibTransId="{A1930455-173B-46C7-A9DF-6525F8A25870}"/>
    <dgm:cxn modelId="{64FE1700-927B-45A4-AAE2-6C8EF0A330E7}" srcId="{B6119A65-4181-4B30-858B-8149657C7847}" destId="{29DD2D13-7766-4630-91BD-4733AD4E2DF3}" srcOrd="0" destOrd="0" parTransId="{98A47D3F-862C-4F6E-B16D-02927C83E4B0}" sibTransId="{CF46418C-1B78-431D-9982-C2C5D87560A9}"/>
    <dgm:cxn modelId="{0E84B5A5-4E88-4B82-8B07-6B7572004926}" type="presOf" srcId="{02A9B20E-054C-486A-915E-AADE96C7BC69}" destId="{DB82EA84-EBC5-4472-8B91-5F4EFCBB0FA7}" srcOrd="0" destOrd="0" presId="urn:microsoft.com/office/officeart/2005/8/layout/hierarchy1"/>
    <dgm:cxn modelId="{AB9C68A9-1521-4A9F-9099-8E844EA6E740}" type="presOf" srcId="{15A45433-2613-4126-9ADB-D711C571CBA6}" destId="{7A39C63C-7BA1-4804-8952-4B1CF0617D90}" srcOrd="0" destOrd="0" presId="urn:microsoft.com/office/officeart/2005/8/layout/hierarchy1"/>
    <dgm:cxn modelId="{DA089001-CEF3-410F-89C3-941DB8878A5C}" type="presParOf" srcId="{D7754373-64D6-4261-857C-5C7FB71B8782}" destId="{01D748FF-5D1E-47A1-A9CE-F49CFAE95A4D}" srcOrd="0" destOrd="0" presId="urn:microsoft.com/office/officeart/2005/8/layout/hierarchy1"/>
    <dgm:cxn modelId="{01996289-58C0-4B47-87FD-B06012230CE9}" type="presParOf" srcId="{01D748FF-5D1E-47A1-A9CE-F49CFAE95A4D}" destId="{126F5C34-5AC9-4A0D-A98A-37C4DFC6CC08}" srcOrd="0" destOrd="0" presId="urn:microsoft.com/office/officeart/2005/8/layout/hierarchy1"/>
    <dgm:cxn modelId="{360994CF-846D-42A2-9EEE-5F72E5D9209F}" type="presParOf" srcId="{126F5C34-5AC9-4A0D-A98A-37C4DFC6CC08}" destId="{144ECB65-6A95-427D-9D9F-595EDFBA13A6}" srcOrd="0" destOrd="0" presId="urn:microsoft.com/office/officeart/2005/8/layout/hierarchy1"/>
    <dgm:cxn modelId="{1C1A7CB2-5EA6-45DB-B39E-795D7F6D9352}" type="presParOf" srcId="{126F5C34-5AC9-4A0D-A98A-37C4DFC6CC08}" destId="{F90008BC-5409-4807-9876-0C17D2B3BFC9}" srcOrd="1" destOrd="0" presId="urn:microsoft.com/office/officeart/2005/8/layout/hierarchy1"/>
    <dgm:cxn modelId="{ADE833C8-B901-45E9-B35D-A9B9E23F6450}" type="presParOf" srcId="{01D748FF-5D1E-47A1-A9CE-F49CFAE95A4D}" destId="{E16069F8-8E38-4BF3-8FCA-FC626361C74C}" srcOrd="1" destOrd="0" presId="urn:microsoft.com/office/officeart/2005/8/layout/hierarchy1"/>
    <dgm:cxn modelId="{CFC9EBD4-1193-4557-A0F2-6888466E0941}" type="presParOf" srcId="{E16069F8-8E38-4BF3-8FCA-FC626361C74C}" destId="{D6FBC543-CB11-40D3-A5E9-7348253C2F82}" srcOrd="0" destOrd="0" presId="urn:microsoft.com/office/officeart/2005/8/layout/hierarchy1"/>
    <dgm:cxn modelId="{D7EEBF26-76AC-40CC-A421-9615933B2B80}" type="presParOf" srcId="{E16069F8-8E38-4BF3-8FCA-FC626361C74C}" destId="{E015537E-3ED4-4C9F-8E4C-8172ED51ACA9}" srcOrd="1" destOrd="0" presId="urn:microsoft.com/office/officeart/2005/8/layout/hierarchy1"/>
    <dgm:cxn modelId="{CAA29410-BB38-49C7-9B35-0DB8421E1736}" type="presParOf" srcId="{E015537E-3ED4-4C9F-8E4C-8172ED51ACA9}" destId="{3005E70B-138D-4B68-A874-5D17A273858C}" srcOrd="0" destOrd="0" presId="urn:microsoft.com/office/officeart/2005/8/layout/hierarchy1"/>
    <dgm:cxn modelId="{DD8EDD80-B9BB-4325-A7ED-B63D405A2F02}" type="presParOf" srcId="{3005E70B-138D-4B68-A874-5D17A273858C}" destId="{6D770479-A8A1-4187-822F-22E4111C34DB}" srcOrd="0" destOrd="0" presId="urn:microsoft.com/office/officeart/2005/8/layout/hierarchy1"/>
    <dgm:cxn modelId="{491FFB29-F3D6-4E30-BF6D-46B9E7D9DF75}" type="presParOf" srcId="{3005E70B-138D-4B68-A874-5D17A273858C}" destId="{F1A06351-B2D6-4F97-ADC3-FBFB510A4E63}" srcOrd="1" destOrd="0" presId="urn:microsoft.com/office/officeart/2005/8/layout/hierarchy1"/>
    <dgm:cxn modelId="{41996ECF-C516-4932-B889-D2077968C1EC}" type="presParOf" srcId="{E015537E-3ED4-4C9F-8E4C-8172ED51ACA9}" destId="{ECBE713D-69E2-4690-A1B3-220EC0887436}" srcOrd="1" destOrd="0" presId="urn:microsoft.com/office/officeart/2005/8/layout/hierarchy1"/>
    <dgm:cxn modelId="{75CFAED1-29D3-496E-94C5-8DC1E9E4DD14}" type="presParOf" srcId="{ECBE713D-69E2-4690-A1B3-220EC0887436}" destId="{8906E216-4E13-411B-BA3D-383E731441A2}" srcOrd="0" destOrd="0" presId="urn:microsoft.com/office/officeart/2005/8/layout/hierarchy1"/>
    <dgm:cxn modelId="{7EABB168-2764-49B8-B503-F2A4141147F7}" type="presParOf" srcId="{ECBE713D-69E2-4690-A1B3-220EC0887436}" destId="{9D2042CB-E470-4176-A1FE-6B5F9082E9AF}" srcOrd="1" destOrd="0" presId="urn:microsoft.com/office/officeart/2005/8/layout/hierarchy1"/>
    <dgm:cxn modelId="{8CDC1B90-7FCF-4E2C-8766-4E213FCFCD66}" type="presParOf" srcId="{9D2042CB-E470-4176-A1FE-6B5F9082E9AF}" destId="{7ECBA9F2-2FAF-46C7-96F3-92C96B9E5FAF}" srcOrd="0" destOrd="0" presId="urn:microsoft.com/office/officeart/2005/8/layout/hierarchy1"/>
    <dgm:cxn modelId="{BCFAB64A-F6B3-42D5-8939-C8FFB66C3EA1}" type="presParOf" srcId="{7ECBA9F2-2FAF-46C7-96F3-92C96B9E5FAF}" destId="{0F7BE4B0-BEB1-4169-B303-68834EF9DB8A}" srcOrd="0" destOrd="0" presId="urn:microsoft.com/office/officeart/2005/8/layout/hierarchy1"/>
    <dgm:cxn modelId="{91202B48-91F9-4F29-BA93-0958C7D0630E}" type="presParOf" srcId="{7ECBA9F2-2FAF-46C7-96F3-92C96B9E5FAF}" destId="{3B8EA893-AE64-4CE5-A66F-37F6C96A6C62}" srcOrd="1" destOrd="0" presId="urn:microsoft.com/office/officeart/2005/8/layout/hierarchy1"/>
    <dgm:cxn modelId="{A46D8AF1-256D-4DB2-B555-30F61C383D7E}" type="presParOf" srcId="{9D2042CB-E470-4176-A1FE-6B5F9082E9AF}" destId="{544576A8-F9AA-4F6A-B335-DBEAED4E593E}" srcOrd="1" destOrd="0" presId="urn:microsoft.com/office/officeart/2005/8/layout/hierarchy1"/>
    <dgm:cxn modelId="{00237443-8F98-4E0F-AEE1-7163B5A3F9AD}" type="presParOf" srcId="{544576A8-F9AA-4F6A-B335-DBEAED4E593E}" destId="{120610DB-01BC-4A9B-A1BC-7934C32A0CB1}" srcOrd="0" destOrd="0" presId="urn:microsoft.com/office/officeart/2005/8/layout/hierarchy1"/>
    <dgm:cxn modelId="{0153AAF4-E966-45C6-8995-2015EA6DE66C}" type="presParOf" srcId="{544576A8-F9AA-4F6A-B335-DBEAED4E593E}" destId="{D08CF3AD-FCFE-4779-84C5-F6CE8A2706E2}" srcOrd="1" destOrd="0" presId="urn:microsoft.com/office/officeart/2005/8/layout/hierarchy1"/>
    <dgm:cxn modelId="{CE16E278-DF62-441C-89ED-193C135C0D5B}" type="presParOf" srcId="{D08CF3AD-FCFE-4779-84C5-F6CE8A2706E2}" destId="{6CFA5499-D994-4D47-81C9-E81BA51B0203}" srcOrd="0" destOrd="0" presId="urn:microsoft.com/office/officeart/2005/8/layout/hierarchy1"/>
    <dgm:cxn modelId="{94D91A5C-9071-47F1-92E6-1CB461F9A1B0}" type="presParOf" srcId="{6CFA5499-D994-4D47-81C9-E81BA51B0203}" destId="{358075D9-23EC-4D51-B5B0-F44A4F2D0B21}" srcOrd="0" destOrd="0" presId="urn:microsoft.com/office/officeart/2005/8/layout/hierarchy1"/>
    <dgm:cxn modelId="{C987FA56-45EC-47E8-A0A8-5FED0CE402B7}" type="presParOf" srcId="{6CFA5499-D994-4D47-81C9-E81BA51B0203}" destId="{537070D3-0577-4F6F-A7DF-318AD74E6E72}" srcOrd="1" destOrd="0" presId="urn:microsoft.com/office/officeart/2005/8/layout/hierarchy1"/>
    <dgm:cxn modelId="{0F249357-9186-4F15-91EE-9E3FE3D41DF8}" type="presParOf" srcId="{D08CF3AD-FCFE-4779-84C5-F6CE8A2706E2}" destId="{7067F988-9028-4B57-8B8A-570A41EF1FB6}" srcOrd="1" destOrd="0" presId="urn:microsoft.com/office/officeart/2005/8/layout/hierarchy1"/>
    <dgm:cxn modelId="{EA215DB6-B782-4BD9-A67D-C1631FF15898}" type="presParOf" srcId="{544576A8-F9AA-4F6A-B335-DBEAED4E593E}" destId="{02E0F457-F050-4418-96A4-520EB5F568FC}" srcOrd="2" destOrd="0" presId="urn:microsoft.com/office/officeart/2005/8/layout/hierarchy1"/>
    <dgm:cxn modelId="{DA8A0747-C92C-4C43-A94D-FE33A534746A}" type="presParOf" srcId="{544576A8-F9AA-4F6A-B335-DBEAED4E593E}" destId="{C9A888D7-C19A-4FE9-ADBD-714C7C0E82D2}" srcOrd="3" destOrd="0" presId="urn:microsoft.com/office/officeart/2005/8/layout/hierarchy1"/>
    <dgm:cxn modelId="{02D2101D-35FF-4F03-B855-4DF7EBA33FD7}" type="presParOf" srcId="{C9A888D7-C19A-4FE9-ADBD-714C7C0E82D2}" destId="{2187C679-D4C5-4B6D-A303-C36CAF9489EA}" srcOrd="0" destOrd="0" presId="urn:microsoft.com/office/officeart/2005/8/layout/hierarchy1"/>
    <dgm:cxn modelId="{34CF48FA-0D0E-4909-BDA5-CE6491D86BBD}" type="presParOf" srcId="{2187C679-D4C5-4B6D-A303-C36CAF9489EA}" destId="{AB445962-18B8-4E22-ACD5-39008B5DBE58}" srcOrd="0" destOrd="0" presId="urn:microsoft.com/office/officeart/2005/8/layout/hierarchy1"/>
    <dgm:cxn modelId="{B2EC329D-D28E-4337-B2EE-F74BAB88D183}" type="presParOf" srcId="{2187C679-D4C5-4B6D-A303-C36CAF9489EA}" destId="{805FEB76-0E42-4391-BE27-555283C0C924}" srcOrd="1" destOrd="0" presId="urn:microsoft.com/office/officeart/2005/8/layout/hierarchy1"/>
    <dgm:cxn modelId="{42D90ACE-68B0-457C-A8C2-25EF6D376A39}" type="presParOf" srcId="{C9A888D7-C19A-4FE9-ADBD-714C7C0E82D2}" destId="{A90279F6-4B54-461D-8FD6-ECAE42207668}" srcOrd="1" destOrd="0" presId="urn:microsoft.com/office/officeart/2005/8/layout/hierarchy1"/>
    <dgm:cxn modelId="{E3CADBAF-05D5-4397-8C7A-AC710C2F1250}" type="presParOf" srcId="{544576A8-F9AA-4F6A-B335-DBEAED4E593E}" destId="{4C3D4EA6-CEBA-4ABB-BC7C-AA1AF1076CC3}" srcOrd="4" destOrd="0" presId="urn:microsoft.com/office/officeart/2005/8/layout/hierarchy1"/>
    <dgm:cxn modelId="{1B0C5E28-1C16-4886-93CD-1DCA0E3D5C8B}" type="presParOf" srcId="{544576A8-F9AA-4F6A-B335-DBEAED4E593E}" destId="{F1601474-16CB-4D86-8101-62A59AA8F52D}" srcOrd="5" destOrd="0" presId="urn:microsoft.com/office/officeart/2005/8/layout/hierarchy1"/>
    <dgm:cxn modelId="{7B2975B3-6E3B-4DCD-8835-723F26302F88}" type="presParOf" srcId="{F1601474-16CB-4D86-8101-62A59AA8F52D}" destId="{6F1E0B02-1F1C-45A8-86C8-DE6AFBCAE985}" srcOrd="0" destOrd="0" presId="urn:microsoft.com/office/officeart/2005/8/layout/hierarchy1"/>
    <dgm:cxn modelId="{2CC15F9F-227A-4DF2-986E-D53FAD00E156}" type="presParOf" srcId="{6F1E0B02-1F1C-45A8-86C8-DE6AFBCAE985}" destId="{51882612-B78F-4A10-8CFB-F4324CD64C44}" srcOrd="0" destOrd="0" presId="urn:microsoft.com/office/officeart/2005/8/layout/hierarchy1"/>
    <dgm:cxn modelId="{9265841B-820A-4233-8882-FCCCD86CC763}" type="presParOf" srcId="{6F1E0B02-1F1C-45A8-86C8-DE6AFBCAE985}" destId="{337E3D20-671E-4A8A-874E-ED14E6E4CECD}" srcOrd="1" destOrd="0" presId="urn:microsoft.com/office/officeart/2005/8/layout/hierarchy1"/>
    <dgm:cxn modelId="{16A9D0D6-5663-4226-9119-A9D7CCB747EA}" type="presParOf" srcId="{F1601474-16CB-4D86-8101-62A59AA8F52D}" destId="{EC913C13-7D24-431D-ABBF-F9FF7F405EBE}" srcOrd="1" destOrd="0" presId="urn:microsoft.com/office/officeart/2005/8/layout/hierarchy1"/>
    <dgm:cxn modelId="{BB157690-11B6-414E-9407-E2A4411ED924}" type="presParOf" srcId="{EC913C13-7D24-431D-ABBF-F9FF7F405EBE}" destId="{4048BCA6-D63A-4687-A08C-5383342E195D}" srcOrd="0" destOrd="0" presId="urn:microsoft.com/office/officeart/2005/8/layout/hierarchy1"/>
    <dgm:cxn modelId="{C1498EE2-0A21-4F3C-A9D4-C373039FAF41}" type="presParOf" srcId="{EC913C13-7D24-431D-ABBF-F9FF7F405EBE}" destId="{C407C073-BD8F-40AC-AC8F-5504C85200FE}" srcOrd="1" destOrd="0" presId="urn:microsoft.com/office/officeart/2005/8/layout/hierarchy1"/>
    <dgm:cxn modelId="{A9C44C3E-8D52-4876-A924-5856D416E0C5}" type="presParOf" srcId="{C407C073-BD8F-40AC-AC8F-5504C85200FE}" destId="{D5642469-B1A3-49F3-A837-3BA9BFF184B3}" srcOrd="0" destOrd="0" presId="urn:microsoft.com/office/officeart/2005/8/layout/hierarchy1"/>
    <dgm:cxn modelId="{802BCBBC-829F-4D1E-AB49-BD224197E765}" type="presParOf" srcId="{D5642469-B1A3-49F3-A837-3BA9BFF184B3}" destId="{76BDBD5B-8548-4F62-BB5A-BC76D125939C}" srcOrd="0" destOrd="0" presId="urn:microsoft.com/office/officeart/2005/8/layout/hierarchy1"/>
    <dgm:cxn modelId="{EE3E0E06-6A47-44B7-A772-9935B971BA7E}" type="presParOf" srcId="{D5642469-B1A3-49F3-A837-3BA9BFF184B3}" destId="{C663CD78-F429-49C4-98E5-8B2D9A77E022}" srcOrd="1" destOrd="0" presId="urn:microsoft.com/office/officeart/2005/8/layout/hierarchy1"/>
    <dgm:cxn modelId="{ECE96F07-3D63-4064-B04C-38D7E06BE427}" type="presParOf" srcId="{C407C073-BD8F-40AC-AC8F-5504C85200FE}" destId="{366A4B0E-F80E-4BC2-A8C0-312C5B956EE5}" srcOrd="1" destOrd="0" presId="urn:microsoft.com/office/officeart/2005/8/layout/hierarchy1"/>
    <dgm:cxn modelId="{357069E1-5378-4782-AE6E-A6F6171468C8}" type="presParOf" srcId="{ECBE713D-69E2-4690-A1B3-220EC0887436}" destId="{A17FFFC2-CDC4-4705-80EC-931513455C51}" srcOrd="2" destOrd="0" presId="urn:microsoft.com/office/officeart/2005/8/layout/hierarchy1"/>
    <dgm:cxn modelId="{273D5FB4-D1BE-46EA-B539-81325F6AF698}" type="presParOf" srcId="{ECBE713D-69E2-4690-A1B3-220EC0887436}" destId="{E7AB4673-F5EF-45D3-B159-F1B2E04F1533}" srcOrd="3" destOrd="0" presId="urn:microsoft.com/office/officeart/2005/8/layout/hierarchy1"/>
    <dgm:cxn modelId="{4EB8041F-6302-4E1C-89AF-8051788D79A6}" type="presParOf" srcId="{E7AB4673-F5EF-45D3-B159-F1B2E04F1533}" destId="{48D013E4-BB1E-4A67-A108-798988A3170B}" srcOrd="0" destOrd="0" presId="urn:microsoft.com/office/officeart/2005/8/layout/hierarchy1"/>
    <dgm:cxn modelId="{9DD722C7-9A83-41E8-84ED-6591944C8F7F}" type="presParOf" srcId="{48D013E4-BB1E-4A67-A108-798988A3170B}" destId="{B7F8FBA0-88AE-4C45-A207-AE89C30FF5A4}" srcOrd="0" destOrd="0" presId="urn:microsoft.com/office/officeart/2005/8/layout/hierarchy1"/>
    <dgm:cxn modelId="{0F9EE626-5235-46B1-911B-FA6420447627}" type="presParOf" srcId="{48D013E4-BB1E-4A67-A108-798988A3170B}" destId="{C633DB6C-2F86-4303-ACA7-EC67DE24AA0A}" srcOrd="1" destOrd="0" presId="urn:microsoft.com/office/officeart/2005/8/layout/hierarchy1"/>
    <dgm:cxn modelId="{C23F573A-921D-4110-B398-C269AE55C8BC}" type="presParOf" srcId="{E7AB4673-F5EF-45D3-B159-F1B2E04F1533}" destId="{7FCA7B54-75A2-41C2-8EDD-DF1AFFC3F806}" srcOrd="1" destOrd="0" presId="urn:microsoft.com/office/officeart/2005/8/layout/hierarchy1"/>
    <dgm:cxn modelId="{B6F7426C-3978-40A2-85E8-A1155775DC0C}" type="presParOf" srcId="{7FCA7B54-75A2-41C2-8EDD-DF1AFFC3F806}" destId="{7A39C63C-7BA1-4804-8952-4B1CF0617D90}" srcOrd="0" destOrd="0" presId="urn:microsoft.com/office/officeart/2005/8/layout/hierarchy1"/>
    <dgm:cxn modelId="{86EBBC05-514D-4291-97BD-5A458064FA19}" type="presParOf" srcId="{7FCA7B54-75A2-41C2-8EDD-DF1AFFC3F806}" destId="{41E23E2C-0D10-4BF4-9DEB-CF57E9DD3763}" srcOrd="1" destOrd="0" presId="urn:microsoft.com/office/officeart/2005/8/layout/hierarchy1"/>
    <dgm:cxn modelId="{64FCC56E-47DC-4612-B21A-D33F06FD7478}" type="presParOf" srcId="{41E23E2C-0D10-4BF4-9DEB-CF57E9DD3763}" destId="{ED6E71A5-6610-40C2-B1B6-FADF903E6660}" srcOrd="0" destOrd="0" presId="urn:microsoft.com/office/officeart/2005/8/layout/hierarchy1"/>
    <dgm:cxn modelId="{8E0E3C0E-CEFE-433C-885B-D4BC2C2AA00D}" type="presParOf" srcId="{ED6E71A5-6610-40C2-B1B6-FADF903E6660}" destId="{6A828926-502A-48CF-BB33-8B0328533B99}" srcOrd="0" destOrd="0" presId="urn:microsoft.com/office/officeart/2005/8/layout/hierarchy1"/>
    <dgm:cxn modelId="{89E975FF-8249-45D8-822F-B2953E8270F3}" type="presParOf" srcId="{ED6E71A5-6610-40C2-B1B6-FADF903E6660}" destId="{52C48914-73CC-48B0-8FB5-9E27193AF9F8}" srcOrd="1" destOrd="0" presId="urn:microsoft.com/office/officeart/2005/8/layout/hierarchy1"/>
    <dgm:cxn modelId="{5C8779D9-61FB-4970-909B-4679BF0CAA59}" type="presParOf" srcId="{41E23E2C-0D10-4BF4-9DEB-CF57E9DD3763}" destId="{BADDC2E1-67B0-4704-A594-5380EE0928B2}" srcOrd="1" destOrd="0" presId="urn:microsoft.com/office/officeart/2005/8/layout/hierarchy1"/>
    <dgm:cxn modelId="{B4EFA818-7090-4CBA-A72B-17BA8415B930}" type="presParOf" srcId="{ECBE713D-69E2-4690-A1B3-220EC0887436}" destId="{7A686131-79C1-4984-91E5-207E3E65ABD5}" srcOrd="4" destOrd="0" presId="urn:microsoft.com/office/officeart/2005/8/layout/hierarchy1"/>
    <dgm:cxn modelId="{2069F500-CE8B-4EC0-ADC0-D4C0DBB9665E}" type="presParOf" srcId="{ECBE713D-69E2-4690-A1B3-220EC0887436}" destId="{7D457AA9-3767-4FBA-8015-118078DF6A20}" srcOrd="5" destOrd="0" presId="urn:microsoft.com/office/officeart/2005/8/layout/hierarchy1"/>
    <dgm:cxn modelId="{9F8FD01A-29F9-4CF5-8D86-157DEC021F66}" type="presParOf" srcId="{7D457AA9-3767-4FBA-8015-118078DF6A20}" destId="{0EF65E3C-3A1D-40CD-85CE-A653E63FC645}" srcOrd="0" destOrd="0" presId="urn:microsoft.com/office/officeart/2005/8/layout/hierarchy1"/>
    <dgm:cxn modelId="{CAF5B567-383E-44D3-A7DA-2A66D069F29D}" type="presParOf" srcId="{0EF65E3C-3A1D-40CD-85CE-A653E63FC645}" destId="{0FE39E8C-8200-483A-81E0-CA37CC4EB77B}" srcOrd="0" destOrd="0" presId="urn:microsoft.com/office/officeart/2005/8/layout/hierarchy1"/>
    <dgm:cxn modelId="{FCEFCC6D-B49B-4468-8742-F1A48CC58CFD}" type="presParOf" srcId="{0EF65E3C-3A1D-40CD-85CE-A653E63FC645}" destId="{DEBA41B0-542D-4B3C-95E5-5A82ACFE2DD7}" srcOrd="1" destOrd="0" presId="urn:microsoft.com/office/officeart/2005/8/layout/hierarchy1"/>
    <dgm:cxn modelId="{DD927930-7BA3-4DFB-B1C0-79C4C51975B1}" type="presParOf" srcId="{7D457AA9-3767-4FBA-8015-118078DF6A20}" destId="{91AD89D6-BC8B-4A6B-A187-88B3E9AB5BD1}" srcOrd="1" destOrd="0" presId="urn:microsoft.com/office/officeart/2005/8/layout/hierarchy1"/>
    <dgm:cxn modelId="{387C8A78-CC31-4541-B297-F6024BC43CA2}" type="presParOf" srcId="{E16069F8-8E38-4BF3-8FCA-FC626361C74C}" destId="{231A4979-4574-4A98-8788-B57683E5F32B}" srcOrd="2" destOrd="0" presId="urn:microsoft.com/office/officeart/2005/8/layout/hierarchy1"/>
    <dgm:cxn modelId="{5E5A7550-D833-45AF-A11F-6A9DABB8BC8D}" type="presParOf" srcId="{E16069F8-8E38-4BF3-8FCA-FC626361C74C}" destId="{15E3C6A0-497D-4D53-8825-AA71261F6CCD}" srcOrd="3" destOrd="0" presId="urn:microsoft.com/office/officeart/2005/8/layout/hierarchy1"/>
    <dgm:cxn modelId="{26651FE5-7974-4DF7-AFFD-F39F77FA73CD}" type="presParOf" srcId="{15E3C6A0-497D-4D53-8825-AA71261F6CCD}" destId="{54C04A55-2CEB-4CF1-A3D1-08C1122B47AB}" srcOrd="0" destOrd="0" presId="urn:microsoft.com/office/officeart/2005/8/layout/hierarchy1"/>
    <dgm:cxn modelId="{71BEFF83-18DF-4BAB-B006-35A671E25D7C}" type="presParOf" srcId="{54C04A55-2CEB-4CF1-A3D1-08C1122B47AB}" destId="{27CEC07F-6BCF-4C4D-B776-3EF4AFC6B49A}" srcOrd="0" destOrd="0" presId="urn:microsoft.com/office/officeart/2005/8/layout/hierarchy1"/>
    <dgm:cxn modelId="{36F3819A-1682-47CB-856A-F318F3DF3AFD}" type="presParOf" srcId="{54C04A55-2CEB-4CF1-A3D1-08C1122B47AB}" destId="{DB82EA84-EBC5-4472-8B91-5F4EFCBB0FA7}" srcOrd="1" destOrd="0" presId="urn:microsoft.com/office/officeart/2005/8/layout/hierarchy1"/>
    <dgm:cxn modelId="{642A2BC2-0D42-494F-94D0-535AF8CB2FB3}" type="presParOf" srcId="{15E3C6A0-497D-4D53-8825-AA71261F6CCD}" destId="{FF1952AA-B7E6-4A94-BBE4-6BC1C73CBC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5690AD-8BF1-4B8D-BB56-0508108A46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71CA9BA-CB5E-47E7-8157-69E647C0423D}">
      <dgm:prSet phldrT="[Text]"/>
      <dgm:spPr/>
      <dgm:t>
        <a:bodyPr/>
        <a:lstStyle/>
        <a:p>
          <a:r>
            <a:rPr lang="en-US" dirty="0" err="1" smtClean="0"/>
            <a:t>Throwable</a:t>
          </a:r>
          <a:endParaRPr lang="en-US" dirty="0"/>
        </a:p>
      </dgm:t>
    </dgm:pt>
    <dgm:pt modelId="{2ACD2BA6-C4EF-4837-8423-79590FC57541}" type="parTrans" cxnId="{44E1813C-E3AE-4F5E-9CD1-A24AC4EB0BE0}">
      <dgm:prSet/>
      <dgm:spPr/>
      <dgm:t>
        <a:bodyPr/>
        <a:lstStyle/>
        <a:p>
          <a:endParaRPr lang="en-US"/>
        </a:p>
      </dgm:t>
    </dgm:pt>
    <dgm:pt modelId="{B1B6E379-D9B2-4AAB-82BF-CBB8DE3BA76F}" type="sibTrans" cxnId="{44E1813C-E3AE-4F5E-9CD1-A24AC4EB0BE0}">
      <dgm:prSet/>
      <dgm:spPr/>
      <dgm:t>
        <a:bodyPr/>
        <a:lstStyle/>
        <a:p>
          <a:endParaRPr lang="en-US"/>
        </a:p>
      </dgm:t>
    </dgm:pt>
    <dgm:pt modelId="{B6119A65-4181-4B30-858B-8149657C7847}">
      <dgm:prSet phldrT="[Text]"/>
      <dgm:spPr/>
      <dgm:t>
        <a:bodyPr/>
        <a:lstStyle/>
        <a:p>
          <a:r>
            <a:rPr lang="en-US" dirty="0" smtClean="0"/>
            <a:t>Exception</a:t>
          </a:r>
          <a:endParaRPr lang="en-US" dirty="0"/>
        </a:p>
      </dgm:t>
    </dgm:pt>
    <dgm:pt modelId="{3B0C23B1-EFDB-4D00-B1F5-21E6200848DC}" type="parTrans" cxnId="{138191D6-2148-4993-8041-5F156A9ED112}">
      <dgm:prSet/>
      <dgm:spPr/>
      <dgm:t>
        <a:bodyPr/>
        <a:lstStyle/>
        <a:p>
          <a:endParaRPr lang="en-US"/>
        </a:p>
      </dgm:t>
    </dgm:pt>
    <dgm:pt modelId="{A68FD559-E812-4D75-A92D-45FE961515A0}" type="sibTrans" cxnId="{138191D6-2148-4993-8041-5F156A9ED112}">
      <dgm:prSet/>
      <dgm:spPr/>
      <dgm:t>
        <a:bodyPr/>
        <a:lstStyle/>
        <a:p>
          <a:endParaRPr lang="en-US"/>
        </a:p>
      </dgm:t>
    </dgm:pt>
    <dgm:pt modelId="{29DD2D13-7766-4630-91BD-4733AD4E2DF3}">
      <dgm:prSet phldrT="[Text]"/>
      <dgm:spPr/>
      <dgm:t>
        <a:bodyPr/>
        <a:lstStyle/>
        <a:p>
          <a:r>
            <a:rPr lang="en-US" dirty="0" smtClean="0"/>
            <a:t>Runtime Exception</a:t>
          </a:r>
          <a:endParaRPr lang="en-US" dirty="0"/>
        </a:p>
      </dgm:t>
    </dgm:pt>
    <dgm:pt modelId="{98A47D3F-862C-4F6E-B16D-02927C83E4B0}" type="parTrans" cxnId="{64FE1700-927B-45A4-AAE2-6C8EF0A330E7}">
      <dgm:prSet/>
      <dgm:spPr/>
      <dgm:t>
        <a:bodyPr/>
        <a:lstStyle/>
        <a:p>
          <a:endParaRPr lang="en-US"/>
        </a:p>
      </dgm:t>
    </dgm:pt>
    <dgm:pt modelId="{CF46418C-1B78-431D-9982-C2C5D87560A9}" type="sibTrans" cxnId="{64FE1700-927B-45A4-AAE2-6C8EF0A330E7}">
      <dgm:prSet/>
      <dgm:spPr/>
      <dgm:t>
        <a:bodyPr/>
        <a:lstStyle/>
        <a:p>
          <a:endParaRPr lang="en-US"/>
        </a:p>
      </dgm:t>
    </dgm:pt>
    <dgm:pt modelId="{02A9B20E-054C-486A-915E-AADE96C7BC69}">
      <dgm:prSet phldrT="[Text]"/>
      <dgm:spPr/>
      <dgm:t>
        <a:bodyPr/>
        <a:lstStyle/>
        <a:p>
          <a:r>
            <a:rPr lang="en-US" dirty="0" smtClean="0"/>
            <a:t>Error</a:t>
          </a:r>
          <a:endParaRPr lang="en-US" dirty="0"/>
        </a:p>
      </dgm:t>
    </dgm:pt>
    <dgm:pt modelId="{6DECB80F-B5D5-42E8-A998-F8683C914C69}" type="parTrans" cxnId="{743954B1-D905-45FD-8CDE-E401301DED43}">
      <dgm:prSet/>
      <dgm:spPr/>
      <dgm:t>
        <a:bodyPr/>
        <a:lstStyle/>
        <a:p>
          <a:endParaRPr lang="en-US"/>
        </a:p>
      </dgm:t>
    </dgm:pt>
    <dgm:pt modelId="{29016943-615F-4BD5-9E04-991C2B009CE7}" type="sibTrans" cxnId="{743954B1-D905-45FD-8CDE-E401301DED43}">
      <dgm:prSet/>
      <dgm:spPr/>
      <dgm:t>
        <a:bodyPr/>
        <a:lstStyle/>
        <a:p>
          <a:endParaRPr lang="en-US"/>
        </a:p>
      </dgm:t>
    </dgm:pt>
    <dgm:pt modelId="{59EE5466-B13F-48F3-ACB7-A4DD894C9FD7}">
      <dgm:prSet phldrT="[Text]"/>
      <dgm:spPr/>
      <dgm:t>
        <a:bodyPr/>
        <a:lstStyle/>
        <a:p>
          <a:r>
            <a:rPr lang="en-US" dirty="0" smtClean="0"/>
            <a:t>Illegal Argument Exception</a:t>
          </a:r>
          <a:endParaRPr lang="en-US" dirty="0"/>
        </a:p>
      </dgm:t>
    </dgm:pt>
    <dgm:pt modelId="{BF6ED8E9-B81B-4A56-AB69-B05D430E2BB0}" type="parTrans" cxnId="{F767AE66-5DF2-4574-9B0A-AEEA82FAD6E4}">
      <dgm:prSet/>
      <dgm:spPr/>
      <dgm:t>
        <a:bodyPr/>
        <a:lstStyle/>
        <a:p>
          <a:endParaRPr lang="en-US"/>
        </a:p>
      </dgm:t>
    </dgm:pt>
    <dgm:pt modelId="{B4711BAB-A481-4EFA-8744-9FFFC0121DB6}" type="sibTrans" cxnId="{F767AE66-5DF2-4574-9B0A-AEEA82FAD6E4}">
      <dgm:prSet/>
      <dgm:spPr/>
      <dgm:t>
        <a:bodyPr/>
        <a:lstStyle/>
        <a:p>
          <a:endParaRPr lang="en-US"/>
        </a:p>
      </dgm:t>
    </dgm:pt>
    <dgm:pt modelId="{3DFE097F-EEC0-4B11-B5CC-F9C9C4DB785F}">
      <dgm:prSet phldrT="[Text]"/>
      <dgm:spPr/>
      <dgm:t>
        <a:bodyPr/>
        <a:lstStyle/>
        <a:p>
          <a:r>
            <a:rPr lang="en-US" dirty="0" smtClean="0"/>
            <a:t>Number Format Exception</a:t>
          </a:r>
          <a:endParaRPr lang="en-US" dirty="0"/>
        </a:p>
      </dgm:t>
    </dgm:pt>
    <dgm:pt modelId="{A9559909-B2F8-402F-A801-8563703C2AE8}" type="parTrans" cxnId="{B7F53E75-218F-400A-AEF3-7F17C40AFB37}">
      <dgm:prSet/>
      <dgm:spPr/>
      <dgm:t>
        <a:bodyPr/>
        <a:lstStyle/>
        <a:p>
          <a:endParaRPr lang="en-US"/>
        </a:p>
      </dgm:t>
    </dgm:pt>
    <dgm:pt modelId="{784F1389-F525-4C54-B3F9-F4D12F984C8B}" type="sibTrans" cxnId="{B7F53E75-218F-400A-AEF3-7F17C40AFB37}">
      <dgm:prSet/>
      <dgm:spPr/>
      <dgm:t>
        <a:bodyPr/>
        <a:lstStyle/>
        <a:p>
          <a:endParaRPr lang="en-US"/>
        </a:p>
      </dgm:t>
    </dgm:pt>
    <dgm:pt modelId="{D37252F3-2839-488D-9716-3C4B2FCDEA72}">
      <dgm:prSet phldrT="[Text]"/>
      <dgm:spPr/>
      <dgm:t>
        <a:bodyPr/>
        <a:lstStyle/>
        <a:p>
          <a:r>
            <a:rPr lang="en-US" dirty="0" smtClean="0"/>
            <a:t>Buffer Overflow Exception</a:t>
          </a:r>
          <a:endParaRPr lang="en-US" dirty="0"/>
        </a:p>
      </dgm:t>
    </dgm:pt>
    <dgm:pt modelId="{8844FB1F-D4EA-4C7D-83B7-A276AAD5FB40}" type="parTrans" cxnId="{F18BEB14-5054-4447-9742-34B5358C152E}">
      <dgm:prSet/>
      <dgm:spPr/>
      <dgm:t>
        <a:bodyPr/>
        <a:lstStyle/>
        <a:p>
          <a:endParaRPr lang="en-US"/>
        </a:p>
      </dgm:t>
    </dgm:pt>
    <dgm:pt modelId="{71EB86DC-1664-4D93-B0F4-42A1F846B3E7}" type="sibTrans" cxnId="{F18BEB14-5054-4447-9742-34B5358C152E}">
      <dgm:prSet/>
      <dgm:spPr/>
      <dgm:t>
        <a:bodyPr/>
        <a:lstStyle/>
        <a:p>
          <a:endParaRPr lang="en-US"/>
        </a:p>
      </dgm:t>
    </dgm:pt>
    <dgm:pt modelId="{052AE7ED-2F02-4A49-8588-9B49A3C738B5}">
      <dgm:prSet phldrT="[Text]"/>
      <dgm:spPr/>
      <dgm:t>
        <a:bodyPr/>
        <a:lstStyle/>
        <a:p>
          <a:r>
            <a:rPr lang="en-US" dirty="0" smtClean="0"/>
            <a:t>Null Pointer Exception</a:t>
          </a:r>
          <a:endParaRPr lang="en-US" dirty="0"/>
        </a:p>
      </dgm:t>
    </dgm:pt>
    <dgm:pt modelId="{9D30400B-B41D-4FB4-AF9D-843924C36DD6}" type="parTrans" cxnId="{F1B3C724-FDA9-4C88-84E5-E7CBB44EFC28}">
      <dgm:prSet/>
      <dgm:spPr/>
      <dgm:t>
        <a:bodyPr/>
        <a:lstStyle/>
        <a:p>
          <a:endParaRPr lang="en-US"/>
        </a:p>
      </dgm:t>
    </dgm:pt>
    <dgm:pt modelId="{A1930455-173B-46C7-A9DF-6525F8A25870}" type="sibTrans" cxnId="{F1B3C724-FDA9-4C88-84E5-E7CBB44EFC28}">
      <dgm:prSet/>
      <dgm:spPr/>
      <dgm:t>
        <a:bodyPr/>
        <a:lstStyle/>
        <a:p>
          <a:endParaRPr lang="en-US"/>
        </a:p>
      </dgm:t>
    </dgm:pt>
    <dgm:pt modelId="{E5836A46-69D7-4AAC-944F-FA21D97EA493}">
      <dgm:prSet phldrT="[Text]"/>
      <dgm:spPr/>
      <dgm:t>
        <a:bodyPr/>
        <a:lstStyle/>
        <a:p>
          <a:r>
            <a:rPr lang="en-US" dirty="0" smtClean="0"/>
            <a:t>IO Exception</a:t>
          </a:r>
          <a:endParaRPr lang="en-US" dirty="0"/>
        </a:p>
      </dgm:t>
    </dgm:pt>
    <dgm:pt modelId="{1D3FD344-2239-4499-BC8D-0B9A79D0AC8D}" type="parTrans" cxnId="{DB76DB1F-0E09-4F95-B16B-ABE6CF69400B}">
      <dgm:prSet/>
      <dgm:spPr/>
      <dgm:t>
        <a:bodyPr/>
        <a:lstStyle/>
        <a:p>
          <a:endParaRPr lang="en-US"/>
        </a:p>
      </dgm:t>
    </dgm:pt>
    <dgm:pt modelId="{72AEF424-5C5A-4E18-8756-10414F6E06D0}" type="sibTrans" cxnId="{DB76DB1F-0E09-4F95-B16B-ABE6CF69400B}">
      <dgm:prSet/>
      <dgm:spPr/>
      <dgm:t>
        <a:bodyPr/>
        <a:lstStyle/>
        <a:p>
          <a:endParaRPr lang="en-US"/>
        </a:p>
      </dgm:t>
    </dgm:pt>
    <dgm:pt modelId="{D2DFE774-099F-4363-9513-0D87AA7D775F}">
      <dgm:prSet phldrT="[Text]"/>
      <dgm:spPr/>
      <dgm:t>
        <a:bodyPr/>
        <a:lstStyle/>
        <a:p>
          <a:r>
            <a:rPr lang="en-US" dirty="0" smtClean="0"/>
            <a:t>File Not Found Exception</a:t>
          </a:r>
          <a:endParaRPr lang="en-US" dirty="0"/>
        </a:p>
      </dgm:t>
    </dgm:pt>
    <dgm:pt modelId="{15A45433-2613-4126-9ADB-D711C571CBA6}" type="parTrans" cxnId="{BF8CDCDC-6AE1-4BF2-8C58-9973EFE5B1EE}">
      <dgm:prSet/>
      <dgm:spPr/>
      <dgm:t>
        <a:bodyPr/>
        <a:lstStyle/>
        <a:p>
          <a:endParaRPr lang="en-US"/>
        </a:p>
      </dgm:t>
    </dgm:pt>
    <dgm:pt modelId="{E150CA3D-77F6-4438-BE16-1A71719A5394}" type="sibTrans" cxnId="{BF8CDCDC-6AE1-4BF2-8C58-9973EFE5B1EE}">
      <dgm:prSet/>
      <dgm:spPr/>
      <dgm:t>
        <a:bodyPr/>
        <a:lstStyle/>
        <a:p>
          <a:endParaRPr lang="en-US"/>
        </a:p>
      </dgm:t>
    </dgm:pt>
    <dgm:pt modelId="{1B6AD8EC-37CC-41F5-B191-4B888AAA49EC}">
      <dgm:prSet phldrT="[Text]"/>
      <dgm:spPr/>
      <dgm:t>
        <a:bodyPr/>
        <a:lstStyle/>
        <a:p>
          <a:r>
            <a:rPr lang="en-US" dirty="0" smtClean="0"/>
            <a:t>A user defined Exception</a:t>
          </a:r>
          <a:endParaRPr lang="en-US" dirty="0"/>
        </a:p>
      </dgm:t>
    </dgm:pt>
    <dgm:pt modelId="{73D50A06-02A8-4462-B86D-ACF04F79CE95}" type="sibTrans" cxnId="{496DEA37-F651-454A-A2DB-74FA91BD32B2}">
      <dgm:prSet/>
      <dgm:spPr/>
      <dgm:t>
        <a:bodyPr/>
        <a:lstStyle/>
        <a:p>
          <a:endParaRPr lang="en-US"/>
        </a:p>
      </dgm:t>
    </dgm:pt>
    <dgm:pt modelId="{B02FA5DF-1601-4C96-8631-EB8F1B4F2ADE}" type="parTrans" cxnId="{496DEA37-F651-454A-A2DB-74FA91BD32B2}">
      <dgm:prSet/>
      <dgm:spPr/>
      <dgm:t>
        <a:bodyPr/>
        <a:lstStyle/>
        <a:p>
          <a:endParaRPr lang="en-US"/>
        </a:p>
      </dgm:t>
    </dgm:pt>
    <dgm:pt modelId="{D7754373-64D6-4261-857C-5C7FB71B8782}" type="pres">
      <dgm:prSet presAssocID="{FA5690AD-8BF1-4B8D-BB56-0508108A46DA}" presName="hierChild1" presStyleCnt="0">
        <dgm:presLayoutVars>
          <dgm:chPref val="1"/>
          <dgm:dir/>
          <dgm:animOne val="branch"/>
          <dgm:animLvl val="lvl"/>
          <dgm:resizeHandles/>
        </dgm:presLayoutVars>
      </dgm:prSet>
      <dgm:spPr/>
      <dgm:t>
        <a:bodyPr/>
        <a:lstStyle/>
        <a:p>
          <a:endParaRPr lang="en-US"/>
        </a:p>
      </dgm:t>
    </dgm:pt>
    <dgm:pt modelId="{01D748FF-5D1E-47A1-A9CE-F49CFAE95A4D}" type="pres">
      <dgm:prSet presAssocID="{D71CA9BA-CB5E-47E7-8157-69E647C0423D}" presName="hierRoot1" presStyleCnt="0"/>
      <dgm:spPr/>
    </dgm:pt>
    <dgm:pt modelId="{126F5C34-5AC9-4A0D-A98A-37C4DFC6CC08}" type="pres">
      <dgm:prSet presAssocID="{D71CA9BA-CB5E-47E7-8157-69E647C0423D}" presName="composite" presStyleCnt="0"/>
      <dgm:spPr/>
    </dgm:pt>
    <dgm:pt modelId="{144ECB65-6A95-427D-9D9F-595EDFBA13A6}" type="pres">
      <dgm:prSet presAssocID="{D71CA9BA-CB5E-47E7-8157-69E647C0423D}" presName="background" presStyleLbl="node0" presStyleIdx="0" presStyleCnt="1"/>
      <dgm:spPr/>
    </dgm:pt>
    <dgm:pt modelId="{F90008BC-5409-4807-9876-0C17D2B3BFC9}" type="pres">
      <dgm:prSet presAssocID="{D71CA9BA-CB5E-47E7-8157-69E647C0423D}" presName="text" presStyleLbl="fgAcc0" presStyleIdx="0" presStyleCnt="1">
        <dgm:presLayoutVars>
          <dgm:chPref val="3"/>
        </dgm:presLayoutVars>
      </dgm:prSet>
      <dgm:spPr/>
      <dgm:t>
        <a:bodyPr/>
        <a:lstStyle/>
        <a:p>
          <a:endParaRPr lang="en-US"/>
        </a:p>
      </dgm:t>
    </dgm:pt>
    <dgm:pt modelId="{E16069F8-8E38-4BF3-8FCA-FC626361C74C}" type="pres">
      <dgm:prSet presAssocID="{D71CA9BA-CB5E-47E7-8157-69E647C0423D}" presName="hierChild2" presStyleCnt="0"/>
      <dgm:spPr/>
    </dgm:pt>
    <dgm:pt modelId="{D6FBC543-CB11-40D3-A5E9-7348253C2F82}" type="pres">
      <dgm:prSet presAssocID="{3B0C23B1-EFDB-4D00-B1F5-21E6200848DC}" presName="Name10" presStyleLbl="parChTrans1D2" presStyleIdx="0" presStyleCnt="2"/>
      <dgm:spPr/>
      <dgm:t>
        <a:bodyPr/>
        <a:lstStyle/>
        <a:p>
          <a:endParaRPr lang="en-US"/>
        </a:p>
      </dgm:t>
    </dgm:pt>
    <dgm:pt modelId="{E015537E-3ED4-4C9F-8E4C-8172ED51ACA9}" type="pres">
      <dgm:prSet presAssocID="{B6119A65-4181-4B30-858B-8149657C7847}" presName="hierRoot2" presStyleCnt="0"/>
      <dgm:spPr/>
    </dgm:pt>
    <dgm:pt modelId="{3005E70B-138D-4B68-A874-5D17A273858C}" type="pres">
      <dgm:prSet presAssocID="{B6119A65-4181-4B30-858B-8149657C7847}" presName="composite2" presStyleCnt="0"/>
      <dgm:spPr/>
    </dgm:pt>
    <dgm:pt modelId="{6D770479-A8A1-4187-822F-22E4111C34DB}" type="pres">
      <dgm:prSet presAssocID="{B6119A65-4181-4B30-858B-8149657C7847}" presName="background2" presStyleLbl="node2" presStyleIdx="0" presStyleCnt="2"/>
      <dgm:spPr/>
    </dgm:pt>
    <dgm:pt modelId="{F1A06351-B2D6-4F97-ADC3-FBFB510A4E63}" type="pres">
      <dgm:prSet presAssocID="{B6119A65-4181-4B30-858B-8149657C7847}" presName="text2" presStyleLbl="fgAcc2" presStyleIdx="0" presStyleCnt="2">
        <dgm:presLayoutVars>
          <dgm:chPref val="3"/>
        </dgm:presLayoutVars>
      </dgm:prSet>
      <dgm:spPr/>
      <dgm:t>
        <a:bodyPr/>
        <a:lstStyle/>
        <a:p>
          <a:endParaRPr lang="en-US"/>
        </a:p>
      </dgm:t>
    </dgm:pt>
    <dgm:pt modelId="{ECBE713D-69E2-4690-A1B3-220EC0887436}" type="pres">
      <dgm:prSet presAssocID="{B6119A65-4181-4B30-858B-8149657C7847}" presName="hierChild3" presStyleCnt="0"/>
      <dgm:spPr/>
    </dgm:pt>
    <dgm:pt modelId="{8906E216-4E13-411B-BA3D-383E731441A2}" type="pres">
      <dgm:prSet presAssocID="{98A47D3F-862C-4F6E-B16D-02927C83E4B0}" presName="Name17" presStyleLbl="parChTrans1D3" presStyleIdx="0" presStyleCnt="3"/>
      <dgm:spPr/>
      <dgm:t>
        <a:bodyPr/>
        <a:lstStyle/>
        <a:p>
          <a:endParaRPr lang="en-US"/>
        </a:p>
      </dgm:t>
    </dgm:pt>
    <dgm:pt modelId="{9D2042CB-E470-4176-A1FE-6B5F9082E9AF}" type="pres">
      <dgm:prSet presAssocID="{29DD2D13-7766-4630-91BD-4733AD4E2DF3}" presName="hierRoot3" presStyleCnt="0"/>
      <dgm:spPr/>
    </dgm:pt>
    <dgm:pt modelId="{7ECBA9F2-2FAF-46C7-96F3-92C96B9E5FAF}" type="pres">
      <dgm:prSet presAssocID="{29DD2D13-7766-4630-91BD-4733AD4E2DF3}" presName="composite3" presStyleCnt="0"/>
      <dgm:spPr/>
    </dgm:pt>
    <dgm:pt modelId="{0F7BE4B0-BEB1-4169-B303-68834EF9DB8A}" type="pres">
      <dgm:prSet presAssocID="{29DD2D13-7766-4630-91BD-4733AD4E2DF3}" presName="background3" presStyleLbl="node3" presStyleIdx="0" presStyleCnt="3"/>
      <dgm:spPr>
        <a:solidFill>
          <a:srgbClr val="00B050"/>
        </a:solidFill>
      </dgm:spPr>
    </dgm:pt>
    <dgm:pt modelId="{3B8EA893-AE64-4CE5-A66F-37F6C96A6C62}" type="pres">
      <dgm:prSet presAssocID="{29DD2D13-7766-4630-91BD-4733AD4E2DF3}" presName="text3" presStyleLbl="fgAcc3" presStyleIdx="0" presStyleCnt="3">
        <dgm:presLayoutVars>
          <dgm:chPref val="3"/>
        </dgm:presLayoutVars>
      </dgm:prSet>
      <dgm:spPr/>
      <dgm:t>
        <a:bodyPr/>
        <a:lstStyle/>
        <a:p>
          <a:endParaRPr lang="en-US"/>
        </a:p>
      </dgm:t>
    </dgm:pt>
    <dgm:pt modelId="{544576A8-F9AA-4F6A-B335-DBEAED4E593E}" type="pres">
      <dgm:prSet presAssocID="{29DD2D13-7766-4630-91BD-4733AD4E2DF3}" presName="hierChild4" presStyleCnt="0"/>
      <dgm:spPr/>
    </dgm:pt>
    <dgm:pt modelId="{120610DB-01BC-4A9B-A1BC-7934C32A0CB1}" type="pres">
      <dgm:prSet presAssocID="{9D30400B-B41D-4FB4-AF9D-843924C36DD6}" presName="Name23" presStyleLbl="parChTrans1D4" presStyleIdx="0" presStyleCnt="5"/>
      <dgm:spPr/>
      <dgm:t>
        <a:bodyPr/>
        <a:lstStyle/>
        <a:p>
          <a:endParaRPr lang="en-US"/>
        </a:p>
      </dgm:t>
    </dgm:pt>
    <dgm:pt modelId="{D08CF3AD-FCFE-4779-84C5-F6CE8A2706E2}" type="pres">
      <dgm:prSet presAssocID="{052AE7ED-2F02-4A49-8588-9B49A3C738B5}" presName="hierRoot4" presStyleCnt="0"/>
      <dgm:spPr/>
    </dgm:pt>
    <dgm:pt modelId="{6CFA5499-D994-4D47-81C9-E81BA51B0203}" type="pres">
      <dgm:prSet presAssocID="{052AE7ED-2F02-4A49-8588-9B49A3C738B5}" presName="composite4" presStyleCnt="0"/>
      <dgm:spPr/>
    </dgm:pt>
    <dgm:pt modelId="{358075D9-23EC-4D51-B5B0-F44A4F2D0B21}" type="pres">
      <dgm:prSet presAssocID="{052AE7ED-2F02-4A49-8588-9B49A3C738B5}" presName="background4" presStyleLbl="node4" presStyleIdx="0" presStyleCnt="5"/>
      <dgm:spPr>
        <a:solidFill>
          <a:srgbClr val="00B050"/>
        </a:solidFill>
      </dgm:spPr>
    </dgm:pt>
    <dgm:pt modelId="{537070D3-0577-4F6F-A7DF-318AD74E6E72}" type="pres">
      <dgm:prSet presAssocID="{052AE7ED-2F02-4A49-8588-9B49A3C738B5}" presName="text4" presStyleLbl="fgAcc4" presStyleIdx="0" presStyleCnt="5">
        <dgm:presLayoutVars>
          <dgm:chPref val="3"/>
        </dgm:presLayoutVars>
      </dgm:prSet>
      <dgm:spPr/>
      <dgm:t>
        <a:bodyPr/>
        <a:lstStyle/>
        <a:p>
          <a:endParaRPr lang="en-US"/>
        </a:p>
      </dgm:t>
    </dgm:pt>
    <dgm:pt modelId="{7067F988-9028-4B57-8B8A-570A41EF1FB6}" type="pres">
      <dgm:prSet presAssocID="{052AE7ED-2F02-4A49-8588-9B49A3C738B5}" presName="hierChild5" presStyleCnt="0"/>
      <dgm:spPr/>
    </dgm:pt>
    <dgm:pt modelId="{02E0F457-F050-4418-96A4-520EB5F568FC}" type="pres">
      <dgm:prSet presAssocID="{8844FB1F-D4EA-4C7D-83B7-A276AAD5FB40}" presName="Name23" presStyleLbl="parChTrans1D4" presStyleIdx="1" presStyleCnt="5"/>
      <dgm:spPr/>
      <dgm:t>
        <a:bodyPr/>
        <a:lstStyle/>
        <a:p>
          <a:endParaRPr lang="en-US"/>
        </a:p>
      </dgm:t>
    </dgm:pt>
    <dgm:pt modelId="{C9A888D7-C19A-4FE9-ADBD-714C7C0E82D2}" type="pres">
      <dgm:prSet presAssocID="{D37252F3-2839-488D-9716-3C4B2FCDEA72}" presName="hierRoot4" presStyleCnt="0"/>
      <dgm:spPr/>
    </dgm:pt>
    <dgm:pt modelId="{2187C679-D4C5-4B6D-A303-C36CAF9489EA}" type="pres">
      <dgm:prSet presAssocID="{D37252F3-2839-488D-9716-3C4B2FCDEA72}" presName="composite4" presStyleCnt="0"/>
      <dgm:spPr/>
    </dgm:pt>
    <dgm:pt modelId="{AB445962-18B8-4E22-ACD5-39008B5DBE58}" type="pres">
      <dgm:prSet presAssocID="{D37252F3-2839-488D-9716-3C4B2FCDEA72}" presName="background4" presStyleLbl="node4" presStyleIdx="1" presStyleCnt="5"/>
      <dgm:spPr>
        <a:solidFill>
          <a:srgbClr val="00B050"/>
        </a:solidFill>
      </dgm:spPr>
    </dgm:pt>
    <dgm:pt modelId="{805FEB76-0E42-4391-BE27-555283C0C924}" type="pres">
      <dgm:prSet presAssocID="{D37252F3-2839-488D-9716-3C4B2FCDEA72}" presName="text4" presStyleLbl="fgAcc4" presStyleIdx="1" presStyleCnt="5">
        <dgm:presLayoutVars>
          <dgm:chPref val="3"/>
        </dgm:presLayoutVars>
      </dgm:prSet>
      <dgm:spPr/>
      <dgm:t>
        <a:bodyPr/>
        <a:lstStyle/>
        <a:p>
          <a:endParaRPr lang="en-US"/>
        </a:p>
      </dgm:t>
    </dgm:pt>
    <dgm:pt modelId="{A90279F6-4B54-461D-8FD6-ECAE42207668}" type="pres">
      <dgm:prSet presAssocID="{D37252F3-2839-488D-9716-3C4B2FCDEA72}" presName="hierChild5" presStyleCnt="0"/>
      <dgm:spPr/>
    </dgm:pt>
    <dgm:pt modelId="{4C3D4EA6-CEBA-4ABB-BC7C-AA1AF1076CC3}" type="pres">
      <dgm:prSet presAssocID="{BF6ED8E9-B81B-4A56-AB69-B05D430E2BB0}" presName="Name23" presStyleLbl="parChTrans1D4" presStyleIdx="2" presStyleCnt="5"/>
      <dgm:spPr/>
      <dgm:t>
        <a:bodyPr/>
        <a:lstStyle/>
        <a:p>
          <a:endParaRPr lang="en-US"/>
        </a:p>
      </dgm:t>
    </dgm:pt>
    <dgm:pt modelId="{F1601474-16CB-4D86-8101-62A59AA8F52D}" type="pres">
      <dgm:prSet presAssocID="{59EE5466-B13F-48F3-ACB7-A4DD894C9FD7}" presName="hierRoot4" presStyleCnt="0"/>
      <dgm:spPr/>
    </dgm:pt>
    <dgm:pt modelId="{6F1E0B02-1F1C-45A8-86C8-DE6AFBCAE985}" type="pres">
      <dgm:prSet presAssocID="{59EE5466-B13F-48F3-ACB7-A4DD894C9FD7}" presName="composite4" presStyleCnt="0"/>
      <dgm:spPr/>
    </dgm:pt>
    <dgm:pt modelId="{51882612-B78F-4A10-8CFB-F4324CD64C44}" type="pres">
      <dgm:prSet presAssocID="{59EE5466-B13F-48F3-ACB7-A4DD894C9FD7}" presName="background4" presStyleLbl="node4" presStyleIdx="2" presStyleCnt="5"/>
      <dgm:spPr>
        <a:solidFill>
          <a:srgbClr val="00B050"/>
        </a:solidFill>
      </dgm:spPr>
    </dgm:pt>
    <dgm:pt modelId="{337E3D20-671E-4A8A-874E-ED14E6E4CECD}" type="pres">
      <dgm:prSet presAssocID="{59EE5466-B13F-48F3-ACB7-A4DD894C9FD7}" presName="text4" presStyleLbl="fgAcc4" presStyleIdx="2" presStyleCnt="5">
        <dgm:presLayoutVars>
          <dgm:chPref val="3"/>
        </dgm:presLayoutVars>
      </dgm:prSet>
      <dgm:spPr/>
      <dgm:t>
        <a:bodyPr/>
        <a:lstStyle/>
        <a:p>
          <a:endParaRPr lang="en-US"/>
        </a:p>
      </dgm:t>
    </dgm:pt>
    <dgm:pt modelId="{EC913C13-7D24-431D-ABBF-F9FF7F405EBE}" type="pres">
      <dgm:prSet presAssocID="{59EE5466-B13F-48F3-ACB7-A4DD894C9FD7}" presName="hierChild5" presStyleCnt="0"/>
      <dgm:spPr/>
    </dgm:pt>
    <dgm:pt modelId="{4048BCA6-D63A-4687-A08C-5383342E195D}" type="pres">
      <dgm:prSet presAssocID="{A9559909-B2F8-402F-A801-8563703C2AE8}" presName="Name23" presStyleLbl="parChTrans1D4" presStyleIdx="3" presStyleCnt="5"/>
      <dgm:spPr/>
      <dgm:t>
        <a:bodyPr/>
        <a:lstStyle/>
        <a:p>
          <a:endParaRPr lang="en-US"/>
        </a:p>
      </dgm:t>
    </dgm:pt>
    <dgm:pt modelId="{C407C073-BD8F-40AC-AC8F-5504C85200FE}" type="pres">
      <dgm:prSet presAssocID="{3DFE097F-EEC0-4B11-B5CC-F9C9C4DB785F}" presName="hierRoot4" presStyleCnt="0"/>
      <dgm:spPr/>
    </dgm:pt>
    <dgm:pt modelId="{D5642469-B1A3-49F3-A837-3BA9BFF184B3}" type="pres">
      <dgm:prSet presAssocID="{3DFE097F-EEC0-4B11-B5CC-F9C9C4DB785F}" presName="composite4" presStyleCnt="0"/>
      <dgm:spPr/>
    </dgm:pt>
    <dgm:pt modelId="{76BDBD5B-8548-4F62-BB5A-BC76D125939C}" type="pres">
      <dgm:prSet presAssocID="{3DFE097F-EEC0-4B11-B5CC-F9C9C4DB785F}" presName="background4" presStyleLbl="node4" presStyleIdx="3" presStyleCnt="5"/>
      <dgm:spPr>
        <a:solidFill>
          <a:srgbClr val="00B050"/>
        </a:solidFill>
      </dgm:spPr>
    </dgm:pt>
    <dgm:pt modelId="{C663CD78-F429-49C4-98E5-8B2D9A77E022}" type="pres">
      <dgm:prSet presAssocID="{3DFE097F-EEC0-4B11-B5CC-F9C9C4DB785F}" presName="text4" presStyleLbl="fgAcc4" presStyleIdx="3" presStyleCnt="5">
        <dgm:presLayoutVars>
          <dgm:chPref val="3"/>
        </dgm:presLayoutVars>
      </dgm:prSet>
      <dgm:spPr/>
      <dgm:t>
        <a:bodyPr/>
        <a:lstStyle/>
        <a:p>
          <a:endParaRPr lang="en-US"/>
        </a:p>
      </dgm:t>
    </dgm:pt>
    <dgm:pt modelId="{366A4B0E-F80E-4BC2-A8C0-312C5B956EE5}" type="pres">
      <dgm:prSet presAssocID="{3DFE097F-EEC0-4B11-B5CC-F9C9C4DB785F}" presName="hierChild5" presStyleCnt="0"/>
      <dgm:spPr/>
    </dgm:pt>
    <dgm:pt modelId="{A17FFFC2-CDC4-4705-80EC-931513455C51}" type="pres">
      <dgm:prSet presAssocID="{1D3FD344-2239-4499-BC8D-0B9A79D0AC8D}" presName="Name17" presStyleLbl="parChTrans1D3" presStyleIdx="1" presStyleCnt="3"/>
      <dgm:spPr/>
      <dgm:t>
        <a:bodyPr/>
        <a:lstStyle/>
        <a:p>
          <a:endParaRPr lang="en-US"/>
        </a:p>
      </dgm:t>
    </dgm:pt>
    <dgm:pt modelId="{E7AB4673-F5EF-45D3-B159-F1B2E04F1533}" type="pres">
      <dgm:prSet presAssocID="{E5836A46-69D7-4AAC-944F-FA21D97EA493}" presName="hierRoot3" presStyleCnt="0"/>
      <dgm:spPr/>
    </dgm:pt>
    <dgm:pt modelId="{48D013E4-BB1E-4A67-A108-798988A3170B}" type="pres">
      <dgm:prSet presAssocID="{E5836A46-69D7-4AAC-944F-FA21D97EA493}" presName="composite3" presStyleCnt="0"/>
      <dgm:spPr/>
    </dgm:pt>
    <dgm:pt modelId="{B7F8FBA0-88AE-4C45-A207-AE89C30FF5A4}" type="pres">
      <dgm:prSet presAssocID="{E5836A46-69D7-4AAC-944F-FA21D97EA493}" presName="background3" presStyleLbl="node3" presStyleIdx="1" presStyleCnt="3"/>
      <dgm:spPr>
        <a:solidFill>
          <a:srgbClr val="FF0000"/>
        </a:solidFill>
      </dgm:spPr>
    </dgm:pt>
    <dgm:pt modelId="{C633DB6C-2F86-4303-ACA7-EC67DE24AA0A}" type="pres">
      <dgm:prSet presAssocID="{E5836A46-69D7-4AAC-944F-FA21D97EA493}" presName="text3" presStyleLbl="fgAcc3" presStyleIdx="1" presStyleCnt="3">
        <dgm:presLayoutVars>
          <dgm:chPref val="3"/>
        </dgm:presLayoutVars>
      </dgm:prSet>
      <dgm:spPr/>
      <dgm:t>
        <a:bodyPr/>
        <a:lstStyle/>
        <a:p>
          <a:endParaRPr lang="en-US"/>
        </a:p>
      </dgm:t>
    </dgm:pt>
    <dgm:pt modelId="{7FCA7B54-75A2-41C2-8EDD-DF1AFFC3F806}" type="pres">
      <dgm:prSet presAssocID="{E5836A46-69D7-4AAC-944F-FA21D97EA493}" presName="hierChild4" presStyleCnt="0"/>
      <dgm:spPr/>
    </dgm:pt>
    <dgm:pt modelId="{7A39C63C-7BA1-4804-8952-4B1CF0617D90}" type="pres">
      <dgm:prSet presAssocID="{15A45433-2613-4126-9ADB-D711C571CBA6}" presName="Name23" presStyleLbl="parChTrans1D4" presStyleIdx="4" presStyleCnt="5"/>
      <dgm:spPr/>
      <dgm:t>
        <a:bodyPr/>
        <a:lstStyle/>
        <a:p>
          <a:endParaRPr lang="en-US"/>
        </a:p>
      </dgm:t>
    </dgm:pt>
    <dgm:pt modelId="{41E23E2C-0D10-4BF4-9DEB-CF57E9DD3763}" type="pres">
      <dgm:prSet presAssocID="{D2DFE774-099F-4363-9513-0D87AA7D775F}" presName="hierRoot4" presStyleCnt="0"/>
      <dgm:spPr/>
    </dgm:pt>
    <dgm:pt modelId="{ED6E71A5-6610-40C2-B1B6-FADF903E6660}" type="pres">
      <dgm:prSet presAssocID="{D2DFE774-099F-4363-9513-0D87AA7D775F}" presName="composite4" presStyleCnt="0"/>
      <dgm:spPr/>
    </dgm:pt>
    <dgm:pt modelId="{6A828926-502A-48CF-BB33-8B0328533B99}" type="pres">
      <dgm:prSet presAssocID="{D2DFE774-099F-4363-9513-0D87AA7D775F}" presName="background4" presStyleLbl="node4" presStyleIdx="4" presStyleCnt="5"/>
      <dgm:spPr>
        <a:solidFill>
          <a:srgbClr val="FF0000"/>
        </a:solidFill>
      </dgm:spPr>
    </dgm:pt>
    <dgm:pt modelId="{52C48914-73CC-48B0-8FB5-9E27193AF9F8}" type="pres">
      <dgm:prSet presAssocID="{D2DFE774-099F-4363-9513-0D87AA7D775F}" presName="text4" presStyleLbl="fgAcc4" presStyleIdx="4" presStyleCnt="5">
        <dgm:presLayoutVars>
          <dgm:chPref val="3"/>
        </dgm:presLayoutVars>
      </dgm:prSet>
      <dgm:spPr/>
      <dgm:t>
        <a:bodyPr/>
        <a:lstStyle/>
        <a:p>
          <a:endParaRPr lang="en-US"/>
        </a:p>
      </dgm:t>
    </dgm:pt>
    <dgm:pt modelId="{BADDC2E1-67B0-4704-A594-5380EE0928B2}" type="pres">
      <dgm:prSet presAssocID="{D2DFE774-099F-4363-9513-0D87AA7D775F}" presName="hierChild5" presStyleCnt="0"/>
      <dgm:spPr/>
    </dgm:pt>
    <dgm:pt modelId="{7A686131-79C1-4984-91E5-207E3E65ABD5}" type="pres">
      <dgm:prSet presAssocID="{B02FA5DF-1601-4C96-8631-EB8F1B4F2ADE}" presName="Name17" presStyleLbl="parChTrans1D3" presStyleIdx="2" presStyleCnt="3"/>
      <dgm:spPr/>
      <dgm:t>
        <a:bodyPr/>
        <a:lstStyle/>
        <a:p>
          <a:endParaRPr lang="en-US"/>
        </a:p>
      </dgm:t>
    </dgm:pt>
    <dgm:pt modelId="{7D457AA9-3767-4FBA-8015-118078DF6A20}" type="pres">
      <dgm:prSet presAssocID="{1B6AD8EC-37CC-41F5-B191-4B888AAA49EC}" presName="hierRoot3" presStyleCnt="0"/>
      <dgm:spPr/>
    </dgm:pt>
    <dgm:pt modelId="{0EF65E3C-3A1D-40CD-85CE-A653E63FC645}" type="pres">
      <dgm:prSet presAssocID="{1B6AD8EC-37CC-41F5-B191-4B888AAA49EC}" presName="composite3" presStyleCnt="0"/>
      <dgm:spPr/>
    </dgm:pt>
    <dgm:pt modelId="{0FE39E8C-8200-483A-81E0-CA37CC4EB77B}" type="pres">
      <dgm:prSet presAssocID="{1B6AD8EC-37CC-41F5-B191-4B888AAA49EC}" presName="background3" presStyleLbl="node3" presStyleIdx="2" presStyleCnt="3"/>
      <dgm:spPr>
        <a:solidFill>
          <a:srgbClr val="FF0000"/>
        </a:solidFill>
      </dgm:spPr>
    </dgm:pt>
    <dgm:pt modelId="{DEBA41B0-542D-4B3C-95E5-5A82ACFE2DD7}" type="pres">
      <dgm:prSet presAssocID="{1B6AD8EC-37CC-41F5-B191-4B888AAA49EC}" presName="text3" presStyleLbl="fgAcc3" presStyleIdx="2" presStyleCnt="3">
        <dgm:presLayoutVars>
          <dgm:chPref val="3"/>
        </dgm:presLayoutVars>
      </dgm:prSet>
      <dgm:spPr/>
      <dgm:t>
        <a:bodyPr/>
        <a:lstStyle/>
        <a:p>
          <a:endParaRPr lang="en-US"/>
        </a:p>
      </dgm:t>
    </dgm:pt>
    <dgm:pt modelId="{91AD89D6-BC8B-4A6B-A187-88B3E9AB5BD1}" type="pres">
      <dgm:prSet presAssocID="{1B6AD8EC-37CC-41F5-B191-4B888AAA49EC}" presName="hierChild4" presStyleCnt="0"/>
      <dgm:spPr/>
    </dgm:pt>
    <dgm:pt modelId="{231A4979-4574-4A98-8788-B57683E5F32B}" type="pres">
      <dgm:prSet presAssocID="{6DECB80F-B5D5-42E8-A998-F8683C914C69}" presName="Name10" presStyleLbl="parChTrans1D2" presStyleIdx="1" presStyleCnt="2"/>
      <dgm:spPr/>
      <dgm:t>
        <a:bodyPr/>
        <a:lstStyle/>
        <a:p>
          <a:endParaRPr lang="en-US"/>
        </a:p>
      </dgm:t>
    </dgm:pt>
    <dgm:pt modelId="{15E3C6A0-497D-4D53-8825-AA71261F6CCD}" type="pres">
      <dgm:prSet presAssocID="{02A9B20E-054C-486A-915E-AADE96C7BC69}" presName="hierRoot2" presStyleCnt="0"/>
      <dgm:spPr/>
    </dgm:pt>
    <dgm:pt modelId="{54C04A55-2CEB-4CF1-A3D1-08C1122B47AB}" type="pres">
      <dgm:prSet presAssocID="{02A9B20E-054C-486A-915E-AADE96C7BC69}" presName="composite2" presStyleCnt="0"/>
      <dgm:spPr/>
    </dgm:pt>
    <dgm:pt modelId="{27CEC07F-6BCF-4C4D-B776-3EF4AFC6B49A}" type="pres">
      <dgm:prSet presAssocID="{02A9B20E-054C-486A-915E-AADE96C7BC69}" presName="background2" presStyleLbl="node2" presStyleIdx="1" presStyleCnt="2"/>
      <dgm:spPr/>
    </dgm:pt>
    <dgm:pt modelId="{DB82EA84-EBC5-4472-8B91-5F4EFCBB0FA7}" type="pres">
      <dgm:prSet presAssocID="{02A9B20E-054C-486A-915E-AADE96C7BC69}" presName="text2" presStyleLbl="fgAcc2" presStyleIdx="1" presStyleCnt="2">
        <dgm:presLayoutVars>
          <dgm:chPref val="3"/>
        </dgm:presLayoutVars>
      </dgm:prSet>
      <dgm:spPr/>
      <dgm:t>
        <a:bodyPr/>
        <a:lstStyle/>
        <a:p>
          <a:endParaRPr lang="en-US"/>
        </a:p>
      </dgm:t>
    </dgm:pt>
    <dgm:pt modelId="{FF1952AA-B7E6-4A94-BBE4-6BC1C73CBCED}" type="pres">
      <dgm:prSet presAssocID="{02A9B20E-054C-486A-915E-AADE96C7BC69}" presName="hierChild3" presStyleCnt="0"/>
      <dgm:spPr/>
    </dgm:pt>
  </dgm:ptLst>
  <dgm:cxnLst>
    <dgm:cxn modelId="{5A5D8F6F-94B7-4F05-9952-1F5B5D23FB34}" type="presOf" srcId="{B6119A65-4181-4B30-858B-8149657C7847}" destId="{F1A06351-B2D6-4F97-ADC3-FBFB510A4E63}" srcOrd="0" destOrd="0" presId="urn:microsoft.com/office/officeart/2005/8/layout/hierarchy1"/>
    <dgm:cxn modelId="{8BEBE984-BDF9-4022-8801-085A7B1BE4B9}" type="presOf" srcId="{29DD2D13-7766-4630-91BD-4733AD4E2DF3}" destId="{3B8EA893-AE64-4CE5-A66F-37F6C96A6C62}" srcOrd="0" destOrd="0" presId="urn:microsoft.com/office/officeart/2005/8/layout/hierarchy1"/>
    <dgm:cxn modelId="{B74E9E91-C79B-47DF-900C-89863C1FF82A}" type="presOf" srcId="{E5836A46-69D7-4AAC-944F-FA21D97EA493}" destId="{C633DB6C-2F86-4303-ACA7-EC67DE24AA0A}" srcOrd="0" destOrd="0" presId="urn:microsoft.com/office/officeart/2005/8/layout/hierarchy1"/>
    <dgm:cxn modelId="{F767AE66-5DF2-4574-9B0A-AEEA82FAD6E4}" srcId="{29DD2D13-7766-4630-91BD-4733AD4E2DF3}" destId="{59EE5466-B13F-48F3-ACB7-A4DD894C9FD7}" srcOrd="2" destOrd="0" parTransId="{BF6ED8E9-B81B-4A56-AB69-B05D430E2BB0}" sibTransId="{B4711BAB-A481-4EFA-8744-9FFFC0121DB6}"/>
    <dgm:cxn modelId="{F0FB7C06-CD44-409B-B893-7D32C9F6BCEA}" type="presOf" srcId="{1D3FD344-2239-4499-BC8D-0B9A79D0AC8D}" destId="{A17FFFC2-CDC4-4705-80EC-931513455C51}" srcOrd="0" destOrd="0" presId="urn:microsoft.com/office/officeart/2005/8/layout/hierarchy1"/>
    <dgm:cxn modelId="{496DEA37-F651-454A-A2DB-74FA91BD32B2}" srcId="{B6119A65-4181-4B30-858B-8149657C7847}" destId="{1B6AD8EC-37CC-41F5-B191-4B888AAA49EC}" srcOrd="2" destOrd="0" parTransId="{B02FA5DF-1601-4C96-8631-EB8F1B4F2ADE}" sibTransId="{73D50A06-02A8-4462-B86D-ACF04F79CE95}"/>
    <dgm:cxn modelId="{2AA45747-CC3B-4E4B-BA8F-9437057CE963}" type="presOf" srcId="{8844FB1F-D4EA-4C7D-83B7-A276AAD5FB40}" destId="{02E0F457-F050-4418-96A4-520EB5F568FC}" srcOrd="0" destOrd="0" presId="urn:microsoft.com/office/officeart/2005/8/layout/hierarchy1"/>
    <dgm:cxn modelId="{C024D09E-57A3-4256-AAE6-AE98173A0D89}" type="presOf" srcId="{B02FA5DF-1601-4C96-8631-EB8F1B4F2ADE}" destId="{7A686131-79C1-4984-91E5-207E3E65ABD5}" srcOrd="0" destOrd="0" presId="urn:microsoft.com/office/officeart/2005/8/layout/hierarchy1"/>
    <dgm:cxn modelId="{B2B2F390-3845-48B9-B0C7-6927478C1A93}" type="presOf" srcId="{1B6AD8EC-37CC-41F5-B191-4B888AAA49EC}" destId="{DEBA41B0-542D-4B3C-95E5-5A82ACFE2DD7}" srcOrd="0" destOrd="0" presId="urn:microsoft.com/office/officeart/2005/8/layout/hierarchy1"/>
    <dgm:cxn modelId="{B7F53E75-218F-400A-AEF3-7F17C40AFB37}" srcId="{59EE5466-B13F-48F3-ACB7-A4DD894C9FD7}" destId="{3DFE097F-EEC0-4B11-B5CC-F9C9C4DB785F}" srcOrd="0" destOrd="0" parTransId="{A9559909-B2F8-402F-A801-8563703C2AE8}" sibTransId="{784F1389-F525-4C54-B3F9-F4D12F984C8B}"/>
    <dgm:cxn modelId="{54C6982F-D038-4D02-B585-AE3DBC3AFE83}" type="presOf" srcId="{052AE7ED-2F02-4A49-8588-9B49A3C738B5}" destId="{537070D3-0577-4F6F-A7DF-318AD74E6E72}" srcOrd="0" destOrd="0" presId="urn:microsoft.com/office/officeart/2005/8/layout/hierarchy1"/>
    <dgm:cxn modelId="{B01C70C2-E332-44B7-8736-CD1ABDA129D0}" type="presOf" srcId="{3DFE097F-EEC0-4B11-B5CC-F9C9C4DB785F}" destId="{C663CD78-F429-49C4-98E5-8B2D9A77E022}" srcOrd="0" destOrd="0" presId="urn:microsoft.com/office/officeart/2005/8/layout/hierarchy1"/>
    <dgm:cxn modelId="{BF8CDCDC-6AE1-4BF2-8C58-9973EFE5B1EE}" srcId="{E5836A46-69D7-4AAC-944F-FA21D97EA493}" destId="{D2DFE774-099F-4363-9513-0D87AA7D775F}" srcOrd="0" destOrd="0" parTransId="{15A45433-2613-4126-9ADB-D711C571CBA6}" sibTransId="{E150CA3D-77F6-4438-BE16-1A71719A5394}"/>
    <dgm:cxn modelId="{7BC5C1DB-CF7B-44B2-89FC-DA29E64BD774}" type="presOf" srcId="{15A45433-2613-4126-9ADB-D711C571CBA6}" destId="{7A39C63C-7BA1-4804-8952-4B1CF0617D90}" srcOrd="0" destOrd="0" presId="urn:microsoft.com/office/officeart/2005/8/layout/hierarchy1"/>
    <dgm:cxn modelId="{44E1813C-E3AE-4F5E-9CD1-A24AC4EB0BE0}" srcId="{FA5690AD-8BF1-4B8D-BB56-0508108A46DA}" destId="{D71CA9BA-CB5E-47E7-8157-69E647C0423D}" srcOrd="0" destOrd="0" parTransId="{2ACD2BA6-C4EF-4837-8423-79590FC57541}" sibTransId="{B1B6E379-D9B2-4AAB-82BF-CBB8DE3BA76F}"/>
    <dgm:cxn modelId="{4123CA8E-9615-4F70-A5B3-1CF487DDD190}" type="presOf" srcId="{98A47D3F-862C-4F6E-B16D-02927C83E4B0}" destId="{8906E216-4E13-411B-BA3D-383E731441A2}" srcOrd="0" destOrd="0" presId="urn:microsoft.com/office/officeart/2005/8/layout/hierarchy1"/>
    <dgm:cxn modelId="{38EB7F51-42A6-48DB-9858-3BA66E9CD7E3}" type="presOf" srcId="{9D30400B-B41D-4FB4-AF9D-843924C36DD6}" destId="{120610DB-01BC-4A9B-A1BC-7934C32A0CB1}" srcOrd="0" destOrd="0" presId="urn:microsoft.com/office/officeart/2005/8/layout/hierarchy1"/>
    <dgm:cxn modelId="{138191D6-2148-4993-8041-5F156A9ED112}" srcId="{D71CA9BA-CB5E-47E7-8157-69E647C0423D}" destId="{B6119A65-4181-4B30-858B-8149657C7847}" srcOrd="0" destOrd="0" parTransId="{3B0C23B1-EFDB-4D00-B1F5-21E6200848DC}" sibTransId="{A68FD559-E812-4D75-A92D-45FE961515A0}"/>
    <dgm:cxn modelId="{743954B1-D905-45FD-8CDE-E401301DED43}" srcId="{D71CA9BA-CB5E-47E7-8157-69E647C0423D}" destId="{02A9B20E-054C-486A-915E-AADE96C7BC69}" srcOrd="1" destOrd="0" parTransId="{6DECB80F-B5D5-42E8-A998-F8683C914C69}" sibTransId="{29016943-615F-4BD5-9E04-991C2B009CE7}"/>
    <dgm:cxn modelId="{DB76DB1F-0E09-4F95-B16B-ABE6CF69400B}" srcId="{B6119A65-4181-4B30-858B-8149657C7847}" destId="{E5836A46-69D7-4AAC-944F-FA21D97EA493}" srcOrd="1" destOrd="0" parTransId="{1D3FD344-2239-4499-BC8D-0B9A79D0AC8D}" sibTransId="{72AEF424-5C5A-4E18-8756-10414F6E06D0}"/>
    <dgm:cxn modelId="{7AC3AD88-48EB-4D35-9D1A-58D82E6C4AE8}" type="presOf" srcId="{6DECB80F-B5D5-42E8-A998-F8683C914C69}" destId="{231A4979-4574-4A98-8788-B57683E5F32B}" srcOrd="0" destOrd="0" presId="urn:microsoft.com/office/officeart/2005/8/layout/hierarchy1"/>
    <dgm:cxn modelId="{166906F8-4550-4633-B2B0-D9A9E1BBCE42}" type="presOf" srcId="{02A9B20E-054C-486A-915E-AADE96C7BC69}" destId="{DB82EA84-EBC5-4472-8B91-5F4EFCBB0FA7}" srcOrd="0" destOrd="0" presId="urn:microsoft.com/office/officeart/2005/8/layout/hierarchy1"/>
    <dgm:cxn modelId="{F18BEB14-5054-4447-9742-34B5358C152E}" srcId="{29DD2D13-7766-4630-91BD-4733AD4E2DF3}" destId="{D37252F3-2839-488D-9716-3C4B2FCDEA72}" srcOrd="1" destOrd="0" parTransId="{8844FB1F-D4EA-4C7D-83B7-A276AAD5FB40}" sibTransId="{71EB86DC-1664-4D93-B0F4-42A1F846B3E7}"/>
    <dgm:cxn modelId="{C3ACFF8D-466E-4D26-8259-E31A3F7065AA}" type="presOf" srcId="{59EE5466-B13F-48F3-ACB7-A4DD894C9FD7}" destId="{337E3D20-671E-4A8A-874E-ED14E6E4CECD}" srcOrd="0" destOrd="0" presId="urn:microsoft.com/office/officeart/2005/8/layout/hierarchy1"/>
    <dgm:cxn modelId="{25CF4C1C-5DC0-4545-A18E-1210A70E73C5}" type="presOf" srcId="{A9559909-B2F8-402F-A801-8563703C2AE8}" destId="{4048BCA6-D63A-4687-A08C-5383342E195D}" srcOrd="0" destOrd="0" presId="urn:microsoft.com/office/officeart/2005/8/layout/hierarchy1"/>
    <dgm:cxn modelId="{F1B3C724-FDA9-4C88-84E5-E7CBB44EFC28}" srcId="{29DD2D13-7766-4630-91BD-4733AD4E2DF3}" destId="{052AE7ED-2F02-4A49-8588-9B49A3C738B5}" srcOrd="0" destOrd="0" parTransId="{9D30400B-B41D-4FB4-AF9D-843924C36DD6}" sibTransId="{A1930455-173B-46C7-A9DF-6525F8A25870}"/>
    <dgm:cxn modelId="{4391DC56-BA60-490E-9AFA-78832FFFBC1D}" type="presOf" srcId="{FA5690AD-8BF1-4B8D-BB56-0508108A46DA}" destId="{D7754373-64D6-4261-857C-5C7FB71B8782}" srcOrd="0" destOrd="0" presId="urn:microsoft.com/office/officeart/2005/8/layout/hierarchy1"/>
    <dgm:cxn modelId="{64FE1700-927B-45A4-AAE2-6C8EF0A330E7}" srcId="{B6119A65-4181-4B30-858B-8149657C7847}" destId="{29DD2D13-7766-4630-91BD-4733AD4E2DF3}" srcOrd="0" destOrd="0" parTransId="{98A47D3F-862C-4F6E-B16D-02927C83E4B0}" sibTransId="{CF46418C-1B78-431D-9982-C2C5D87560A9}"/>
    <dgm:cxn modelId="{07DFC3A8-BB68-4F4C-8065-3617DE63D689}" type="presOf" srcId="{3B0C23B1-EFDB-4D00-B1F5-21E6200848DC}" destId="{D6FBC543-CB11-40D3-A5E9-7348253C2F82}" srcOrd="0" destOrd="0" presId="urn:microsoft.com/office/officeart/2005/8/layout/hierarchy1"/>
    <dgm:cxn modelId="{39B31984-7181-4F5D-AC15-7BE7968F0894}" type="presOf" srcId="{D37252F3-2839-488D-9716-3C4B2FCDEA72}" destId="{805FEB76-0E42-4391-BE27-555283C0C924}" srcOrd="0" destOrd="0" presId="urn:microsoft.com/office/officeart/2005/8/layout/hierarchy1"/>
    <dgm:cxn modelId="{7C8F5898-6735-4A17-9525-76D8E98B842E}" type="presOf" srcId="{BF6ED8E9-B81B-4A56-AB69-B05D430E2BB0}" destId="{4C3D4EA6-CEBA-4ABB-BC7C-AA1AF1076CC3}" srcOrd="0" destOrd="0" presId="urn:microsoft.com/office/officeart/2005/8/layout/hierarchy1"/>
    <dgm:cxn modelId="{D5D4CB57-5406-4E3F-B272-921FEC4AD3D2}" type="presOf" srcId="{D2DFE774-099F-4363-9513-0D87AA7D775F}" destId="{52C48914-73CC-48B0-8FB5-9E27193AF9F8}" srcOrd="0" destOrd="0" presId="urn:microsoft.com/office/officeart/2005/8/layout/hierarchy1"/>
    <dgm:cxn modelId="{1F8A5D0C-DEBB-4996-AE6B-E21B3F41E8CE}" type="presOf" srcId="{D71CA9BA-CB5E-47E7-8157-69E647C0423D}" destId="{F90008BC-5409-4807-9876-0C17D2B3BFC9}" srcOrd="0" destOrd="0" presId="urn:microsoft.com/office/officeart/2005/8/layout/hierarchy1"/>
    <dgm:cxn modelId="{07A1FA9E-8339-4303-9139-DB7F24FCE0EF}" type="presParOf" srcId="{D7754373-64D6-4261-857C-5C7FB71B8782}" destId="{01D748FF-5D1E-47A1-A9CE-F49CFAE95A4D}" srcOrd="0" destOrd="0" presId="urn:microsoft.com/office/officeart/2005/8/layout/hierarchy1"/>
    <dgm:cxn modelId="{3C74CCA8-D5D7-410F-BDC2-CAB34BAB7C18}" type="presParOf" srcId="{01D748FF-5D1E-47A1-A9CE-F49CFAE95A4D}" destId="{126F5C34-5AC9-4A0D-A98A-37C4DFC6CC08}" srcOrd="0" destOrd="0" presId="urn:microsoft.com/office/officeart/2005/8/layout/hierarchy1"/>
    <dgm:cxn modelId="{F1386396-5ACF-4B2A-AC0B-8157D1952C37}" type="presParOf" srcId="{126F5C34-5AC9-4A0D-A98A-37C4DFC6CC08}" destId="{144ECB65-6A95-427D-9D9F-595EDFBA13A6}" srcOrd="0" destOrd="0" presId="urn:microsoft.com/office/officeart/2005/8/layout/hierarchy1"/>
    <dgm:cxn modelId="{F0E5742B-59F5-4380-9C29-85523A9EF5E6}" type="presParOf" srcId="{126F5C34-5AC9-4A0D-A98A-37C4DFC6CC08}" destId="{F90008BC-5409-4807-9876-0C17D2B3BFC9}" srcOrd="1" destOrd="0" presId="urn:microsoft.com/office/officeart/2005/8/layout/hierarchy1"/>
    <dgm:cxn modelId="{14B815E2-FCC2-4A2A-89DE-6A2C17B0ED0C}" type="presParOf" srcId="{01D748FF-5D1E-47A1-A9CE-F49CFAE95A4D}" destId="{E16069F8-8E38-4BF3-8FCA-FC626361C74C}" srcOrd="1" destOrd="0" presId="urn:microsoft.com/office/officeart/2005/8/layout/hierarchy1"/>
    <dgm:cxn modelId="{0DC82290-5DA5-401F-A01C-4635AAE3D933}" type="presParOf" srcId="{E16069F8-8E38-4BF3-8FCA-FC626361C74C}" destId="{D6FBC543-CB11-40D3-A5E9-7348253C2F82}" srcOrd="0" destOrd="0" presId="urn:microsoft.com/office/officeart/2005/8/layout/hierarchy1"/>
    <dgm:cxn modelId="{DC0E3A24-828E-4076-9F21-3A9DB6FE765B}" type="presParOf" srcId="{E16069F8-8E38-4BF3-8FCA-FC626361C74C}" destId="{E015537E-3ED4-4C9F-8E4C-8172ED51ACA9}" srcOrd="1" destOrd="0" presId="urn:microsoft.com/office/officeart/2005/8/layout/hierarchy1"/>
    <dgm:cxn modelId="{9F81BA76-81EE-48BA-9626-6C1D36D9E6D6}" type="presParOf" srcId="{E015537E-3ED4-4C9F-8E4C-8172ED51ACA9}" destId="{3005E70B-138D-4B68-A874-5D17A273858C}" srcOrd="0" destOrd="0" presId="urn:microsoft.com/office/officeart/2005/8/layout/hierarchy1"/>
    <dgm:cxn modelId="{A39DBA7B-AA45-4551-91D0-08F82274F3E6}" type="presParOf" srcId="{3005E70B-138D-4B68-A874-5D17A273858C}" destId="{6D770479-A8A1-4187-822F-22E4111C34DB}" srcOrd="0" destOrd="0" presId="urn:microsoft.com/office/officeart/2005/8/layout/hierarchy1"/>
    <dgm:cxn modelId="{8F690588-5240-4CFD-B8FE-8A9A42530603}" type="presParOf" srcId="{3005E70B-138D-4B68-A874-5D17A273858C}" destId="{F1A06351-B2D6-4F97-ADC3-FBFB510A4E63}" srcOrd="1" destOrd="0" presId="urn:microsoft.com/office/officeart/2005/8/layout/hierarchy1"/>
    <dgm:cxn modelId="{ED14832B-3552-44DD-AD69-00C842CAC4A2}" type="presParOf" srcId="{E015537E-3ED4-4C9F-8E4C-8172ED51ACA9}" destId="{ECBE713D-69E2-4690-A1B3-220EC0887436}" srcOrd="1" destOrd="0" presId="urn:microsoft.com/office/officeart/2005/8/layout/hierarchy1"/>
    <dgm:cxn modelId="{9FB5D4D0-72DB-46FF-95BF-23E041C38908}" type="presParOf" srcId="{ECBE713D-69E2-4690-A1B3-220EC0887436}" destId="{8906E216-4E13-411B-BA3D-383E731441A2}" srcOrd="0" destOrd="0" presId="urn:microsoft.com/office/officeart/2005/8/layout/hierarchy1"/>
    <dgm:cxn modelId="{4A913723-8E09-42FB-B4AF-2A8C0A3882B3}" type="presParOf" srcId="{ECBE713D-69E2-4690-A1B3-220EC0887436}" destId="{9D2042CB-E470-4176-A1FE-6B5F9082E9AF}" srcOrd="1" destOrd="0" presId="urn:microsoft.com/office/officeart/2005/8/layout/hierarchy1"/>
    <dgm:cxn modelId="{710945F5-E0F5-4978-B61C-1003027C9A12}" type="presParOf" srcId="{9D2042CB-E470-4176-A1FE-6B5F9082E9AF}" destId="{7ECBA9F2-2FAF-46C7-96F3-92C96B9E5FAF}" srcOrd="0" destOrd="0" presId="urn:microsoft.com/office/officeart/2005/8/layout/hierarchy1"/>
    <dgm:cxn modelId="{1B7C48BC-66DE-466A-9F05-ECD820823BF5}" type="presParOf" srcId="{7ECBA9F2-2FAF-46C7-96F3-92C96B9E5FAF}" destId="{0F7BE4B0-BEB1-4169-B303-68834EF9DB8A}" srcOrd="0" destOrd="0" presId="urn:microsoft.com/office/officeart/2005/8/layout/hierarchy1"/>
    <dgm:cxn modelId="{FC6D4631-086C-41BC-9E70-545ECB6400D7}" type="presParOf" srcId="{7ECBA9F2-2FAF-46C7-96F3-92C96B9E5FAF}" destId="{3B8EA893-AE64-4CE5-A66F-37F6C96A6C62}" srcOrd="1" destOrd="0" presId="urn:microsoft.com/office/officeart/2005/8/layout/hierarchy1"/>
    <dgm:cxn modelId="{25B3072C-0BDE-4CAD-B29E-DE81E64CD781}" type="presParOf" srcId="{9D2042CB-E470-4176-A1FE-6B5F9082E9AF}" destId="{544576A8-F9AA-4F6A-B335-DBEAED4E593E}" srcOrd="1" destOrd="0" presId="urn:microsoft.com/office/officeart/2005/8/layout/hierarchy1"/>
    <dgm:cxn modelId="{9C844E7D-390A-4108-9922-E20DE574194C}" type="presParOf" srcId="{544576A8-F9AA-4F6A-B335-DBEAED4E593E}" destId="{120610DB-01BC-4A9B-A1BC-7934C32A0CB1}" srcOrd="0" destOrd="0" presId="urn:microsoft.com/office/officeart/2005/8/layout/hierarchy1"/>
    <dgm:cxn modelId="{A98AADBA-DFD9-4ECE-B87A-83E2F4D25CC0}" type="presParOf" srcId="{544576A8-F9AA-4F6A-B335-DBEAED4E593E}" destId="{D08CF3AD-FCFE-4779-84C5-F6CE8A2706E2}" srcOrd="1" destOrd="0" presId="urn:microsoft.com/office/officeart/2005/8/layout/hierarchy1"/>
    <dgm:cxn modelId="{9CF481CA-82E0-4415-B6F7-02D155C0DDC0}" type="presParOf" srcId="{D08CF3AD-FCFE-4779-84C5-F6CE8A2706E2}" destId="{6CFA5499-D994-4D47-81C9-E81BA51B0203}" srcOrd="0" destOrd="0" presId="urn:microsoft.com/office/officeart/2005/8/layout/hierarchy1"/>
    <dgm:cxn modelId="{EF11151D-B46B-46DD-AB5E-58A74083CCE7}" type="presParOf" srcId="{6CFA5499-D994-4D47-81C9-E81BA51B0203}" destId="{358075D9-23EC-4D51-B5B0-F44A4F2D0B21}" srcOrd="0" destOrd="0" presId="urn:microsoft.com/office/officeart/2005/8/layout/hierarchy1"/>
    <dgm:cxn modelId="{DA02CA29-8010-4D48-9FD0-8348A602A1A8}" type="presParOf" srcId="{6CFA5499-D994-4D47-81C9-E81BA51B0203}" destId="{537070D3-0577-4F6F-A7DF-318AD74E6E72}" srcOrd="1" destOrd="0" presId="urn:microsoft.com/office/officeart/2005/8/layout/hierarchy1"/>
    <dgm:cxn modelId="{278F4FDB-CCDD-42D1-A231-E126D627D2DC}" type="presParOf" srcId="{D08CF3AD-FCFE-4779-84C5-F6CE8A2706E2}" destId="{7067F988-9028-4B57-8B8A-570A41EF1FB6}" srcOrd="1" destOrd="0" presId="urn:microsoft.com/office/officeart/2005/8/layout/hierarchy1"/>
    <dgm:cxn modelId="{EDBE4A4C-498D-4C6A-987C-2A9185545823}" type="presParOf" srcId="{544576A8-F9AA-4F6A-B335-DBEAED4E593E}" destId="{02E0F457-F050-4418-96A4-520EB5F568FC}" srcOrd="2" destOrd="0" presId="urn:microsoft.com/office/officeart/2005/8/layout/hierarchy1"/>
    <dgm:cxn modelId="{56268512-BC39-424C-8F56-25FE50730D7A}" type="presParOf" srcId="{544576A8-F9AA-4F6A-B335-DBEAED4E593E}" destId="{C9A888D7-C19A-4FE9-ADBD-714C7C0E82D2}" srcOrd="3" destOrd="0" presId="urn:microsoft.com/office/officeart/2005/8/layout/hierarchy1"/>
    <dgm:cxn modelId="{2AD2AA80-1108-4BE4-8796-95CD9AAA325E}" type="presParOf" srcId="{C9A888D7-C19A-4FE9-ADBD-714C7C0E82D2}" destId="{2187C679-D4C5-4B6D-A303-C36CAF9489EA}" srcOrd="0" destOrd="0" presId="urn:microsoft.com/office/officeart/2005/8/layout/hierarchy1"/>
    <dgm:cxn modelId="{2977ABC4-1E77-4E35-B7A5-631839EBCDDA}" type="presParOf" srcId="{2187C679-D4C5-4B6D-A303-C36CAF9489EA}" destId="{AB445962-18B8-4E22-ACD5-39008B5DBE58}" srcOrd="0" destOrd="0" presId="urn:microsoft.com/office/officeart/2005/8/layout/hierarchy1"/>
    <dgm:cxn modelId="{83BE7F9F-ACB9-45B9-921C-CEACCCB4279B}" type="presParOf" srcId="{2187C679-D4C5-4B6D-A303-C36CAF9489EA}" destId="{805FEB76-0E42-4391-BE27-555283C0C924}" srcOrd="1" destOrd="0" presId="urn:microsoft.com/office/officeart/2005/8/layout/hierarchy1"/>
    <dgm:cxn modelId="{1C099FA5-2F13-4A07-97DD-66B6EBBAEC3D}" type="presParOf" srcId="{C9A888D7-C19A-4FE9-ADBD-714C7C0E82D2}" destId="{A90279F6-4B54-461D-8FD6-ECAE42207668}" srcOrd="1" destOrd="0" presId="urn:microsoft.com/office/officeart/2005/8/layout/hierarchy1"/>
    <dgm:cxn modelId="{F6F7CBCE-3410-4CE8-8F28-604553D500E7}" type="presParOf" srcId="{544576A8-F9AA-4F6A-B335-DBEAED4E593E}" destId="{4C3D4EA6-CEBA-4ABB-BC7C-AA1AF1076CC3}" srcOrd="4" destOrd="0" presId="urn:microsoft.com/office/officeart/2005/8/layout/hierarchy1"/>
    <dgm:cxn modelId="{9620AEAD-B742-4E73-8AF0-E552F4CE5D5A}" type="presParOf" srcId="{544576A8-F9AA-4F6A-B335-DBEAED4E593E}" destId="{F1601474-16CB-4D86-8101-62A59AA8F52D}" srcOrd="5" destOrd="0" presId="urn:microsoft.com/office/officeart/2005/8/layout/hierarchy1"/>
    <dgm:cxn modelId="{1C6624F2-31C9-438A-BA53-5079F90D5106}" type="presParOf" srcId="{F1601474-16CB-4D86-8101-62A59AA8F52D}" destId="{6F1E0B02-1F1C-45A8-86C8-DE6AFBCAE985}" srcOrd="0" destOrd="0" presId="urn:microsoft.com/office/officeart/2005/8/layout/hierarchy1"/>
    <dgm:cxn modelId="{03ACEDFA-4C0B-4A88-BCFE-12597F6F2950}" type="presParOf" srcId="{6F1E0B02-1F1C-45A8-86C8-DE6AFBCAE985}" destId="{51882612-B78F-4A10-8CFB-F4324CD64C44}" srcOrd="0" destOrd="0" presId="urn:microsoft.com/office/officeart/2005/8/layout/hierarchy1"/>
    <dgm:cxn modelId="{10E8EF8F-6001-445E-94B0-F5B105B2EB54}" type="presParOf" srcId="{6F1E0B02-1F1C-45A8-86C8-DE6AFBCAE985}" destId="{337E3D20-671E-4A8A-874E-ED14E6E4CECD}" srcOrd="1" destOrd="0" presId="urn:microsoft.com/office/officeart/2005/8/layout/hierarchy1"/>
    <dgm:cxn modelId="{9425036E-788A-47B6-A1FB-D454F3A75072}" type="presParOf" srcId="{F1601474-16CB-4D86-8101-62A59AA8F52D}" destId="{EC913C13-7D24-431D-ABBF-F9FF7F405EBE}" srcOrd="1" destOrd="0" presId="urn:microsoft.com/office/officeart/2005/8/layout/hierarchy1"/>
    <dgm:cxn modelId="{7D10C538-B33B-4A8F-9A6E-7925564CF9FB}" type="presParOf" srcId="{EC913C13-7D24-431D-ABBF-F9FF7F405EBE}" destId="{4048BCA6-D63A-4687-A08C-5383342E195D}" srcOrd="0" destOrd="0" presId="urn:microsoft.com/office/officeart/2005/8/layout/hierarchy1"/>
    <dgm:cxn modelId="{F3611077-587B-4E58-B61A-43AE06990641}" type="presParOf" srcId="{EC913C13-7D24-431D-ABBF-F9FF7F405EBE}" destId="{C407C073-BD8F-40AC-AC8F-5504C85200FE}" srcOrd="1" destOrd="0" presId="urn:microsoft.com/office/officeart/2005/8/layout/hierarchy1"/>
    <dgm:cxn modelId="{9055D047-514D-406B-9A4C-A27867849F07}" type="presParOf" srcId="{C407C073-BD8F-40AC-AC8F-5504C85200FE}" destId="{D5642469-B1A3-49F3-A837-3BA9BFF184B3}" srcOrd="0" destOrd="0" presId="urn:microsoft.com/office/officeart/2005/8/layout/hierarchy1"/>
    <dgm:cxn modelId="{397A2075-9903-47A4-9C09-5E903F5D3107}" type="presParOf" srcId="{D5642469-B1A3-49F3-A837-3BA9BFF184B3}" destId="{76BDBD5B-8548-4F62-BB5A-BC76D125939C}" srcOrd="0" destOrd="0" presId="urn:microsoft.com/office/officeart/2005/8/layout/hierarchy1"/>
    <dgm:cxn modelId="{0D94BC84-2CF2-43E8-B11A-65C5793E203F}" type="presParOf" srcId="{D5642469-B1A3-49F3-A837-3BA9BFF184B3}" destId="{C663CD78-F429-49C4-98E5-8B2D9A77E022}" srcOrd="1" destOrd="0" presId="urn:microsoft.com/office/officeart/2005/8/layout/hierarchy1"/>
    <dgm:cxn modelId="{FACC1DA2-B56C-48F1-9E77-486467D5B947}" type="presParOf" srcId="{C407C073-BD8F-40AC-AC8F-5504C85200FE}" destId="{366A4B0E-F80E-4BC2-A8C0-312C5B956EE5}" srcOrd="1" destOrd="0" presId="urn:microsoft.com/office/officeart/2005/8/layout/hierarchy1"/>
    <dgm:cxn modelId="{19B9EA29-1864-4556-A23E-186DC63DC26F}" type="presParOf" srcId="{ECBE713D-69E2-4690-A1B3-220EC0887436}" destId="{A17FFFC2-CDC4-4705-80EC-931513455C51}" srcOrd="2" destOrd="0" presId="urn:microsoft.com/office/officeart/2005/8/layout/hierarchy1"/>
    <dgm:cxn modelId="{FDDE50E4-9645-4966-80FC-F1012A04DB4A}" type="presParOf" srcId="{ECBE713D-69E2-4690-A1B3-220EC0887436}" destId="{E7AB4673-F5EF-45D3-B159-F1B2E04F1533}" srcOrd="3" destOrd="0" presId="urn:microsoft.com/office/officeart/2005/8/layout/hierarchy1"/>
    <dgm:cxn modelId="{8E485F8F-B58F-4ABA-91CC-200E2924ECA3}" type="presParOf" srcId="{E7AB4673-F5EF-45D3-B159-F1B2E04F1533}" destId="{48D013E4-BB1E-4A67-A108-798988A3170B}" srcOrd="0" destOrd="0" presId="urn:microsoft.com/office/officeart/2005/8/layout/hierarchy1"/>
    <dgm:cxn modelId="{5527B09E-16C4-4194-B3C0-ABA66DB492A3}" type="presParOf" srcId="{48D013E4-BB1E-4A67-A108-798988A3170B}" destId="{B7F8FBA0-88AE-4C45-A207-AE89C30FF5A4}" srcOrd="0" destOrd="0" presId="urn:microsoft.com/office/officeart/2005/8/layout/hierarchy1"/>
    <dgm:cxn modelId="{209A7D50-1043-4968-BCB9-7F3A3D764498}" type="presParOf" srcId="{48D013E4-BB1E-4A67-A108-798988A3170B}" destId="{C633DB6C-2F86-4303-ACA7-EC67DE24AA0A}" srcOrd="1" destOrd="0" presId="urn:microsoft.com/office/officeart/2005/8/layout/hierarchy1"/>
    <dgm:cxn modelId="{419C550A-BF88-41FE-8EDF-57FA58DAE063}" type="presParOf" srcId="{E7AB4673-F5EF-45D3-B159-F1B2E04F1533}" destId="{7FCA7B54-75A2-41C2-8EDD-DF1AFFC3F806}" srcOrd="1" destOrd="0" presId="urn:microsoft.com/office/officeart/2005/8/layout/hierarchy1"/>
    <dgm:cxn modelId="{3C8FFD58-172C-4318-B0E8-3DBF98326526}" type="presParOf" srcId="{7FCA7B54-75A2-41C2-8EDD-DF1AFFC3F806}" destId="{7A39C63C-7BA1-4804-8952-4B1CF0617D90}" srcOrd="0" destOrd="0" presId="urn:microsoft.com/office/officeart/2005/8/layout/hierarchy1"/>
    <dgm:cxn modelId="{5BACCA11-81CB-4334-BC96-C1417D5ADB36}" type="presParOf" srcId="{7FCA7B54-75A2-41C2-8EDD-DF1AFFC3F806}" destId="{41E23E2C-0D10-4BF4-9DEB-CF57E9DD3763}" srcOrd="1" destOrd="0" presId="urn:microsoft.com/office/officeart/2005/8/layout/hierarchy1"/>
    <dgm:cxn modelId="{F7694AA0-69DF-43E7-B52D-AA3E70D438B9}" type="presParOf" srcId="{41E23E2C-0D10-4BF4-9DEB-CF57E9DD3763}" destId="{ED6E71A5-6610-40C2-B1B6-FADF903E6660}" srcOrd="0" destOrd="0" presId="urn:microsoft.com/office/officeart/2005/8/layout/hierarchy1"/>
    <dgm:cxn modelId="{0E6236B6-FD31-4441-A3E4-A484248820CA}" type="presParOf" srcId="{ED6E71A5-6610-40C2-B1B6-FADF903E6660}" destId="{6A828926-502A-48CF-BB33-8B0328533B99}" srcOrd="0" destOrd="0" presId="urn:microsoft.com/office/officeart/2005/8/layout/hierarchy1"/>
    <dgm:cxn modelId="{1FC8A38E-3EC7-4F67-8699-7E52FE226229}" type="presParOf" srcId="{ED6E71A5-6610-40C2-B1B6-FADF903E6660}" destId="{52C48914-73CC-48B0-8FB5-9E27193AF9F8}" srcOrd="1" destOrd="0" presId="urn:microsoft.com/office/officeart/2005/8/layout/hierarchy1"/>
    <dgm:cxn modelId="{8188E3D7-B17C-476D-8226-7E2C36AE6B4C}" type="presParOf" srcId="{41E23E2C-0D10-4BF4-9DEB-CF57E9DD3763}" destId="{BADDC2E1-67B0-4704-A594-5380EE0928B2}" srcOrd="1" destOrd="0" presId="urn:microsoft.com/office/officeart/2005/8/layout/hierarchy1"/>
    <dgm:cxn modelId="{8B57A753-2BD8-4E50-9AC0-7AEFD2C58AD6}" type="presParOf" srcId="{ECBE713D-69E2-4690-A1B3-220EC0887436}" destId="{7A686131-79C1-4984-91E5-207E3E65ABD5}" srcOrd="4" destOrd="0" presId="urn:microsoft.com/office/officeart/2005/8/layout/hierarchy1"/>
    <dgm:cxn modelId="{D167C36E-1095-47FF-AA54-5AEA757DD943}" type="presParOf" srcId="{ECBE713D-69E2-4690-A1B3-220EC0887436}" destId="{7D457AA9-3767-4FBA-8015-118078DF6A20}" srcOrd="5" destOrd="0" presId="urn:microsoft.com/office/officeart/2005/8/layout/hierarchy1"/>
    <dgm:cxn modelId="{30EE5BF7-CDD0-4ACB-9752-961CE403EB80}" type="presParOf" srcId="{7D457AA9-3767-4FBA-8015-118078DF6A20}" destId="{0EF65E3C-3A1D-40CD-85CE-A653E63FC645}" srcOrd="0" destOrd="0" presId="urn:microsoft.com/office/officeart/2005/8/layout/hierarchy1"/>
    <dgm:cxn modelId="{4D63DE9D-A072-4E4E-A5F3-E13CC6E25240}" type="presParOf" srcId="{0EF65E3C-3A1D-40CD-85CE-A653E63FC645}" destId="{0FE39E8C-8200-483A-81E0-CA37CC4EB77B}" srcOrd="0" destOrd="0" presId="urn:microsoft.com/office/officeart/2005/8/layout/hierarchy1"/>
    <dgm:cxn modelId="{F6D91B87-5C01-4F00-A512-5F053EB9B39C}" type="presParOf" srcId="{0EF65E3C-3A1D-40CD-85CE-A653E63FC645}" destId="{DEBA41B0-542D-4B3C-95E5-5A82ACFE2DD7}" srcOrd="1" destOrd="0" presId="urn:microsoft.com/office/officeart/2005/8/layout/hierarchy1"/>
    <dgm:cxn modelId="{7ECE49ED-780E-456C-9B52-ACB28F8B51BE}" type="presParOf" srcId="{7D457AA9-3767-4FBA-8015-118078DF6A20}" destId="{91AD89D6-BC8B-4A6B-A187-88B3E9AB5BD1}" srcOrd="1" destOrd="0" presId="urn:microsoft.com/office/officeart/2005/8/layout/hierarchy1"/>
    <dgm:cxn modelId="{8B1ACAD0-D33A-46BE-9EF2-B32B4431CC9A}" type="presParOf" srcId="{E16069F8-8E38-4BF3-8FCA-FC626361C74C}" destId="{231A4979-4574-4A98-8788-B57683E5F32B}" srcOrd="2" destOrd="0" presId="urn:microsoft.com/office/officeart/2005/8/layout/hierarchy1"/>
    <dgm:cxn modelId="{4973AAC9-95A8-434A-B109-BB8CEB01A911}" type="presParOf" srcId="{E16069F8-8E38-4BF3-8FCA-FC626361C74C}" destId="{15E3C6A0-497D-4D53-8825-AA71261F6CCD}" srcOrd="3" destOrd="0" presId="urn:microsoft.com/office/officeart/2005/8/layout/hierarchy1"/>
    <dgm:cxn modelId="{E05BA257-633E-4362-B0E0-9451C77293A1}" type="presParOf" srcId="{15E3C6A0-497D-4D53-8825-AA71261F6CCD}" destId="{54C04A55-2CEB-4CF1-A3D1-08C1122B47AB}" srcOrd="0" destOrd="0" presId="urn:microsoft.com/office/officeart/2005/8/layout/hierarchy1"/>
    <dgm:cxn modelId="{07149E48-6F2D-459E-BDAA-CC5BCDBF8BEA}" type="presParOf" srcId="{54C04A55-2CEB-4CF1-A3D1-08C1122B47AB}" destId="{27CEC07F-6BCF-4C4D-B776-3EF4AFC6B49A}" srcOrd="0" destOrd="0" presId="urn:microsoft.com/office/officeart/2005/8/layout/hierarchy1"/>
    <dgm:cxn modelId="{082511E1-BD13-4107-AB0E-13A69B06A994}" type="presParOf" srcId="{54C04A55-2CEB-4CF1-A3D1-08C1122B47AB}" destId="{DB82EA84-EBC5-4472-8B91-5F4EFCBB0FA7}" srcOrd="1" destOrd="0" presId="urn:microsoft.com/office/officeart/2005/8/layout/hierarchy1"/>
    <dgm:cxn modelId="{8BA21B64-B30C-46B9-BE87-CD8A2DD15B30}" type="presParOf" srcId="{15E3C6A0-497D-4D53-8825-AA71261F6CCD}" destId="{FF1952AA-B7E6-4A94-BBE4-6BC1C73CBC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5690AD-8BF1-4B8D-BB56-0508108A46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71CA9BA-CB5E-47E7-8157-69E647C0423D}">
      <dgm:prSet phldrT="[Text]"/>
      <dgm:spPr/>
      <dgm:t>
        <a:bodyPr/>
        <a:lstStyle/>
        <a:p>
          <a:r>
            <a:rPr lang="en-US" dirty="0" err="1" smtClean="0"/>
            <a:t>Throwable</a:t>
          </a:r>
          <a:endParaRPr lang="en-US" dirty="0"/>
        </a:p>
      </dgm:t>
    </dgm:pt>
    <dgm:pt modelId="{2ACD2BA6-C4EF-4837-8423-79590FC57541}" type="parTrans" cxnId="{44E1813C-E3AE-4F5E-9CD1-A24AC4EB0BE0}">
      <dgm:prSet/>
      <dgm:spPr/>
      <dgm:t>
        <a:bodyPr/>
        <a:lstStyle/>
        <a:p>
          <a:endParaRPr lang="en-US"/>
        </a:p>
      </dgm:t>
    </dgm:pt>
    <dgm:pt modelId="{B1B6E379-D9B2-4AAB-82BF-CBB8DE3BA76F}" type="sibTrans" cxnId="{44E1813C-E3AE-4F5E-9CD1-A24AC4EB0BE0}">
      <dgm:prSet/>
      <dgm:spPr/>
      <dgm:t>
        <a:bodyPr/>
        <a:lstStyle/>
        <a:p>
          <a:endParaRPr lang="en-US"/>
        </a:p>
      </dgm:t>
    </dgm:pt>
    <dgm:pt modelId="{B6119A65-4181-4B30-858B-8149657C7847}">
      <dgm:prSet phldrT="[Text]"/>
      <dgm:spPr/>
      <dgm:t>
        <a:bodyPr/>
        <a:lstStyle/>
        <a:p>
          <a:r>
            <a:rPr lang="en-US" dirty="0" smtClean="0"/>
            <a:t>Exception</a:t>
          </a:r>
          <a:endParaRPr lang="en-US" dirty="0"/>
        </a:p>
      </dgm:t>
    </dgm:pt>
    <dgm:pt modelId="{3B0C23B1-EFDB-4D00-B1F5-21E6200848DC}" type="parTrans" cxnId="{138191D6-2148-4993-8041-5F156A9ED112}">
      <dgm:prSet/>
      <dgm:spPr/>
      <dgm:t>
        <a:bodyPr/>
        <a:lstStyle/>
        <a:p>
          <a:endParaRPr lang="en-US"/>
        </a:p>
      </dgm:t>
    </dgm:pt>
    <dgm:pt modelId="{A68FD559-E812-4D75-A92D-45FE961515A0}" type="sibTrans" cxnId="{138191D6-2148-4993-8041-5F156A9ED112}">
      <dgm:prSet/>
      <dgm:spPr/>
      <dgm:t>
        <a:bodyPr/>
        <a:lstStyle/>
        <a:p>
          <a:endParaRPr lang="en-US"/>
        </a:p>
      </dgm:t>
    </dgm:pt>
    <dgm:pt modelId="{29DD2D13-7766-4630-91BD-4733AD4E2DF3}">
      <dgm:prSet phldrT="[Text]"/>
      <dgm:spPr/>
      <dgm:t>
        <a:bodyPr/>
        <a:lstStyle/>
        <a:p>
          <a:r>
            <a:rPr lang="en-US" dirty="0" smtClean="0"/>
            <a:t>Runtime Exception</a:t>
          </a:r>
          <a:endParaRPr lang="en-US" dirty="0"/>
        </a:p>
      </dgm:t>
    </dgm:pt>
    <dgm:pt modelId="{98A47D3F-862C-4F6E-B16D-02927C83E4B0}" type="parTrans" cxnId="{64FE1700-927B-45A4-AAE2-6C8EF0A330E7}">
      <dgm:prSet/>
      <dgm:spPr/>
      <dgm:t>
        <a:bodyPr/>
        <a:lstStyle/>
        <a:p>
          <a:endParaRPr lang="en-US"/>
        </a:p>
      </dgm:t>
    </dgm:pt>
    <dgm:pt modelId="{CF46418C-1B78-431D-9982-C2C5D87560A9}" type="sibTrans" cxnId="{64FE1700-927B-45A4-AAE2-6C8EF0A330E7}">
      <dgm:prSet/>
      <dgm:spPr/>
      <dgm:t>
        <a:bodyPr/>
        <a:lstStyle/>
        <a:p>
          <a:endParaRPr lang="en-US"/>
        </a:p>
      </dgm:t>
    </dgm:pt>
    <dgm:pt modelId="{02A9B20E-054C-486A-915E-AADE96C7BC69}">
      <dgm:prSet phldrT="[Text]"/>
      <dgm:spPr/>
      <dgm:t>
        <a:bodyPr/>
        <a:lstStyle/>
        <a:p>
          <a:r>
            <a:rPr lang="en-US" dirty="0" smtClean="0"/>
            <a:t>Error</a:t>
          </a:r>
          <a:endParaRPr lang="en-US" dirty="0"/>
        </a:p>
      </dgm:t>
    </dgm:pt>
    <dgm:pt modelId="{6DECB80F-B5D5-42E8-A998-F8683C914C69}" type="parTrans" cxnId="{743954B1-D905-45FD-8CDE-E401301DED43}">
      <dgm:prSet/>
      <dgm:spPr/>
      <dgm:t>
        <a:bodyPr/>
        <a:lstStyle/>
        <a:p>
          <a:endParaRPr lang="en-US"/>
        </a:p>
      </dgm:t>
    </dgm:pt>
    <dgm:pt modelId="{29016943-615F-4BD5-9E04-991C2B009CE7}" type="sibTrans" cxnId="{743954B1-D905-45FD-8CDE-E401301DED43}">
      <dgm:prSet/>
      <dgm:spPr/>
      <dgm:t>
        <a:bodyPr/>
        <a:lstStyle/>
        <a:p>
          <a:endParaRPr lang="en-US"/>
        </a:p>
      </dgm:t>
    </dgm:pt>
    <dgm:pt modelId="{59EE5466-B13F-48F3-ACB7-A4DD894C9FD7}">
      <dgm:prSet phldrT="[Text]"/>
      <dgm:spPr/>
      <dgm:t>
        <a:bodyPr/>
        <a:lstStyle/>
        <a:p>
          <a:r>
            <a:rPr lang="en-US" dirty="0" smtClean="0"/>
            <a:t>Illegal Argument Exception</a:t>
          </a:r>
          <a:endParaRPr lang="en-US" dirty="0"/>
        </a:p>
      </dgm:t>
    </dgm:pt>
    <dgm:pt modelId="{BF6ED8E9-B81B-4A56-AB69-B05D430E2BB0}" type="parTrans" cxnId="{F767AE66-5DF2-4574-9B0A-AEEA82FAD6E4}">
      <dgm:prSet/>
      <dgm:spPr/>
      <dgm:t>
        <a:bodyPr/>
        <a:lstStyle/>
        <a:p>
          <a:endParaRPr lang="en-US"/>
        </a:p>
      </dgm:t>
    </dgm:pt>
    <dgm:pt modelId="{B4711BAB-A481-4EFA-8744-9FFFC0121DB6}" type="sibTrans" cxnId="{F767AE66-5DF2-4574-9B0A-AEEA82FAD6E4}">
      <dgm:prSet/>
      <dgm:spPr/>
      <dgm:t>
        <a:bodyPr/>
        <a:lstStyle/>
        <a:p>
          <a:endParaRPr lang="en-US"/>
        </a:p>
      </dgm:t>
    </dgm:pt>
    <dgm:pt modelId="{3DFE097F-EEC0-4B11-B5CC-F9C9C4DB785F}">
      <dgm:prSet phldrT="[Text]"/>
      <dgm:spPr/>
      <dgm:t>
        <a:bodyPr/>
        <a:lstStyle/>
        <a:p>
          <a:r>
            <a:rPr lang="en-US" dirty="0" smtClean="0"/>
            <a:t>Number Format Exception</a:t>
          </a:r>
          <a:endParaRPr lang="en-US" dirty="0"/>
        </a:p>
      </dgm:t>
    </dgm:pt>
    <dgm:pt modelId="{A9559909-B2F8-402F-A801-8563703C2AE8}" type="parTrans" cxnId="{B7F53E75-218F-400A-AEF3-7F17C40AFB37}">
      <dgm:prSet/>
      <dgm:spPr/>
      <dgm:t>
        <a:bodyPr/>
        <a:lstStyle/>
        <a:p>
          <a:endParaRPr lang="en-US"/>
        </a:p>
      </dgm:t>
    </dgm:pt>
    <dgm:pt modelId="{784F1389-F525-4C54-B3F9-F4D12F984C8B}" type="sibTrans" cxnId="{B7F53E75-218F-400A-AEF3-7F17C40AFB37}">
      <dgm:prSet/>
      <dgm:spPr/>
      <dgm:t>
        <a:bodyPr/>
        <a:lstStyle/>
        <a:p>
          <a:endParaRPr lang="en-US"/>
        </a:p>
      </dgm:t>
    </dgm:pt>
    <dgm:pt modelId="{D37252F3-2839-488D-9716-3C4B2FCDEA72}">
      <dgm:prSet phldrT="[Text]"/>
      <dgm:spPr/>
      <dgm:t>
        <a:bodyPr/>
        <a:lstStyle/>
        <a:p>
          <a:r>
            <a:rPr lang="en-US" dirty="0" smtClean="0"/>
            <a:t>Buffer Overflow Exception</a:t>
          </a:r>
          <a:endParaRPr lang="en-US" dirty="0"/>
        </a:p>
      </dgm:t>
    </dgm:pt>
    <dgm:pt modelId="{8844FB1F-D4EA-4C7D-83B7-A276AAD5FB40}" type="parTrans" cxnId="{F18BEB14-5054-4447-9742-34B5358C152E}">
      <dgm:prSet/>
      <dgm:spPr/>
      <dgm:t>
        <a:bodyPr/>
        <a:lstStyle/>
        <a:p>
          <a:endParaRPr lang="en-US"/>
        </a:p>
      </dgm:t>
    </dgm:pt>
    <dgm:pt modelId="{71EB86DC-1664-4D93-B0F4-42A1F846B3E7}" type="sibTrans" cxnId="{F18BEB14-5054-4447-9742-34B5358C152E}">
      <dgm:prSet/>
      <dgm:spPr/>
      <dgm:t>
        <a:bodyPr/>
        <a:lstStyle/>
        <a:p>
          <a:endParaRPr lang="en-US"/>
        </a:p>
      </dgm:t>
    </dgm:pt>
    <dgm:pt modelId="{052AE7ED-2F02-4A49-8588-9B49A3C738B5}">
      <dgm:prSet phldrT="[Text]"/>
      <dgm:spPr/>
      <dgm:t>
        <a:bodyPr/>
        <a:lstStyle/>
        <a:p>
          <a:r>
            <a:rPr lang="en-US" dirty="0" smtClean="0"/>
            <a:t>Null Pointer Exception</a:t>
          </a:r>
          <a:endParaRPr lang="en-US" dirty="0"/>
        </a:p>
      </dgm:t>
    </dgm:pt>
    <dgm:pt modelId="{9D30400B-B41D-4FB4-AF9D-843924C36DD6}" type="parTrans" cxnId="{F1B3C724-FDA9-4C88-84E5-E7CBB44EFC28}">
      <dgm:prSet/>
      <dgm:spPr/>
      <dgm:t>
        <a:bodyPr/>
        <a:lstStyle/>
        <a:p>
          <a:endParaRPr lang="en-US"/>
        </a:p>
      </dgm:t>
    </dgm:pt>
    <dgm:pt modelId="{A1930455-173B-46C7-A9DF-6525F8A25870}" type="sibTrans" cxnId="{F1B3C724-FDA9-4C88-84E5-E7CBB44EFC28}">
      <dgm:prSet/>
      <dgm:spPr/>
      <dgm:t>
        <a:bodyPr/>
        <a:lstStyle/>
        <a:p>
          <a:endParaRPr lang="en-US"/>
        </a:p>
      </dgm:t>
    </dgm:pt>
    <dgm:pt modelId="{E5836A46-69D7-4AAC-944F-FA21D97EA493}">
      <dgm:prSet phldrT="[Text]"/>
      <dgm:spPr/>
      <dgm:t>
        <a:bodyPr/>
        <a:lstStyle/>
        <a:p>
          <a:r>
            <a:rPr lang="en-US" dirty="0" smtClean="0"/>
            <a:t>IO Exception</a:t>
          </a:r>
          <a:endParaRPr lang="en-US" dirty="0"/>
        </a:p>
      </dgm:t>
    </dgm:pt>
    <dgm:pt modelId="{1D3FD344-2239-4499-BC8D-0B9A79D0AC8D}" type="parTrans" cxnId="{DB76DB1F-0E09-4F95-B16B-ABE6CF69400B}">
      <dgm:prSet/>
      <dgm:spPr/>
      <dgm:t>
        <a:bodyPr/>
        <a:lstStyle/>
        <a:p>
          <a:endParaRPr lang="en-US"/>
        </a:p>
      </dgm:t>
    </dgm:pt>
    <dgm:pt modelId="{72AEF424-5C5A-4E18-8756-10414F6E06D0}" type="sibTrans" cxnId="{DB76DB1F-0E09-4F95-B16B-ABE6CF69400B}">
      <dgm:prSet/>
      <dgm:spPr/>
      <dgm:t>
        <a:bodyPr/>
        <a:lstStyle/>
        <a:p>
          <a:endParaRPr lang="en-US"/>
        </a:p>
      </dgm:t>
    </dgm:pt>
    <dgm:pt modelId="{D2DFE774-099F-4363-9513-0D87AA7D775F}">
      <dgm:prSet phldrT="[Text]"/>
      <dgm:spPr/>
      <dgm:t>
        <a:bodyPr/>
        <a:lstStyle/>
        <a:p>
          <a:r>
            <a:rPr lang="en-US" dirty="0" smtClean="0"/>
            <a:t>File Not Found Exception</a:t>
          </a:r>
          <a:endParaRPr lang="en-US" dirty="0"/>
        </a:p>
      </dgm:t>
    </dgm:pt>
    <dgm:pt modelId="{15A45433-2613-4126-9ADB-D711C571CBA6}" type="parTrans" cxnId="{BF8CDCDC-6AE1-4BF2-8C58-9973EFE5B1EE}">
      <dgm:prSet/>
      <dgm:spPr/>
      <dgm:t>
        <a:bodyPr/>
        <a:lstStyle/>
        <a:p>
          <a:endParaRPr lang="en-US"/>
        </a:p>
      </dgm:t>
    </dgm:pt>
    <dgm:pt modelId="{E150CA3D-77F6-4438-BE16-1A71719A5394}" type="sibTrans" cxnId="{BF8CDCDC-6AE1-4BF2-8C58-9973EFE5B1EE}">
      <dgm:prSet/>
      <dgm:spPr/>
      <dgm:t>
        <a:bodyPr/>
        <a:lstStyle/>
        <a:p>
          <a:endParaRPr lang="en-US"/>
        </a:p>
      </dgm:t>
    </dgm:pt>
    <dgm:pt modelId="{1B6AD8EC-37CC-41F5-B191-4B888AAA49EC}">
      <dgm:prSet phldrT="[Text]"/>
      <dgm:spPr/>
      <dgm:t>
        <a:bodyPr/>
        <a:lstStyle/>
        <a:p>
          <a:r>
            <a:rPr lang="en-US" dirty="0" smtClean="0"/>
            <a:t>A user defined Exception</a:t>
          </a:r>
          <a:endParaRPr lang="en-US" dirty="0"/>
        </a:p>
      </dgm:t>
    </dgm:pt>
    <dgm:pt modelId="{73D50A06-02A8-4462-B86D-ACF04F79CE95}" type="sibTrans" cxnId="{496DEA37-F651-454A-A2DB-74FA91BD32B2}">
      <dgm:prSet/>
      <dgm:spPr/>
      <dgm:t>
        <a:bodyPr/>
        <a:lstStyle/>
        <a:p>
          <a:endParaRPr lang="en-US"/>
        </a:p>
      </dgm:t>
    </dgm:pt>
    <dgm:pt modelId="{B02FA5DF-1601-4C96-8631-EB8F1B4F2ADE}" type="parTrans" cxnId="{496DEA37-F651-454A-A2DB-74FA91BD32B2}">
      <dgm:prSet/>
      <dgm:spPr/>
      <dgm:t>
        <a:bodyPr/>
        <a:lstStyle/>
        <a:p>
          <a:endParaRPr lang="en-US"/>
        </a:p>
      </dgm:t>
    </dgm:pt>
    <dgm:pt modelId="{D7754373-64D6-4261-857C-5C7FB71B8782}" type="pres">
      <dgm:prSet presAssocID="{FA5690AD-8BF1-4B8D-BB56-0508108A46DA}" presName="hierChild1" presStyleCnt="0">
        <dgm:presLayoutVars>
          <dgm:chPref val="1"/>
          <dgm:dir/>
          <dgm:animOne val="branch"/>
          <dgm:animLvl val="lvl"/>
          <dgm:resizeHandles/>
        </dgm:presLayoutVars>
      </dgm:prSet>
      <dgm:spPr/>
      <dgm:t>
        <a:bodyPr/>
        <a:lstStyle/>
        <a:p>
          <a:endParaRPr lang="en-US"/>
        </a:p>
      </dgm:t>
    </dgm:pt>
    <dgm:pt modelId="{01D748FF-5D1E-47A1-A9CE-F49CFAE95A4D}" type="pres">
      <dgm:prSet presAssocID="{D71CA9BA-CB5E-47E7-8157-69E647C0423D}" presName="hierRoot1" presStyleCnt="0"/>
      <dgm:spPr/>
    </dgm:pt>
    <dgm:pt modelId="{126F5C34-5AC9-4A0D-A98A-37C4DFC6CC08}" type="pres">
      <dgm:prSet presAssocID="{D71CA9BA-CB5E-47E7-8157-69E647C0423D}" presName="composite" presStyleCnt="0"/>
      <dgm:spPr/>
    </dgm:pt>
    <dgm:pt modelId="{144ECB65-6A95-427D-9D9F-595EDFBA13A6}" type="pres">
      <dgm:prSet presAssocID="{D71CA9BA-CB5E-47E7-8157-69E647C0423D}" presName="background" presStyleLbl="node0" presStyleIdx="0" presStyleCnt="1"/>
      <dgm:spPr/>
    </dgm:pt>
    <dgm:pt modelId="{F90008BC-5409-4807-9876-0C17D2B3BFC9}" type="pres">
      <dgm:prSet presAssocID="{D71CA9BA-CB5E-47E7-8157-69E647C0423D}" presName="text" presStyleLbl="fgAcc0" presStyleIdx="0" presStyleCnt="1">
        <dgm:presLayoutVars>
          <dgm:chPref val="3"/>
        </dgm:presLayoutVars>
      </dgm:prSet>
      <dgm:spPr/>
      <dgm:t>
        <a:bodyPr/>
        <a:lstStyle/>
        <a:p>
          <a:endParaRPr lang="en-US"/>
        </a:p>
      </dgm:t>
    </dgm:pt>
    <dgm:pt modelId="{E16069F8-8E38-4BF3-8FCA-FC626361C74C}" type="pres">
      <dgm:prSet presAssocID="{D71CA9BA-CB5E-47E7-8157-69E647C0423D}" presName="hierChild2" presStyleCnt="0"/>
      <dgm:spPr/>
    </dgm:pt>
    <dgm:pt modelId="{D6FBC543-CB11-40D3-A5E9-7348253C2F82}" type="pres">
      <dgm:prSet presAssocID="{3B0C23B1-EFDB-4D00-B1F5-21E6200848DC}" presName="Name10" presStyleLbl="parChTrans1D2" presStyleIdx="0" presStyleCnt="2"/>
      <dgm:spPr/>
      <dgm:t>
        <a:bodyPr/>
        <a:lstStyle/>
        <a:p>
          <a:endParaRPr lang="en-US"/>
        </a:p>
      </dgm:t>
    </dgm:pt>
    <dgm:pt modelId="{E015537E-3ED4-4C9F-8E4C-8172ED51ACA9}" type="pres">
      <dgm:prSet presAssocID="{B6119A65-4181-4B30-858B-8149657C7847}" presName="hierRoot2" presStyleCnt="0"/>
      <dgm:spPr/>
    </dgm:pt>
    <dgm:pt modelId="{3005E70B-138D-4B68-A874-5D17A273858C}" type="pres">
      <dgm:prSet presAssocID="{B6119A65-4181-4B30-858B-8149657C7847}" presName="composite2" presStyleCnt="0"/>
      <dgm:spPr/>
    </dgm:pt>
    <dgm:pt modelId="{6D770479-A8A1-4187-822F-22E4111C34DB}" type="pres">
      <dgm:prSet presAssocID="{B6119A65-4181-4B30-858B-8149657C7847}" presName="background2" presStyleLbl="node2" presStyleIdx="0" presStyleCnt="2"/>
      <dgm:spPr/>
    </dgm:pt>
    <dgm:pt modelId="{F1A06351-B2D6-4F97-ADC3-FBFB510A4E63}" type="pres">
      <dgm:prSet presAssocID="{B6119A65-4181-4B30-858B-8149657C7847}" presName="text2" presStyleLbl="fgAcc2" presStyleIdx="0" presStyleCnt="2">
        <dgm:presLayoutVars>
          <dgm:chPref val="3"/>
        </dgm:presLayoutVars>
      </dgm:prSet>
      <dgm:spPr/>
      <dgm:t>
        <a:bodyPr/>
        <a:lstStyle/>
        <a:p>
          <a:endParaRPr lang="en-US"/>
        </a:p>
      </dgm:t>
    </dgm:pt>
    <dgm:pt modelId="{ECBE713D-69E2-4690-A1B3-220EC0887436}" type="pres">
      <dgm:prSet presAssocID="{B6119A65-4181-4B30-858B-8149657C7847}" presName="hierChild3" presStyleCnt="0"/>
      <dgm:spPr/>
    </dgm:pt>
    <dgm:pt modelId="{8906E216-4E13-411B-BA3D-383E731441A2}" type="pres">
      <dgm:prSet presAssocID="{98A47D3F-862C-4F6E-B16D-02927C83E4B0}" presName="Name17" presStyleLbl="parChTrans1D3" presStyleIdx="0" presStyleCnt="3"/>
      <dgm:spPr/>
      <dgm:t>
        <a:bodyPr/>
        <a:lstStyle/>
        <a:p>
          <a:endParaRPr lang="en-US"/>
        </a:p>
      </dgm:t>
    </dgm:pt>
    <dgm:pt modelId="{9D2042CB-E470-4176-A1FE-6B5F9082E9AF}" type="pres">
      <dgm:prSet presAssocID="{29DD2D13-7766-4630-91BD-4733AD4E2DF3}" presName="hierRoot3" presStyleCnt="0"/>
      <dgm:spPr/>
    </dgm:pt>
    <dgm:pt modelId="{7ECBA9F2-2FAF-46C7-96F3-92C96B9E5FAF}" type="pres">
      <dgm:prSet presAssocID="{29DD2D13-7766-4630-91BD-4733AD4E2DF3}" presName="composite3" presStyleCnt="0"/>
      <dgm:spPr/>
    </dgm:pt>
    <dgm:pt modelId="{0F7BE4B0-BEB1-4169-B303-68834EF9DB8A}" type="pres">
      <dgm:prSet presAssocID="{29DD2D13-7766-4630-91BD-4733AD4E2DF3}" presName="background3" presStyleLbl="node3" presStyleIdx="0" presStyleCnt="3"/>
      <dgm:spPr>
        <a:solidFill>
          <a:srgbClr val="00B050"/>
        </a:solidFill>
      </dgm:spPr>
    </dgm:pt>
    <dgm:pt modelId="{3B8EA893-AE64-4CE5-A66F-37F6C96A6C62}" type="pres">
      <dgm:prSet presAssocID="{29DD2D13-7766-4630-91BD-4733AD4E2DF3}" presName="text3" presStyleLbl="fgAcc3" presStyleIdx="0" presStyleCnt="3">
        <dgm:presLayoutVars>
          <dgm:chPref val="3"/>
        </dgm:presLayoutVars>
      </dgm:prSet>
      <dgm:spPr/>
      <dgm:t>
        <a:bodyPr/>
        <a:lstStyle/>
        <a:p>
          <a:endParaRPr lang="en-US"/>
        </a:p>
      </dgm:t>
    </dgm:pt>
    <dgm:pt modelId="{544576A8-F9AA-4F6A-B335-DBEAED4E593E}" type="pres">
      <dgm:prSet presAssocID="{29DD2D13-7766-4630-91BD-4733AD4E2DF3}" presName="hierChild4" presStyleCnt="0"/>
      <dgm:spPr/>
    </dgm:pt>
    <dgm:pt modelId="{120610DB-01BC-4A9B-A1BC-7934C32A0CB1}" type="pres">
      <dgm:prSet presAssocID="{9D30400B-B41D-4FB4-AF9D-843924C36DD6}" presName="Name23" presStyleLbl="parChTrans1D4" presStyleIdx="0" presStyleCnt="5"/>
      <dgm:spPr/>
      <dgm:t>
        <a:bodyPr/>
        <a:lstStyle/>
        <a:p>
          <a:endParaRPr lang="en-US"/>
        </a:p>
      </dgm:t>
    </dgm:pt>
    <dgm:pt modelId="{D08CF3AD-FCFE-4779-84C5-F6CE8A2706E2}" type="pres">
      <dgm:prSet presAssocID="{052AE7ED-2F02-4A49-8588-9B49A3C738B5}" presName="hierRoot4" presStyleCnt="0"/>
      <dgm:spPr/>
    </dgm:pt>
    <dgm:pt modelId="{6CFA5499-D994-4D47-81C9-E81BA51B0203}" type="pres">
      <dgm:prSet presAssocID="{052AE7ED-2F02-4A49-8588-9B49A3C738B5}" presName="composite4" presStyleCnt="0"/>
      <dgm:spPr/>
    </dgm:pt>
    <dgm:pt modelId="{358075D9-23EC-4D51-B5B0-F44A4F2D0B21}" type="pres">
      <dgm:prSet presAssocID="{052AE7ED-2F02-4A49-8588-9B49A3C738B5}" presName="background4" presStyleLbl="node4" presStyleIdx="0" presStyleCnt="5"/>
      <dgm:spPr>
        <a:solidFill>
          <a:srgbClr val="00B050"/>
        </a:solidFill>
      </dgm:spPr>
    </dgm:pt>
    <dgm:pt modelId="{537070D3-0577-4F6F-A7DF-318AD74E6E72}" type="pres">
      <dgm:prSet presAssocID="{052AE7ED-2F02-4A49-8588-9B49A3C738B5}" presName="text4" presStyleLbl="fgAcc4" presStyleIdx="0" presStyleCnt="5">
        <dgm:presLayoutVars>
          <dgm:chPref val="3"/>
        </dgm:presLayoutVars>
      </dgm:prSet>
      <dgm:spPr/>
      <dgm:t>
        <a:bodyPr/>
        <a:lstStyle/>
        <a:p>
          <a:endParaRPr lang="en-US"/>
        </a:p>
      </dgm:t>
    </dgm:pt>
    <dgm:pt modelId="{7067F988-9028-4B57-8B8A-570A41EF1FB6}" type="pres">
      <dgm:prSet presAssocID="{052AE7ED-2F02-4A49-8588-9B49A3C738B5}" presName="hierChild5" presStyleCnt="0"/>
      <dgm:spPr/>
    </dgm:pt>
    <dgm:pt modelId="{02E0F457-F050-4418-96A4-520EB5F568FC}" type="pres">
      <dgm:prSet presAssocID="{8844FB1F-D4EA-4C7D-83B7-A276AAD5FB40}" presName="Name23" presStyleLbl="parChTrans1D4" presStyleIdx="1" presStyleCnt="5"/>
      <dgm:spPr/>
      <dgm:t>
        <a:bodyPr/>
        <a:lstStyle/>
        <a:p>
          <a:endParaRPr lang="en-US"/>
        </a:p>
      </dgm:t>
    </dgm:pt>
    <dgm:pt modelId="{C9A888D7-C19A-4FE9-ADBD-714C7C0E82D2}" type="pres">
      <dgm:prSet presAssocID="{D37252F3-2839-488D-9716-3C4B2FCDEA72}" presName="hierRoot4" presStyleCnt="0"/>
      <dgm:spPr/>
    </dgm:pt>
    <dgm:pt modelId="{2187C679-D4C5-4B6D-A303-C36CAF9489EA}" type="pres">
      <dgm:prSet presAssocID="{D37252F3-2839-488D-9716-3C4B2FCDEA72}" presName="composite4" presStyleCnt="0"/>
      <dgm:spPr/>
    </dgm:pt>
    <dgm:pt modelId="{AB445962-18B8-4E22-ACD5-39008B5DBE58}" type="pres">
      <dgm:prSet presAssocID="{D37252F3-2839-488D-9716-3C4B2FCDEA72}" presName="background4" presStyleLbl="node4" presStyleIdx="1" presStyleCnt="5"/>
      <dgm:spPr>
        <a:solidFill>
          <a:srgbClr val="00B050"/>
        </a:solidFill>
      </dgm:spPr>
    </dgm:pt>
    <dgm:pt modelId="{805FEB76-0E42-4391-BE27-555283C0C924}" type="pres">
      <dgm:prSet presAssocID="{D37252F3-2839-488D-9716-3C4B2FCDEA72}" presName="text4" presStyleLbl="fgAcc4" presStyleIdx="1" presStyleCnt="5">
        <dgm:presLayoutVars>
          <dgm:chPref val="3"/>
        </dgm:presLayoutVars>
      </dgm:prSet>
      <dgm:spPr/>
      <dgm:t>
        <a:bodyPr/>
        <a:lstStyle/>
        <a:p>
          <a:endParaRPr lang="en-US"/>
        </a:p>
      </dgm:t>
    </dgm:pt>
    <dgm:pt modelId="{A90279F6-4B54-461D-8FD6-ECAE42207668}" type="pres">
      <dgm:prSet presAssocID="{D37252F3-2839-488D-9716-3C4B2FCDEA72}" presName="hierChild5" presStyleCnt="0"/>
      <dgm:spPr/>
    </dgm:pt>
    <dgm:pt modelId="{4C3D4EA6-CEBA-4ABB-BC7C-AA1AF1076CC3}" type="pres">
      <dgm:prSet presAssocID="{BF6ED8E9-B81B-4A56-AB69-B05D430E2BB0}" presName="Name23" presStyleLbl="parChTrans1D4" presStyleIdx="2" presStyleCnt="5"/>
      <dgm:spPr/>
      <dgm:t>
        <a:bodyPr/>
        <a:lstStyle/>
        <a:p>
          <a:endParaRPr lang="en-US"/>
        </a:p>
      </dgm:t>
    </dgm:pt>
    <dgm:pt modelId="{F1601474-16CB-4D86-8101-62A59AA8F52D}" type="pres">
      <dgm:prSet presAssocID="{59EE5466-B13F-48F3-ACB7-A4DD894C9FD7}" presName="hierRoot4" presStyleCnt="0"/>
      <dgm:spPr/>
    </dgm:pt>
    <dgm:pt modelId="{6F1E0B02-1F1C-45A8-86C8-DE6AFBCAE985}" type="pres">
      <dgm:prSet presAssocID="{59EE5466-B13F-48F3-ACB7-A4DD894C9FD7}" presName="composite4" presStyleCnt="0"/>
      <dgm:spPr/>
    </dgm:pt>
    <dgm:pt modelId="{51882612-B78F-4A10-8CFB-F4324CD64C44}" type="pres">
      <dgm:prSet presAssocID="{59EE5466-B13F-48F3-ACB7-A4DD894C9FD7}" presName="background4" presStyleLbl="node4" presStyleIdx="2" presStyleCnt="5"/>
      <dgm:spPr>
        <a:solidFill>
          <a:srgbClr val="00B050"/>
        </a:solidFill>
      </dgm:spPr>
    </dgm:pt>
    <dgm:pt modelId="{337E3D20-671E-4A8A-874E-ED14E6E4CECD}" type="pres">
      <dgm:prSet presAssocID="{59EE5466-B13F-48F3-ACB7-A4DD894C9FD7}" presName="text4" presStyleLbl="fgAcc4" presStyleIdx="2" presStyleCnt="5">
        <dgm:presLayoutVars>
          <dgm:chPref val="3"/>
        </dgm:presLayoutVars>
      </dgm:prSet>
      <dgm:spPr/>
      <dgm:t>
        <a:bodyPr/>
        <a:lstStyle/>
        <a:p>
          <a:endParaRPr lang="en-US"/>
        </a:p>
      </dgm:t>
    </dgm:pt>
    <dgm:pt modelId="{EC913C13-7D24-431D-ABBF-F9FF7F405EBE}" type="pres">
      <dgm:prSet presAssocID="{59EE5466-B13F-48F3-ACB7-A4DD894C9FD7}" presName="hierChild5" presStyleCnt="0"/>
      <dgm:spPr/>
    </dgm:pt>
    <dgm:pt modelId="{4048BCA6-D63A-4687-A08C-5383342E195D}" type="pres">
      <dgm:prSet presAssocID="{A9559909-B2F8-402F-A801-8563703C2AE8}" presName="Name23" presStyleLbl="parChTrans1D4" presStyleIdx="3" presStyleCnt="5"/>
      <dgm:spPr/>
      <dgm:t>
        <a:bodyPr/>
        <a:lstStyle/>
        <a:p>
          <a:endParaRPr lang="en-US"/>
        </a:p>
      </dgm:t>
    </dgm:pt>
    <dgm:pt modelId="{C407C073-BD8F-40AC-AC8F-5504C85200FE}" type="pres">
      <dgm:prSet presAssocID="{3DFE097F-EEC0-4B11-B5CC-F9C9C4DB785F}" presName="hierRoot4" presStyleCnt="0"/>
      <dgm:spPr/>
    </dgm:pt>
    <dgm:pt modelId="{D5642469-B1A3-49F3-A837-3BA9BFF184B3}" type="pres">
      <dgm:prSet presAssocID="{3DFE097F-EEC0-4B11-B5CC-F9C9C4DB785F}" presName="composite4" presStyleCnt="0"/>
      <dgm:spPr/>
    </dgm:pt>
    <dgm:pt modelId="{76BDBD5B-8548-4F62-BB5A-BC76D125939C}" type="pres">
      <dgm:prSet presAssocID="{3DFE097F-EEC0-4B11-B5CC-F9C9C4DB785F}" presName="background4" presStyleLbl="node4" presStyleIdx="3" presStyleCnt="5"/>
      <dgm:spPr>
        <a:solidFill>
          <a:srgbClr val="00B050"/>
        </a:solidFill>
      </dgm:spPr>
    </dgm:pt>
    <dgm:pt modelId="{C663CD78-F429-49C4-98E5-8B2D9A77E022}" type="pres">
      <dgm:prSet presAssocID="{3DFE097F-EEC0-4B11-B5CC-F9C9C4DB785F}" presName="text4" presStyleLbl="fgAcc4" presStyleIdx="3" presStyleCnt="5">
        <dgm:presLayoutVars>
          <dgm:chPref val="3"/>
        </dgm:presLayoutVars>
      </dgm:prSet>
      <dgm:spPr/>
      <dgm:t>
        <a:bodyPr/>
        <a:lstStyle/>
        <a:p>
          <a:endParaRPr lang="en-US"/>
        </a:p>
      </dgm:t>
    </dgm:pt>
    <dgm:pt modelId="{366A4B0E-F80E-4BC2-A8C0-312C5B956EE5}" type="pres">
      <dgm:prSet presAssocID="{3DFE097F-EEC0-4B11-B5CC-F9C9C4DB785F}" presName="hierChild5" presStyleCnt="0"/>
      <dgm:spPr/>
    </dgm:pt>
    <dgm:pt modelId="{A17FFFC2-CDC4-4705-80EC-931513455C51}" type="pres">
      <dgm:prSet presAssocID="{1D3FD344-2239-4499-BC8D-0B9A79D0AC8D}" presName="Name17" presStyleLbl="parChTrans1D3" presStyleIdx="1" presStyleCnt="3"/>
      <dgm:spPr/>
      <dgm:t>
        <a:bodyPr/>
        <a:lstStyle/>
        <a:p>
          <a:endParaRPr lang="en-US"/>
        </a:p>
      </dgm:t>
    </dgm:pt>
    <dgm:pt modelId="{E7AB4673-F5EF-45D3-B159-F1B2E04F1533}" type="pres">
      <dgm:prSet presAssocID="{E5836A46-69D7-4AAC-944F-FA21D97EA493}" presName="hierRoot3" presStyleCnt="0"/>
      <dgm:spPr/>
    </dgm:pt>
    <dgm:pt modelId="{48D013E4-BB1E-4A67-A108-798988A3170B}" type="pres">
      <dgm:prSet presAssocID="{E5836A46-69D7-4AAC-944F-FA21D97EA493}" presName="composite3" presStyleCnt="0"/>
      <dgm:spPr/>
    </dgm:pt>
    <dgm:pt modelId="{B7F8FBA0-88AE-4C45-A207-AE89C30FF5A4}" type="pres">
      <dgm:prSet presAssocID="{E5836A46-69D7-4AAC-944F-FA21D97EA493}" presName="background3" presStyleLbl="node3" presStyleIdx="1" presStyleCnt="3"/>
      <dgm:spPr>
        <a:solidFill>
          <a:srgbClr val="FF0000"/>
        </a:solidFill>
      </dgm:spPr>
    </dgm:pt>
    <dgm:pt modelId="{C633DB6C-2F86-4303-ACA7-EC67DE24AA0A}" type="pres">
      <dgm:prSet presAssocID="{E5836A46-69D7-4AAC-944F-FA21D97EA493}" presName="text3" presStyleLbl="fgAcc3" presStyleIdx="1" presStyleCnt="3">
        <dgm:presLayoutVars>
          <dgm:chPref val="3"/>
        </dgm:presLayoutVars>
      </dgm:prSet>
      <dgm:spPr/>
      <dgm:t>
        <a:bodyPr/>
        <a:lstStyle/>
        <a:p>
          <a:endParaRPr lang="en-US"/>
        </a:p>
      </dgm:t>
    </dgm:pt>
    <dgm:pt modelId="{7FCA7B54-75A2-41C2-8EDD-DF1AFFC3F806}" type="pres">
      <dgm:prSet presAssocID="{E5836A46-69D7-4AAC-944F-FA21D97EA493}" presName="hierChild4" presStyleCnt="0"/>
      <dgm:spPr/>
    </dgm:pt>
    <dgm:pt modelId="{7A39C63C-7BA1-4804-8952-4B1CF0617D90}" type="pres">
      <dgm:prSet presAssocID="{15A45433-2613-4126-9ADB-D711C571CBA6}" presName="Name23" presStyleLbl="parChTrans1D4" presStyleIdx="4" presStyleCnt="5"/>
      <dgm:spPr/>
      <dgm:t>
        <a:bodyPr/>
        <a:lstStyle/>
        <a:p>
          <a:endParaRPr lang="en-US"/>
        </a:p>
      </dgm:t>
    </dgm:pt>
    <dgm:pt modelId="{41E23E2C-0D10-4BF4-9DEB-CF57E9DD3763}" type="pres">
      <dgm:prSet presAssocID="{D2DFE774-099F-4363-9513-0D87AA7D775F}" presName="hierRoot4" presStyleCnt="0"/>
      <dgm:spPr/>
    </dgm:pt>
    <dgm:pt modelId="{ED6E71A5-6610-40C2-B1B6-FADF903E6660}" type="pres">
      <dgm:prSet presAssocID="{D2DFE774-099F-4363-9513-0D87AA7D775F}" presName="composite4" presStyleCnt="0"/>
      <dgm:spPr/>
    </dgm:pt>
    <dgm:pt modelId="{6A828926-502A-48CF-BB33-8B0328533B99}" type="pres">
      <dgm:prSet presAssocID="{D2DFE774-099F-4363-9513-0D87AA7D775F}" presName="background4" presStyleLbl="node4" presStyleIdx="4" presStyleCnt="5"/>
      <dgm:spPr>
        <a:solidFill>
          <a:srgbClr val="FF0000"/>
        </a:solidFill>
      </dgm:spPr>
    </dgm:pt>
    <dgm:pt modelId="{52C48914-73CC-48B0-8FB5-9E27193AF9F8}" type="pres">
      <dgm:prSet presAssocID="{D2DFE774-099F-4363-9513-0D87AA7D775F}" presName="text4" presStyleLbl="fgAcc4" presStyleIdx="4" presStyleCnt="5">
        <dgm:presLayoutVars>
          <dgm:chPref val="3"/>
        </dgm:presLayoutVars>
      </dgm:prSet>
      <dgm:spPr/>
      <dgm:t>
        <a:bodyPr/>
        <a:lstStyle/>
        <a:p>
          <a:endParaRPr lang="en-US"/>
        </a:p>
      </dgm:t>
    </dgm:pt>
    <dgm:pt modelId="{BADDC2E1-67B0-4704-A594-5380EE0928B2}" type="pres">
      <dgm:prSet presAssocID="{D2DFE774-099F-4363-9513-0D87AA7D775F}" presName="hierChild5" presStyleCnt="0"/>
      <dgm:spPr/>
    </dgm:pt>
    <dgm:pt modelId="{7A686131-79C1-4984-91E5-207E3E65ABD5}" type="pres">
      <dgm:prSet presAssocID="{B02FA5DF-1601-4C96-8631-EB8F1B4F2ADE}" presName="Name17" presStyleLbl="parChTrans1D3" presStyleIdx="2" presStyleCnt="3"/>
      <dgm:spPr/>
      <dgm:t>
        <a:bodyPr/>
        <a:lstStyle/>
        <a:p>
          <a:endParaRPr lang="en-US"/>
        </a:p>
      </dgm:t>
    </dgm:pt>
    <dgm:pt modelId="{7D457AA9-3767-4FBA-8015-118078DF6A20}" type="pres">
      <dgm:prSet presAssocID="{1B6AD8EC-37CC-41F5-B191-4B888AAA49EC}" presName="hierRoot3" presStyleCnt="0"/>
      <dgm:spPr/>
    </dgm:pt>
    <dgm:pt modelId="{0EF65E3C-3A1D-40CD-85CE-A653E63FC645}" type="pres">
      <dgm:prSet presAssocID="{1B6AD8EC-37CC-41F5-B191-4B888AAA49EC}" presName="composite3" presStyleCnt="0"/>
      <dgm:spPr/>
    </dgm:pt>
    <dgm:pt modelId="{0FE39E8C-8200-483A-81E0-CA37CC4EB77B}" type="pres">
      <dgm:prSet presAssocID="{1B6AD8EC-37CC-41F5-B191-4B888AAA49EC}" presName="background3" presStyleLbl="node3" presStyleIdx="2" presStyleCnt="3"/>
      <dgm:spPr>
        <a:solidFill>
          <a:srgbClr val="FF0000"/>
        </a:solidFill>
      </dgm:spPr>
    </dgm:pt>
    <dgm:pt modelId="{DEBA41B0-542D-4B3C-95E5-5A82ACFE2DD7}" type="pres">
      <dgm:prSet presAssocID="{1B6AD8EC-37CC-41F5-B191-4B888AAA49EC}" presName="text3" presStyleLbl="fgAcc3" presStyleIdx="2" presStyleCnt="3">
        <dgm:presLayoutVars>
          <dgm:chPref val="3"/>
        </dgm:presLayoutVars>
      </dgm:prSet>
      <dgm:spPr/>
      <dgm:t>
        <a:bodyPr/>
        <a:lstStyle/>
        <a:p>
          <a:endParaRPr lang="en-US"/>
        </a:p>
      </dgm:t>
    </dgm:pt>
    <dgm:pt modelId="{91AD89D6-BC8B-4A6B-A187-88B3E9AB5BD1}" type="pres">
      <dgm:prSet presAssocID="{1B6AD8EC-37CC-41F5-B191-4B888AAA49EC}" presName="hierChild4" presStyleCnt="0"/>
      <dgm:spPr/>
    </dgm:pt>
    <dgm:pt modelId="{231A4979-4574-4A98-8788-B57683E5F32B}" type="pres">
      <dgm:prSet presAssocID="{6DECB80F-B5D5-42E8-A998-F8683C914C69}" presName="Name10" presStyleLbl="parChTrans1D2" presStyleIdx="1" presStyleCnt="2"/>
      <dgm:spPr/>
      <dgm:t>
        <a:bodyPr/>
        <a:lstStyle/>
        <a:p>
          <a:endParaRPr lang="en-US"/>
        </a:p>
      </dgm:t>
    </dgm:pt>
    <dgm:pt modelId="{15E3C6A0-497D-4D53-8825-AA71261F6CCD}" type="pres">
      <dgm:prSet presAssocID="{02A9B20E-054C-486A-915E-AADE96C7BC69}" presName="hierRoot2" presStyleCnt="0"/>
      <dgm:spPr/>
    </dgm:pt>
    <dgm:pt modelId="{54C04A55-2CEB-4CF1-A3D1-08C1122B47AB}" type="pres">
      <dgm:prSet presAssocID="{02A9B20E-054C-486A-915E-AADE96C7BC69}" presName="composite2" presStyleCnt="0"/>
      <dgm:spPr/>
    </dgm:pt>
    <dgm:pt modelId="{27CEC07F-6BCF-4C4D-B776-3EF4AFC6B49A}" type="pres">
      <dgm:prSet presAssocID="{02A9B20E-054C-486A-915E-AADE96C7BC69}" presName="background2" presStyleLbl="node2" presStyleIdx="1" presStyleCnt="2"/>
      <dgm:spPr/>
    </dgm:pt>
    <dgm:pt modelId="{DB82EA84-EBC5-4472-8B91-5F4EFCBB0FA7}" type="pres">
      <dgm:prSet presAssocID="{02A9B20E-054C-486A-915E-AADE96C7BC69}" presName="text2" presStyleLbl="fgAcc2" presStyleIdx="1" presStyleCnt="2">
        <dgm:presLayoutVars>
          <dgm:chPref val="3"/>
        </dgm:presLayoutVars>
      </dgm:prSet>
      <dgm:spPr/>
      <dgm:t>
        <a:bodyPr/>
        <a:lstStyle/>
        <a:p>
          <a:endParaRPr lang="en-US"/>
        </a:p>
      </dgm:t>
    </dgm:pt>
    <dgm:pt modelId="{FF1952AA-B7E6-4A94-BBE4-6BC1C73CBCED}" type="pres">
      <dgm:prSet presAssocID="{02A9B20E-054C-486A-915E-AADE96C7BC69}" presName="hierChild3" presStyleCnt="0"/>
      <dgm:spPr/>
    </dgm:pt>
  </dgm:ptLst>
  <dgm:cxnLst>
    <dgm:cxn modelId="{F767AE66-5DF2-4574-9B0A-AEEA82FAD6E4}" srcId="{29DD2D13-7766-4630-91BD-4733AD4E2DF3}" destId="{59EE5466-B13F-48F3-ACB7-A4DD894C9FD7}" srcOrd="2" destOrd="0" parTransId="{BF6ED8E9-B81B-4A56-AB69-B05D430E2BB0}" sibTransId="{B4711BAB-A481-4EFA-8744-9FFFC0121DB6}"/>
    <dgm:cxn modelId="{DD7B49CE-E4CC-46D1-9C55-893E11A698EE}" type="presOf" srcId="{D37252F3-2839-488D-9716-3C4B2FCDEA72}" destId="{805FEB76-0E42-4391-BE27-555283C0C924}" srcOrd="0" destOrd="0" presId="urn:microsoft.com/office/officeart/2005/8/layout/hierarchy1"/>
    <dgm:cxn modelId="{AA6FC19C-A87B-456C-A713-BA491785BD24}" type="presOf" srcId="{3B0C23B1-EFDB-4D00-B1F5-21E6200848DC}" destId="{D6FBC543-CB11-40D3-A5E9-7348253C2F82}" srcOrd="0" destOrd="0" presId="urn:microsoft.com/office/officeart/2005/8/layout/hierarchy1"/>
    <dgm:cxn modelId="{71C9EE81-303F-4F2C-A71C-57A27738A723}" type="presOf" srcId="{3DFE097F-EEC0-4B11-B5CC-F9C9C4DB785F}" destId="{C663CD78-F429-49C4-98E5-8B2D9A77E022}" srcOrd="0" destOrd="0" presId="urn:microsoft.com/office/officeart/2005/8/layout/hierarchy1"/>
    <dgm:cxn modelId="{496DEA37-F651-454A-A2DB-74FA91BD32B2}" srcId="{B6119A65-4181-4B30-858B-8149657C7847}" destId="{1B6AD8EC-37CC-41F5-B191-4B888AAA49EC}" srcOrd="2" destOrd="0" parTransId="{B02FA5DF-1601-4C96-8631-EB8F1B4F2ADE}" sibTransId="{73D50A06-02A8-4462-B86D-ACF04F79CE95}"/>
    <dgm:cxn modelId="{AD96A92D-5AD8-445A-83FD-02D1BC111A0D}" type="presOf" srcId="{98A47D3F-862C-4F6E-B16D-02927C83E4B0}" destId="{8906E216-4E13-411B-BA3D-383E731441A2}" srcOrd="0" destOrd="0" presId="urn:microsoft.com/office/officeart/2005/8/layout/hierarchy1"/>
    <dgm:cxn modelId="{EDC4912A-8A92-478E-B906-015C897F83E5}" type="presOf" srcId="{59EE5466-B13F-48F3-ACB7-A4DD894C9FD7}" destId="{337E3D20-671E-4A8A-874E-ED14E6E4CECD}" srcOrd="0" destOrd="0" presId="urn:microsoft.com/office/officeart/2005/8/layout/hierarchy1"/>
    <dgm:cxn modelId="{E2CEB3F4-2D86-4842-BE3A-A96F424EC17D}" type="presOf" srcId="{02A9B20E-054C-486A-915E-AADE96C7BC69}" destId="{DB82EA84-EBC5-4472-8B91-5F4EFCBB0FA7}" srcOrd="0" destOrd="0" presId="urn:microsoft.com/office/officeart/2005/8/layout/hierarchy1"/>
    <dgm:cxn modelId="{1121FB72-156C-4EB5-850F-8710B3D88056}" type="presOf" srcId="{B02FA5DF-1601-4C96-8631-EB8F1B4F2ADE}" destId="{7A686131-79C1-4984-91E5-207E3E65ABD5}" srcOrd="0" destOrd="0" presId="urn:microsoft.com/office/officeart/2005/8/layout/hierarchy1"/>
    <dgm:cxn modelId="{B7F53E75-218F-400A-AEF3-7F17C40AFB37}" srcId="{59EE5466-B13F-48F3-ACB7-A4DD894C9FD7}" destId="{3DFE097F-EEC0-4B11-B5CC-F9C9C4DB785F}" srcOrd="0" destOrd="0" parTransId="{A9559909-B2F8-402F-A801-8563703C2AE8}" sibTransId="{784F1389-F525-4C54-B3F9-F4D12F984C8B}"/>
    <dgm:cxn modelId="{87BD215C-C788-4270-A5F0-39E271045AC2}" type="presOf" srcId="{9D30400B-B41D-4FB4-AF9D-843924C36DD6}" destId="{120610DB-01BC-4A9B-A1BC-7934C32A0CB1}" srcOrd="0" destOrd="0" presId="urn:microsoft.com/office/officeart/2005/8/layout/hierarchy1"/>
    <dgm:cxn modelId="{0DAD76F4-AE89-4E4D-8CFF-1E7425106EDC}" type="presOf" srcId="{8844FB1F-D4EA-4C7D-83B7-A276AAD5FB40}" destId="{02E0F457-F050-4418-96A4-520EB5F568FC}" srcOrd="0" destOrd="0" presId="urn:microsoft.com/office/officeart/2005/8/layout/hierarchy1"/>
    <dgm:cxn modelId="{C602265C-8340-4DBA-A9A3-9DFCE6D88C31}" type="presOf" srcId="{15A45433-2613-4126-9ADB-D711C571CBA6}" destId="{7A39C63C-7BA1-4804-8952-4B1CF0617D90}" srcOrd="0" destOrd="0" presId="urn:microsoft.com/office/officeart/2005/8/layout/hierarchy1"/>
    <dgm:cxn modelId="{68A3966C-FCD4-4CD8-AEC4-0C76C4644228}" type="presOf" srcId="{29DD2D13-7766-4630-91BD-4733AD4E2DF3}" destId="{3B8EA893-AE64-4CE5-A66F-37F6C96A6C62}" srcOrd="0" destOrd="0" presId="urn:microsoft.com/office/officeart/2005/8/layout/hierarchy1"/>
    <dgm:cxn modelId="{BF8CDCDC-6AE1-4BF2-8C58-9973EFE5B1EE}" srcId="{E5836A46-69D7-4AAC-944F-FA21D97EA493}" destId="{D2DFE774-099F-4363-9513-0D87AA7D775F}" srcOrd="0" destOrd="0" parTransId="{15A45433-2613-4126-9ADB-D711C571CBA6}" sibTransId="{E150CA3D-77F6-4438-BE16-1A71719A5394}"/>
    <dgm:cxn modelId="{44E1813C-E3AE-4F5E-9CD1-A24AC4EB0BE0}" srcId="{FA5690AD-8BF1-4B8D-BB56-0508108A46DA}" destId="{D71CA9BA-CB5E-47E7-8157-69E647C0423D}" srcOrd="0" destOrd="0" parTransId="{2ACD2BA6-C4EF-4837-8423-79590FC57541}" sibTransId="{B1B6E379-D9B2-4AAB-82BF-CBB8DE3BA76F}"/>
    <dgm:cxn modelId="{138191D6-2148-4993-8041-5F156A9ED112}" srcId="{D71CA9BA-CB5E-47E7-8157-69E647C0423D}" destId="{B6119A65-4181-4B30-858B-8149657C7847}" srcOrd="0" destOrd="0" parTransId="{3B0C23B1-EFDB-4D00-B1F5-21E6200848DC}" sibTransId="{A68FD559-E812-4D75-A92D-45FE961515A0}"/>
    <dgm:cxn modelId="{743954B1-D905-45FD-8CDE-E401301DED43}" srcId="{D71CA9BA-CB5E-47E7-8157-69E647C0423D}" destId="{02A9B20E-054C-486A-915E-AADE96C7BC69}" srcOrd="1" destOrd="0" parTransId="{6DECB80F-B5D5-42E8-A998-F8683C914C69}" sibTransId="{29016943-615F-4BD5-9E04-991C2B009CE7}"/>
    <dgm:cxn modelId="{DB76DB1F-0E09-4F95-B16B-ABE6CF69400B}" srcId="{B6119A65-4181-4B30-858B-8149657C7847}" destId="{E5836A46-69D7-4AAC-944F-FA21D97EA493}" srcOrd="1" destOrd="0" parTransId="{1D3FD344-2239-4499-BC8D-0B9A79D0AC8D}" sibTransId="{72AEF424-5C5A-4E18-8756-10414F6E06D0}"/>
    <dgm:cxn modelId="{E7F7CB5F-3828-4296-BB26-7E801DE495A6}" type="presOf" srcId="{D2DFE774-099F-4363-9513-0D87AA7D775F}" destId="{52C48914-73CC-48B0-8FB5-9E27193AF9F8}" srcOrd="0" destOrd="0" presId="urn:microsoft.com/office/officeart/2005/8/layout/hierarchy1"/>
    <dgm:cxn modelId="{D8FFA047-B24B-4FA3-92B0-7FD7B041DCE2}" type="presOf" srcId="{BF6ED8E9-B81B-4A56-AB69-B05D430E2BB0}" destId="{4C3D4EA6-CEBA-4ABB-BC7C-AA1AF1076CC3}" srcOrd="0" destOrd="0" presId="urn:microsoft.com/office/officeart/2005/8/layout/hierarchy1"/>
    <dgm:cxn modelId="{2D2AC782-8069-47DD-A0CD-8BC7C98E1842}" type="presOf" srcId="{A9559909-B2F8-402F-A801-8563703C2AE8}" destId="{4048BCA6-D63A-4687-A08C-5383342E195D}" srcOrd="0" destOrd="0" presId="urn:microsoft.com/office/officeart/2005/8/layout/hierarchy1"/>
    <dgm:cxn modelId="{F18BEB14-5054-4447-9742-34B5358C152E}" srcId="{29DD2D13-7766-4630-91BD-4733AD4E2DF3}" destId="{D37252F3-2839-488D-9716-3C4B2FCDEA72}" srcOrd="1" destOrd="0" parTransId="{8844FB1F-D4EA-4C7D-83B7-A276AAD5FB40}" sibTransId="{71EB86DC-1664-4D93-B0F4-42A1F846B3E7}"/>
    <dgm:cxn modelId="{A1CC30F7-AECE-4594-A16A-F222D2691AC1}" type="presOf" srcId="{052AE7ED-2F02-4A49-8588-9B49A3C738B5}" destId="{537070D3-0577-4F6F-A7DF-318AD74E6E72}" srcOrd="0" destOrd="0" presId="urn:microsoft.com/office/officeart/2005/8/layout/hierarchy1"/>
    <dgm:cxn modelId="{9644CC22-2585-4466-8A44-B345B0A1DFEB}" type="presOf" srcId="{E5836A46-69D7-4AAC-944F-FA21D97EA493}" destId="{C633DB6C-2F86-4303-ACA7-EC67DE24AA0A}" srcOrd="0" destOrd="0" presId="urn:microsoft.com/office/officeart/2005/8/layout/hierarchy1"/>
    <dgm:cxn modelId="{EAADD416-17ED-447A-97B5-0CA93F297DF7}" type="presOf" srcId="{1B6AD8EC-37CC-41F5-B191-4B888AAA49EC}" destId="{DEBA41B0-542D-4B3C-95E5-5A82ACFE2DD7}" srcOrd="0" destOrd="0" presId="urn:microsoft.com/office/officeart/2005/8/layout/hierarchy1"/>
    <dgm:cxn modelId="{F1B3C724-FDA9-4C88-84E5-E7CBB44EFC28}" srcId="{29DD2D13-7766-4630-91BD-4733AD4E2DF3}" destId="{052AE7ED-2F02-4A49-8588-9B49A3C738B5}" srcOrd="0" destOrd="0" parTransId="{9D30400B-B41D-4FB4-AF9D-843924C36DD6}" sibTransId="{A1930455-173B-46C7-A9DF-6525F8A25870}"/>
    <dgm:cxn modelId="{8FD59BF2-3C7A-441E-AF24-13FBA53C21A7}" type="presOf" srcId="{FA5690AD-8BF1-4B8D-BB56-0508108A46DA}" destId="{D7754373-64D6-4261-857C-5C7FB71B8782}" srcOrd="0" destOrd="0" presId="urn:microsoft.com/office/officeart/2005/8/layout/hierarchy1"/>
    <dgm:cxn modelId="{4D24B24D-771B-4498-88B6-B9304FA230BB}" type="presOf" srcId="{B6119A65-4181-4B30-858B-8149657C7847}" destId="{F1A06351-B2D6-4F97-ADC3-FBFB510A4E63}" srcOrd="0" destOrd="0" presId="urn:microsoft.com/office/officeart/2005/8/layout/hierarchy1"/>
    <dgm:cxn modelId="{690527FD-E278-4DF4-BA7F-B49756DE8CBD}" type="presOf" srcId="{1D3FD344-2239-4499-BC8D-0B9A79D0AC8D}" destId="{A17FFFC2-CDC4-4705-80EC-931513455C51}" srcOrd="0" destOrd="0" presId="urn:microsoft.com/office/officeart/2005/8/layout/hierarchy1"/>
    <dgm:cxn modelId="{64FE1700-927B-45A4-AAE2-6C8EF0A330E7}" srcId="{B6119A65-4181-4B30-858B-8149657C7847}" destId="{29DD2D13-7766-4630-91BD-4733AD4E2DF3}" srcOrd="0" destOrd="0" parTransId="{98A47D3F-862C-4F6E-B16D-02927C83E4B0}" sibTransId="{CF46418C-1B78-431D-9982-C2C5D87560A9}"/>
    <dgm:cxn modelId="{C1D0FFB1-8487-46DC-9D96-080531AF4A38}" type="presOf" srcId="{D71CA9BA-CB5E-47E7-8157-69E647C0423D}" destId="{F90008BC-5409-4807-9876-0C17D2B3BFC9}" srcOrd="0" destOrd="0" presId="urn:microsoft.com/office/officeart/2005/8/layout/hierarchy1"/>
    <dgm:cxn modelId="{64090039-4F48-4F77-9671-06E73E51102B}" type="presOf" srcId="{6DECB80F-B5D5-42E8-A998-F8683C914C69}" destId="{231A4979-4574-4A98-8788-B57683E5F32B}" srcOrd="0" destOrd="0" presId="urn:microsoft.com/office/officeart/2005/8/layout/hierarchy1"/>
    <dgm:cxn modelId="{B1909484-0564-441C-AE2C-47100DB51281}" type="presParOf" srcId="{D7754373-64D6-4261-857C-5C7FB71B8782}" destId="{01D748FF-5D1E-47A1-A9CE-F49CFAE95A4D}" srcOrd="0" destOrd="0" presId="urn:microsoft.com/office/officeart/2005/8/layout/hierarchy1"/>
    <dgm:cxn modelId="{B2B9E5D4-27B2-453F-8A80-5E0A7FA4D310}" type="presParOf" srcId="{01D748FF-5D1E-47A1-A9CE-F49CFAE95A4D}" destId="{126F5C34-5AC9-4A0D-A98A-37C4DFC6CC08}" srcOrd="0" destOrd="0" presId="urn:microsoft.com/office/officeart/2005/8/layout/hierarchy1"/>
    <dgm:cxn modelId="{8020384A-AF8E-4DA1-8F24-06B0724CE74D}" type="presParOf" srcId="{126F5C34-5AC9-4A0D-A98A-37C4DFC6CC08}" destId="{144ECB65-6A95-427D-9D9F-595EDFBA13A6}" srcOrd="0" destOrd="0" presId="urn:microsoft.com/office/officeart/2005/8/layout/hierarchy1"/>
    <dgm:cxn modelId="{963F92A3-529D-4573-9541-223BCED573B2}" type="presParOf" srcId="{126F5C34-5AC9-4A0D-A98A-37C4DFC6CC08}" destId="{F90008BC-5409-4807-9876-0C17D2B3BFC9}" srcOrd="1" destOrd="0" presId="urn:microsoft.com/office/officeart/2005/8/layout/hierarchy1"/>
    <dgm:cxn modelId="{4035AFD9-AD03-4956-820C-2775EFDED018}" type="presParOf" srcId="{01D748FF-5D1E-47A1-A9CE-F49CFAE95A4D}" destId="{E16069F8-8E38-4BF3-8FCA-FC626361C74C}" srcOrd="1" destOrd="0" presId="urn:microsoft.com/office/officeart/2005/8/layout/hierarchy1"/>
    <dgm:cxn modelId="{EE75FCC4-9112-40FD-9A33-D97457362CEF}" type="presParOf" srcId="{E16069F8-8E38-4BF3-8FCA-FC626361C74C}" destId="{D6FBC543-CB11-40D3-A5E9-7348253C2F82}" srcOrd="0" destOrd="0" presId="urn:microsoft.com/office/officeart/2005/8/layout/hierarchy1"/>
    <dgm:cxn modelId="{3F026B01-48B5-4A21-BB35-3F88E782C05C}" type="presParOf" srcId="{E16069F8-8E38-4BF3-8FCA-FC626361C74C}" destId="{E015537E-3ED4-4C9F-8E4C-8172ED51ACA9}" srcOrd="1" destOrd="0" presId="urn:microsoft.com/office/officeart/2005/8/layout/hierarchy1"/>
    <dgm:cxn modelId="{98996D15-760B-4982-9002-2887A075EC98}" type="presParOf" srcId="{E015537E-3ED4-4C9F-8E4C-8172ED51ACA9}" destId="{3005E70B-138D-4B68-A874-5D17A273858C}" srcOrd="0" destOrd="0" presId="urn:microsoft.com/office/officeart/2005/8/layout/hierarchy1"/>
    <dgm:cxn modelId="{A6F3DE42-6CB0-4F88-B2C3-D42E7EF068E9}" type="presParOf" srcId="{3005E70B-138D-4B68-A874-5D17A273858C}" destId="{6D770479-A8A1-4187-822F-22E4111C34DB}" srcOrd="0" destOrd="0" presId="urn:microsoft.com/office/officeart/2005/8/layout/hierarchy1"/>
    <dgm:cxn modelId="{773053EE-8DDC-4D33-A2F3-B06F50C658A1}" type="presParOf" srcId="{3005E70B-138D-4B68-A874-5D17A273858C}" destId="{F1A06351-B2D6-4F97-ADC3-FBFB510A4E63}" srcOrd="1" destOrd="0" presId="urn:microsoft.com/office/officeart/2005/8/layout/hierarchy1"/>
    <dgm:cxn modelId="{4D4AF378-5D55-47AD-BB0C-E1402E0D1911}" type="presParOf" srcId="{E015537E-3ED4-4C9F-8E4C-8172ED51ACA9}" destId="{ECBE713D-69E2-4690-A1B3-220EC0887436}" srcOrd="1" destOrd="0" presId="urn:microsoft.com/office/officeart/2005/8/layout/hierarchy1"/>
    <dgm:cxn modelId="{92438AB4-E295-4745-A5E2-59CFB84705FE}" type="presParOf" srcId="{ECBE713D-69E2-4690-A1B3-220EC0887436}" destId="{8906E216-4E13-411B-BA3D-383E731441A2}" srcOrd="0" destOrd="0" presId="urn:microsoft.com/office/officeart/2005/8/layout/hierarchy1"/>
    <dgm:cxn modelId="{4D11A0DB-A1FE-4F26-BF09-F506ECF90EE4}" type="presParOf" srcId="{ECBE713D-69E2-4690-A1B3-220EC0887436}" destId="{9D2042CB-E470-4176-A1FE-6B5F9082E9AF}" srcOrd="1" destOrd="0" presId="urn:microsoft.com/office/officeart/2005/8/layout/hierarchy1"/>
    <dgm:cxn modelId="{C9B8FA09-46FE-44DF-AAD4-24AD81EC3B3A}" type="presParOf" srcId="{9D2042CB-E470-4176-A1FE-6B5F9082E9AF}" destId="{7ECBA9F2-2FAF-46C7-96F3-92C96B9E5FAF}" srcOrd="0" destOrd="0" presId="urn:microsoft.com/office/officeart/2005/8/layout/hierarchy1"/>
    <dgm:cxn modelId="{B83D5537-724E-41B2-9ECE-D204BDE4298B}" type="presParOf" srcId="{7ECBA9F2-2FAF-46C7-96F3-92C96B9E5FAF}" destId="{0F7BE4B0-BEB1-4169-B303-68834EF9DB8A}" srcOrd="0" destOrd="0" presId="urn:microsoft.com/office/officeart/2005/8/layout/hierarchy1"/>
    <dgm:cxn modelId="{C47823A0-9B42-4E07-AF1F-87C20B1339EB}" type="presParOf" srcId="{7ECBA9F2-2FAF-46C7-96F3-92C96B9E5FAF}" destId="{3B8EA893-AE64-4CE5-A66F-37F6C96A6C62}" srcOrd="1" destOrd="0" presId="urn:microsoft.com/office/officeart/2005/8/layout/hierarchy1"/>
    <dgm:cxn modelId="{2EF47E4C-64BC-4FDE-86CB-52451F7C39A2}" type="presParOf" srcId="{9D2042CB-E470-4176-A1FE-6B5F9082E9AF}" destId="{544576A8-F9AA-4F6A-B335-DBEAED4E593E}" srcOrd="1" destOrd="0" presId="urn:microsoft.com/office/officeart/2005/8/layout/hierarchy1"/>
    <dgm:cxn modelId="{E8AFD11C-2309-486D-B247-CEC11BC453F9}" type="presParOf" srcId="{544576A8-F9AA-4F6A-B335-DBEAED4E593E}" destId="{120610DB-01BC-4A9B-A1BC-7934C32A0CB1}" srcOrd="0" destOrd="0" presId="urn:microsoft.com/office/officeart/2005/8/layout/hierarchy1"/>
    <dgm:cxn modelId="{15D7C4C8-03AF-46EA-B52A-F23350A10B0B}" type="presParOf" srcId="{544576A8-F9AA-4F6A-B335-DBEAED4E593E}" destId="{D08CF3AD-FCFE-4779-84C5-F6CE8A2706E2}" srcOrd="1" destOrd="0" presId="urn:microsoft.com/office/officeart/2005/8/layout/hierarchy1"/>
    <dgm:cxn modelId="{34903AA6-CAF6-4062-921E-FF298D690281}" type="presParOf" srcId="{D08CF3AD-FCFE-4779-84C5-F6CE8A2706E2}" destId="{6CFA5499-D994-4D47-81C9-E81BA51B0203}" srcOrd="0" destOrd="0" presId="urn:microsoft.com/office/officeart/2005/8/layout/hierarchy1"/>
    <dgm:cxn modelId="{6E1A1E29-94DB-4E21-9C09-118DAD431EA3}" type="presParOf" srcId="{6CFA5499-D994-4D47-81C9-E81BA51B0203}" destId="{358075D9-23EC-4D51-B5B0-F44A4F2D0B21}" srcOrd="0" destOrd="0" presId="urn:microsoft.com/office/officeart/2005/8/layout/hierarchy1"/>
    <dgm:cxn modelId="{9E59F37E-CBB5-4028-8C73-B4C712DC1E6D}" type="presParOf" srcId="{6CFA5499-D994-4D47-81C9-E81BA51B0203}" destId="{537070D3-0577-4F6F-A7DF-318AD74E6E72}" srcOrd="1" destOrd="0" presId="urn:microsoft.com/office/officeart/2005/8/layout/hierarchy1"/>
    <dgm:cxn modelId="{CAF87820-7680-4D80-9D62-8F7DD9F9F4AE}" type="presParOf" srcId="{D08CF3AD-FCFE-4779-84C5-F6CE8A2706E2}" destId="{7067F988-9028-4B57-8B8A-570A41EF1FB6}" srcOrd="1" destOrd="0" presId="urn:microsoft.com/office/officeart/2005/8/layout/hierarchy1"/>
    <dgm:cxn modelId="{419B94EF-AA65-45AD-8A34-A568BF341144}" type="presParOf" srcId="{544576A8-F9AA-4F6A-B335-DBEAED4E593E}" destId="{02E0F457-F050-4418-96A4-520EB5F568FC}" srcOrd="2" destOrd="0" presId="urn:microsoft.com/office/officeart/2005/8/layout/hierarchy1"/>
    <dgm:cxn modelId="{CBEF208A-FBFE-4A24-B818-45A104F6A393}" type="presParOf" srcId="{544576A8-F9AA-4F6A-B335-DBEAED4E593E}" destId="{C9A888D7-C19A-4FE9-ADBD-714C7C0E82D2}" srcOrd="3" destOrd="0" presId="urn:microsoft.com/office/officeart/2005/8/layout/hierarchy1"/>
    <dgm:cxn modelId="{1FB1E74D-71AF-4C8E-B958-5CBC66CEBE80}" type="presParOf" srcId="{C9A888D7-C19A-4FE9-ADBD-714C7C0E82D2}" destId="{2187C679-D4C5-4B6D-A303-C36CAF9489EA}" srcOrd="0" destOrd="0" presId="urn:microsoft.com/office/officeart/2005/8/layout/hierarchy1"/>
    <dgm:cxn modelId="{E3633AFA-37E4-495A-9E2C-62FF3F53E8BA}" type="presParOf" srcId="{2187C679-D4C5-4B6D-A303-C36CAF9489EA}" destId="{AB445962-18B8-4E22-ACD5-39008B5DBE58}" srcOrd="0" destOrd="0" presId="urn:microsoft.com/office/officeart/2005/8/layout/hierarchy1"/>
    <dgm:cxn modelId="{174905C1-BDC7-4C8F-84B1-E01937BD6F86}" type="presParOf" srcId="{2187C679-D4C5-4B6D-A303-C36CAF9489EA}" destId="{805FEB76-0E42-4391-BE27-555283C0C924}" srcOrd="1" destOrd="0" presId="urn:microsoft.com/office/officeart/2005/8/layout/hierarchy1"/>
    <dgm:cxn modelId="{491912DF-DB25-43D8-BCB2-ADD3E8FF0469}" type="presParOf" srcId="{C9A888D7-C19A-4FE9-ADBD-714C7C0E82D2}" destId="{A90279F6-4B54-461D-8FD6-ECAE42207668}" srcOrd="1" destOrd="0" presId="urn:microsoft.com/office/officeart/2005/8/layout/hierarchy1"/>
    <dgm:cxn modelId="{78ED05EB-61B4-48E1-B830-4FE14954D06B}" type="presParOf" srcId="{544576A8-F9AA-4F6A-B335-DBEAED4E593E}" destId="{4C3D4EA6-CEBA-4ABB-BC7C-AA1AF1076CC3}" srcOrd="4" destOrd="0" presId="urn:microsoft.com/office/officeart/2005/8/layout/hierarchy1"/>
    <dgm:cxn modelId="{62163CAC-C056-43C0-A2EA-589B3C6EB390}" type="presParOf" srcId="{544576A8-F9AA-4F6A-B335-DBEAED4E593E}" destId="{F1601474-16CB-4D86-8101-62A59AA8F52D}" srcOrd="5" destOrd="0" presId="urn:microsoft.com/office/officeart/2005/8/layout/hierarchy1"/>
    <dgm:cxn modelId="{CF5BB3DE-A499-4BA3-8B44-F83D34BDB617}" type="presParOf" srcId="{F1601474-16CB-4D86-8101-62A59AA8F52D}" destId="{6F1E0B02-1F1C-45A8-86C8-DE6AFBCAE985}" srcOrd="0" destOrd="0" presId="urn:microsoft.com/office/officeart/2005/8/layout/hierarchy1"/>
    <dgm:cxn modelId="{7E171934-5905-4992-8503-1E60F464CCF1}" type="presParOf" srcId="{6F1E0B02-1F1C-45A8-86C8-DE6AFBCAE985}" destId="{51882612-B78F-4A10-8CFB-F4324CD64C44}" srcOrd="0" destOrd="0" presId="urn:microsoft.com/office/officeart/2005/8/layout/hierarchy1"/>
    <dgm:cxn modelId="{BAE41D0B-F7F2-4BE9-98DD-57C47BF61BA9}" type="presParOf" srcId="{6F1E0B02-1F1C-45A8-86C8-DE6AFBCAE985}" destId="{337E3D20-671E-4A8A-874E-ED14E6E4CECD}" srcOrd="1" destOrd="0" presId="urn:microsoft.com/office/officeart/2005/8/layout/hierarchy1"/>
    <dgm:cxn modelId="{DD2137A0-DAC2-49A3-9DCF-B27B1A6D7F3B}" type="presParOf" srcId="{F1601474-16CB-4D86-8101-62A59AA8F52D}" destId="{EC913C13-7D24-431D-ABBF-F9FF7F405EBE}" srcOrd="1" destOrd="0" presId="urn:microsoft.com/office/officeart/2005/8/layout/hierarchy1"/>
    <dgm:cxn modelId="{4F18D40C-3C6B-4358-A1A5-AA81613F8259}" type="presParOf" srcId="{EC913C13-7D24-431D-ABBF-F9FF7F405EBE}" destId="{4048BCA6-D63A-4687-A08C-5383342E195D}" srcOrd="0" destOrd="0" presId="urn:microsoft.com/office/officeart/2005/8/layout/hierarchy1"/>
    <dgm:cxn modelId="{FCD293A8-6E01-49E0-8A02-1B8DB72208E9}" type="presParOf" srcId="{EC913C13-7D24-431D-ABBF-F9FF7F405EBE}" destId="{C407C073-BD8F-40AC-AC8F-5504C85200FE}" srcOrd="1" destOrd="0" presId="urn:microsoft.com/office/officeart/2005/8/layout/hierarchy1"/>
    <dgm:cxn modelId="{CC804B70-490F-4EFF-BC1A-355FFB1C67C7}" type="presParOf" srcId="{C407C073-BD8F-40AC-AC8F-5504C85200FE}" destId="{D5642469-B1A3-49F3-A837-3BA9BFF184B3}" srcOrd="0" destOrd="0" presId="urn:microsoft.com/office/officeart/2005/8/layout/hierarchy1"/>
    <dgm:cxn modelId="{595E5CCC-A123-42A7-81C5-6C20449386D5}" type="presParOf" srcId="{D5642469-B1A3-49F3-A837-3BA9BFF184B3}" destId="{76BDBD5B-8548-4F62-BB5A-BC76D125939C}" srcOrd="0" destOrd="0" presId="urn:microsoft.com/office/officeart/2005/8/layout/hierarchy1"/>
    <dgm:cxn modelId="{54777C72-A845-4256-A981-BB1DF243AC47}" type="presParOf" srcId="{D5642469-B1A3-49F3-A837-3BA9BFF184B3}" destId="{C663CD78-F429-49C4-98E5-8B2D9A77E022}" srcOrd="1" destOrd="0" presId="urn:microsoft.com/office/officeart/2005/8/layout/hierarchy1"/>
    <dgm:cxn modelId="{B8556397-0E97-4011-B3F4-E0A096A4E056}" type="presParOf" srcId="{C407C073-BD8F-40AC-AC8F-5504C85200FE}" destId="{366A4B0E-F80E-4BC2-A8C0-312C5B956EE5}" srcOrd="1" destOrd="0" presId="urn:microsoft.com/office/officeart/2005/8/layout/hierarchy1"/>
    <dgm:cxn modelId="{8B8076B2-B8F3-478F-964E-F9867DC27D6D}" type="presParOf" srcId="{ECBE713D-69E2-4690-A1B3-220EC0887436}" destId="{A17FFFC2-CDC4-4705-80EC-931513455C51}" srcOrd="2" destOrd="0" presId="urn:microsoft.com/office/officeart/2005/8/layout/hierarchy1"/>
    <dgm:cxn modelId="{364D1124-A12D-4495-82F2-7FD4A341424A}" type="presParOf" srcId="{ECBE713D-69E2-4690-A1B3-220EC0887436}" destId="{E7AB4673-F5EF-45D3-B159-F1B2E04F1533}" srcOrd="3" destOrd="0" presId="urn:microsoft.com/office/officeart/2005/8/layout/hierarchy1"/>
    <dgm:cxn modelId="{C7EC29A2-B4BB-4CF6-9AD8-67527A492A34}" type="presParOf" srcId="{E7AB4673-F5EF-45D3-B159-F1B2E04F1533}" destId="{48D013E4-BB1E-4A67-A108-798988A3170B}" srcOrd="0" destOrd="0" presId="urn:microsoft.com/office/officeart/2005/8/layout/hierarchy1"/>
    <dgm:cxn modelId="{A82845C7-1843-4FF6-AD0E-CC37ACB3A604}" type="presParOf" srcId="{48D013E4-BB1E-4A67-A108-798988A3170B}" destId="{B7F8FBA0-88AE-4C45-A207-AE89C30FF5A4}" srcOrd="0" destOrd="0" presId="urn:microsoft.com/office/officeart/2005/8/layout/hierarchy1"/>
    <dgm:cxn modelId="{930CDF4C-0CAE-47ED-A182-45FFB18EC09E}" type="presParOf" srcId="{48D013E4-BB1E-4A67-A108-798988A3170B}" destId="{C633DB6C-2F86-4303-ACA7-EC67DE24AA0A}" srcOrd="1" destOrd="0" presId="urn:microsoft.com/office/officeart/2005/8/layout/hierarchy1"/>
    <dgm:cxn modelId="{D92BB183-B527-49CB-BBC0-228D39B51B9D}" type="presParOf" srcId="{E7AB4673-F5EF-45D3-B159-F1B2E04F1533}" destId="{7FCA7B54-75A2-41C2-8EDD-DF1AFFC3F806}" srcOrd="1" destOrd="0" presId="urn:microsoft.com/office/officeart/2005/8/layout/hierarchy1"/>
    <dgm:cxn modelId="{F84AA0C7-0D90-42D7-944A-DC23E5848A2F}" type="presParOf" srcId="{7FCA7B54-75A2-41C2-8EDD-DF1AFFC3F806}" destId="{7A39C63C-7BA1-4804-8952-4B1CF0617D90}" srcOrd="0" destOrd="0" presId="urn:microsoft.com/office/officeart/2005/8/layout/hierarchy1"/>
    <dgm:cxn modelId="{AEABE934-85B2-4B1F-B499-E12BAFE3193E}" type="presParOf" srcId="{7FCA7B54-75A2-41C2-8EDD-DF1AFFC3F806}" destId="{41E23E2C-0D10-4BF4-9DEB-CF57E9DD3763}" srcOrd="1" destOrd="0" presId="urn:microsoft.com/office/officeart/2005/8/layout/hierarchy1"/>
    <dgm:cxn modelId="{D1080229-C116-4C2C-9715-B410F480F489}" type="presParOf" srcId="{41E23E2C-0D10-4BF4-9DEB-CF57E9DD3763}" destId="{ED6E71A5-6610-40C2-B1B6-FADF903E6660}" srcOrd="0" destOrd="0" presId="urn:microsoft.com/office/officeart/2005/8/layout/hierarchy1"/>
    <dgm:cxn modelId="{755013E2-78E5-43B2-A894-0D090037BFC8}" type="presParOf" srcId="{ED6E71A5-6610-40C2-B1B6-FADF903E6660}" destId="{6A828926-502A-48CF-BB33-8B0328533B99}" srcOrd="0" destOrd="0" presId="urn:microsoft.com/office/officeart/2005/8/layout/hierarchy1"/>
    <dgm:cxn modelId="{77AFE9F4-8FA0-4A86-AACD-2D3AD11255C6}" type="presParOf" srcId="{ED6E71A5-6610-40C2-B1B6-FADF903E6660}" destId="{52C48914-73CC-48B0-8FB5-9E27193AF9F8}" srcOrd="1" destOrd="0" presId="urn:microsoft.com/office/officeart/2005/8/layout/hierarchy1"/>
    <dgm:cxn modelId="{DBAD198F-ABF7-4561-8846-81E80C4ED713}" type="presParOf" srcId="{41E23E2C-0D10-4BF4-9DEB-CF57E9DD3763}" destId="{BADDC2E1-67B0-4704-A594-5380EE0928B2}" srcOrd="1" destOrd="0" presId="urn:microsoft.com/office/officeart/2005/8/layout/hierarchy1"/>
    <dgm:cxn modelId="{4C54020B-4B69-4C8F-84D0-EFADDE2D15EE}" type="presParOf" srcId="{ECBE713D-69E2-4690-A1B3-220EC0887436}" destId="{7A686131-79C1-4984-91E5-207E3E65ABD5}" srcOrd="4" destOrd="0" presId="urn:microsoft.com/office/officeart/2005/8/layout/hierarchy1"/>
    <dgm:cxn modelId="{61904207-1408-44C5-B7C1-CEF704134D2F}" type="presParOf" srcId="{ECBE713D-69E2-4690-A1B3-220EC0887436}" destId="{7D457AA9-3767-4FBA-8015-118078DF6A20}" srcOrd="5" destOrd="0" presId="urn:microsoft.com/office/officeart/2005/8/layout/hierarchy1"/>
    <dgm:cxn modelId="{60EC4FC7-D1C0-43E8-9103-772C35044A55}" type="presParOf" srcId="{7D457AA9-3767-4FBA-8015-118078DF6A20}" destId="{0EF65E3C-3A1D-40CD-85CE-A653E63FC645}" srcOrd="0" destOrd="0" presId="urn:microsoft.com/office/officeart/2005/8/layout/hierarchy1"/>
    <dgm:cxn modelId="{6CEE10B4-ECF3-4F4C-84D8-2A4CA916E078}" type="presParOf" srcId="{0EF65E3C-3A1D-40CD-85CE-A653E63FC645}" destId="{0FE39E8C-8200-483A-81E0-CA37CC4EB77B}" srcOrd="0" destOrd="0" presId="urn:microsoft.com/office/officeart/2005/8/layout/hierarchy1"/>
    <dgm:cxn modelId="{65983241-BDF6-41E8-B278-5EE2053AA25C}" type="presParOf" srcId="{0EF65E3C-3A1D-40CD-85CE-A653E63FC645}" destId="{DEBA41B0-542D-4B3C-95E5-5A82ACFE2DD7}" srcOrd="1" destOrd="0" presId="urn:microsoft.com/office/officeart/2005/8/layout/hierarchy1"/>
    <dgm:cxn modelId="{F920FD90-32D6-46D0-853E-2C59F55A9B95}" type="presParOf" srcId="{7D457AA9-3767-4FBA-8015-118078DF6A20}" destId="{91AD89D6-BC8B-4A6B-A187-88B3E9AB5BD1}" srcOrd="1" destOrd="0" presId="urn:microsoft.com/office/officeart/2005/8/layout/hierarchy1"/>
    <dgm:cxn modelId="{D59C8162-AD2F-480E-A828-7DAA464B8260}" type="presParOf" srcId="{E16069F8-8E38-4BF3-8FCA-FC626361C74C}" destId="{231A4979-4574-4A98-8788-B57683E5F32B}" srcOrd="2" destOrd="0" presId="urn:microsoft.com/office/officeart/2005/8/layout/hierarchy1"/>
    <dgm:cxn modelId="{3774CBA2-CED8-476C-A1F4-88B901FEEE65}" type="presParOf" srcId="{E16069F8-8E38-4BF3-8FCA-FC626361C74C}" destId="{15E3C6A0-497D-4D53-8825-AA71261F6CCD}" srcOrd="3" destOrd="0" presId="urn:microsoft.com/office/officeart/2005/8/layout/hierarchy1"/>
    <dgm:cxn modelId="{548AB074-125D-4D3F-A85A-EF2CA2108894}" type="presParOf" srcId="{15E3C6A0-497D-4D53-8825-AA71261F6CCD}" destId="{54C04A55-2CEB-4CF1-A3D1-08C1122B47AB}" srcOrd="0" destOrd="0" presId="urn:microsoft.com/office/officeart/2005/8/layout/hierarchy1"/>
    <dgm:cxn modelId="{6F066EA6-D325-48FD-ACC6-BAB18F55A6F0}" type="presParOf" srcId="{54C04A55-2CEB-4CF1-A3D1-08C1122B47AB}" destId="{27CEC07F-6BCF-4C4D-B776-3EF4AFC6B49A}" srcOrd="0" destOrd="0" presId="urn:microsoft.com/office/officeart/2005/8/layout/hierarchy1"/>
    <dgm:cxn modelId="{C4DCD5DD-604A-4448-A2D4-EEF8CDB6CE5F}" type="presParOf" srcId="{54C04A55-2CEB-4CF1-A3D1-08C1122B47AB}" destId="{DB82EA84-EBC5-4472-8B91-5F4EFCBB0FA7}" srcOrd="1" destOrd="0" presId="urn:microsoft.com/office/officeart/2005/8/layout/hierarchy1"/>
    <dgm:cxn modelId="{DF7D789D-D7E0-4912-80DE-510F2490BB65}" type="presParOf" srcId="{15E3C6A0-497D-4D53-8825-AA71261F6CCD}" destId="{FF1952AA-B7E6-4A94-BBE4-6BC1C73CBCE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CB98C-987E-4326-92B0-4DE690BB224D}">
      <dsp:nvSpPr>
        <dsp:cNvPr id="0" name=""/>
        <dsp:cNvSpPr/>
      </dsp:nvSpPr>
      <dsp:spPr>
        <a:xfrm>
          <a:off x="1705449" y="1105568"/>
          <a:ext cx="937756" cy="446286"/>
        </a:xfrm>
        <a:custGeom>
          <a:avLst/>
          <a:gdLst/>
          <a:ahLst/>
          <a:cxnLst/>
          <a:rect l="0" t="0" r="0" b="0"/>
          <a:pathLst>
            <a:path>
              <a:moveTo>
                <a:pt x="0" y="0"/>
              </a:moveTo>
              <a:lnTo>
                <a:pt x="0" y="304131"/>
              </a:lnTo>
              <a:lnTo>
                <a:pt x="937756" y="304131"/>
              </a:lnTo>
              <a:lnTo>
                <a:pt x="937756" y="4462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6BA76-8CAB-45B5-9D11-9D8841796241}">
      <dsp:nvSpPr>
        <dsp:cNvPr id="0" name=""/>
        <dsp:cNvSpPr/>
      </dsp:nvSpPr>
      <dsp:spPr>
        <a:xfrm>
          <a:off x="767692" y="1105568"/>
          <a:ext cx="937756" cy="446286"/>
        </a:xfrm>
        <a:custGeom>
          <a:avLst/>
          <a:gdLst/>
          <a:ahLst/>
          <a:cxnLst/>
          <a:rect l="0" t="0" r="0" b="0"/>
          <a:pathLst>
            <a:path>
              <a:moveTo>
                <a:pt x="937756" y="0"/>
              </a:moveTo>
              <a:lnTo>
                <a:pt x="937756" y="304131"/>
              </a:lnTo>
              <a:lnTo>
                <a:pt x="0" y="304131"/>
              </a:lnTo>
              <a:lnTo>
                <a:pt x="0" y="4462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23E90-D800-4E23-B194-E1C19018AA5A}">
      <dsp:nvSpPr>
        <dsp:cNvPr id="0" name=""/>
        <dsp:cNvSpPr/>
      </dsp:nvSpPr>
      <dsp:spPr>
        <a:xfrm>
          <a:off x="938193" y="131153"/>
          <a:ext cx="1534510" cy="974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82453-8B81-411F-831B-2717ECFC4EA0}">
      <dsp:nvSpPr>
        <dsp:cNvPr id="0" name=""/>
        <dsp:cNvSpPr/>
      </dsp:nvSpPr>
      <dsp:spPr>
        <a:xfrm>
          <a:off x="1108695" y="293130"/>
          <a:ext cx="1534510" cy="9744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Animal</a:t>
          </a:r>
          <a:endParaRPr lang="en-US" sz="3300" kern="1200" dirty="0"/>
        </a:p>
      </dsp:txBody>
      <dsp:txXfrm>
        <a:off x="1137235" y="321670"/>
        <a:ext cx="1477430" cy="917334"/>
      </dsp:txXfrm>
    </dsp:sp>
    <dsp:sp modelId="{EDE50C3C-93D8-43FA-9206-24137F07F60A}">
      <dsp:nvSpPr>
        <dsp:cNvPr id="0" name=""/>
        <dsp:cNvSpPr/>
      </dsp:nvSpPr>
      <dsp:spPr>
        <a:xfrm>
          <a:off x="437" y="1551855"/>
          <a:ext cx="1534510" cy="974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29889-18EE-4863-B09F-64294CDEE997}">
      <dsp:nvSpPr>
        <dsp:cNvPr id="0" name=""/>
        <dsp:cNvSpPr/>
      </dsp:nvSpPr>
      <dsp:spPr>
        <a:xfrm>
          <a:off x="170938" y="1713831"/>
          <a:ext cx="1534510" cy="9744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Dog</a:t>
          </a:r>
          <a:endParaRPr lang="en-US" sz="3300" kern="1200" dirty="0"/>
        </a:p>
      </dsp:txBody>
      <dsp:txXfrm>
        <a:off x="199478" y="1742371"/>
        <a:ext cx="1477430" cy="917334"/>
      </dsp:txXfrm>
    </dsp:sp>
    <dsp:sp modelId="{C834DA17-42CD-4865-8017-A008FC0745A0}">
      <dsp:nvSpPr>
        <dsp:cNvPr id="0" name=""/>
        <dsp:cNvSpPr/>
      </dsp:nvSpPr>
      <dsp:spPr>
        <a:xfrm>
          <a:off x="1875950" y="1551855"/>
          <a:ext cx="1534510" cy="974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5A705-1B04-4B88-9E00-061A9E9C8EA3}">
      <dsp:nvSpPr>
        <dsp:cNvPr id="0" name=""/>
        <dsp:cNvSpPr/>
      </dsp:nvSpPr>
      <dsp:spPr>
        <a:xfrm>
          <a:off x="2046451" y="1713831"/>
          <a:ext cx="1534510" cy="9744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Cat</a:t>
          </a:r>
          <a:endParaRPr lang="en-US" sz="3300" kern="1200" dirty="0"/>
        </a:p>
      </dsp:txBody>
      <dsp:txXfrm>
        <a:off x="2074991" y="1742371"/>
        <a:ext cx="1477430" cy="917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4979-4574-4A98-8788-B57683E5F32B}">
      <dsp:nvSpPr>
        <dsp:cNvPr id="0" name=""/>
        <dsp:cNvSpPr/>
      </dsp:nvSpPr>
      <dsp:spPr>
        <a:xfrm>
          <a:off x="6348784" y="1012149"/>
          <a:ext cx="930696" cy="442927"/>
        </a:xfrm>
        <a:custGeom>
          <a:avLst/>
          <a:gdLst/>
          <a:ahLst/>
          <a:cxnLst/>
          <a:rect l="0" t="0" r="0" b="0"/>
          <a:pathLst>
            <a:path>
              <a:moveTo>
                <a:pt x="0" y="0"/>
              </a:moveTo>
              <a:lnTo>
                <a:pt x="0" y="301841"/>
              </a:lnTo>
              <a:lnTo>
                <a:pt x="930696" y="301841"/>
              </a:lnTo>
              <a:lnTo>
                <a:pt x="930696" y="442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86131-79C1-4984-91E5-207E3E65ABD5}">
      <dsp:nvSpPr>
        <dsp:cNvPr id="0" name=""/>
        <dsp:cNvSpPr/>
      </dsp:nvSpPr>
      <dsp:spPr>
        <a:xfrm>
          <a:off x="5418087" y="2422155"/>
          <a:ext cx="2792090" cy="442927"/>
        </a:xfrm>
        <a:custGeom>
          <a:avLst/>
          <a:gdLst/>
          <a:ahLst/>
          <a:cxnLst/>
          <a:rect l="0" t="0" r="0" b="0"/>
          <a:pathLst>
            <a:path>
              <a:moveTo>
                <a:pt x="0" y="0"/>
              </a:moveTo>
              <a:lnTo>
                <a:pt x="0" y="301841"/>
              </a:lnTo>
              <a:lnTo>
                <a:pt x="2792090" y="301841"/>
              </a:lnTo>
              <a:lnTo>
                <a:pt x="279209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9C63C-7BA1-4804-8952-4B1CF0617D90}">
      <dsp:nvSpPr>
        <dsp:cNvPr id="0" name=""/>
        <dsp:cNvSpPr/>
      </dsp:nvSpPr>
      <dsp:spPr>
        <a:xfrm>
          <a:off x="6303064" y="3832160"/>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FFFC2-CDC4-4705-80EC-931513455C51}">
      <dsp:nvSpPr>
        <dsp:cNvPr id="0" name=""/>
        <dsp:cNvSpPr/>
      </dsp:nvSpPr>
      <dsp:spPr>
        <a:xfrm>
          <a:off x="5418087" y="2422155"/>
          <a:ext cx="930696" cy="442927"/>
        </a:xfrm>
        <a:custGeom>
          <a:avLst/>
          <a:gdLst/>
          <a:ahLst/>
          <a:cxnLst/>
          <a:rect l="0" t="0" r="0" b="0"/>
          <a:pathLst>
            <a:path>
              <a:moveTo>
                <a:pt x="0" y="0"/>
              </a:moveTo>
              <a:lnTo>
                <a:pt x="0" y="301841"/>
              </a:lnTo>
              <a:lnTo>
                <a:pt x="930696" y="301841"/>
              </a:lnTo>
              <a:lnTo>
                <a:pt x="930696"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8BCA6-D63A-4687-A08C-5383342E195D}">
      <dsp:nvSpPr>
        <dsp:cNvPr id="0" name=""/>
        <dsp:cNvSpPr/>
      </dsp:nvSpPr>
      <dsp:spPr>
        <a:xfrm>
          <a:off x="4441671" y="5242166"/>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D4EA6-CEBA-4ABB-BC7C-AA1AF1076CC3}">
      <dsp:nvSpPr>
        <dsp:cNvPr id="0" name=""/>
        <dsp:cNvSpPr/>
      </dsp:nvSpPr>
      <dsp:spPr>
        <a:xfrm>
          <a:off x="2625997" y="3832160"/>
          <a:ext cx="1861393" cy="442927"/>
        </a:xfrm>
        <a:custGeom>
          <a:avLst/>
          <a:gdLst/>
          <a:ahLst/>
          <a:cxnLst/>
          <a:rect l="0" t="0" r="0" b="0"/>
          <a:pathLst>
            <a:path>
              <a:moveTo>
                <a:pt x="0" y="0"/>
              </a:moveTo>
              <a:lnTo>
                <a:pt x="0" y="301841"/>
              </a:lnTo>
              <a:lnTo>
                <a:pt x="1861393" y="301841"/>
              </a:lnTo>
              <a:lnTo>
                <a:pt x="1861393"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0F457-F050-4418-96A4-520EB5F568FC}">
      <dsp:nvSpPr>
        <dsp:cNvPr id="0" name=""/>
        <dsp:cNvSpPr/>
      </dsp:nvSpPr>
      <dsp:spPr>
        <a:xfrm>
          <a:off x="2580277" y="3832160"/>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0610DB-01BC-4A9B-A1BC-7934C32A0CB1}">
      <dsp:nvSpPr>
        <dsp:cNvPr id="0" name=""/>
        <dsp:cNvSpPr/>
      </dsp:nvSpPr>
      <dsp:spPr>
        <a:xfrm>
          <a:off x="764604" y="3832160"/>
          <a:ext cx="1861393" cy="442927"/>
        </a:xfrm>
        <a:custGeom>
          <a:avLst/>
          <a:gdLst/>
          <a:ahLst/>
          <a:cxnLst/>
          <a:rect l="0" t="0" r="0" b="0"/>
          <a:pathLst>
            <a:path>
              <a:moveTo>
                <a:pt x="1861393" y="0"/>
              </a:moveTo>
              <a:lnTo>
                <a:pt x="1861393" y="301841"/>
              </a:lnTo>
              <a:lnTo>
                <a:pt x="0" y="301841"/>
              </a:lnTo>
              <a:lnTo>
                <a:pt x="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6E216-4E13-411B-BA3D-383E731441A2}">
      <dsp:nvSpPr>
        <dsp:cNvPr id="0" name=""/>
        <dsp:cNvSpPr/>
      </dsp:nvSpPr>
      <dsp:spPr>
        <a:xfrm>
          <a:off x="2625997" y="2422155"/>
          <a:ext cx="2792090" cy="442927"/>
        </a:xfrm>
        <a:custGeom>
          <a:avLst/>
          <a:gdLst/>
          <a:ahLst/>
          <a:cxnLst/>
          <a:rect l="0" t="0" r="0" b="0"/>
          <a:pathLst>
            <a:path>
              <a:moveTo>
                <a:pt x="2792090" y="0"/>
              </a:moveTo>
              <a:lnTo>
                <a:pt x="2792090" y="301841"/>
              </a:lnTo>
              <a:lnTo>
                <a:pt x="0" y="301841"/>
              </a:lnTo>
              <a:lnTo>
                <a:pt x="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FBC543-CB11-40D3-A5E9-7348253C2F82}">
      <dsp:nvSpPr>
        <dsp:cNvPr id="0" name=""/>
        <dsp:cNvSpPr/>
      </dsp:nvSpPr>
      <dsp:spPr>
        <a:xfrm>
          <a:off x="5418087" y="1012149"/>
          <a:ext cx="930696" cy="442927"/>
        </a:xfrm>
        <a:custGeom>
          <a:avLst/>
          <a:gdLst/>
          <a:ahLst/>
          <a:cxnLst/>
          <a:rect l="0" t="0" r="0" b="0"/>
          <a:pathLst>
            <a:path>
              <a:moveTo>
                <a:pt x="930696" y="0"/>
              </a:moveTo>
              <a:lnTo>
                <a:pt x="930696" y="301841"/>
              </a:lnTo>
              <a:lnTo>
                <a:pt x="0" y="301841"/>
              </a:lnTo>
              <a:lnTo>
                <a:pt x="0" y="442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ECB65-6A95-427D-9D9F-595EDFBA13A6}">
      <dsp:nvSpPr>
        <dsp:cNvPr id="0" name=""/>
        <dsp:cNvSpPr/>
      </dsp:nvSpPr>
      <dsp:spPr>
        <a:xfrm>
          <a:off x="5587305" y="45071"/>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008BC-5409-4807-9876-0C17D2B3BFC9}">
      <dsp:nvSpPr>
        <dsp:cNvPr id="0" name=""/>
        <dsp:cNvSpPr/>
      </dsp:nvSpPr>
      <dsp:spPr>
        <a:xfrm>
          <a:off x="5756523" y="205828"/>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Throwable</a:t>
          </a:r>
          <a:endParaRPr lang="en-US" sz="1800" kern="1200" dirty="0"/>
        </a:p>
      </dsp:txBody>
      <dsp:txXfrm>
        <a:off x="5784848" y="234153"/>
        <a:ext cx="1466308" cy="910428"/>
      </dsp:txXfrm>
    </dsp:sp>
    <dsp:sp modelId="{6D770479-A8A1-4187-822F-22E4111C34DB}">
      <dsp:nvSpPr>
        <dsp:cNvPr id="0" name=""/>
        <dsp:cNvSpPr/>
      </dsp:nvSpPr>
      <dsp:spPr>
        <a:xfrm>
          <a:off x="4656608" y="1455076"/>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06351-B2D6-4F97-ADC3-FBFB510A4E63}">
      <dsp:nvSpPr>
        <dsp:cNvPr id="0" name=""/>
        <dsp:cNvSpPr/>
      </dsp:nvSpPr>
      <dsp:spPr>
        <a:xfrm>
          <a:off x="4825826" y="1615833"/>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Exception</a:t>
          </a:r>
          <a:endParaRPr lang="en-US" sz="1800" kern="1200" dirty="0"/>
        </a:p>
      </dsp:txBody>
      <dsp:txXfrm>
        <a:off x="4854151" y="1644158"/>
        <a:ext cx="1466308" cy="910428"/>
      </dsp:txXfrm>
    </dsp:sp>
    <dsp:sp modelId="{0F7BE4B0-BEB1-4169-B303-68834EF9DB8A}">
      <dsp:nvSpPr>
        <dsp:cNvPr id="0" name=""/>
        <dsp:cNvSpPr/>
      </dsp:nvSpPr>
      <dsp:spPr>
        <a:xfrm>
          <a:off x="1864518" y="2865082"/>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EA893-AE64-4CE5-A66F-37F6C96A6C62}">
      <dsp:nvSpPr>
        <dsp:cNvPr id="0" name=""/>
        <dsp:cNvSpPr/>
      </dsp:nvSpPr>
      <dsp:spPr>
        <a:xfrm>
          <a:off x="2033736" y="3025839"/>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Runtime Exception</a:t>
          </a:r>
          <a:endParaRPr lang="en-US" sz="1800" kern="1200" dirty="0"/>
        </a:p>
      </dsp:txBody>
      <dsp:txXfrm>
        <a:off x="2062061" y="3054164"/>
        <a:ext cx="1466308" cy="910428"/>
      </dsp:txXfrm>
    </dsp:sp>
    <dsp:sp modelId="{358075D9-23EC-4D51-B5B0-F44A4F2D0B21}">
      <dsp:nvSpPr>
        <dsp:cNvPr id="0" name=""/>
        <dsp:cNvSpPr/>
      </dsp:nvSpPr>
      <dsp:spPr>
        <a:xfrm>
          <a:off x="3125" y="4275087"/>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070D3-0577-4F6F-A7DF-318AD74E6E72}">
      <dsp:nvSpPr>
        <dsp:cNvPr id="0" name=""/>
        <dsp:cNvSpPr/>
      </dsp:nvSpPr>
      <dsp:spPr>
        <a:xfrm>
          <a:off x="172342"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Null Pointer Exception</a:t>
          </a:r>
          <a:endParaRPr lang="en-US" sz="1800" kern="1200" dirty="0"/>
        </a:p>
      </dsp:txBody>
      <dsp:txXfrm>
        <a:off x="200667" y="4464169"/>
        <a:ext cx="1466308" cy="910428"/>
      </dsp:txXfrm>
    </dsp:sp>
    <dsp:sp modelId="{AB445962-18B8-4E22-ACD5-39008B5DBE58}">
      <dsp:nvSpPr>
        <dsp:cNvPr id="0" name=""/>
        <dsp:cNvSpPr/>
      </dsp:nvSpPr>
      <dsp:spPr>
        <a:xfrm>
          <a:off x="1864518" y="4275087"/>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FEB76-0E42-4391-BE27-555283C0C924}">
      <dsp:nvSpPr>
        <dsp:cNvPr id="0" name=""/>
        <dsp:cNvSpPr/>
      </dsp:nvSpPr>
      <dsp:spPr>
        <a:xfrm>
          <a:off x="2033736"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Buffer Overflow Exception</a:t>
          </a:r>
          <a:endParaRPr lang="en-US" sz="1800" kern="1200" dirty="0"/>
        </a:p>
      </dsp:txBody>
      <dsp:txXfrm>
        <a:off x="2062061" y="4464169"/>
        <a:ext cx="1466308" cy="910428"/>
      </dsp:txXfrm>
    </dsp:sp>
    <dsp:sp modelId="{51882612-B78F-4A10-8CFB-F4324CD64C44}">
      <dsp:nvSpPr>
        <dsp:cNvPr id="0" name=""/>
        <dsp:cNvSpPr/>
      </dsp:nvSpPr>
      <dsp:spPr>
        <a:xfrm>
          <a:off x="3725912" y="4275087"/>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E3D20-671E-4A8A-874E-ED14E6E4CECD}">
      <dsp:nvSpPr>
        <dsp:cNvPr id="0" name=""/>
        <dsp:cNvSpPr/>
      </dsp:nvSpPr>
      <dsp:spPr>
        <a:xfrm>
          <a:off x="3895129"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Illegal Argument Exception</a:t>
          </a:r>
          <a:endParaRPr lang="en-US" sz="1800" kern="1200" dirty="0"/>
        </a:p>
      </dsp:txBody>
      <dsp:txXfrm>
        <a:off x="3923454" y="4464169"/>
        <a:ext cx="1466308" cy="910428"/>
      </dsp:txXfrm>
    </dsp:sp>
    <dsp:sp modelId="{76BDBD5B-8548-4F62-BB5A-BC76D125939C}">
      <dsp:nvSpPr>
        <dsp:cNvPr id="0" name=""/>
        <dsp:cNvSpPr/>
      </dsp:nvSpPr>
      <dsp:spPr>
        <a:xfrm>
          <a:off x="3725912" y="5685093"/>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3CD78-F429-49C4-98E5-8B2D9A77E022}">
      <dsp:nvSpPr>
        <dsp:cNvPr id="0" name=""/>
        <dsp:cNvSpPr/>
      </dsp:nvSpPr>
      <dsp:spPr>
        <a:xfrm>
          <a:off x="3895129" y="5845850"/>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Number Format Exception</a:t>
          </a:r>
          <a:endParaRPr lang="en-US" sz="1800" kern="1200" dirty="0"/>
        </a:p>
      </dsp:txBody>
      <dsp:txXfrm>
        <a:off x="3923454" y="5874175"/>
        <a:ext cx="1466308" cy="910428"/>
      </dsp:txXfrm>
    </dsp:sp>
    <dsp:sp modelId="{B7F8FBA0-88AE-4C45-A207-AE89C30FF5A4}">
      <dsp:nvSpPr>
        <dsp:cNvPr id="0" name=""/>
        <dsp:cNvSpPr/>
      </dsp:nvSpPr>
      <dsp:spPr>
        <a:xfrm>
          <a:off x="5587305" y="2865082"/>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3DB6C-2F86-4303-ACA7-EC67DE24AA0A}">
      <dsp:nvSpPr>
        <dsp:cNvPr id="0" name=""/>
        <dsp:cNvSpPr/>
      </dsp:nvSpPr>
      <dsp:spPr>
        <a:xfrm>
          <a:off x="5756523" y="3025839"/>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IO Exception</a:t>
          </a:r>
          <a:endParaRPr lang="en-US" sz="1800" kern="1200" dirty="0"/>
        </a:p>
      </dsp:txBody>
      <dsp:txXfrm>
        <a:off x="5784848" y="3054164"/>
        <a:ext cx="1466308" cy="910428"/>
      </dsp:txXfrm>
    </dsp:sp>
    <dsp:sp modelId="{6A828926-502A-48CF-BB33-8B0328533B99}">
      <dsp:nvSpPr>
        <dsp:cNvPr id="0" name=""/>
        <dsp:cNvSpPr/>
      </dsp:nvSpPr>
      <dsp:spPr>
        <a:xfrm>
          <a:off x="5587305" y="4275087"/>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48914-73CC-48B0-8FB5-9E27193AF9F8}">
      <dsp:nvSpPr>
        <dsp:cNvPr id="0" name=""/>
        <dsp:cNvSpPr/>
      </dsp:nvSpPr>
      <dsp:spPr>
        <a:xfrm>
          <a:off x="5756523"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File Not Found Exception</a:t>
          </a:r>
          <a:endParaRPr lang="en-US" sz="1800" kern="1200" dirty="0"/>
        </a:p>
      </dsp:txBody>
      <dsp:txXfrm>
        <a:off x="5784848" y="4464169"/>
        <a:ext cx="1466308" cy="910428"/>
      </dsp:txXfrm>
    </dsp:sp>
    <dsp:sp modelId="{0FE39E8C-8200-483A-81E0-CA37CC4EB77B}">
      <dsp:nvSpPr>
        <dsp:cNvPr id="0" name=""/>
        <dsp:cNvSpPr/>
      </dsp:nvSpPr>
      <dsp:spPr>
        <a:xfrm>
          <a:off x="7448698" y="2865082"/>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A41B0-542D-4B3C-95E5-5A82ACFE2DD7}">
      <dsp:nvSpPr>
        <dsp:cNvPr id="0" name=""/>
        <dsp:cNvSpPr/>
      </dsp:nvSpPr>
      <dsp:spPr>
        <a:xfrm>
          <a:off x="7617916" y="3025839"/>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 user defined Exception</a:t>
          </a:r>
          <a:endParaRPr lang="en-US" sz="1800" kern="1200" dirty="0"/>
        </a:p>
      </dsp:txBody>
      <dsp:txXfrm>
        <a:off x="7646241" y="3054164"/>
        <a:ext cx="1466308" cy="910428"/>
      </dsp:txXfrm>
    </dsp:sp>
    <dsp:sp modelId="{27CEC07F-6BCF-4C4D-B776-3EF4AFC6B49A}">
      <dsp:nvSpPr>
        <dsp:cNvPr id="0" name=""/>
        <dsp:cNvSpPr/>
      </dsp:nvSpPr>
      <dsp:spPr>
        <a:xfrm>
          <a:off x="6518002" y="1455076"/>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2EA84-EBC5-4472-8B91-5F4EFCBB0FA7}">
      <dsp:nvSpPr>
        <dsp:cNvPr id="0" name=""/>
        <dsp:cNvSpPr/>
      </dsp:nvSpPr>
      <dsp:spPr>
        <a:xfrm>
          <a:off x="6687219" y="1615833"/>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Error</a:t>
          </a:r>
          <a:endParaRPr lang="en-US" sz="1800" kern="1200" dirty="0"/>
        </a:p>
      </dsp:txBody>
      <dsp:txXfrm>
        <a:off x="6715544" y="1644158"/>
        <a:ext cx="1466308" cy="910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4979-4574-4A98-8788-B57683E5F32B}">
      <dsp:nvSpPr>
        <dsp:cNvPr id="0" name=""/>
        <dsp:cNvSpPr/>
      </dsp:nvSpPr>
      <dsp:spPr>
        <a:xfrm>
          <a:off x="6348784" y="1012149"/>
          <a:ext cx="930696" cy="442927"/>
        </a:xfrm>
        <a:custGeom>
          <a:avLst/>
          <a:gdLst/>
          <a:ahLst/>
          <a:cxnLst/>
          <a:rect l="0" t="0" r="0" b="0"/>
          <a:pathLst>
            <a:path>
              <a:moveTo>
                <a:pt x="0" y="0"/>
              </a:moveTo>
              <a:lnTo>
                <a:pt x="0" y="301841"/>
              </a:lnTo>
              <a:lnTo>
                <a:pt x="930696" y="301841"/>
              </a:lnTo>
              <a:lnTo>
                <a:pt x="930696" y="442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86131-79C1-4984-91E5-207E3E65ABD5}">
      <dsp:nvSpPr>
        <dsp:cNvPr id="0" name=""/>
        <dsp:cNvSpPr/>
      </dsp:nvSpPr>
      <dsp:spPr>
        <a:xfrm>
          <a:off x="5418087" y="2422155"/>
          <a:ext cx="2792090" cy="442927"/>
        </a:xfrm>
        <a:custGeom>
          <a:avLst/>
          <a:gdLst/>
          <a:ahLst/>
          <a:cxnLst/>
          <a:rect l="0" t="0" r="0" b="0"/>
          <a:pathLst>
            <a:path>
              <a:moveTo>
                <a:pt x="0" y="0"/>
              </a:moveTo>
              <a:lnTo>
                <a:pt x="0" y="301841"/>
              </a:lnTo>
              <a:lnTo>
                <a:pt x="2792090" y="301841"/>
              </a:lnTo>
              <a:lnTo>
                <a:pt x="279209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9C63C-7BA1-4804-8952-4B1CF0617D90}">
      <dsp:nvSpPr>
        <dsp:cNvPr id="0" name=""/>
        <dsp:cNvSpPr/>
      </dsp:nvSpPr>
      <dsp:spPr>
        <a:xfrm>
          <a:off x="6303064" y="3832160"/>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FFFC2-CDC4-4705-80EC-931513455C51}">
      <dsp:nvSpPr>
        <dsp:cNvPr id="0" name=""/>
        <dsp:cNvSpPr/>
      </dsp:nvSpPr>
      <dsp:spPr>
        <a:xfrm>
          <a:off x="5418087" y="2422155"/>
          <a:ext cx="930696" cy="442927"/>
        </a:xfrm>
        <a:custGeom>
          <a:avLst/>
          <a:gdLst/>
          <a:ahLst/>
          <a:cxnLst/>
          <a:rect l="0" t="0" r="0" b="0"/>
          <a:pathLst>
            <a:path>
              <a:moveTo>
                <a:pt x="0" y="0"/>
              </a:moveTo>
              <a:lnTo>
                <a:pt x="0" y="301841"/>
              </a:lnTo>
              <a:lnTo>
                <a:pt x="930696" y="301841"/>
              </a:lnTo>
              <a:lnTo>
                <a:pt x="930696"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8BCA6-D63A-4687-A08C-5383342E195D}">
      <dsp:nvSpPr>
        <dsp:cNvPr id="0" name=""/>
        <dsp:cNvSpPr/>
      </dsp:nvSpPr>
      <dsp:spPr>
        <a:xfrm>
          <a:off x="4441671" y="5242166"/>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D4EA6-CEBA-4ABB-BC7C-AA1AF1076CC3}">
      <dsp:nvSpPr>
        <dsp:cNvPr id="0" name=""/>
        <dsp:cNvSpPr/>
      </dsp:nvSpPr>
      <dsp:spPr>
        <a:xfrm>
          <a:off x="2625997" y="3832160"/>
          <a:ext cx="1861393" cy="442927"/>
        </a:xfrm>
        <a:custGeom>
          <a:avLst/>
          <a:gdLst/>
          <a:ahLst/>
          <a:cxnLst/>
          <a:rect l="0" t="0" r="0" b="0"/>
          <a:pathLst>
            <a:path>
              <a:moveTo>
                <a:pt x="0" y="0"/>
              </a:moveTo>
              <a:lnTo>
                <a:pt x="0" y="301841"/>
              </a:lnTo>
              <a:lnTo>
                <a:pt x="1861393" y="301841"/>
              </a:lnTo>
              <a:lnTo>
                <a:pt x="1861393"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0F457-F050-4418-96A4-520EB5F568FC}">
      <dsp:nvSpPr>
        <dsp:cNvPr id="0" name=""/>
        <dsp:cNvSpPr/>
      </dsp:nvSpPr>
      <dsp:spPr>
        <a:xfrm>
          <a:off x="2580277" y="3832160"/>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0610DB-01BC-4A9B-A1BC-7934C32A0CB1}">
      <dsp:nvSpPr>
        <dsp:cNvPr id="0" name=""/>
        <dsp:cNvSpPr/>
      </dsp:nvSpPr>
      <dsp:spPr>
        <a:xfrm>
          <a:off x="764604" y="3832160"/>
          <a:ext cx="1861393" cy="442927"/>
        </a:xfrm>
        <a:custGeom>
          <a:avLst/>
          <a:gdLst/>
          <a:ahLst/>
          <a:cxnLst/>
          <a:rect l="0" t="0" r="0" b="0"/>
          <a:pathLst>
            <a:path>
              <a:moveTo>
                <a:pt x="1861393" y="0"/>
              </a:moveTo>
              <a:lnTo>
                <a:pt x="1861393" y="301841"/>
              </a:lnTo>
              <a:lnTo>
                <a:pt x="0" y="301841"/>
              </a:lnTo>
              <a:lnTo>
                <a:pt x="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6E216-4E13-411B-BA3D-383E731441A2}">
      <dsp:nvSpPr>
        <dsp:cNvPr id="0" name=""/>
        <dsp:cNvSpPr/>
      </dsp:nvSpPr>
      <dsp:spPr>
        <a:xfrm>
          <a:off x="2625997" y="2422155"/>
          <a:ext cx="2792090" cy="442927"/>
        </a:xfrm>
        <a:custGeom>
          <a:avLst/>
          <a:gdLst/>
          <a:ahLst/>
          <a:cxnLst/>
          <a:rect l="0" t="0" r="0" b="0"/>
          <a:pathLst>
            <a:path>
              <a:moveTo>
                <a:pt x="2792090" y="0"/>
              </a:moveTo>
              <a:lnTo>
                <a:pt x="2792090" y="301841"/>
              </a:lnTo>
              <a:lnTo>
                <a:pt x="0" y="301841"/>
              </a:lnTo>
              <a:lnTo>
                <a:pt x="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FBC543-CB11-40D3-A5E9-7348253C2F82}">
      <dsp:nvSpPr>
        <dsp:cNvPr id="0" name=""/>
        <dsp:cNvSpPr/>
      </dsp:nvSpPr>
      <dsp:spPr>
        <a:xfrm>
          <a:off x="5418087" y="1012149"/>
          <a:ext cx="930696" cy="442927"/>
        </a:xfrm>
        <a:custGeom>
          <a:avLst/>
          <a:gdLst/>
          <a:ahLst/>
          <a:cxnLst/>
          <a:rect l="0" t="0" r="0" b="0"/>
          <a:pathLst>
            <a:path>
              <a:moveTo>
                <a:pt x="930696" y="0"/>
              </a:moveTo>
              <a:lnTo>
                <a:pt x="930696" y="301841"/>
              </a:lnTo>
              <a:lnTo>
                <a:pt x="0" y="301841"/>
              </a:lnTo>
              <a:lnTo>
                <a:pt x="0" y="442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ECB65-6A95-427D-9D9F-595EDFBA13A6}">
      <dsp:nvSpPr>
        <dsp:cNvPr id="0" name=""/>
        <dsp:cNvSpPr/>
      </dsp:nvSpPr>
      <dsp:spPr>
        <a:xfrm>
          <a:off x="5587305" y="45071"/>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008BC-5409-4807-9876-0C17D2B3BFC9}">
      <dsp:nvSpPr>
        <dsp:cNvPr id="0" name=""/>
        <dsp:cNvSpPr/>
      </dsp:nvSpPr>
      <dsp:spPr>
        <a:xfrm>
          <a:off x="5756523" y="205828"/>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Throwable</a:t>
          </a:r>
          <a:endParaRPr lang="en-US" sz="1800" kern="1200" dirty="0"/>
        </a:p>
      </dsp:txBody>
      <dsp:txXfrm>
        <a:off x="5784848" y="234153"/>
        <a:ext cx="1466308" cy="910428"/>
      </dsp:txXfrm>
    </dsp:sp>
    <dsp:sp modelId="{6D770479-A8A1-4187-822F-22E4111C34DB}">
      <dsp:nvSpPr>
        <dsp:cNvPr id="0" name=""/>
        <dsp:cNvSpPr/>
      </dsp:nvSpPr>
      <dsp:spPr>
        <a:xfrm>
          <a:off x="4656608" y="1455076"/>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06351-B2D6-4F97-ADC3-FBFB510A4E63}">
      <dsp:nvSpPr>
        <dsp:cNvPr id="0" name=""/>
        <dsp:cNvSpPr/>
      </dsp:nvSpPr>
      <dsp:spPr>
        <a:xfrm>
          <a:off x="4825826" y="1615833"/>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Exception</a:t>
          </a:r>
          <a:endParaRPr lang="en-US" sz="1800" kern="1200" dirty="0"/>
        </a:p>
      </dsp:txBody>
      <dsp:txXfrm>
        <a:off x="4854151" y="1644158"/>
        <a:ext cx="1466308" cy="910428"/>
      </dsp:txXfrm>
    </dsp:sp>
    <dsp:sp modelId="{0F7BE4B0-BEB1-4169-B303-68834EF9DB8A}">
      <dsp:nvSpPr>
        <dsp:cNvPr id="0" name=""/>
        <dsp:cNvSpPr/>
      </dsp:nvSpPr>
      <dsp:spPr>
        <a:xfrm>
          <a:off x="1864518" y="2865082"/>
          <a:ext cx="1522958" cy="96707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EA893-AE64-4CE5-A66F-37F6C96A6C62}">
      <dsp:nvSpPr>
        <dsp:cNvPr id="0" name=""/>
        <dsp:cNvSpPr/>
      </dsp:nvSpPr>
      <dsp:spPr>
        <a:xfrm>
          <a:off x="2033736" y="3025839"/>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Runtime Exception</a:t>
          </a:r>
          <a:endParaRPr lang="en-US" sz="1800" kern="1200" dirty="0"/>
        </a:p>
      </dsp:txBody>
      <dsp:txXfrm>
        <a:off x="2062061" y="3054164"/>
        <a:ext cx="1466308" cy="910428"/>
      </dsp:txXfrm>
    </dsp:sp>
    <dsp:sp modelId="{358075D9-23EC-4D51-B5B0-F44A4F2D0B21}">
      <dsp:nvSpPr>
        <dsp:cNvPr id="0" name=""/>
        <dsp:cNvSpPr/>
      </dsp:nvSpPr>
      <dsp:spPr>
        <a:xfrm>
          <a:off x="3125" y="4275087"/>
          <a:ext cx="1522958" cy="96707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070D3-0577-4F6F-A7DF-318AD74E6E72}">
      <dsp:nvSpPr>
        <dsp:cNvPr id="0" name=""/>
        <dsp:cNvSpPr/>
      </dsp:nvSpPr>
      <dsp:spPr>
        <a:xfrm>
          <a:off x="172342"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Null Pointer Exception</a:t>
          </a:r>
          <a:endParaRPr lang="en-US" sz="1800" kern="1200" dirty="0"/>
        </a:p>
      </dsp:txBody>
      <dsp:txXfrm>
        <a:off x="200667" y="4464169"/>
        <a:ext cx="1466308" cy="910428"/>
      </dsp:txXfrm>
    </dsp:sp>
    <dsp:sp modelId="{AB445962-18B8-4E22-ACD5-39008B5DBE58}">
      <dsp:nvSpPr>
        <dsp:cNvPr id="0" name=""/>
        <dsp:cNvSpPr/>
      </dsp:nvSpPr>
      <dsp:spPr>
        <a:xfrm>
          <a:off x="1864518" y="4275087"/>
          <a:ext cx="1522958" cy="96707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FEB76-0E42-4391-BE27-555283C0C924}">
      <dsp:nvSpPr>
        <dsp:cNvPr id="0" name=""/>
        <dsp:cNvSpPr/>
      </dsp:nvSpPr>
      <dsp:spPr>
        <a:xfrm>
          <a:off x="2033736"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Buffer Overflow Exception</a:t>
          </a:r>
          <a:endParaRPr lang="en-US" sz="1800" kern="1200" dirty="0"/>
        </a:p>
      </dsp:txBody>
      <dsp:txXfrm>
        <a:off x="2062061" y="4464169"/>
        <a:ext cx="1466308" cy="910428"/>
      </dsp:txXfrm>
    </dsp:sp>
    <dsp:sp modelId="{51882612-B78F-4A10-8CFB-F4324CD64C44}">
      <dsp:nvSpPr>
        <dsp:cNvPr id="0" name=""/>
        <dsp:cNvSpPr/>
      </dsp:nvSpPr>
      <dsp:spPr>
        <a:xfrm>
          <a:off x="3725912" y="4275087"/>
          <a:ext cx="1522958" cy="96707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E3D20-671E-4A8A-874E-ED14E6E4CECD}">
      <dsp:nvSpPr>
        <dsp:cNvPr id="0" name=""/>
        <dsp:cNvSpPr/>
      </dsp:nvSpPr>
      <dsp:spPr>
        <a:xfrm>
          <a:off x="3895129"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Illegal Argument Exception</a:t>
          </a:r>
          <a:endParaRPr lang="en-US" sz="1800" kern="1200" dirty="0"/>
        </a:p>
      </dsp:txBody>
      <dsp:txXfrm>
        <a:off x="3923454" y="4464169"/>
        <a:ext cx="1466308" cy="910428"/>
      </dsp:txXfrm>
    </dsp:sp>
    <dsp:sp modelId="{76BDBD5B-8548-4F62-BB5A-BC76D125939C}">
      <dsp:nvSpPr>
        <dsp:cNvPr id="0" name=""/>
        <dsp:cNvSpPr/>
      </dsp:nvSpPr>
      <dsp:spPr>
        <a:xfrm>
          <a:off x="3725912" y="5685093"/>
          <a:ext cx="1522958" cy="96707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3CD78-F429-49C4-98E5-8B2D9A77E022}">
      <dsp:nvSpPr>
        <dsp:cNvPr id="0" name=""/>
        <dsp:cNvSpPr/>
      </dsp:nvSpPr>
      <dsp:spPr>
        <a:xfrm>
          <a:off x="3895129" y="5845850"/>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Number Format Exception</a:t>
          </a:r>
          <a:endParaRPr lang="en-US" sz="1800" kern="1200" dirty="0"/>
        </a:p>
      </dsp:txBody>
      <dsp:txXfrm>
        <a:off x="3923454" y="5874175"/>
        <a:ext cx="1466308" cy="910428"/>
      </dsp:txXfrm>
    </dsp:sp>
    <dsp:sp modelId="{B7F8FBA0-88AE-4C45-A207-AE89C30FF5A4}">
      <dsp:nvSpPr>
        <dsp:cNvPr id="0" name=""/>
        <dsp:cNvSpPr/>
      </dsp:nvSpPr>
      <dsp:spPr>
        <a:xfrm>
          <a:off x="5587305" y="2865082"/>
          <a:ext cx="1522958" cy="96707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3DB6C-2F86-4303-ACA7-EC67DE24AA0A}">
      <dsp:nvSpPr>
        <dsp:cNvPr id="0" name=""/>
        <dsp:cNvSpPr/>
      </dsp:nvSpPr>
      <dsp:spPr>
        <a:xfrm>
          <a:off x="5756523" y="3025839"/>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IO Exception</a:t>
          </a:r>
          <a:endParaRPr lang="en-US" sz="1800" kern="1200" dirty="0"/>
        </a:p>
      </dsp:txBody>
      <dsp:txXfrm>
        <a:off x="5784848" y="3054164"/>
        <a:ext cx="1466308" cy="910428"/>
      </dsp:txXfrm>
    </dsp:sp>
    <dsp:sp modelId="{6A828926-502A-48CF-BB33-8B0328533B99}">
      <dsp:nvSpPr>
        <dsp:cNvPr id="0" name=""/>
        <dsp:cNvSpPr/>
      </dsp:nvSpPr>
      <dsp:spPr>
        <a:xfrm>
          <a:off x="5587305" y="4275087"/>
          <a:ext cx="1522958" cy="96707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48914-73CC-48B0-8FB5-9E27193AF9F8}">
      <dsp:nvSpPr>
        <dsp:cNvPr id="0" name=""/>
        <dsp:cNvSpPr/>
      </dsp:nvSpPr>
      <dsp:spPr>
        <a:xfrm>
          <a:off x="5756523"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File Not Found Exception</a:t>
          </a:r>
          <a:endParaRPr lang="en-US" sz="1800" kern="1200" dirty="0"/>
        </a:p>
      </dsp:txBody>
      <dsp:txXfrm>
        <a:off x="5784848" y="4464169"/>
        <a:ext cx="1466308" cy="910428"/>
      </dsp:txXfrm>
    </dsp:sp>
    <dsp:sp modelId="{0FE39E8C-8200-483A-81E0-CA37CC4EB77B}">
      <dsp:nvSpPr>
        <dsp:cNvPr id="0" name=""/>
        <dsp:cNvSpPr/>
      </dsp:nvSpPr>
      <dsp:spPr>
        <a:xfrm>
          <a:off x="7448698" y="2865082"/>
          <a:ext cx="1522958" cy="96707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A41B0-542D-4B3C-95E5-5A82ACFE2DD7}">
      <dsp:nvSpPr>
        <dsp:cNvPr id="0" name=""/>
        <dsp:cNvSpPr/>
      </dsp:nvSpPr>
      <dsp:spPr>
        <a:xfrm>
          <a:off x="7617916" y="3025839"/>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 user defined Exception</a:t>
          </a:r>
          <a:endParaRPr lang="en-US" sz="1800" kern="1200" dirty="0"/>
        </a:p>
      </dsp:txBody>
      <dsp:txXfrm>
        <a:off x="7646241" y="3054164"/>
        <a:ext cx="1466308" cy="910428"/>
      </dsp:txXfrm>
    </dsp:sp>
    <dsp:sp modelId="{27CEC07F-6BCF-4C4D-B776-3EF4AFC6B49A}">
      <dsp:nvSpPr>
        <dsp:cNvPr id="0" name=""/>
        <dsp:cNvSpPr/>
      </dsp:nvSpPr>
      <dsp:spPr>
        <a:xfrm>
          <a:off x="6518002" y="1455076"/>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2EA84-EBC5-4472-8B91-5F4EFCBB0FA7}">
      <dsp:nvSpPr>
        <dsp:cNvPr id="0" name=""/>
        <dsp:cNvSpPr/>
      </dsp:nvSpPr>
      <dsp:spPr>
        <a:xfrm>
          <a:off x="6687219" y="1615833"/>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Error</a:t>
          </a:r>
          <a:endParaRPr lang="en-US" sz="1800" kern="1200" dirty="0"/>
        </a:p>
      </dsp:txBody>
      <dsp:txXfrm>
        <a:off x="6715544" y="1644158"/>
        <a:ext cx="1466308" cy="9104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4979-4574-4A98-8788-B57683E5F32B}">
      <dsp:nvSpPr>
        <dsp:cNvPr id="0" name=""/>
        <dsp:cNvSpPr/>
      </dsp:nvSpPr>
      <dsp:spPr>
        <a:xfrm>
          <a:off x="6348784" y="1012149"/>
          <a:ext cx="930696" cy="442927"/>
        </a:xfrm>
        <a:custGeom>
          <a:avLst/>
          <a:gdLst/>
          <a:ahLst/>
          <a:cxnLst/>
          <a:rect l="0" t="0" r="0" b="0"/>
          <a:pathLst>
            <a:path>
              <a:moveTo>
                <a:pt x="0" y="0"/>
              </a:moveTo>
              <a:lnTo>
                <a:pt x="0" y="301841"/>
              </a:lnTo>
              <a:lnTo>
                <a:pt x="930696" y="301841"/>
              </a:lnTo>
              <a:lnTo>
                <a:pt x="930696" y="442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86131-79C1-4984-91E5-207E3E65ABD5}">
      <dsp:nvSpPr>
        <dsp:cNvPr id="0" name=""/>
        <dsp:cNvSpPr/>
      </dsp:nvSpPr>
      <dsp:spPr>
        <a:xfrm>
          <a:off x="5418087" y="2422155"/>
          <a:ext cx="2792090" cy="442927"/>
        </a:xfrm>
        <a:custGeom>
          <a:avLst/>
          <a:gdLst/>
          <a:ahLst/>
          <a:cxnLst/>
          <a:rect l="0" t="0" r="0" b="0"/>
          <a:pathLst>
            <a:path>
              <a:moveTo>
                <a:pt x="0" y="0"/>
              </a:moveTo>
              <a:lnTo>
                <a:pt x="0" y="301841"/>
              </a:lnTo>
              <a:lnTo>
                <a:pt x="2792090" y="301841"/>
              </a:lnTo>
              <a:lnTo>
                <a:pt x="279209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9C63C-7BA1-4804-8952-4B1CF0617D90}">
      <dsp:nvSpPr>
        <dsp:cNvPr id="0" name=""/>
        <dsp:cNvSpPr/>
      </dsp:nvSpPr>
      <dsp:spPr>
        <a:xfrm>
          <a:off x="6303064" y="3832160"/>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FFFC2-CDC4-4705-80EC-931513455C51}">
      <dsp:nvSpPr>
        <dsp:cNvPr id="0" name=""/>
        <dsp:cNvSpPr/>
      </dsp:nvSpPr>
      <dsp:spPr>
        <a:xfrm>
          <a:off x="5418087" y="2422155"/>
          <a:ext cx="930696" cy="442927"/>
        </a:xfrm>
        <a:custGeom>
          <a:avLst/>
          <a:gdLst/>
          <a:ahLst/>
          <a:cxnLst/>
          <a:rect l="0" t="0" r="0" b="0"/>
          <a:pathLst>
            <a:path>
              <a:moveTo>
                <a:pt x="0" y="0"/>
              </a:moveTo>
              <a:lnTo>
                <a:pt x="0" y="301841"/>
              </a:lnTo>
              <a:lnTo>
                <a:pt x="930696" y="301841"/>
              </a:lnTo>
              <a:lnTo>
                <a:pt x="930696"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8BCA6-D63A-4687-A08C-5383342E195D}">
      <dsp:nvSpPr>
        <dsp:cNvPr id="0" name=""/>
        <dsp:cNvSpPr/>
      </dsp:nvSpPr>
      <dsp:spPr>
        <a:xfrm>
          <a:off x="4441671" y="5242166"/>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D4EA6-CEBA-4ABB-BC7C-AA1AF1076CC3}">
      <dsp:nvSpPr>
        <dsp:cNvPr id="0" name=""/>
        <dsp:cNvSpPr/>
      </dsp:nvSpPr>
      <dsp:spPr>
        <a:xfrm>
          <a:off x="2625997" y="3832160"/>
          <a:ext cx="1861393" cy="442927"/>
        </a:xfrm>
        <a:custGeom>
          <a:avLst/>
          <a:gdLst/>
          <a:ahLst/>
          <a:cxnLst/>
          <a:rect l="0" t="0" r="0" b="0"/>
          <a:pathLst>
            <a:path>
              <a:moveTo>
                <a:pt x="0" y="0"/>
              </a:moveTo>
              <a:lnTo>
                <a:pt x="0" y="301841"/>
              </a:lnTo>
              <a:lnTo>
                <a:pt x="1861393" y="301841"/>
              </a:lnTo>
              <a:lnTo>
                <a:pt x="1861393"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0F457-F050-4418-96A4-520EB5F568FC}">
      <dsp:nvSpPr>
        <dsp:cNvPr id="0" name=""/>
        <dsp:cNvSpPr/>
      </dsp:nvSpPr>
      <dsp:spPr>
        <a:xfrm>
          <a:off x="2580277" y="3832160"/>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0610DB-01BC-4A9B-A1BC-7934C32A0CB1}">
      <dsp:nvSpPr>
        <dsp:cNvPr id="0" name=""/>
        <dsp:cNvSpPr/>
      </dsp:nvSpPr>
      <dsp:spPr>
        <a:xfrm>
          <a:off x="764604" y="3832160"/>
          <a:ext cx="1861393" cy="442927"/>
        </a:xfrm>
        <a:custGeom>
          <a:avLst/>
          <a:gdLst/>
          <a:ahLst/>
          <a:cxnLst/>
          <a:rect l="0" t="0" r="0" b="0"/>
          <a:pathLst>
            <a:path>
              <a:moveTo>
                <a:pt x="1861393" y="0"/>
              </a:moveTo>
              <a:lnTo>
                <a:pt x="1861393" y="301841"/>
              </a:lnTo>
              <a:lnTo>
                <a:pt x="0" y="301841"/>
              </a:lnTo>
              <a:lnTo>
                <a:pt x="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6E216-4E13-411B-BA3D-383E731441A2}">
      <dsp:nvSpPr>
        <dsp:cNvPr id="0" name=""/>
        <dsp:cNvSpPr/>
      </dsp:nvSpPr>
      <dsp:spPr>
        <a:xfrm>
          <a:off x="2625997" y="2422155"/>
          <a:ext cx="2792090" cy="442927"/>
        </a:xfrm>
        <a:custGeom>
          <a:avLst/>
          <a:gdLst/>
          <a:ahLst/>
          <a:cxnLst/>
          <a:rect l="0" t="0" r="0" b="0"/>
          <a:pathLst>
            <a:path>
              <a:moveTo>
                <a:pt x="2792090" y="0"/>
              </a:moveTo>
              <a:lnTo>
                <a:pt x="2792090" y="301841"/>
              </a:lnTo>
              <a:lnTo>
                <a:pt x="0" y="301841"/>
              </a:lnTo>
              <a:lnTo>
                <a:pt x="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FBC543-CB11-40D3-A5E9-7348253C2F82}">
      <dsp:nvSpPr>
        <dsp:cNvPr id="0" name=""/>
        <dsp:cNvSpPr/>
      </dsp:nvSpPr>
      <dsp:spPr>
        <a:xfrm>
          <a:off x="5418087" y="1012149"/>
          <a:ext cx="930696" cy="442927"/>
        </a:xfrm>
        <a:custGeom>
          <a:avLst/>
          <a:gdLst/>
          <a:ahLst/>
          <a:cxnLst/>
          <a:rect l="0" t="0" r="0" b="0"/>
          <a:pathLst>
            <a:path>
              <a:moveTo>
                <a:pt x="930696" y="0"/>
              </a:moveTo>
              <a:lnTo>
                <a:pt x="930696" y="301841"/>
              </a:lnTo>
              <a:lnTo>
                <a:pt x="0" y="301841"/>
              </a:lnTo>
              <a:lnTo>
                <a:pt x="0" y="442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ECB65-6A95-427D-9D9F-595EDFBA13A6}">
      <dsp:nvSpPr>
        <dsp:cNvPr id="0" name=""/>
        <dsp:cNvSpPr/>
      </dsp:nvSpPr>
      <dsp:spPr>
        <a:xfrm>
          <a:off x="5587305" y="45071"/>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008BC-5409-4807-9876-0C17D2B3BFC9}">
      <dsp:nvSpPr>
        <dsp:cNvPr id="0" name=""/>
        <dsp:cNvSpPr/>
      </dsp:nvSpPr>
      <dsp:spPr>
        <a:xfrm>
          <a:off x="5756523" y="205828"/>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Throwable</a:t>
          </a:r>
          <a:endParaRPr lang="en-US" sz="1800" kern="1200" dirty="0"/>
        </a:p>
      </dsp:txBody>
      <dsp:txXfrm>
        <a:off x="5784848" y="234153"/>
        <a:ext cx="1466308" cy="910428"/>
      </dsp:txXfrm>
    </dsp:sp>
    <dsp:sp modelId="{6D770479-A8A1-4187-822F-22E4111C34DB}">
      <dsp:nvSpPr>
        <dsp:cNvPr id="0" name=""/>
        <dsp:cNvSpPr/>
      </dsp:nvSpPr>
      <dsp:spPr>
        <a:xfrm>
          <a:off x="4656608" y="1455076"/>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06351-B2D6-4F97-ADC3-FBFB510A4E63}">
      <dsp:nvSpPr>
        <dsp:cNvPr id="0" name=""/>
        <dsp:cNvSpPr/>
      </dsp:nvSpPr>
      <dsp:spPr>
        <a:xfrm>
          <a:off x="4825826" y="1615833"/>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Exception</a:t>
          </a:r>
          <a:endParaRPr lang="en-US" sz="1800" kern="1200" dirty="0"/>
        </a:p>
      </dsp:txBody>
      <dsp:txXfrm>
        <a:off x="4854151" y="1644158"/>
        <a:ext cx="1466308" cy="910428"/>
      </dsp:txXfrm>
    </dsp:sp>
    <dsp:sp modelId="{0F7BE4B0-BEB1-4169-B303-68834EF9DB8A}">
      <dsp:nvSpPr>
        <dsp:cNvPr id="0" name=""/>
        <dsp:cNvSpPr/>
      </dsp:nvSpPr>
      <dsp:spPr>
        <a:xfrm>
          <a:off x="1864518" y="2865082"/>
          <a:ext cx="1522958" cy="96707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EA893-AE64-4CE5-A66F-37F6C96A6C62}">
      <dsp:nvSpPr>
        <dsp:cNvPr id="0" name=""/>
        <dsp:cNvSpPr/>
      </dsp:nvSpPr>
      <dsp:spPr>
        <a:xfrm>
          <a:off x="2033736" y="3025839"/>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Runtime Exception</a:t>
          </a:r>
          <a:endParaRPr lang="en-US" sz="1800" kern="1200" dirty="0"/>
        </a:p>
      </dsp:txBody>
      <dsp:txXfrm>
        <a:off x="2062061" y="3054164"/>
        <a:ext cx="1466308" cy="910428"/>
      </dsp:txXfrm>
    </dsp:sp>
    <dsp:sp modelId="{358075D9-23EC-4D51-B5B0-F44A4F2D0B21}">
      <dsp:nvSpPr>
        <dsp:cNvPr id="0" name=""/>
        <dsp:cNvSpPr/>
      </dsp:nvSpPr>
      <dsp:spPr>
        <a:xfrm>
          <a:off x="3125" y="4275087"/>
          <a:ext cx="1522958" cy="96707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070D3-0577-4F6F-A7DF-318AD74E6E72}">
      <dsp:nvSpPr>
        <dsp:cNvPr id="0" name=""/>
        <dsp:cNvSpPr/>
      </dsp:nvSpPr>
      <dsp:spPr>
        <a:xfrm>
          <a:off x="172342"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Null Pointer Exception</a:t>
          </a:r>
          <a:endParaRPr lang="en-US" sz="1800" kern="1200" dirty="0"/>
        </a:p>
      </dsp:txBody>
      <dsp:txXfrm>
        <a:off x="200667" y="4464169"/>
        <a:ext cx="1466308" cy="910428"/>
      </dsp:txXfrm>
    </dsp:sp>
    <dsp:sp modelId="{AB445962-18B8-4E22-ACD5-39008B5DBE58}">
      <dsp:nvSpPr>
        <dsp:cNvPr id="0" name=""/>
        <dsp:cNvSpPr/>
      </dsp:nvSpPr>
      <dsp:spPr>
        <a:xfrm>
          <a:off x="1864518" y="4275087"/>
          <a:ext cx="1522958" cy="96707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FEB76-0E42-4391-BE27-555283C0C924}">
      <dsp:nvSpPr>
        <dsp:cNvPr id="0" name=""/>
        <dsp:cNvSpPr/>
      </dsp:nvSpPr>
      <dsp:spPr>
        <a:xfrm>
          <a:off x="2033736"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Buffer Overflow Exception</a:t>
          </a:r>
          <a:endParaRPr lang="en-US" sz="1800" kern="1200" dirty="0"/>
        </a:p>
      </dsp:txBody>
      <dsp:txXfrm>
        <a:off x="2062061" y="4464169"/>
        <a:ext cx="1466308" cy="910428"/>
      </dsp:txXfrm>
    </dsp:sp>
    <dsp:sp modelId="{51882612-B78F-4A10-8CFB-F4324CD64C44}">
      <dsp:nvSpPr>
        <dsp:cNvPr id="0" name=""/>
        <dsp:cNvSpPr/>
      </dsp:nvSpPr>
      <dsp:spPr>
        <a:xfrm>
          <a:off x="3725912" y="4275087"/>
          <a:ext cx="1522958" cy="96707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E3D20-671E-4A8A-874E-ED14E6E4CECD}">
      <dsp:nvSpPr>
        <dsp:cNvPr id="0" name=""/>
        <dsp:cNvSpPr/>
      </dsp:nvSpPr>
      <dsp:spPr>
        <a:xfrm>
          <a:off x="3895129"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Illegal Argument Exception</a:t>
          </a:r>
          <a:endParaRPr lang="en-US" sz="1800" kern="1200" dirty="0"/>
        </a:p>
      </dsp:txBody>
      <dsp:txXfrm>
        <a:off x="3923454" y="4464169"/>
        <a:ext cx="1466308" cy="910428"/>
      </dsp:txXfrm>
    </dsp:sp>
    <dsp:sp modelId="{76BDBD5B-8548-4F62-BB5A-BC76D125939C}">
      <dsp:nvSpPr>
        <dsp:cNvPr id="0" name=""/>
        <dsp:cNvSpPr/>
      </dsp:nvSpPr>
      <dsp:spPr>
        <a:xfrm>
          <a:off x="3725912" y="5685093"/>
          <a:ext cx="1522958" cy="96707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3CD78-F429-49C4-98E5-8B2D9A77E022}">
      <dsp:nvSpPr>
        <dsp:cNvPr id="0" name=""/>
        <dsp:cNvSpPr/>
      </dsp:nvSpPr>
      <dsp:spPr>
        <a:xfrm>
          <a:off x="3895129" y="5845850"/>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Number Format Exception</a:t>
          </a:r>
          <a:endParaRPr lang="en-US" sz="1800" kern="1200" dirty="0"/>
        </a:p>
      </dsp:txBody>
      <dsp:txXfrm>
        <a:off x="3923454" y="5874175"/>
        <a:ext cx="1466308" cy="910428"/>
      </dsp:txXfrm>
    </dsp:sp>
    <dsp:sp modelId="{B7F8FBA0-88AE-4C45-A207-AE89C30FF5A4}">
      <dsp:nvSpPr>
        <dsp:cNvPr id="0" name=""/>
        <dsp:cNvSpPr/>
      </dsp:nvSpPr>
      <dsp:spPr>
        <a:xfrm>
          <a:off x="5587305" y="2865082"/>
          <a:ext cx="1522958" cy="96707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3DB6C-2F86-4303-ACA7-EC67DE24AA0A}">
      <dsp:nvSpPr>
        <dsp:cNvPr id="0" name=""/>
        <dsp:cNvSpPr/>
      </dsp:nvSpPr>
      <dsp:spPr>
        <a:xfrm>
          <a:off x="5756523" y="3025839"/>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IO Exception</a:t>
          </a:r>
          <a:endParaRPr lang="en-US" sz="1800" kern="1200" dirty="0"/>
        </a:p>
      </dsp:txBody>
      <dsp:txXfrm>
        <a:off x="5784848" y="3054164"/>
        <a:ext cx="1466308" cy="910428"/>
      </dsp:txXfrm>
    </dsp:sp>
    <dsp:sp modelId="{6A828926-502A-48CF-BB33-8B0328533B99}">
      <dsp:nvSpPr>
        <dsp:cNvPr id="0" name=""/>
        <dsp:cNvSpPr/>
      </dsp:nvSpPr>
      <dsp:spPr>
        <a:xfrm>
          <a:off x="5587305" y="4275087"/>
          <a:ext cx="1522958" cy="96707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48914-73CC-48B0-8FB5-9E27193AF9F8}">
      <dsp:nvSpPr>
        <dsp:cNvPr id="0" name=""/>
        <dsp:cNvSpPr/>
      </dsp:nvSpPr>
      <dsp:spPr>
        <a:xfrm>
          <a:off x="5756523" y="4435844"/>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File Not Found Exception</a:t>
          </a:r>
          <a:endParaRPr lang="en-US" sz="1800" kern="1200" dirty="0"/>
        </a:p>
      </dsp:txBody>
      <dsp:txXfrm>
        <a:off x="5784848" y="4464169"/>
        <a:ext cx="1466308" cy="910428"/>
      </dsp:txXfrm>
    </dsp:sp>
    <dsp:sp modelId="{0FE39E8C-8200-483A-81E0-CA37CC4EB77B}">
      <dsp:nvSpPr>
        <dsp:cNvPr id="0" name=""/>
        <dsp:cNvSpPr/>
      </dsp:nvSpPr>
      <dsp:spPr>
        <a:xfrm>
          <a:off x="7448698" y="2865082"/>
          <a:ext cx="1522958" cy="96707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A41B0-542D-4B3C-95E5-5A82ACFE2DD7}">
      <dsp:nvSpPr>
        <dsp:cNvPr id="0" name=""/>
        <dsp:cNvSpPr/>
      </dsp:nvSpPr>
      <dsp:spPr>
        <a:xfrm>
          <a:off x="7617916" y="3025839"/>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 user defined Exception</a:t>
          </a:r>
          <a:endParaRPr lang="en-US" sz="1800" kern="1200" dirty="0"/>
        </a:p>
      </dsp:txBody>
      <dsp:txXfrm>
        <a:off x="7646241" y="3054164"/>
        <a:ext cx="1466308" cy="910428"/>
      </dsp:txXfrm>
    </dsp:sp>
    <dsp:sp modelId="{27CEC07F-6BCF-4C4D-B776-3EF4AFC6B49A}">
      <dsp:nvSpPr>
        <dsp:cNvPr id="0" name=""/>
        <dsp:cNvSpPr/>
      </dsp:nvSpPr>
      <dsp:spPr>
        <a:xfrm>
          <a:off x="6518002" y="1455076"/>
          <a:ext cx="1522958"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2EA84-EBC5-4472-8B91-5F4EFCBB0FA7}">
      <dsp:nvSpPr>
        <dsp:cNvPr id="0" name=""/>
        <dsp:cNvSpPr/>
      </dsp:nvSpPr>
      <dsp:spPr>
        <a:xfrm>
          <a:off x="6687219" y="1615833"/>
          <a:ext cx="1522958" cy="9670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Error</a:t>
          </a:r>
          <a:endParaRPr lang="en-US" sz="1800" kern="1200" dirty="0"/>
        </a:p>
      </dsp:txBody>
      <dsp:txXfrm>
        <a:off x="6715544" y="1644158"/>
        <a:ext cx="1466308" cy="9104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fontAlgn="auto">
              <a:spcBef>
                <a:spcPts val="0"/>
              </a:spcBef>
              <a:spcAft>
                <a:spcPts val="0"/>
              </a:spcAft>
              <a:defRPr sz="1300">
                <a:latin typeface="+mn-lt"/>
                <a:cs typeface="+mn-cs"/>
              </a:defRPr>
            </a:lvl1pPr>
          </a:lstStyle>
          <a:p>
            <a:pPr>
              <a:defRPr/>
            </a:pPr>
            <a:fld id="{54F49595-2182-412B-B883-5B4A96F72A40}" type="datetimeFigureOut">
              <a:rPr lang="en-US"/>
              <a:pPr>
                <a:defRPr/>
              </a:pPr>
              <a:t>4/11/2013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fontAlgn="auto">
              <a:spcBef>
                <a:spcPts val="0"/>
              </a:spcBef>
              <a:spcAft>
                <a:spcPts val="0"/>
              </a:spcAft>
              <a:defRPr sz="1300">
                <a:latin typeface="+mn-lt"/>
                <a:cs typeface="+mn-cs"/>
              </a:defRPr>
            </a:lvl1pPr>
          </a:lstStyle>
          <a:p>
            <a:pPr>
              <a:defRPr/>
            </a:pPr>
            <a:fld id="{2086868C-E9AB-4C6E-B8A4-50D486B56987}" type="slidenum">
              <a:rPr lang="en-US"/>
              <a:pPr>
                <a:defRPr/>
              </a:pPr>
              <a:t>‹#›</a:t>
            </a:fld>
            <a:endParaRPr lang="en-US"/>
          </a:p>
        </p:txBody>
      </p:sp>
    </p:spTree>
    <p:extLst>
      <p:ext uri="{BB962C8B-B14F-4D97-AF65-F5344CB8AC3E}">
        <p14:creationId xmlns:p14="http://schemas.microsoft.com/office/powerpoint/2010/main" val="302889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7FB6EB6-1AFB-4FF2-BFD7-C04324BFC7EA}"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5C5C462-C454-4D6A-9556-FFFFBBEAFEC4}"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0F194B-98DA-4F41-85B3-EE809BC019AF}" type="slidenum">
              <a:rPr lang="en-US" smtClean="0"/>
              <a:pPr>
                <a:defRPr/>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D1F978-2176-44B5-9B0B-07843FD23E93}" type="slidenum">
              <a:rPr lang="en-US" smtClean="0"/>
              <a:pPr fontAlgn="base">
                <a:spcBef>
                  <a:spcPct val="0"/>
                </a:spcBef>
                <a:spcAft>
                  <a:spcPct val="0"/>
                </a:spcAft>
                <a:defRPr/>
              </a:pPr>
              <a:t>69</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1EF81-9157-4EFB-A988-E3BA35826E96}" type="slidenum">
              <a:rPr lang="en-US" smtClean="0"/>
              <a:pPr fontAlgn="base">
                <a:spcBef>
                  <a:spcPct val="0"/>
                </a:spcBef>
                <a:spcAft>
                  <a:spcPct val="0"/>
                </a:spcAft>
                <a:defRPr/>
              </a:pPr>
              <a:t>71</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EB15A-F7EF-452A-91D0-8ABBE929F75B}" type="slidenum">
              <a:rPr lang="en-US" smtClean="0"/>
              <a:pPr fontAlgn="base">
                <a:spcBef>
                  <a:spcPct val="0"/>
                </a:spcBef>
                <a:spcAft>
                  <a:spcPct val="0"/>
                </a:spcAft>
                <a:defRPr/>
              </a:pPr>
              <a:t>72</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2D51DE-E02C-43B6-A59E-A33E529F9B20}" type="slidenum">
              <a:rPr lang="en-US" smtClean="0"/>
              <a:pPr fontAlgn="base">
                <a:spcBef>
                  <a:spcPct val="0"/>
                </a:spcBef>
                <a:spcAft>
                  <a:spcPct val="0"/>
                </a:spcAft>
                <a:defRPr/>
              </a:pPr>
              <a:t>76</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16A5D0-08A8-4D6B-A1EF-749BAEAC99B4}" type="slidenum">
              <a:rPr lang="en-US" smtClean="0"/>
              <a:pPr fontAlgn="base">
                <a:spcBef>
                  <a:spcPct val="0"/>
                </a:spcBef>
                <a:spcAft>
                  <a:spcPct val="0"/>
                </a:spcAft>
                <a:defRPr/>
              </a:pPr>
              <a:t>80</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6FCA8-9831-4B0B-96BF-257F674113F1}" type="slidenum">
              <a:rPr lang="en-US" smtClean="0"/>
              <a:pPr fontAlgn="base">
                <a:spcBef>
                  <a:spcPct val="0"/>
                </a:spcBef>
                <a:spcAft>
                  <a:spcPct val="0"/>
                </a:spcAft>
                <a:defRPr/>
              </a:pPr>
              <a:t>81</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EBE41-16C1-4BB0-96F2-215529970EE0}" type="datetimeFigureOut">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04A89-887F-4ECC-92B9-8BA95438D527}" type="slidenum">
              <a:rPr lang="en-US"/>
              <a:pPr>
                <a:defRPr/>
              </a:pPr>
              <a:t>‹#›</a:t>
            </a:fld>
            <a:endParaRPr lang="en-US"/>
          </a:p>
        </p:txBody>
      </p:sp>
    </p:spTree>
    <p:extLst>
      <p:ext uri="{BB962C8B-B14F-4D97-AF65-F5344CB8AC3E}">
        <p14:creationId xmlns:p14="http://schemas.microsoft.com/office/powerpoint/2010/main" val="7040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A55AD-467F-407E-A0A3-3B0114ED4476}" type="datetimeFigureOut">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0B138-FBC2-4B44-922A-F4E55CDFFA16}" type="slidenum">
              <a:rPr lang="en-US"/>
              <a:pPr>
                <a:defRPr/>
              </a:pPr>
              <a:t>‹#›</a:t>
            </a:fld>
            <a:endParaRPr lang="en-US"/>
          </a:p>
        </p:txBody>
      </p:sp>
    </p:spTree>
    <p:extLst>
      <p:ext uri="{BB962C8B-B14F-4D97-AF65-F5344CB8AC3E}">
        <p14:creationId xmlns:p14="http://schemas.microsoft.com/office/powerpoint/2010/main" val="393596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C242-63E9-4110-A842-308798419FE9}" type="datetimeFigureOut">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D0DC4-06D9-47B7-850C-0B7392673E7D}" type="slidenum">
              <a:rPr lang="en-US"/>
              <a:pPr>
                <a:defRPr/>
              </a:pPr>
              <a:t>‹#›</a:t>
            </a:fld>
            <a:endParaRPr lang="en-US"/>
          </a:p>
        </p:txBody>
      </p:sp>
    </p:spTree>
    <p:extLst>
      <p:ext uri="{BB962C8B-B14F-4D97-AF65-F5344CB8AC3E}">
        <p14:creationId xmlns:p14="http://schemas.microsoft.com/office/powerpoint/2010/main" val="187298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C59535-0FBE-4922-B8AF-42114840BE5C}" type="datetimeFigureOut">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D20D-242D-46D0-B244-1A70E192F3A5}" type="slidenum">
              <a:rPr lang="en-US"/>
              <a:pPr>
                <a:defRPr/>
              </a:pPr>
              <a:t>‹#›</a:t>
            </a:fld>
            <a:endParaRPr lang="en-US"/>
          </a:p>
        </p:txBody>
      </p:sp>
    </p:spTree>
    <p:extLst>
      <p:ext uri="{BB962C8B-B14F-4D97-AF65-F5344CB8AC3E}">
        <p14:creationId xmlns:p14="http://schemas.microsoft.com/office/powerpoint/2010/main" val="32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210708-8E52-4ADD-BA0C-31D8A179E5F0}" type="datetimeFigureOut">
              <a:rPr lang="en-US"/>
              <a:pPr>
                <a:defRPr/>
              </a:pPr>
              <a:t>4/11/2013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B609-C546-4B6F-8637-820AC6190994}" type="slidenum">
              <a:rPr lang="en-US"/>
              <a:pPr>
                <a:defRPr/>
              </a:pPr>
              <a:t>‹#›</a:t>
            </a:fld>
            <a:endParaRPr lang="en-US"/>
          </a:p>
        </p:txBody>
      </p:sp>
    </p:spTree>
    <p:extLst>
      <p:ext uri="{BB962C8B-B14F-4D97-AF65-F5344CB8AC3E}">
        <p14:creationId xmlns:p14="http://schemas.microsoft.com/office/powerpoint/2010/main" val="5734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1798D-0F40-48D0-96B6-FDEC325CC5DB}" type="datetimeFigureOut">
              <a:rPr lang="en-US"/>
              <a:pPr>
                <a:defRPr/>
              </a:pPr>
              <a:t>4/11/2013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42578-AE14-4678-8587-E3A9F5F573DD}" type="slidenum">
              <a:rPr lang="en-US"/>
              <a:pPr>
                <a:defRPr/>
              </a:pPr>
              <a:t>‹#›</a:t>
            </a:fld>
            <a:endParaRPr lang="en-US"/>
          </a:p>
        </p:txBody>
      </p:sp>
    </p:spTree>
    <p:extLst>
      <p:ext uri="{BB962C8B-B14F-4D97-AF65-F5344CB8AC3E}">
        <p14:creationId xmlns:p14="http://schemas.microsoft.com/office/powerpoint/2010/main" val="214574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0AB8A-E207-45DA-A75A-6C32B6DF9C50}" type="datetimeFigureOut">
              <a:rPr lang="en-US"/>
              <a:pPr>
                <a:defRPr/>
              </a:pPr>
              <a:t>4/11/2013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5A89C0-3958-4F93-8276-F7489425B4CE}" type="slidenum">
              <a:rPr lang="en-US"/>
              <a:pPr>
                <a:defRPr/>
              </a:pPr>
              <a:t>‹#›</a:t>
            </a:fld>
            <a:endParaRPr lang="en-US"/>
          </a:p>
        </p:txBody>
      </p:sp>
    </p:spTree>
    <p:extLst>
      <p:ext uri="{BB962C8B-B14F-4D97-AF65-F5344CB8AC3E}">
        <p14:creationId xmlns:p14="http://schemas.microsoft.com/office/powerpoint/2010/main" val="9766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1BAC7-C2A7-49E1-825F-727B8F8D0936}" type="datetimeFigureOut">
              <a:rPr lang="en-US"/>
              <a:pPr>
                <a:defRPr/>
              </a:pPr>
              <a:t>4/11/2013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2A092-23AA-4C28-B5EF-5C845E8CAE8F}" type="slidenum">
              <a:rPr lang="en-US"/>
              <a:pPr>
                <a:defRPr/>
              </a:pPr>
              <a:t>‹#›</a:t>
            </a:fld>
            <a:endParaRPr lang="en-US"/>
          </a:p>
        </p:txBody>
      </p:sp>
    </p:spTree>
    <p:extLst>
      <p:ext uri="{BB962C8B-B14F-4D97-AF65-F5344CB8AC3E}">
        <p14:creationId xmlns:p14="http://schemas.microsoft.com/office/powerpoint/2010/main" val="3801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4DE5D-5393-4DF3-A47A-87999DFD210B}" type="datetimeFigureOut">
              <a:rPr lang="en-US"/>
              <a:pPr>
                <a:defRPr/>
              </a:pPr>
              <a:t>4/11/2013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07121-B5E2-4CAF-881B-8F55E22E37EC}" type="slidenum">
              <a:rPr lang="en-US"/>
              <a:pPr>
                <a:defRPr/>
              </a:pPr>
              <a:t>‹#›</a:t>
            </a:fld>
            <a:endParaRPr lang="en-US"/>
          </a:p>
        </p:txBody>
      </p:sp>
    </p:spTree>
    <p:extLst>
      <p:ext uri="{BB962C8B-B14F-4D97-AF65-F5344CB8AC3E}">
        <p14:creationId xmlns:p14="http://schemas.microsoft.com/office/powerpoint/2010/main" val="11317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7EF2A-3A12-4A31-BA89-78C452CCB5EF}" type="datetimeFigureOut">
              <a:rPr lang="en-US"/>
              <a:pPr>
                <a:defRPr/>
              </a:pPr>
              <a:t>4/11/2013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05B7E-D79C-4377-AFD0-97279E9E42BF}" type="slidenum">
              <a:rPr lang="en-US"/>
              <a:pPr>
                <a:defRPr/>
              </a:pPr>
              <a:t>‹#›</a:t>
            </a:fld>
            <a:endParaRPr lang="en-US"/>
          </a:p>
        </p:txBody>
      </p:sp>
    </p:spTree>
    <p:extLst>
      <p:ext uri="{BB962C8B-B14F-4D97-AF65-F5344CB8AC3E}">
        <p14:creationId xmlns:p14="http://schemas.microsoft.com/office/powerpoint/2010/main" val="12518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FA235-CB13-41C1-B77E-19C0113CBE56}" type="datetimeFigureOut">
              <a:rPr lang="en-US"/>
              <a:pPr>
                <a:defRPr/>
              </a:pPr>
              <a:t>4/11/2013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1C91C-9994-4CB1-8BCB-956AD4208850}" type="slidenum">
              <a:rPr lang="en-US"/>
              <a:pPr>
                <a:defRPr/>
              </a:pPr>
              <a:t>‹#›</a:t>
            </a:fld>
            <a:endParaRPr lang="en-US"/>
          </a:p>
        </p:txBody>
      </p:sp>
    </p:spTree>
    <p:extLst>
      <p:ext uri="{BB962C8B-B14F-4D97-AF65-F5344CB8AC3E}">
        <p14:creationId xmlns:p14="http://schemas.microsoft.com/office/powerpoint/2010/main" val="169767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9E359D-65B4-471F-8A41-4846A69CE30C}" type="datetimeFigureOut">
              <a:rPr lang="en-US"/>
              <a:pPr>
                <a:defRPr/>
              </a:pPr>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4A3592-6745-4EC2-AF85-4AB69F70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youtube.com/watch?v=k4RRi_ntQc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381000"/>
            <a:ext cx="7772400" cy="1470025"/>
          </a:xfrm>
        </p:spPr>
        <p:txBody>
          <a:bodyPr/>
          <a:lstStyle/>
          <a:p>
            <a:pPr eaLnBrk="1" hangingPunct="1"/>
            <a:r>
              <a:rPr lang="en-US" sz="9600" b="1" dirty="0" smtClean="0"/>
              <a:t>CS  60</a:t>
            </a:r>
          </a:p>
        </p:txBody>
      </p:sp>
      <p:sp>
        <p:nvSpPr>
          <p:cNvPr id="2051" name="Title 3"/>
          <p:cNvSpPr txBox="1">
            <a:spLocks/>
          </p:cNvSpPr>
          <p:nvPr/>
        </p:nvSpPr>
        <p:spPr bwMode="auto">
          <a:xfrm>
            <a:off x="115888" y="1981200"/>
            <a:ext cx="8991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600" b="1" dirty="0" smtClean="0"/>
              <a:t>Inheritance, Exceptions, &amp; Sorting </a:t>
            </a:r>
            <a:endParaRPr lang="en-US" sz="6600" b="1" dirty="0" smtClean="0"/>
          </a:p>
        </p:txBody>
      </p:sp>
      <p:sp>
        <p:nvSpPr>
          <p:cNvPr id="2052"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en-US" sz="3200" dirty="0" smtClean="0">
                <a:solidFill>
                  <a:srgbClr val="898989"/>
                </a:solidFill>
              </a:rPr>
              <a:t>2013-04-11</a:t>
            </a:r>
            <a:endParaRPr lang="en-US" sz="3200" dirty="0">
              <a:solidFill>
                <a:srgbClr val="898989"/>
              </a:solidFill>
            </a:endParaRPr>
          </a:p>
          <a:p>
            <a:pPr algn="ctr" eaLnBrk="1" hangingPunct="1">
              <a:spcBef>
                <a:spcPct val="20000"/>
              </a:spcBef>
              <a:buFont typeface="Arial" pitchFamily="34" charset="0"/>
              <a:buNone/>
            </a:pPr>
            <a:r>
              <a:rPr lang="en-US" sz="3200" dirty="0" smtClean="0">
                <a:solidFill>
                  <a:srgbClr val="898989"/>
                </a:solidFill>
              </a:rPr>
              <a:t>Thursday – </a:t>
            </a:r>
            <a:r>
              <a:rPr lang="en-US" sz="3200" dirty="0">
                <a:solidFill>
                  <a:srgbClr val="898989"/>
                </a:solidFill>
              </a:rPr>
              <a:t>Week </a:t>
            </a:r>
            <a:r>
              <a:rPr lang="en-US" sz="3200" dirty="0" smtClean="0">
                <a:solidFill>
                  <a:srgbClr val="898989"/>
                </a:solidFill>
              </a:rPr>
              <a:t>10</a:t>
            </a:r>
            <a:endParaRPr lang="en-US" sz="3200" dirty="0">
              <a:solidFill>
                <a:srgbClr val="898989"/>
              </a:solidFill>
            </a:endParaRPr>
          </a:p>
          <a:p>
            <a:pPr algn="ctr" eaLnBrk="1" hangingPunct="1">
              <a:spcBef>
                <a:spcPct val="20000"/>
              </a:spcBef>
              <a:buFont typeface="Arial" pitchFamily="34" charset="0"/>
              <a:buNone/>
            </a:pPr>
            <a:r>
              <a:rPr lang="en-US" sz="3200" dirty="0">
                <a:solidFill>
                  <a:srgbClr val="898989"/>
                </a:solidFill>
              </a:rPr>
              <a:t>Lecture </a:t>
            </a:r>
            <a:r>
              <a:rPr lang="en-US" sz="3200" dirty="0" smtClean="0">
                <a:solidFill>
                  <a:srgbClr val="898989"/>
                </a:solidFill>
              </a:rPr>
              <a:t>21</a:t>
            </a:r>
            <a:endParaRPr lang="en-US" sz="3200" dirty="0">
              <a:solidFill>
                <a:srgbClr val="898989"/>
              </a:solidFill>
            </a:endParaRPr>
          </a:p>
        </p:txBody>
      </p:sp>
    </p:spTree>
    <p:extLst>
      <p:ext uri="{BB962C8B-B14F-4D97-AF65-F5344CB8AC3E}">
        <p14:creationId xmlns:p14="http://schemas.microsoft.com/office/powerpoint/2010/main" val="2692916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26" y="1699863"/>
            <a:ext cx="6117566" cy="254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4260595"/>
            <a:ext cx="6002337" cy="259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1 5"/>
          <p:cNvSpPr/>
          <p:nvPr/>
        </p:nvSpPr>
        <p:spPr>
          <a:xfrm>
            <a:off x="4302125" y="1828800"/>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A</a:t>
            </a:r>
            <a:endParaRPr lang="en-US" sz="1400" dirty="0"/>
          </a:p>
        </p:txBody>
      </p:sp>
      <p:sp>
        <p:nvSpPr>
          <p:cNvPr id="8" name="Line Callout 1 7"/>
          <p:cNvSpPr/>
          <p:nvPr/>
        </p:nvSpPr>
        <p:spPr>
          <a:xfrm>
            <a:off x="3886200" y="2906551"/>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B</a:t>
            </a:r>
            <a:endParaRPr lang="en-US" sz="1400" dirty="0"/>
          </a:p>
        </p:txBody>
      </p:sp>
      <p:sp>
        <p:nvSpPr>
          <p:cNvPr id="9" name="Line Callout 1 8"/>
          <p:cNvSpPr/>
          <p:nvPr/>
        </p:nvSpPr>
        <p:spPr>
          <a:xfrm>
            <a:off x="4472320" y="4402936"/>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C</a:t>
            </a:r>
            <a:endParaRPr lang="en-US" sz="1400" dirty="0"/>
          </a:p>
        </p:txBody>
      </p:sp>
      <p:sp>
        <p:nvSpPr>
          <p:cNvPr id="10" name="Line Callout 1 9"/>
          <p:cNvSpPr/>
          <p:nvPr/>
        </p:nvSpPr>
        <p:spPr>
          <a:xfrm>
            <a:off x="4051915" y="5552003"/>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D</a:t>
            </a:r>
            <a:endParaRPr lang="en-US" sz="1400" dirty="0"/>
          </a:p>
        </p:txBody>
      </p:sp>
      <p:sp>
        <p:nvSpPr>
          <p:cNvPr id="11" name="Content Placeholder 2"/>
          <p:cNvSpPr txBox="1">
            <a:spLocks/>
          </p:cNvSpPr>
          <p:nvPr/>
        </p:nvSpPr>
        <p:spPr>
          <a:xfrm>
            <a:off x="2971800" y="99663"/>
            <a:ext cx="6553200" cy="1729137"/>
          </a:xfrm>
          <a:prstGeom prst="rect">
            <a:avLst/>
          </a:prstGeom>
        </p:spPr>
        <p:txBody>
          <a:bodyPr>
            <a:normAutofit lnSpcReduction="10000"/>
          </a:bodyPr>
          <a:lstStyle/>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Animal a1 = new Dog();</a:t>
            </a:r>
          </a:p>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Dog    d1 = new Dog();</a:t>
            </a:r>
          </a:p>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a1.sniff(d1</a:t>
            </a:r>
            <a:r>
              <a:rPr lang="en-US" sz="3200" dirty="0" smtClean="0">
                <a:latin typeface="Courier New" pitchFamily="49" charset="0"/>
                <a:cs typeface="Courier New" pitchFamily="49" charset="0"/>
              </a:rPr>
              <a:t>);</a:t>
            </a:r>
            <a:endParaRPr lang="en-US" sz="3200" dirty="0">
              <a:latin typeface="Courier New" pitchFamily="49" charset="0"/>
              <a:cs typeface="Courier New" pitchFamily="49" charset="0"/>
            </a:endParaRPr>
          </a:p>
        </p:txBody>
      </p:sp>
      <p:sp>
        <p:nvSpPr>
          <p:cNvPr id="12" name="Line Callout 1 11"/>
          <p:cNvSpPr/>
          <p:nvPr/>
        </p:nvSpPr>
        <p:spPr>
          <a:xfrm>
            <a:off x="6858000" y="2162032"/>
            <a:ext cx="1676400" cy="1800367"/>
          </a:xfrm>
          <a:prstGeom prst="borderCallout1">
            <a:avLst>
              <a:gd name="adj1" fmla="val 41517"/>
              <a:gd name="adj2" fmla="val 488"/>
              <a:gd name="adj3" fmla="val -26729"/>
              <a:gd name="adj4" fmla="val -4634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dirty="0" smtClean="0"/>
              <a:t>What gets called?</a:t>
            </a:r>
            <a:endParaRPr lang="en-US" sz="3200" dirty="0"/>
          </a:p>
        </p:txBody>
      </p:sp>
    </p:spTree>
    <p:extLst>
      <p:ext uri="{BB962C8B-B14F-4D97-AF65-F5344CB8AC3E}">
        <p14:creationId xmlns:p14="http://schemas.microsoft.com/office/powerpoint/2010/main" val="247265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26" y="1699863"/>
            <a:ext cx="6117566" cy="254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4260595"/>
            <a:ext cx="6002337" cy="259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1 5"/>
          <p:cNvSpPr/>
          <p:nvPr/>
        </p:nvSpPr>
        <p:spPr>
          <a:xfrm>
            <a:off x="4302125" y="1828800"/>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A</a:t>
            </a:r>
            <a:endParaRPr lang="en-US" sz="1400" dirty="0"/>
          </a:p>
        </p:txBody>
      </p:sp>
      <p:sp>
        <p:nvSpPr>
          <p:cNvPr id="8" name="Line Callout 1 7"/>
          <p:cNvSpPr/>
          <p:nvPr/>
        </p:nvSpPr>
        <p:spPr>
          <a:xfrm>
            <a:off x="3886200" y="2906551"/>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B</a:t>
            </a:r>
            <a:endParaRPr lang="en-US" sz="1400" dirty="0"/>
          </a:p>
        </p:txBody>
      </p:sp>
      <p:sp>
        <p:nvSpPr>
          <p:cNvPr id="9" name="Line Callout 1 8"/>
          <p:cNvSpPr/>
          <p:nvPr/>
        </p:nvSpPr>
        <p:spPr>
          <a:xfrm>
            <a:off x="4472320" y="4402936"/>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C</a:t>
            </a:r>
            <a:endParaRPr lang="en-US" sz="1400" dirty="0"/>
          </a:p>
        </p:txBody>
      </p:sp>
      <p:sp>
        <p:nvSpPr>
          <p:cNvPr id="10" name="Line Callout 1 9"/>
          <p:cNvSpPr/>
          <p:nvPr/>
        </p:nvSpPr>
        <p:spPr>
          <a:xfrm>
            <a:off x="4051915" y="5552003"/>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D</a:t>
            </a:r>
            <a:endParaRPr lang="en-US" sz="1400" dirty="0"/>
          </a:p>
        </p:txBody>
      </p:sp>
      <p:sp>
        <p:nvSpPr>
          <p:cNvPr id="11" name="Content Placeholder 2"/>
          <p:cNvSpPr txBox="1">
            <a:spLocks/>
          </p:cNvSpPr>
          <p:nvPr/>
        </p:nvSpPr>
        <p:spPr>
          <a:xfrm>
            <a:off x="2971800" y="99663"/>
            <a:ext cx="6553200" cy="1729137"/>
          </a:xfrm>
          <a:prstGeom prst="rect">
            <a:avLst/>
          </a:prstGeom>
        </p:spPr>
        <p:txBody>
          <a:bodyPr>
            <a:normAutofit lnSpcReduction="10000"/>
          </a:bodyPr>
          <a:lstStyle/>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Animal a1 = new Dog();</a:t>
            </a:r>
          </a:p>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Dog    d1 = new Dog();</a:t>
            </a:r>
          </a:p>
          <a:p>
            <a:pPr marL="342900" indent="-342900" fontAlgn="auto">
              <a:spcBef>
                <a:spcPct val="20000"/>
              </a:spcBef>
              <a:spcAft>
                <a:spcPts val="0"/>
              </a:spcAft>
              <a:buFont typeface="Arial" pitchFamily="34" charset="0"/>
              <a:buNone/>
              <a:defRPr/>
            </a:pPr>
            <a:r>
              <a:rPr lang="en-US" sz="3200" dirty="0" smtClean="0">
                <a:latin typeface="Courier New" pitchFamily="49" charset="0"/>
                <a:cs typeface="Courier New" pitchFamily="49" charset="0"/>
              </a:rPr>
              <a:t>d1.sniff(a1);</a:t>
            </a:r>
            <a:endParaRPr lang="en-US" sz="3200" dirty="0">
              <a:latin typeface="Courier New" pitchFamily="49" charset="0"/>
              <a:cs typeface="Courier New" pitchFamily="49" charset="0"/>
            </a:endParaRPr>
          </a:p>
        </p:txBody>
      </p:sp>
      <p:sp>
        <p:nvSpPr>
          <p:cNvPr id="12" name="Line Callout 1 11"/>
          <p:cNvSpPr/>
          <p:nvPr/>
        </p:nvSpPr>
        <p:spPr>
          <a:xfrm>
            <a:off x="6858000" y="2162032"/>
            <a:ext cx="1676400" cy="1800367"/>
          </a:xfrm>
          <a:prstGeom prst="borderCallout1">
            <a:avLst>
              <a:gd name="adj1" fmla="val 41517"/>
              <a:gd name="adj2" fmla="val 488"/>
              <a:gd name="adj3" fmla="val -26729"/>
              <a:gd name="adj4" fmla="val -4634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dirty="0" smtClean="0"/>
              <a:t>What gets called?</a:t>
            </a:r>
            <a:endParaRPr lang="en-US" sz="3200" dirty="0"/>
          </a:p>
        </p:txBody>
      </p:sp>
    </p:spTree>
    <p:extLst>
      <p:ext uri="{BB962C8B-B14F-4D97-AF65-F5344CB8AC3E}">
        <p14:creationId xmlns:p14="http://schemas.microsoft.com/office/powerpoint/2010/main" val="300214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26" y="1699863"/>
            <a:ext cx="6117566" cy="254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4260595"/>
            <a:ext cx="6002337" cy="259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1 5"/>
          <p:cNvSpPr/>
          <p:nvPr/>
        </p:nvSpPr>
        <p:spPr>
          <a:xfrm>
            <a:off x="4302125" y="1828800"/>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A</a:t>
            </a:r>
            <a:endParaRPr lang="en-US" sz="1400" dirty="0"/>
          </a:p>
        </p:txBody>
      </p:sp>
      <p:sp>
        <p:nvSpPr>
          <p:cNvPr id="8" name="Line Callout 1 7"/>
          <p:cNvSpPr/>
          <p:nvPr/>
        </p:nvSpPr>
        <p:spPr>
          <a:xfrm>
            <a:off x="3886200" y="2906551"/>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B</a:t>
            </a:r>
            <a:endParaRPr lang="en-US" sz="1400" dirty="0"/>
          </a:p>
        </p:txBody>
      </p:sp>
      <p:sp>
        <p:nvSpPr>
          <p:cNvPr id="9" name="Line Callout 1 8"/>
          <p:cNvSpPr/>
          <p:nvPr/>
        </p:nvSpPr>
        <p:spPr>
          <a:xfrm>
            <a:off x="4472320" y="4402936"/>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C</a:t>
            </a:r>
            <a:endParaRPr lang="en-US" sz="1400" dirty="0"/>
          </a:p>
        </p:txBody>
      </p:sp>
      <p:sp>
        <p:nvSpPr>
          <p:cNvPr id="10" name="Line Callout 1 9"/>
          <p:cNvSpPr/>
          <p:nvPr/>
        </p:nvSpPr>
        <p:spPr>
          <a:xfrm>
            <a:off x="4051915" y="5552003"/>
            <a:ext cx="609600" cy="457200"/>
          </a:xfrm>
          <a:prstGeom prst="borderCallout1">
            <a:avLst>
              <a:gd name="adj1" fmla="val 41517"/>
              <a:gd name="adj2" fmla="val 488"/>
              <a:gd name="adj3" fmla="val 42254"/>
              <a:gd name="adj4" fmla="val -723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D</a:t>
            </a:r>
            <a:endParaRPr lang="en-US" sz="1400" dirty="0"/>
          </a:p>
        </p:txBody>
      </p:sp>
      <p:sp>
        <p:nvSpPr>
          <p:cNvPr id="11" name="Content Placeholder 2"/>
          <p:cNvSpPr txBox="1">
            <a:spLocks/>
          </p:cNvSpPr>
          <p:nvPr/>
        </p:nvSpPr>
        <p:spPr>
          <a:xfrm>
            <a:off x="2971800" y="99663"/>
            <a:ext cx="6553200" cy="1729137"/>
          </a:xfrm>
          <a:prstGeom prst="rect">
            <a:avLst/>
          </a:prstGeom>
        </p:spPr>
        <p:txBody>
          <a:bodyPr>
            <a:normAutofit lnSpcReduction="10000"/>
          </a:bodyPr>
          <a:lstStyle/>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Animal a1 = new Dog();</a:t>
            </a:r>
          </a:p>
          <a:p>
            <a:pPr marL="342900" indent="-342900" fontAlgn="auto">
              <a:spcBef>
                <a:spcPct val="20000"/>
              </a:spcBef>
              <a:spcAft>
                <a:spcPts val="0"/>
              </a:spcAft>
              <a:buFont typeface="Arial" pitchFamily="34" charset="0"/>
              <a:buNone/>
              <a:defRPr/>
            </a:pPr>
            <a:r>
              <a:rPr lang="en-US" sz="3200" dirty="0" smtClean="0">
                <a:latin typeface="Courier New" pitchFamily="49" charset="0"/>
                <a:cs typeface="Courier New" pitchFamily="49" charset="0"/>
              </a:rPr>
              <a:t>Animal a2 </a:t>
            </a:r>
            <a:r>
              <a:rPr lang="en-US" sz="3200" dirty="0">
                <a:latin typeface="Courier New" pitchFamily="49" charset="0"/>
                <a:cs typeface="Courier New" pitchFamily="49" charset="0"/>
              </a:rPr>
              <a:t>= new Dog();</a:t>
            </a:r>
          </a:p>
          <a:p>
            <a:pPr marL="342900" indent="-342900" fontAlgn="auto">
              <a:spcBef>
                <a:spcPct val="20000"/>
              </a:spcBef>
              <a:spcAft>
                <a:spcPts val="0"/>
              </a:spcAft>
              <a:buFont typeface="Arial" pitchFamily="34" charset="0"/>
              <a:buNone/>
              <a:defRPr/>
            </a:pPr>
            <a:r>
              <a:rPr lang="en-US" sz="3200" dirty="0" smtClean="0">
                <a:latin typeface="Courier New" pitchFamily="49" charset="0"/>
                <a:cs typeface="Courier New" pitchFamily="49" charset="0"/>
              </a:rPr>
              <a:t>a1.sniff(a2);</a:t>
            </a:r>
            <a:endParaRPr lang="en-US" sz="3200" dirty="0">
              <a:latin typeface="Courier New" pitchFamily="49" charset="0"/>
              <a:cs typeface="Courier New" pitchFamily="49" charset="0"/>
            </a:endParaRPr>
          </a:p>
        </p:txBody>
      </p:sp>
      <p:sp>
        <p:nvSpPr>
          <p:cNvPr id="12" name="Line Callout 1 11"/>
          <p:cNvSpPr/>
          <p:nvPr/>
        </p:nvSpPr>
        <p:spPr>
          <a:xfrm>
            <a:off x="6858000" y="2162032"/>
            <a:ext cx="1676400" cy="1800367"/>
          </a:xfrm>
          <a:prstGeom prst="borderCallout1">
            <a:avLst>
              <a:gd name="adj1" fmla="val 41517"/>
              <a:gd name="adj2" fmla="val 488"/>
              <a:gd name="adj3" fmla="val -26729"/>
              <a:gd name="adj4" fmla="val -4634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dirty="0" smtClean="0"/>
              <a:t>What gets called?</a:t>
            </a:r>
            <a:endParaRPr lang="en-US" sz="3200" dirty="0"/>
          </a:p>
        </p:txBody>
      </p:sp>
    </p:spTree>
    <p:extLst>
      <p:ext uri="{BB962C8B-B14F-4D97-AF65-F5344CB8AC3E}">
        <p14:creationId xmlns:p14="http://schemas.microsoft.com/office/powerpoint/2010/main" val="40420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600200" y="1600200"/>
            <a:ext cx="6553200" cy="3200400"/>
          </a:xfrm>
          <a:prstGeom prst="rect">
            <a:avLst/>
          </a:prstGeom>
        </p:spPr>
        <p:txBody>
          <a:bodyPr>
            <a:normAutofit fontScale="92500" lnSpcReduction="10000"/>
          </a:bodyPr>
          <a:lstStyle/>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Animal a1 = new Dog();</a:t>
            </a:r>
          </a:p>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Dog    d1 = new Dog();</a:t>
            </a:r>
          </a:p>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a1.sniff(d1);</a:t>
            </a:r>
          </a:p>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d1.sniff(a1);</a:t>
            </a:r>
          </a:p>
          <a:p>
            <a:pPr marL="342900" indent="-342900" fontAlgn="auto">
              <a:spcBef>
                <a:spcPct val="20000"/>
              </a:spcBef>
              <a:spcAft>
                <a:spcPts val="0"/>
              </a:spcAft>
              <a:defRPr/>
            </a:pPr>
            <a:r>
              <a:rPr lang="en-US" sz="3200" dirty="0">
                <a:latin typeface="Courier New" pitchFamily="49" charset="0"/>
                <a:cs typeface="Courier New" pitchFamily="49" charset="0"/>
              </a:rPr>
              <a:t>Animal a2 = new Dog();</a:t>
            </a:r>
          </a:p>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a1.sniff(a2);</a:t>
            </a:r>
          </a:p>
        </p:txBody>
      </p:sp>
      <p:sp>
        <p:nvSpPr>
          <p:cNvPr id="6" name="Title 1"/>
          <p:cNvSpPr>
            <a:spLocks noGrp="1"/>
          </p:cNvSpPr>
          <p:nvPr>
            <p:ph type="title"/>
          </p:nvPr>
        </p:nvSpPr>
        <p:spPr>
          <a:xfrm>
            <a:off x="4572000" y="2438400"/>
            <a:ext cx="4267200" cy="808038"/>
          </a:xfrm>
        </p:spPr>
        <p:txBody>
          <a:bodyPr/>
          <a:lstStyle/>
          <a:p>
            <a:r>
              <a:rPr lang="en-US" sz="2800" b="0" smtClean="0">
                <a:solidFill>
                  <a:srgbClr val="FF0000"/>
                </a:solidFill>
              </a:rPr>
              <a:t>← Uses </a:t>
            </a:r>
            <a:r>
              <a:rPr lang="en-US" sz="2800" b="0" smtClean="0">
                <a:solidFill>
                  <a:srgbClr val="FF0000"/>
                </a:solidFill>
                <a:latin typeface="Courier New" pitchFamily="49" charset="0"/>
                <a:cs typeface="Courier New" pitchFamily="49" charset="0"/>
              </a:rPr>
              <a:t>a1</a:t>
            </a:r>
            <a:r>
              <a:rPr lang="en-US" sz="2800" b="0" smtClean="0">
                <a:solidFill>
                  <a:srgbClr val="FF0000"/>
                </a:solidFill>
              </a:rPr>
              <a:t>’s dynamic type</a:t>
            </a:r>
          </a:p>
        </p:txBody>
      </p:sp>
      <p:sp>
        <p:nvSpPr>
          <p:cNvPr id="7" name="Title 1"/>
          <p:cNvSpPr txBox="1">
            <a:spLocks/>
          </p:cNvSpPr>
          <p:nvPr/>
        </p:nvSpPr>
        <p:spPr>
          <a:xfrm>
            <a:off x="4267200" y="2971800"/>
            <a:ext cx="4419600" cy="808038"/>
          </a:xfrm>
          <a:prstGeom prst="rect">
            <a:avLst/>
          </a:prstGeom>
        </p:spPr>
        <p:txBody>
          <a:bodyPr anchor="ctr"/>
          <a:lstStyle/>
          <a:p>
            <a:pPr algn="ctr" fontAlgn="auto">
              <a:spcAft>
                <a:spcPts val="0"/>
              </a:spcAft>
              <a:defRPr/>
            </a:pPr>
            <a:r>
              <a:rPr lang="en-US" sz="2800" dirty="0">
                <a:solidFill>
                  <a:srgbClr val="FF0000"/>
                </a:solidFill>
                <a:latin typeface="+mj-lt"/>
                <a:ea typeface="+mj-ea"/>
                <a:cs typeface="+mj-cs"/>
              </a:rPr>
              <a:t>← Uses </a:t>
            </a:r>
            <a:r>
              <a:rPr lang="en-US" sz="2800" dirty="0">
                <a:solidFill>
                  <a:srgbClr val="FF0000"/>
                </a:solidFill>
                <a:latin typeface="Courier New" pitchFamily="49" charset="0"/>
                <a:ea typeface="+mj-ea"/>
                <a:cs typeface="Courier New" pitchFamily="49" charset="0"/>
              </a:rPr>
              <a:t>a1</a:t>
            </a:r>
            <a:r>
              <a:rPr lang="en-US" sz="2800" dirty="0">
                <a:solidFill>
                  <a:srgbClr val="FF0000"/>
                </a:solidFill>
                <a:latin typeface="+mj-lt"/>
                <a:ea typeface="+mj-ea"/>
                <a:cs typeface="+mj-cs"/>
              </a:rPr>
              <a:t>’s static type</a:t>
            </a:r>
          </a:p>
        </p:txBody>
      </p:sp>
      <p:sp>
        <p:nvSpPr>
          <p:cNvPr id="8" name="Title 1"/>
          <p:cNvSpPr txBox="1">
            <a:spLocks/>
          </p:cNvSpPr>
          <p:nvPr/>
        </p:nvSpPr>
        <p:spPr>
          <a:xfrm>
            <a:off x="4648200" y="4144963"/>
            <a:ext cx="4267200" cy="808037"/>
          </a:xfrm>
          <a:prstGeom prst="rect">
            <a:avLst/>
          </a:prstGeom>
        </p:spPr>
        <p:txBody>
          <a:bodyPr anchor="ctr"/>
          <a:lstStyle/>
          <a:p>
            <a:pPr algn="ctr" fontAlgn="auto">
              <a:spcAft>
                <a:spcPts val="0"/>
              </a:spcAft>
              <a:defRPr/>
            </a:pPr>
            <a:r>
              <a:rPr lang="en-US" sz="2800" dirty="0">
                <a:solidFill>
                  <a:srgbClr val="FF0000"/>
                </a:solidFill>
                <a:latin typeface="+mj-lt"/>
                <a:ea typeface="+mj-ea"/>
                <a:cs typeface="+mj-cs"/>
              </a:rPr>
              <a:t>← Uses </a:t>
            </a:r>
            <a:r>
              <a:rPr lang="en-US" sz="2800" dirty="0">
                <a:solidFill>
                  <a:srgbClr val="FF0000"/>
                </a:solidFill>
                <a:latin typeface="Courier New" pitchFamily="49" charset="0"/>
                <a:ea typeface="+mj-ea"/>
                <a:cs typeface="Courier New" pitchFamily="49" charset="0"/>
              </a:rPr>
              <a:t>a1</a:t>
            </a:r>
            <a:r>
              <a:rPr lang="en-US" sz="2800" dirty="0">
                <a:solidFill>
                  <a:srgbClr val="FF0000"/>
                </a:solidFill>
                <a:latin typeface="+mj-lt"/>
                <a:ea typeface="+mj-ea"/>
                <a:cs typeface="+mj-cs"/>
              </a:rPr>
              <a:t>’s dynamic type</a:t>
            </a:r>
          </a:p>
          <a:p>
            <a:pPr algn="ctr">
              <a:defRPr/>
            </a:pPr>
            <a:r>
              <a:rPr lang="en-US" sz="2800" dirty="0">
                <a:solidFill>
                  <a:srgbClr val="FF0000"/>
                </a:solidFill>
                <a:latin typeface="+mj-lt"/>
                <a:ea typeface="+mj-ea"/>
                <a:cs typeface="+mj-cs"/>
              </a:rPr>
              <a:t>Uses </a:t>
            </a:r>
            <a:r>
              <a:rPr lang="en-US" sz="2800" dirty="0">
                <a:solidFill>
                  <a:srgbClr val="FF0000"/>
                </a:solidFill>
                <a:latin typeface="Courier New" pitchFamily="49" charset="0"/>
                <a:cs typeface="Courier New" pitchFamily="49" charset="0"/>
              </a:rPr>
              <a:t>a2</a:t>
            </a:r>
            <a:r>
              <a:rPr lang="en-US" sz="2800" dirty="0">
                <a:solidFill>
                  <a:srgbClr val="FF0000"/>
                </a:solidFill>
              </a:rPr>
              <a:t>’</a:t>
            </a:r>
            <a:r>
              <a:rPr lang="en-US" sz="2800" dirty="0">
                <a:solidFill>
                  <a:srgbClr val="FF0000"/>
                </a:solidFill>
                <a:latin typeface="+mj-lt"/>
              </a:rPr>
              <a:t>s static type</a:t>
            </a:r>
            <a:endParaRPr lang="en-US" sz="2800" dirty="0">
              <a:solidFill>
                <a:srgbClr val="FF0000"/>
              </a:solidFill>
              <a:latin typeface="+mj-lt"/>
              <a:ea typeface="+mj-ea"/>
              <a:cs typeface="+mj-cs"/>
            </a:endParaRPr>
          </a:p>
        </p:txBody>
      </p:sp>
      <p:sp>
        <p:nvSpPr>
          <p:cNvPr id="9"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cs typeface="Courier New" pitchFamily="49" charset="0"/>
              </a:rPr>
              <a:t>ANSWERS</a:t>
            </a:r>
            <a:endParaRPr lang="en-US" dirty="0" smtClean="0"/>
          </a:p>
        </p:txBody>
      </p:sp>
      <p:sp>
        <p:nvSpPr>
          <p:cNvPr id="10" name="Line Callout 1 9"/>
          <p:cNvSpPr/>
          <p:nvPr/>
        </p:nvSpPr>
        <p:spPr>
          <a:xfrm>
            <a:off x="609600" y="2587115"/>
            <a:ext cx="609600" cy="457200"/>
          </a:xfrm>
          <a:prstGeom prst="borderCallout1">
            <a:avLst>
              <a:gd name="adj1" fmla="val 44502"/>
              <a:gd name="adj2" fmla="val 96757"/>
              <a:gd name="adj3" fmla="val 45239"/>
              <a:gd name="adj4" fmla="val 17611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D</a:t>
            </a:r>
            <a:endParaRPr lang="en-US" sz="1400" dirty="0"/>
          </a:p>
        </p:txBody>
      </p:sp>
      <p:sp>
        <p:nvSpPr>
          <p:cNvPr id="11" name="Line Callout 1 10"/>
          <p:cNvSpPr/>
          <p:nvPr/>
        </p:nvSpPr>
        <p:spPr>
          <a:xfrm>
            <a:off x="609600" y="3200400"/>
            <a:ext cx="609600" cy="457200"/>
          </a:xfrm>
          <a:prstGeom prst="borderCallout1">
            <a:avLst>
              <a:gd name="adj1" fmla="val 44502"/>
              <a:gd name="adj2" fmla="val 96757"/>
              <a:gd name="adj3" fmla="val 45239"/>
              <a:gd name="adj4" fmla="val 17611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C</a:t>
            </a:r>
            <a:endParaRPr lang="en-US" sz="1400" dirty="0"/>
          </a:p>
        </p:txBody>
      </p:sp>
      <p:sp>
        <p:nvSpPr>
          <p:cNvPr id="12" name="Line Callout 1 11"/>
          <p:cNvSpPr/>
          <p:nvPr/>
        </p:nvSpPr>
        <p:spPr>
          <a:xfrm>
            <a:off x="609600" y="4191000"/>
            <a:ext cx="609600" cy="457200"/>
          </a:xfrm>
          <a:prstGeom prst="borderCallout1">
            <a:avLst>
              <a:gd name="adj1" fmla="val 44502"/>
              <a:gd name="adj2" fmla="val 96757"/>
              <a:gd name="adj3" fmla="val 45239"/>
              <a:gd name="adj4" fmla="val 17611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C</a:t>
            </a:r>
            <a:endParaRPr lang="en-US" sz="1400" dirty="0"/>
          </a:p>
        </p:txBody>
      </p:sp>
    </p:spTree>
    <p:extLst>
      <p:ext uri="{BB962C8B-B14F-4D97-AF65-F5344CB8AC3E}">
        <p14:creationId xmlns:p14="http://schemas.microsoft.com/office/powerpoint/2010/main" val="792788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b="1" dirty="0" smtClean="0">
                <a:cs typeface="Courier New" pitchFamily="49" charset="0"/>
              </a:rPr>
              <a:t>Figuring out what compiles and what method to call!</a:t>
            </a:r>
            <a:endParaRPr lang="en-US" b="1" dirty="0" smtClean="0"/>
          </a:p>
        </p:txBody>
      </p:sp>
      <p:sp>
        <p:nvSpPr>
          <p:cNvPr id="3" name="Content Placeholder 2"/>
          <p:cNvSpPr>
            <a:spLocks noGrp="1"/>
          </p:cNvSpPr>
          <p:nvPr>
            <p:ph idx="1"/>
          </p:nvPr>
        </p:nvSpPr>
        <p:spPr>
          <a:xfrm>
            <a:off x="457200" y="1600200"/>
            <a:ext cx="8229600" cy="5029200"/>
          </a:xfrm>
        </p:spPr>
        <p:txBody>
          <a:bodyPr>
            <a:normAutofit lnSpcReduction="10000"/>
          </a:bodyPr>
          <a:lstStyle/>
          <a:p>
            <a:pPr>
              <a:defRPr/>
            </a:pPr>
            <a:r>
              <a:rPr lang="en-US" dirty="0" smtClean="0"/>
              <a:t>Compilation:</a:t>
            </a:r>
          </a:p>
          <a:p>
            <a:pPr lvl="1">
              <a:defRPr/>
            </a:pPr>
            <a:r>
              <a:rPr lang="en-US" dirty="0" smtClean="0"/>
              <a:t>CALLER: It makes sure that the static type of the object has the appropriate method</a:t>
            </a:r>
          </a:p>
          <a:p>
            <a:pPr lvl="1">
              <a:defRPr/>
            </a:pPr>
            <a:r>
              <a:rPr lang="en-US" dirty="0" smtClean="0"/>
              <a:t>ARGS: It makes sure that the method takes in the static type of the arguments</a:t>
            </a:r>
          </a:p>
          <a:p>
            <a:pPr>
              <a:defRPr/>
            </a:pPr>
            <a:r>
              <a:rPr lang="en-US" dirty="0" smtClean="0"/>
              <a:t>Run-time:</a:t>
            </a:r>
          </a:p>
          <a:p>
            <a:pPr lvl="1">
              <a:defRPr/>
            </a:pPr>
            <a:r>
              <a:rPr lang="en-US" dirty="0" smtClean="0"/>
              <a:t>CALLER: When you call a method on an object it looks for the method </a:t>
            </a:r>
            <a:r>
              <a:rPr lang="en-US" dirty="0" smtClean="0"/>
              <a:t>in the class of the </a:t>
            </a:r>
            <a:r>
              <a:rPr lang="en-US" dirty="0" smtClean="0"/>
              <a:t>object’s dynamic type</a:t>
            </a:r>
          </a:p>
          <a:p>
            <a:pPr lvl="1">
              <a:defRPr/>
            </a:pPr>
            <a:r>
              <a:rPr lang="en-US" dirty="0" smtClean="0"/>
              <a:t>ARGS: When you pass an object as an argument, it looks for a method with that static type</a:t>
            </a:r>
            <a:endParaRPr lang="en-US" dirty="0"/>
          </a:p>
        </p:txBody>
      </p:sp>
    </p:spTree>
    <p:extLst>
      <p:ext uri="{BB962C8B-B14F-4D97-AF65-F5344CB8AC3E}">
        <p14:creationId xmlns:p14="http://schemas.microsoft.com/office/powerpoint/2010/main" val="15316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477000" y="4572000"/>
            <a:ext cx="2362200" cy="2209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6400800" y="152400"/>
            <a:ext cx="2362200" cy="2209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auto">
          <a:xfrm>
            <a:off x="1447800" y="3657600"/>
            <a:ext cx="2819400" cy="28194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sz="2800" u="sng" dirty="0">
                <a:latin typeface="Courier New" pitchFamily="49" charset="0"/>
                <a:cs typeface="Courier New" pitchFamily="49" charset="0"/>
              </a:rPr>
              <a:t>main</a:t>
            </a:r>
          </a:p>
          <a:p>
            <a:pPr>
              <a:defRPr/>
            </a:pPr>
            <a:endParaRPr lang="en-US" u="sng" dirty="0">
              <a:latin typeface="Courier New" pitchFamily="49" charset="0"/>
              <a:cs typeface="Courier New" pitchFamily="49" charset="0"/>
            </a:endParaRPr>
          </a:p>
          <a:p>
            <a:pPr>
              <a:defRPr/>
            </a:pPr>
            <a:r>
              <a:rPr lang="en-US" sz="2800" dirty="0">
                <a:latin typeface="Courier New" pitchFamily="49" charset="0"/>
                <a:cs typeface="Courier New" pitchFamily="49" charset="0"/>
              </a:rPr>
              <a:t>Animal a1</a:t>
            </a:r>
            <a:br>
              <a:rPr lang="en-US" sz="2800" dirty="0">
                <a:latin typeface="Courier New" pitchFamily="49" charset="0"/>
                <a:cs typeface="Courier New" pitchFamily="49" charset="0"/>
              </a:rPr>
            </a:br>
            <a:endParaRPr lang="en-US" sz="1000" dirty="0">
              <a:latin typeface="Courier New" pitchFamily="49" charset="0"/>
              <a:cs typeface="Courier New" pitchFamily="49" charset="0"/>
            </a:endParaRPr>
          </a:p>
          <a:p>
            <a:pPr>
              <a:defRPr/>
            </a:pPr>
            <a:r>
              <a:rPr lang="en-US" sz="2800" dirty="0">
                <a:latin typeface="Courier New" pitchFamily="49" charset="0"/>
                <a:cs typeface="Courier New" pitchFamily="49" charset="0"/>
              </a:rPr>
              <a:t>Animal a2</a:t>
            </a:r>
          </a:p>
          <a:p>
            <a:pPr>
              <a:defRPr/>
            </a:pPr>
            <a:endParaRPr lang="en-US" sz="1000" dirty="0">
              <a:latin typeface="Courier New" pitchFamily="49" charset="0"/>
              <a:cs typeface="Courier New" pitchFamily="49" charset="0"/>
            </a:endParaRPr>
          </a:p>
          <a:p>
            <a:pPr>
              <a:defRPr/>
            </a:pPr>
            <a:r>
              <a:rPr lang="en-US" sz="2800" dirty="0">
                <a:latin typeface="Courier New" pitchFamily="49" charset="0"/>
                <a:cs typeface="Courier New" pitchFamily="49" charset="0"/>
              </a:rPr>
              <a:t>Dog d1 </a:t>
            </a:r>
          </a:p>
          <a:p>
            <a:pPr>
              <a:defRPr/>
            </a:pPr>
            <a:r>
              <a:rPr lang="en-US" sz="2800" dirty="0">
                <a:latin typeface="Courier New" pitchFamily="49" charset="0"/>
                <a:cs typeface="Courier New" pitchFamily="49" charset="0"/>
              </a:rPr>
              <a:t> </a:t>
            </a:r>
          </a:p>
        </p:txBody>
      </p:sp>
      <p:sp>
        <p:nvSpPr>
          <p:cNvPr id="8" name="TextBox 7"/>
          <p:cNvSpPr txBox="1"/>
          <p:nvPr/>
        </p:nvSpPr>
        <p:spPr bwMode="auto">
          <a:xfrm>
            <a:off x="3581400" y="4343400"/>
            <a:ext cx="5334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t> </a:t>
            </a:r>
            <a:endParaRPr lang="en-US" sz="1400" dirty="0"/>
          </a:p>
        </p:txBody>
      </p:sp>
      <p:cxnSp>
        <p:nvCxnSpPr>
          <p:cNvPr id="9" name="Straight Arrow Connector 8"/>
          <p:cNvCxnSpPr/>
          <p:nvPr/>
        </p:nvCxnSpPr>
        <p:spPr>
          <a:xfrm rot="5400000" flipH="1" flipV="1">
            <a:off x="3695700" y="1638300"/>
            <a:ext cx="2971800" cy="2895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1066800" y="381000"/>
            <a:ext cx="6553200" cy="3200400"/>
          </a:xfrm>
          <a:prstGeom prst="rect">
            <a:avLst/>
          </a:prstGeom>
        </p:spPr>
        <p:txBody>
          <a:bodyPr>
            <a:normAutofit fontScale="92500" lnSpcReduction="10000"/>
          </a:bodyPr>
          <a:lstStyle/>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Animal a1 = new Dog();</a:t>
            </a:r>
          </a:p>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Dog    d1 = new Dog();</a:t>
            </a:r>
          </a:p>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a1.sniff(d1);</a:t>
            </a:r>
          </a:p>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d1.sniff(a1);</a:t>
            </a:r>
          </a:p>
          <a:p>
            <a:pPr marL="342900" indent="-342900" fontAlgn="auto">
              <a:spcBef>
                <a:spcPct val="20000"/>
              </a:spcBef>
              <a:spcAft>
                <a:spcPts val="0"/>
              </a:spcAft>
              <a:defRPr/>
            </a:pPr>
            <a:r>
              <a:rPr lang="en-US" sz="3200" dirty="0">
                <a:latin typeface="Courier New" pitchFamily="49" charset="0"/>
                <a:cs typeface="Courier New" pitchFamily="49" charset="0"/>
              </a:rPr>
              <a:t>Animal a2 = new Dog();</a:t>
            </a:r>
          </a:p>
          <a:p>
            <a:pPr marL="342900" indent="-342900" fontAlgn="auto">
              <a:spcBef>
                <a:spcPct val="20000"/>
              </a:spcBef>
              <a:spcAft>
                <a:spcPts val="0"/>
              </a:spcAft>
              <a:buFont typeface="Arial" pitchFamily="34" charset="0"/>
              <a:buNone/>
              <a:defRPr/>
            </a:pPr>
            <a:r>
              <a:rPr lang="en-US" sz="3200" dirty="0">
                <a:latin typeface="Courier New" pitchFamily="49" charset="0"/>
                <a:cs typeface="Courier New" pitchFamily="49" charset="0"/>
              </a:rPr>
              <a:t>a1.sniff(a2);</a:t>
            </a:r>
          </a:p>
        </p:txBody>
      </p:sp>
      <p:sp>
        <p:nvSpPr>
          <p:cNvPr id="13" name="Rectangle 12"/>
          <p:cNvSpPr/>
          <p:nvPr/>
        </p:nvSpPr>
        <p:spPr bwMode="auto">
          <a:xfrm>
            <a:off x="6629400" y="304800"/>
            <a:ext cx="1981200" cy="18288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sz="2800" u="sng" dirty="0">
                <a:latin typeface="Courier New" pitchFamily="49" charset="0"/>
                <a:cs typeface="Courier New" pitchFamily="49" charset="0"/>
              </a:rPr>
              <a:t>Dog</a:t>
            </a:r>
          </a:p>
          <a:p>
            <a:pPr>
              <a:defRPr/>
            </a:pPr>
            <a:endParaRPr lang="en-US" u="sng" dirty="0">
              <a:latin typeface="Courier New" pitchFamily="49" charset="0"/>
              <a:cs typeface="Courier New" pitchFamily="49" charset="0"/>
            </a:endParaRPr>
          </a:p>
          <a:p>
            <a:pPr>
              <a:defRPr/>
            </a:pPr>
            <a:r>
              <a:rPr lang="en-US" sz="2800" dirty="0">
                <a:latin typeface="Courier New" pitchFamily="49" charset="0"/>
                <a:cs typeface="Courier New" pitchFamily="49" charset="0"/>
              </a:rPr>
              <a:t>age</a:t>
            </a:r>
          </a:p>
          <a:p>
            <a:pPr>
              <a:defRPr/>
            </a:pPr>
            <a:r>
              <a:rPr lang="en-US" sz="2800" dirty="0">
                <a:latin typeface="Courier New" pitchFamily="49" charset="0"/>
                <a:cs typeface="Courier New" pitchFamily="49" charset="0"/>
              </a:rPr>
              <a:t>bites </a:t>
            </a:r>
          </a:p>
        </p:txBody>
      </p:sp>
      <p:sp>
        <p:nvSpPr>
          <p:cNvPr id="14" name="TextBox 13"/>
          <p:cNvSpPr txBox="1"/>
          <p:nvPr/>
        </p:nvSpPr>
        <p:spPr bwMode="auto">
          <a:xfrm>
            <a:off x="7848600" y="1066800"/>
            <a:ext cx="5334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t>0</a:t>
            </a:r>
            <a:endParaRPr lang="en-US" sz="1400" dirty="0"/>
          </a:p>
        </p:txBody>
      </p:sp>
      <p:sp>
        <p:nvSpPr>
          <p:cNvPr id="15" name="TextBox 14"/>
          <p:cNvSpPr txBox="1"/>
          <p:nvPr/>
        </p:nvSpPr>
        <p:spPr bwMode="auto">
          <a:xfrm>
            <a:off x="7848600" y="1595438"/>
            <a:ext cx="533400" cy="3381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600" dirty="0"/>
              <a:t>true</a:t>
            </a:r>
            <a:endParaRPr lang="en-US" sz="1050" dirty="0"/>
          </a:p>
        </p:txBody>
      </p:sp>
      <p:sp>
        <p:nvSpPr>
          <p:cNvPr id="16" name="Rectangle 15"/>
          <p:cNvSpPr/>
          <p:nvPr/>
        </p:nvSpPr>
        <p:spPr bwMode="auto">
          <a:xfrm>
            <a:off x="6629400" y="4724400"/>
            <a:ext cx="1981200" cy="18288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sz="2800" u="sng" dirty="0">
                <a:latin typeface="Courier New" pitchFamily="49" charset="0"/>
                <a:cs typeface="Courier New" pitchFamily="49" charset="0"/>
              </a:rPr>
              <a:t>Dog</a:t>
            </a:r>
          </a:p>
          <a:p>
            <a:pPr>
              <a:defRPr/>
            </a:pPr>
            <a:endParaRPr lang="en-US" u="sng" dirty="0">
              <a:latin typeface="Courier New" pitchFamily="49" charset="0"/>
              <a:cs typeface="Courier New" pitchFamily="49" charset="0"/>
            </a:endParaRPr>
          </a:p>
          <a:p>
            <a:pPr>
              <a:defRPr/>
            </a:pPr>
            <a:r>
              <a:rPr lang="en-US" sz="2800" dirty="0">
                <a:latin typeface="Courier New" pitchFamily="49" charset="0"/>
                <a:cs typeface="Courier New" pitchFamily="49" charset="0"/>
              </a:rPr>
              <a:t>age</a:t>
            </a:r>
          </a:p>
          <a:p>
            <a:pPr>
              <a:defRPr/>
            </a:pPr>
            <a:r>
              <a:rPr lang="en-US" sz="2800" dirty="0">
                <a:latin typeface="Courier New" pitchFamily="49" charset="0"/>
                <a:cs typeface="Courier New" pitchFamily="49" charset="0"/>
              </a:rPr>
              <a:t>bites </a:t>
            </a:r>
          </a:p>
        </p:txBody>
      </p:sp>
      <p:sp>
        <p:nvSpPr>
          <p:cNvPr id="17" name="TextBox 16"/>
          <p:cNvSpPr txBox="1"/>
          <p:nvPr/>
        </p:nvSpPr>
        <p:spPr bwMode="auto">
          <a:xfrm>
            <a:off x="7848600" y="5562600"/>
            <a:ext cx="5334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t>0</a:t>
            </a:r>
            <a:endParaRPr lang="en-US" sz="1400" dirty="0"/>
          </a:p>
        </p:txBody>
      </p:sp>
      <p:sp>
        <p:nvSpPr>
          <p:cNvPr id="18" name="TextBox 17"/>
          <p:cNvSpPr txBox="1"/>
          <p:nvPr/>
        </p:nvSpPr>
        <p:spPr bwMode="auto">
          <a:xfrm>
            <a:off x="7848600" y="6091238"/>
            <a:ext cx="533400" cy="3381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600" dirty="0"/>
              <a:t>true</a:t>
            </a:r>
            <a:endParaRPr lang="en-US" sz="1050" dirty="0"/>
          </a:p>
        </p:txBody>
      </p:sp>
      <p:sp>
        <p:nvSpPr>
          <p:cNvPr id="19" name="TextBox 18"/>
          <p:cNvSpPr txBox="1"/>
          <p:nvPr/>
        </p:nvSpPr>
        <p:spPr bwMode="auto">
          <a:xfrm>
            <a:off x="3581400" y="4953000"/>
            <a:ext cx="5334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t> </a:t>
            </a:r>
            <a:endParaRPr lang="en-US" sz="1400" dirty="0"/>
          </a:p>
        </p:txBody>
      </p:sp>
      <p:sp>
        <p:nvSpPr>
          <p:cNvPr id="20" name="TextBox 19"/>
          <p:cNvSpPr txBox="1"/>
          <p:nvPr/>
        </p:nvSpPr>
        <p:spPr bwMode="auto">
          <a:xfrm>
            <a:off x="3581400" y="5486400"/>
            <a:ext cx="5334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t> </a:t>
            </a:r>
            <a:endParaRPr lang="en-US" sz="1400" dirty="0"/>
          </a:p>
        </p:txBody>
      </p:sp>
      <p:grpSp>
        <p:nvGrpSpPr>
          <p:cNvPr id="2" name="Group 1"/>
          <p:cNvGrpSpPr/>
          <p:nvPr/>
        </p:nvGrpSpPr>
        <p:grpSpPr>
          <a:xfrm>
            <a:off x="3810000" y="2590800"/>
            <a:ext cx="4800600" cy="2590800"/>
            <a:chOff x="3810000" y="2590800"/>
            <a:chExt cx="4800600" cy="2590800"/>
          </a:xfrm>
        </p:grpSpPr>
        <p:sp>
          <p:nvSpPr>
            <p:cNvPr id="4" name="Rectangle 3"/>
            <p:cNvSpPr/>
            <p:nvPr/>
          </p:nvSpPr>
          <p:spPr bwMode="auto">
            <a:xfrm>
              <a:off x="6629400" y="2590800"/>
              <a:ext cx="1981200" cy="18288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sz="2800" u="sng" dirty="0">
                  <a:latin typeface="Courier New" pitchFamily="49" charset="0"/>
                  <a:cs typeface="Courier New" pitchFamily="49" charset="0"/>
                </a:rPr>
                <a:t>Dog</a:t>
              </a:r>
            </a:p>
            <a:p>
              <a:pPr>
                <a:defRPr/>
              </a:pPr>
              <a:endParaRPr lang="en-US" u="sng" dirty="0">
                <a:latin typeface="Courier New" pitchFamily="49" charset="0"/>
                <a:cs typeface="Courier New" pitchFamily="49" charset="0"/>
              </a:endParaRPr>
            </a:p>
            <a:p>
              <a:pPr>
                <a:defRPr/>
              </a:pPr>
              <a:r>
                <a:rPr lang="en-US" sz="2800" dirty="0">
                  <a:latin typeface="Courier New" pitchFamily="49" charset="0"/>
                  <a:cs typeface="Courier New" pitchFamily="49" charset="0"/>
                </a:rPr>
                <a:t>age</a:t>
              </a:r>
            </a:p>
            <a:p>
              <a:pPr>
                <a:defRPr/>
              </a:pPr>
              <a:r>
                <a:rPr lang="en-US" sz="2800" dirty="0">
                  <a:latin typeface="Courier New" pitchFamily="49" charset="0"/>
                  <a:cs typeface="Courier New" pitchFamily="49" charset="0"/>
                </a:rPr>
                <a:t>bites </a:t>
              </a:r>
            </a:p>
          </p:txBody>
        </p:sp>
        <p:sp>
          <p:nvSpPr>
            <p:cNvPr id="5" name="TextBox 4"/>
            <p:cNvSpPr txBox="1"/>
            <p:nvPr/>
          </p:nvSpPr>
          <p:spPr bwMode="auto">
            <a:xfrm>
              <a:off x="7848600" y="3352800"/>
              <a:ext cx="5334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t>0</a:t>
              </a:r>
              <a:endParaRPr lang="en-US" sz="1400" dirty="0"/>
            </a:p>
          </p:txBody>
        </p:sp>
        <p:sp>
          <p:nvSpPr>
            <p:cNvPr id="6" name="TextBox 5"/>
            <p:cNvSpPr txBox="1"/>
            <p:nvPr/>
          </p:nvSpPr>
          <p:spPr bwMode="auto">
            <a:xfrm>
              <a:off x="7848600" y="3881438"/>
              <a:ext cx="533400" cy="3381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600" dirty="0"/>
                <a:t>true</a:t>
              </a:r>
              <a:endParaRPr lang="en-US" sz="1050" dirty="0"/>
            </a:p>
          </p:txBody>
        </p:sp>
        <p:cxnSp>
          <p:nvCxnSpPr>
            <p:cNvPr id="22" name="Straight Arrow Connector 21"/>
            <p:cNvCxnSpPr/>
            <p:nvPr/>
          </p:nvCxnSpPr>
          <p:spPr>
            <a:xfrm flipV="1">
              <a:off x="3810000" y="3505200"/>
              <a:ext cx="2743200" cy="167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a:endCxn id="16" idx="1"/>
          </p:cNvCxnSpPr>
          <p:nvPr/>
        </p:nvCxnSpPr>
        <p:spPr>
          <a:xfrm flipV="1">
            <a:off x="3810000" y="5638800"/>
            <a:ext cx="28194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447800" y="5562600"/>
            <a:ext cx="15240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1524000" y="4343400"/>
            <a:ext cx="1981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524000" y="4953000"/>
            <a:ext cx="1981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33465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3"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6" grpId="0" animBg="1"/>
      <p:bldP spid="26" grpId="1" animBg="1"/>
      <p:bldP spid="26" grpId="2" animBg="1"/>
      <p:bldP spid="26" grpId="3" animBg="1"/>
      <p:bldP spid="27" grpId="0" animBg="1"/>
      <p:bldP spid="27" grpId="1" animBg="1"/>
      <p:bldP spid="31" grpId="0" animBg="1"/>
      <p:bldP spid="31" grpId="1" animBg="1"/>
      <p:bldP spid="32" grpId="0" animBg="1"/>
      <p:bldP spid="3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362200"/>
            <a:ext cx="9144000" cy="1470025"/>
          </a:xfrm>
        </p:spPr>
        <p:txBody>
          <a:bodyPr/>
          <a:lstStyle/>
          <a:p>
            <a:pPr eaLnBrk="1" hangingPunct="1"/>
            <a:r>
              <a:rPr lang="en-US" sz="9600" b="1" u="sng" dirty="0" smtClean="0">
                <a:latin typeface="Courier New" pitchFamily="49" charset="0"/>
                <a:cs typeface="Courier New" pitchFamily="49" charset="0"/>
              </a:rPr>
              <a:t>equals</a:t>
            </a:r>
            <a:r>
              <a:rPr lang="en-US" sz="9600" b="1" dirty="0" smtClean="0">
                <a:cs typeface="Courier New" pitchFamily="49" charset="0"/>
              </a:rPr>
              <a:t/>
            </a:r>
            <a:br>
              <a:rPr lang="en-US" sz="9600" b="1" dirty="0" smtClean="0">
                <a:cs typeface="Courier New" pitchFamily="49" charset="0"/>
              </a:rPr>
            </a:br>
            <a:r>
              <a:rPr lang="en-US" sz="8000" b="1" i="1" dirty="0" smtClean="0">
                <a:cs typeface="Courier New" pitchFamily="49" charset="0"/>
              </a:rPr>
              <a:t>(why)</a:t>
            </a:r>
            <a:r>
              <a:rPr lang="en-US" sz="8000" b="1" dirty="0" smtClean="0">
                <a:cs typeface="Courier New" pitchFamily="49" charset="0"/>
              </a:rPr>
              <a:t> we </a:t>
            </a:r>
            <a:br>
              <a:rPr lang="en-US" sz="8000" b="1" dirty="0" smtClean="0">
                <a:cs typeface="Courier New" pitchFamily="49" charset="0"/>
              </a:rPr>
            </a:br>
            <a:r>
              <a:rPr lang="en-US" sz="8000" b="1" dirty="0" smtClean="0">
                <a:cs typeface="Courier New" pitchFamily="49" charset="0"/>
              </a:rPr>
              <a:t>always use Object as the argument: </a:t>
            </a:r>
            <a:r>
              <a:rPr lang="en-US" sz="9600" b="1" dirty="0" smtClean="0">
                <a:cs typeface="Courier New" pitchFamily="49" charset="0"/>
              </a:rPr>
              <a:t/>
            </a:r>
            <a:br>
              <a:rPr lang="en-US" sz="9600" b="1" dirty="0" smtClean="0">
                <a:cs typeface="Courier New" pitchFamily="49" charset="0"/>
              </a:rPr>
            </a:br>
            <a:r>
              <a:rPr lang="en-US" sz="3600" b="1" dirty="0" smtClean="0">
                <a:latin typeface="Courier New" pitchFamily="49" charset="0"/>
                <a:cs typeface="Courier New" pitchFamily="49" charset="0"/>
              </a:rPr>
              <a:t>public </a:t>
            </a:r>
            <a:r>
              <a:rPr lang="en-US" sz="3600" b="1" dirty="0" err="1" smtClean="0">
                <a:latin typeface="Courier New" pitchFamily="49" charset="0"/>
                <a:cs typeface="Courier New" pitchFamily="49" charset="0"/>
              </a:rPr>
              <a:t>boolean</a:t>
            </a:r>
            <a:r>
              <a:rPr lang="en-US" sz="3600" b="1" dirty="0" smtClean="0">
                <a:latin typeface="Courier New" pitchFamily="49" charset="0"/>
                <a:cs typeface="Courier New" pitchFamily="49" charset="0"/>
              </a:rPr>
              <a:t> equals(Object o)</a:t>
            </a:r>
            <a:endParaRPr lang="en-US" sz="2000" b="1" dirty="0" smtClean="0">
              <a:latin typeface="Courier New" pitchFamily="49" charset="0"/>
              <a:cs typeface="Courier New" pitchFamily="49" charset="0"/>
            </a:endParaRPr>
          </a:p>
        </p:txBody>
      </p:sp>
    </p:spTree>
    <p:extLst>
      <p:ext uri="{BB962C8B-B14F-4D97-AF65-F5344CB8AC3E}">
        <p14:creationId xmlns:p14="http://schemas.microsoft.com/office/powerpoint/2010/main" val="1581054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latin typeface="Courier New" pitchFamily="49" charset="0"/>
                <a:cs typeface="Courier New" pitchFamily="49" charset="0"/>
              </a:rPr>
              <a:t>equals(Object o)</a:t>
            </a:r>
          </a:p>
        </p:txBody>
      </p:sp>
      <p:sp>
        <p:nvSpPr>
          <p:cNvPr id="64515" name="Content Placeholder 2"/>
          <p:cNvSpPr>
            <a:spLocks noGrp="1"/>
          </p:cNvSpPr>
          <p:nvPr>
            <p:ph idx="1"/>
          </p:nvPr>
        </p:nvSpPr>
        <p:spPr/>
        <p:txBody>
          <a:bodyPr/>
          <a:lstStyle/>
          <a:p>
            <a:endParaRPr lang="en-US" smtClean="0"/>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063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057400" y="5867400"/>
            <a:ext cx="4114800" cy="6096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a:latin typeface="+mn-lt"/>
                <a:cs typeface="Courier New" pitchFamily="49" charset="0"/>
              </a:rPr>
              <a:t>Which equals is called?</a:t>
            </a:r>
            <a:endParaRPr lang="en-US" sz="3200" dirty="0">
              <a:latin typeface="+mn-lt"/>
              <a:cs typeface="Courier New" pitchFamily="49" charset="0"/>
            </a:endParaRPr>
          </a:p>
        </p:txBody>
      </p:sp>
      <p:sp>
        <p:nvSpPr>
          <p:cNvPr id="6" name="Content Placeholder 2"/>
          <p:cNvSpPr txBox="1">
            <a:spLocks/>
          </p:cNvSpPr>
          <p:nvPr/>
        </p:nvSpPr>
        <p:spPr bwMode="auto">
          <a:xfrm>
            <a:off x="6477000" y="5867400"/>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charset="0"/>
              <a:buNone/>
            </a:pPr>
            <a:r>
              <a:rPr lang="en-US" sz="3200" b="1" dirty="0">
                <a:solidFill>
                  <a:srgbClr val="FF0000"/>
                </a:solidFill>
                <a:latin typeface="Courier New" pitchFamily="49" charset="0"/>
                <a:cs typeface="Courier New" pitchFamily="49" charset="0"/>
              </a:rPr>
              <a:t>Object</a:t>
            </a:r>
          </a:p>
        </p:txBody>
      </p:sp>
      <p:sp>
        <p:nvSpPr>
          <p:cNvPr id="7" name="Line Callout 1 6"/>
          <p:cNvSpPr/>
          <p:nvPr/>
        </p:nvSpPr>
        <p:spPr>
          <a:xfrm>
            <a:off x="457200" y="1676400"/>
            <a:ext cx="609600" cy="457200"/>
          </a:xfrm>
          <a:prstGeom prst="borderCallout1">
            <a:avLst>
              <a:gd name="adj1" fmla="val 44502"/>
              <a:gd name="adj2" fmla="val 96757"/>
              <a:gd name="adj3" fmla="val 45239"/>
              <a:gd name="adj4" fmla="val 17611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A</a:t>
            </a:r>
            <a:endParaRPr lang="en-US" sz="1400" dirty="0"/>
          </a:p>
        </p:txBody>
      </p:sp>
      <p:sp>
        <p:nvSpPr>
          <p:cNvPr id="8" name="Line Callout 1 7"/>
          <p:cNvSpPr/>
          <p:nvPr/>
        </p:nvSpPr>
        <p:spPr>
          <a:xfrm>
            <a:off x="457200" y="3214048"/>
            <a:ext cx="609600" cy="457200"/>
          </a:xfrm>
          <a:prstGeom prst="borderCallout1">
            <a:avLst>
              <a:gd name="adj1" fmla="val 44502"/>
              <a:gd name="adj2" fmla="val 96757"/>
              <a:gd name="adj3" fmla="val 45239"/>
              <a:gd name="adj4" fmla="val 17611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B</a:t>
            </a:r>
            <a:endParaRPr lang="en-US" sz="1400" dirty="0"/>
          </a:p>
        </p:txBody>
      </p:sp>
    </p:spTree>
    <p:extLst>
      <p:ext uri="{BB962C8B-B14F-4D97-AF65-F5344CB8AC3E}">
        <p14:creationId xmlns:p14="http://schemas.microsoft.com/office/powerpoint/2010/main" val="1036067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0598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057400" y="5867400"/>
            <a:ext cx="4114800" cy="609600"/>
          </a:xfrm>
        </p:spPr>
        <p:txBody>
          <a:bodyPr/>
          <a:lstStyle/>
          <a:p>
            <a:pPr>
              <a:buFont typeface="Arial" charset="0"/>
              <a:buNone/>
            </a:pPr>
            <a:r>
              <a:rPr lang="en-US" smtClean="0">
                <a:cs typeface="Courier New" pitchFamily="49" charset="0"/>
              </a:rPr>
              <a:t>Which equals is called?</a:t>
            </a:r>
          </a:p>
        </p:txBody>
      </p:sp>
      <p:sp>
        <p:nvSpPr>
          <p:cNvPr id="6" name="Content Placeholder 2"/>
          <p:cNvSpPr txBox="1">
            <a:spLocks/>
          </p:cNvSpPr>
          <p:nvPr/>
        </p:nvSpPr>
        <p:spPr bwMode="auto">
          <a:xfrm>
            <a:off x="6477000" y="5867400"/>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charset="0"/>
              <a:buNone/>
            </a:pPr>
            <a:r>
              <a:rPr lang="en-US" sz="3200" b="1">
                <a:solidFill>
                  <a:srgbClr val="FF0000"/>
                </a:solidFill>
                <a:latin typeface="Courier New" pitchFamily="49" charset="0"/>
                <a:cs typeface="Courier New" pitchFamily="49" charset="0"/>
              </a:rPr>
              <a:t>Object</a:t>
            </a:r>
          </a:p>
        </p:txBody>
      </p:sp>
      <p:sp>
        <p:nvSpPr>
          <p:cNvPr id="7" name="Title 1"/>
          <p:cNvSpPr>
            <a:spLocks noGrp="1"/>
          </p:cNvSpPr>
          <p:nvPr>
            <p:ph type="title"/>
          </p:nvPr>
        </p:nvSpPr>
        <p:spPr>
          <a:xfrm>
            <a:off x="457200" y="0"/>
            <a:ext cx="8229600" cy="1143000"/>
          </a:xfrm>
        </p:spPr>
        <p:txBody>
          <a:bodyPr/>
          <a:lstStyle/>
          <a:p>
            <a:pPr>
              <a:defRPr/>
            </a:pPr>
            <a:r>
              <a:rPr lang="en-US" sz="4000" dirty="0" smtClean="0">
                <a:latin typeface="Courier New" pitchFamily="49" charset="0"/>
                <a:cs typeface="Courier New" pitchFamily="49" charset="0"/>
              </a:rPr>
              <a:t>equals(Object o) </a:t>
            </a:r>
            <a:r>
              <a:rPr lang="en-US" sz="4000" dirty="0" smtClean="0">
                <a:latin typeface="+mn-lt"/>
                <a:cs typeface="Courier New" pitchFamily="49" charset="0"/>
              </a:rPr>
              <a:t>and Arrays</a:t>
            </a:r>
            <a:endParaRPr lang="en-US" sz="4000" dirty="0">
              <a:latin typeface="+mn-lt"/>
              <a:cs typeface="Courier New" pitchFamily="49" charset="0"/>
            </a:endParaRPr>
          </a:p>
        </p:txBody>
      </p:sp>
      <p:sp>
        <p:nvSpPr>
          <p:cNvPr id="8" name="Line Callout 1 7"/>
          <p:cNvSpPr/>
          <p:nvPr/>
        </p:nvSpPr>
        <p:spPr>
          <a:xfrm>
            <a:off x="457200" y="1676400"/>
            <a:ext cx="609600" cy="457200"/>
          </a:xfrm>
          <a:prstGeom prst="borderCallout1">
            <a:avLst>
              <a:gd name="adj1" fmla="val 44502"/>
              <a:gd name="adj2" fmla="val 96757"/>
              <a:gd name="adj3" fmla="val 45239"/>
              <a:gd name="adj4" fmla="val 17611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A</a:t>
            </a:r>
            <a:endParaRPr lang="en-US" sz="1400" dirty="0"/>
          </a:p>
        </p:txBody>
      </p:sp>
      <p:sp>
        <p:nvSpPr>
          <p:cNvPr id="9" name="Line Callout 1 8"/>
          <p:cNvSpPr/>
          <p:nvPr/>
        </p:nvSpPr>
        <p:spPr>
          <a:xfrm>
            <a:off x="457200" y="3214048"/>
            <a:ext cx="609600" cy="457200"/>
          </a:xfrm>
          <a:prstGeom prst="borderCallout1">
            <a:avLst>
              <a:gd name="adj1" fmla="val 44502"/>
              <a:gd name="adj2" fmla="val 96757"/>
              <a:gd name="adj3" fmla="val 45239"/>
              <a:gd name="adj4" fmla="val 17611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B</a:t>
            </a:r>
            <a:endParaRPr lang="en-US" sz="1400" dirty="0"/>
          </a:p>
        </p:txBody>
      </p:sp>
    </p:spTree>
    <p:extLst>
      <p:ext uri="{BB962C8B-B14F-4D97-AF65-F5344CB8AC3E}">
        <p14:creationId xmlns:p14="http://schemas.microsoft.com/office/powerpoint/2010/main" val="2156222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2057400"/>
            <a:ext cx="8229600" cy="4068763"/>
          </a:xfrm>
        </p:spPr>
        <p:txBody>
          <a:bodyPr/>
          <a:lstStyle/>
          <a:p>
            <a:r>
              <a:rPr lang="en-US" smtClean="0"/>
              <a:t>If others will call your methods with more generic references, you want to provide a method that takes in an </a:t>
            </a:r>
            <a:r>
              <a:rPr lang="en-US" smtClean="0">
                <a:latin typeface="Courier New" pitchFamily="49" charset="0"/>
                <a:cs typeface="Courier New" pitchFamily="49" charset="0"/>
              </a:rPr>
              <a:t>Object </a:t>
            </a:r>
            <a:endParaRPr lang="en-US" smtClean="0"/>
          </a:p>
          <a:p>
            <a:pPr>
              <a:buFont typeface="Arial" charset="0"/>
              <a:buNone/>
            </a:pPr>
            <a:endParaRPr lang="en-US" smtClean="0">
              <a:latin typeface="Courier New" pitchFamily="49" charset="0"/>
              <a:cs typeface="Courier New" pitchFamily="49" charset="0"/>
            </a:endParaRPr>
          </a:p>
        </p:txBody>
      </p:sp>
      <p:sp>
        <p:nvSpPr>
          <p:cNvPr id="66563" name="Title 1"/>
          <p:cNvSpPr>
            <a:spLocks noGrp="1"/>
          </p:cNvSpPr>
          <p:nvPr>
            <p:ph type="title"/>
          </p:nvPr>
        </p:nvSpPr>
        <p:spPr/>
        <p:txBody>
          <a:bodyPr/>
          <a:lstStyle/>
          <a:p>
            <a:r>
              <a:rPr lang="en-US" dirty="0" smtClean="0">
                <a:latin typeface="Courier New" pitchFamily="49" charset="0"/>
                <a:cs typeface="Courier New" pitchFamily="49" charset="0"/>
              </a:rPr>
              <a:t>equals(Object o</a:t>
            </a:r>
            <a:r>
              <a:rPr lang="en-US" dirty="0" smtClean="0">
                <a:latin typeface="Courier New" pitchFamily="49" charset="0"/>
                <a:cs typeface="Courier New" pitchFamily="49" charset="0"/>
              </a:rPr>
              <a:t>)</a:t>
            </a:r>
            <a:br>
              <a:rPr lang="en-US" dirty="0" smtClean="0">
                <a:latin typeface="Courier New" pitchFamily="49" charset="0"/>
                <a:cs typeface="Courier New" pitchFamily="49" charset="0"/>
              </a:rPr>
            </a:br>
            <a:r>
              <a:rPr lang="en-US" b="1" dirty="0" smtClean="0">
                <a:cs typeface="Courier New" pitchFamily="49" charset="0"/>
              </a:rPr>
              <a:t>The take away</a:t>
            </a:r>
            <a:endParaRPr lang="en-US" b="1" dirty="0" smtClean="0">
              <a:cs typeface="Courier New" pitchFamily="49" charset="0"/>
            </a:endParaRPr>
          </a:p>
        </p:txBody>
      </p:sp>
    </p:spTree>
    <p:extLst>
      <p:ext uri="{BB962C8B-B14F-4D97-AF65-F5344CB8AC3E}">
        <p14:creationId xmlns:p14="http://schemas.microsoft.com/office/powerpoint/2010/main" val="4121404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Survey</a:t>
            </a:r>
            <a:endParaRPr lang="en-US" dirty="0"/>
          </a:p>
        </p:txBody>
      </p:sp>
      <p:sp>
        <p:nvSpPr>
          <p:cNvPr id="3" name="Content Placeholder 2"/>
          <p:cNvSpPr>
            <a:spLocks noGrp="1"/>
          </p:cNvSpPr>
          <p:nvPr>
            <p:ph idx="1"/>
          </p:nvPr>
        </p:nvSpPr>
        <p:spPr>
          <a:xfrm>
            <a:off x="152400" y="609600"/>
            <a:ext cx="8915400" cy="4525963"/>
          </a:xfrm>
        </p:spPr>
        <p:txBody>
          <a:bodyPr/>
          <a:lstStyle/>
          <a:p>
            <a:r>
              <a:rPr lang="en-US" dirty="0" smtClean="0"/>
              <a:t>When Colleen has “lunch hours” during reading week and exam week – do you think people will come and share their experiences from CS60? </a:t>
            </a:r>
            <a:endParaRPr lang="en-US" dirty="0" smtClean="0"/>
          </a:p>
          <a:p>
            <a:pPr marL="514350" indent="-514350">
              <a:buFont typeface="+mj-lt"/>
              <a:buAutoNum type="alphaLcParenR"/>
            </a:pPr>
            <a:r>
              <a:rPr lang="en-US" sz="2800" dirty="0" smtClean="0"/>
              <a:t>Yes – Probably</a:t>
            </a:r>
          </a:p>
          <a:p>
            <a:pPr marL="514350" indent="-514350">
              <a:buFont typeface="+mj-lt"/>
              <a:buAutoNum type="alphaLcParenR"/>
            </a:pPr>
            <a:r>
              <a:rPr lang="en-US" sz="2800" dirty="0" smtClean="0"/>
              <a:t>Maybe not – Everyone will be super busy!</a:t>
            </a:r>
          </a:p>
          <a:p>
            <a:pPr marL="514350" indent="-514350">
              <a:buFont typeface="+mj-lt"/>
              <a:buAutoNum type="alphaLcParenR"/>
            </a:pPr>
            <a:r>
              <a:rPr lang="en-US" sz="2800" dirty="0" smtClean="0"/>
              <a:t>No</a:t>
            </a:r>
          </a:p>
          <a:p>
            <a:pPr marL="514350" indent="-514350">
              <a:buFont typeface="+mj-lt"/>
              <a:buAutoNum type="alphaLcParenR"/>
            </a:pPr>
            <a:r>
              <a:rPr lang="en-US" sz="2800" dirty="0" smtClean="0"/>
              <a:t>I don’t know</a:t>
            </a:r>
            <a:endParaRPr lang="en-US" dirty="0"/>
          </a:p>
        </p:txBody>
      </p:sp>
    </p:spTree>
    <p:extLst>
      <p:ext uri="{BB962C8B-B14F-4D97-AF65-F5344CB8AC3E}">
        <p14:creationId xmlns:p14="http://schemas.microsoft.com/office/powerpoint/2010/main" val="2484134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362200"/>
            <a:ext cx="9144000" cy="1470025"/>
          </a:xfrm>
        </p:spPr>
        <p:txBody>
          <a:bodyPr/>
          <a:lstStyle/>
          <a:p>
            <a:pPr indent="177800" algn="l" eaLnBrk="1" hangingPunct="1"/>
            <a:r>
              <a:rPr lang="en-US" sz="11500" b="1" dirty="0" smtClean="0">
                <a:cs typeface="Courier New" pitchFamily="49" charset="0"/>
              </a:rPr>
              <a:t>Exceptions</a:t>
            </a:r>
            <a:br>
              <a:rPr lang="en-US" sz="11500" b="1" dirty="0" smtClean="0">
                <a:cs typeface="Courier New" pitchFamily="49" charset="0"/>
              </a:rPr>
            </a:br>
            <a:r>
              <a:rPr lang="en-US" sz="6000" dirty="0" smtClean="0"/>
              <a:t>Option </a:t>
            </a:r>
            <a:r>
              <a:rPr lang="en-US" sz="6000" dirty="0"/>
              <a:t>1: Catch Checked </a:t>
            </a:r>
            <a:r>
              <a:rPr lang="en-US" sz="6000" dirty="0" smtClean="0"/>
              <a:t/>
            </a:r>
            <a:br>
              <a:rPr lang="en-US" sz="6000" dirty="0" smtClean="0"/>
            </a:br>
            <a:r>
              <a:rPr lang="en-US" sz="6000" dirty="0"/>
              <a:t> </a:t>
            </a:r>
            <a:r>
              <a:rPr lang="en-US" sz="6000" dirty="0" smtClean="0"/>
              <a:t>                 Exceptions</a:t>
            </a:r>
            <a:br>
              <a:rPr lang="en-US" sz="6000" dirty="0" smtClean="0"/>
            </a:br>
            <a:r>
              <a:rPr lang="en-US" sz="2400" dirty="0" smtClean="0"/>
              <a:t/>
            </a:r>
            <a:br>
              <a:rPr lang="en-US" sz="2400" dirty="0" smtClean="0"/>
            </a:br>
            <a:r>
              <a:rPr lang="en-US" sz="6000" dirty="0" smtClean="0"/>
              <a:t>Option </a:t>
            </a:r>
            <a:r>
              <a:rPr lang="en-US" sz="6000" dirty="0"/>
              <a:t>2: Declare that </a:t>
            </a:r>
            <a:r>
              <a:rPr lang="en-US" sz="6000" dirty="0" smtClean="0"/>
              <a:t/>
            </a:r>
            <a:br>
              <a:rPr lang="en-US" sz="6000" dirty="0" smtClean="0"/>
            </a:br>
            <a:r>
              <a:rPr lang="en-US" sz="6000" dirty="0"/>
              <a:t> </a:t>
            </a:r>
            <a:r>
              <a:rPr lang="en-US" sz="6000" dirty="0" smtClean="0"/>
              <a:t>                 you </a:t>
            </a:r>
            <a:r>
              <a:rPr lang="en-US" sz="6000" dirty="0"/>
              <a:t>might throw </a:t>
            </a:r>
            <a:r>
              <a:rPr lang="en-US" sz="6000" dirty="0" smtClean="0"/>
              <a:t/>
            </a:r>
            <a:br>
              <a:rPr lang="en-US" sz="6000" dirty="0" smtClean="0"/>
            </a:br>
            <a:r>
              <a:rPr lang="en-US" sz="6000" dirty="0"/>
              <a:t> </a:t>
            </a:r>
            <a:r>
              <a:rPr lang="en-US" sz="6000" dirty="0" smtClean="0"/>
              <a:t>                 the </a:t>
            </a:r>
            <a:r>
              <a:rPr lang="en-US" sz="6000" dirty="0"/>
              <a:t>exception</a:t>
            </a:r>
            <a:endParaRPr lang="en-US" sz="6000" b="1" dirty="0" smtClean="0"/>
          </a:p>
        </p:txBody>
      </p:sp>
    </p:spTree>
    <p:extLst>
      <p:ext uri="{BB962C8B-B14F-4D97-AF65-F5344CB8AC3E}">
        <p14:creationId xmlns:p14="http://schemas.microsoft.com/office/powerpoint/2010/main" val="1762596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274638"/>
            <a:ext cx="8915400" cy="1143000"/>
          </a:xfrm>
        </p:spPr>
        <p:txBody>
          <a:bodyPr/>
          <a:lstStyle/>
          <a:p>
            <a:r>
              <a:rPr lang="en-US" b="1" dirty="0" smtClean="0"/>
              <a:t>Opportunities for things to go wrong</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2362200"/>
            <a:ext cx="9112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1 5"/>
          <p:cNvSpPr/>
          <p:nvPr/>
        </p:nvSpPr>
        <p:spPr>
          <a:xfrm>
            <a:off x="7162800" y="3505200"/>
            <a:ext cx="1905000" cy="1752600"/>
          </a:xfrm>
          <a:prstGeom prst="borderCallout1">
            <a:avLst>
              <a:gd name="adj1" fmla="val 65766"/>
              <a:gd name="adj2" fmla="val -44"/>
              <a:gd name="adj3" fmla="val 46678"/>
              <a:gd name="adj4" fmla="val -15112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User </a:t>
            </a:r>
            <a:r>
              <a:rPr lang="en-US" sz="2800" dirty="0"/>
              <a:t>doesn’t </a:t>
            </a:r>
            <a:r>
              <a:rPr lang="en-US" sz="2800" dirty="0"/>
              <a:t>type a number</a:t>
            </a:r>
          </a:p>
        </p:txBody>
      </p:sp>
      <p:sp>
        <p:nvSpPr>
          <p:cNvPr id="7" name="Line Callout 1 6"/>
          <p:cNvSpPr/>
          <p:nvPr/>
        </p:nvSpPr>
        <p:spPr>
          <a:xfrm>
            <a:off x="6172200" y="5486400"/>
            <a:ext cx="2895600" cy="1143000"/>
          </a:xfrm>
          <a:prstGeom prst="borderCallout1">
            <a:avLst>
              <a:gd name="adj1" fmla="val 65766"/>
              <a:gd name="adj2" fmla="val -44"/>
              <a:gd name="adj3" fmla="val -17766"/>
              <a:gd name="adj4" fmla="val -24372"/>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User input isn’t a valid date</a:t>
            </a:r>
          </a:p>
        </p:txBody>
      </p:sp>
    </p:spTree>
    <p:extLst>
      <p:ext uri="{BB962C8B-B14F-4D97-AF65-F5344CB8AC3E}">
        <p14:creationId xmlns:p14="http://schemas.microsoft.com/office/powerpoint/2010/main" val="765121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7" name="Title 1"/>
          <p:cNvSpPr>
            <a:spLocks noGrp="1"/>
          </p:cNvSpPr>
          <p:nvPr>
            <p:ph type="title"/>
          </p:nvPr>
        </p:nvSpPr>
        <p:spPr>
          <a:xfrm>
            <a:off x="152400" y="457200"/>
            <a:ext cx="3429000" cy="1173163"/>
          </a:xfrm>
        </p:spPr>
        <p:txBody>
          <a:bodyPr/>
          <a:lstStyle/>
          <a:p>
            <a:pPr algn="l"/>
            <a:r>
              <a:rPr lang="en-US" smtClean="0"/>
              <a:t>Exception</a:t>
            </a:r>
            <a:br>
              <a:rPr lang="en-US" smtClean="0"/>
            </a:br>
            <a:r>
              <a:rPr lang="en-US" smtClean="0"/>
              <a:t>Hierarchy</a:t>
            </a:r>
            <a:br>
              <a:rPr lang="en-US" smtClean="0"/>
            </a:br>
            <a:r>
              <a:rPr lang="en-US" b="0" smtClean="0"/>
              <a:t>(Just Objects)</a:t>
            </a:r>
          </a:p>
        </p:txBody>
      </p:sp>
      <p:sp>
        <p:nvSpPr>
          <p:cNvPr id="7" name="Freeform 6"/>
          <p:cNvSpPr/>
          <p:nvPr/>
        </p:nvSpPr>
        <p:spPr>
          <a:xfrm>
            <a:off x="6388100" y="2641600"/>
            <a:ext cx="2755900" cy="1574800"/>
          </a:xfrm>
          <a:custGeom>
            <a:avLst/>
            <a:gdLst>
              <a:gd name="connsiteX0" fmla="*/ 0 w 2755900"/>
              <a:gd name="connsiteY0" fmla="*/ 0 h 1574800"/>
              <a:gd name="connsiteX1" fmla="*/ 0 w 2755900"/>
              <a:gd name="connsiteY1" fmla="*/ 190500 h 1574800"/>
              <a:gd name="connsiteX2" fmla="*/ 927100 w 2755900"/>
              <a:gd name="connsiteY2" fmla="*/ 215900 h 1574800"/>
              <a:gd name="connsiteX3" fmla="*/ 952500 w 2755900"/>
              <a:gd name="connsiteY3" fmla="*/ 1574800 h 1574800"/>
              <a:gd name="connsiteX4" fmla="*/ 2755900 w 2755900"/>
              <a:gd name="connsiteY4" fmla="*/ 1574800 h 1574800"/>
              <a:gd name="connsiteX5" fmla="*/ 2755900 w 2755900"/>
              <a:gd name="connsiteY5" fmla="*/ 25400 h 1574800"/>
              <a:gd name="connsiteX6" fmla="*/ 0 w 2755900"/>
              <a:gd name="connsiteY6" fmla="*/ 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5900" h="1574800">
                <a:moveTo>
                  <a:pt x="0" y="0"/>
                </a:moveTo>
                <a:lnTo>
                  <a:pt x="0" y="190500"/>
                </a:lnTo>
                <a:lnTo>
                  <a:pt x="927100" y="215900"/>
                </a:lnTo>
                <a:lnTo>
                  <a:pt x="952500" y="1574800"/>
                </a:lnTo>
                <a:lnTo>
                  <a:pt x="2755900" y="1574800"/>
                </a:lnTo>
                <a:lnTo>
                  <a:pt x="2755900" y="254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4013200"/>
            <a:ext cx="54864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562600" y="4114800"/>
            <a:ext cx="1752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3095625" y="122238"/>
            <a:ext cx="1276350" cy="8096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6392" name="Group 12"/>
          <p:cNvGrpSpPr>
            <a:grpSpLocks/>
          </p:cNvGrpSpPr>
          <p:nvPr/>
        </p:nvGrpSpPr>
        <p:grpSpPr bwMode="auto">
          <a:xfrm>
            <a:off x="3236913" y="257175"/>
            <a:ext cx="1276350" cy="809625"/>
            <a:chOff x="3875560" y="1353871"/>
            <a:chExt cx="1275829" cy="810151"/>
          </a:xfrm>
        </p:grpSpPr>
        <p:sp>
          <p:nvSpPr>
            <p:cNvPr id="14" name="Rounded Rectangle 13"/>
            <p:cNvSpPr/>
            <p:nvPr/>
          </p:nvSpPr>
          <p:spPr>
            <a:xfrm>
              <a:off x="3875560" y="1353871"/>
              <a:ext cx="1275829" cy="8101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6"/>
            <p:cNvSpPr/>
            <p:nvPr/>
          </p:nvSpPr>
          <p:spPr>
            <a:xfrm>
              <a:off x="3899362" y="1377699"/>
              <a:ext cx="1228223" cy="762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t>Object</a:t>
              </a:r>
            </a:p>
          </p:txBody>
        </p:sp>
      </p:grpSp>
      <p:cxnSp>
        <p:nvCxnSpPr>
          <p:cNvPr id="17" name="Straight Connector 16"/>
          <p:cNvCxnSpPr/>
          <p:nvPr/>
        </p:nvCxnSpPr>
        <p:spPr>
          <a:xfrm>
            <a:off x="4495800" y="381000"/>
            <a:ext cx="1219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2971800" y="50800"/>
            <a:ext cx="5448300" cy="2692400"/>
          </a:xfrm>
          <a:custGeom>
            <a:avLst/>
            <a:gdLst>
              <a:gd name="connsiteX0" fmla="*/ 3492500 w 5448300"/>
              <a:gd name="connsiteY0" fmla="*/ 1409700 h 2692400"/>
              <a:gd name="connsiteX1" fmla="*/ 12700 w 5448300"/>
              <a:gd name="connsiteY1" fmla="*/ 1435100 h 2692400"/>
              <a:gd name="connsiteX2" fmla="*/ 0 w 5448300"/>
              <a:gd name="connsiteY2" fmla="*/ 38100 h 2692400"/>
              <a:gd name="connsiteX3" fmla="*/ 5435600 w 5448300"/>
              <a:gd name="connsiteY3" fmla="*/ 0 h 2692400"/>
              <a:gd name="connsiteX4" fmla="*/ 5448300 w 5448300"/>
              <a:gd name="connsiteY4" fmla="*/ 2692400 h 2692400"/>
              <a:gd name="connsiteX5" fmla="*/ 3517900 w 5448300"/>
              <a:gd name="connsiteY5" fmla="*/ 2667000 h 2692400"/>
              <a:gd name="connsiteX6" fmla="*/ 3492500 w 5448300"/>
              <a:gd name="connsiteY6" fmla="*/ 140970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8300" h="2692400">
                <a:moveTo>
                  <a:pt x="3492500" y="1409700"/>
                </a:moveTo>
                <a:lnTo>
                  <a:pt x="12700" y="1435100"/>
                </a:lnTo>
                <a:lnTo>
                  <a:pt x="0" y="38100"/>
                </a:lnTo>
                <a:lnTo>
                  <a:pt x="5435600" y="0"/>
                </a:lnTo>
                <a:cubicBezTo>
                  <a:pt x="5439833" y="897467"/>
                  <a:pt x="5444067" y="1794933"/>
                  <a:pt x="5448300" y="2692400"/>
                </a:cubicBezTo>
                <a:lnTo>
                  <a:pt x="3517900" y="2667000"/>
                </a:lnTo>
                <a:lnTo>
                  <a:pt x="3492500" y="14097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68623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ine Callout 1 10"/>
          <p:cNvSpPr/>
          <p:nvPr/>
        </p:nvSpPr>
        <p:spPr>
          <a:xfrm>
            <a:off x="5486400" y="2819400"/>
            <a:ext cx="3657600" cy="3124200"/>
          </a:xfrm>
          <a:prstGeom prst="borderCallout1">
            <a:avLst>
              <a:gd name="adj1" fmla="val 99607"/>
              <a:gd name="adj2" fmla="val 63845"/>
              <a:gd name="adj3" fmla="val 101005"/>
              <a:gd name="adj4" fmla="val 61679"/>
            </a:avLst>
          </a:prstGeom>
          <a:noFill/>
          <a:ln w="57150">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r>
              <a:rPr lang="en-US" sz="2800" dirty="0"/>
              <a:t>Checked Exceptions</a:t>
            </a:r>
          </a:p>
        </p:txBody>
      </p:sp>
      <p:sp>
        <p:nvSpPr>
          <p:cNvPr id="17412" name="Title 1"/>
          <p:cNvSpPr>
            <a:spLocks noGrp="1"/>
          </p:cNvSpPr>
          <p:nvPr>
            <p:ph type="title"/>
          </p:nvPr>
        </p:nvSpPr>
        <p:spPr>
          <a:xfrm>
            <a:off x="293901" y="610737"/>
            <a:ext cx="4191000" cy="1143000"/>
          </a:xfrm>
        </p:spPr>
        <p:txBody>
          <a:bodyPr/>
          <a:lstStyle/>
          <a:p>
            <a:pPr algn="l"/>
            <a:r>
              <a:rPr lang="en-US" dirty="0" smtClean="0"/>
              <a:t>Exception</a:t>
            </a:r>
            <a:br>
              <a:rPr lang="en-US" dirty="0" smtClean="0"/>
            </a:br>
            <a:r>
              <a:rPr lang="en-US" dirty="0" smtClean="0"/>
              <a:t>Hierarchy</a:t>
            </a:r>
            <a:br>
              <a:rPr lang="en-US" dirty="0" smtClean="0"/>
            </a:br>
            <a:r>
              <a:rPr lang="en-US" sz="3200" dirty="0" smtClean="0"/>
              <a:t>(the big idea:</a:t>
            </a:r>
            <a:br>
              <a:rPr lang="en-US" sz="3200" dirty="0" smtClean="0"/>
            </a:br>
            <a:r>
              <a:rPr lang="en-US" sz="3200" dirty="0" smtClean="0"/>
              <a:t> Exceptions are Objects)</a:t>
            </a:r>
            <a:endParaRPr lang="en-US" sz="3200" dirty="0" smtClean="0"/>
          </a:p>
        </p:txBody>
      </p:sp>
      <p:sp>
        <p:nvSpPr>
          <p:cNvPr id="8" name="Line Callout 1 7"/>
          <p:cNvSpPr/>
          <p:nvPr/>
        </p:nvSpPr>
        <p:spPr>
          <a:xfrm>
            <a:off x="76200" y="2667000"/>
            <a:ext cx="5334000" cy="4191000"/>
          </a:xfrm>
          <a:prstGeom prst="borderCallout1">
            <a:avLst>
              <a:gd name="adj1" fmla="val 103266"/>
              <a:gd name="adj2" fmla="val 63845"/>
              <a:gd name="adj3" fmla="val 97474"/>
              <a:gd name="adj4" fmla="val 67235"/>
            </a:avLst>
          </a:prstGeom>
          <a:noFill/>
          <a:ln w="57150">
            <a:solidFill>
              <a:srgbClr val="00B05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r>
              <a:rPr lang="en-US" sz="2800" dirty="0"/>
              <a:t> Unchecked </a:t>
            </a:r>
          </a:p>
          <a:p>
            <a:pPr algn="ctr">
              <a:defRPr/>
            </a:pPr>
            <a:r>
              <a:rPr lang="en-US" sz="2800" dirty="0"/>
              <a:t>Exceptions</a:t>
            </a:r>
          </a:p>
        </p:txBody>
      </p:sp>
      <p:sp>
        <p:nvSpPr>
          <p:cNvPr id="12" name="Rounded Rectangle 11"/>
          <p:cNvSpPr/>
          <p:nvPr/>
        </p:nvSpPr>
        <p:spPr>
          <a:xfrm>
            <a:off x="3095625" y="122238"/>
            <a:ext cx="1276350" cy="8096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7415" name="Group 12"/>
          <p:cNvGrpSpPr>
            <a:grpSpLocks/>
          </p:cNvGrpSpPr>
          <p:nvPr/>
        </p:nvGrpSpPr>
        <p:grpSpPr bwMode="auto">
          <a:xfrm>
            <a:off x="3236913" y="257175"/>
            <a:ext cx="1276350" cy="809625"/>
            <a:chOff x="3875560" y="1353871"/>
            <a:chExt cx="1275829" cy="810151"/>
          </a:xfrm>
        </p:grpSpPr>
        <p:sp>
          <p:nvSpPr>
            <p:cNvPr id="14" name="Rounded Rectangle 13"/>
            <p:cNvSpPr/>
            <p:nvPr/>
          </p:nvSpPr>
          <p:spPr>
            <a:xfrm>
              <a:off x="3875560" y="1353871"/>
              <a:ext cx="1275829" cy="8101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6"/>
            <p:cNvSpPr/>
            <p:nvPr/>
          </p:nvSpPr>
          <p:spPr>
            <a:xfrm>
              <a:off x="3899362" y="1377699"/>
              <a:ext cx="1228223" cy="762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t>Object</a:t>
              </a:r>
            </a:p>
          </p:txBody>
        </p:sp>
      </p:grpSp>
      <p:cxnSp>
        <p:nvCxnSpPr>
          <p:cNvPr id="16" name="Straight Connector 15"/>
          <p:cNvCxnSpPr/>
          <p:nvPr/>
        </p:nvCxnSpPr>
        <p:spPr>
          <a:xfrm>
            <a:off x="4495800" y="381000"/>
            <a:ext cx="1219200"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308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74638"/>
            <a:ext cx="9144000" cy="1143000"/>
          </a:xfrm>
        </p:spPr>
        <p:txBody>
          <a:bodyPr/>
          <a:lstStyle/>
          <a:p>
            <a:r>
              <a:rPr lang="en-US" b="1" dirty="0" smtClean="0"/>
              <a:t>Option 1: Catch Checked Exceptions</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233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7162800" y="3505200"/>
            <a:ext cx="1905000" cy="1752600"/>
          </a:xfrm>
          <a:prstGeom prst="borderCallout1">
            <a:avLst>
              <a:gd name="adj1" fmla="val 65766"/>
              <a:gd name="adj2" fmla="val -44"/>
              <a:gd name="adj3" fmla="val 1026"/>
              <a:gd name="adj4" fmla="val -10512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Getting user input could cause an error</a:t>
            </a:r>
          </a:p>
        </p:txBody>
      </p:sp>
      <p:sp>
        <p:nvSpPr>
          <p:cNvPr id="6" name="Rounded Rectangle 5"/>
          <p:cNvSpPr/>
          <p:nvPr/>
        </p:nvSpPr>
        <p:spPr>
          <a:xfrm>
            <a:off x="609600" y="2438400"/>
            <a:ext cx="10668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609600" y="4038600"/>
            <a:ext cx="5105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Line Callout 1 8"/>
          <p:cNvSpPr/>
          <p:nvPr/>
        </p:nvSpPr>
        <p:spPr>
          <a:xfrm>
            <a:off x="1371600" y="4876800"/>
            <a:ext cx="1905000" cy="990600"/>
          </a:xfrm>
          <a:prstGeom prst="borderCallout1">
            <a:avLst>
              <a:gd name="adj1" fmla="val -901"/>
              <a:gd name="adj2" fmla="val 50623"/>
              <a:gd name="adj3" fmla="val -58171"/>
              <a:gd name="adj4" fmla="val 5087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Exception Type</a:t>
            </a:r>
          </a:p>
        </p:txBody>
      </p:sp>
      <p:sp>
        <p:nvSpPr>
          <p:cNvPr id="10" name="Line Callout 1 9"/>
          <p:cNvSpPr/>
          <p:nvPr/>
        </p:nvSpPr>
        <p:spPr>
          <a:xfrm>
            <a:off x="4495800" y="4800600"/>
            <a:ext cx="2286000" cy="1752600"/>
          </a:xfrm>
          <a:prstGeom prst="borderCallout1">
            <a:avLst>
              <a:gd name="adj1" fmla="val -901"/>
              <a:gd name="adj2" fmla="val 50623"/>
              <a:gd name="adj3" fmla="val -28684"/>
              <a:gd name="adj4" fmla="val -245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Variable name for the Exception Object</a:t>
            </a:r>
          </a:p>
        </p:txBody>
      </p:sp>
    </p:spTree>
    <p:extLst>
      <p:ext uri="{BB962C8B-B14F-4D97-AF65-F5344CB8AC3E}">
        <p14:creationId xmlns:p14="http://schemas.microsoft.com/office/powerpoint/2010/main" val="369937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p:bldP spid="6" grpId="1" animBg="1"/>
      <p:bldP spid="7" grpId="0" animBg="1"/>
      <p:bldP spid="7" grpId="1" animBg="1"/>
      <p:bldP spid="9" grpId="0" animBg="1" autoUpdateAnimBg="0"/>
      <p:bldP spid="1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0789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pPr algn="l"/>
            <a:r>
              <a:rPr lang="en-US" smtClean="0"/>
              <a:t>Using the </a:t>
            </a:r>
            <a:br>
              <a:rPr lang="en-US" smtClean="0"/>
            </a:br>
            <a:r>
              <a:rPr lang="en-US" smtClean="0"/>
              <a:t>Exception Hierarchy</a:t>
            </a:r>
          </a:p>
        </p:txBody>
      </p:sp>
      <p:sp>
        <p:nvSpPr>
          <p:cNvPr id="5" name="Line Callout 1 4"/>
          <p:cNvSpPr/>
          <p:nvPr/>
        </p:nvSpPr>
        <p:spPr>
          <a:xfrm>
            <a:off x="6629400" y="381000"/>
            <a:ext cx="2286000" cy="1752600"/>
          </a:xfrm>
          <a:prstGeom prst="borderCallout1">
            <a:avLst>
              <a:gd name="adj1" fmla="val 65766"/>
              <a:gd name="adj2" fmla="val -44"/>
              <a:gd name="adj3" fmla="val 180012"/>
              <a:gd name="adj4" fmla="val -95681"/>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Might “throw” an </a:t>
            </a:r>
            <a:r>
              <a:rPr lang="en-US" sz="2800" dirty="0" err="1"/>
              <a:t>IOException</a:t>
            </a:r>
            <a:r>
              <a:rPr lang="en-US" sz="2800" dirty="0"/>
              <a:t> </a:t>
            </a:r>
          </a:p>
        </p:txBody>
      </p:sp>
      <p:sp>
        <p:nvSpPr>
          <p:cNvPr id="6" name="Line Callout 1 5"/>
          <p:cNvSpPr/>
          <p:nvPr/>
        </p:nvSpPr>
        <p:spPr>
          <a:xfrm>
            <a:off x="5943600" y="3200400"/>
            <a:ext cx="3200400" cy="1524000"/>
          </a:xfrm>
          <a:prstGeom prst="borderCallout1">
            <a:avLst>
              <a:gd name="adj1" fmla="val 49824"/>
              <a:gd name="adj2" fmla="val -838"/>
              <a:gd name="adj3" fmla="val 83671"/>
              <a:gd name="adj4" fmla="val -9226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We can catch the </a:t>
            </a:r>
            <a:r>
              <a:rPr lang="en-US" sz="2800" dirty="0" err="1"/>
              <a:t>superclass</a:t>
            </a:r>
            <a:r>
              <a:rPr lang="en-US" sz="2800" dirty="0"/>
              <a:t> and catch all subclasses</a:t>
            </a:r>
          </a:p>
        </p:txBody>
      </p:sp>
      <p:sp>
        <p:nvSpPr>
          <p:cNvPr id="8" name="Line Callout 1 7"/>
          <p:cNvSpPr/>
          <p:nvPr/>
        </p:nvSpPr>
        <p:spPr>
          <a:xfrm>
            <a:off x="3581400" y="5410200"/>
            <a:ext cx="5105400" cy="1143000"/>
          </a:xfrm>
          <a:prstGeom prst="borderCallout1">
            <a:avLst>
              <a:gd name="adj1" fmla="val -1287"/>
              <a:gd name="adj2" fmla="val 54137"/>
              <a:gd name="adj3" fmla="val -29699"/>
              <a:gd name="adj4" fmla="val 5391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All </a:t>
            </a:r>
            <a:r>
              <a:rPr lang="en-US" sz="2800" dirty="0">
                <a:latin typeface="Courier New" pitchFamily="49" charset="0"/>
                <a:cs typeface="Courier New" pitchFamily="49" charset="0"/>
              </a:rPr>
              <a:t>Exception</a:t>
            </a:r>
            <a:r>
              <a:rPr lang="en-US" sz="2800" dirty="0"/>
              <a:t> Objects have a </a:t>
            </a:r>
            <a:r>
              <a:rPr lang="en-US" sz="2800" dirty="0" err="1">
                <a:latin typeface="Courier New" pitchFamily="49" charset="0"/>
                <a:cs typeface="Courier New" pitchFamily="49" charset="0"/>
              </a:rPr>
              <a:t>getMessage</a:t>
            </a:r>
            <a:r>
              <a:rPr lang="en-US" sz="2800" dirty="0">
                <a:latin typeface="Courier New" pitchFamily="49" charset="0"/>
                <a:cs typeface="Courier New" pitchFamily="49" charset="0"/>
              </a:rPr>
              <a:t>()</a:t>
            </a:r>
            <a:r>
              <a:rPr lang="en-US" sz="2800" dirty="0"/>
              <a:t> method</a:t>
            </a:r>
          </a:p>
        </p:txBody>
      </p:sp>
    </p:spTree>
    <p:extLst>
      <p:ext uri="{BB962C8B-B14F-4D97-AF65-F5344CB8AC3E}">
        <p14:creationId xmlns:p14="http://schemas.microsoft.com/office/powerpoint/2010/main" val="3430371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8"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l="1653"/>
          <a:stretch>
            <a:fillRect/>
          </a:stretch>
        </p:blipFill>
        <p:spPr bwMode="auto">
          <a:xfrm>
            <a:off x="0" y="3200400"/>
            <a:ext cx="92186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a:xfrm>
            <a:off x="0" y="76200"/>
            <a:ext cx="9144000" cy="1143000"/>
          </a:xfrm>
        </p:spPr>
        <p:txBody>
          <a:bodyPr/>
          <a:lstStyle/>
          <a:p>
            <a:r>
              <a:rPr lang="en-US" b="1" dirty="0" smtClean="0"/>
              <a:t>Option 2: Declare that you might throw the exception</a:t>
            </a:r>
          </a:p>
        </p:txBody>
      </p:sp>
      <p:sp>
        <p:nvSpPr>
          <p:cNvPr id="5" name="Line Callout 1 4"/>
          <p:cNvSpPr/>
          <p:nvPr/>
        </p:nvSpPr>
        <p:spPr>
          <a:xfrm>
            <a:off x="4343400" y="4953000"/>
            <a:ext cx="4724400" cy="1524000"/>
          </a:xfrm>
          <a:prstGeom prst="borderCallout1">
            <a:avLst>
              <a:gd name="adj1" fmla="val 65766"/>
              <a:gd name="adj2" fmla="val -44"/>
              <a:gd name="adj3" fmla="val -7706"/>
              <a:gd name="adj4" fmla="val -8741"/>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Getting user input could throw an </a:t>
            </a:r>
            <a:r>
              <a:rPr lang="en-US" sz="2800" dirty="0" err="1">
                <a:latin typeface="Courier New" pitchFamily="49" charset="0"/>
                <a:cs typeface="Courier New" pitchFamily="49" charset="0"/>
              </a:rPr>
              <a:t>IOException</a:t>
            </a:r>
            <a:r>
              <a:rPr lang="en-US" sz="2800" dirty="0"/>
              <a:t> </a:t>
            </a:r>
          </a:p>
          <a:p>
            <a:pPr algn="ctr">
              <a:defRPr/>
            </a:pPr>
            <a:r>
              <a:rPr lang="en-US" sz="2800" dirty="0"/>
              <a:t>(which is a Checked Exception)</a:t>
            </a:r>
          </a:p>
        </p:txBody>
      </p:sp>
      <p:sp>
        <p:nvSpPr>
          <p:cNvPr id="6" name="Rounded Rectangle 5"/>
          <p:cNvSpPr/>
          <p:nvPr/>
        </p:nvSpPr>
        <p:spPr>
          <a:xfrm>
            <a:off x="3429000" y="3200400"/>
            <a:ext cx="2819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Line Callout 1 10"/>
          <p:cNvSpPr/>
          <p:nvPr/>
        </p:nvSpPr>
        <p:spPr>
          <a:xfrm>
            <a:off x="2895600" y="1371600"/>
            <a:ext cx="5715000" cy="1752600"/>
          </a:xfrm>
          <a:prstGeom prst="borderCallout1">
            <a:avLst>
              <a:gd name="adj1" fmla="val 65766"/>
              <a:gd name="adj2" fmla="val -44"/>
              <a:gd name="adj3" fmla="val 107258"/>
              <a:gd name="adj4" fmla="val -1011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Someone calling </a:t>
            </a:r>
            <a:r>
              <a:rPr lang="en-US" sz="2800" dirty="0" err="1">
                <a:latin typeface="Courier New" pitchFamily="49" charset="0"/>
                <a:cs typeface="Courier New" pitchFamily="49" charset="0"/>
              </a:rPr>
              <a:t>myMethod</a:t>
            </a:r>
            <a:r>
              <a:rPr lang="en-US" sz="2800" dirty="0">
                <a:latin typeface="Courier New" pitchFamily="49" charset="0"/>
                <a:cs typeface="Courier New" pitchFamily="49" charset="0"/>
              </a:rPr>
              <a:t>() </a:t>
            </a:r>
            <a:r>
              <a:rPr lang="en-US" sz="2800" dirty="0"/>
              <a:t>needs to either declare that they may throw an </a:t>
            </a:r>
            <a:r>
              <a:rPr lang="en-US" sz="2800" dirty="0" err="1">
                <a:latin typeface="Courier New" pitchFamily="49" charset="0"/>
                <a:cs typeface="Courier New" pitchFamily="49" charset="0"/>
              </a:rPr>
              <a:t>IOException</a:t>
            </a:r>
            <a:r>
              <a:rPr lang="en-US" sz="2800" dirty="0"/>
              <a:t> </a:t>
            </a:r>
          </a:p>
          <a:p>
            <a:pPr algn="ctr">
              <a:defRPr/>
            </a:pPr>
            <a:r>
              <a:rPr lang="en-US" sz="2800" dirty="0"/>
              <a:t>or catch the exception with try/catch.</a:t>
            </a:r>
          </a:p>
        </p:txBody>
      </p:sp>
    </p:spTree>
    <p:extLst>
      <p:ext uri="{BB962C8B-B14F-4D97-AF65-F5344CB8AC3E}">
        <p14:creationId xmlns:p14="http://schemas.microsoft.com/office/powerpoint/2010/main" val="202838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p:bldP spid="1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ine Callout 1 10"/>
          <p:cNvSpPr/>
          <p:nvPr/>
        </p:nvSpPr>
        <p:spPr>
          <a:xfrm>
            <a:off x="5486400" y="2819400"/>
            <a:ext cx="3657600" cy="3886200"/>
          </a:xfrm>
          <a:prstGeom prst="borderCallout1">
            <a:avLst>
              <a:gd name="adj1" fmla="val 99607"/>
              <a:gd name="adj2" fmla="val 63845"/>
              <a:gd name="adj3" fmla="val 101005"/>
              <a:gd name="adj4" fmla="val 61679"/>
            </a:avLst>
          </a:prstGeom>
          <a:noFill/>
          <a:ln w="57150">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r>
              <a:rPr lang="en-US" sz="2800" u="sng" dirty="0"/>
              <a:t>Checked Exceptions</a:t>
            </a:r>
            <a:r>
              <a:rPr lang="en-US" sz="2800" dirty="0"/>
              <a:t>:</a:t>
            </a:r>
          </a:p>
          <a:p>
            <a:pPr algn="ctr">
              <a:defRPr/>
            </a:pPr>
            <a:r>
              <a:rPr lang="en-US" sz="2400" dirty="0"/>
              <a:t>Declare you might throw or use try/catch</a:t>
            </a:r>
          </a:p>
        </p:txBody>
      </p:sp>
      <p:sp>
        <p:nvSpPr>
          <p:cNvPr id="21508" name="Title 1"/>
          <p:cNvSpPr>
            <a:spLocks noGrp="1"/>
          </p:cNvSpPr>
          <p:nvPr>
            <p:ph type="title"/>
          </p:nvPr>
        </p:nvSpPr>
        <p:spPr>
          <a:xfrm>
            <a:off x="457200" y="274638"/>
            <a:ext cx="2667000" cy="1143000"/>
          </a:xfrm>
        </p:spPr>
        <p:txBody>
          <a:bodyPr/>
          <a:lstStyle/>
          <a:p>
            <a:pPr algn="l"/>
            <a:r>
              <a:rPr lang="en-US" smtClean="0"/>
              <a:t>Exception</a:t>
            </a:r>
            <a:br>
              <a:rPr lang="en-US" smtClean="0"/>
            </a:br>
            <a:r>
              <a:rPr lang="en-US" smtClean="0"/>
              <a:t>Hierarchy</a:t>
            </a:r>
          </a:p>
        </p:txBody>
      </p:sp>
      <p:sp>
        <p:nvSpPr>
          <p:cNvPr id="8" name="Line Callout 1 7"/>
          <p:cNvSpPr/>
          <p:nvPr/>
        </p:nvSpPr>
        <p:spPr>
          <a:xfrm>
            <a:off x="76200" y="2667000"/>
            <a:ext cx="5334000" cy="4191000"/>
          </a:xfrm>
          <a:prstGeom prst="borderCallout1">
            <a:avLst>
              <a:gd name="adj1" fmla="val 103266"/>
              <a:gd name="adj2" fmla="val 63845"/>
              <a:gd name="adj3" fmla="val 97474"/>
              <a:gd name="adj4" fmla="val 67235"/>
            </a:avLst>
          </a:prstGeom>
          <a:noFill/>
          <a:ln w="57150">
            <a:solidFill>
              <a:srgbClr val="00B050"/>
            </a:solidFill>
            <a:prstDash val="dash"/>
          </a:ln>
        </p:spPr>
        <p:style>
          <a:lnRef idx="2">
            <a:schemeClr val="dk1"/>
          </a:lnRef>
          <a:fillRef idx="1">
            <a:schemeClr val="lt1"/>
          </a:fillRef>
          <a:effectRef idx="0">
            <a:schemeClr val="dk1"/>
          </a:effectRef>
          <a:fontRef idx="minor">
            <a:schemeClr val="dk1"/>
          </a:fontRef>
        </p:style>
        <p:txBody>
          <a:bodyPr anchor="ctr"/>
          <a:lstStyle/>
          <a:p>
            <a:pPr>
              <a:defRPr/>
            </a:pPr>
            <a:endParaRPr lang="en-US" sz="2800" dirty="0"/>
          </a:p>
          <a:p>
            <a:pPr>
              <a:defRPr/>
            </a:pPr>
            <a:endParaRPr lang="en-US" sz="2800" dirty="0"/>
          </a:p>
          <a:p>
            <a:pPr>
              <a:defRPr/>
            </a:pPr>
            <a:endParaRPr lang="en-US" sz="2800" dirty="0"/>
          </a:p>
          <a:p>
            <a:pPr>
              <a:defRPr/>
            </a:pPr>
            <a:endParaRPr lang="en-US" sz="2800" dirty="0"/>
          </a:p>
          <a:p>
            <a:pPr>
              <a:defRPr/>
            </a:pPr>
            <a:endParaRPr lang="en-US" sz="4000" dirty="0"/>
          </a:p>
          <a:p>
            <a:pPr>
              <a:defRPr/>
            </a:pPr>
            <a:endParaRPr lang="en-US" sz="2800" dirty="0"/>
          </a:p>
          <a:p>
            <a:pPr>
              <a:defRPr/>
            </a:pPr>
            <a:r>
              <a:rPr lang="en-US" sz="2800" dirty="0"/>
              <a:t>   </a:t>
            </a:r>
            <a:r>
              <a:rPr lang="en-US" sz="2800" u="sng" dirty="0"/>
              <a:t>Unchecked Exceptions: </a:t>
            </a:r>
          </a:p>
          <a:p>
            <a:pPr>
              <a:defRPr/>
            </a:pPr>
            <a:r>
              <a:rPr lang="en-US" sz="2400" dirty="0"/>
              <a:t>              Can be declared and </a:t>
            </a:r>
          </a:p>
          <a:p>
            <a:pPr>
              <a:defRPr/>
            </a:pPr>
            <a:r>
              <a:rPr lang="en-US" sz="2400" dirty="0"/>
              <a:t>              caught but it is not </a:t>
            </a:r>
          </a:p>
          <a:p>
            <a:pPr>
              <a:defRPr/>
            </a:pPr>
            <a:r>
              <a:rPr lang="en-US" sz="2400" dirty="0"/>
              <a:t>                       required</a:t>
            </a:r>
          </a:p>
        </p:txBody>
      </p:sp>
      <p:sp>
        <p:nvSpPr>
          <p:cNvPr id="12" name="Rounded Rectangle 11"/>
          <p:cNvSpPr/>
          <p:nvPr/>
        </p:nvSpPr>
        <p:spPr>
          <a:xfrm>
            <a:off x="3095625" y="122238"/>
            <a:ext cx="1276350" cy="8096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511" name="Group 12"/>
          <p:cNvGrpSpPr>
            <a:grpSpLocks/>
          </p:cNvGrpSpPr>
          <p:nvPr/>
        </p:nvGrpSpPr>
        <p:grpSpPr bwMode="auto">
          <a:xfrm>
            <a:off x="3236913" y="257175"/>
            <a:ext cx="1276350" cy="809625"/>
            <a:chOff x="3875560" y="1353871"/>
            <a:chExt cx="1275829" cy="810151"/>
          </a:xfrm>
        </p:grpSpPr>
        <p:sp>
          <p:nvSpPr>
            <p:cNvPr id="14" name="Rounded Rectangle 13"/>
            <p:cNvSpPr/>
            <p:nvPr/>
          </p:nvSpPr>
          <p:spPr>
            <a:xfrm>
              <a:off x="3875560" y="1353871"/>
              <a:ext cx="1275829" cy="8101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6"/>
            <p:cNvSpPr/>
            <p:nvPr/>
          </p:nvSpPr>
          <p:spPr>
            <a:xfrm>
              <a:off x="3899362" y="1377699"/>
              <a:ext cx="1228223" cy="762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t>Object</a:t>
              </a:r>
            </a:p>
          </p:txBody>
        </p:sp>
      </p:grpSp>
      <p:cxnSp>
        <p:nvCxnSpPr>
          <p:cNvPr id="16" name="Straight Connector 15"/>
          <p:cNvCxnSpPr/>
          <p:nvPr/>
        </p:nvCxnSpPr>
        <p:spPr>
          <a:xfrm>
            <a:off x="4495800" y="381000"/>
            <a:ext cx="1219200"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424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74638"/>
            <a:ext cx="9144000" cy="1143000"/>
          </a:xfrm>
        </p:spPr>
        <p:txBody>
          <a:bodyPr/>
          <a:lstStyle/>
          <a:p>
            <a:r>
              <a:rPr lang="en-US" smtClean="0"/>
              <a:t>Make your own Exception Subclass</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725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410200" y="2209800"/>
            <a:ext cx="33528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1524000" y="3048000"/>
            <a:ext cx="16764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1524000" y="4572000"/>
            <a:ext cx="22860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45888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52400"/>
            <a:ext cx="9144000" cy="1143000"/>
          </a:xfrm>
        </p:spPr>
        <p:txBody>
          <a:bodyPr/>
          <a:lstStyle/>
          <a:p>
            <a:r>
              <a:rPr lang="en-US" smtClean="0"/>
              <a:t>Throwing Exceptions</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61722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90852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572000" y="3200400"/>
            <a:ext cx="42672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3657600" y="685800"/>
            <a:ext cx="22098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Line Callout 1 10"/>
          <p:cNvSpPr/>
          <p:nvPr/>
        </p:nvSpPr>
        <p:spPr>
          <a:xfrm>
            <a:off x="6019800" y="4953000"/>
            <a:ext cx="3048000" cy="1524000"/>
          </a:xfrm>
          <a:prstGeom prst="borderCallout1">
            <a:avLst>
              <a:gd name="adj1" fmla="val 19933"/>
              <a:gd name="adj2" fmla="val -313"/>
              <a:gd name="adj3" fmla="val -5206"/>
              <a:gd name="adj4" fmla="val -466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Create a new </a:t>
            </a:r>
            <a:r>
              <a:rPr lang="en-US" sz="2800" dirty="0" err="1"/>
              <a:t>CrankyException</a:t>
            </a:r>
            <a:r>
              <a:rPr lang="en-US" sz="2800" dirty="0"/>
              <a:t> Object</a:t>
            </a:r>
          </a:p>
        </p:txBody>
      </p:sp>
      <p:sp>
        <p:nvSpPr>
          <p:cNvPr id="12" name="Rounded Rectangle 11"/>
          <p:cNvSpPr/>
          <p:nvPr/>
        </p:nvSpPr>
        <p:spPr>
          <a:xfrm>
            <a:off x="2590800" y="4419600"/>
            <a:ext cx="60198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Line Callout 1 13"/>
          <p:cNvSpPr/>
          <p:nvPr/>
        </p:nvSpPr>
        <p:spPr>
          <a:xfrm>
            <a:off x="5334000" y="1447800"/>
            <a:ext cx="3505200" cy="1447800"/>
          </a:xfrm>
          <a:prstGeom prst="borderCallout1">
            <a:avLst>
              <a:gd name="adj1" fmla="val 73664"/>
              <a:gd name="adj2" fmla="val -702"/>
              <a:gd name="adj3" fmla="val 209927"/>
              <a:gd name="adj4" fmla="val -8666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latin typeface="Courier New" pitchFamily="49" charset="0"/>
                <a:cs typeface="Courier New" pitchFamily="49" charset="0"/>
              </a:rPr>
              <a:t>throw</a:t>
            </a:r>
            <a:r>
              <a:rPr lang="en-US" sz="2800" dirty="0"/>
              <a:t> </a:t>
            </a:r>
          </a:p>
          <a:p>
            <a:pPr algn="ctr">
              <a:defRPr/>
            </a:pPr>
            <a:r>
              <a:rPr lang="en-US" sz="2800" dirty="0"/>
              <a:t>(sort of like </a:t>
            </a:r>
            <a:r>
              <a:rPr lang="en-US" sz="2800" dirty="0">
                <a:latin typeface="Courier New" pitchFamily="49" charset="0"/>
                <a:cs typeface="Courier New" pitchFamily="49" charset="0"/>
              </a:rPr>
              <a:t>return</a:t>
            </a:r>
            <a:r>
              <a:rPr lang="en-US" sz="2800" dirty="0" smtClean="0"/>
              <a:t>)</a:t>
            </a:r>
          </a:p>
          <a:p>
            <a:pPr algn="ctr">
              <a:defRPr/>
            </a:pPr>
            <a:r>
              <a:rPr lang="en-US" sz="2000" dirty="0" smtClean="0"/>
              <a:t>A method can only throw one exception at a time!</a:t>
            </a:r>
            <a:endParaRPr lang="en-US" sz="2000" dirty="0"/>
          </a:p>
        </p:txBody>
      </p:sp>
    </p:spTree>
    <p:extLst>
      <p:ext uri="{BB962C8B-B14F-4D97-AF65-F5344CB8AC3E}">
        <p14:creationId xmlns:p14="http://schemas.microsoft.com/office/powerpoint/2010/main" val="1825893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499"/>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autoUpdateAnimBg="0"/>
      <p:bldP spid="12" grpId="0" animBg="1"/>
      <p:bldP spid="1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Administrative Stuff</a:t>
            </a:r>
            <a:br>
              <a:rPr lang="en-US" dirty="0" smtClean="0"/>
            </a:br>
            <a:r>
              <a:rPr lang="en-US" dirty="0" smtClean="0"/>
              <a:t>(Not in your notes)</a:t>
            </a:r>
          </a:p>
        </p:txBody>
      </p:sp>
      <p:sp>
        <p:nvSpPr>
          <p:cNvPr id="4099" name="Content Placeholder 2"/>
          <p:cNvSpPr>
            <a:spLocks noGrp="1"/>
          </p:cNvSpPr>
          <p:nvPr>
            <p:ph idx="1"/>
          </p:nvPr>
        </p:nvSpPr>
        <p:spPr>
          <a:xfrm>
            <a:off x="152400" y="1752600"/>
            <a:ext cx="8699500" cy="4525963"/>
          </a:xfrm>
        </p:spPr>
        <p:txBody>
          <a:bodyPr/>
          <a:lstStyle/>
          <a:p>
            <a:r>
              <a:rPr lang="en-US" dirty="0" smtClean="0"/>
              <a:t>Java Quiz due April </a:t>
            </a:r>
            <a:r>
              <a:rPr lang="en-US" dirty="0" smtClean="0"/>
              <a:t>17</a:t>
            </a:r>
            <a:r>
              <a:rPr lang="en-US" baseline="30000" dirty="0" smtClean="0"/>
              <a:t>th</a:t>
            </a:r>
          </a:p>
          <a:p>
            <a:pPr lvl="1"/>
            <a:r>
              <a:rPr lang="en-US" dirty="0" smtClean="0"/>
              <a:t>I have extra lecture notes from previous classes!</a:t>
            </a:r>
          </a:p>
          <a:p>
            <a:pPr lvl="1"/>
            <a:endParaRPr lang="en-US" dirty="0" smtClean="0"/>
          </a:p>
          <a:p>
            <a:r>
              <a:rPr lang="en-US" dirty="0" err="1"/>
              <a:t>i</a:t>
            </a:r>
            <a:r>
              <a:rPr lang="en-US" dirty="0" err="1" smtClean="0"/>
              <a:t>nit</a:t>
            </a:r>
            <a:r>
              <a:rPr lang="en-US" dirty="0" smtClean="0"/>
              <a:t>(together) – Conference designed for women in CS – Sunday April 14</a:t>
            </a:r>
            <a:r>
              <a:rPr lang="en-US" baseline="30000" dirty="0" smtClean="0"/>
              <a:t>th</a:t>
            </a:r>
            <a:r>
              <a:rPr lang="en-US" dirty="0" smtClean="0"/>
              <a:t>  - At UC Irvine</a:t>
            </a:r>
          </a:p>
          <a:p>
            <a:pPr lvl="1"/>
            <a:r>
              <a:rPr lang="en-US" b="1" dirty="0" smtClean="0"/>
              <a:t>Let me know if you want to </a:t>
            </a:r>
            <a:r>
              <a:rPr lang="en-US" b="1" dirty="0" smtClean="0"/>
              <a:t>attend</a:t>
            </a:r>
          </a:p>
          <a:p>
            <a:pPr lvl="1"/>
            <a:endParaRPr lang="en-US" dirty="0" smtClean="0"/>
          </a:p>
          <a:p>
            <a:r>
              <a:rPr lang="en-US" dirty="0" smtClean="0"/>
              <a:t>You should come and talk to me!!! </a:t>
            </a:r>
            <a:r>
              <a:rPr lang="en-US" dirty="0" smtClean="0">
                <a:sym typeface="Wingdings" pitchFamily="2" charset="2"/>
              </a:rPr>
              <a:t></a:t>
            </a:r>
          </a:p>
          <a:p>
            <a:endParaRPr lang="en-US" dirty="0"/>
          </a:p>
          <a:p>
            <a:pPr marL="0" indent="0">
              <a:buNone/>
            </a:pPr>
            <a:endParaRPr lang="en-US" dirty="0"/>
          </a:p>
        </p:txBody>
      </p:sp>
    </p:spTree>
    <p:extLst>
      <p:ext uri="{BB962C8B-B14F-4D97-AF65-F5344CB8AC3E}">
        <p14:creationId xmlns:p14="http://schemas.microsoft.com/office/powerpoint/2010/main" val="759926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57400" y="2913063"/>
            <a:ext cx="3352800" cy="1143000"/>
          </a:xfrm>
        </p:spPr>
        <p:txBody>
          <a:bodyPr/>
          <a:lstStyle/>
          <a:p>
            <a:r>
              <a:rPr lang="en-US" smtClean="0"/>
              <a:t>Bubble </a:t>
            </a:r>
            <a:br>
              <a:rPr lang="en-US" smtClean="0"/>
            </a:br>
            <a:r>
              <a:rPr lang="en-US" smtClean="0"/>
              <a:t>Sort</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08263"/>
            <a:ext cx="1373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89463"/>
            <a:ext cx="283845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upload.wikimedia.org/wikipedia/commons/thumb/8/80/Selection.svg/558px-Select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09600"/>
            <a:ext cx="1524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2286000" y="76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Selection Sort</a:t>
            </a:r>
          </a:p>
        </p:txBody>
      </p:sp>
      <p:pic>
        <p:nvPicPr>
          <p:cNvPr id="14343" name="Picture 4" descr="http://briefhiatus.files.wordpress.com/2009/03/pile-donated-clothing-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85800"/>
            <a:ext cx="1612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6172200" y="76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Heap </a:t>
            </a:r>
          </a:p>
          <a:p>
            <a:pPr algn="ctr" eaLnBrk="0" hangingPunct="0">
              <a:defRPr/>
            </a:pPr>
            <a:r>
              <a:rPr lang="en-US" sz="4400" b="1" dirty="0">
                <a:latin typeface="+mj-lt"/>
                <a:ea typeface="+mj-ea"/>
                <a:cs typeface="+mj-cs"/>
              </a:rPr>
              <a:t>Sort</a:t>
            </a:r>
          </a:p>
        </p:txBody>
      </p:sp>
      <p:pic>
        <p:nvPicPr>
          <p:cNvPr id="14345" name="Picture 4" descr="http://fbcdanville.com/fbc/wp-content/uploads/2009/01/600px-merge_sig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426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6477000" y="4572000"/>
            <a:ext cx="29718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Merge</a:t>
            </a:r>
          </a:p>
          <a:p>
            <a:pPr algn="ctr" eaLnBrk="0" hangingPunct="0">
              <a:defRPr/>
            </a:pPr>
            <a:r>
              <a:rPr lang="en-US" sz="4400" b="1" dirty="0">
                <a:latin typeface="+mj-lt"/>
                <a:ea typeface="+mj-ea"/>
                <a:cs typeface="+mj-cs"/>
              </a:rPr>
              <a:t>Sort</a:t>
            </a:r>
          </a:p>
        </p:txBody>
      </p:sp>
      <p:pic>
        <p:nvPicPr>
          <p:cNvPr id="14347" name="Picture 4" descr="http://rustamirani.com/wp-content/uploads/2010/06/toby2.gif"/>
          <p:cNvPicPr>
            <a:picLocks noChangeAspect="1" noChangeArrowheads="1"/>
          </p:cNvPicPr>
          <p:nvPr/>
        </p:nvPicPr>
        <p:blipFill>
          <a:blip r:embed="rId7">
            <a:extLst>
              <a:ext uri="{28A0092B-C50C-407E-A947-70E740481C1C}">
                <a14:useLocalDpi xmlns:a14="http://schemas.microsoft.com/office/drawing/2010/main" val="0"/>
              </a:ext>
            </a:extLst>
          </a:blip>
          <a:srcRect r="45462"/>
          <a:stretch>
            <a:fillRect/>
          </a:stretch>
        </p:blipFill>
        <p:spPr bwMode="auto">
          <a:xfrm>
            <a:off x="5334000" y="236220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6477000" y="2667000"/>
            <a:ext cx="26670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Quick</a:t>
            </a:r>
            <a:br>
              <a:rPr lang="en-US" sz="4400" b="1" dirty="0">
                <a:latin typeface="+mj-lt"/>
                <a:ea typeface="+mj-ea"/>
                <a:cs typeface="+mj-cs"/>
              </a:rPr>
            </a:br>
            <a:r>
              <a:rPr lang="en-US" sz="4400" b="1" dirty="0">
                <a:latin typeface="+mj-lt"/>
                <a:ea typeface="+mj-ea"/>
                <a:cs typeface="+mj-cs"/>
              </a:rPr>
              <a:t>Sort</a:t>
            </a:r>
          </a:p>
        </p:txBody>
      </p:sp>
    </p:spTree>
    <p:extLst>
      <p:ext uri="{BB962C8B-B14F-4D97-AF65-F5344CB8AC3E}">
        <p14:creationId xmlns:p14="http://schemas.microsoft.com/office/powerpoint/2010/main" val="2455231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6038"/>
            <a:ext cx="51816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587375" y="2698750"/>
            <a:ext cx="8229600" cy="1143000"/>
          </a:xfrm>
        </p:spPr>
        <p:txBody>
          <a:bodyPr/>
          <a:lstStyle/>
          <a:p>
            <a:r>
              <a:rPr lang="en-US" sz="13800" b="1" dirty="0" smtClean="0"/>
              <a:t>Bubble Sort</a:t>
            </a:r>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447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871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3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1631" y="5295898"/>
            <a:ext cx="1172369" cy="156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itle 1"/>
          <p:cNvSpPr>
            <a:spLocks noGrp="1"/>
          </p:cNvSpPr>
          <p:nvPr>
            <p:ph type="title"/>
          </p:nvPr>
        </p:nvSpPr>
        <p:spPr/>
        <p:txBody>
          <a:bodyPr/>
          <a:lstStyle/>
          <a:p>
            <a:pPr lvl="1"/>
            <a:r>
              <a:rPr lang="en-US" dirty="0" smtClean="0"/>
              <a:t>Bubble </a:t>
            </a:r>
            <a:r>
              <a:rPr lang="en-US" dirty="0" smtClean="0"/>
              <a:t>Sort </a:t>
            </a:r>
            <a:r>
              <a:rPr lang="en-US" dirty="0" err="1" smtClean="0"/>
              <a:t>Pseudocode</a:t>
            </a:r>
            <a:r>
              <a:rPr lang="en-US" dirty="0" smtClean="0"/>
              <a:t/>
            </a:r>
            <a:br>
              <a:rPr lang="en-US" dirty="0" smtClean="0"/>
            </a:br>
            <a:r>
              <a:rPr lang="en-US" sz="2400" dirty="0">
                <a:hlinkClick r:id="rId4"/>
              </a:rPr>
              <a:t>http://</a:t>
            </a:r>
            <a:r>
              <a:rPr lang="en-US" sz="2400" dirty="0" smtClean="0">
                <a:hlinkClick r:id="rId4"/>
              </a:rPr>
              <a:t>www.youtube.com/watch?v=k4RRi_ntQc8</a:t>
            </a:r>
            <a:endParaRPr lang="en-US" sz="2400" dirty="0" smtClean="0"/>
          </a:p>
        </p:txBody>
      </p:sp>
      <p:sp>
        <p:nvSpPr>
          <p:cNvPr id="49157" name="Content Placeholder 2"/>
          <p:cNvSpPr>
            <a:spLocks noGrp="1"/>
          </p:cNvSpPr>
          <p:nvPr>
            <p:ph idx="1"/>
          </p:nvPr>
        </p:nvSpPr>
        <p:spPr/>
        <p:txBody>
          <a:bodyPr/>
          <a:lstStyle/>
          <a:p>
            <a:r>
              <a:rPr lang="en-US" dirty="0" smtClean="0"/>
              <a:t>Step </a:t>
            </a:r>
            <a:r>
              <a:rPr lang="en-US" dirty="0" smtClean="0"/>
              <a:t>through the list to be sorted, compare adjacent elements, swap them if they are in the wrong order. </a:t>
            </a:r>
          </a:p>
          <a:p>
            <a:r>
              <a:rPr lang="en-US" dirty="0" smtClean="0"/>
              <a:t>Repeat </a:t>
            </a:r>
            <a:r>
              <a:rPr lang="en-US" dirty="0" smtClean="0"/>
              <a:t>this process until </a:t>
            </a:r>
            <a:r>
              <a:rPr lang="en-US" dirty="0" smtClean="0"/>
              <a:t>no swaps are needed. </a:t>
            </a:r>
          </a:p>
        </p:txBody>
      </p:sp>
      <p:sp>
        <p:nvSpPr>
          <p:cNvPr id="6" name="Line Callout 1 5"/>
          <p:cNvSpPr/>
          <p:nvPr/>
        </p:nvSpPr>
        <p:spPr>
          <a:xfrm>
            <a:off x="192206" y="4387755"/>
            <a:ext cx="7946408" cy="1143000"/>
          </a:xfrm>
          <a:prstGeom prst="borderCallout1">
            <a:avLst>
              <a:gd name="adj1" fmla="val 76614"/>
              <a:gd name="adj2" fmla="val 100849"/>
              <a:gd name="adj3" fmla="val 30478"/>
              <a:gd name="adj4" fmla="val 10568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a:t>
            </a:r>
            <a:r>
              <a:rPr lang="en-US" sz="2800" dirty="0" smtClean="0"/>
              <a:t>Big-O runtime of Bubble Sort?</a:t>
            </a:r>
          </a:p>
          <a:p>
            <a:pPr algn="ctr" fontAlgn="auto">
              <a:spcBef>
                <a:spcPts val="0"/>
              </a:spcBef>
              <a:spcAft>
                <a:spcPts val="0"/>
              </a:spcAft>
              <a:defRPr/>
            </a:pPr>
            <a:endParaRPr lang="en-US" sz="1100" dirty="0" smtClean="0"/>
          </a:p>
          <a:p>
            <a:pPr algn="ctr" fontAlgn="auto">
              <a:spcBef>
                <a:spcPts val="0"/>
              </a:spcBef>
              <a:spcAft>
                <a:spcPts val="0"/>
              </a:spcAft>
              <a:defRPr/>
            </a:pPr>
            <a:r>
              <a:rPr lang="en-US" sz="2000" dirty="0" smtClean="0"/>
              <a:t>A) O(N)		B) O(N log N) 	C) O(N</a:t>
            </a:r>
            <a:r>
              <a:rPr lang="en-US" sz="2000" baseline="30000" dirty="0" smtClean="0"/>
              <a:t>2</a:t>
            </a:r>
            <a:r>
              <a:rPr lang="en-US" sz="2000" dirty="0" smtClean="0"/>
              <a:t>) 		D) O(2</a:t>
            </a:r>
            <a:r>
              <a:rPr lang="en-US" sz="2000" baseline="30000" dirty="0" smtClean="0"/>
              <a:t>N</a:t>
            </a:r>
            <a:r>
              <a:rPr lang="en-US" sz="2000" dirty="0" smtClean="0"/>
              <a:t>)         E) ??</a:t>
            </a:r>
            <a:endParaRPr lang="en-US" sz="1600" dirty="0"/>
          </a:p>
        </p:txBody>
      </p:sp>
      <p:sp>
        <p:nvSpPr>
          <p:cNvPr id="8" name="Line Callout 1 7"/>
          <p:cNvSpPr/>
          <p:nvPr/>
        </p:nvSpPr>
        <p:spPr>
          <a:xfrm>
            <a:off x="344606" y="6076948"/>
            <a:ext cx="7046794" cy="571500"/>
          </a:xfrm>
          <a:prstGeom prst="borderCallout1">
            <a:avLst>
              <a:gd name="adj1" fmla="val 71838"/>
              <a:gd name="adj2" fmla="val 99924"/>
              <a:gd name="adj3" fmla="val 25702"/>
              <a:gd name="adj4" fmla="val 9990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Is it sometimes faster than this? A) Yes   B) No</a:t>
            </a:r>
            <a:endParaRPr lang="en-US" sz="1600" dirty="0"/>
          </a:p>
        </p:txBody>
      </p:sp>
    </p:spTree>
    <p:extLst>
      <p:ext uri="{BB962C8B-B14F-4D97-AF65-F5344CB8AC3E}">
        <p14:creationId xmlns:p14="http://schemas.microsoft.com/office/powerpoint/2010/main" val="816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 – Why it works!</a:t>
            </a:r>
            <a:endParaRPr lang="en-US" dirty="0"/>
          </a:p>
        </p:txBody>
      </p:sp>
      <p:sp>
        <p:nvSpPr>
          <p:cNvPr id="3" name="Content Placeholder 2"/>
          <p:cNvSpPr>
            <a:spLocks noGrp="1"/>
          </p:cNvSpPr>
          <p:nvPr>
            <p:ph idx="1"/>
          </p:nvPr>
        </p:nvSpPr>
        <p:spPr/>
        <p:txBody>
          <a:bodyPr/>
          <a:lstStyle/>
          <a:p>
            <a:r>
              <a:rPr lang="en-US" b="1" dirty="0"/>
              <a:t>Invariant: </a:t>
            </a:r>
            <a:r>
              <a:rPr lang="en-US" dirty="0"/>
              <a:t>after the </a:t>
            </a:r>
            <a:r>
              <a:rPr lang="en-US" i="1" dirty="0" err="1"/>
              <a:t>kth</a:t>
            </a:r>
            <a:r>
              <a:rPr lang="en-US" dirty="0"/>
              <a:t> iteration, the </a:t>
            </a:r>
            <a:r>
              <a:rPr lang="en-US" i="1" dirty="0"/>
              <a:t>k-</a:t>
            </a:r>
            <a:r>
              <a:rPr lang="en-US" dirty="0"/>
              <a:t>largest elements are at the end of the list. </a:t>
            </a:r>
          </a:p>
          <a:p>
            <a:endParaRPr lang="en-US" dirty="0"/>
          </a:p>
        </p:txBody>
      </p:sp>
    </p:spTree>
    <p:extLst>
      <p:ext uri="{BB962C8B-B14F-4D97-AF65-F5344CB8AC3E}">
        <p14:creationId xmlns:p14="http://schemas.microsoft.com/office/powerpoint/2010/main" val="3604123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Rectangle 6"/>
          <p:cNvSpPr/>
          <p:nvPr/>
        </p:nvSpPr>
        <p:spPr>
          <a:xfrm>
            <a:off x="609600" y="9144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09600" y="1447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096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09600" y="2590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096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096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09600" y="4343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096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09600" y="5486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ine Callout 1 15"/>
          <p:cNvSpPr/>
          <p:nvPr/>
        </p:nvSpPr>
        <p:spPr>
          <a:xfrm>
            <a:off x="6172200" y="3124200"/>
            <a:ext cx="2743200" cy="19050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“biggest” element is in the right spot!</a:t>
            </a:r>
          </a:p>
        </p:txBody>
      </p:sp>
      <p:sp>
        <p:nvSpPr>
          <p:cNvPr id="17" name="Line Callout 1 16"/>
          <p:cNvSpPr/>
          <p:nvPr/>
        </p:nvSpPr>
        <p:spPr>
          <a:xfrm>
            <a:off x="2971800" y="152400"/>
            <a:ext cx="3505200" cy="1524000"/>
          </a:xfrm>
          <a:prstGeom prst="borderCallout1">
            <a:avLst>
              <a:gd name="adj1" fmla="val 31408"/>
              <a:gd name="adj2" fmla="val -1057"/>
              <a:gd name="adj3" fmla="val 30492"/>
              <a:gd name="adj4" fmla="val -2256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Orange shows which elements are being compared.</a:t>
            </a:r>
          </a:p>
        </p:txBody>
      </p:sp>
    </p:spTree>
    <p:extLst>
      <p:ext uri="{BB962C8B-B14F-4D97-AF65-F5344CB8AC3E}">
        <p14:creationId xmlns:p14="http://schemas.microsoft.com/office/powerpoint/2010/main" val="721023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2" presetClass="exit" presetSubtype="4" fill="hold" grpId="0" nodeType="with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autoUpdateAnimBg="0"/>
      <p:bldP spid="17" grpId="0" animBg="1" autoUpdateAnimBg="0"/>
      <p:bldP spid="1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Rectangle 13"/>
          <p:cNvSpPr/>
          <p:nvPr/>
        </p:nvSpPr>
        <p:spPr>
          <a:xfrm>
            <a:off x="609600" y="9144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09600" y="1447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096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09600" y="2590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6096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6096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09600" y="4343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6096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09600" y="5486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Line Callout 1 12"/>
          <p:cNvSpPr/>
          <p:nvPr/>
        </p:nvSpPr>
        <p:spPr>
          <a:xfrm>
            <a:off x="5257800" y="3352800"/>
            <a:ext cx="3048000" cy="1676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two “biggest” elements are in the right spot!</a:t>
            </a:r>
          </a:p>
        </p:txBody>
      </p:sp>
    </p:spTree>
    <p:extLst>
      <p:ext uri="{BB962C8B-B14F-4D97-AF65-F5344CB8AC3E}">
        <p14:creationId xmlns:p14="http://schemas.microsoft.com/office/powerpoint/2010/main" val="3121105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13"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Rectangle 13"/>
          <p:cNvSpPr/>
          <p:nvPr/>
        </p:nvSpPr>
        <p:spPr>
          <a:xfrm>
            <a:off x="609600" y="9144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09600" y="1447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096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09600" y="25908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6096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6096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09600" y="4343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6096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09600" y="5486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Line Callout 1 12"/>
          <p:cNvSpPr/>
          <p:nvPr/>
        </p:nvSpPr>
        <p:spPr>
          <a:xfrm>
            <a:off x="4343400" y="3352800"/>
            <a:ext cx="3048000" cy="1676400"/>
          </a:xfrm>
          <a:prstGeom prst="borderCallout1">
            <a:avLst>
              <a:gd name="adj1" fmla="val 101549"/>
              <a:gd name="adj2" fmla="val 71693"/>
              <a:gd name="adj3" fmla="val 124295"/>
              <a:gd name="adj4" fmla="val 7112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three “biggest” elements are in the right spot!</a:t>
            </a:r>
          </a:p>
        </p:txBody>
      </p:sp>
    </p:spTree>
    <p:extLst>
      <p:ext uri="{BB962C8B-B14F-4D97-AF65-F5344CB8AC3E}">
        <p14:creationId xmlns:p14="http://schemas.microsoft.com/office/powerpoint/2010/main" val="3307081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13"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813" y="5029200"/>
            <a:ext cx="13731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609600" y="3048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Line Callout 1 4"/>
          <p:cNvSpPr/>
          <p:nvPr/>
        </p:nvSpPr>
        <p:spPr>
          <a:xfrm>
            <a:off x="304800" y="1752600"/>
            <a:ext cx="2743200" cy="2590800"/>
          </a:xfrm>
          <a:prstGeom prst="borderCallout1">
            <a:avLst>
              <a:gd name="adj1" fmla="val 44880"/>
              <a:gd name="adj2" fmla="val 101270"/>
              <a:gd name="adj3" fmla="val 44262"/>
              <a:gd name="adj4" fmla="val 12558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entire set of n comparisons and we only swapped 2 elements!</a:t>
            </a:r>
          </a:p>
        </p:txBody>
      </p:sp>
    </p:spTree>
    <p:extLst>
      <p:ext uri="{BB962C8B-B14F-4D97-AF65-F5344CB8AC3E}">
        <p14:creationId xmlns:p14="http://schemas.microsoft.com/office/powerpoint/2010/main" val="3731453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a:spLocks noGrp="1"/>
          </p:cNvSpPr>
          <p:nvPr>
            <p:ph type="title"/>
          </p:nvPr>
        </p:nvSpPr>
        <p:spPr>
          <a:xfrm>
            <a:off x="2514600" y="2438400"/>
            <a:ext cx="8229600" cy="1143000"/>
          </a:xfrm>
        </p:spPr>
        <p:txBody>
          <a:bodyPr/>
          <a:lstStyle/>
          <a:p>
            <a:r>
              <a:rPr lang="en-US" sz="8800" smtClean="0"/>
              <a:t>Sort</a:t>
            </a:r>
          </a:p>
        </p:txBody>
      </p:sp>
    </p:spTree>
    <p:extLst>
      <p:ext uri="{BB962C8B-B14F-4D97-AF65-F5344CB8AC3E}">
        <p14:creationId xmlns:p14="http://schemas.microsoft.com/office/powerpoint/2010/main" val="91510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r"/>
            <a:r>
              <a:rPr lang="en-US" dirty="0" smtClean="0"/>
              <a:t>Insertion </a:t>
            </a:r>
            <a:r>
              <a:rPr lang="en-US" dirty="0" smtClean="0"/>
              <a:t>Sort </a:t>
            </a:r>
            <a:r>
              <a:rPr lang="en-US" dirty="0" err="1" smtClean="0"/>
              <a:t>Pseudocode</a:t>
            </a:r>
            <a:endParaRPr lang="en-US" dirty="0" smtClean="0"/>
          </a:p>
        </p:txBody>
      </p:sp>
      <p:sp>
        <p:nvSpPr>
          <p:cNvPr id="55299" name="Content Placeholder 2"/>
          <p:cNvSpPr>
            <a:spLocks noGrp="1"/>
          </p:cNvSpPr>
          <p:nvPr>
            <p:ph idx="1"/>
          </p:nvPr>
        </p:nvSpPr>
        <p:spPr>
          <a:xfrm>
            <a:off x="0" y="1295400"/>
            <a:ext cx="9144000" cy="4830763"/>
          </a:xfrm>
        </p:spPr>
        <p:txBody>
          <a:bodyPr/>
          <a:lstStyle/>
          <a:p>
            <a:r>
              <a:rPr lang="en-US" dirty="0" smtClean="0"/>
              <a:t>Starting with empty sequence of outputs </a:t>
            </a:r>
            <a:r>
              <a:rPr lang="en-US" i="1" dirty="0" smtClean="0"/>
              <a:t>S</a:t>
            </a:r>
            <a:r>
              <a:rPr lang="en-US" dirty="0" smtClean="0"/>
              <a:t> and the unsorted list of </a:t>
            </a:r>
            <a:r>
              <a:rPr lang="en-US" i="1" dirty="0" smtClean="0"/>
              <a:t>n</a:t>
            </a:r>
            <a:r>
              <a:rPr lang="en-US" dirty="0" smtClean="0"/>
              <a:t> input items </a:t>
            </a:r>
            <a:r>
              <a:rPr lang="en-US" i="1" dirty="0" smtClean="0"/>
              <a:t>I.</a:t>
            </a:r>
            <a:endParaRPr lang="en-US" dirty="0" smtClean="0"/>
          </a:p>
          <a:p>
            <a:r>
              <a:rPr lang="en-US" dirty="0" smtClean="0"/>
              <a:t>Add each item from input </a:t>
            </a:r>
            <a:r>
              <a:rPr lang="en-US" i="1" dirty="0" smtClean="0"/>
              <a:t>I</a:t>
            </a:r>
            <a:r>
              <a:rPr lang="en-US" dirty="0" smtClean="0"/>
              <a:t>, inserting into output sequence </a:t>
            </a:r>
            <a:r>
              <a:rPr lang="en-US" i="1" dirty="0" smtClean="0"/>
              <a:t>S </a:t>
            </a:r>
            <a:r>
              <a:rPr lang="en-US" dirty="0" smtClean="0"/>
              <a:t>at a position so the output is still in sorted order.</a:t>
            </a:r>
          </a:p>
          <a:p>
            <a:r>
              <a:rPr lang="en-US" b="1" dirty="0" smtClean="0"/>
              <a:t>Invariant: </a:t>
            </a:r>
            <a:r>
              <a:rPr lang="en-US" dirty="0" smtClean="0"/>
              <a:t>at the </a:t>
            </a:r>
            <a:r>
              <a:rPr lang="en-US" i="1" dirty="0" err="1" smtClean="0"/>
              <a:t>k</a:t>
            </a:r>
            <a:r>
              <a:rPr lang="en-US" dirty="0" err="1" smtClean="0"/>
              <a:t>th</a:t>
            </a:r>
            <a:r>
              <a:rPr lang="en-US" dirty="0" smtClean="0"/>
              <a:t> iteration, the elements from </a:t>
            </a:r>
            <a:r>
              <a:rPr lang="en-US" i="1" dirty="0" smtClean="0"/>
              <a:t>0</a:t>
            </a:r>
            <a:r>
              <a:rPr lang="en-US" dirty="0" smtClean="0"/>
              <a:t> to </a:t>
            </a:r>
            <a:r>
              <a:rPr lang="en-US" i="1" dirty="0" smtClean="0"/>
              <a:t>k-1</a:t>
            </a:r>
            <a:r>
              <a:rPr lang="en-US" dirty="0" smtClean="0"/>
              <a:t> in the output sequence </a:t>
            </a:r>
            <a:r>
              <a:rPr lang="en-US" i="1" dirty="0" smtClean="0"/>
              <a:t>S </a:t>
            </a:r>
            <a:r>
              <a:rPr lang="en-US" dirty="0" smtClean="0"/>
              <a:t>are sorted.</a:t>
            </a:r>
            <a:endParaRPr lang="en-US" dirty="0" smtClean="0"/>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282054" y="4953000"/>
            <a:ext cx="7946408" cy="1143000"/>
          </a:xfrm>
          <a:prstGeom prst="borderCallout1">
            <a:avLst>
              <a:gd name="adj1" fmla="val 76614"/>
              <a:gd name="adj2" fmla="val 100849"/>
              <a:gd name="adj3" fmla="val 30478"/>
              <a:gd name="adj4" fmla="val 10568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a:t>
            </a:r>
            <a:r>
              <a:rPr lang="en-US" sz="2800" dirty="0" smtClean="0"/>
              <a:t>Big-O runtime of Insertion Sort?</a:t>
            </a:r>
          </a:p>
          <a:p>
            <a:pPr algn="ctr" fontAlgn="auto">
              <a:spcBef>
                <a:spcPts val="0"/>
              </a:spcBef>
              <a:spcAft>
                <a:spcPts val="0"/>
              </a:spcAft>
              <a:defRPr/>
            </a:pPr>
            <a:endParaRPr lang="en-US" sz="1100" dirty="0" smtClean="0"/>
          </a:p>
          <a:p>
            <a:pPr algn="ctr" fontAlgn="auto">
              <a:spcBef>
                <a:spcPts val="0"/>
              </a:spcBef>
              <a:spcAft>
                <a:spcPts val="0"/>
              </a:spcAft>
              <a:defRPr/>
            </a:pPr>
            <a:r>
              <a:rPr lang="en-US" sz="2000" dirty="0" smtClean="0"/>
              <a:t>A) O(N)		B) O(N log N) 	C) O(N</a:t>
            </a:r>
            <a:r>
              <a:rPr lang="en-US" sz="2000" baseline="30000" dirty="0" smtClean="0"/>
              <a:t>2</a:t>
            </a:r>
            <a:r>
              <a:rPr lang="en-US" sz="2000" dirty="0" smtClean="0"/>
              <a:t>) 		D) O(2</a:t>
            </a:r>
            <a:r>
              <a:rPr lang="en-US" sz="2000" baseline="30000" dirty="0" smtClean="0"/>
              <a:t>N</a:t>
            </a:r>
            <a:r>
              <a:rPr lang="en-US" sz="2000" dirty="0" smtClean="0"/>
              <a:t>)         E) ??</a:t>
            </a:r>
            <a:endParaRPr lang="en-US" sz="1600" dirty="0"/>
          </a:p>
        </p:txBody>
      </p:sp>
      <p:sp>
        <p:nvSpPr>
          <p:cNvPr id="6" name="Line Callout 1 5"/>
          <p:cNvSpPr/>
          <p:nvPr/>
        </p:nvSpPr>
        <p:spPr>
          <a:xfrm>
            <a:off x="1752600" y="6168360"/>
            <a:ext cx="7046794" cy="571500"/>
          </a:xfrm>
          <a:prstGeom prst="borderCallout1">
            <a:avLst>
              <a:gd name="adj1" fmla="val 71838"/>
              <a:gd name="adj2" fmla="val 99924"/>
              <a:gd name="adj3" fmla="val 25702"/>
              <a:gd name="adj4" fmla="val 9990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Is it sometimes faster than this? A) Yes   B) No</a:t>
            </a:r>
            <a:endParaRPr lang="en-US" sz="1600" dirty="0"/>
          </a:p>
        </p:txBody>
      </p:sp>
    </p:spTree>
    <p:extLst>
      <p:ext uri="{BB962C8B-B14F-4D97-AF65-F5344CB8AC3E}">
        <p14:creationId xmlns:p14="http://schemas.microsoft.com/office/powerpoint/2010/main" val="37716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362200"/>
            <a:ext cx="9144000" cy="1470025"/>
          </a:xfrm>
        </p:spPr>
        <p:txBody>
          <a:bodyPr/>
          <a:lstStyle/>
          <a:p>
            <a:pPr eaLnBrk="1" hangingPunct="1"/>
            <a:r>
              <a:rPr lang="en-US" sz="11500" b="1" dirty="0" smtClean="0">
                <a:cs typeface="Courier New" pitchFamily="49" charset="0"/>
              </a:rPr>
              <a:t>Inheritance</a:t>
            </a:r>
            <a:br>
              <a:rPr lang="en-US" sz="11500" b="1" dirty="0" smtClean="0">
                <a:cs typeface="Courier New" pitchFamily="49" charset="0"/>
              </a:rPr>
            </a:br>
            <a:r>
              <a:rPr lang="en-US" sz="5400" dirty="0" smtClean="0">
                <a:cs typeface="Courier New" pitchFamily="49" charset="0"/>
              </a:rPr>
              <a:t>(last time we focused on how we can reference various objects, now we’re focused on </a:t>
            </a:r>
            <a:r>
              <a:rPr lang="en-US" sz="5400" b="1" dirty="0" smtClean="0">
                <a:cs typeface="Courier New" pitchFamily="49" charset="0"/>
              </a:rPr>
              <a:t>constructing objects </a:t>
            </a:r>
            <a:r>
              <a:rPr lang="en-US" sz="5400" dirty="0" smtClean="0">
                <a:cs typeface="Courier New" pitchFamily="49" charset="0"/>
              </a:rPr>
              <a:t>and </a:t>
            </a:r>
            <a:br>
              <a:rPr lang="en-US" sz="5400" dirty="0" smtClean="0">
                <a:cs typeface="Courier New" pitchFamily="49" charset="0"/>
              </a:rPr>
            </a:br>
            <a:r>
              <a:rPr lang="en-US" sz="5400" b="1" dirty="0" smtClean="0">
                <a:cs typeface="Courier New" pitchFamily="49" charset="0"/>
              </a:rPr>
              <a:t>calling methods</a:t>
            </a:r>
            <a:r>
              <a:rPr lang="en-US" sz="5400" dirty="0" smtClean="0">
                <a:cs typeface="Courier New" pitchFamily="49" charset="0"/>
              </a:rPr>
              <a:t>) </a:t>
            </a:r>
            <a:endParaRPr lang="en-US" sz="1800" dirty="0" smtClean="0">
              <a:cs typeface="Courier New" pitchFamily="49" charset="0"/>
            </a:endParaRPr>
          </a:p>
        </p:txBody>
      </p:sp>
    </p:spTree>
    <p:extLst>
      <p:ext uri="{BB962C8B-B14F-4D97-AF65-F5344CB8AC3E}">
        <p14:creationId xmlns:p14="http://schemas.microsoft.com/office/powerpoint/2010/main" val="3047599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1143000" y="9144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 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8" name="Rectangle 7"/>
          <p:cNvSpPr/>
          <p:nvPr/>
        </p:nvSpPr>
        <p:spPr>
          <a:xfrm>
            <a:off x="1143000" y="15240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2057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143000" y="2667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143000" y="32004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143000" y="3810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143000" y="4419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1143000" y="4953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143000" y="5562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143000" y="6096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Line Callout 1 16"/>
          <p:cNvSpPr/>
          <p:nvPr/>
        </p:nvSpPr>
        <p:spPr>
          <a:xfrm>
            <a:off x="2590800" y="152400"/>
            <a:ext cx="3200400" cy="1295400"/>
          </a:xfrm>
          <a:prstGeom prst="borderCallout1">
            <a:avLst>
              <a:gd name="adj1" fmla="val 66843"/>
              <a:gd name="adj2" fmla="val -22955"/>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Start with a “sorted” 1 element section</a:t>
            </a:r>
          </a:p>
        </p:txBody>
      </p:sp>
    </p:spTree>
    <p:extLst>
      <p:ext uri="{BB962C8B-B14F-4D97-AF65-F5344CB8AC3E}">
        <p14:creationId xmlns:p14="http://schemas.microsoft.com/office/powerpoint/2010/main" val="2024752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1143000" y="914400"/>
          <a:ext cx="7848600" cy="579120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4053">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430">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 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1</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574053">
                <a:tc>
                  <a:txBody>
                    <a:bodyPr/>
                    <a:lstStyle/>
                    <a:p>
                      <a:pPr algn="ctr"/>
                      <a:r>
                        <a:rPr lang="en-US" sz="3200" b="1" dirty="0" smtClean="0">
                          <a:solidFill>
                            <a:schemeClr val="tx1"/>
                          </a:solidFill>
                        </a:rPr>
                        <a:t>0</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5" name="Line Callout 1 4"/>
          <p:cNvSpPr/>
          <p:nvPr/>
        </p:nvSpPr>
        <p:spPr>
          <a:xfrm>
            <a:off x="3352800" y="3352800"/>
            <a:ext cx="3200400" cy="1295400"/>
          </a:xfrm>
          <a:prstGeom prst="borderCallout1">
            <a:avLst>
              <a:gd name="adj1" fmla="val 123512"/>
              <a:gd name="adj2" fmla="val -20138"/>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Let’s zoom into a single “insertion”</a:t>
            </a:r>
          </a:p>
        </p:txBody>
      </p:sp>
    </p:spTree>
    <p:extLst>
      <p:ext uri="{BB962C8B-B14F-4D97-AF65-F5344CB8AC3E}">
        <p14:creationId xmlns:p14="http://schemas.microsoft.com/office/powerpoint/2010/main" val="3779294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1143000" y="914400"/>
          <a:ext cx="7848600" cy="5211990"/>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085">
                <a:tc>
                  <a:txBody>
                    <a:bodyPr/>
                    <a:lstStyle/>
                    <a:p>
                      <a:pPr algn="ctr"/>
                      <a:r>
                        <a:rPr lang="en-US" sz="3200" b="1" dirty="0" smtClean="0">
                          <a:solidFill>
                            <a:schemeClr val="tx1"/>
                          </a:solidFill>
                        </a:rPr>
                        <a:t>0</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1143000" y="1524000"/>
            <a:ext cx="78486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900" dirty="0"/>
              <a:t>???</a:t>
            </a:r>
            <a:endParaRPr lang="en-US" dirty="0"/>
          </a:p>
        </p:txBody>
      </p:sp>
      <p:sp>
        <p:nvSpPr>
          <p:cNvPr id="5" name="Line Callout 1 4"/>
          <p:cNvSpPr/>
          <p:nvPr/>
        </p:nvSpPr>
        <p:spPr>
          <a:xfrm>
            <a:off x="4648200" y="5334000"/>
            <a:ext cx="4191000" cy="1295400"/>
          </a:xfrm>
          <a:prstGeom prst="borderCallout1">
            <a:avLst>
              <a:gd name="adj1" fmla="val -6728"/>
              <a:gd name="adj2" fmla="val -20540"/>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There are a lot of intermediate moves to get the 0 in the right spot.</a:t>
            </a:r>
          </a:p>
        </p:txBody>
      </p:sp>
    </p:spTree>
    <p:extLst>
      <p:ext uri="{BB962C8B-B14F-4D97-AF65-F5344CB8AC3E}">
        <p14:creationId xmlns:p14="http://schemas.microsoft.com/office/powerpoint/2010/main" val="287786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pPr algn="l">
              <a:defRPr/>
            </a:pPr>
            <a:r>
              <a:rPr lang="en-US" b="1" dirty="0" smtClean="0"/>
              <a:t>Which is faster?</a:t>
            </a:r>
            <a:r>
              <a:rPr lang="en-US" dirty="0" smtClean="0"/>
              <a:t/>
            </a:r>
            <a:br>
              <a:rPr lang="en-US" dirty="0" smtClean="0"/>
            </a:br>
            <a:r>
              <a:rPr lang="en-US" dirty="0" smtClean="0"/>
              <a:t/>
            </a:r>
            <a:br>
              <a:rPr lang="en-US" dirty="0" smtClean="0"/>
            </a:br>
            <a:r>
              <a:rPr lang="en-US" dirty="0" smtClean="0"/>
              <a:t>A) </a:t>
            </a:r>
            <a:r>
              <a:rPr lang="en-US" dirty="0" smtClean="0">
                <a:solidFill>
                  <a:srgbClr val="FF0000"/>
                </a:solidFill>
              </a:rPr>
              <a:t>Insertion </a:t>
            </a:r>
            <a:r>
              <a:rPr lang="en-US" dirty="0" smtClean="0">
                <a:solidFill>
                  <a:srgbClr val="FF0000"/>
                </a:solidFill>
              </a:rPr>
              <a:t>Sort with an Array</a:t>
            </a:r>
            <a:r>
              <a:rPr lang="en-US" dirty="0" smtClean="0"/>
              <a:t/>
            </a:r>
            <a:br>
              <a:rPr lang="en-US" dirty="0" smtClean="0"/>
            </a:br>
            <a:r>
              <a:rPr lang="en-US" dirty="0" smtClean="0"/>
              <a:t>				vs</a:t>
            </a:r>
            <a:r>
              <a:rPr lang="en-US" dirty="0" smtClean="0"/>
              <a:t>.</a:t>
            </a:r>
            <a:br>
              <a:rPr lang="en-US" dirty="0" smtClean="0"/>
            </a:br>
            <a:r>
              <a:rPr lang="en-US" dirty="0" smtClean="0"/>
              <a:t>B) </a:t>
            </a:r>
            <a:r>
              <a:rPr lang="en-US" dirty="0" smtClean="0">
                <a:solidFill>
                  <a:schemeClr val="tx2">
                    <a:lumMod val="60000"/>
                    <a:lumOff val="40000"/>
                  </a:schemeClr>
                </a:solidFill>
              </a:rPr>
              <a:t>Insertion </a:t>
            </a:r>
            <a:r>
              <a:rPr lang="en-US" dirty="0" smtClean="0">
                <a:solidFill>
                  <a:schemeClr val="tx2">
                    <a:lumMod val="60000"/>
                    <a:lumOff val="40000"/>
                  </a:schemeClr>
                </a:solidFill>
              </a:rPr>
              <a:t>Sort with a Linked </a:t>
            </a:r>
            <a:r>
              <a:rPr lang="en-US" dirty="0" smtClean="0">
                <a:solidFill>
                  <a:schemeClr val="tx2">
                    <a:lumMod val="60000"/>
                    <a:lumOff val="40000"/>
                  </a:schemeClr>
                </a:solidFill>
              </a:rPr>
              <a:t>List</a:t>
            </a:r>
            <a:br>
              <a:rPr lang="en-US" dirty="0" smtClean="0">
                <a:solidFill>
                  <a:schemeClr val="tx2">
                    <a:lumMod val="60000"/>
                    <a:lumOff val="40000"/>
                  </a:schemeClr>
                </a:solidFill>
              </a:rPr>
            </a:br>
            <a:r>
              <a:rPr lang="en-US" dirty="0" smtClean="0"/>
              <a:t>C) Tie!</a:t>
            </a:r>
            <a:br>
              <a:rPr lang="en-US" dirty="0" smtClean="0"/>
            </a:br>
            <a:r>
              <a:rPr lang="en-US" dirty="0" smtClean="0"/>
              <a:t>D) ??</a:t>
            </a:r>
            <a:endParaRPr lang="en-US" dirty="0">
              <a:solidFill>
                <a:schemeClr val="tx2">
                  <a:lumMod val="60000"/>
                  <a:lumOff val="40000"/>
                </a:schemeClr>
              </a:solidFill>
            </a:endParaRP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86200"/>
            <a:ext cx="45243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662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1143000"/>
          </a:xfrm>
        </p:spPr>
        <p:txBody>
          <a:bodyPr/>
          <a:lstStyle/>
          <a:p>
            <a:r>
              <a:rPr lang="en-US" smtClean="0"/>
              <a:t>Insertion Sort: O(n</a:t>
            </a:r>
            <a:r>
              <a:rPr lang="en-US" baseline="30000" smtClean="0"/>
              <a:t>2</a:t>
            </a:r>
            <a:r>
              <a:rPr lang="en-US" smtClean="0"/>
              <a:t>)</a:t>
            </a:r>
          </a:p>
        </p:txBody>
      </p:sp>
      <p:sp>
        <p:nvSpPr>
          <p:cNvPr id="3" name="Content Placeholder 2"/>
          <p:cNvSpPr>
            <a:spLocks noGrp="1"/>
          </p:cNvSpPr>
          <p:nvPr>
            <p:ph idx="1"/>
          </p:nvPr>
        </p:nvSpPr>
        <p:spPr>
          <a:xfrm>
            <a:off x="533400" y="1066800"/>
            <a:ext cx="8229600" cy="5257800"/>
          </a:xfrm>
        </p:spPr>
        <p:txBody>
          <a:bodyPr/>
          <a:lstStyle/>
          <a:p>
            <a:r>
              <a:rPr lang="en-US" dirty="0" smtClean="0"/>
              <a:t>Linked list</a:t>
            </a:r>
          </a:p>
          <a:p>
            <a:pPr lvl="1"/>
            <a:r>
              <a:rPr lang="en-US" i="1" dirty="0" smtClean="0"/>
              <a:t>O(n)</a:t>
            </a:r>
            <a:r>
              <a:rPr lang="en-US" dirty="0" smtClean="0"/>
              <a:t> worst-case time to find the right position of </a:t>
            </a:r>
            <a:r>
              <a:rPr lang="en-US" i="1" dirty="0" smtClean="0"/>
              <a:t>S </a:t>
            </a:r>
            <a:r>
              <a:rPr lang="en-US" dirty="0" smtClean="0"/>
              <a:t>to insert each item (for n items).</a:t>
            </a:r>
          </a:p>
          <a:p>
            <a:pPr lvl="1"/>
            <a:r>
              <a:rPr lang="en-US" dirty="0" smtClean="0"/>
              <a:t> </a:t>
            </a:r>
            <a:r>
              <a:rPr lang="en-US" i="1" dirty="0" smtClean="0"/>
              <a:t>O(1)</a:t>
            </a:r>
            <a:r>
              <a:rPr lang="en-US" dirty="0" smtClean="0"/>
              <a:t> time to insert the item (for n items).</a:t>
            </a:r>
          </a:p>
          <a:p>
            <a:r>
              <a:rPr lang="en-US" dirty="0" smtClean="0"/>
              <a:t>Array</a:t>
            </a:r>
          </a:p>
          <a:p>
            <a:pPr lvl="1"/>
            <a:r>
              <a:rPr lang="en-US" dirty="0" smtClean="0"/>
              <a:t>Find the right position in </a:t>
            </a:r>
            <a:r>
              <a:rPr lang="en-US" i="1" dirty="0" smtClean="0"/>
              <a:t>S</a:t>
            </a:r>
            <a:r>
              <a:rPr lang="en-US" dirty="0" smtClean="0"/>
              <a:t> in </a:t>
            </a:r>
            <a:r>
              <a:rPr lang="en-US" i="1" dirty="0" smtClean="0"/>
              <a:t>O(log n)</a:t>
            </a:r>
            <a:r>
              <a:rPr lang="en-US" dirty="0" smtClean="0"/>
              <a:t> time by binary search (for n items).</a:t>
            </a:r>
          </a:p>
          <a:p>
            <a:pPr lvl="1"/>
            <a:r>
              <a:rPr lang="en-US" i="1" dirty="0" smtClean="0"/>
              <a:t>O(n)</a:t>
            </a:r>
            <a:r>
              <a:rPr lang="en-US" dirty="0" smtClean="0"/>
              <a:t> worst-case time to shift the larger items over to make room for the new item (for n items). </a:t>
            </a:r>
          </a:p>
          <a:p>
            <a:endParaRPr lang="en-US" dirty="0" smtClean="0"/>
          </a:p>
        </p:txBody>
      </p:sp>
    </p:spTree>
    <p:extLst>
      <p:ext uri="{BB962C8B-B14F-4D97-AF65-F5344CB8AC3E}">
        <p14:creationId xmlns:p14="http://schemas.microsoft.com/office/powerpoint/2010/main" val="2447519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371600" y="0"/>
            <a:ext cx="8229600" cy="1143000"/>
          </a:xfrm>
        </p:spPr>
        <p:txBody>
          <a:bodyPr/>
          <a:lstStyle/>
          <a:p>
            <a:r>
              <a:rPr lang="en-US" smtClean="0"/>
              <a:t>Selection Sort</a:t>
            </a:r>
          </a:p>
        </p:txBody>
      </p:sp>
      <p:pic>
        <p:nvPicPr>
          <p:cNvPr id="61443"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85800"/>
            <a:ext cx="53149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11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76200"/>
            <a:ext cx="8229600" cy="1143000"/>
          </a:xfrm>
        </p:spPr>
        <p:txBody>
          <a:bodyPr/>
          <a:lstStyle/>
          <a:p>
            <a:r>
              <a:rPr lang="en-US" dirty="0" smtClean="0"/>
              <a:t>Selection </a:t>
            </a:r>
            <a:r>
              <a:rPr lang="en-US" dirty="0" smtClean="0"/>
              <a:t>Sort </a:t>
            </a:r>
            <a:r>
              <a:rPr lang="en-US" dirty="0" err="1" smtClean="0"/>
              <a:t>Pseudocode</a:t>
            </a:r>
            <a:endParaRPr lang="en-US" dirty="0" smtClean="0"/>
          </a:p>
        </p:txBody>
      </p:sp>
      <p:sp>
        <p:nvSpPr>
          <p:cNvPr id="63491" name="Content Placeholder 2"/>
          <p:cNvSpPr>
            <a:spLocks noGrp="1"/>
          </p:cNvSpPr>
          <p:nvPr>
            <p:ph idx="1"/>
          </p:nvPr>
        </p:nvSpPr>
        <p:spPr>
          <a:xfrm>
            <a:off x="914400" y="944562"/>
            <a:ext cx="8229600" cy="5410200"/>
          </a:xfrm>
        </p:spPr>
        <p:txBody>
          <a:bodyPr/>
          <a:lstStyle/>
          <a:p>
            <a:r>
              <a:rPr lang="en-US" dirty="0" smtClean="0"/>
              <a:t>Starting  an unsorted array (</a:t>
            </a:r>
            <a:r>
              <a:rPr lang="en-US" dirty="0" err="1" smtClean="0">
                <a:latin typeface="Courier New" pitchFamily="49" charset="0"/>
                <a:cs typeface="Courier New" pitchFamily="49" charset="0"/>
              </a:rPr>
              <a:t>myArray</a:t>
            </a:r>
            <a:r>
              <a:rPr lang="en-US" dirty="0" smtClean="0"/>
              <a:t>) of </a:t>
            </a:r>
            <a:r>
              <a:rPr lang="en-US" i="1" dirty="0" smtClean="0"/>
              <a:t>n</a:t>
            </a:r>
            <a:r>
              <a:rPr lang="en-US" dirty="0" smtClean="0"/>
              <a:t> input items</a:t>
            </a:r>
            <a:r>
              <a:rPr lang="en-US" i="1" dirty="0" smtClean="0"/>
              <a:t>.</a:t>
            </a:r>
            <a:endParaRPr lang="en-US" dirty="0" smtClean="0"/>
          </a:p>
          <a:p>
            <a:r>
              <a:rPr lang="en-US" dirty="0" smtClean="0"/>
              <a:t>Walk through </a:t>
            </a:r>
            <a:r>
              <a:rPr lang="en-US" dirty="0" err="1" smtClean="0">
                <a:latin typeface="Courier New" pitchFamily="49" charset="0"/>
                <a:cs typeface="Courier New" pitchFamily="49" charset="0"/>
              </a:rPr>
              <a:t>myArray</a:t>
            </a:r>
            <a:r>
              <a:rPr lang="en-US" i="1" dirty="0" smtClean="0"/>
              <a:t> </a:t>
            </a:r>
            <a:r>
              <a:rPr lang="en-US" dirty="0" smtClean="0"/>
              <a:t>and find the </a:t>
            </a:r>
            <a:r>
              <a:rPr lang="en-US" b="1" dirty="0" smtClean="0"/>
              <a:t>smallest</a:t>
            </a:r>
            <a:r>
              <a:rPr lang="en-US" dirty="0" smtClean="0"/>
              <a:t> item:</a:t>
            </a:r>
          </a:p>
          <a:p>
            <a:pPr lvl="1"/>
            <a:r>
              <a:rPr lang="en-US" dirty="0" smtClean="0"/>
              <a:t>Swap the smallest item into the right place </a:t>
            </a:r>
          </a:p>
          <a:p>
            <a:pPr lvl="1"/>
            <a:r>
              <a:rPr lang="en-US" dirty="0" smtClean="0"/>
              <a:t>(Also could: remove the item and put it at the end of an another array or linked list.</a:t>
            </a:r>
            <a:r>
              <a:rPr lang="en-US" i="1" dirty="0" smtClean="0"/>
              <a:t>)</a:t>
            </a:r>
            <a:endParaRPr lang="en-US" dirty="0" smtClean="0"/>
          </a:p>
          <a:p>
            <a:r>
              <a:rPr lang="en-US" b="1" dirty="0" smtClean="0"/>
              <a:t>Invariant: </a:t>
            </a:r>
            <a:r>
              <a:rPr lang="en-US" dirty="0" smtClean="0"/>
              <a:t>at the </a:t>
            </a:r>
            <a:r>
              <a:rPr lang="en-US" i="1" dirty="0" err="1" smtClean="0"/>
              <a:t>k</a:t>
            </a:r>
            <a:r>
              <a:rPr lang="en-US" dirty="0" err="1" smtClean="0"/>
              <a:t>th</a:t>
            </a:r>
            <a:r>
              <a:rPr lang="en-US" dirty="0" smtClean="0"/>
              <a:t> iteration, the </a:t>
            </a:r>
            <a:r>
              <a:rPr lang="en-US" i="1" dirty="0" smtClean="0"/>
              <a:t>k smallest </a:t>
            </a:r>
            <a:r>
              <a:rPr lang="en-US" dirty="0" smtClean="0"/>
              <a:t>elements of the input </a:t>
            </a:r>
            <a:r>
              <a:rPr lang="en-US" i="1" dirty="0" smtClean="0"/>
              <a:t>I</a:t>
            </a:r>
            <a:r>
              <a:rPr lang="en-US" dirty="0" smtClean="0"/>
              <a:t> are sorted. </a:t>
            </a:r>
          </a:p>
        </p:txBody>
      </p:sp>
      <p:pic>
        <p:nvPicPr>
          <p:cNvPr id="63492"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282054" y="5727510"/>
            <a:ext cx="7946408" cy="1143000"/>
          </a:xfrm>
          <a:prstGeom prst="borderCallout1">
            <a:avLst>
              <a:gd name="adj1" fmla="val 76614"/>
              <a:gd name="adj2" fmla="val 100849"/>
              <a:gd name="adj3" fmla="val 30478"/>
              <a:gd name="adj4" fmla="val 10568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What is the </a:t>
            </a:r>
            <a:r>
              <a:rPr lang="en-US" sz="2800" dirty="0" smtClean="0"/>
              <a:t>Big-O runtime of Selection Sort?</a:t>
            </a:r>
          </a:p>
          <a:p>
            <a:pPr algn="ctr" fontAlgn="auto">
              <a:spcBef>
                <a:spcPts val="0"/>
              </a:spcBef>
              <a:spcAft>
                <a:spcPts val="0"/>
              </a:spcAft>
              <a:defRPr/>
            </a:pPr>
            <a:endParaRPr lang="en-US" sz="1100" dirty="0" smtClean="0"/>
          </a:p>
          <a:p>
            <a:pPr algn="ctr" fontAlgn="auto">
              <a:spcBef>
                <a:spcPts val="0"/>
              </a:spcBef>
              <a:spcAft>
                <a:spcPts val="0"/>
              </a:spcAft>
              <a:defRPr/>
            </a:pPr>
            <a:r>
              <a:rPr lang="en-US" sz="2000" dirty="0" smtClean="0"/>
              <a:t>A) O(N)		B) O(N log N) 	C) O(N</a:t>
            </a:r>
            <a:r>
              <a:rPr lang="en-US" sz="2000" baseline="30000" dirty="0" smtClean="0"/>
              <a:t>2</a:t>
            </a:r>
            <a:r>
              <a:rPr lang="en-US" sz="2000" dirty="0" smtClean="0"/>
              <a:t>) 		D) O(2</a:t>
            </a:r>
            <a:r>
              <a:rPr lang="en-US" sz="2000" baseline="30000" dirty="0" smtClean="0"/>
              <a:t>N</a:t>
            </a:r>
            <a:r>
              <a:rPr lang="en-US" sz="2000" dirty="0" smtClean="0"/>
              <a:t>)         E) ??</a:t>
            </a:r>
            <a:endParaRPr lang="en-US" sz="1600" dirty="0"/>
          </a:p>
        </p:txBody>
      </p:sp>
    </p:spTree>
    <p:extLst>
      <p:ext uri="{BB962C8B-B14F-4D97-AF65-F5344CB8AC3E}">
        <p14:creationId xmlns:p14="http://schemas.microsoft.com/office/powerpoint/2010/main" val="298750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219200" y="411163"/>
          <a:ext cx="7848600" cy="6370639"/>
        </p:xfrm>
        <a:graphic>
          <a:graphicData uri="http://schemas.openxmlformats.org/drawingml/2006/table">
            <a:tbl>
              <a:tblPr firstRow="1" bandRow="1">
                <a:tableStyleId>{5C22544A-7EE6-4342-B048-85BDC9FD1C3A}</a:tableStyleId>
              </a:tblPr>
              <a:tblGrid>
                <a:gridCol w="784860"/>
                <a:gridCol w="784860"/>
                <a:gridCol w="784860"/>
                <a:gridCol w="784860"/>
                <a:gridCol w="784860"/>
                <a:gridCol w="784860"/>
                <a:gridCol w="784860"/>
                <a:gridCol w="784860"/>
                <a:gridCol w="784860"/>
                <a:gridCol w="784860"/>
              </a:tblGrid>
              <a:tr h="579149">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79149">
                <a:tc>
                  <a:txBody>
                    <a:bodyPr/>
                    <a:lstStyle/>
                    <a:p>
                      <a:pPr algn="ctr"/>
                      <a:r>
                        <a:rPr lang="en-US" sz="3200" b="1" dirty="0" smtClean="0">
                          <a:solidFill>
                            <a:schemeClr val="tx1"/>
                          </a:solidFill>
                        </a:rPr>
                        <a:t>0</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3</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4</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7</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9</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12</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3200" b="1" dirty="0" smtClean="0">
                          <a:solidFill>
                            <a:schemeClr val="tx1"/>
                          </a:solidFill>
                        </a:rPr>
                        <a:t>15</a:t>
                      </a:r>
                      <a:endParaRPr lang="en-US" sz="3200" b="1" dirty="0">
                        <a:solidFill>
                          <a:schemeClr val="tx1"/>
                        </a:solidFill>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5" name="Rectangle 4"/>
          <p:cNvSpPr/>
          <p:nvPr/>
        </p:nvSpPr>
        <p:spPr>
          <a:xfrm rot="16200000">
            <a:off x="-1710034" y="3127801"/>
            <a:ext cx="4495800" cy="830997"/>
          </a:xfrm>
          <a:prstGeom prst="rect">
            <a:avLst/>
          </a:prstGeom>
          <a:noFill/>
        </p:spPr>
        <p:txBody>
          <a:bodyPr>
            <a:spAutoFit/>
          </a:bodyPr>
          <a:lstStyle/>
          <a:p>
            <a:pPr algn="ctr">
              <a:defRPr/>
            </a:pPr>
            <a:r>
              <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Selection Sort</a:t>
            </a:r>
          </a:p>
        </p:txBody>
      </p:sp>
      <p:pic>
        <p:nvPicPr>
          <p:cNvPr id="62601" name="Picture 4" descr="http://upload.wikimedia.org/wikipedia/commons/thumb/8/80/Selection.svg/558px-Sele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0" y="990600"/>
            <a:ext cx="784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1219200" y="1524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219200" y="2133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1219200" y="26670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1219200" y="3276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219200" y="3886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219200" y="4419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219200" y="5029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219200" y="55626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219200" y="6172200"/>
            <a:ext cx="784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ine Callout 1 15"/>
          <p:cNvSpPr/>
          <p:nvPr/>
        </p:nvSpPr>
        <p:spPr>
          <a:xfrm>
            <a:off x="2514600" y="1219200"/>
            <a:ext cx="4191000" cy="1295400"/>
          </a:xfrm>
          <a:prstGeom prst="borderCallout1">
            <a:avLst>
              <a:gd name="adj1" fmla="val -17664"/>
              <a:gd name="adj2" fmla="val -14394"/>
              <a:gd name="adj3" fmla="val 50543"/>
              <a:gd name="adj4" fmla="val 13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Swap the 15 with whatever is the smallest element</a:t>
            </a:r>
          </a:p>
        </p:txBody>
      </p:sp>
      <p:sp>
        <p:nvSpPr>
          <p:cNvPr id="27" name="Line Callout 1 26"/>
          <p:cNvSpPr/>
          <p:nvPr/>
        </p:nvSpPr>
        <p:spPr>
          <a:xfrm>
            <a:off x="2819400" y="2667000"/>
            <a:ext cx="4191000" cy="1295400"/>
          </a:xfrm>
          <a:prstGeom prst="borderCallout1">
            <a:avLst>
              <a:gd name="adj1" fmla="val -88252"/>
              <a:gd name="adj2" fmla="val 118666"/>
              <a:gd name="adj3" fmla="val 45572"/>
              <a:gd name="adj4" fmla="val 9847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We swapped the 0 and the 15 (shown in gray)</a:t>
            </a:r>
          </a:p>
        </p:txBody>
      </p:sp>
      <p:sp>
        <p:nvSpPr>
          <p:cNvPr id="29" name="Line Callout 1 28"/>
          <p:cNvSpPr/>
          <p:nvPr/>
        </p:nvSpPr>
        <p:spPr>
          <a:xfrm>
            <a:off x="3733800" y="4114800"/>
            <a:ext cx="4191000" cy="1295400"/>
          </a:xfrm>
          <a:prstGeom prst="borderCallout1">
            <a:avLst>
              <a:gd name="adj1" fmla="val -129014"/>
              <a:gd name="adj2" fmla="val -10092"/>
              <a:gd name="adj3" fmla="val 17734"/>
              <a:gd name="adj4" fmla="val -16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At this point the first 3 elements are sorted and in their final locations. </a:t>
            </a:r>
          </a:p>
        </p:txBody>
      </p:sp>
    </p:spTree>
    <p:extLst>
      <p:ext uri="{BB962C8B-B14F-4D97-AF65-F5344CB8AC3E}">
        <p14:creationId xmlns:p14="http://schemas.microsoft.com/office/powerpoint/2010/main" val="2400751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0" nodeType="clickEffect">
                                  <p:stCondLst>
                                    <p:cond delay="0"/>
                                  </p:stCondLst>
                                  <p:childTnLst>
                                    <p:anim calcmode="lin" valueType="num">
                                      <p:cBhvr additive="base">
                                        <p:cTn id="14" dur="500"/>
                                        <p:tgtEl>
                                          <p:spTgt spid="17"/>
                                        </p:tgtEl>
                                        <p:attrNameLst>
                                          <p:attrName>ppt_x</p:attrName>
                                        </p:attrNameLst>
                                      </p:cBhvr>
                                      <p:tavLst>
                                        <p:tav tm="0">
                                          <p:val>
                                            <p:strVal val="ppt_x"/>
                                          </p:val>
                                        </p:tav>
                                        <p:tav tm="100000">
                                          <p:val>
                                            <p:strVal val="ppt_x"/>
                                          </p:val>
                                        </p:tav>
                                      </p:tavLst>
                                    </p:anim>
                                    <p:anim calcmode="lin" valueType="num">
                                      <p:cBhvr additive="base">
                                        <p:cTn id="15" dur="500"/>
                                        <p:tgtEl>
                                          <p:spTgt spid="17"/>
                                        </p:tgtEl>
                                        <p:attrNameLst>
                                          <p:attrName>ppt_y</p:attrName>
                                        </p:attrNameLst>
                                      </p:cBhvr>
                                      <p:tavLst>
                                        <p:tav tm="0">
                                          <p:val>
                                            <p:strVal val="ppt_y"/>
                                          </p:val>
                                        </p:tav>
                                        <p:tav tm="100000">
                                          <p:val>
                                            <p:strVal val="1+ppt_h/2"/>
                                          </p:val>
                                        </p:tav>
                                      </p:tavLst>
                                    </p:anim>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16" grpId="0" animBg="1" autoUpdateAnimBg="0"/>
      <p:bldP spid="16" grpId="1" animBg="1"/>
      <p:bldP spid="27" grpId="0" animBg="1" autoUpdateAnimBg="0"/>
      <p:bldP spid="27" grpId="1" animBg="1"/>
      <p:bldP spid="29" grpId="0" animBg="1" autoUpdateAnimBg="0"/>
      <p:bldP spid="29"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r>
              <a:rPr lang="en-US" sz="4800" smtClean="0"/>
              <a:t>Stable and Non-Stable Sorting</a:t>
            </a:r>
          </a:p>
        </p:txBody>
      </p:sp>
      <p:pic>
        <p:nvPicPr>
          <p:cNvPr id="34819"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5750" y="2476500"/>
            <a:ext cx="95059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40C3DF8-6D76-4AFE-9FA8-D533F5A3E4A8}" type="slidenum">
              <a:rPr lang="en-US" smtClean="0"/>
              <a:pPr>
                <a:defRPr/>
              </a:pPr>
              <a:t>48</a:t>
            </a:fld>
            <a:endParaRPr lang="en-US"/>
          </a:p>
        </p:txBody>
      </p:sp>
    </p:spTree>
    <p:extLst>
      <p:ext uri="{BB962C8B-B14F-4D97-AF65-F5344CB8AC3E}">
        <p14:creationId xmlns:p14="http://schemas.microsoft.com/office/powerpoint/2010/main" val="1079713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Stable Sort</a:t>
            </a:r>
          </a:p>
        </p:txBody>
      </p:sp>
      <p:sp>
        <p:nvSpPr>
          <p:cNvPr id="35843" name="Content Placeholder 2"/>
          <p:cNvSpPr>
            <a:spLocks noGrp="1"/>
          </p:cNvSpPr>
          <p:nvPr>
            <p:ph idx="1"/>
          </p:nvPr>
        </p:nvSpPr>
        <p:spPr>
          <a:xfrm>
            <a:off x="457200" y="1676400"/>
            <a:ext cx="8229600" cy="4525963"/>
          </a:xfrm>
        </p:spPr>
        <p:txBody>
          <a:bodyPr/>
          <a:lstStyle/>
          <a:p>
            <a:r>
              <a:rPr lang="en-US" smtClean="0"/>
              <a:t>Sometimes there are equivalent keys in a data structure that is sorted.</a:t>
            </a:r>
          </a:p>
          <a:p>
            <a:r>
              <a:rPr lang="en-US" smtClean="0"/>
              <a:t>Sometimes it matters if you change the order of those equivalent keys</a:t>
            </a:r>
          </a:p>
          <a:p>
            <a:pPr lvl="1"/>
            <a:r>
              <a:rPr lang="en-US" smtClean="0"/>
              <a:t>E.g. Sorting music by song and then artist should keep each artists songs alphabetized</a:t>
            </a:r>
          </a:p>
          <a:p>
            <a:r>
              <a:rPr lang="en-US" smtClean="0"/>
              <a:t>We call a sort “stable” if it doesn’t change the order of equivalent keys</a:t>
            </a:r>
          </a:p>
        </p:txBody>
      </p:sp>
    </p:spTree>
    <p:extLst>
      <p:ext uri="{BB962C8B-B14F-4D97-AF65-F5344CB8AC3E}">
        <p14:creationId xmlns:p14="http://schemas.microsoft.com/office/powerpoint/2010/main" val="611911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7" y="76200"/>
            <a:ext cx="9181505" cy="1143000"/>
          </a:xfrm>
        </p:spPr>
        <p:txBody>
          <a:bodyPr/>
          <a:lstStyle/>
          <a:p>
            <a:r>
              <a:rPr lang="en-US" b="1" dirty="0" smtClean="0"/>
              <a:t>Calling another constructor in the class</a:t>
            </a:r>
            <a:endParaRPr lang="en-US" b="1"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05327"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Callout 1 6"/>
          <p:cNvSpPr/>
          <p:nvPr/>
        </p:nvSpPr>
        <p:spPr>
          <a:xfrm>
            <a:off x="5334000" y="2514600"/>
            <a:ext cx="3352800" cy="1295400"/>
          </a:xfrm>
          <a:prstGeom prst="borderCallout1">
            <a:avLst>
              <a:gd name="adj1" fmla="val 96940"/>
              <a:gd name="adj2" fmla="val -59214"/>
              <a:gd name="adj3" fmla="val 54194"/>
              <a:gd name="adj4" fmla="val -75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Call the OTHER constructor</a:t>
            </a:r>
          </a:p>
          <a:p>
            <a:pPr algn="ctr" fontAlgn="auto">
              <a:spcBef>
                <a:spcPts val="0"/>
              </a:spcBef>
              <a:spcAft>
                <a:spcPts val="0"/>
              </a:spcAft>
              <a:defRPr/>
            </a:pPr>
            <a:r>
              <a:rPr lang="en-US" sz="2800" dirty="0" smtClean="0"/>
              <a:t>(Weird use of </a:t>
            </a:r>
            <a:r>
              <a:rPr lang="en-US" sz="2800" dirty="0" smtClean="0">
                <a:latin typeface="Courier New" pitchFamily="49" charset="0"/>
                <a:cs typeface="Courier New" pitchFamily="49" charset="0"/>
              </a:rPr>
              <a:t>this</a:t>
            </a:r>
            <a:r>
              <a:rPr lang="en-US" sz="2800" dirty="0" smtClean="0"/>
              <a:t>) </a:t>
            </a:r>
            <a:endParaRPr lang="en-US" sz="1600" dirty="0"/>
          </a:p>
        </p:txBody>
      </p:sp>
    </p:spTree>
    <p:extLst>
      <p:ext uri="{BB962C8B-B14F-4D97-AF65-F5344CB8AC3E}">
        <p14:creationId xmlns:p14="http://schemas.microsoft.com/office/powerpoint/2010/main" val="256628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87375" y="2698750"/>
            <a:ext cx="8229600" cy="1143000"/>
          </a:xfrm>
        </p:spPr>
        <p:txBody>
          <a:bodyPr/>
          <a:lstStyle/>
          <a:p>
            <a:r>
              <a:rPr lang="en-US" sz="16600" b="1" dirty="0" smtClean="0"/>
              <a:t>Radix </a:t>
            </a:r>
            <a:r>
              <a:rPr lang="en-US" sz="16600" b="1" dirty="0" smtClean="0"/>
              <a:t>Sort</a:t>
            </a:r>
            <a:br>
              <a:rPr lang="en-US" sz="16600" b="1" dirty="0" smtClean="0"/>
            </a:br>
            <a:r>
              <a:rPr lang="en-US" sz="5400" dirty="0" smtClean="0"/>
              <a:t>(an example of a stable sort)</a:t>
            </a:r>
            <a:endParaRPr lang="en-US" sz="8800" dirty="0" smtClean="0"/>
          </a:p>
        </p:txBody>
      </p:sp>
    </p:spTree>
    <p:extLst>
      <p:ext uri="{BB962C8B-B14F-4D97-AF65-F5344CB8AC3E}">
        <p14:creationId xmlns:p14="http://schemas.microsoft.com/office/powerpoint/2010/main" val="40850573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Easy Sorting Problems…</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75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9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3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7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5150" y="2286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extLst>
              <p:ext uri="{D42A27DB-BD31-4B8C-83A1-F6EECF244321}">
                <p14:modId xmlns:p14="http://schemas.microsoft.com/office/powerpoint/2010/main" val="1092970141"/>
              </p:ext>
            </p:extLst>
          </p:nvPr>
        </p:nvGraphicFramePr>
        <p:xfrm>
          <a:off x="0" y="2590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7" name="Content Placeholder 2"/>
          <p:cNvSpPr>
            <a:spLocks noGrp="1"/>
          </p:cNvSpPr>
          <p:nvPr>
            <p:ph idx="1"/>
          </p:nvPr>
        </p:nvSpPr>
        <p:spPr/>
        <p:txBody>
          <a:bodyPr/>
          <a:lstStyle/>
          <a:p>
            <a:r>
              <a:rPr lang="en-US" dirty="0" smtClean="0"/>
              <a:t>Sort </a:t>
            </a:r>
            <a:r>
              <a:rPr lang="en-US" dirty="0">
                <a:latin typeface="Courier New" pitchFamily="49" charset="0"/>
                <a:cs typeface="Courier New" pitchFamily="49" charset="0"/>
              </a:rPr>
              <a:t>N</a:t>
            </a:r>
            <a:r>
              <a:rPr lang="en-US" dirty="0" smtClean="0"/>
              <a:t> </a:t>
            </a:r>
            <a:r>
              <a:rPr lang="en-US" dirty="0" smtClean="0"/>
              <a:t>numbers in the range 0 to </a:t>
            </a:r>
            <a:r>
              <a:rPr lang="en-US" dirty="0" smtClean="0"/>
              <a:t>9</a:t>
            </a:r>
            <a:endParaRPr lang="en-US" dirty="0" smtClean="0"/>
          </a:p>
        </p:txBody>
      </p:sp>
      <p:sp>
        <p:nvSpPr>
          <p:cNvPr id="18" name="Line Callout 1 17"/>
          <p:cNvSpPr/>
          <p:nvPr/>
        </p:nvSpPr>
        <p:spPr>
          <a:xfrm>
            <a:off x="250115" y="3429000"/>
            <a:ext cx="4169485" cy="3429000"/>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How fast could you sort </a:t>
            </a:r>
          </a:p>
          <a:p>
            <a:pPr algn="ctr" fontAlgn="auto">
              <a:spcBef>
                <a:spcPts val="0"/>
              </a:spcBef>
              <a:spcAft>
                <a:spcPts val="0"/>
              </a:spcAft>
              <a:defRPr/>
            </a:pPr>
            <a:r>
              <a:rPr lang="en-US" sz="2800" dirty="0" smtClean="0"/>
              <a:t>N numbers </a:t>
            </a:r>
          </a:p>
          <a:p>
            <a:pPr algn="ctr" fontAlgn="auto">
              <a:spcBef>
                <a:spcPts val="0"/>
              </a:spcBef>
              <a:spcAft>
                <a:spcPts val="0"/>
              </a:spcAft>
              <a:defRPr/>
            </a:pPr>
            <a:r>
              <a:rPr lang="en-US" sz="2800" dirty="0" smtClean="0"/>
              <a:t>in the range 0 to B? </a:t>
            </a:r>
            <a:endParaRPr lang="en-US" sz="2800" dirty="0" smtClean="0"/>
          </a:p>
          <a:p>
            <a:pPr fontAlgn="auto">
              <a:spcBef>
                <a:spcPts val="0"/>
              </a:spcBef>
              <a:spcAft>
                <a:spcPts val="0"/>
              </a:spcAft>
              <a:defRPr/>
            </a:pPr>
            <a:endParaRPr lang="en-US" sz="1100" dirty="0" smtClean="0"/>
          </a:p>
          <a:p>
            <a:pPr marL="457200" indent="-457200" fontAlgn="auto">
              <a:spcBef>
                <a:spcPts val="0"/>
              </a:spcBef>
              <a:spcAft>
                <a:spcPts val="0"/>
              </a:spcAft>
              <a:buAutoNum type="alphaUcParenR"/>
              <a:defRPr/>
            </a:pPr>
            <a:r>
              <a:rPr lang="en-US" sz="2400" dirty="0" smtClean="0"/>
              <a:t>O(N)	</a:t>
            </a:r>
          </a:p>
          <a:p>
            <a:pPr marL="457200" indent="-457200" fontAlgn="auto">
              <a:spcBef>
                <a:spcPts val="0"/>
              </a:spcBef>
              <a:spcAft>
                <a:spcPts val="0"/>
              </a:spcAft>
              <a:buAutoNum type="alphaUcParenR"/>
              <a:defRPr/>
            </a:pPr>
            <a:r>
              <a:rPr lang="en-US" sz="2400" dirty="0" smtClean="0"/>
              <a:t>O(B) 	</a:t>
            </a:r>
          </a:p>
          <a:p>
            <a:pPr marL="457200" indent="-457200" fontAlgn="auto">
              <a:spcBef>
                <a:spcPts val="0"/>
              </a:spcBef>
              <a:spcAft>
                <a:spcPts val="0"/>
              </a:spcAft>
              <a:buAutoNum type="alphaUcParenR"/>
              <a:defRPr/>
            </a:pPr>
            <a:r>
              <a:rPr lang="en-US" sz="2400" dirty="0" smtClean="0"/>
              <a:t>O(N+B) </a:t>
            </a:r>
          </a:p>
          <a:p>
            <a:pPr marL="457200" indent="-457200" fontAlgn="auto">
              <a:spcBef>
                <a:spcPts val="0"/>
              </a:spcBef>
              <a:spcAft>
                <a:spcPts val="0"/>
              </a:spcAft>
              <a:buAutoNum type="alphaUcParenR"/>
              <a:defRPr/>
            </a:pPr>
            <a:r>
              <a:rPr lang="en-US" sz="2400" dirty="0" smtClean="0"/>
              <a:t>O(N*B)</a:t>
            </a:r>
          </a:p>
          <a:p>
            <a:pPr marL="457200" indent="-457200" fontAlgn="auto">
              <a:spcBef>
                <a:spcPts val="0"/>
              </a:spcBef>
              <a:spcAft>
                <a:spcPts val="0"/>
              </a:spcAft>
              <a:buAutoNum type="alphaUcParenR"/>
              <a:defRPr/>
            </a:pPr>
            <a:r>
              <a:rPr lang="en-US" sz="2400" dirty="0" smtClean="0"/>
              <a:t>E) ??</a:t>
            </a:r>
            <a:endParaRPr lang="en-US" dirty="0"/>
          </a:p>
        </p:txBody>
      </p:sp>
      <p:sp>
        <p:nvSpPr>
          <p:cNvPr id="19" name="Line Callout 1 18"/>
          <p:cNvSpPr/>
          <p:nvPr/>
        </p:nvSpPr>
        <p:spPr>
          <a:xfrm>
            <a:off x="5921376" y="4870260"/>
            <a:ext cx="2999142" cy="1714500"/>
          </a:xfrm>
          <a:prstGeom prst="borderCallout1">
            <a:avLst>
              <a:gd name="adj1" fmla="val 30047"/>
              <a:gd name="adj2" fmla="val 6908"/>
              <a:gd name="adj3" fmla="val -37582"/>
              <a:gd name="adj4" fmla="val -7247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In Big-O defining your variables is super important!</a:t>
            </a:r>
            <a:endParaRPr lang="en-US" dirty="0"/>
          </a:p>
        </p:txBody>
      </p:sp>
    </p:spTree>
    <p:extLst>
      <p:ext uri="{BB962C8B-B14F-4D97-AF65-F5344CB8AC3E}">
        <p14:creationId xmlns:p14="http://schemas.microsoft.com/office/powerpoint/2010/main" val="337673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Harder Sorting Problems… Approach 1 </a:t>
            </a:r>
            <a:r>
              <a:rPr lang="en-US" dirty="0" smtClean="0"/>
              <a:t>– Two stages</a:t>
            </a:r>
            <a:endParaRPr lang="en-US" dirty="0" smtClean="0"/>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1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25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9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1350" y="38862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76200" y="4191000"/>
          <a:ext cx="9144000" cy="944822"/>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944563">
                <a:tc>
                  <a:txBody>
                    <a:bodyPr/>
                    <a:lstStyle/>
                    <a:p>
                      <a:pPr algn="ctr"/>
                      <a:r>
                        <a:rPr lang="en-US" sz="2800" dirty="0" smtClean="0">
                          <a:solidFill>
                            <a:schemeClr val="tx1"/>
                          </a:solidFill>
                        </a:rPr>
                        <a:t>0 – </a:t>
                      </a:r>
                    </a:p>
                    <a:p>
                      <a:pPr algn="ctr"/>
                      <a:r>
                        <a:rPr lang="en-US" sz="2800" dirty="0" smtClean="0">
                          <a:solidFill>
                            <a:schemeClr val="tx1"/>
                          </a:solidFill>
                        </a:rPr>
                        <a:t>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10-19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20-29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30-39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40-49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50-59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60-69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70-79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80-89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90-99</a:t>
                      </a:r>
                      <a:endParaRPr lang="en-US" sz="2800" dirty="0">
                        <a:solidFill>
                          <a:schemeClr val="tx1"/>
                        </a:solidFill>
                      </a:endParaRPr>
                    </a:p>
                  </a:txBody>
                  <a:tcPr marT="45691" marB="45691">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8936" name="Content Placeholder 2"/>
          <p:cNvSpPr>
            <a:spLocks noGrp="1"/>
          </p:cNvSpPr>
          <p:nvPr>
            <p:ph idx="1"/>
          </p:nvPr>
        </p:nvSpPr>
        <p:spPr>
          <a:xfrm>
            <a:off x="457200" y="1600200"/>
            <a:ext cx="8229600" cy="2667000"/>
          </a:xfrm>
        </p:spPr>
        <p:txBody>
          <a:bodyPr/>
          <a:lstStyle/>
          <a:p>
            <a:r>
              <a:rPr lang="en-US" dirty="0" smtClean="0"/>
              <a:t>Sort </a:t>
            </a:r>
            <a:r>
              <a:rPr lang="en-US" dirty="0">
                <a:latin typeface="Courier New" pitchFamily="49" charset="0"/>
                <a:cs typeface="Courier New" pitchFamily="49" charset="0"/>
              </a:rPr>
              <a:t>N</a:t>
            </a:r>
            <a:r>
              <a:rPr lang="en-US" dirty="0" smtClean="0"/>
              <a:t> </a:t>
            </a:r>
            <a:r>
              <a:rPr lang="en-US" dirty="0" smtClean="0"/>
              <a:t>numbers in the range 0 to 99</a:t>
            </a:r>
          </a:p>
          <a:p>
            <a:r>
              <a:rPr lang="en-US" dirty="0" smtClean="0"/>
              <a:t>Make some buckets and calculate what bucket they need to go into.</a:t>
            </a:r>
          </a:p>
          <a:p>
            <a:r>
              <a:rPr lang="en-US" dirty="0" smtClean="0"/>
              <a:t>Then sort each bucket</a:t>
            </a:r>
          </a:p>
        </p:txBody>
      </p:sp>
      <p:sp>
        <p:nvSpPr>
          <p:cNvPr id="2" name="Slide Number Placeholder 1"/>
          <p:cNvSpPr>
            <a:spLocks noGrp="1"/>
          </p:cNvSpPr>
          <p:nvPr>
            <p:ph type="sldNum" sz="quarter" idx="12"/>
          </p:nvPr>
        </p:nvSpPr>
        <p:spPr/>
        <p:txBody>
          <a:bodyPr/>
          <a:lstStyle/>
          <a:p>
            <a:pPr>
              <a:defRPr/>
            </a:pPr>
            <a:fld id="{907AB6A5-86B5-42F3-86C3-6BB89B665AF2}" type="slidenum">
              <a:rPr lang="en-US" smtClean="0"/>
              <a:pPr>
                <a:defRPr/>
              </a:pPr>
              <a:t>52</a:t>
            </a:fld>
            <a:endParaRPr lang="en-US"/>
          </a:p>
        </p:txBody>
      </p:sp>
    </p:spTree>
    <p:extLst>
      <p:ext uri="{BB962C8B-B14F-4D97-AF65-F5344CB8AC3E}">
        <p14:creationId xmlns:p14="http://schemas.microsoft.com/office/powerpoint/2010/main" val="1221674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93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Harder Sorting Problems… Approach 2</a:t>
            </a:r>
          </a:p>
        </p:txBody>
      </p:sp>
      <p:pic>
        <p:nvPicPr>
          <p:cNvPr id="399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9960" name="Content Placeholder 2"/>
          <p:cNvSpPr>
            <a:spLocks noGrp="1"/>
          </p:cNvSpPr>
          <p:nvPr>
            <p:ph idx="1"/>
          </p:nvPr>
        </p:nvSpPr>
        <p:spPr>
          <a:xfrm>
            <a:off x="304800" y="1371600"/>
            <a:ext cx="8839200" cy="533400"/>
          </a:xfrm>
        </p:spPr>
        <p:txBody>
          <a:bodyPr/>
          <a:lstStyle/>
          <a:p>
            <a:r>
              <a:rPr lang="en-US" dirty="0" smtClean="0"/>
              <a:t>Sort </a:t>
            </a:r>
            <a:r>
              <a:rPr lang="en-US" dirty="0">
                <a:latin typeface="Courier New" pitchFamily="49" charset="0"/>
                <a:cs typeface="Courier New" pitchFamily="49" charset="0"/>
              </a:rPr>
              <a:t>N</a:t>
            </a:r>
            <a:r>
              <a:rPr lang="en-US" dirty="0" smtClean="0"/>
              <a:t> </a:t>
            </a:r>
            <a:r>
              <a:rPr lang="en-US" dirty="0" smtClean="0"/>
              <a:t>numbers in the range 0 to 99</a:t>
            </a:r>
          </a:p>
          <a:p>
            <a:r>
              <a:rPr lang="en-US" dirty="0" smtClean="0"/>
              <a:t>First sort by the one’s digit </a:t>
            </a:r>
            <a:r>
              <a:rPr lang="en-US" sz="2800" i="1" dirty="0" smtClean="0"/>
              <a:t>(this is counter intuitive)</a:t>
            </a:r>
            <a:endParaRPr lang="en-US" i="1" dirty="0" smtClean="0"/>
          </a:p>
          <a:p>
            <a:pPr>
              <a:buFont typeface="Arial" charset="0"/>
              <a:buNone/>
            </a:pPr>
            <a:endParaRPr lang="en-US" sz="4800" i="1" dirty="0" smtClean="0"/>
          </a:p>
        </p:txBody>
      </p:sp>
      <p:sp>
        <p:nvSpPr>
          <p:cNvPr id="18" name="Oval 17"/>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19" name="Oval 18"/>
          <p:cNvSpPr/>
          <p:nvPr/>
        </p:nvSpPr>
        <p:spPr>
          <a:xfrm>
            <a:off x="64770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20" name="Oval 19"/>
          <p:cNvSpPr/>
          <p:nvPr/>
        </p:nvSpPr>
        <p:spPr>
          <a:xfrm>
            <a:off x="1524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21" name="Oval 20"/>
          <p:cNvSpPr/>
          <p:nvPr/>
        </p:nvSpPr>
        <p:spPr>
          <a:xfrm>
            <a:off x="4648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22" name="Oval 21"/>
          <p:cNvSpPr/>
          <p:nvPr/>
        </p:nvSpPr>
        <p:spPr>
          <a:xfrm>
            <a:off x="4648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23" name="Oval 22"/>
          <p:cNvSpPr/>
          <p:nvPr/>
        </p:nvSpPr>
        <p:spPr>
          <a:xfrm>
            <a:off x="46482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24" name="Oval 23"/>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25" name="Oval 24"/>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26" name="Oval 25"/>
          <p:cNvSpPr/>
          <p:nvPr/>
        </p:nvSpPr>
        <p:spPr>
          <a:xfrm>
            <a:off x="19812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27" name="Oval 26"/>
          <p:cNvSpPr/>
          <p:nvPr/>
        </p:nvSpPr>
        <p:spPr>
          <a:xfrm>
            <a:off x="73914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28" name="Oval 27"/>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2" name="Slide Number Placeholder 1"/>
          <p:cNvSpPr>
            <a:spLocks noGrp="1"/>
          </p:cNvSpPr>
          <p:nvPr>
            <p:ph type="sldNum" sz="quarter" idx="12"/>
          </p:nvPr>
        </p:nvSpPr>
        <p:spPr/>
        <p:txBody>
          <a:bodyPr/>
          <a:lstStyle/>
          <a:p>
            <a:pPr>
              <a:defRPr/>
            </a:pPr>
            <a:fld id="{2EC1DD67-474A-436F-B802-AACF675647A1}" type="slidenum">
              <a:rPr lang="en-US" smtClean="0"/>
              <a:pPr>
                <a:defRPr/>
              </a:pPr>
              <a:t>53</a:t>
            </a:fld>
            <a:endParaRPr lang="en-US"/>
          </a:p>
        </p:txBody>
      </p:sp>
    </p:spTree>
    <p:extLst>
      <p:ext uri="{BB962C8B-B14F-4D97-AF65-F5344CB8AC3E}">
        <p14:creationId xmlns:p14="http://schemas.microsoft.com/office/powerpoint/2010/main" val="25498956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45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21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8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74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50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26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5029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91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553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315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77200" y="5257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0973" name="Title 1"/>
          <p:cNvSpPr>
            <a:spLocks noGrp="1"/>
          </p:cNvSpPr>
          <p:nvPr>
            <p:ph type="title"/>
          </p:nvPr>
        </p:nvSpPr>
        <p:spPr>
          <a:xfrm>
            <a:off x="228600" y="0"/>
            <a:ext cx="8915400" cy="1143000"/>
          </a:xfrm>
        </p:spPr>
        <p:txBody>
          <a:bodyPr/>
          <a:lstStyle/>
          <a:p>
            <a:r>
              <a:rPr lang="en-US" smtClean="0"/>
              <a:t>Combine the buckets </a:t>
            </a:r>
            <a:endParaRPr lang="en-US" sz="3600" b="0" smtClean="0"/>
          </a:p>
        </p:txBody>
      </p:sp>
      <p:pic>
        <p:nvPicPr>
          <p:cNvPr id="409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1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5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9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1350" y="36576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 name="Table 53"/>
          <p:cNvGraphicFramePr>
            <a:graphicFrameLocks noGrp="1"/>
          </p:cNvGraphicFramePr>
          <p:nvPr/>
        </p:nvGraphicFramePr>
        <p:xfrm>
          <a:off x="76200" y="39624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5" name="Oval 54"/>
          <p:cNvSpPr/>
          <p:nvPr/>
        </p:nvSpPr>
        <p:spPr>
          <a:xfrm>
            <a:off x="83820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6" name="Oval 55"/>
          <p:cNvSpPr/>
          <p:nvPr/>
        </p:nvSpPr>
        <p:spPr>
          <a:xfrm>
            <a:off x="65532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57" name="Oval 56"/>
          <p:cNvSpPr/>
          <p:nvPr/>
        </p:nvSpPr>
        <p:spPr>
          <a:xfrm>
            <a:off x="2286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8" name="Oval 57"/>
          <p:cNvSpPr/>
          <p:nvPr/>
        </p:nvSpPr>
        <p:spPr>
          <a:xfrm>
            <a:off x="4724400" y="1676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59" name="Oval 58"/>
          <p:cNvSpPr/>
          <p:nvPr/>
        </p:nvSpPr>
        <p:spPr>
          <a:xfrm>
            <a:off x="4724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0" name="Oval 59"/>
          <p:cNvSpPr/>
          <p:nvPr/>
        </p:nvSpPr>
        <p:spPr>
          <a:xfrm>
            <a:off x="47244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61" name="Oval 60"/>
          <p:cNvSpPr/>
          <p:nvPr/>
        </p:nvSpPr>
        <p:spPr>
          <a:xfrm>
            <a:off x="2971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83820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63" name="Oval 62"/>
          <p:cNvSpPr/>
          <p:nvPr/>
        </p:nvSpPr>
        <p:spPr>
          <a:xfrm>
            <a:off x="20574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64" name="Oval 63"/>
          <p:cNvSpPr/>
          <p:nvPr/>
        </p:nvSpPr>
        <p:spPr>
          <a:xfrm>
            <a:off x="7467600" y="2438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Oval 64"/>
          <p:cNvSpPr/>
          <p:nvPr/>
        </p:nvSpPr>
        <p:spPr>
          <a:xfrm>
            <a:off x="7467600" y="3124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4" name="Oval 43"/>
          <p:cNvSpPr/>
          <p:nvPr/>
        </p:nvSpPr>
        <p:spPr>
          <a:xfrm>
            <a:off x="45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5" name="Oval 44"/>
          <p:cNvSpPr/>
          <p:nvPr/>
        </p:nvSpPr>
        <p:spPr>
          <a:xfrm>
            <a:off x="3505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6" name="Oval 45"/>
          <p:cNvSpPr/>
          <p:nvPr/>
        </p:nvSpPr>
        <p:spPr>
          <a:xfrm>
            <a:off x="8077200" y="5257800"/>
            <a:ext cx="685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7" name="Line Callout 1 46"/>
          <p:cNvSpPr/>
          <p:nvPr/>
        </p:nvSpPr>
        <p:spPr>
          <a:xfrm>
            <a:off x="6019800" y="3657600"/>
            <a:ext cx="2438400" cy="1447800"/>
          </a:xfrm>
          <a:prstGeom prst="borderCallout1">
            <a:avLst>
              <a:gd name="adj1" fmla="val 74106"/>
              <a:gd name="adj2" fmla="val -1752"/>
              <a:gd name="adj3" fmla="val 114599"/>
              <a:gd name="adj4" fmla="val -8057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 20’s are the correct relative order</a:t>
            </a:r>
          </a:p>
        </p:txBody>
      </p:sp>
      <p:sp>
        <p:nvSpPr>
          <p:cNvPr id="48" name="Line Callout 1 47"/>
          <p:cNvSpPr/>
          <p:nvPr/>
        </p:nvSpPr>
        <p:spPr>
          <a:xfrm>
            <a:off x="990600" y="1295400"/>
            <a:ext cx="2438400" cy="1447800"/>
          </a:xfrm>
          <a:prstGeom prst="borderCallout1">
            <a:avLst>
              <a:gd name="adj1" fmla="val 52757"/>
              <a:gd name="adj2" fmla="val 102297"/>
              <a:gd name="adj3" fmla="val 135059"/>
              <a:gd name="adj4" fmla="val 1549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Start from the first thing in the bucket</a:t>
            </a:r>
          </a:p>
        </p:txBody>
      </p:sp>
      <p:sp>
        <p:nvSpPr>
          <p:cNvPr id="2" name="Slide Number Placeholder 1"/>
          <p:cNvSpPr>
            <a:spLocks noGrp="1"/>
          </p:cNvSpPr>
          <p:nvPr>
            <p:ph type="sldNum" sz="quarter" idx="12"/>
          </p:nvPr>
        </p:nvSpPr>
        <p:spPr/>
        <p:txBody>
          <a:bodyPr/>
          <a:lstStyle/>
          <a:p>
            <a:pPr>
              <a:defRPr/>
            </a:pPr>
            <a:fld id="{E761FB08-FE35-42AA-844E-C2CF25621CA4}" type="slidenum">
              <a:rPr lang="en-US" smtClean="0"/>
              <a:pPr>
                <a:defRPr/>
              </a:pPr>
              <a:t>54</a:t>
            </a:fld>
            <a:endParaRPr lang="en-US"/>
          </a:p>
        </p:txBody>
      </p:sp>
    </p:spTree>
    <p:extLst>
      <p:ext uri="{BB962C8B-B14F-4D97-AF65-F5344CB8AC3E}">
        <p14:creationId xmlns:p14="http://schemas.microsoft.com/office/powerpoint/2010/main" val="1890190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4" grpId="0" animBg="1"/>
      <p:bldP spid="45" grpId="0" animBg="1"/>
      <p:bldP spid="46" grpId="0" animBg="1"/>
      <p:bldP spid="47" grpId="0" animBg="1" autoUpdateAnimBg="0"/>
      <p:bldP spid="4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5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9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07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5150" y="4953000"/>
            <a:ext cx="958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0" y="5257800"/>
          <a:ext cx="9144000" cy="517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517525">
                <a:tc>
                  <a:txBody>
                    <a:bodyPr/>
                    <a:lstStyle/>
                    <a:p>
                      <a:pPr algn="ctr"/>
                      <a:r>
                        <a:rPr lang="en-US" sz="2800" dirty="0" smtClean="0"/>
                        <a:t>0</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1</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2</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3</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4</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5</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6</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7</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8</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smtClean="0"/>
                        <a:t>9</a:t>
                      </a:r>
                      <a:endParaRPr lang="en-US" sz="2800" dirty="0"/>
                    </a:p>
                  </a:txBody>
                  <a:tcPr marT="45618" marB="4561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1" name="Oval 30"/>
          <p:cNvSpPr/>
          <p:nvPr/>
        </p:nvSpPr>
        <p:spPr>
          <a:xfrm>
            <a:off x="38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32" name="Oval 31"/>
          <p:cNvSpPr/>
          <p:nvPr/>
        </p:nvSpPr>
        <p:spPr>
          <a:xfrm>
            <a:off x="114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33" name="Oval 32"/>
          <p:cNvSpPr/>
          <p:nvPr/>
        </p:nvSpPr>
        <p:spPr>
          <a:xfrm>
            <a:off x="190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34" name="Oval 33"/>
          <p:cNvSpPr/>
          <p:nvPr/>
        </p:nvSpPr>
        <p:spPr>
          <a:xfrm>
            <a:off x="266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36" name="Oval 35"/>
          <p:cNvSpPr/>
          <p:nvPr/>
        </p:nvSpPr>
        <p:spPr>
          <a:xfrm>
            <a:off x="342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37" name="Oval 36"/>
          <p:cNvSpPr/>
          <p:nvPr/>
        </p:nvSpPr>
        <p:spPr>
          <a:xfrm>
            <a:off x="419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38" name="Oval 37"/>
          <p:cNvSpPr/>
          <p:nvPr/>
        </p:nvSpPr>
        <p:spPr>
          <a:xfrm>
            <a:off x="4953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39" name="Oval 38"/>
          <p:cNvSpPr/>
          <p:nvPr/>
        </p:nvSpPr>
        <p:spPr>
          <a:xfrm>
            <a:off x="5715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40" name="Oval 39"/>
          <p:cNvSpPr/>
          <p:nvPr/>
        </p:nvSpPr>
        <p:spPr>
          <a:xfrm>
            <a:off x="6477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41" name="Oval 40"/>
          <p:cNvSpPr/>
          <p:nvPr/>
        </p:nvSpPr>
        <p:spPr>
          <a:xfrm>
            <a:off x="7239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42" name="Oval 41"/>
          <p:cNvSpPr/>
          <p:nvPr/>
        </p:nvSpPr>
        <p:spPr>
          <a:xfrm>
            <a:off x="8001000" y="1066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35" name="Oval 34"/>
          <p:cNvSpPr/>
          <p:nvPr/>
        </p:nvSpPr>
        <p:spPr>
          <a:xfrm>
            <a:off x="19812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43" name="Oval 42"/>
          <p:cNvSpPr/>
          <p:nvPr/>
        </p:nvSpPr>
        <p:spPr>
          <a:xfrm>
            <a:off x="2895600" y="4343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44" name="Oval 43"/>
          <p:cNvSpPr/>
          <p:nvPr/>
        </p:nvSpPr>
        <p:spPr>
          <a:xfrm>
            <a:off x="83058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45" name="Oval 44"/>
          <p:cNvSpPr/>
          <p:nvPr/>
        </p:nvSpPr>
        <p:spPr>
          <a:xfrm>
            <a:off x="7391400" y="4419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46" name="Oval 45"/>
          <p:cNvSpPr/>
          <p:nvPr/>
        </p:nvSpPr>
        <p:spPr>
          <a:xfrm>
            <a:off x="19812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47" name="Oval 46"/>
          <p:cNvSpPr/>
          <p:nvPr/>
        </p:nvSpPr>
        <p:spPr>
          <a:xfrm>
            <a:off x="8305800" y="3733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48" name="Oval 47"/>
          <p:cNvSpPr/>
          <p:nvPr/>
        </p:nvSpPr>
        <p:spPr>
          <a:xfrm>
            <a:off x="8305800" y="30480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49" name="Oval 48"/>
          <p:cNvSpPr/>
          <p:nvPr/>
        </p:nvSpPr>
        <p:spPr>
          <a:xfrm>
            <a:off x="2895600" y="3657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0" name="Oval 49"/>
          <p:cNvSpPr/>
          <p:nvPr/>
        </p:nvSpPr>
        <p:spPr>
          <a:xfrm>
            <a:off x="8305800" y="23622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51" name="Oval 50"/>
          <p:cNvSpPr/>
          <p:nvPr/>
        </p:nvSpPr>
        <p:spPr>
          <a:xfrm>
            <a:off x="28956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52" name="Oval 51"/>
          <p:cNvSpPr/>
          <p:nvPr/>
        </p:nvSpPr>
        <p:spPr>
          <a:xfrm>
            <a:off x="1981200" y="2971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42029" name="Title 1"/>
          <p:cNvSpPr>
            <a:spLocks noGrp="1"/>
          </p:cNvSpPr>
          <p:nvPr>
            <p:ph type="title"/>
          </p:nvPr>
        </p:nvSpPr>
        <p:spPr>
          <a:xfrm>
            <a:off x="228600" y="0"/>
            <a:ext cx="8915400" cy="1143000"/>
          </a:xfrm>
        </p:spPr>
        <p:txBody>
          <a:bodyPr/>
          <a:lstStyle/>
          <a:p>
            <a:r>
              <a:rPr lang="en-US" smtClean="0"/>
              <a:t>Resort using the tens digit</a:t>
            </a:r>
            <a:endParaRPr lang="en-US" sz="3600" b="0" smtClean="0"/>
          </a:p>
        </p:txBody>
      </p:sp>
      <p:sp>
        <p:nvSpPr>
          <p:cNvPr id="54" name="Oval 53"/>
          <p:cNvSpPr/>
          <p:nvPr/>
        </p:nvSpPr>
        <p:spPr>
          <a:xfrm>
            <a:off x="60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20</a:t>
            </a:r>
            <a:endParaRPr lang="en-US" sz="1600" b="1" dirty="0"/>
          </a:p>
        </p:txBody>
      </p:sp>
      <p:sp>
        <p:nvSpPr>
          <p:cNvPr id="55" name="Oval 54"/>
          <p:cNvSpPr/>
          <p:nvPr/>
        </p:nvSpPr>
        <p:spPr>
          <a:xfrm>
            <a:off x="137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25</a:t>
            </a:r>
            <a:endParaRPr lang="en-US" sz="1600" b="1" dirty="0"/>
          </a:p>
        </p:txBody>
      </p:sp>
      <p:sp>
        <p:nvSpPr>
          <p:cNvPr id="56" name="Oval 55"/>
          <p:cNvSpPr/>
          <p:nvPr/>
        </p:nvSpPr>
        <p:spPr>
          <a:xfrm>
            <a:off x="213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29</a:t>
            </a:r>
            <a:endParaRPr lang="en-US" sz="1600" b="1" dirty="0"/>
          </a:p>
        </p:txBody>
      </p:sp>
      <p:sp>
        <p:nvSpPr>
          <p:cNvPr id="57" name="Oval 56"/>
          <p:cNvSpPr/>
          <p:nvPr/>
        </p:nvSpPr>
        <p:spPr>
          <a:xfrm>
            <a:off x="289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32</a:t>
            </a:r>
            <a:endParaRPr lang="en-US" sz="1600" b="1" dirty="0"/>
          </a:p>
        </p:txBody>
      </p:sp>
      <p:sp>
        <p:nvSpPr>
          <p:cNvPr id="58" name="Oval 57"/>
          <p:cNvSpPr/>
          <p:nvPr/>
        </p:nvSpPr>
        <p:spPr>
          <a:xfrm>
            <a:off x="365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38</a:t>
            </a:r>
            <a:endParaRPr lang="en-US" sz="1600" b="1" dirty="0"/>
          </a:p>
        </p:txBody>
      </p:sp>
      <p:sp>
        <p:nvSpPr>
          <p:cNvPr id="59" name="Oval 58"/>
          <p:cNvSpPr/>
          <p:nvPr/>
        </p:nvSpPr>
        <p:spPr>
          <a:xfrm>
            <a:off x="441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39</a:t>
            </a:r>
            <a:endParaRPr lang="en-US" sz="1600" b="1" dirty="0"/>
          </a:p>
        </p:txBody>
      </p:sp>
      <p:sp>
        <p:nvSpPr>
          <p:cNvPr id="60" name="Oval 59"/>
          <p:cNvSpPr/>
          <p:nvPr/>
        </p:nvSpPr>
        <p:spPr>
          <a:xfrm>
            <a:off x="5181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85</a:t>
            </a:r>
            <a:endParaRPr lang="en-US" sz="1600" b="1" dirty="0"/>
          </a:p>
        </p:txBody>
      </p:sp>
      <p:sp>
        <p:nvSpPr>
          <p:cNvPr id="61" name="Oval 60"/>
          <p:cNvSpPr/>
          <p:nvPr/>
        </p:nvSpPr>
        <p:spPr>
          <a:xfrm>
            <a:off x="5943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93</a:t>
            </a:r>
            <a:endParaRPr lang="en-US" sz="1600" b="1" dirty="0"/>
          </a:p>
        </p:txBody>
      </p:sp>
      <p:sp>
        <p:nvSpPr>
          <p:cNvPr id="62" name="Oval 61"/>
          <p:cNvSpPr/>
          <p:nvPr/>
        </p:nvSpPr>
        <p:spPr>
          <a:xfrm>
            <a:off x="6705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95</a:t>
            </a:r>
            <a:endParaRPr lang="en-US" sz="1600" b="1" dirty="0"/>
          </a:p>
        </p:txBody>
      </p:sp>
      <p:sp>
        <p:nvSpPr>
          <p:cNvPr id="63" name="Oval 62"/>
          <p:cNvSpPr/>
          <p:nvPr/>
        </p:nvSpPr>
        <p:spPr>
          <a:xfrm>
            <a:off x="7467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97</a:t>
            </a:r>
            <a:endParaRPr lang="en-US" sz="1600" b="1" dirty="0"/>
          </a:p>
        </p:txBody>
      </p:sp>
      <p:sp>
        <p:nvSpPr>
          <p:cNvPr id="64" name="Oval 63"/>
          <p:cNvSpPr/>
          <p:nvPr/>
        </p:nvSpPr>
        <p:spPr>
          <a:xfrm>
            <a:off x="8229600" y="6019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98</a:t>
            </a:r>
            <a:endParaRPr lang="en-US" sz="1600" b="1" dirty="0"/>
          </a:p>
        </p:txBody>
      </p:sp>
      <p:sp>
        <p:nvSpPr>
          <p:cNvPr id="65" name="Line Callout 1 64"/>
          <p:cNvSpPr/>
          <p:nvPr/>
        </p:nvSpPr>
        <p:spPr>
          <a:xfrm>
            <a:off x="4267200" y="2133600"/>
            <a:ext cx="2438400" cy="14478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Now Recombine!</a:t>
            </a:r>
          </a:p>
        </p:txBody>
      </p:sp>
      <p:sp>
        <p:nvSpPr>
          <p:cNvPr id="2" name="Slide Number Placeholder 1"/>
          <p:cNvSpPr>
            <a:spLocks noGrp="1"/>
          </p:cNvSpPr>
          <p:nvPr>
            <p:ph type="sldNum" sz="quarter" idx="12"/>
          </p:nvPr>
        </p:nvSpPr>
        <p:spPr/>
        <p:txBody>
          <a:bodyPr/>
          <a:lstStyle/>
          <a:p>
            <a:pPr>
              <a:defRPr/>
            </a:pPr>
            <a:fld id="{7AF668B2-F550-4077-B8C5-89CB5D00A275}" type="slidenum">
              <a:rPr lang="en-US" smtClean="0"/>
              <a:pPr>
                <a:defRPr/>
              </a:pPr>
              <a:t>55</a:t>
            </a:fld>
            <a:endParaRPr lang="en-US"/>
          </a:p>
        </p:txBody>
      </p:sp>
    </p:spTree>
    <p:extLst>
      <p:ext uri="{BB962C8B-B14F-4D97-AF65-F5344CB8AC3E}">
        <p14:creationId xmlns:p14="http://schemas.microsoft.com/office/powerpoint/2010/main" val="1654602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dirty="0" smtClean="0"/>
              <a:t>Radix </a:t>
            </a:r>
            <a:r>
              <a:rPr lang="en-US" b="1" dirty="0" smtClean="0"/>
              <a:t>Sort the numbers 0-99</a:t>
            </a:r>
            <a:endParaRPr lang="en-US" b="1" dirty="0" smtClean="0"/>
          </a:p>
        </p:txBody>
      </p:sp>
      <p:sp>
        <p:nvSpPr>
          <p:cNvPr id="3" name="Content Placeholder 2"/>
          <p:cNvSpPr>
            <a:spLocks noGrp="1"/>
          </p:cNvSpPr>
          <p:nvPr>
            <p:ph idx="1"/>
          </p:nvPr>
        </p:nvSpPr>
        <p:spPr>
          <a:xfrm>
            <a:off x="457200" y="1295400"/>
            <a:ext cx="8229600" cy="4525963"/>
          </a:xfrm>
          <a:ln>
            <a:noFill/>
          </a:ln>
        </p:spPr>
        <p:txBody>
          <a:bodyPr/>
          <a:lstStyle/>
          <a:p>
            <a:r>
              <a:rPr lang="en-US" dirty="0" smtClean="0"/>
              <a:t>The </a:t>
            </a:r>
            <a:r>
              <a:rPr lang="en-US" dirty="0" smtClean="0"/>
              <a:t>running time for our example: </a:t>
            </a:r>
            <a:r>
              <a:rPr lang="en-US" dirty="0" smtClean="0"/>
              <a:t>(N </a:t>
            </a:r>
            <a:r>
              <a:rPr lang="en-US" dirty="0" smtClean="0"/>
              <a:t>+ </a:t>
            </a:r>
            <a:r>
              <a:rPr lang="en-US" dirty="0" smtClean="0"/>
              <a:t>B)*</a:t>
            </a:r>
            <a:r>
              <a:rPr lang="en-US" dirty="0" smtClean="0"/>
              <a:t>2</a:t>
            </a:r>
          </a:p>
          <a:p>
            <a:pPr lvl="1"/>
            <a:r>
              <a:rPr lang="en-US" dirty="0" smtClean="0"/>
              <a:t>We did two passes, each took </a:t>
            </a:r>
            <a:r>
              <a:rPr lang="en-US" dirty="0" smtClean="0"/>
              <a:t>N </a:t>
            </a:r>
            <a:r>
              <a:rPr lang="en-US" dirty="0" smtClean="0"/>
              <a:t>time. </a:t>
            </a:r>
          </a:p>
          <a:p>
            <a:pPr lvl="1"/>
            <a:r>
              <a:rPr lang="en-US" dirty="0" smtClean="0"/>
              <a:t>We gathered up the buckets twice each took </a:t>
            </a:r>
            <a:r>
              <a:rPr lang="en-US" dirty="0" smtClean="0"/>
              <a:t>B </a:t>
            </a:r>
            <a:r>
              <a:rPr lang="en-US" dirty="0" smtClean="0"/>
              <a:t>time (where </a:t>
            </a:r>
            <a:r>
              <a:rPr lang="en-US" dirty="0" smtClean="0"/>
              <a:t>B </a:t>
            </a:r>
            <a:r>
              <a:rPr lang="en-US" dirty="0" smtClean="0"/>
              <a:t>is the number of </a:t>
            </a:r>
            <a:r>
              <a:rPr lang="en-US" dirty="0" smtClean="0"/>
              <a:t>buckets)</a:t>
            </a:r>
          </a:p>
        </p:txBody>
      </p:sp>
      <p:sp>
        <p:nvSpPr>
          <p:cNvPr id="2" name="Slide Number Placeholder 1"/>
          <p:cNvSpPr>
            <a:spLocks noGrp="1"/>
          </p:cNvSpPr>
          <p:nvPr>
            <p:ph type="sldNum" sz="quarter" idx="12"/>
          </p:nvPr>
        </p:nvSpPr>
        <p:spPr/>
        <p:txBody>
          <a:bodyPr/>
          <a:lstStyle/>
          <a:p>
            <a:pPr>
              <a:defRPr/>
            </a:pPr>
            <a:fld id="{55E12BB0-04BD-436D-B7C2-17BC5E0B1A7C}" type="slidenum">
              <a:rPr lang="en-US" smtClean="0"/>
              <a:pPr>
                <a:defRPr/>
              </a:pPr>
              <a:t>56</a:t>
            </a:fld>
            <a:endParaRPr lang="en-US"/>
          </a:p>
        </p:txBody>
      </p:sp>
    </p:spTree>
    <p:extLst>
      <p:ext uri="{BB962C8B-B14F-4D97-AF65-F5344CB8AC3E}">
        <p14:creationId xmlns:p14="http://schemas.microsoft.com/office/powerpoint/2010/main" val="18007959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304800"/>
            <a:ext cx="8229600" cy="1143000"/>
          </a:xfrm>
        </p:spPr>
        <p:txBody>
          <a:bodyPr/>
          <a:lstStyle/>
          <a:p>
            <a:r>
              <a:rPr lang="en-US" smtClean="0"/>
              <a:t>We can represent numbers with 1’s and 0’s</a:t>
            </a:r>
          </a:p>
        </p:txBody>
      </p:sp>
      <p:sp>
        <p:nvSpPr>
          <p:cNvPr id="35843" name="Content Placeholder 2"/>
          <p:cNvSpPr>
            <a:spLocks noGrp="1"/>
          </p:cNvSpPr>
          <p:nvPr>
            <p:ph idx="1"/>
          </p:nvPr>
        </p:nvSpPr>
        <p:spPr>
          <a:xfrm>
            <a:off x="-1676400" y="685800"/>
            <a:ext cx="8534400" cy="4525963"/>
          </a:xfrm>
        </p:spPr>
        <p:txBody>
          <a:bodyPr/>
          <a:lstStyle/>
          <a:p>
            <a:pPr>
              <a:buFont typeface="Arial" charset="0"/>
              <a:buNone/>
            </a:pPr>
            <a:endParaRPr lang="en-US" smtClean="0"/>
          </a:p>
          <a:p>
            <a:pPr algn="ctr">
              <a:buFont typeface="Arial" charset="0"/>
              <a:buNone/>
            </a:pPr>
            <a:r>
              <a:rPr lang="en-US" sz="6600" smtClean="0"/>
              <a:t>3   2   1   8</a:t>
            </a:r>
            <a:br>
              <a:rPr lang="en-US" sz="6600" smtClean="0"/>
            </a:br>
            <a:endParaRPr lang="en-US" smtClean="0"/>
          </a:p>
          <a:p>
            <a:pPr>
              <a:buFont typeface="Arial" charset="0"/>
              <a:buNone/>
            </a:pPr>
            <a:r>
              <a:rPr lang="en-US" smtClean="0"/>
              <a:t>			3*1000 + 2*100 + 1*10 + 8*1</a:t>
            </a:r>
          </a:p>
          <a:p>
            <a:pPr algn="ctr">
              <a:buFont typeface="Arial" charset="0"/>
              <a:buNone/>
            </a:pPr>
            <a:r>
              <a:rPr lang="en-US" sz="6600" smtClean="0"/>
              <a:t>1   0   0   1</a:t>
            </a:r>
          </a:p>
          <a:p>
            <a:pPr>
              <a:buFont typeface="Arial" charset="0"/>
              <a:buNone/>
            </a:pPr>
            <a:endParaRPr lang="en-US" smtClean="0"/>
          </a:p>
          <a:p>
            <a:pPr>
              <a:buFont typeface="Arial" charset="0"/>
              <a:buNone/>
            </a:pPr>
            <a:r>
              <a:rPr lang="en-US" smtClean="0"/>
              <a:t>			     1*8   + 0*4  + 0*2  + 1*1</a:t>
            </a:r>
          </a:p>
          <a:p>
            <a:pPr>
              <a:buFont typeface="Arial" charset="0"/>
              <a:buNone/>
            </a:pPr>
            <a:endParaRPr lang="en-US" smtClean="0"/>
          </a:p>
        </p:txBody>
      </p:sp>
      <p:sp>
        <p:nvSpPr>
          <p:cNvPr id="44036" name="Rectangle 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37" name="Rectangle 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3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0"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2209800"/>
            <a:ext cx="7048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2"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1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4"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2209800"/>
            <a:ext cx="71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Rectangle 12"/>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46" name="Rectangle 14"/>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7"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470535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Rectangle 16"/>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49"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Rectangle 18"/>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1"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4648200"/>
            <a:ext cx="457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2" name="Rectangle 20"/>
          <p:cNvSpPr>
            <a:spLocks noChangeArrowheads="1"/>
          </p:cNvSpPr>
          <p:nvPr/>
        </p:nvSpPr>
        <p:spPr bwMode="auto">
          <a:xfrm>
            <a:off x="-1828800" y="-990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4053" name="Picture 1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4648200"/>
            <a:ext cx="466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txBox="1">
            <a:spLocks/>
          </p:cNvSpPr>
          <p:nvPr/>
        </p:nvSpPr>
        <p:spPr bwMode="auto">
          <a:xfrm>
            <a:off x="6096000" y="1981200"/>
            <a:ext cx="2590800" cy="4525963"/>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dirty="0">
                <a:latin typeface="+mn-lt"/>
                <a:cs typeface="+mn-cs"/>
              </a:rPr>
              <a:t>0001	 	1 </a:t>
            </a:r>
          </a:p>
          <a:p>
            <a:pPr marL="342900" indent="-342900" eaLnBrk="0" hangingPunct="0">
              <a:spcBef>
                <a:spcPct val="20000"/>
              </a:spcBef>
              <a:buFont typeface="Arial" charset="0"/>
              <a:buNone/>
              <a:defRPr/>
            </a:pPr>
            <a:r>
              <a:rPr lang="en-US" sz="3200" dirty="0">
                <a:latin typeface="+mn-lt"/>
                <a:cs typeface="+mn-cs"/>
              </a:rPr>
              <a:t>0010		2</a:t>
            </a:r>
          </a:p>
          <a:p>
            <a:pPr marL="342900" indent="-342900" eaLnBrk="0" hangingPunct="0">
              <a:spcBef>
                <a:spcPct val="20000"/>
              </a:spcBef>
              <a:buFont typeface="Arial" charset="0"/>
              <a:buNone/>
              <a:defRPr/>
            </a:pPr>
            <a:r>
              <a:rPr lang="en-US" sz="3200" dirty="0">
                <a:latin typeface="+mn-lt"/>
                <a:cs typeface="+mn-cs"/>
              </a:rPr>
              <a:t>0011		3</a:t>
            </a:r>
          </a:p>
          <a:p>
            <a:pPr marL="342900" indent="-342900" eaLnBrk="0" hangingPunct="0">
              <a:spcBef>
                <a:spcPct val="20000"/>
              </a:spcBef>
              <a:buFont typeface="Arial" charset="0"/>
              <a:buNone/>
              <a:defRPr/>
            </a:pPr>
            <a:r>
              <a:rPr lang="en-US" sz="3200" dirty="0">
                <a:latin typeface="+mn-lt"/>
                <a:cs typeface="+mn-cs"/>
              </a:rPr>
              <a:t>0100		4</a:t>
            </a:r>
          </a:p>
          <a:p>
            <a:pPr marL="342900" indent="-342900" eaLnBrk="0" hangingPunct="0">
              <a:spcBef>
                <a:spcPct val="20000"/>
              </a:spcBef>
              <a:buFont typeface="Arial" charset="0"/>
              <a:buNone/>
              <a:defRPr/>
            </a:pPr>
            <a:r>
              <a:rPr lang="en-US" sz="3200" dirty="0">
                <a:latin typeface="+mn-lt"/>
                <a:cs typeface="+mn-cs"/>
              </a:rPr>
              <a:t>0101		5</a:t>
            </a:r>
          </a:p>
          <a:p>
            <a:pPr marL="342900" indent="-342900" eaLnBrk="0" hangingPunct="0">
              <a:spcBef>
                <a:spcPct val="20000"/>
              </a:spcBef>
              <a:buFont typeface="Arial" charset="0"/>
              <a:buNone/>
              <a:defRPr/>
            </a:pPr>
            <a:r>
              <a:rPr lang="en-US" sz="3200" dirty="0">
                <a:latin typeface="+mn-lt"/>
                <a:cs typeface="+mn-cs"/>
              </a:rPr>
              <a:t>0110		6</a:t>
            </a:r>
          </a:p>
          <a:p>
            <a:pPr marL="342900" indent="-342900" eaLnBrk="0" hangingPunct="0">
              <a:spcBef>
                <a:spcPct val="20000"/>
              </a:spcBef>
              <a:buFont typeface="Arial" charset="0"/>
              <a:buNone/>
              <a:defRPr/>
            </a:pPr>
            <a:r>
              <a:rPr lang="en-US" sz="3200" dirty="0">
                <a:latin typeface="+mn-lt"/>
                <a:cs typeface="+mn-cs"/>
              </a:rPr>
              <a:t>0111		7</a:t>
            </a:r>
          </a:p>
          <a:p>
            <a:pPr marL="342900" indent="-342900" eaLnBrk="0" hangingPunct="0">
              <a:spcBef>
                <a:spcPct val="20000"/>
              </a:spcBef>
              <a:buFont typeface="Arial" charset="0"/>
              <a:buNone/>
              <a:defRPr/>
            </a:pPr>
            <a:r>
              <a:rPr lang="en-US" sz="3200" dirty="0">
                <a:latin typeface="+mn-lt"/>
                <a:cs typeface="+mn-cs"/>
              </a:rPr>
              <a:t>1000		8</a:t>
            </a:r>
          </a:p>
        </p:txBody>
      </p:sp>
      <p:sp>
        <p:nvSpPr>
          <p:cNvPr id="23" name="Line Callout 1 22"/>
          <p:cNvSpPr/>
          <p:nvPr/>
        </p:nvSpPr>
        <p:spPr>
          <a:xfrm>
            <a:off x="6172200" y="914400"/>
            <a:ext cx="2286000" cy="914400"/>
          </a:xfrm>
          <a:prstGeom prst="borderCallout1">
            <a:avLst>
              <a:gd name="adj1" fmla="val 50088"/>
              <a:gd name="adj2" fmla="val 100184"/>
              <a:gd name="adj3" fmla="val 63895"/>
              <a:gd name="adj4" fmla="val 10005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We could use binary digits</a:t>
            </a:r>
          </a:p>
        </p:txBody>
      </p:sp>
      <p:sp>
        <p:nvSpPr>
          <p:cNvPr id="2" name="Slide Number Placeholder 1"/>
          <p:cNvSpPr>
            <a:spLocks noGrp="1"/>
          </p:cNvSpPr>
          <p:nvPr>
            <p:ph type="sldNum" sz="quarter" idx="12"/>
          </p:nvPr>
        </p:nvSpPr>
        <p:spPr/>
        <p:txBody>
          <a:bodyPr/>
          <a:lstStyle/>
          <a:p>
            <a:pPr>
              <a:defRPr/>
            </a:pPr>
            <a:fld id="{F9F83EAE-5514-4EEA-9945-7CDE52CE9826}" type="slidenum">
              <a:rPr lang="en-US" smtClean="0"/>
              <a:pPr>
                <a:defRPr/>
              </a:pPr>
              <a:t>57</a:t>
            </a:fld>
            <a:endParaRPr lang="en-US"/>
          </a:p>
        </p:txBody>
      </p:sp>
    </p:spTree>
    <p:extLst>
      <p:ext uri="{BB962C8B-B14F-4D97-AF65-F5344CB8AC3E}">
        <p14:creationId xmlns:p14="http://schemas.microsoft.com/office/powerpoint/2010/main" val="625398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Radix Sort with 32 bit numbers</a:t>
            </a:r>
          </a:p>
        </p:txBody>
      </p:sp>
      <p:sp>
        <p:nvSpPr>
          <p:cNvPr id="39939" name="Content Placeholder 2"/>
          <p:cNvSpPr>
            <a:spLocks noGrp="1"/>
          </p:cNvSpPr>
          <p:nvPr>
            <p:ph idx="1"/>
          </p:nvPr>
        </p:nvSpPr>
        <p:spPr>
          <a:xfrm>
            <a:off x="152399" y="1295400"/>
            <a:ext cx="8991601" cy="4830763"/>
          </a:xfrm>
        </p:spPr>
        <p:txBody>
          <a:bodyPr/>
          <a:lstStyle/>
          <a:p>
            <a:r>
              <a:rPr lang="en-US" dirty="0" smtClean="0"/>
              <a:t>We </a:t>
            </a:r>
            <a:r>
              <a:rPr lang="en-US" dirty="0" smtClean="0"/>
              <a:t>chose </a:t>
            </a:r>
            <a:r>
              <a:rPr lang="en-US" dirty="0" smtClean="0"/>
              <a:t>how many bits we want to sort at a time.</a:t>
            </a:r>
          </a:p>
          <a:p>
            <a:r>
              <a:rPr lang="en-US" dirty="0" smtClean="0"/>
              <a:t>4 bits at a time (8 passes)</a:t>
            </a:r>
          </a:p>
          <a:p>
            <a:pPr lvl="1"/>
            <a:r>
              <a:rPr lang="en-US" dirty="0" smtClean="0"/>
              <a:t>0000  0000  0000  0000  0000  0000  0000  0000</a:t>
            </a:r>
          </a:p>
          <a:p>
            <a:r>
              <a:rPr lang="en-US" dirty="0" smtClean="0"/>
              <a:t>8 bits at a time (4 passes)</a:t>
            </a:r>
          </a:p>
          <a:p>
            <a:pPr lvl="1"/>
            <a:r>
              <a:rPr lang="en-US" dirty="0" smtClean="0"/>
              <a:t>00000000  00000000  00000000  00000000</a:t>
            </a:r>
          </a:p>
          <a:p>
            <a:r>
              <a:rPr lang="en-US" dirty="0" smtClean="0"/>
              <a:t>Running Time of Radix Sort in terms of </a:t>
            </a:r>
          </a:p>
          <a:p>
            <a:pPr lvl="1"/>
            <a:r>
              <a:rPr lang="en-US" dirty="0"/>
              <a:t>N</a:t>
            </a:r>
            <a:r>
              <a:rPr lang="en-US" dirty="0" smtClean="0"/>
              <a:t>: </a:t>
            </a:r>
            <a:r>
              <a:rPr lang="en-US" dirty="0" smtClean="0"/>
              <a:t>the number of items to sort</a:t>
            </a:r>
          </a:p>
          <a:p>
            <a:pPr lvl="1"/>
            <a:r>
              <a:rPr lang="en-US" dirty="0"/>
              <a:t>B</a:t>
            </a:r>
            <a:r>
              <a:rPr lang="en-US" dirty="0" smtClean="0"/>
              <a:t>: </a:t>
            </a:r>
            <a:r>
              <a:rPr lang="en-US" dirty="0" smtClean="0"/>
              <a:t>the number of buckets</a:t>
            </a:r>
          </a:p>
          <a:p>
            <a:pPr lvl="1"/>
            <a:r>
              <a:rPr lang="en-US" dirty="0" smtClean="0"/>
              <a:t>P</a:t>
            </a:r>
            <a:r>
              <a:rPr lang="en-US" dirty="0" smtClean="0"/>
              <a:t>: </a:t>
            </a:r>
            <a:r>
              <a:rPr lang="en-US" dirty="0" smtClean="0"/>
              <a:t>the number of passes</a:t>
            </a:r>
          </a:p>
          <a:p>
            <a:pPr lvl="1"/>
            <a:endParaRPr lang="en-US" dirty="0" smtClean="0"/>
          </a:p>
        </p:txBody>
      </p:sp>
      <p:sp>
        <p:nvSpPr>
          <p:cNvPr id="2" name="Slide Number Placeholder 1"/>
          <p:cNvSpPr>
            <a:spLocks noGrp="1"/>
          </p:cNvSpPr>
          <p:nvPr>
            <p:ph type="sldNum" sz="quarter" idx="12"/>
          </p:nvPr>
        </p:nvSpPr>
        <p:spPr/>
        <p:txBody>
          <a:bodyPr/>
          <a:lstStyle/>
          <a:p>
            <a:pPr>
              <a:defRPr/>
            </a:pPr>
            <a:fld id="{101B12FE-32DB-412C-B488-0319A9DD9D18}" type="slidenum">
              <a:rPr lang="en-US" smtClean="0"/>
              <a:pPr>
                <a:defRPr/>
              </a:pPr>
              <a:t>58</a:t>
            </a:fld>
            <a:endParaRPr lang="en-US"/>
          </a:p>
        </p:txBody>
      </p:sp>
      <p:sp>
        <p:nvSpPr>
          <p:cNvPr id="6" name="Line Callout 1 5"/>
          <p:cNvSpPr/>
          <p:nvPr/>
        </p:nvSpPr>
        <p:spPr>
          <a:xfrm>
            <a:off x="6476999" y="4648199"/>
            <a:ext cx="2493085" cy="2191603"/>
          </a:xfrm>
          <a:prstGeom prst="borderCallout1">
            <a:avLst>
              <a:gd name="adj1" fmla="val 77012"/>
              <a:gd name="adj2" fmla="val 100194"/>
              <a:gd name="adj3" fmla="val 30876"/>
              <a:gd name="adj4" fmla="val 10044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341313" indent="-341313" fontAlgn="auto">
              <a:spcBef>
                <a:spcPts val="0"/>
              </a:spcBef>
              <a:spcAft>
                <a:spcPts val="0"/>
              </a:spcAft>
              <a:buAutoNum type="alphaUcParenR"/>
              <a:defRPr/>
            </a:pPr>
            <a:r>
              <a:rPr lang="en-US" sz="2400" dirty="0" smtClean="0"/>
              <a:t>Less than</a:t>
            </a:r>
          </a:p>
          <a:p>
            <a:pPr marL="341313" indent="-341313" fontAlgn="auto">
              <a:spcBef>
                <a:spcPts val="0"/>
              </a:spcBef>
              <a:spcAft>
                <a:spcPts val="0"/>
              </a:spcAft>
              <a:buAutoNum type="alphaUcParenR"/>
              <a:defRPr/>
            </a:pPr>
            <a:r>
              <a:rPr lang="en-US" sz="2400" dirty="0" smtClean="0"/>
              <a:t>Equal to</a:t>
            </a:r>
          </a:p>
          <a:p>
            <a:pPr marL="341313" indent="-341313" fontAlgn="auto">
              <a:spcBef>
                <a:spcPts val="0"/>
              </a:spcBef>
              <a:spcAft>
                <a:spcPts val="0"/>
              </a:spcAft>
              <a:buAutoNum type="alphaUcParenR"/>
              <a:defRPr/>
            </a:pPr>
            <a:r>
              <a:rPr lang="en-US" sz="2400" dirty="0" smtClean="0"/>
              <a:t>Greater than</a:t>
            </a:r>
          </a:p>
          <a:p>
            <a:pPr marL="341313" indent="-341313" fontAlgn="auto">
              <a:spcBef>
                <a:spcPts val="0"/>
              </a:spcBef>
              <a:spcAft>
                <a:spcPts val="0"/>
              </a:spcAft>
              <a:buAutoNum type="alphaUcParenR"/>
              <a:defRPr/>
            </a:pPr>
            <a:r>
              <a:rPr lang="en-US" sz="2400" dirty="0" smtClean="0"/>
              <a:t>??</a:t>
            </a:r>
            <a:endParaRPr lang="en-US" sz="2400" dirty="0"/>
          </a:p>
          <a:p>
            <a:pPr algn="ctr" fontAlgn="auto">
              <a:spcBef>
                <a:spcPts val="0"/>
              </a:spcBef>
              <a:spcAft>
                <a:spcPts val="0"/>
              </a:spcAft>
              <a:defRPr/>
            </a:pPr>
            <a:r>
              <a:rPr lang="en-US" sz="3600" dirty="0" smtClean="0"/>
              <a:t>O(N*B*P</a:t>
            </a:r>
            <a:r>
              <a:rPr lang="en-US" sz="3600" dirty="0"/>
              <a:t>)</a:t>
            </a:r>
            <a:endParaRPr lang="en-US" sz="3600" dirty="0"/>
          </a:p>
        </p:txBody>
      </p:sp>
    </p:spTree>
    <p:extLst>
      <p:ext uri="{BB962C8B-B14F-4D97-AF65-F5344CB8AC3E}">
        <p14:creationId xmlns:p14="http://schemas.microsoft.com/office/powerpoint/2010/main" val="3434743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lstStyle/>
          <a:p>
            <a:r>
              <a:rPr lang="en-US" smtClean="0"/>
              <a:t>Quick Sort</a:t>
            </a:r>
          </a:p>
        </p:txBody>
      </p:sp>
      <p:pic>
        <p:nvPicPr>
          <p:cNvPr id="23555"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707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rot="16200000" flipH="1">
            <a:off x="46863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762500" y="1943100"/>
            <a:ext cx="3886200" cy="3352800"/>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Line Callout 1 6"/>
          <p:cNvSpPr/>
          <p:nvPr/>
        </p:nvSpPr>
        <p:spPr>
          <a:xfrm>
            <a:off x="76200" y="76200"/>
            <a:ext cx="2743200" cy="1219200"/>
          </a:xfrm>
          <a:prstGeom prst="borderCallout1">
            <a:avLst>
              <a:gd name="adj1" fmla="val 50245"/>
              <a:gd name="adj2" fmla="val 101524"/>
              <a:gd name="adj3" fmla="val 56003"/>
              <a:gd name="adj4" fmla="val 1157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has to be the least helpful name ever…</a:t>
            </a:r>
          </a:p>
        </p:txBody>
      </p:sp>
      <p:sp>
        <p:nvSpPr>
          <p:cNvPr id="9" name="Line Callout 1 8"/>
          <p:cNvSpPr/>
          <p:nvPr/>
        </p:nvSpPr>
        <p:spPr>
          <a:xfrm>
            <a:off x="76200" y="1371600"/>
            <a:ext cx="2743200" cy="1219200"/>
          </a:xfrm>
          <a:prstGeom prst="borderCallout1">
            <a:avLst>
              <a:gd name="adj1" fmla="val 50245"/>
              <a:gd name="adj2" fmla="val 101524"/>
              <a:gd name="adj3" fmla="val -22166"/>
              <a:gd name="adj4" fmla="val 12655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But it is true. Quick Sort Rocks!</a:t>
            </a:r>
          </a:p>
        </p:txBody>
      </p:sp>
    </p:spTree>
    <p:extLst>
      <p:ext uri="{BB962C8B-B14F-4D97-AF65-F5344CB8AC3E}">
        <p14:creationId xmlns:p14="http://schemas.microsoft.com/office/powerpoint/2010/main" val="295613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 y="1161196"/>
            <a:ext cx="7451678" cy="568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922" y="-228600"/>
            <a:ext cx="9181505" cy="1143000"/>
          </a:xfrm>
        </p:spPr>
        <p:txBody>
          <a:bodyPr/>
          <a:lstStyle/>
          <a:p>
            <a:r>
              <a:rPr lang="en-US" b="1" dirty="0" smtClean="0"/>
              <a:t>Things a child class can do… </a:t>
            </a:r>
            <a:endParaRPr lang="en-US" b="1" dirty="0"/>
          </a:p>
        </p:txBody>
      </p:sp>
      <p:sp>
        <p:nvSpPr>
          <p:cNvPr id="7" name="Line Callout 1 6"/>
          <p:cNvSpPr/>
          <p:nvPr/>
        </p:nvSpPr>
        <p:spPr>
          <a:xfrm>
            <a:off x="6181299" y="914400"/>
            <a:ext cx="2971800" cy="2954585"/>
          </a:xfrm>
          <a:prstGeom prst="borderCallout1">
            <a:avLst>
              <a:gd name="adj1" fmla="val 74768"/>
              <a:gd name="adj2" fmla="val -107435"/>
              <a:gd name="adj3" fmla="val 43570"/>
              <a:gd name="adj4" fmla="val -75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By default the </a:t>
            </a:r>
            <a:r>
              <a:rPr lang="en-US" sz="2800" dirty="0" smtClean="0">
                <a:latin typeface="Courier New" pitchFamily="49" charset="0"/>
                <a:cs typeface="Courier New" pitchFamily="49" charset="0"/>
              </a:rPr>
              <a:t>Animal() </a:t>
            </a:r>
            <a:r>
              <a:rPr lang="en-US" sz="2800" dirty="0" smtClean="0"/>
              <a:t>constructor is called. It would be equivalent to write: </a:t>
            </a:r>
            <a:r>
              <a:rPr lang="en-US" sz="2800" dirty="0" smtClean="0">
                <a:latin typeface="Courier New" pitchFamily="49" charset="0"/>
                <a:cs typeface="Courier New" pitchFamily="49" charset="0"/>
              </a:rPr>
              <a:t>super()</a:t>
            </a:r>
          </a:p>
        </p:txBody>
      </p:sp>
      <p:sp>
        <p:nvSpPr>
          <p:cNvPr id="6" name="Line Callout 1 5"/>
          <p:cNvSpPr/>
          <p:nvPr/>
        </p:nvSpPr>
        <p:spPr>
          <a:xfrm>
            <a:off x="2133600" y="838200"/>
            <a:ext cx="2066498" cy="1029269"/>
          </a:xfrm>
          <a:prstGeom prst="borderCallout1">
            <a:avLst>
              <a:gd name="adj1" fmla="val 69094"/>
              <a:gd name="adj2" fmla="val 100610"/>
              <a:gd name="adj3" fmla="val 105907"/>
              <a:gd name="adj4" fmla="val 12076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Dog extends Animal</a:t>
            </a:r>
          </a:p>
        </p:txBody>
      </p:sp>
      <p:sp>
        <p:nvSpPr>
          <p:cNvPr id="8" name="Line Callout 1 7"/>
          <p:cNvSpPr/>
          <p:nvPr/>
        </p:nvSpPr>
        <p:spPr>
          <a:xfrm>
            <a:off x="6172200" y="4021385"/>
            <a:ext cx="2971800" cy="1506785"/>
          </a:xfrm>
          <a:prstGeom prst="borderCallout1">
            <a:avLst>
              <a:gd name="adj1" fmla="val 9554"/>
              <a:gd name="adj2" fmla="val -103761"/>
              <a:gd name="adj3" fmla="val 18209"/>
              <a:gd name="adj4" fmla="val -29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Explicitly call the </a:t>
            </a:r>
            <a:r>
              <a:rPr lang="en-US" sz="2800" dirty="0" smtClean="0">
                <a:latin typeface="Courier New" pitchFamily="49" charset="0"/>
                <a:cs typeface="Courier New" pitchFamily="49" charset="0"/>
              </a:rPr>
              <a:t>Animal(</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a:t>
            </a:r>
            <a:r>
              <a:rPr lang="en-US" sz="2800" dirty="0" smtClean="0"/>
              <a:t> constructor</a:t>
            </a:r>
            <a:endParaRPr lang="en-US" sz="2800" dirty="0" smtClean="0">
              <a:latin typeface="Courier New" pitchFamily="49" charset="0"/>
              <a:cs typeface="Courier New" pitchFamily="49" charset="0"/>
            </a:endParaRPr>
          </a:p>
        </p:txBody>
      </p:sp>
      <p:sp>
        <p:nvSpPr>
          <p:cNvPr id="9" name="Line Callout 1 8"/>
          <p:cNvSpPr/>
          <p:nvPr/>
        </p:nvSpPr>
        <p:spPr>
          <a:xfrm>
            <a:off x="152400" y="4191490"/>
            <a:ext cx="1279478" cy="1166573"/>
          </a:xfrm>
          <a:prstGeom prst="borderCallout1">
            <a:avLst>
              <a:gd name="adj1" fmla="val 133564"/>
              <a:gd name="adj2" fmla="val 14639"/>
              <a:gd name="adj3" fmla="val 88403"/>
              <a:gd name="adj4" fmla="val 5197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Override the parent method</a:t>
            </a:r>
            <a:endParaRPr lang="en-US" sz="2000" dirty="0" smtClean="0">
              <a:latin typeface="Courier New" pitchFamily="49" charset="0"/>
              <a:cs typeface="Courier New" pitchFamily="49" charset="0"/>
            </a:endParaRPr>
          </a:p>
        </p:txBody>
      </p:sp>
      <p:sp>
        <p:nvSpPr>
          <p:cNvPr id="10" name="Line Callout 1 9"/>
          <p:cNvSpPr/>
          <p:nvPr/>
        </p:nvSpPr>
        <p:spPr>
          <a:xfrm>
            <a:off x="7658100" y="5618197"/>
            <a:ext cx="1279478" cy="1166573"/>
          </a:xfrm>
          <a:prstGeom prst="borderCallout1">
            <a:avLst>
              <a:gd name="adj1" fmla="val 23593"/>
              <a:gd name="adj2" fmla="val 1839"/>
              <a:gd name="adj3" fmla="val -16888"/>
              <a:gd name="adj4" fmla="val -41842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Call the parent method</a:t>
            </a:r>
            <a:endParaRPr lang="en-US" sz="2000" dirty="0" smtClean="0">
              <a:latin typeface="Courier New" pitchFamily="49" charset="0"/>
              <a:cs typeface="Courier New" pitchFamily="49" charset="0"/>
            </a:endParaRPr>
          </a:p>
        </p:txBody>
      </p:sp>
    </p:spTree>
    <p:extLst>
      <p:ext uri="{BB962C8B-B14F-4D97-AF65-F5344CB8AC3E}">
        <p14:creationId xmlns:p14="http://schemas.microsoft.com/office/powerpoint/2010/main" val="132447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Quick Sort</a:t>
            </a:r>
          </a:p>
        </p:txBody>
      </p:sp>
      <p:pic>
        <p:nvPicPr>
          <p:cNvPr id="24579"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609600" y="1524000"/>
            <a:ext cx="8686800" cy="5486400"/>
          </a:xfrm>
        </p:spPr>
        <p:txBody>
          <a:bodyPr>
            <a:normAutofit fontScale="92500" lnSpcReduction="10000"/>
          </a:bodyPr>
          <a:lstStyle/>
          <a:p>
            <a:pPr>
              <a:buFont typeface="Arial" pitchFamily="34" charset="0"/>
              <a:buChar char="•"/>
              <a:defRPr/>
            </a:pPr>
            <a:r>
              <a:rPr lang="en-US" sz="4400" dirty="0" smtClean="0"/>
              <a:t>Things we can do without too much trouble:</a:t>
            </a:r>
          </a:p>
          <a:p>
            <a:pPr lvl="1">
              <a:buFont typeface="Arial" pitchFamily="34" charset="0"/>
              <a:buChar char="•"/>
              <a:defRPr/>
            </a:pPr>
            <a:r>
              <a:rPr lang="en-US" sz="4000" dirty="0" smtClean="0"/>
              <a:t>Divide up the list into two based upon whether each element is bigger or smaller than a particular value (the “pivot”). </a:t>
            </a:r>
          </a:p>
          <a:p>
            <a:pPr lvl="1">
              <a:buFont typeface="Arial" pitchFamily="34" charset="0"/>
              <a:buChar char="•"/>
              <a:defRPr/>
            </a:pPr>
            <a:r>
              <a:rPr lang="en-US" sz="4000" dirty="0" smtClean="0"/>
              <a:t>Delegating to another procedure to sort each of these halves</a:t>
            </a:r>
          </a:p>
          <a:p>
            <a:pPr lvl="1">
              <a:buFont typeface="Arial" pitchFamily="34" charset="0"/>
              <a:buChar char="•"/>
              <a:defRPr/>
            </a:pPr>
            <a:r>
              <a:rPr lang="en-US" sz="4000" dirty="0" smtClean="0"/>
              <a:t>Sorting a 1 element list</a:t>
            </a:r>
          </a:p>
          <a:p>
            <a:pPr>
              <a:buFont typeface="Arial" pitchFamily="34" charset="0"/>
              <a:buNone/>
              <a:defRPr/>
            </a:pP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422278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685800"/>
            <a:ext cx="8229600" cy="1143000"/>
          </a:xfrm>
        </p:spPr>
        <p:txBody>
          <a:bodyPr/>
          <a:lstStyle/>
          <a:p>
            <a:r>
              <a:rPr lang="en-US" smtClean="0"/>
              <a:t>Quick Sort</a:t>
            </a:r>
            <a:br>
              <a:rPr lang="en-US" smtClean="0"/>
            </a:br>
            <a:r>
              <a:rPr lang="en-US" smtClean="0"/>
              <a:t>DEMO</a:t>
            </a:r>
          </a:p>
        </p:txBody>
      </p:sp>
      <p:pic>
        <p:nvPicPr>
          <p:cNvPr id="25603"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533400" y="152400"/>
            <a:ext cx="26670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3" name="Table 12"/>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4" name="Table 13"/>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5" name="Table 14"/>
          <p:cNvGraphicFramePr>
            <a:graphicFrameLocks noGrp="1"/>
          </p:cNvGraphicFramePr>
          <p:nvPr/>
        </p:nvGraphicFramePr>
        <p:xfrm>
          <a:off x="1679575"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6" name="Table 1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2" name="Table 31"/>
          <p:cNvGraphicFramePr>
            <a:graphicFrameLocks noGrp="1"/>
          </p:cNvGraphicFramePr>
          <p:nvPr/>
        </p:nvGraphicFramePr>
        <p:xfrm>
          <a:off x="1674813"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3" name="Table 32"/>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4" name="Table 33"/>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5" name="Table 34"/>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6" name="Table 35"/>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7" name="Table 36"/>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8" name="Table 37"/>
          <p:cNvGraphicFramePr>
            <a:graphicFrameLocks noGrp="1"/>
          </p:cNvGraphicFramePr>
          <p:nvPr/>
        </p:nvGraphicFramePr>
        <p:xfrm>
          <a:off x="168275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39" name="Table 38"/>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40" name="Table 39"/>
          <p:cNvGraphicFramePr>
            <a:graphicFrameLocks noGrp="1"/>
          </p:cNvGraphicFramePr>
          <p:nvPr/>
        </p:nvGraphicFramePr>
        <p:xfrm>
          <a:off x="1676400" y="586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
        <p:nvSpPr>
          <p:cNvPr id="27" name="Down Arrow 26"/>
          <p:cNvSpPr/>
          <p:nvPr/>
        </p:nvSpPr>
        <p:spPr>
          <a:xfrm>
            <a:off x="2292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28" name="Down Arrow 27"/>
          <p:cNvSpPr/>
          <p:nvPr/>
        </p:nvSpPr>
        <p:spPr>
          <a:xfrm>
            <a:off x="8083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29" name="Down Arrow 28"/>
          <p:cNvSpPr/>
          <p:nvPr/>
        </p:nvSpPr>
        <p:spPr>
          <a:xfrm>
            <a:off x="74612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30" name="Down Arrow 29"/>
          <p:cNvSpPr/>
          <p:nvPr/>
        </p:nvSpPr>
        <p:spPr>
          <a:xfrm>
            <a:off x="297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31" name="Down Arrow 30"/>
          <p:cNvSpPr/>
          <p:nvPr/>
        </p:nvSpPr>
        <p:spPr>
          <a:xfrm>
            <a:off x="6788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41" name="Down Arrow 40"/>
          <p:cNvSpPr/>
          <p:nvPr/>
        </p:nvSpPr>
        <p:spPr>
          <a:xfrm>
            <a:off x="3587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42" name="Down Arrow 41"/>
          <p:cNvSpPr/>
          <p:nvPr/>
        </p:nvSpPr>
        <p:spPr>
          <a:xfrm>
            <a:off x="61785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43" name="Down Arrow 42"/>
          <p:cNvSpPr/>
          <p:nvPr/>
        </p:nvSpPr>
        <p:spPr>
          <a:xfrm>
            <a:off x="54927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44" name="Down Arrow 43"/>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45" name="Down Arrow 44"/>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46" name="Down Arrow 45"/>
          <p:cNvSpPr/>
          <p:nvPr/>
        </p:nvSpPr>
        <p:spPr>
          <a:xfrm>
            <a:off x="48831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
        <p:nvSpPr>
          <p:cNvPr id="47" name="Down Arrow 46"/>
          <p:cNvSpPr/>
          <p:nvPr/>
        </p:nvSpPr>
        <p:spPr>
          <a:xfrm>
            <a:off x="4197350" y="46482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a:latin typeface="Times New Roman" pitchFamily="18" charset="0"/>
                <a:cs typeface="Times New Roman" pitchFamily="18" charset="0"/>
              </a:rPr>
              <a:t>J</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18311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42"/>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41"/>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44"/>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xit" presetSubtype="0" fill="hold" grpId="1" nodeType="withEffect">
                                  <p:stCondLst>
                                    <p:cond delay="0"/>
                                  </p:stCondLst>
                                  <p:childTnLst>
                                    <p:set>
                                      <p:cBhvr>
                                        <p:cTn id="120" dur="1" fill="hold">
                                          <p:stCondLst>
                                            <p:cond delay="0"/>
                                          </p:stCondLst>
                                        </p:cTn>
                                        <p:tgtEl>
                                          <p:spTgt spid="43"/>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childTnLst>
                                </p:cTn>
                              </p:par>
                              <p:par>
                                <p:cTn id="129" presetID="1" presetClass="exit" presetSubtype="0" fill="hold" grpId="1" nodeType="withEffect">
                                  <p:stCondLst>
                                    <p:cond delay="0"/>
                                  </p:stCondLst>
                                  <p:childTnLst>
                                    <p:set>
                                      <p:cBhvr>
                                        <p:cTn id="130" dur="1" fill="hold">
                                          <p:stCondLst>
                                            <p:cond delay="0"/>
                                          </p:stCondLst>
                                        </p:cTn>
                                        <p:tgtEl>
                                          <p:spTgt spid="46"/>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41" grpId="0" animBg="1"/>
      <p:bldP spid="41" grpId="1" animBg="1"/>
      <p:bldP spid="42" grpId="0" animBg="1"/>
      <p:bldP spid="42" grpId="1" animBg="1"/>
      <p:bldP spid="43" grpId="0" animBg="1"/>
      <p:bldP spid="43" grpId="1" animBg="1"/>
      <p:bldP spid="44" grpId="0" animBg="1"/>
      <p:bldP spid="44" grpId="1" animBg="1"/>
      <p:bldP spid="45" grpId="0" animBg="1"/>
      <p:bldP spid="46" grpId="0" animBg="1"/>
      <p:bldP spid="46" grpId="1" animBg="1"/>
      <p:bldP spid="4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90600" y="381000"/>
            <a:ext cx="8229600" cy="1143000"/>
          </a:xfrm>
        </p:spPr>
        <p:txBody>
          <a:bodyPr/>
          <a:lstStyle/>
          <a:p>
            <a:r>
              <a:rPr lang="en-US" smtClean="0"/>
              <a:t>Quick Sort Demo </a:t>
            </a:r>
          </a:p>
        </p:txBody>
      </p:sp>
      <p:pic>
        <p:nvPicPr>
          <p:cNvPr id="26627"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45720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749425" y="1447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1749425" y="2057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1749425" y="2667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nvGraphicFramePr>
        <p:xfrm>
          <a:off x="1749425" y="3276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3" name="Table 12"/>
          <p:cNvGraphicFramePr>
            <a:graphicFrameLocks noGrp="1"/>
          </p:cNvGraphicFramePr>
          <p:nvPr/>
        </p:nvGraphicFramePr>
        <p:xfrm>
          <a:off x="1749425" y="3886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4" name="Table 13"/>
          <p:cNvGraphicFramePr>
            <a:graphicFrameLocks noGrp="1"/>
          </p:cNvGraphicFramePr>
          <p:nvPr/>
        </p:nvGraphicFramePr>
        <p:xfrm>
          <a:off x="1749425" y="4495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5" name="Table 14"/>
          <p:cNvGraphicFramePr>
            <a:graphicFrameLocks noGrp="1"/>
          </p:cNvGraphicFramePr>
          <p:nvPr/>
        </p:nvGraphicFramePr>
        <p:xfrm>
          <a:off x="1749425" y="5105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6" name="Table 15"/>
          <p:cNvGraphicFramePr>
            <a:graphicFrameLocks noGrp="1"/>
          </p:cNvGraphicFramePr>
          <p:nvPr/>
        </p:nvGraphicFramePr>
        <p:xfrm>
          <a:off x="1749425" y="5715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4971805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rot="16200000">
            <a:off x="-1619250" y="3219450"/>
            <a:ext cx="5143500" cy="1143000"/>
          </a:xfrm>
        </p:spPr>
        <p:txBody>
          <a:bodyPr/>
          <a:lstStyle/>
          <a:p>
            <a:r>
              <a:rPr lang="en-US" smtClean="0"/>
              <a:t>Quick Sort Demo</a:t>
            </a:r>
          </a:p>
        </p:txBody>
      </p:sp>
      <p:pic>
        <p:nvPicPr>
          <p:cNvPr id="27651"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nvGraphicFramePr>
        <p:xfrm>
          <a:off x="1905000" y="152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7" name="Table 16"/>
          <p:cNvGraphicFramePr>
            <a:graphicFrameLocks noGrp="1"/>
          </p:cNvGraphicFramePr>
          <p:nvPr/>
        </p:nvGraphicFramePr>
        <p:xfrm>
          <a:off x="1905000" y="762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8" name="Table 17"/>
          <p:cNvGraphicFramePr>
            <a:graphicFrameLocks noGrp="1"/>
          </p:cNvGraphicFramePr>
          <p:nvPr/>
        </p:nvGraphicFramePr>
        <p:xfrm>
          <a:off x="1905000" y="1371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19" name="Table 18"/>
          <p:cNvGraphicFramePr>
            <a:graphicFrameLocks noGrp="1"/>
          </p:cNvGraphicFramePr>
          <p:nvPr/>
        </p:nvGraphicFramePr>
        <p:xfrm>
          <a:off x="1905000" y="1981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0" name="Table 19"/>
          <p:cNvGraphicFramePr>
            <a:graphicFrameLocks noGrp="1"/>
          </p:cNvGraphicFramePr>
          <p:nvPr/>
        </p:nvGraphicFramePr>
        <p:xfrm>
          <a:off x="1905000" y="2590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1" name="Table 20"/>
          <p:cNvGraphicFramePr>
            <a:graphicFrameLocks noGrp="1"/>
          </p:cNvGraphicFramePr>
          <p:nvPr/>
        </p:nvGraphicFramePr>
        <p:xfrm>
          <a:off x="1905000" y="32004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2" name="Table 21"/>
          <p:cNvGraphicFramePr>
            <a:graphicFrameLocks noGrp="1"/>
          </p:cNvGraphicFramePr>
          <p:nvPr/>
        </p:nvGraphicFramePr>
        <p:xfrm>
          <a:off x="1905000" y="38100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3" name="Table 22"/>
          <p:cNvGraphicFramePr>
            <a:graphicFrameLocks noGrp="1"/>
          </p:cNvGraphicFramePr>
          <p:nvPr/>
        </p:nvGraphicFramePr>
        <p:xfrm>
          <a:off x="1905000" y="44196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4" name="Table 23"/>
          <p:cNvGraphicFramePr>
            <a:graphicFrameLocks noGrp="1"/>
          </p:cNvGraphicFramePr>
          <p:nvPr/>
        </p:nvGraphicFramePr>
        <p:xfrm>
          <a:off x="1905000" y="5029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25" name="Table 24"/>
          <p:cNvGraphicFramePr>
            <a:graphicFrameLocks noGrp="1"/>
          </p:cNvGraphicFramePr>
          <p:nvPr/>
        </p:nvGraphicFramePr>
        <p:xfrm>
          <a:off x="1905000" y="5638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6</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26000388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1524000" y="76200"/>
            <a:ext cx="7772400" cy="1143000"/>
          </a:xfrm>
        </p:spPr>
        <p:txBody>
          <a:bodyPr/>
          <a:lstStyle/>
          <a:p>
            <a:r>
              <a:rPr lang="en-US" smtClean="0"/>
              <a:t>Quick Sort – Choosing a Pivot</a:t>
            </a:r>
          </a:p>
        </p:txBody>
      </p:sp>
      <p:sp>
        <p:nvSpPr>
          <p:cNvPr id="28676" name="Content Placeholder 2"/>
          <p:cNvSpPr>
            <a:spLocks noGrp="1"/>
          </p:cNvSpPr>
          <p:nvPr>
            <p:ph idx="1"/>
          </p:nvPr>
        </p:nvSpPr>
        <p:spPr>
          <a:xfrm>
            <a:off x="1066800" y="1295400"/>
            <a:ext cx="8229600" cy="4724400"/>
          </a:xfrm>
        </p:spPr>
        <p:txBody>
          <a:bodyPr/>
          <a:lstStyle/>
          <a:p>
            <a:r>
              <a:rPr lang="en-US" smtClean="0"/>
              <a:t>What if the pivot I chose was larger than all the other elements?</a:t>
            </a:r>
          </a:p>
        </p:txBody>
      </p:sp>
      <p:graphicFrame>
        <p:nvGraphicFramePr>
          <p:cNvPr id="5" name="Table 4"/>
          <p:cNvGraphicFramePr>
            <a:graphicFrameLocks noGrp="1"/>
          </p:cNvGraphicFramePr>
          <p:nvPr/>
        </p:nvGraphicFramePr>
        <p:xfrm>
          <a:off x="533400" y="23622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99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533400" y="2971800"/>
          <a:ext cx="7054850" cy="609600"/>
        </p:xfrm>
        <a:graphic>
          <a:graphicData uri="http://schemas.openxmlformats.org/drawingml/2006/table">
            <a:tbl>
              <a:tblPr firstRow="1" bandRow="1">
                <a:tableStyleId>{69012ECD-51FC-41F1-AA8D-1B2483CD663E}</a:tableStyleId>
              </a:tblPr>
              <a:tblGrid>
                <a:gridCol w="641350"/>
                <a:gridCol w="641350"/>
                <a:gridCol w="641350"/>
                <a:gridCol w="641350"/>
                <a:gridCol w="641350"/>
                <a:gridCol w="641350"/>
                <a:gridCol w="641350"/>
                <a:gridCol w="641350"/>
                <a:gridCol w="641350"/>
                <a:gridCol w="641350"/>
                <a:gridCol w="641350"/>
              </a:tblGrid>
              <a:tr h="609600">
                <a:tc>
                  <a:txBody>
                    <a:bodyPr/>
                    <a:lstStyle/>
                    <a:p>
                      <a:pPr algn="ctr"/>
                      <a:r>
                        <a:rPr lang="en-US" sz="2800" dirty="0" smtClean="0">
                          <a:solidFill>
                            <a:schemeClr val="tx1"/>
                          </a:solidFill>
                        </a:rPr>
                        <a:t>10</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7</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3</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18</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4</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11</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2</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5</a:t>
                      </a:r>
                      <a:endParaRPr lang="en-US" sz="2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99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r>
            </a:tbl>
          </a:graphicData>
        </a:graphic>
      </p:graphicFrame>
      <p:sp>
        <p:nvSpPr>
          <p:cNvPr id="7" name="Left Brace 6"/>
          <p:cNvSpPr/>
          <p:nvPr/>
        </p:nvSpPr>
        <p:spPr>
          <a:xfrm rot="16200000">
            <a:off x="3467100" y="495300"/>
            <a:ext cx="533400" cy="6553200"/>
          </a:xfrm>
          <a:prstGeom prst="leftBrace">
            <a:avLst>
              <a:gd name="adj1" fmla="val 11940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Line Callout 1 7"/>
          <p:cNvSpPr/>
          <p:nvPr/>
        </p:nvSpPr>
        <p:spPr>
          <a:xfrm>
            <a:off x="2438400" y="4114800"/>
            <a:ext cx="2667000" cy="12192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This gets sent to be recursively sorted</a:t>
            </a:r>
          </a:p>
        </p:txBody>
      </p:sp>
      <p:sp>
        <p:nvSpPr>
          <p:cNvPr id="9" name="Line Callout 1 8"/>
          <p:cNvSpPr/>
          <p:nvPr/>
        </p:nvSpPr>
        <p:spPr>
          <a:xfrm>
            <a:off x="5867400" y="4038600"/>
            <a:ext cx="3048000" cy="1219200"/>
          </a:xfrm>
          <a:prstGeom prst="borderCallout1">
            <a:avLst>
              <a:gd name="adj1" fmla="val 1653"/>
              <a:gd name="adj2" fmla="val 78828"/>
              <a:gd name="adj3" fmla="val -58081"/>
              <a:gd name="adj4" fmla="val 79057"/>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There is nothing to send in the other recursive call</a:t>
            </a:r>
          </a:p>
        </p:txBody>
      </p:sp>
      <p:sp>
        <p:nvSpPr>
          <p:cNvPr id="10" name="Line Callout 1 9"/>
          <p:cNvSpPr/>
          <p:nvPr/>
        </p:nvSpPr>
        <p:spPr>
          <a:xfrm>
            <a:off x="2362200" y="5562600"/>
            <a:ext cx="6172200" cy="838200"/>
          </a:xfrm>
          <a:prstGeom prst="borderCallout1">
            <a:avLst>
              <a:gd name="adj1" fmla="val 1653"/>
              <a:gd name="adj2" fmla="val 78828"/>
              <a:gd name="adj3" fmla="val -1231"/>
              <a:gd name="adj4" fmla="val 80935"/>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b="1" dirty="0"/>
              <a:t>Quick Sort is a “divide and conquer algorithm” but this didn’t divide!</a:t>
            </a:r>
          </a:p>
        </p:txBody>
      </p:sp>
    </p:spTree>
    <p:extLst>
      <p:ext uri="{BB962C8B-B14F-4D97-AF65-F5344CB8AC3E}">
        <p14:creationId xmlns:p14="http://schemas.microsoft.com/office/powerpoint/2010/main" val="2318585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autoUpdateAnimBg="0"/>
      <p:bldP spid="9" grpId="0" animBg="1" autoUpdateAnimBg="0"/>
      <p:bldP spid="10"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Quick Sort</a:t>
            </a:r>
          </a:p>
        </p:txBody>
      </p:sp>
      <p:sp>
        <p:nvSpPr>
          <p:cNvPr id="60419" name="Content Placeholder 2"/>
          <p:cNvSpPr>
            <a:spLocks noGrp="1"/>
          </p:cNvSpPr>
          <p:nvPr>
            <p:ph idx="1"/>
          </p:nvPr>
        </p:nvSpPr>
        <p:spPr>
          <a:xfrm>
            <a:off x="457200" y="1600200"/>
            <a:ext cx="8229600" cy="4724400"/>
          </a:xfrm>
        </p:spPr>
        <p:txBody>
          <a:bodyPr/>
          <a:lstStyle/>
          <a:p>
            <a:r>
              <a:rPr lang="en-US" sz="4400" smtClean="0"/>
              <a:t>Worst case performance: </a:t>
            </a:r>
          </a:p>
          <a:p>
            <a:pPr lvl="1"/>
            <a:r>
              <a:rPr lang="en-US" sz="4400" smtClean="0"/>
              <a:t> O</a:t>
            </a:r>
            <a:r>
              <a:rPr lang="en-US" sz="4400" i="1" smtClean="0"/>
              <a:t>(n</a:t>
            </a:r>
            <a:r>
              <a:rPr lang="en-US" sz="4400" i="1" baseline="30000" smtClean="0"/>
              <a:t>2</a:t>
            </a:r>
            <a:r>
              <a:rPr lang="en-US" sz="4400" i="1" smtClean="0"/>
              <a:t>)</a:t>
            </a:r>
            <a:r>
              <a:rPr lang="en-US" sz="4400" smtClean="0"/>
              <a:t> </a:t>
            </a:r>
          </a:p>
          <a:p>
            <a:r>
              <a:rPr lang="en-US" sz="4400" smtClean="0"/>
              <a:t>Best case performance: </a:t>
            </a:r>
          </a:p>
          <a:p>
            <a:pPr lvl="1"/>
            <a:r>
              <a:rPr lang="en-US" sz="4400" i="1" smtClean="0"/>
              <a:t>O(n log n) </a:t>
            </a:r>
            <a:endParaRPr lang="en-US" sz="4400" smtClean="0"/>
          </a:p>
          <a:p>
            <a:r>
              <a:rPr lang="en-US" sz="4400" smtClean="0"/>
              <a:t>In practice the fastest known comparison-based sort for arrays </a:t>
            </a:r>
          </a:p>
        </p:txBody>
      </p:sp>
      <p:pic>
        <p:nvPicPr>
          <p:cNvPr id="29700"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304800" y="0"/>
            <a:ext cx="16002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6705600" y="1981200"/>
            <a:ext cx="2209800" cy="2438400"/>
          </a:xfrm>
          <a:prstGeom prst="borderCallout1">
            <a:avLst>
              <a:gd name="adj1" fmla="val 50245"/>
              <a:gd name="adj2" fmla="val 101524"/>
              <a:gd name="adj3" fmla="val 40158"/>
              <a:gd name="adj4" fmla="val 98373"/>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It matters how evenly the pivot divides the elements!!!</a:t>
            </a:r>
          </a:p>
        </p:txBody>
      </p:sp>
    </p:spTree>
    <p:extLst>
      <p:ext uri="{BB962C8B-B14F-4D97-AF65-F5344CB8AC3E}">
        <p14:creationId xmlns:p14="http://schemas.microsoft.com/office/powerpoint/2010/main" val="346153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Quick Sort: The Algorithm</a:t>
            </a:r>
            <a:br>
              <a:rPr lang="en-US" smtClean="0"/>
            </a:br>
            <a:r>
              <a:rPr lang="en-US" b="0" smtClean="0"/>
              <a:t>(For your notes)</a:t>
            </a:r>
          </a:p>
        </p:txBody>
      </p:sp>
      <p:sp>
        <p:nvSpPr>
          <p:cNvPr id="30723" name="Content Placeholder 2"/>
          <p:cNvSpPr>
            <a:spLocks noGrp="1"/>
          </p:cNvSpPr>
          <p:nvPr>
            <p:ph idx="1"/>
          </p:nvPr>
        </p:nvSpPr>
        <p:spPr>
          <a:xfrm>
            <a:off x="381000" y="1752600"/>
            <a:ext cx="8763000" cy="4572000"/>
          </a:xfrm>
        </p:spPr>
        <p:txBody>
          <a:bodyPr/>
          <a:lstStyle/>
          <a:p>
            <a:pPr marL="571500" indent="-514350">
              <a:buFont typeface="Calibri" pitchFamily="34" charset="0"/>
              <a:buAutoNum type="arabicPeriod"/>
            </a:pPr>
            <a:r>
              <a:rPr lang="en-US" sz="2000" smtClean="0">
                <a:latin typeface="Courier New" pitchFamily="49" charset="0"/>
                <a:cs typeface="Courier New" pitchFamily="49" charset="0"/>
              </a:rPr>
              <a:t>Given an unsorted list I of n items</a:t>
            </a:r>
          </a:p>
          <a:p>
            <a:pPr marL="571500" indent="-514350">
              <a:buFont typeface="Calibri" pitchFamily="34" charset="0"/>
              <a:buAutoNum type="arabicPeriod"/>
            </a:pPr>
            <a:r>
              <a:rPr lang="en-US" sz="2000" b="1" smtClean="0">
                <a:latin typeface="Courier New" pitchFamily="49" charset="0"/>
                <a:cs typeface="Courier New" pitchFamily="49" charset="0"/>
              </a:rPr>
              <a:t>Choose a pivot </a:t>
            </a:r>
            <a:r>
              <a:rPr lang="en-US" sz="2000" smtClean="0">
                <a:latin typeface="Courier New" pitchFamily="49" charset="0"/>
                <a:cs typeface="Courier New" pitchFamily="49" charset="0"/>
              </a:rPr>
              <a:t>item v from I. </a:t>
            </a:r>
          </a:p>
          <a:p>
            <a:pPr marL="571500" indent="-514350">
              <a:buFont typeface="Calibri" pitchFamily="34" charset="0"/>
              <a:buAutoNum type="arabicPeriod"/>
            </a:pPr>
            <a:r>
              <a:rPr lang="en-US" sz="2000" smtClean="0">
                <a:latin typeface="Courier New" pitchFamily="49" charset="0"/>
                <a:cs typeface="Courier New" pitchFamily="49" charset="0"/>
              </a:rPr>
              <a:t>Partition I into two unsorted lists I1 and I2  I1 contains all items whose keys are smaller than v's key. I2 contains all items whose keys are larger than v's. Equal values can go either way. </a:t>
            </a:r>
          </a:p>
          <a:p>
            <a:pPr marL="571500" indent="-514350">
              <a:buFont typeface="Calibri" pitchFamily="34" charset="0"/>
              <a:buAutoNum type="arabicPeriod"/>
            </a:pPr>
            <a:r>
              <a:rPr lang="en-US" sz="2000" smtClean="0">
                <a:latin typeface="Courier New" pitchFamily="49" charset="0"/>
                <a:cs typeface="Courier New" pitchFamily="49" charset="0"/>
              </a:rPr>
              <a:t>After the partition v is in it’s final position.</a:t>
            </a:r>
          </a:p>
          <a:p>
            <a:pPr marL="571500" indent="-514350">
              <a:buFont typeface="Calibri" pitchFamily="34" charset="0"/>
              <a:buAutoNum type="arabicPeriod"/>
            </a:pPr>
            <a:r>
              <a:rPr lang="en-US" sz="2000" smtClean="0">
                <a:latin typeface="Courier New" pitchFamily="49" charset="0"/>
                <a:cs typeface="Courier New" pitchFamily="49" charset="0"/>
              </a:rPr>
              <a:t>Sort I1 recursively, yielding the sorted list S1. </a:t>
            </a:r>
          </a:p>
          <a:p>
            <a:pPr marL="571500" indent="-514350">
              <a:buFont typeface="Calibri" pitchFamily="34" charset="0"/>
              <a:buAutoNum type="arabicPeriod"/>
            </a:pPr>
            <a:r>
              <a:rPr lang="en-US" sz="2000" smtClean="0">
                <a:latin typeface="Courier New" pitchFamily="49" charset="0"/>
                <a:cs typeface="Courier New" pitchFamily="49" charset="0"/>
              </a:rPr>
              <a:t>Sort I2 recursively, yielding the sorted list S2. </a:t>
            </a:r>
          </a:p>
          <a:p>
            <a:pPr marL="571500" indent="-514350">
              <a:buFont typeface="Calibri" pitchFamily="34" charset="0"/>
              <a:buAutoNum type="arabicPeriod"/>
            </a:pPr>
            <a:r>
              <a:rPr lang="en-US" sz="2000" smtClean="0">
                <a:latin typeface="Courier New" pitchFamily="49" charset="0"/>
                <a:cs typeface="Courier New" pitchFamily="49" charset="0"/>
              </a:rPr>
              <a:t>Concatenate S1, v, and S2 together, yielding a sorted list S.</a:t>
            </a:r>
          </a:p>
        </p:txBody>
      </p:sp>
      <p:pic>
        <p:nvPicPr>
          <p:cNvPr id="30724" name="Picture 4" descr="http://rustamirani.com/wp-content/uploads/2010/06/toby2.gif"/>
          <p:cNvPicPr>
            <a:picLocks noChangeAspect="1" noChangeArrowheads="1"/>
          </p:cNvPicPr>
          <p:nvPr/>
        </p:nvPicPr>
        <p:blipFill>
          <a:blip r:embed="rId2">
            <a:extLst>
              <a:ext uri="{28A0092B-C50C-407E-A947-70E740481C1C}">
                <a14:useLocalDpi xmlns:a14="http://schemas.microsoft.com/office/drawing/2010/main" val="0"/>
              </a:ext>
            </a:extLst>
          </a:blip>
          <a:srcRect r="45462"/>
          <a:stretch>
            <a:fillRect/>
          </a:stretch>
        </p:blipFill>
        <p:spPr bwMode="auto">
          <a:xfrm>
            <a:off x="0" y="0"/>
            <a:ext cx="1143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2008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smtClean="0"/>
              <a:t>BONUS</a:t>
            </a:r>
          </a:p>
        </p:txBody>
      </p:sp>
    </p:spTree>
    <p:extLst>
      <p:ext uri="{BB962C8B-B14F-4D97-AF65-F5344CB8AC3E}">
        <p14:creationId xmlns:p14="http://schemas.microsoft.com/office/powerpoint/2010/main" val="27613946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0518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&amp;</a:t>
            </a:r>
          </a:p>
        </p:txBody>
      </p:sp>
      <p:sp>
        <p:nvSpPr>
          <p:cNvPr id="55301"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Science</a:t>
            </a:r>
          </a:p>
        </p:txBody>
      </p:sp>
      <p:sp>
        <p:nvSpPr>
          <p:cNvPr id="55302"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AWESOME</a:t>
            </a:r>
          </a:p>
        </p:txBody>
      </p:sp>
    </p:spTree>
    <p:extLst>
      <p:ext uri="{BB962C8B-B14F-4D97-AF65-F5344CB8AC3E}">
        <p14:creationId xmlns:p14="http://schemas.microsoft.com/office/powerpoint/2010/main" val="3551061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Inheritance: </a:t>
            </a:r>
            <a:r>
              <a:rPr lang="en-US" b="1" dirty="0" smtClean="0">
                <a:latin typeface="Courier New" pitchFamily="49" charset="0"/>
                <a:cs typeface="Courier New" pitchFamily="49" charset="0"/>
              </a:rPr>
              <a:t>this</a:t>
            </a:r>
            <a:r>
              <a:rPr lang="en-US" b="1" dirty="0" smtClean="0"/>
              <a:t> and </a:t>
            </a:r>
            <a:r>
              <a:rPr lang="en-US" b="1" dirty="0" smtClean="0">
                <a:latin typeface="Courier New" pitchFamily="49" charset="0"/>
                <a:cs typeface="Courier New" pitchFamily="49" charset="0"/>
              </a:rPr>
              <a:t>super</a:t>
            </a:r>
            <a:endParaRPr lang="en-US" b="1" dirty="0">
              <a:latin typeface="Courier New" pitchFamily="49" charset="0"/>
              <a:cs typeface="Courier New" pitchFamily="49" charset="0"/>
            </a:endParaRPr>
          </a:p>
        </p:txBody>
      </p:sp>
      <p:sp>
        <p:nvSpPr>
          <p:cNvPr id="3" name="Content Placeholder 2"/>
          <p:cNvSpPr>
            <a:spLocks noGrp="1"/>
          </p:cNvSpPr>
          <p:nvPr>
            <p:ph idx="1"/>
          </p:nvPr>
        </p:nvSpPr>
        <p:spPr/>
        <p:txBody>
          <a:bodyPr/>
          <a:lstStyle/>
          <a:p>
            <a:r>
              <a:rPr lang="en-US" b="1" dirty="0" smtClean="0"/>
              <a:t>Calling constructors</a:t>
            </a:r>
          </a:p>
          <a:p>
            <a:pPr lvl="1"/>
            <a:r>
              <a:rPr lang="en-US" dirty="0" smtClean="0">
                <a:latin typeface="Courier New" pitchFamily="49" charset="0"/>
                <a:cs typeface="Courier New" pitchFamily="49" charset="0"/>
              </a:rPr>
              <a:t>this(    ) </a:t>
            </a:r>
          </a:p>
          <a:p>
            <a:pPr lvl="2"/>
            <a:r>
              <a:rPr lang="en-US" dirty="0" smtClean="0"/>
              <a:t>calls a different constructor in the same class</a:t>
            </a:r>
          </a:p>
          <a:p>
            <a:pPr lvl="1"/>
            <a:r>
              <a:rPr lang="en-US" dirty="0" smtClean="0">
                <a:latin typeface="Courier New" pitchFamily="49" charset="0"/>
                <a:cs typeface="Courier New" pitchFamily="49" charset="0"/>
              </a:rPr>
              <a:t>super(    </a:t>
            </a:r>
            <a:r>
              <a:rPr lang="en-US" dirty="0">
                <a:latin typeface="Courier New" pitchFamily="49" charset="0"/>
                <a:cs typeface="Courier New" pitchFamily="49" charset="0"/>
              </a:rPr>
              <a:t>) </a:t>
            </a:r>
          </a:p>
          <a:p>
            <a:pPr lvl="2"/>
            <a:r>
              <a:rPr lang="en-US" dirty="0"/>
              <a:t>calls a </a:t>
            </a:r>
            <a:r>
              <a:rPr lang="en-US" dirty="0" smtClean="0"/>
              <a:t>constructor </a:t>
            </a:r>
            <a:r>
              <a:rPr lang="en-US" dirty="0"/>
              <a:t>in the </a:t>
            </a:r>
            <a:r>
              <a:rPr lang="en-US" dirty="0" smtClean="0"/>
              <a:t>parent class</a:t>
            </a:r>
            <a:endParaRPr lang="en-US" dirty="0"/>
          </a:p>
          <a:p>
            <a:r>
              <a:rPr lang="en-US" b="1" dirty="0"/>
              <a:t>Calling </a:t>
            </a:r>
            <a:r>
              <a:rPr lang="en-US" b="1" dirty="0" smtClean="0"/>
              <a:t>methods</a:t>
            </a:r>
            <a:endParaRPr lang="en-US" b="1" dirty="0"/>
          </a:p>
          <a:p>
            <a:pPr lvl="1"/>
            <a:r>
              <a:rPr lang="en-US" dirty="0" err="1" smtClean="0">
                <a:latin typeface="Courier New" pitchFamily="49" charset="0"/>
                <a:cs typeface="Courier New" pitchFamily="49" charset="0"/>
              </a:rPr>
              <a:t>this.methodName</a:t>
            </a:r>
            <a:r>
              <a:rPr lang="en-US" dirty="0" smtClean="0">
                <a:latin typeface="Courier New" pitchFamily="49" charset="0"/>
                <a:cs typeface="Courier New" pitchFamily="49" charset="0"/>
              </a:rPr>
              <a:t>(    </a:t>
            </a:r>
            <a:r>
              <a:rPr lang="en-US" dirty="0">
                <a:latin typeface="Courier New" pitchFamily="49" charset="0"/>
                <a:cs typeface="Courier New" pitchFamily="49" charset="0"/>
              </a:rPr>
              <a:t>) </a:t>
            </a:r>
          </a:p>
          <a:p>
            <a:pPr lvl="2"/>
            <a:r>
              <a:rPr lang="en-US" dirty="0"/>
              <a:t>calls a </a:t>
            </a:r>
            <a:r>
              <a:rPr lang="en-US" dirty="0" smtClean="0"/>
              <a:t>method in </a:t>
            </a:r>
            <a:r>
              <a:rPr lang="en-US" dirty="0"/>
              <a:t>the same class</a:t>
            </a:r>
          </a:p>
          <a:p>
            <a:pPr lvl="1"/>
            <a:r>
              <a:rPr lang="en-US" dirty="0" err="1" smtClean="0">
                <a:latin typeface="Courier New" pitchFamily="49" charset="0"/>
                <a:cs typeface="Courier New" pitchFamily="49" charset="0"/>
              </a:rPr>
              <a:t>super.methodName</a:t>
            </a:r>
            <a:r>
              <a:rPr lang="en-US" dirty="0" smtClean="0">
                <a:latin typeface="Courier New" pitchFamily="49" charset="0"/>
                <a:cs typeface="Courier New" pitchFamily="49" charset="0"/>
              </a:rPr>
              <a:t>(    </a:t>
            </a:r>
            <a:r>
              <a:rPr lang="en-US" dirty="0">
                <a:latin typeface="Courier New" pitchFamily="49" charset="0"/>
                <a:cs typeface="Courier New" pitchFamily="49" charset="0"/>
              </a:rPr>
              <a:t>) </a:t>
            </a:r>
          </a:p>
          <a:p>
            <a:pPr lvl="2"/>
            <a:r>
              <a:rPr lang="en-US" dirty="0"/>
              <a:t>calls a </a:t>
            </a:r>
            <a:r>
              <a:rPr lang="en-US" dirty="0" smtClean="0"/>
              <a:t>method in </a:t>
            </a:r>
            <a:r>
              <a:rPr lang="en-US" dirty="0"/>
              <a:t>the parent class</a:t>
            </a:r>
          </a:p>
          <a:p>
            <a:pPr lvl="2"/>
            <a:endParaRPr lang="en-US" dirty="0" smtClean="0"/>
          </a:p>
        </p:txBody>
      </p:sp>
      <p:sp>
        <p:nvSpPr>
          <p:cNvPr id="4" name="Line Callout 1 3"/>
          <p:cNvSpPr/>
          <p:nvPr/>
        </p:nvSpPr>
        <p:spPr>
          <a:xfrm>
            <a:off x="6172200" y="4114800"/>
            <a:ext cx="2743200" cy="2438400"/>
          </a:xfrm>
          <a:prstGeom prst="borderCallout1">
            <a:avLst>
              <a:gd name="adj1" fmla="val 35547"/>
              <a:gd name="adj2" fmla="val -35333"/>
              <a:gd name="adj3" fmla="val 54194"/>
              <a:gd name="adj4" fmla="val -75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The inside of these parentheses are blank but there could be different numbers and types of arguments</a:t>
            </a:r>
            <a:endParaRPr lang="en-US" sz="1400" dirty="0"/>
          </a:p>
        </p:txBody>
      </p:sp>
    </p:spTree>
    <p:extLst>
      <p:ext uri="{BB962C8B-B14F-4D97-AF65-F5344CB8AC3E}">
        <p14:creationId xmlns:p14="http://schemas.microsoft.com/office/powerpoint/2010/main" val="283103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56323"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2702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extLst>
      <p:ext uri="{BB962C8B-B14F-4D97-AF65-F5344CB8AC3E}">
        <p14:creationId xmlns:p14="http://schemas.microsoft.com/office/powerpoint/2010/main" val="19202033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1532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800" dirty="0"/>
              <a:t>How should we represent the blocks in the computer?</a:t>
            </a:r>
          </a:p>
          <a:p>
            <a:pPr marL="514350" indent="-514350" fontAlgn="auto">
              <a:spcBef>
                <a:spcPts val="0"/>
              </a:spcBef>
              <a:spcAft>
                <a:spcPts val="0"/>
              </a:spcAft>
              <a:buFont typeface="+mj-lt"/>
              <a:buAutoNum type="arabicPeriod"/>
              <a:defRPr/>
            </a:pPr>
            <a:r>
              <a:rPr lang="en-US" sz="2800" dirty="0"/>
              <a:t>Independent variables</a:t>
            </a:r>
          </a:p>
          <a:p>
            <a:pPr marL="514350" indent="-514350" fontAlgn="auto">
              <a:spcBef>
                <a:spcPts val="0"/>
              </a:spcBef>
              <a:spcAft>
                <a:spcPts val="0"/>
              </a:spcAft>
              <a:buFont typeface="+mj-lt"/>
              <a:buAutoNum type="arabicPeriod"/>
              <a:defRPr/>
            </a:pPr>
            <a:r>
              <a:rPr lang="en-US" sz="2800" dirty="0"/>
              <a:t>2D Array</a:t>
            </a:r>
          </a:p>
          <a:p>
            <a:pPr marL="514350" indent="-514350" fontAlgn="auto">
              <a:spcBef>
                <a:spcPts val="0"/>
              </a:spcBef>
              <a:spcAft>
                <a:spcPts val="0"/>
              </a:spcAft>
              <a:buFont typeface="+mj-lt"/>
              <a:buAutoNum type="arabicPeriod"/>
              <a:defRPr/>
            </a:pPr>
            <a:r>
              <a:rPr lang="en-US" sz="2800" dirty="0"/>
              <a:t>OpenList</a:t>
            </a:r>
          </a:p>
          <a:p>
            <a:pPr marL="514350" indent="-514350" fontAlgn="auto">
              <a:spcBef>
                <a:spcPts val="0"/>
              </a:spcBef>
              <a:spcAft>
                <a:spcPts val="0"/>
              </a:spcAft>
              <a:buFont typeface="+mj-lt"/>
              <a:buAutoNum type="arabicPeriod"/>
              <a:defRPr/>
            </a:pPr>
            <a:r>
              <a:rPr lang="en-US" sz="2800" dirty="0"/>
              <a:t>I don’t know</a:t>
            </a:r>
          </a:p>
        </p:txBody>
      </p:sp>
    </p:spTree>
    <p:extLst>
      <p:ext uri="{BB962C8B-B14F-4D97-AF65-F5344CB8AC3E}">
        <p14:creationId xmlns:p14="http://schemas.microsoft.com/office/powerpoint/2010/main" val="4009286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Negative values tell me what block needs to go here to win!</a:t>
            </a:r>
          </a:p>
        </p:txBody>
      </p:sp>
    </p:spTree>
    <p:extLst>
      <p:ext uri="{BB962C8B-B14F-4D97-AF65-F5344CB8AC3E}">
        <p14:creationId xmlns:p14="http://schemas.microsoft.com/office/powerpoint/2010/main" val="4097830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1279601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extLst>
      <p:ext uri="{BB962C8B-B14F-4D97-AF65-F5344CB8AC3E}">
        <p14:creationId xmlns:p14="http://schemas.microsoft.com/office/powerpoint/2010/main" val="3476875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2839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It is really sad when stuff you’ve made is on sale!</a:t>
            </a:r>
          </a:p>
        </p:txBody>
      </p:sp>
    </p:spTree>
    <p:extLst>
      <p:ext uri="{BB962C8B-B14F-4D97-AF65-F5344CB8AC3E}">
        <p14:creationId xmlns:p14="http://schemas.microsoft.com/office/powerpoint/2010/main" val="3841039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Which image is fake?</a:t>
            </a:r>
          </a:p>
          <a:p>
            <a:pPr marL="971550" lvl="1" indent="-514350" fontAlgn="auto">
              <a:spcBef>
                <a:spcPts val="0"/>
              </a:spcBef>
              <a:spcAft>
                <a:spcPts val="0"/>
              </a:spcAft>
              <a:buFont typeface="+mj-lt"/>
              <a:buAutoNum type="arabicPeriod"/>
              <a:defRPr/>
            </a:pPr>
            <a:r>
              <a:rPr lang="en-US" sz="2800" dirty="0"/>
              <a:t> A. Top Left</a:t>
            </a:r>
          </a:p>
          <a:p>
            <a:pPr marL="971550" lvl="1" indent="-514350" fontAlgn="auto">
              <a:spcBef>
                <a:spcPts val="0"/>
              </a:spcBef>
              <a:spcAft>
                <a:spcPts val="0"/>
              </a:spcAft>
              <a:buFont typeface="+mj-lt"/>
              <a:buAutoNum type="arabicPeriod"/>
              <a:defRPr/>
            </a:pPr>
            <a:r>
              <a:rPr lang="en-US" sz="2800" dirty="0"/>
              <a:t> B. Bottom Left</a:t>
            </a:r>
          </a:p>
          <a:p>
            <a:pPr marL="971550" lvl="1" indent="-514350" fontAlgn="auto">
              <a:spcBef>
                <a:spcPts val="0"/>
              </a:spcBef>
              <a:spcAft>
                <a:spcPts val="0"/>
              </a:spcAft>
              <a:buFont typeface="+mj-lt"/>
              <a:buAutoNum type="arabicPeriod"/>
              <a:defRPr/>
            </a:pPr>
            <a:r>
              <a:rPr lang="en-US" sz="2800" dirty="0"/>
              <a:t> C. Bottom Right</a:t>
            </a:r>
          </a:p>
        </p:txBody>
      </p:sp>
      <p:pic>
        <p:nvPicPr>
          <p:cNvPr id="65539"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58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362200"/>
            <a:ext cx="9144000" cy="1470025"/>
          </a:xfrm>
        </p:spPr>
        <p:txBody>
          <a:bodyPr/>
          <a:lstStyle/>
          <a:p>
            <a:pPr eaLnBrk="1" hangingPunct="1"/>
            <a:r>
              <a:rPr lang="en-US" sz="11500" b="1" dirty="0" smtClean="0">
                <a:cs typeface="Courier New" pitchFamily="49" charset="0"/>
              </a:rPr>
              <a:t>Inheritance</a:t>
            </a:r>
            <a:br>
              <a:rPr lang="en-US" sz="11500" b="1" dirty="0" smtClean="0">
                <a:cs typeface="Courier New" pitchFamily="49" charset="0"/>
              </a:rPr>
            </a:br>
            <a:r>
              <a:rPr lang="en-US" sz="5400" dirty="0" smtClean="0">
                <a:cs typeface="Courier New" pitchFamily="49" charset="0"/>
              </a:rPr>
              <a:t>(How to decide what </a:t>
            </a:r>
            <a:br>
              <a:rPr lang="en-US" sz="5400" dirty="0" smtClean="0">
                <a:cs typeface="Courier New" pitchFamily="49" charset="0"/>
              </a:rPr>
            </a:br>
            <a:r>
              <a:rPr lang="en-US" sz="5400" dirty="0" smtClean="0">
                <a:cs typeface="Courier New" pitchFamily="49" charset="0"/>
              </a:rPr>
              <a:t>method gets called)</a:t>
            </a:r>
            <a:endParaRPr lang="en-US" sz="1800" dirty="0" smtClean="0">
              <a:cs typeface="Courier New" pitchFamily="49" charset="0"/>
            </a:endParaRPr>
          </a:p>
        </p:txBody>
      </p:sp>
    </p:spTree>
    <p:extLst>
      <p:ext uri="{BB962C8B-B14F-4D97-AF65-F5344CB8AC3E}">
        <p14:creationId xmlns:p14="http://schemas.microsoft.com/office/powerpoint/2010/main" val="42131670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3571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70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34000" y="609600"/>
          <a:ext cx="35814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0419"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63" y="3048000"/>
            <a:ext cx="91614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itle 1"/>
          <p:cNvSpPr>
            <a:spLocks noGrp="1"/>
          </p:cNvSpPr>
          <p:nvPr>
            <p:ph type="title"/>
          </p:nvPr>
        </p:nvSpPr>
        <p:spPr/>
        <p:txBody>
          <a:bodyPr/>
          <a:lstStyle/>
          <a:p>
            <a:pPr algn="l"/>
            <a:r>
              <a:rPr lang="en-US" smtClean="0">
                <a:cs typeface="Courier New" pitchFamily="49" charset="0"/>
              </a:rPr>
              <a:t>Inheritance and </a:t>
            </a:r>
            <a:br>
              <a:rPr lang="en-US" smtClean="0">
                <a:cs typeface="Courier New" pitchFamily="49" charset="0"/>
              </a:rPr>
            </a:br>
            <a:r>
              <a:rPr lang="en-US" smtClean="0">
                <a:cs typeface="Courier New" pitchFamily="49" charset="0"/>
              </a:rPr>
              <a:t>Arguments</a:t>
            </a:r>
            <a:endParaRPr lang="en-US" smtClean="0"/>
          </a:p>
        </p:txBody>
      </p:sp>
    </p:spTree>
    <p:extLst>
      <p:ext uri="{BB962C8B-B14F-4D97-AF65-F5344CB8AC3E}">
        <p14:creationId xmlns:p14="http://schemas.microsoft.com/office/powerpoint/2010/main" val="1662930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6529</TotalTime>
  <Words>3396</Words>
  <Application>Microsoft Office PowerPoint</Application>
  <PresentationFormat>On-screen Show (4:3)</PresentationFormat>
  <Paragraphs>1805</Paragraphs>
  <Slides>81</Slides>
  <Notes>9</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CS  60</vt:lpstr>
      <vt:lpstr>Survey</vt:lpstr>
      <vt:lpstr>Administrative Stuff (Not in your notes)</vt:lpstr>
      <vt:lpstr>Inheritance (last time we focused on how we can reference various objects, now we’re focused on constructing objects and  calling methods) </vt:lpstr>
      <vt:lpstr>Calling another constructor in the class</vt:lpstr>
      <vt:lpstr>Things a child class can do… </vt:lpstr>
      <vt:lpstr>Inheritance: this and super</vt:lpstr>
      <vt:lpstr>Inheritance (How to decide what  method gets called)</vt:lpstr>
      <vt:lpstr>Inheritance and  Arguments</vt:lpstr>
      <vt:lpstr>PowerPoint Presentation</vt:lpstr>
      <vt:lpstr>PowerPoint Presentation</vt:lpstr>
      <vt:lpstr>PowerPoint Presentation</vt:lpstr>
      <vt:lpstr>← Uses a1’s dynamic type</vt:lpstr>
      <vt:lpstr>Figuring out what compiles and what method to call!</vt:lpstr>
      <vt:lpstr>PowerPoint Presentation</vt:lpstr>
      <vt:lpstr>equals (why) we  always use Object as the argument:  public boolean equals(Object o)</vt:lpstr>
      <vt:lpstr>equals(Object o)</vt:lpstr>
      <vt:lpstr>equals(Object o) and Arrays</vt:lpstr>
      <vt:lpstr>equals(Object o) The take away</vt:lpstr>
      <vt:lpstr>Exceptions Option 1: Catch Checked                    Exceptions  Option 2: Declare that                    you might throw                    the exception</vt:lpstr>
      <vt:lpstr>Opportunities for things to go wrong</vt:lpstr>
      <vt:lpstr>Exception Hierarchy (Just Objects)</vt:lpstr>
      <vt:lpstr>Exception Hierarchy (the big idea:  Exceptions are Objects)</vt:lpstr>
      <vt:lpstr>Option 1: Catch Checked Exceptions</vt:lpstr>
      <vt:lpstr>Using the  Exception Hierarchy</vt:lpstr>
      <vt:lpstr>Option 2: Declare that you might throw the exception</vt:lpstr>
      <vt:lpstr>Exception Hierarchy</vt:lpstr>
      <vt:lpstr>Make your own Exception Subclass</vt:lpstr>
      <vt:lpstr>Throwing Exceptions</vt:lpstr>
      <vt:lpstr>Bubble  Sort</vt:lpstr>
      <vt:lpstr>Bubble Sort</vt:lpstr>
      <vt:lpstr>Bubble Sort Pseudocode http://www.youtube.com/watch?v=k4RRi_ntQc8</vt:lpstr>
      <vt:lpstr>Bubble Sort – Why it works!</vt:lpstr>
      <vt:lpstr>PowerPoint Presentation</vt:lpstr>
      <vt:lpstr>PowerPoint Presentation</vt:lpstr>
      <vt:lpstr>PowerPoint Presentation</vt:lpstr>
      <vt:lpstr>PowerPoint Presentation</vt:lpstr>
      <vt:lpstr>Sort</vt:lpstr>
      <vt:lpstr>Insertion Sort Pseudocode</vt:lpstr>
      <vt:lpstr>PowerPoint Presentation</vt:lpstr>
      <vt:lpstr>PowerPoint Presentation</vt:lpstr>
      <vt:lpstr>PowerPoint Presentation</vt:lpstr>
      <vt:lpstr>Which is faster?  A) Insertion Sort with an Array     vs. B) Insertion Sort with a Linked List C) Tie! D) ??</vt:lpstr>
      <vt:lpstr>Insertion Sort: O(n2)</vt:lpstr>
      <vt:lpstr>Selection Sort</vt:lpstr>
      <vt:lpstr>Selection Sort Pseudocode</vt:lpstr>
      <vt:lpstr>PowerPoint Presentation</vt:lpstr>
      <vt:lpstr>Stable and Non-Stable Sorting</vt:lpstr>
      <vt:lpstr>Stable Sort</vt:lpstr>
      <vt:lpstr>Radix Sort (an example of a stable sort)</vt:lpstr>
      <vt:lpstr>Easy Sorting Problems…</vt:lpstr>
      <vt:lpstr>Harder Sorting Problems… Approach 1 – Two stages</vt:lpstr>
      <vt:lpstr>Harder Sorting Problems… Approach 2</vt:lpstr>
      <vt:lpstr>Combine the buckets </vt:lpstr>
      <vt:lpstr>Resort using the tens digit</vt:lpstr>
      <vt:lpstr>Radix Sort the numbers 0-99</vt:lpstr>
      <vt:lpstr>We can represent numbers with 1’s and 0’s</vt:lpstr>
      <vt:lpstr>Radix Sort with 32 bit numbers</vt:lpstr>
      <vt:lpstr>Quick Sort</vt:lpstr>
      <vt:lpstr>Quick Sort</vt:lpstr>
      <vt:lpstr>Quick Sort DEMO</vt:lpstr>
      <vt:lpstr>Quick Sort Demo </vt:lpstr>
      <vt:lpstr>Quick Sort Demo</vt:lpstr>
      <vt:lpstr>Quick Sort – Choosing a Pivot</vt:lpstr>
      <vt:lpstr>Quick Sort</vt:lpstr>
      <vt:lpstr>Quick Sort: The Algorithm (For your notes)</vt:lpstr>
      <vt:lpstr>BONUS</vt:lpstr>
      <vt:lpstr>PowerPoint Presentation</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cp:lastModifiedBy>
  <cp:revision>466</cp:revision>
  <cp:lastPrinted>2013-03-28T16:44:04Z</cp:lastPrinted>
  <dcterms:created xsi:type="dcterms:W3CDTF">2012-10-29T16:10:05Z</dcterms:created>
  <dcterms:modified xsi:type="dcterms:W3CDTF">2013-04-11T16:47:26Z</dcterms:modified>
</cp:coreProperties>
</file>