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75" r:id="rId2"/>
    <p:sldId id="474" r:id="rId3"/>
    <p:sldId id="473" r:id="rId4"/>
    <p:sldId id="461" r:id="rId5"/>
    <p:sldId id="319" r:id="rId6"/>
    <p:sldId id="320" r:id="rId7"/>
    <p:sldId id="413" r:id="rId8"/>
    <p:sldId id="414" r:id="rId9"/>
    <p:sldId id="412" r:id="rId10"/>
    <p:sldId id="325" r:id="rId11"/>
    <p:sldId id="477" r:id="rId12"/>
    <p:sldId id="478" r:id="rId13"/>
    <p:sldId id="488" r:id="rId14"/>
    <p:sldId id="430" r:id="rId15"/>
    <p:sldId id="432" r:id="rId16"/>
    <p:sldId id="431" r:id="rId17"/>
    <p:sldId id="433" r:id="rId18"/>
    <p:sldId id="322" r:id="rId19"/>
    <p:sldId id="402" r:id="rId20"/>
    <p:sldId id="397" r:id="rId21"/>
    <p:sldId id="398" r:id="rId22"/>
    <p:sldId id="400" r:id="rId23"/>
    <p:sldId id="500" r:id="rId24"/>
    <p:sldId id="470" r:id="rId25"/>
    <p:sldId id="472" r:id="rId26"/>
    <p:sldId id="420" r:id="rId27"/>
    <p:sldId id="399" r:id="rId28"/>
    <p:sldId id="501" r:id="rId29"/>
    <p:sldId id="471" r:id="rId30"/>
    <p:sldId id="489" r:id="rId31"/>
    <p:sldId id="490" r:id="rId32"/>
    <p:sldId id="491" r:id="rId33"/>
    <p:sldId id="492" r:id="rId34"/>
    <p:sldId id="494" r:id="rId35"/>
    <p:sldId id="498" r:id="rId36"/>
    <p:sldId id="495" r:id="rId37"/>
    <p:sldId id="496" r:id="rId38"/>
    <p:sldId id="327" r:id="rId39"/>
    <p:sldId id="328" r:id="rId40"/>
    <p:sldId id="467" r:id="rId41"/>
    <p:sldId id="421" r:id="rId42"/>
    <p:sldId id="330" r:id="rId43"/>
    <p:sldId id="435" r:id="rId44"/>
    <p:sldId id="436" r:id="rId45"/>
    <p:sldId id="484" r:id="rId46"/>
    <p:sldId id="485" r:id="rId47"/>
    <p:sldId id="486" r:id="rId48"/>
    <p:sldId id="487" r:id="rId49"/>
    <p:sldId id="497" r:id="rId50"/>
    <p:sldId id="480" r:id="rId51"/>
    <p:sldId id="367" r:id="rId52"/>
    <p:sldId id="368" r:id="rId53"/>
    <p:sldId id="378" r:id="rId54"/>
    <p:sldId id="386" r:id="rId55"/>
    <p:sldId id="481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09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425" r:id="rId83"/>
    <p:sldId id="426" r:id="rId84"/>
    <p:sldId id="427" r:id="rId85"/>
    <p:sldId id="437" r:id="rId86"/>
    <p:sldId id="438" r:id="rId87"/>
    <p:sldId id="439" r:id="rId88"/>
    <p:sldId id="440" r:id="rId89"/>
    <p:sldId id="441" r:id="rId90"/>
    <p:sldId id="442" r:id="rId91"/>
    <p:sldId id="443" r:id="rId92"/>
    <p:sldId id="444" r:id="rId93"/>
    <p:sldId id="445" r:id="rId94"/>
    <p:sldId id="446" r:id="rId95"/>
    <p:sldId id="447" r:id="rId96"/>
    <p:sldId id="448" r:id="rId97"/>
    <p:sldId id="449" r:id="rId98"/>
    <p:sldId id="450" r:id="rId99"/>
    <p:sldId id="451" r:id="rId10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79" autoAdjust="0"/>
    <p:restoredTop sz="94660"/>
  </p:normalViewPr>
  <p:slideViewPr>
    <p:cSldViewPr>
      <p:cViewPr varScale="1">
        <p:scale>
          <a:sx n="66" d="100"/>
          <a:sy n="66" d="100"/>
        </p:scale>
        <p:origin x="6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2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24T21:56:53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20464 7540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09T21:30:31.25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11232 11444 50,'-2'-47'33,"-27"-9"-3,-24 1-34,-22 8 0,-14 14 1,-19 2 1,-16 4 1,-10 4 0,-10 1 1,-5 3 0,1-1 0,4 0-1,5 0 1,6 1 0,5 0 0,5 0 0,10 7 0,10 2-1,9 10 1,13 6-1,12 11 1,8 17-1,9 25 0,10 19 0,6 20 0,7 12 1,7 22-1,5 14 1,10 12 0,10 1 0,9-4 1,15-2 0,15 0 0,19-1 2,14-7-1,18 1 0,10-4-1,8 5 1,5-1-2,3-1 1,-1-1 0,-6-1-1,-7 0 1,-8 1-1,-11 3 1,-8-2 0,-8 2 0,-13 9-2,-14 4 1,-15 8 0,-14 4 2,-7 6 0,-12-4-1,-3 1 0,-8-1 0,2-2 1,-6-2 1,4-1-1,-4-3-1,-2 0 0,-5 13 0,-4 11 0,-5 1 2,3-1-2,0-9 1,7-11 1,9-17 0,13-16-3,13-29 3,14-21 0,17-35-1,14-10 1,16-8-3,13-11 0,11-11 0,12-2 3,10-11-3,11 2-1,9-3 0,12-16-1,13-4 2,8 1-4,11 0 3,10 0-4,12 2 4,8-4 0,13 11 0,7 9-1,9 4 2,9 8 0,8 2 0,7 6 4,6 0-3,8 3-2,9-6 3,6 2 0,11-10-1,7-3 4,7-12-5,12-8 2,13-6-1,13-6-2,12-3 1,9-5 0,8-3-1,5-10-1,6-5 1,-2 8-2,-4-4 2,-6 1-2,-4-12 1,-11 2-1,-4 1-3,-8 1 4,-7 11-3,-14-4 1,-9 11-2,-20-2 6,-17 22-5,-20 4 3,-22 5 1,-25 9 1,-26 7 1,-14-3 1,-28-1 1,-13-2 2,-23-4-1,-11-7 1,-18-12-2,-5-20 0,-12-20 2,0-15-4,-7-16 2,-3-21-5,2-22 3,-3-22-2,-3-16 2,-4-18-2,-3-11 1,-9-22 0,-6-10 1,-7-3 0,-14-8-1,-5 2 0,-6 7-1,-7 15 0,-8 11-1,-6 21 2,-6 16-2,-4 17 0,-4 24 1,-10 14 1,-11 19 1,-10 11 0,-15 18-1,-12 13 1,-16 14-1,-13 6 2,-16 12-2,-15 14 2,-16 4-2,-14 11 1,-22 3 0,-20 4-1,-17 6 2,-24 5-1,-17 2 0,-20-4 0,-17-3 0,-17-2 0,-7-2 0,-6 0 0,-8 0 0,1-3 0,-3-3 0,4 5-1,5 2 0,10 1 0,7 8-1,11 0 1,10 3-3,5 3 0,11 7-4,-4-10-6,10 12-19,-2-5-5,4-14 0,2-9 22,2-20 15</inkml:trace>
  <inkml:trace contextRef="#ctx0" brushRef="#br0" timeOffset="2048.1171">12226 8962 26,'0'0'30,"13"28"-2,-12-6-29,8 7 0,1 2 1,-2 3 1,3 1 1,-5-3 0,3-4 2,-3-10 0,6 2 0,-12-20 1,24 12-1,-8-16-2,7-3 2,2-10-2,8 2 0,-1-8 0,5-2-1,2-3-1,4 2 1,4 0 0,0 0-1,3-1 1,4-1-2,4 0 1,2 5 0,7-1-1,4 2 1,2-1 0,1 4 0,4 4-1,1 2 1,0 4 0,2-2 0,-3 7 0,2 1 0,1 3 0,4 4 0,-1 1 0,4 3-1,3 4 2,2 7-1,0 0 0,1 3 0,2 5 1,2-2-1,1 2 0,3-3 1,-1 0-2,3-2 2,4-1-1,4-5 0,3-2 0,-1 6 0,4-2 0,0-1 1,5 0-1,4 0 0,3-3 0,-1 1 0,0-3 1,1-4 0,-1 1-1,-2-1 1,-3-1 0,-3 1-1,-3 1 1,-5-1-1,1 5-1,-3 3 1,-2 1 0,3 4-1,-5 1 1,0 2 0,-3 1 0,0 2 1,-5-3-1,0-1-1,-5-1 1,-2-5 1,1-1-1,-3-7 0,1-3 0,0-8 0,0-6 0,-1-4-1,1-2 0,0-4-1,4 6-19,-6-4-12,-11-10-1,-8 3-1,-23-13 35</inkml:trace>
  <inkml:trace contextRef="#ctx0" brushRef="#br0" timeOffset="6811.3896">4746 10700 18,'-38'-22'29,"9"3"-1,-10-8-28,1 4 0,-1 4 0,-3-3 1,1-5 0,-9 0 0,0-4 0,-5-4 1,-4 3-1,-4-1 1,-3 2-1,-5 0 0,-6 5 0,-2 0-1,-4 4 0,-4 3 1,-2 2-1,-1-3 0,1 3 0,1 0 1,-1 2-1,-2-2 1,1 1-1,-3 1 0,-1-4 1,0 2-1,-1 0 1,-1 6-1,-3-2 1,-1 4-1,-2-1 0,1 6 1,-3 2-1,2 5 0,-4 3 0,-2 0 1,3 6-1,-1 3 0,3 6 0,-2 3 1,3 3-1,-1 9-1,2-1 1,0 9 0,3 3 0,2 1 0,4 3 1,6 2-2,1 1 2,7-3-1,7 1 1,5 3 0,7-2-1,1 2 1,2 1 0,4 2 0,3 3 0,2 4 0,5 5 0,3 0-2,3 2 2,5 2-2,2 0 1,6 3 1,0 2-1,2 3 0,1-1 1,-4 5-2,4 4 2,-2 3-1,1 5 0,-2 1 0,2 4 1,-2 0 0,1 8 0,0 1 1,0 2-1,0 3 1,0 5-1,-1-7 1,2 5-1,3 2-1,6-3 1,3-5-1,4-1 1,4-1-2,5 1 1,3 8 0,4 4 0,1-4-1,5 3 1,0 3-1,3 7 1,0-2-1,5 5 1,-1-2-1,4-9 0,0 4 0,1 0-1,1-3 1,1-2 0,3 0 0,1-8 0,1-2 1,3 3 0,1-6 1,4-1 0,2-1 0,4-1-1,-1-7 1,4 3 1,-2-1-3,4 4 3,-2-11-3,2 6 2,0 7 1,1-6 0,3-13 0,2 3 0,5-9 1,1 0-3,0 1 4,4-1-4,0-15 0,2 2 2,2 2-1,0 2 0,2 3 0,1-7-1,3-1-1,-1-7 2,6-4 0,-2 4-1,4 11 0,0-12 0,3 8 1,3-6 2,3 4-1,0-1-1,2-36 2,1-32-3,3 0 1,1 0 1,1 0-2,0 0 2,2 0-1,0 0 0,4 0-1,2 0 1,4 0 0,1 0-2,3 0 3,-1 0-2,5 0-2,1 0 2,4 0 0,-2 0 1,1 0-1,-3 0-1,1 0-2,2 0 2,-1 0 2,3 0-3,-1 0 1,4 0-1,-3 0 2,5 0 0,1 0 2,0-21-1,-2-16 0,-5 5 0,-2 2-1,-1 8 0,-3 3 1,-5 3-2,-5 8 1,-2-1 0,-1-1-2,1-2 3,-5 5-2,1-7 4,-1 8-4,0-1 2,-3-3 0,-2 1 0,0-7-1,-4 2-1,-1-4 2,-4-4-3,-3-12 2,-1 2 0,-4-6 1,0-2-1,-6 1 1,-2-8-1,-5 1 0,-3-7 1,-5 5-2,-4-12 1,-8 2-1,-3-3 1,-4-10-1,-1-6 4,-1-11-5,0 2 1,-2-15-1,1 5 1,0-11 0,1 4-1,-3 8 1,-2 7-3,-5 14 5,-5 4-1,-7 10 0,-4 5 0,-5 6 1,-3 2-2,-6 3 2,2 0-1,-1-4 0,0 3 0,1-2 1,-1-2-1,3 2 0,-1 1 1,0-1-1,-1 0 0,-1 3-1,0-9 2,0 4-2,-2-2 1,1 0-1,0-4 0,3-3 1,2-7-1,-1 0 1,2 5-1,0-2 2,0 2-2,-3 2 2,-1 0 1,-4 6-3,-2 5 2,-3-2-1,-1 0-1,-1 1 1,-1 0 0,0-4 0,-2-1-2,-2-3 2,-1 6-1,-4 0 1,-2-1 0,-4-4 1,-5 1-2,-6 1 1,-1 1 1,-3 0-2,-2-1 1,-2-5-1,-1 3 2,1 2-1,0 2 0,1-1-1,1 1 1,-5-2 1,1 2-1,-1-3 1,2 5-1,-5-3 0,-4-3 1,2-2-1,-3 2 1,0-1-2,1-1 2,-3-1-1,-2-1 1,-1-3-1,3 1 0,-4-1 0,-2 1 0,-1-5 1,-3-1-1,1 0 0,-5-1 0,-3-2 0,-5-4 0,-2 1 0,-3-6 0,0 5 0,-7-3 0,0 2 2,-1-2-2,-4-1 0,0 3 0,-2-2 1,-4 1-1,-2-3 0,-3-5 0,-2 1-1,-9 1 1,3-1 0,-2 0 1,-3-1-1,-2 0 0,-2 3 0,-6 1-1,2-2 1,4 6-1,2 4-1,-3-1-1,7 13-2,-9-11-17,10 11-13,-1 5 0,-7 2-2,-10 4 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30T19:05:36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17734 8904,'0'0</inkml:trace>
  <inkml:trace contextRef="#ctx0" brushRef="#br0" timeOffset="39051.2328">12306 11471,'0'-41,"0"41,-41 0,41-42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22:07:22.1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5713 8227 9 0,'-27'-6'29'15,"27"6"0"-15,-9 16-27 16,9-16-2-16,28 16 5 16,-1-9-1-16,15 7 0 15,5-6 2-15,14 9-1 16,8-7 1-16,15 7 0 15,0-9-2-15,14 7 1 16,4-7-1-16,14 7 0 0,5-2 0 16,12 3-2-16,5-1 1 15,5 2-1-15,1 2 1 16,2 2-3-16,-1 0 2 15,-7-4-2-15,-8-1 2 16,-12-1-1-16,-14-4-1 16,-13-2 1-16,-12-4-1 15,-16 0 0-15,-13-4 1 16,-11 2-1-16,-12-3 1 15,-9-1-1-15,-18 1-1 16,0 0 1-16,0-11 0 16,-18-4-1-16,-12-1-2 15,-12-6 2-15,-12 3-2 0,-13-4 2 16,-13-3-1-16,-14 1 1 15,-9 2-2-15,-10 2 2 16,-3 5 0-16,-8 2-1 16,-1 2 1-16,-1-2 0 15,0 8 0-15,3 2 0 16,5 1-1-16,6 3 2 15,12 0 0-15,12-1 0 16,15 3 0-16,17 0 0 16,16-1 0-16,19 1 0 15,21-2 1-15,0 0 0 16,42-10 0-16,8 8 0 15,19 0 0-15,24 2 0 0,24-2 0 16,20 6 0-16,19 3 0 16,16 5 0-1,8 2-1-15,1 3 1 16,-5 0-1-16,-13-1 1 0,-21-2 0 15,-16-2 0-15,-26-2 0 16,-23-3 1-16,-20-2-2 16,-18-1 1-16,-15-2 0 15,-12-1-1-15,-12-1 0 16,-22 4-1-16,-9 5 1 15,-13-6-3-15,-7 8-7 16,-20-5-25-16,3 4 1 16,-3-4-1-16,4-10 17 15,12-5 18-15</inkml:trace>
  <inkml:trace contextRef="#ctx0" brushRef="#br0" timeOffset="2012.4035">13855 7735 1 0,'0'0'5'15,"0"0"15"-15,0 0-26 16,0 0 7-16,0 0 3 15,-11-8 0-15,11 8 3 16,-7-20 0-16,7 20 2 16,-9-28-1-16,8 14 1 15,-8-7-3-15,5 4-1 16,-10-9 0-16,4 7-1 0,-9-6 0 15,0 2-2-15,-4-7 0 16,0-2-1-16,-6-5 1 16,1-5-1-16,-4 0 0 15,-3-4 0-15,-4-3 0 16,-3 0-1-16,-6-1 1 15,-5 1-1-15,-7 2 0 16,-5 0 1-16,-3-2-2 16,0 3 2-16,-3 0-1 15,0 1 0-15,-1 2 0 16,4 3 0-16,0 0 1 15,0 1-1-15,-4 4 1 16,-4 4-1-16,-4 4 0 0,-4 0-1 16,-5 5 2-1,-7 2-1-15,-4 5 0 16,-4 7 0-16,1 4 0 15,-6 3 0-15,2 4 0 0,-6 6 1 16,1 4-1-16,0 6 0 16,-2 6 0-16,0 5 1 15,-4 1-1-15,5 4 0 16,1 3 0-16,4 3 0 15,6 3 0-15,5 0 2 16,8 0-1-16,9 5 1 16,6 0-1-16,10 10 0 15,3 4 0-15,8 0 1 16,4 4-1-16,8-1 0 15,3 1-1-15,6 0 1 16,4-5 0-16,6 1-1 16,5-6 2-16,9 3 0 0,4-3-1 15,11 3 0-15,8 2 1 16,9 3-1-16,9 3 0 15,11 2 1-15,7-2-2 16,8 0 0-16,3-4 0 16,7-2 0-16,0-1 1 15,8-1-1-15,1-7 1 16,6-7-1-16,8-4 2 15,8-4-2-15,10-3 1 16,8-6 0-16,10-7 0 16,12-5-1-16,6-7 0 15,7-2 0-15,0-2-1 16,4-3 1-16,1-4 0 0,1-1 0 15,0-2-1-15,-4-3 1 16,-1 1 0-16,-1-2 0 16,-4-1 1-1,-4-2-2-15,-8 1 2 0,-6-3-1 16,-13 0 0-16,-4-2 1 15,-12-2-1-15,-9-6 1 16,-11-4-2-16,-7-4 2 16,-9-9-1-16,-8-1 1 15,-9-14-1-15,-12-2 1 16,-6-8-1-16,-12-3 0 15,-6-3 1-15,-9 0-1 16,-5-6 1-16,-7 2 0 0,-6 4-1 16,-5 1 0-16,-7 2 1 15,-7 1 0 1,-8-1-1-16,-8-1 0 15,-8 6 1-15,-8 0-1 0,-8 2 1 16,-4 5-1-16,-6 2 0 16,-3 4-1-16,-4 8 1 15,-5 6-1-15,-5 11 0 16,-9 3-2-16,-2 15-2 15,-21-5-12-15,-5 22-19 16,-12 9 0-16,-7 5-1 16,-11 5 22-16,-11 3 15 0</inkml:trace>
  <inkml:trace contextRef="#ctx0" brushRef="#br0" timeOffset="4430.4078">12894 6959 33 0,'-30'-17'29'16,"-14"-12"-1"-16,-4 6-30 15,-16-5-3-15,-7 4 5 16,-16 0-1-16,-13-1 1 0,-12 3 1 16,-14 0 1-16,-11 9 0 15,-13 6 1-15,-2 7-1 16,-8 8-1-16,0 13 1 15,-4 15 0-15,2 13 1 16,2 13-2-16,9 17 0 16,10 10 0-16,16 16-1 15,14 11 1-15,17 12-1 16,18 4 0-16,21 8-1 15,21 4 0-15,19-4 1 16,21-3 1-16,21-2 0 16,26-9 0-16,26-6 1 15,27-12 0-15,27-12 0 0,26-16-1 16,24-12 1-16,17-19-2 15,13-20 1-15,6-22 0 16,1-19-2-16,-9-20 2 16,-6-16 0-16,-14-18 0 15,-13-8-1-15,-15-11 0 16,-10-3 0-16,-21-8 1 15,-14-3-1-15,-19-3 0 16,-16 2 0-16,-22-4 0 16,-23 4 1-16,-26-2 1 15,-25 3-1-15,-29-1 1 16,-23 1-1-16,-22 3 0 15,-21 1 1-15,-16 6-2 0,-13 2 1 16,-12 8 0-16,-2 9-1 16,-7 15 0-1,-3 15 1-15,-10 23-2 16,-2 19 1-16,-8 21 1 0,-8 27-3 15,-4 32-2-15,-12 13-13 16,5 33-16-16,3 15-1 16,8 6 0-16,11 9 27 15</inkml:trace>
  <inkml:trace contextRef="#ctx0" brushRef="#br0" timeOffset="7347.6129">19018 5876 85 0,'-28'35'35'0,"-26"-5"-19"16,-28-9-23-16,-14 9 2 15,-17-5 3-15,-17-6 1 16,-18-4 1-16,-8-10 1 16,0-5 0-16,5-4 1 0,13 2-1 15,12 2 1-15,19 6-1 16,15 8-1-16,20 13 0 15,17 8 1-15,15 11-1 16,13 19 0-16,15 6 0 16,11 14 0-16,8 4 1 15,9 2-1-15,7 1 1 16,6-6 0-16,8-4-1 15,6-14 1-15,7-8 1 16,5-11 0-16,6-5-1 16,4-8 0-16,8-8 0 15,1-4 0-15,4-2 0 16,5-8 0-16,4-7-1 0,1-7 0 15,2-10-1-15,3-4 0 16,-7-12-3-16,5-2-2 16,-18-20-12-1,-5-1-17-15,-14-7 0 0,-20-6 1 16,-25-2 25-16</inkml:trace>
  <inkml:trace contextRef="#ctx0" brushRef="#br0" timeOffset="9703.217">17264 6791 72 0,'59'15'36'0,"20"-15"-2"15,16-11-37-15,25-3-1 0,8-14 1 16,10-5 0-16,-5-13 0 16,-2-9 1-16,-17-9-1 15,-8-1 1-15,-15-1 2 16,-14 0 0-16,-13 5 1 15,-12 6-1-15,-10 7 0 16,-11 12-1-16,-5 9 1 16,-8 13-1-16,-2 9 0 15,-4 16 2-15,1 12 0 16,0 13 2-16,5 19 0 15,1 11 1-15,8 21 0 16,-1 9-1-16,4 9 0 16,1 1 0-16,1-3-1 0,-4-8-1 15,-1-10 0-15,-9-21 1 16,-2-14-1-16,-8-21 1 15,-2-12 0-15,-6-17 0 16,0 0-1-16,-23-27 0 16,7-8 0-16,2-11-2 15,0-17 1-15,4-17-1 16,8-22-1-16,12-17 0 15,9-10 1-15,19 0 0 16,13 2-2-16,15 10 2 16,6 18 0-16,6 21-1 15,2 27 1-15,-2 30 0 16,-7 26 1-16,-14 22-1 0,-15 17 1 15,-23 14 1-15,-20 9-1 16,-22 12 0-16,-20-4 1 16,-20-2 0-16,-18-6-1 15,-9-6 1-15,-7-10 0 16,2-12-1-16,6-10 1 15,12-13-1-15,15-1 0 16,15-12 0-16,19-5-1 16,28 2 1-16,6-13 0 15,27 10-1-15,17 6 1 16,18 5 0-16,15 7 0 15,13 10 0-15,10 12 1 0,4 6-1 16,1 7-1-16,-5 0 1 16,-6-5-1-1,-9-3 1-15,-13-8-1 16,-11-8 1-16,-13-14-1 0,-10-12 1 15,-11-12 0-15,-10-17-2 16,-9-16 1-16,-6-15-1 16,-11-16 1-16,-7-14-1 15,-4-12 1-15,-4-7-1 16,-4-8 1-16,0 9 1 15,3 7 0-15,1 15 1 16,6 18 0-16,4 17-1 16,11 24 2-16,-3 27 0 15,23 38-1-15,0 31 1 16,7 26 0-16,4 20-1 15,5 15 0-15,-1 4 1 16,-3 0-1-16,-2-13 1 0,-5-17-1 16,-8-30 1-16,-6-22-2 15,-8-23 1-15,-6-29 1 16,-11-19-3-16,-3-38 1 15,-5-35-1-15,0-35 0 16,2-27-1-16,2-27 0 16,11-14 0-16,11-4 0 15,13 13 0-15,14 22 1 16,15 37-1-16,11 39 2 15,6 47 0-15,1 41-1 16,-5 34 0-16,-12 26 0 16,-14 23 1-16,-19 13 0 15,-26 11 1-15,-21-3-1 0,-21-5 1 16,-20-12 0-16,-17-12 0 15,-6-7 0-15,-2-18 0 16,4-13 0-16,9-17 1 16,13-10-1-16,16-11-1 15,17-9 0-15,26-7 0 16,23-1 0-16,25 2 0 15,19 11 0-15,18 16-1 16,19 21 1-16,13 15 0 16,14 13 0-16,7 11 0 15,-1 4-1-15,-7 1 0 16,-7-7 1-16,-8-13-1 15,-12-22-1-15,-12-19 0 0,-15-24-2 16,-11-17 0-16,-15-24 0 16,-7-14 1-1,-17-16-1-15,-6-11 0 16,-15-12 1-16,-4 1 1 0,-8 5 3 15,-9 8 1-15,0 18 0 16,-3 17-1-16,1 24 2 16,-2 29 1-16,5 35 0 15,-3 30 1-15,8 32-2 16,0 20 1-16,12 20 0 15,4 4 1-15,17 4-2 16,16-13 0-16,17-13 0 16,15-32 0-16,14-27-1 15,13-35 0-15,8-35 0 16,4-32-2-16,-7-27 1 15,-15-36-1-15,-16-21 0 16,-22-15-1-16,-21-11-1 0,-25-1 2 16,-28 11-3-16,-23 12 2 15,-20 16-1-15,-11 32 1 16,-4 23-2-16,5 27 1 15,4 20 0-15,15 25-1 16,17 12 1-16,29 14-1 16,26 7 2-16,33-1-1 15,21-4 1-15,25-7 1 16,18-2 0-16,10-3 1 15,9 2 0-15,1 9 0 16,-5 11 0-16,-10 25 1 16,-10 19-1-16,-17 19 2 15,-11 13-1-15,-15 5 1 0,-15 2-1 16,-12-9 0-16,-9-17 0 15,-14-22 0-15,-8-21-1 16,-9-24-1-16,-8-26 1 16,-6-32-3-16,-4-37 2 15,-4-36-1-15,-3-34 0 16,2-37-1-16,5-33 1 15,8-27-1-15,11-8 1 16,17 3 0-16,19 14-1 16,19 22 1-16,23 30 0 15,17 35 0-15,12 38 1 16,11 44 0-16,0 34-1 0,-3 29 1 15,-13 27 1-15,-17 22-1 16,-25 21 0-16,-25 10 1 16,-30 7 0-16,-29-1-1 15,-24-5 1-15,-25-7 0 16,-16-5-1-16,-13-15 0 15,-3-15 0-15,7-13 1 16,11-11-1-16,12-14 1 16,15-7-1-16,22-7 1 15,18-3-1-15,21 0 1 16,13-3-1-16,37 22 2 15,13-2 0-15,25 8-1 16,20 9 0-16,24 7 1 0,18 7 0 16,14 0-1-1,6-3 0-15,-2-2 0 16,-9-7 0-16,-13-6 0 15,-14-10 0-15,-23-10-1 0,-19-7 1 16,-21-5-1-16,-16-4 1 16,-14-2-1-16,-10-1 1 15,-11-8-1-15,-16 0-2 16,-9-6 0-16,-15-12-7 15,-12 4-29-15,-23-8-1 16,-21-10 0-16,-28-12-3 16,-34-10 42-16</inkml:trace>
  <inkml:trace contextRef="#ctx0" brushRef="#br0" timeOffset="14352.0252">10279 10929 41 0,'0'0'31'0,"-10"-14"-1"15,10 14-30-15,0 0 0 16,11-10 0-16,-11 10 1 16,11 7 0-16,-11-7-1 15,12 10 1-15,-12-10 1 16,14 11 0-16,-2-4 0 15,2-4 0-15,10 0 1 16,4 0-1-16,11 0 1 16,8 0-1-16,16-1 0 15,10 0 0-15,12-1-1 0,6 0-1 16,9-1 1-16,6 2-2 15,5-2 2-15,2 0-1 16,3 0 0-16,-3 3 0 16,-6-1-1-16,-3 1 2 15,-11 0-1-15,-13 0 1 16,-11-1 0-16,-17 1 0 15,-13-1 1-15,-18-2-1 16,-21 0 1-16,0 0-1 16,-32-5 0-16,-12 0 0 15,-14 0-1-15,-19 1 1 16,-15-2-1-16,-15 1-1 15,-10 1 1-15,-14 2 0 0,-6 4 0 16,-1-1 0-16,3 5 0 16,2 2-1-16,6 1 1 15,7 2-1 1,9-3 0-16,15 0 1 0,13-1 0 15,16-1 0-15,10-2-1 16,18 1 1-16,14-4-1 16,25-1 1-16,0 0 0 15,29 1 0-15,11-3-1 16,18-2 2-16,15 2-1 15,12-3 1-15,18 3 0 16,9-1 0-16,7 4 0 16,0-1 0-16,-2 3 0 0,-10 0 0 15,-9 2 0 1,-12-2 0-16,-17 0-1 15,-16-1 2-15,-12-1 0 16,-15-2-2-16,-9-1 2 0,-17 2-1 16,0 0-1-16,-24-14 2 15,-10 11-2-15,-12 3-1 16,-10 2-1-16,-5 2-1 15,-12-1-7-15,11 9-25 16,-13-1 0-16,9 3-1 16,5-9 6-16,8 0 30 15</inkml:trace>
  <inkml:trace contextRef="#ctx0" brushRef="#br0" timeOffset="16504.829">17131 9960 15 0,'0'0'9'16,"-12"-3"-2"-16,12 3 0 16,-17 5-1-16,17-5-1 15,-26 15 0-15,8 0-1 16,-8 4-1-16,-2 4 1 15,-10-3-1-15,-1 7 0 16,-13 0-1-16,-3 7 1 16,-12-2-1-16,-4 5 0 15,-13 2 0-15,-5 2 0 16,-10 3-1-16,-5 4 1 15,-6 2-1-15,-1 2-1 16,-3-1 0-16,0-1 1 0,0-3-1 16,2 1 1-16,1-1 0 15,2 0-1-15,3-4 1 16,1-1-1-16,0-2 1 15,4 0 0-15,2-2 0 16,6 0 0-16,4-4-1 16,7-2 2-16,7 0-2 15,4-2 1-15,7 1 0 16,11-5 0-16,5 1-1 15,9-3 0-15,6-3 1 16,5-4-2-16,7 1 0 16,4-6 0-16,7-1-1 15,-1-8-3-15,11-3-6 0,-11 3-11 16,11-3-7-16,-1-22 0 15,0-2 29-15,8 0 0 16</inkml:trace>
  <inkml:trace contextRef="#ctx0" brushRef="#br0" timeOffset="17050.83">14043 9953 24 0,'0'0'28'0,"0"0"-1"16,22 8-27-16,-6 1 2 0,9 7 2 16,6-5 0-16,13 9 0 15,6-5 2 1,20 13 0-16,11-6 0 15,22 17 0-15,15 0 0 0,26 15-2 16,17 7 0-16,29 12 0 16,16 7-3-16,17 9 1 15,5 5-1-15,1 6-1 16,-10-4 1-16,-10-5 0 15,-23-10 0-15,-24-3 0 16,-29-10 0-16,-24-6 0 16,-26-12 0-16,-17-10-1 15,-15-6-4-15,-21-19-14 16,-9 4-18-16,-21-19 0 15,0 0-1-15,-43-31 23 16,-15-6 14-16</inkml:trace>
  <inkml:trace contextRef="#ctx0" brushRef="#br0" timeOffset="18657.6328">6594 11050 59 0,'19'11'33'16,"13"1"0"-16,8 6-33 16,23 1-1-16,13 4 2 0,20-2-1 15,9-3 0-15,9-1 0 16,8-2 0-16,2-7 0 15,-2-5 1-15,-6-2 0 16,-8-10-1-16,-9 0 1 16,-6-1 1-16,-11-5-1 15,-10 0 0-15,-15 0 0 16,-8 2 0-16,-14 1-1 15,-7 5 0-15,-10 3 1 16,-18 4-1-16,0 0 0 16,0 0 0-16,0 0 0 15,-19 11 0-15,3-5 0 16,-2-2 0-16,-4 4 1 0,-4-2-1 15,-2 0 0-15,0 0 0 16,-1 1 0-16,-1-2 0 16,-3-1 1-16,-3-1-2 15,0 0 1-15,-2 0 0 16,-3-6 0-16,-3-1 0 15,-3-6 0-15,-7 1 0 16,-3-2 0-16,-5-3-1 16,-7 1 1-16,-3 0 0 15,-2 3 0-15,-7 5-1 16,-1 4 0-16,-1 2 1 15,2 4 0-15,0 0 0 16,8 1 0-16,4 0-1 0,8 3 1 16,9-5-1-16,9 0 1 15,9 0 0 1,8-2 0-16,9-3-1 15,17 1-1-15,-11 6 2 0,11-6-1 16,14 12 0-16,4-5-1 16,-2-4-8-16,11 5-23 15,1 2 1-15,-5-10-3 16,-3-8 22-16,-13-24 13 15</inkml:trace>
  <inkml:trace contextRef="#ctx0" brushRef="#br0" timeOffset="28017.6492">5143 8860 34 0,'34'5'32'16,"1"-13"-2"-16,13 4-32 0,7-5 1 15,12-1 2-15,7-2 0 16,12 2-1-16,9-2 0 16,10-2 1-16,13-3-1 15,12 0 1-15,9 0-1 16,13-3 0-16,17 3 0 15,10 0 1-15,10 0-1 16,13 4 1-16,5 0-1 16,14 4 1-16,10 3-1 15,9 0 1-15,3 1-1 16,5 5 1-16,5 3 0 15,-1 1-1-15,3 5 1 16,-2 1 0-16,0 1 0 0,-2 2-1 16,6 3 0-16,1-3 1 15,6-2-1-15,4-2 0 16,5-3 0-16,0-5 0 15,3 1 0-15,1-3 1 16,0 0-1-16,-4-3 0 16,0 2 0-16,-5 3 0 15,1 1 1-15,-1 0 0 16,3 2-1-16,-1 0 1 15,0 1 0-15,2-1 0 16,1 0 0-16,3-1 0 16,0-2 0-16,-3-1 1 15,-3 0-1-15,-6-1 1 0,-7 0-1 16,-8-2 1-16,-2 1 1 15,-14-3-1 1,-4 1 0-16,-8-2-1 16,-1 1 1-16,-6-3 0 0,-2 2-1 15,-8-5 1-15,-6 6-1 16,-13-6 0-16,-5 0 0 15,-18 0 1-15,-11 2-1 16,-15-4 0-16,-10 5 0 16,-15-2 1-16,-14 0-1 15,-11 0-1-15,-9 6-1 16,-13-2 2-16,-8 0-1 0,-10 1 1 15,-6 0-1 1,-10 0 0-16,-4 2 0 16,-6 3 0-16,-7-6-1 15,0 6-4-15,-13-14-12 16,0 14-20-16,-5-23 1 0,-8 2 0 15,-8-6 18-15,-6-14 18 16</inkml:trace>
  <inkml:trace contextRef="#ctx0" brushRef="#br0" timeOffset="30966.0544">17160 3518 69 0,'-14'-6'35'16,"-5"12"-1"-16,2 3-33 15,-11 18 0-15,-4 11-1 0,0 10 0 16,-10 13 1-16,-6 20 0 15,-4 15-1-15,-3 12 1 16,-2 9-1-16,3 10 0 16,8 3 2-16,9 7-2 15,10-2 1-15,14-4 0 16,13-8-1-16,12-13 0 15,12-10 1-15,8-14-1 16,7-10 0-16,4-19 0 16,4-9-1-16,-4-18-5 15,11-7-25-15,-18-12-4 16,1-12 0-16,-10-11-2 0,-5-15 35 15</inkml:trace>
  <inkml:trace contextRef="#ctx0" brushRef="#br0" timeOffset="31574.4555">17153 4381 76 0,'0'0'38'0,"-10"11"-3"16,13 17-35-16,0 19 2 0,10 15-1 16,0 12 0-16,3 10 0 15,2 7 0-15,2-2-1 16,-1-5 1-16,-2-8-1 15,-1-19 0-15,-4-20 0 16,-2-17 0-16,-10-20 0 16,16-17 0-16,-12-16-1 15,-2-16 1-15,-3-15-1 16,-2-8-2-16,0-10 1 15,0 0-1-15,1 7 1 16,3 13-1-16,2 11 2 16,9 19-1-16,6 17 1 15,10 16 1-15,8 20 1 0,5 4 1 16,8 4-2-16,5-5 3 15,7-4-2 1,2-11 0-16,1-9 1 16,-5-12 0-16,0-12-1 0,-7-11-1 15,-5-5 2-15,-12-5-4 16,-13-6 3-16,-14-1-1 15,-15 5-1-15,-15 8 1 16,-11 16-1-16,-13 22 1 16,-8 18 1-16,-3 19 0 15,6 25 0-15,3 16 1 16,13 13-1-16,13 4 0 15,13-4-1-15,19-10 1 16,14-12-2-16,20-16-2 16,6-32-11-16,19-11-22 15,2-25-1-15,9-15-1 16,-2-23 11-16,5-15 27 0</inkml:trace>
  <inkml:trace contextRef="#ctx0" brushRef="#br0" timeOffset="31870.856">18469 3947 78 0,'-34'14'37'0,"1"20"0"16,-6 17-36-16,9 11 1 16,13 3-1-16,12 3 0 15,11 1 1-15,16-4-2 16,14-11 1-16,13-2 0 15,4-7 0-15,2-2 0 16,-7-4 0-16,-9-3-1 0,-13 5 1 16,-15 2 0-16,-16-1 0 15,-12-3 0-15,-13-8-2 16,-6-10-1-16,-1-7-6 15,-12-24-29-15,17-17-1 16,4-25-1-16,15-18 0 16,7-26 36-16</inkml:trace>
  <inkml:trace contextRef="#ctx0" brushRef="#br0" timeOffset="32073.6563">18762 3559 71 0,'23'7'38'15,"-10"26"-1"-15,3 34-32 16,3 19 0-16,5 22-1 15,2 13-1 1,3 13-1-16,-1 1 1 16,2-5-3-16,0-14 0 0,-2-12 0 15,-3-19 0-15,-4-21-4 16,-1-9-3-16,-15-25-31 15,8-18-1-15,-13-12 1 16,4-29 0-16,-14-9 35 16</inkml:trace>
  <inkml:trace contextRef="#ctx0" brushRef="#br0" timeOffset="32260.8567">18629 4346 78 0,'30'15'38'0,"17"-15"-1"16,25-8-34-16,13-9-2 15,19-15-1-15,13-4-5 16,-2-18-30-16,6-3-2 16,-6-12-3-16,-6 0 2 15,-9-4 37-15</inkml:trace>
  <inkml:trace contextRef="#ctx0" brushRef="#br0" timeOffset="32697.6574">20388 2931 61 0,'2'33'38'16,"0"-2"-4"-16,1 7-31 0,4 5 0 16,4 2-1-16,-1-4-1 15,0-2-2-15,2-1-7 16,-11-23-22-16,10-5-4 15,-11-10-1-15,15-16 2 16,-9-10 33-16</inkml:trace>
  <inkml:trace contextRef="#ctx0" brushRef="#br0" timeOffset="32853.6577">20558 2905 45 0,'13'20'33'16,"-4"16"3"-16,1 5-23 15,-3 1-21-15,8 7-24 0,0-5 1 16,-1-10-3-16,5-10 13 15,-1-11 21-15</inkml:trace>
  <inkml:trace contextRef="#ctx0" brushRef="#br0" timeOffset="33181.2583">21277 2885 66 0,'-27'29'39'16,"-7"-1"-4"-16,-6 9-36 15,-6 9 2-15,2 10 1 0,-5 3-1 16,3 6 1-16,8-8-1 16,12-3-3-16,22-5 1 15,18-9 2-15,20-9-1 16,17-4 1-16,15-9-1 15,7-4 0-15,1 0 0 16,-2-3 1-16,-14 1 2 16,-14 8-3-16,-19 5 2 15,-19 4 0-15,-21 3-1 16,-13 3 1-16,-14-1-4 15,-12-2-2-15,3 3-31 16,-12-16-2-16,13-10 1 0,10-17-3 16,17-9 37-16</inkml:trace>
  <inkml:trace contextRef="#ctx0" brushRef="#br0" timeOffset="33618.0591">21600 3387 75 0,'20'77'37'15,"-4"7"0"-15,-4 13-35 16,10 8 0-16,4 4 1 16,-3-7-1-16,2-8 0 15,-7-12 0-15,0-15-2 0,-4-12 0 16,-3-12 1-16,-5-14-1 15,-6-29 0 1,0 0-1-16,-23-29 0 16,2-22 1-16,-6-17-1 0,-5-23-1 15,-2-27 1-15,2-19 0 16,3-4 1-16,9-3 0 15,12 7 1-15,13 14-2 16,16 20 1-16,14 24 2 16,13 33 1-16,5 35-1 15,5 25-1-15,-5 23 0 16,-4 19-1-16,-13 10 3 15,-14 12-1-15,-18 2-1 16,-13-1-2-16,-17-7 1 16,-12-9 0-16,-8-9-2 15,-7-16-2-15,14-8-32 16,-8-31-3-16,15-15 1 0,7-26-1 15,23-14 28-15</inkml:trace>
  <inkml:trace contextRef="#ctx0" brushRef="#br0" timeOffset="34491.6606">22323 2876 69 0,'25'-16'36'0,"-12"15"0"16,-13 1-32-16,-18 13-2 15,-2 8-1-15,-6 11 3 16,-10 13-2-16,0 11-1 15,-2 7 0-15,6 4 0 16,5 5-1-16,9-1 2 0,10-5-2 16,11-16-2-16,12-13 2 15,8-21 0-15,7-12 0 16,3-15 0-16,1-15 0 15,-2-15-2-15,-1-14 2 16,-5-4 1-16,-4-3-3 16,-4 5 0-16,-7 3 1 15,-4 11 2-15,-2 15-1 16,-5 28 1-16,0 0-1 15,13 34-2-15,-3 8 4 16,3 12-1-16,6 2 0 16,5-4-3-16,8-7 2 15,4-15-2-15,3-12 0 0,1-17 0 16,1-12-1-16,-6-19 0 15,0-6 1 1,-11-14-1-16,-6-11 1 16,-8-9-1-16,-7-8 2 0,-5-3 1 15,-5 3 2-15,1 11-1 16,-3 7 1-16,4 26 0 15,2 23 0-15,9 23 1 16,2 28 1-16,7 27 1 16,2 9-3-16,6 6 1 15,2 4-1-15,-1-7 0 16,1-14 0-16,-3-8-1 0,-5-20-1 15,-1-14-1 1,-5-16 1-16,-11-7 0 16,9-23 0-16,-9-12 0 15,-1-16-2-15,0-12 0 16,0-10 1-16,1-10-2 0,2 10 2 15,1 9-1-15,3 17 0 16,3 25 1-16,5 19 1 16,0 24 4-16,2 16-2 15,3 17 1-15,0 1-1 16,2 2-1-16,0-9 1 15,-2-10 0-15,-1-11 0 16,1-13-4-16,0-14 1 16,0-14 1-16,0-15-2 15,1-16 0-15,-1-14 0 16,3-5 1-16,0 3-1 15,0 8 0-15,0 10 1 0,1 18-2 16,2 18 3-16,-1 19 1 16,3 19-1-16,1 11 2 15,1 0-1-15,2-3 1 16,7 5-9-16,-9-21-25 15,6-4-3-15,-9-16-3 16,1-7 2-16,-8-14 31 16</inkml:trace>
  <inkml:trace contextRef="#ctx0" brushRef="#br0" timeOffset="34772.4611">23845 2004 81 0,'8'34'37'0,"-6"2"-1"15,7 9-37-15,-3-5 2 16,2-8-2-16,1-3-4 16,-12-18-19-16,10 0-11 15,-7-11 1-15,3-19-2 16,-2-7 18-16</inkml:trace>
  <inkml:trace contextRef="#ctx0" brushRef="#br0" timeOffset="34928.4614">24048 1818 82 0,'16'42'37'0,"6"27"-1"15,-15 6-31-15,15 9-5 16,-2 6 3-16,-1-4-6 16,-3-9 1-16,-12-21-36 15,10-5 1-15,-9-23-3 16,4-14 2-16,-9-14 34 15</inkml:trace>
  <inkml:trace contextRef="#ctx0" brushRef="#br0" timeOffset="81308.3429">10673 11263 41 0,'-12'-13'19'0,"12"13"-2"15,-6-17-3-15,6 17-4 0,-2-16-5 16,2 16-1-16,9-17-2 15,-9 17-1-15,16-24-1 16,-6 12 0-16,3-3 0 16,-3 2-1-16,1 3 2 15,-3-1-2-15,-8 11 1 16,14-2 0-16,-14 2 0 15,0 22 1-15,-5-2 0 16,1 6 1-16,-2 5-2 16,0 4 2-16,-4 2-2 15,3 0 2-15,-2-1-1 16,3-5 0-16,0-6 0 15,1-4 0-15,2-7 0 0,3-14 0 16,-3 11 1-16,3-11-1 16,6-14-1-16,2 2 1 15,0-5-1-15,3-2 1 16,0-8-1-16,1-2 0 15,3 1 0-15,0 2 0 16,-1 2 0-16,-3 7-1 16,0-2 2-16,-11 19-1 15,16-20 0-15,-16 20 0 16,0 0 0-16,0 0 1 15,10-12-1-15,-10 12 0 16,0 0-1-16,0 0 1 16,0 0 0-16,0 0 0 0,-12 22 0 15,8-6 0-15,2 6 0 16,-1 6 1-1,1 3 0-15,2 3-1 16,0 4 1-16,2 2-1 0,1 1 1 16,1 2 0-16,-1-1 0 15,1-2-1-15,-1-2 1 16,2-2-1-16,-2-4 1 15,-1-2-1-15,0-6 1 16,1-2-1-16,-1-4 1 16,1-3-1-16,-3-15 0 15,2 17 0-15,-2-17 0 16,3 11 1-16,-3-11-1 15,0 0-1-15,0 0 0 16,0 0 0-16,0 0-2 16,0 0-2-16,0 0-4 15,0 0-11-15,0 0-14 0,-15-16 1 16,15 16 1-16,-13-10 30 15</inkml:trace>
  <inkml:trace contextRef="#ctx0" brushRef="#br0" timeOffset="81526.7433">10592 11830 25 0,'-11'12'32'0,"7"-1"0"16,4-11-19-16,17 11-3 15,3-13 0-15,19 4-1 16,4-15-2-16,17 3-2 15,1-12-2-15,7-1-1 0,-1-2-5 16,-5-11-17-16,3 2-15 16,-6-1 0-16,-5-4 0 15,-7-7 16-15</inkml:trace>
  <inkml:trace contextRef="#ctx0" brushRef="#br0" timeOffset="84771.549">17081 10166 49 0,'-7'11'31'0,"-8"8"1"16,-18 1-36-16,-5 5 3 15,-8 4 3-15,-15 3-1 16,-11 9 2-16,-16 3-2 16,-11 7 2-16,-19 0 0 15,-13 8 0-15,-19 7-1 16,-12 5 0-16,-17 3 0 15,-4 3-1-15,0-4 2 16,6 0-2-16,10-9 1 16,18-5-2-16,20-8-1 0,19-9 0 15,26-10-2 1,14-15-2-16,22-2-1 15,8-19-1-15,24 0 2 16,3-17-2-16,21-1 0 0,1-12 1 16,13-1 3-16,0-8 0 15,7 0 1-15,-1-7 1 16,-1-1-1-16,-5 1 3 15,-6-6-1-15,-4-2 0 16,-13-4 1-16,-9-6 0 16,-15-1 1-16,-11 1 1 15,-16-5 3-15,-6 8-1 16,-16-2 1-16,-2 15-1 15,-10 3 1-15,7 19 0 16,0-1-1-16,17 18-1 16,13 6-1-16,29 9-1 15,20-2 1-15,54 32 0 0,32-8 0 16,42 16-1-16,39 11-1 15,34 13 0-15,30 17 0 16,13 13-1-16,6 11-1 16,-9 4 1-16,-25 3-1 15,-28-7 1-15,-38-8 1 16,-33-9 0-16,-42-23 0 15,-38-20 1-15,-46-22-1 16,-38-23 1-16,-37-25 0 16,-31-24-1-16,-35-26-1 15,-33-25 1-15,-35-28 0 16,-23-17-2-16,-13-11 2 15,-4-6-1-15,5 9 0 0,20 14 0 16,29 21 0-16,37 28 0 16,45 35 0-16,51 37 2 15,67 30-3-15,65 32 2 16,70 20-1-16,58 21 1 15,56 15 0-15,51 4 1 16,47-5-2-16,29-13 0 16,5-16 1-16,-16-18-1 15,-40-14 1-15,-42-19-1 16,-63-20 1-16,-65-16-1 15,-86-12 0-15,-82-7 0 16,-86-3 1-16,-74-1-1 16,-61 1 0-16,-56-1-1 0,-39 6 2 15,-21 10-1-15,10 8 1 16,36 7-1-1,48 7 0-15,70 7 0 16,81 3 0-16,97 1 1 0,96 3-2 16,91 0 1-16,124-1 0 15,1-1 0-15,34-9 0 16,4-8 0-16,-19-4 0 15,-42-3 0-15,-62-8 0 16,-78-5 0-16,-143-3 0 16,-43 5 0-16,-92 10 0 15,-82 13 0-15,-66 13 0 0,-48 12 0 16,-24 15 0-1,4 4 1-15,34 10-2 16,44 4 1-16,73-3 0 16,80 0 0-16,93-8 0 0,88-7 1 15,80-7-1-15,61-1 0 16,58-3 0-16,34-7 1 15,15-3-1-15,-9-7 0 16,-30-5 0-16,-41 0 0 16,-52-1-1-16,-67-3 1 15,-85 4-1-15,-80 3 0 16,-74 5 2-16,-61 8-2 15,-51 9 1-15,-43 10 1 16,-25 4 1-16,11 4-1 16,33-2 0-16,51-3 0 15,65 0 0-15,75-7 0 16,92-9-1-16,91-12 0 0,80-8 0 15,49-4-1-15,27 1 0 16,9 0 1-16,-13-7-1 16,-24 1 1-16,-48 6-1 15,-50-1 1-15,-58 8 0 16,-51 6 1-16,-41-4-1 15,-32 1 1-15,-20 2-1 16,-16 2 1-16,-6-1-2 16,-6-6 0-16,11-5-3 15,0-23-8-15,28 3-26 16,4-11-1-16,17-3 0 15,6-11 0-15,9-6 38 16</inkml:trace>
  <inkml:trace contextRef="#ctx0" brushRef="#br0" timeOffset="86050.7512">6422 11218 62 0,'0'0'31'0,"-12"-2"1"0,12 2-36 16,31-18 1-16,18 3 2 15,22 2 0-15,24-5 3 16,25 2 0-16,19 1 0 15,19 4 0-15,8 0 0 16,5 10 0-16,-6 4-1 16,-13 0 0-16,-24 7 0 15,-21-3 1-15,-28-2-1 16,-25-1 1-16,-32-2-1 15,-22-2 1-15,-38-7 0 16,-20 2-1-16,-27-11 1 16,-18 2-2-16,-23 0 1 15,-14 1-1-15,-14 1 1 0,1 2 0 16,6 4-1-16,12 2-1 15,22 4 0-15,19 4 1 16,29 1-1-16,31 0 0 16,34-5 0-16,41 5 0 15,31-4 1-15,31 0 0 16,29 0 1-16,28 3 0 15,22-2-1-15,13 2 1 16,4 1 0-16,-5-2-1 16,-20 1 0-16,-22 2 2 15,-34-5 0-15,-32 2-1 16,-46-6 0-16,-40 3 1 15,-51-7-1-15,-37 6 0 0,-33-2 0 16,-29-1-1-16,-27 1 0 16,-20 4 0-16,-13 2 0 15,-2 4 0-15,4 2 0 16,14-1-1-16,20 3 1 15,25-1 0-15,32 5-1 16,33-1 1-16,42 2 0 16,38-3 0-16,43 4 0 15,38 4 0-15,34-2 0 16,27 4 1-16,22-3-1 15,11-1 2-15,6-6-1 16,-5 2 1-16,-16-5-2 16,-20-2 2-16,-26-7 0 0,-24-2-1 15,-25 0 0-15,-19 0 1 16,-23 1-1-1,-19 0 0-15,0 0 0 16,-17-14 0-16,-3 6 0 0,-2 4 0 16,-3-2-1-16,1-1 0 15,3-4 0-15,3 2-1 16,6 3 0-16,4-8-2 15,8 14-6-15,12-22-28 16,17-4-1-16,5-8 0 16,13-8-3-16,11-19 36 15</inkml:trace>
  <inkml:trace contextRef="#ctx0" brushRef="#br0" timeOffset="87610.7539">18652 9882 74 0,'-16'11'37'16,"-1"0"-3"-16,-5-5-34 15,-13 11-2-15,-9 0 2 16,-5 2 0-16,-5-3 0 16,-2-4 1-16,10 1 0 15,3-4 0-15,12 1-1 16,15-10 1-16,16 0-1 0,32-10 0 15,23-2 1-15,29 0-1 16,23-4-1-16,23-1 1 16,13 0 0-16,0 1-1 15,-8 5 1-15,-22 6 0 16,-32 15 0-16,-49 9-1 15,-51 9 2-15,-54 10 0 16,-39 9 0-16,-37 9 0 16,-24 11 0-16,-22 0 1 15,-4-3-1-15,14-8 0 16,29-6 0-16,28-8 0 15,34-8-1-15,38-17 1 16,56-17 0-16,33-12-1 0,46-18 0 16,35-8 1-16,25-7-1 15,17-2 1-15,8-4-1 16,-8 5 0-1,-21 6 0-15,-31 13 0 0,-37 11 0 16,-47 12 0-16,-46 15 1 16,-45 11-1-16,-35 11 1 15,-31 12-1-15,-22 10 1 16,-16 6-2-16,4 5 2 15,17-4-2-15,23-6 1 16,26-8-1-16,33-6 1 16,42-13-1-16,46-18 1 0,44-14 0 15,31-11 0-15,27-7 0 16,20-2 1-1,10-1 0-15,-1-7-1 16,-15 6 1-16,-21 5-1 0,-31 7 1 16,-30 11-1-16,-39 14 1 15,-35 8-1-15,-30 6 1 16,-24 9-1-16,-17 4 0 15,-8 5 0-15,1 3-1 16,9-7-1-16,20-5 2 16,23-9-1-16,29-12 1 15,37-9-1-15,30-11 0 16,29-8 2-16,20-10 0 16,20-1 1-16,7-4-2 15,-7 2 2-15,-15 4-1 16,-22 5 0-16,-31 6 0 15,-32 7-1-15,-42 12 0 0,-31 6 0 16,-29 9 1-16,-14 11-1 16,-10 1 0-16,1 4-1 15,12-4 0-15,19-3 0 16,29-4 1-16,26-8-1 15,35-11 0-15,29-14-1 16,28-7 2-16,22-5 0 16,11 0 1-16,3 0-1 15,-9 0 1-15,-12 1-1 16,-23 7 2-16,-23 11-1 15,-36 13-1-15,-33 5 1 16,-24 8-1-16,-13 7 1 16,-9 6-1-16,-3 6 0 0,4 0 1 15,11-2-1-15,17-6 0 16,24 3 0-16,16-7 1 15,15-4-1-15,13-8 1 16,7-3 0-16,5-1-1 16,3-3 1-16,-2-3 0 15,-4-6-1-15,-6-1 1 16,-4-3-1-16,-4 2-1 15,-14-4 1-15,14 2 0 16,-14-2-1-16,4-10-1 16,-8-4-2-16,4 14-10 15,-5-34-24-15,-6 8-2 16,-14-16 0-16,-9 3 4 0,-19-9 36 15</inkml:trace>
  <inkml:trace contextRef="#ctx0" brushRef="#br0" timeOffset="88484.3555">5266 9774 71 0,'-58'-26'35'0,"-16"4"-2"16,-9-4-35-16,-18 3 1 0,-14-2 1 15,-12-2-1-15,-16 0 2 16,-15-4 0 0,-11-1 0-16,-14-6 1 15,-7 5 0-15,-12 1 0 16,-8 7-1-16,-11 16 1 0,-8 16 0 15,-4 27-1-15,-3 25 0 16,7 31-1-16,8 23 0 16,18 30-2-16,25 16 2 15,33 17-1-15,40 5 0 16,49 1 1-16,51-3 0 15,57-11 0-15,53-10 1 16,56-18 0-16,43-13 0 16,46-25 0-16,36-17 0 15,33-28 0-15,17-28 0 16,13-27-1-16,2-24 1 15,-17-31 0-15,-10-19-1 0,-34-17 2 16,-29-15-1-16,-46-14-2 16,-33-5 2-16,-49-7-1 15,-45-4 1-15,-45 0-1 16,-47 3 0-16,-48-1-1 15,-42 10 2-15,-36 11 0 16,-36 10-1-16,-24 21 0 16,-12 18 0-16,3 18-1 15,13 13-6-15,38 20-28 16,28 7-2-16,45 3 0 15,47-2-1-15,58-7 33 16</inkml:trace>
  <inkml:trace contextRef="#ctx0" brushRef="#br0" timeOffset="91120.7601">22751 11115 25 0,'19'-13'22'0,"14"9"1"16,-5-13-29-16,6-1 5 0,-1-4 0 15,1-1 3-15,1-2 0 16,-5-8 3 0,6 6-2-16,-5-7 1 15,1 5 1-15,-6-5-2 0,2 5 0 16,-8-5 0-16,2 6 0 15,-8-5 0-15,3 4 0 16,-7-6 1-16,4 2-2 16,0-1 1-16,0 2-1 15,-1-3 0-15,0 3-1 16,-3-1 2-16,0 6-1 15,-6-3 0-15,1 7 0 0,-7-3 1 16,1 3-2 0,-5-2 1-16,1 4 0 15,-5-3-1-15,3 4 0 16,-4-2 1-16,1-4 0 15,-5 0-3-15,3 1 2 0,-1-1-2 16,-2 3 2-16,-2-2-2 16,0-3 2-16,-3 0-2 15,-2 6 0-15,0-2 2 16,-3-1-1-16,-3-1 1 15,-3-3 0-15,-1-1 0 16,-3 3-1-16,-2 0 0 16,-2-1 1-16,-2 0-1 15,-3 0 0-15,-3 4 1 16,-1 1-1-16,-6 1 0 15,1 2 1-15,-3 0-1 16,-4 0 0-16,-2 1 0 0,-1 4 0 16,-4 0 0-16,-1-2 0 15,-2 1 1-15,-4 3-2 16,-4 4 1-16,0 2 0 15,-2 3 0-15,-2 2 0 16,0 0 0-16,0 6 0 16,3 2-1-16,1-1 1 15,5 5-1-15,-1-2 1 16,5 2 0-16,-2 3 1 15,4-1-1-15,1 2 0 16,4-1-1-16,2 4 2 16,4-1-2-16,2 0 1 15,5-1 0-15,4 1-1 0,4 4 0 16,0-3 2-16,3 0-2 15,1-3 1-15,0 0 0 16,0 1 0 0,1-1 0-16,0-1 1 0,0-4-1 15,2 3 0-15,-3-4 0 16,2 1 0-16,-1 2 0 15,0-2 0-15,-2 1 0 16,0 0-1-16,0-1 1 16,-1 4 0-16,1 0 0 15,2 3 1-15,-2 0-2 16,2-1 2-16,-2 2-1 15,3-1 0-15,0 6 0 0,1-3 0 16,-1 1 1 0,4 3 0-16,0-5 0 15,2 5 0-15,3-1 0 16,3 2-1-16,2-3 2 0,3 2-2 15,1 0 0-15,1-1 1 16,1 3-1-16,2 3 0 16,-1 9 0-16,2 0 1 15,2 2-1-15,4 1 1 16,3 4-2-16,3 2 3 15,7 1-2-15,5-1 0 16,4-8 0-16,7 0 0 16,4-3 1-16,4-1-1 15,4 0 1-15,8-4-1 16,4-1 2-16,6-4-2 15,8 0 1-15,8 1 0 16,11-1 0-16,9-3 0 0,9-4-1 16,5 0 1-16,6 2 0 15,6-3-1-15,3 2 1 16,0 4 1-16,0-5-2 15,-6 8 1-15,-1-3 0 16,-5-5-1-16,-1-1 1 16,-1 4 0-16,1-9 0 15,1-1-1-15,4-1 1 16,3-4-1-16,1-4 1 15,2 2 0-15,-6 3 0 16,-4-12-1-16,-8 3 1 16,-7-7-1-16,-7 0 1 15,-7-6 0-15,-2 2-1 0,-4-4 0 16,-4-6 1-16,-3 3-2 15,-3 0 1-15,-6-1 0 16,-8 0 0 0,-8-2-1-16,-8 4-2 0,-16-15-23 15,-5 3-12-15,-19-6 1 16,-16-14-3-16,-19-15 10 15</inkml:trace>
  <inkml:trace contextRef="#ctx0" brushRef="#br0" timeOffset="95566.7679">6352 14183 39 0,'0'0'34'16,"6"12"-1"-16,-6-12-25 15,17-3-10-15,-1 6 2 16,9-2-1-16,4 0 1 15,6-1 1-15,8-1 0 16,7-4 1-16,11 4-1 16,10-4 1-16,13 3-1 15,11-6 2-15,14 5-2 16,13-3 0-16,13-3 0 15,10 1 0-15,6-5 0 16,-1 0 0-16,1-2-1 16,-7-2 0-16,-6-1 0 0,-16 1 0 15,-15 5 0-15,-20 0 0 16,-16 5 0-16,-17-2 1 15,-14 4 0-15,-17 5 0 16,-12 0 0-16,-11 0-1 16,-23 4 1-16,-12-2 0 15,-15 0-1-15,-17 1 0 16,-19 2 0-16,-18-4 0 15,-18 3 1-15,-14-5-1 16,-10-2 0-16,-4-3 0 16,0 0 0-16,5-5 0 15,5-2 0-15,13 1 0 16,13 0 1-16,23 6-1 0,15 0 0 15,21 1-1-15,18 2 1 16,23 6 0 0,30-5 0-16,20 7-1 15,29 3 1-15,19-2 0 0,21 6 1 16,20 2-1-16,15 3 0 15,11 4 0-15,-1 4 1 16,-3 0-1-16,-10-2 0 16,-14-1 0-16,-17-3 1 15,-23-6 0-15,-17 2 1 16,-27-6-1-16,-22-5 0 15,-29 0 0-15,-27 0 0 16,-28 2-1-16,-26 0 1 16,-27 5-1-16,-21-3 0 15,-22 1 0-15,-10 5-1 16,-6-2 2-16,5 2-1 15,12-5 0-15,19 1 0 0,26-4 0 16,22 0-1-16,30-3 1 16,30 0 0-16,35-3-1 15,35 4 1-15,33-9 1 16,29-2-1-16,22 2 0 15,23 1 1-15,17 2 0 16,7-3 0-16,1-2 0 16,-12 0-1-16,-20 7 1 15,-21 0-1-15,-25 1 1 16,-22-1 0-16,-29 0 1 15,-22 1-1-15,-30-1 0 16,-17 7 0-16,-21-3 1 16,-12 2-1-16,-18-4 0 0,-12 2-1 15,-8 1 0-15,-8 3 0 16,2-3 1-16,3-5-1 15,9 1 0-15,9-5 0 16,12 5 0-16,12-2-1 16,14-1 1-16,14-1 0 15,11-1 0-15,8 4 1 16,16 0-2-16,0 0 1 15,0 0 0-15,0 0 0 16,0 0-1-16,18 4 1 16,-6-1-1-16,2 1-1 15,6 8-6-15,-6 3-28 16,14-3-2-16,-2-5 0 0,5-12 3 15,6-10 35-15</inkml:trace>
  <inkml:trace contextRef="#ctx0" brushRef="#br0" timeOffset="96143.9689">13536 12634 90 0,'13'17'39'16,"-13"-17"-1"-16,-30 17-39 15,-5-8 0-15,-14 10 1 16,-17 5 0-16,-18 5 0 0,-23 4-1 16,-22 8 1-16,-24 3 0 15,-19 4 1-15,-16 15 0 16,-20 9-2-16,-10 8 2 15,-9 10-1-15,-4 8 0 16,-1 5 0-16,10 5 0 16,6 5-1-16,12-8 2 15,17-6-2-15,21-8 1 16,20-13 0-16,25-14-1 15,21-18-2-15,27-2-6 16,10-27-28-16,38-14-1 16,16-26 0-16,15-21 0 15,13-22 38-15</inkml:trace>
  <inkml:trace contextRef="#ctx0" brushRef="#br0" timeOffset="96627.5698">10523 12657 83 0,'89'75'39'0,"27"0"-1"0,17 5-36 16,32 9-4 0,36 18 2-16,31 13 0 15,22 7 0-15,11 4 1 16,8 1 1-16,-3 1-1 0,-10-7 1 15,-17-8 1-15,-22-9-2 16,-25-10 1-16,-32-14 0 16,-29-11 0-16,-30-15-1 15,-22-9 0-15,-23-10-1 16,-16-5 0-16,-16-14 0 15,-10-8 1-15,-18-13-2 16,13 15 1-16,-13-15 0 16,0 0 0-16,-14-1 0 15,14 1 0-15,-18-13-1 16,7 2-1-16,0 2 1 15,-3-6-3-15,3 3-2 16,-9-23-22-16,9 2-11 0,-9-9 1 16,2-11-1-16,-9-5 20 15</inkml:trace>
  <inkml:trace contextRef="#ctx0" brushRef="#br0" timeOffset="97501.1713">2278 14286 62 0,'-29'5'35'0,"10"-5"0"16,1-5-34-16,18 5 0 15,40-14 0-15,7 6 0 16,15-6 1-16,22 2 0 15,22-5 0-15,21 0 0 0,18-2 0 16,18 3 0-16,13 4 0 16,7-3 0-16,2 3 0 15,-1 3 0-15,-5-1 1 16,-6 4-1-16,-9-3-1 15,-11 7 1-15,-15-5 0 16,-13 2-1-16,-17 2 0 16,-12 1-1-16,-20 3 1 15,-16-1 0-15,-17 1-1 16,-11-1 1-16,-14 3-1 15,-6 2 0-15,-12-5 0 16,0 0 1-16,0 0-1 16,0 0 0-16,0 0 1 0,0 0-1 15,0 0 1-15,5 13-1 16,-5-13 0-16,0 0 0 15,0 0-1-15,0 0-1 16,0 0-5-16,0 0-24 16,0 0-9-16,10-12 1 15,3-10-1-15,8-17 27 16</inkml:trace>
  <inkml:trace contextRef="#ctx0" brushRef="#br0" timeOffset="98608.7733">15648 12861 63 0,'0'0'36'16,"0"0"-2"-16,0 0-32 0,-16-20 0 15,3 3 0-15,-12-9 1 16,0-6 0-16,-14-8-1 15,-3-3 0-15,-12-5 1 16,-2-4-2-16,-8 1 1 16,-2-2 0-16,-5 4-1 15,0 3 1-15,-2 2-1 16,-2 7 0-16,-1 8 0 15,-3 9 0-15,1 6-1 16,-2 12-1-16,-2 8 2 16,0 9-1-16,0 14-1 15,3 7 1-15,2 11-1 0,4 11 1 16,1 9 0-16,4 16 0 15,4 13-1-15,6 12 1 16,5 8 0 0,9 12 1-16,9 4 0 0,13 4 0 15,13 6-1-15,18-1 1 16,19-5 1-16,17-4-1 15,18-5 0-15,20-7 0 16,16-7 0-16,14-9-1 16,11-14 1-16,7-14 0 15,3-13 0-15,-2-17 0 16,-4-20 0-16,-5-14 0 15,-6-24 0-15,-6-14 0 0,-12-18 0 16,-7-13-1 0,-14-18 1-16,-7-8-1 15,-18-10 1-15,-7-5 0 16,-18-10 0-16,-15-6 0 0,-17-4 0 15,-13-7-1-15,-14 1 1 16,-17 5-1-16,-8-3 0 16,-14-1-1-16,-9 10 1 15,-8 9 0-15,-5 11-1 16,-7 11-1-16,-5 15 0 15,1 6-4-15,7 23-34 16,-11 10 0-16,-3 9-2 16,-9-4 0-16</inkml:trace>
  <inkml:trace contextRef="#ctx0" brushRef="#br0" timeOffset="100433.9765">994 11614 18 0,'-4'29'21'0,"-13"-15"-2"15,4 1-28-15,2-6 2 16,11-9 3-16,-17-8 3 16,7-8 4-16,-2-9 4 15,-12-9 1-15,-1 9 4 0,-20-10 2 16,3 14-1-16,-21-2-2 15,4 19-3-15,-15 1-3 16,-1 15-1 0,-8 11-1-16,-4 12-2 0,-7 12 1 15,-3 12-2-15,-4 12 1 16,2 11 0-16,2 10 1 15,13 13 0-15,7 13 0 16,20 20 1-16,19 14-2 16,27 15 3-16,26-1-1 15,30 6-1-15,30-4 0 16,29-8-1-16,23-23 0 0,26-26 0 15,14-39 0-15,6-36 0 16,3-39 1 0,-9-36-1-16,-18-42 1 15,-17-32 0-15,-21-34 1 0,-23-24-1 16,-25-20 0-16,-19-9 0 15,-30-9-1-15,-26 4 1 16,-26 10-1-16,-27 13 0 16,-35 22-1-16,-23 24 1 15,-24 26-1-15,-15 33-1 16,-5 32 0-16,-1 29-2 15,16 49-21-15,4 24-13 16,27 29-1-16,18 21-1 16,21 12 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30T19:15:16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17093 5014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22:39:38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9333 6221 39 0,'0'0'32'0,"6"12"0"16,-6-12-33-16,18 10 1 15,-1-4 1-15,6 1 1 16,-1-4 0-16,7 3 1 15,0-6 0-15,4 2 1 16,-3-4-1-16,3 2-1 16,-3-5-1-16,-1 1 0 15,-5 0 0-15,-2-3-1 16,-5 2 0-16,-1-1-1 15,-2-2 1-15,-2-1 0 16,0 1-2-16,-2-3 2 0,2 2-1 16,-12 9 1-16,22-14-2 15,-22 14 2-15,22-7-2 16,-22 7 3-16,22-5-2 15,-11 5 1-15,1 1 0 16,1 1 0-16,2 1 2 16,1-1-2-16,-1 3 1 15,5 2 0-15,-3-2-1 16,5 1 1-16,2-2 1 15,0 0-1-15,0-3 0 16,3 1 0-16,1-2-1 16,2 3 0-16,-1-6 2 15,4 1-2-15,-3 1 1 0,3-2-1 16,0 1 0-16,3-1 1 15,-2 1-2-15,1-2 2 16,0 3-1 0,0 0 0-16,-1 0-1 0,1-2 1 15,0-1-1-15,0 1 1 16,0-1 0-16,0 1 0 15,1-1-1-15,1 3 2 16,-2-2-1-16,1 2 0 16,-2 1-1-16,-2 0 2 15,-2 0-1-15,-1 1 0 16,-2-1 0-16,0 0-1 15,-1 0 1-15,1 0 0 0,-3-1 0 16,5 1 0 0,-1-4 0-16,0 3 0 15,2 0 0-15,-1-1 0 16,0-1 0-16,1 2 0 0,0 0 0 15,-3-3 0-15,1 3 0 16,0-2 0-16,1 2 0 16,2 0 0-16,-4-3 0 15,0-1 0-15,-2-1 0 16,1 5 0-16,-3-5 0 15,0 1 0-15,-2 0 0 16,-3-1-1-16,2 1 2 16,-3 3-1-16,-1 0 0 15,-2-2 0-15,0 2 0 16,-2 0-1-16,-12 2 1 15,20-2 1-15,-20 2-2 16,14 0 1-16,-14 0 0 0,15 0 0 16,-15 0 0-16,16-4 0 15,-16 4 0-15,17-2 0 16,-6-1 0-16,0 1 0 15,0 0 0-15,1 2 0 16,-1 0-1-16,0-3 1 16,-11 3 0-16,20 0 0 15,-20 0 0-15,15 0 1 16,-15 0-1-16,15-4 0 15,-15 4 1-15,11-6-1 16,-11 6 0-16,0 0 0 16,12-9 0-16,-12 9 0 15,0 0 0-15,4-11 0 0,-4 11 0 16,0 0 0-16,-15-9 1 15,15 9-1-15,-23-9 0 16,6 3 0 0,-6 1 0-16,-7-1 0 0,-6 0 0 15,-7 1 0-15,-6 0 0 16,-6-4 0-16,-7 7 0 15,-4-2-1-15,-3 3 1 16,-5 0 0-16,1-2 1 16,-1 2-2-16,-2 1 1 15,0 4 0-15,-1-3 1 16,-1-1-1-16,-1 0 0 0,1-1 1 15,0 1-1-15,1 0-1 16,1-4 2 0,3 1-1-16,1-2 0 15,4 1 0-15,-1 0-1 0,3 2 1 16,0 0-1-16,1-2 2 15,0 4-1-15,-1 4 0 16,2-2 0-16,2 3 0 16,4 0-1-16,3 1 2 15,6 1-2-15,5 0 1 16,5 1 0-16,7 0 0 15,4-1 0-15,7-1 0 16,5 2 0-16,5-2 0 16,11-6 1-16,-10 8 0 15,10-8 0-15,9 12 0 16,7-6 0-16,10 2 0 15,8-3 1-15,11 3-1 0,12-1 0 16,12 2 1-16,10-4-1 16,9-2-1-16,6 0 1 15,5-1 0-15,3-1-1 16,8 2 1-16,-1-6-1 15,6 0 0-15,-3-1 0 16,1 2 0-16,1-1 0 16,-4 3 0-16,-5-3 0 15,-8-2 0-15,-4 1 0 16,-12 4 0-16,-7 0 0 15,-7-1 0-15,-11 1 0 16,-5-2 0-16,-8 3 0 16,-7 1 0-16,-9 1 0 0,-5-1 0 15,-9 0 0-15,-13-2 0 16,11 9 0-16,-11-9 1 15,-16 17-1-15,-1-9 1 16,-6 5-1-16,-10 1 0 16,-11 1-1-16,-8-2 1 15,-11 0 1-15,-9-5-1 16,-7-1 1-16,-9-1-2 15,-10-2 2-15,-8-3-1 16,-5 0 1-16,-4-2 0 16,-4-1-2-16,-1-1 1 15,-4 2-2-15,0-3 3 16,4 1-2-16,5-1 0 0,6-1 0 15,7 3 1-15,10-4 0 16,12 2 0 0,14 2 0-16,11-1-1 15,14-1 1-15,12 2 0 0,11 2 2 16,18 0-2-16,0 0 0 15,23 5 2-15,15-3-1 16,18 1 0-16,20 4-1 16,20-3 2-16,20 1-1 15,16 1-1-15,14-3 1 16,8 1 0-16,1-3-1 15,-5-3 0-15,-11-2 1 16,-12 0-1-16,-19-5 0 16,-13-1 0-16,-21 3-1 15,-19-4 1-15,-14 2 0 16,-11 2 0-16,-13 0-1 15,-6-1 1-15,-11 8 0 0,3-13 0 16,-3 13 0-16,-17-15 0 16,3 9 0-16,-2-1-1 15,0 1 1-15,-1 0-1 16,0 1 1-16,-1-1-1 15,5 1 0-15,-3-2 0 16,3-3 0-16,1 1 0 16,4-2 0-16,-1-6-1 15,4-2 1-15,9-9 0 16,2-4-1-16,8-10 1 15,7 1-1-15,6-10 1 16,11-5 0-16,4 0 0 16,6-2 0-16,0 1 0 0,0 4 0 15,-4 3 1-15,-9 4 0 16,-9 3 1-16,-17 3-1 15,-18 0 1-15,-22 5 0 16,-23 4-1-16,-21-1 1 16,-24 5 0-16,-23 4-1 15,-20 6-1-15,-18 10 2 16,-11 8-1-16,-12 5 0 15,2 9 1-15,5 3-1 16,15 0 0-16,25-1 1 16,31 1 0-16,36-7-1 15,43-5 1-15,50-12 0 0,45-7-1 16,38-6 1-16,34 0-1 15,26-4 1-15,18 3 0 16,11 3 0 0,-8 1-1-16,-20 6 1 0,-22 9 0 15,-30 1 0-15,-30 7 0 16,-41 4-1-16,-40 4 0 15,-41 3 0-15,-33 6 1 16,-32 4-1-16,-25 5 0 16,-25 7 1-16,-23 5-1 15,-16 1 1-15,-2 1-1 16,9-3 1-16,23-4-1 15,31-4 1-15,37-6-1 0,48-16 0 16,58-13 0 0,58-9 0-16,50-9 0 15,41-5 0-15,30 0 0 16,20-3 1-16,0 5-1 0,-6 6 1 15,-24 6-1-15,-30 5 0 16,-28 4 0-16,-45 6 1 16,-44 4 0-16,-52 5-1 15,-44 2 0-15,-48 5 0 16,-40 10 1-16,-43 8-1 15,-31 12 1-15,-19-1-1 16,6-1 1-16,25-5-1 16,31-11 0-16,48-7 0 15,56-15 0-15,75-13 1 16,48-32-1-16,68-6 1 15,44-6-1-15,33 0 1 16,23 2-1-16,4 4 1 0,-5 2-1 16,-20 12 0-16,-27 7 0 15,-33 9 0-15,-30 5-1 16,-42 5 1-16,-40 4 0 15,-37 3 0-15,-36 3 0 16,-35 6 0-16,-27 5 0 16,-28 5 0-16,-27 6 0 15,-18-5 0-15,-2-5 0 16,14-2 1-16,23-6-2 15,40-15 0-15,48-18 1 16,56-17-1-16,56-13 1 16,57-6-1-16,47-3 0 15,33-3 2-15,18 1-1 0,-4 7 0 16,-15 12 1-16,-31 9 0 15,-33 8 0-15,-48 6 0 16,-46 8 0 0,-53 3-2-16,-46 4 1 0,-45 8 0 15,-34 5-1-15,-32 5 0 16,-27 4 0-16,-10-2 1 15,5 0 0-15,21-6-1 16,26 0 1-16,41-10 0 16,46-12 0-16,59-15 0 15,60-13 0-15,60-9 0 16,40-3 0-16,38 0 1 15,19-4-1-15,11 0 1 0,-8 5 0 16,-24 11-1 0,-28 12 2-16,-42 8-2 15,-44 5 1-15,-54-2-1 16,-48 8 1-16,-51 5-1 0,-40 10 0 15,-29 0 0-15,-16-3 0 16,-5 5 0-16,10-1-1 16,21 3-2-16,25-3-3 15,54 11-16-15,39-19-16 16,48-2-1-16,28-6 0 15,34-6 21-15</inkml:trace>
  <inkml:trace contextRef="#ctx0" brushRef="#br0" timeOffset="3042.0053">9220 8708 47 0,'0'0'30'0,"27"0"1"0,-3-4-31 15,5 2 0-15,7 0 0 16,6-1 0 0,3 1 0-16,9-3 1 15,6 2 0-15,2-1 0 0,6 0 1 16,3-2-1-16,10 1 0 15,-1-1 1-15,6 0-1 16,0-1 0-16,5 2 1 16,-2-1-2-16,3 1 1 15,0 0 0-15,-2 0 0 16,-2 1 0-16,0 2 1 15,-6 1-1-15,-3 2 0 16,-6-2 0-16,2 3 0 16,-9-2 0-16,0 3 0 15,-7-2-1-15,-1 1 0 16,-3 0 2-16,0 0-2 15,-5-3 1-15,-5 2-1 0,-1 0 0 16,-3 2 1-16,0-5 0 16,-2 2-1-16,-1-1 0 15,-1 0 1-15,-1 1 0 16,0 1-1-16,-4-1 1 15,-1-2 0-15,-7 3-1 16,-3 0 0-16,-5 0 1 16,-5 1 0-16,-11-2 0 15,13-2 0-15,-13 2 0 16,0 0 0-16,0 0 0 15,0 0 0-15,0-18 0 16,-5 7 0-16,-2-2 0 16,-3-4-1-16,-3-4 1 0,-3 1-2 15,-3-7 1-15,0 0 0 16,-2-1 0-16,0-2-1 15,3-3 1-15,1 0 0 16,0-2-1-16,2-2 3 16,3-2-2-16,0-1 0 15,2-2 1-15,0 1-1 16,2 0 0-16,-1 1 0 15,3 2 1-15,3 2-2 16,0 1 2-16,3-1-2 16,1 2 2-16,4 5-2 15,1-4 0-15,3 4 2 16,1-2-2-16,-1 3 3 0,1 1-3 15,-1 3 1-15,-2 2 0 16,-2 0 1 0,-1 6-1-16,-2-1 0 15,-1 2 0-15,-2 0-1 0,1 1 1 16,-2 0 0-16,-1 3 0 15,1-1 0-15,-2 1 0 16,2-1 0-16,2 12 0 16,-9-21 0-16,9 21 0 15,-10-14 0-15,10 14 1 16,-13-17-2-16,13 17 1 15,-14-14 1-15,14 14-1 0,-17-9-1 16,17 9 1 0,-17-16 0-16,17 16 0 15,-19-13 0-15,8 5-1 16,-1 4 1-16,-2-5 0 0,-2-2 0 15,-3 6 0-15,-2-1 0 16,-3 1 0-16,-3 0 0 16,-5-1 0-16,-3 2 1 15,-3-3-1-15,-7 4 0 16,-6-2 0-16,-2-2 0 15,-6-2 0-15,-4 1 1 16,-3 3-1-16,-3 0-1 16,-3 0 1-16,2 1 1 15,0 0-2-15,-1-1 1 16,-1 1 0-16,0-2 0 15,-1-1 0-15,-1 1 1 16,-1-5-1-16,1 1 0 0,-2-2 0 16,2 1 0-16,3 0 0 15,2 1 0-15,7 1 0 16,5 0 0-16,7 4 0 15,6 2 0-15,10 3 0 16,4 1 0-16,2 0-1 16,6 2 1-16,5 0 0 15,3 0 0-15,-1 0 0 16,3 3 0-16,-1-4 1 15,2 2-2-15,11-4 2 16,-10 4 0-16,10-4-1 16,-8 17 1-16,7 0-1 15,3 2 1-15,1 14-1 0,1 6 1 16,-1 13-2-16,1 13 2 15,-2 10-1-15,-1 5 0 16,-3 5 0 0,-2 8 0-16,-4 0 1 0,-2 4-1 15,-1-5 0-15,1-2 0 16,-2-9 0-16,1-6 0 15,0-1 1-15,3-9-1 16,0-7 1-16,3-9-1 16,1-3 1-16,0-9 0 15,0-6-1-15,4-6 1 16,0-8-2-16,0-5 2 15,0-12 0-15,0 0-1 0,0 0 0 16,11-7 0 0,-6-6 1-16,4-4-2 15,2-11 1-15,7-10 1 16,10-9-3-16,10-14 2 0,16-15 0 15,15-15 0-15,20-13 0 16,15-13 1-16,14-2-1 16,9-3 0-16,-3 5 0 15,-8 11 0-15,-16 16-1 16,-22 16 1-16,-33 19 0 15,-33 28 0-15,-40 21-1 16,-37 19 1-16,-34 22 0 16,-27 17 0-16,-26 16 1 15,-10 9 0-15,2 6 0 16,20 1-1-16,30-5 1 15,39-8 0-15,56-18 0 16,60-26 0-16,65-27-1 0,56-22 0 16,53-23-1-16,33-19 1 15,23-13 0-15,1-3 1 16,-21 5-2-16,-32 13 1 15,-43 19 0-15,-51 21 1 16,-68 31-1-16,-63 25-1 16,-63 21 2-16,-53 21-1 15,-43 11 1-15,-31 11 0 16,-13 0 0-16,5-6 0 15,24-12 0-15,28-17 0 16,45-19-2-16,51-28 1 16,62-28 0-16,53-22-1 15,47-17 0-15,28-10 0 0,12-3 2 16,1-1-2-16,-14 10 2 15,-21 16 0-15,-42 25-1 16,-45 29 1 0,-56 23 0-16,-45 22 0 0,-35 18-1 15,-28 15 1-15,-11 4 0 16,-1-2-1-16,17-11 1 15,24-11-1-15,40-19 1 16,44-21-1-16,46-23 1 16,51-24 0-16,34-10-1 15,18-5 0-15,10-1-1 16,1 1 1-16,-12 6 0 0,-21 6-1 15,-27 12 2-15,-28 11-2 16,-24 11 1 0,-20 2-2-16,-9 5-1 15,-8-10-9-15,12 9-27 0,-1-7 1 16,16-2-3-16,7-5 1 15,15-3 34-15</inkml:trace>
  <inkml:trace contextRef="#ctx0" brushRef="#br0" timeOffset="5428.8095">8195 9810 45 0,'0'0'31'15,"14"15"-2"-15,-3-7-29 16,1 8-1-16,-4 5 0 15,1 8 1-15,-4 7-1 16,-2 7 1-16,-1 7 0 16,-2 7 1-16,1 9 1 15,-2 8-1-15,6 8 1 16,1-5-1-16,5 4 1 15,2-5-1-15,4-1 1 16,3-2 0-16,0-3-1 16,0-8 0-16,-2-2 0 15,1-6 1-15,-4-1-1 0,-1-4 0 16,-2-4 0-16,-3-9-1 15,-2-6 1-15,-3-6 1 16,0 0 0 0,-5-9 0-16,2 0 0 0,-1-15 1 15,-7 20 0-15,7-20-1 16,-16 17 0-16,3-12 0 15,-3-2-1-15,-6-1 0 16,-4 0 0-16,-4-5-1 16,-7 2 0-16,-2-4 1 15,-10 0-2-15,-3-1 1 16,-4-3 0-16,-6 3 1 0,-4 3-1 15,-5-5 1-15,-6 0-1 16,-5 3 0 0,-2 0 0-16,-5 1 0 15,-3 1 0-15,-2-3 0 16,-1 1-2-16,-4 0 3 0,0 4-2 15,3 0 1-15,2-2 0 16,4 1 0-16,3 2 0 16,5 3-1-16,6 0 2 15,7 3-2-15,5-1 1 16,7-2 0-16,5 6 0 15,5-6-1-15,5 2 1 16,5-3 0-16,6-4 0 16,6 2 0-16,6-2 1 15,5-5-1-15,3-1 0 16,11 8 0-16,-17-14 0 15,17 14 0-15,-15-21 0 0,8 8 0 16,-2-1 0-16,2-1 0 16,0-4 0-16,-2-2 0 15,3 0 0-15,-3-6 1 16,1-6-1-16,-2-2 0 15,-3-5 1-15,-2-1-2 16,-2-3 1-16,0-1 0 16,-2-3 0-16,1-1-1 15,0 4 2-15,1-1-1 16,2-1 0-16,0-2 0 15,5 1 0-15,0-1 1 16,2 4-1-16,2-1 1 16,1-1-1-16,2 1 0 0,0 1 0 15,1 3 0-15,1-4 0 16,-1 1-1-16,1-3 1 15,-2 2 0-15,0 2 0 16,-3 2 0-16,1-1 0 16,0 3 1-16,-2 2-1 15,2 3 1-15,0 2-1 16,-1 6 0-16,1 0 0 15,4 4 0-15,-3 2-1 16,3 4 1-16,-1 5 0 16,2 12-1-16,0-15 1 15,0 15 0-15,12-11-1 16,0 7 0-16,5 1 1 0,5 4 0 15,9-2-1-15,9 1 1 16,11 4 0 0,11-2 0-16,15 4 0 15,14 3 0-15,14 2 0 0,17-4 0 16,11 3 0-16,8-1 0 15,8-1 1-15,0 4-1 16,-1 1 0-16,-5-1 1 16,-7 3-1-16,-11 0 0 15,-14-1 1-15,-13 6-1 16,-13-3-1-16,-12-3 1 15,-12-2 0-15,-10-1 1 16,-10-2-1-16,-11-3 0 16,-7 0 0-16,-5-4 1 15,-5-2-1-15,-13 0 0 16,11 3 0-16,-11-3-2 15,0 0-2-15,-11 11-8 0,-4-10-22 16,15-1-1-16,-23-1-1 16,12-6 10-16,-1-1 26 15</inkml:trace>
  <inkml:trace contextRef="#ctx0" brushRef="#br0" timeOffset="6084.0107">6788 9821 82 0,'-53'-3'37'16,"8"-1"-1"-16,-4 11-38 16,4 4 1-16,4 15 0 15,-3 8 0-15,-4 3 1 16,3 8 0-16,4 2 0 15,9 1 0-15,10-2 0 16,13-5 0-16,19-7 0 16,23-12 1-16,28-15-2 15,26-10 1-15,25-12 0 0,20-12 0 16,17-11 0-16,6-9 0 15,-3 0 0-15,-11 3 0 16,-22 9 0 0,-22 11 1-16,-33 18-1 0,-36 17 0 15,-38 23 0-15,-36 13 0 16,-28 20 0-16,-26 15 0 15,-23 8 0-15,-12 7 0 16,-3-7-1-16,8-7 2 16,16-10-2-16,24-9 1 15,33-20 1-15,38-23-1 16,44-17 0-16,36-17-1 15,35-16 3-15,29-11-3 0,21-11 2 16,15-5-1 0,-5-1 0-16,-13 4 0 15,-21 13 0-15,-24 17 1 16,-35 18-1-16,-31 22 2 0,-36 22-2 15,-31 18 1-15,-27 21 0 16,-14 14 0-16,-8 8 0 16,-3-5-4-16,20 6-6 15,9-13-28-15,34-12 2 16,29-17-2-16,40-23 0 15,27-17 37-15</inkml:trace>
  <inkml:trace contextRef="#ctx0" brushRef="#br0" timeOffset="8564.415">9289 12104 68 0,'0'0'35'0,"6"11"-1"15,1 14-33-15,1-5-4 16,5 22 1-16,-3 4 0 16,1 11 2-16,-1 13 0 15,-4 8 0-15,-3 6 0 16,-3 8 1-16,-2 9-1 15,-7 2 1-15,1 10 0 16,-3 3-1-16,-3 3 1 0,0-2 0 16,0-2 0-16,0-8-1 15,4-9 1-15,4-8 0 16,0-12-1-16,3-14 1 15,4-11-1-15,4-10 1 16,4-7-1-16,2-7 1 16,4-7-1-16,-2-7 0 15,9-7 0-15,1 1 1 16,3-6-1-16,2-4 0 15,4-2 1-15,0-2 0 16,8 2-1-16,0 0 0 16,3 1 0-16,2 0 0 0,7 0 1 15,6 0-1-15,9 2 0 16,6-3 0-16,9-1 1 15,7-2-1-15,6-1 1 16,6-4-1-16,7-1 1 16,0 1-2-16,1-1 1 15,0 3 0-15,-3 4 0 16,-2-1 0-16,-3 4 0 15,-3-2 0-15,-5 4 0 16,-5-1 0-16,-3-2 0 16,-7 0 0-16,-6-3 0 15,-9 1 0-15,-7 0 1 16,-7 1-1-16,-9 0 0 0,-5-5 0 15,-12 2 1-15,-6-1 0 16,-5 2-1 0,-5-5 0-16,-2 1 0 15,-3-6 1-15,-1-4-1 0,-5 3 0 16,4-2 1-16,-2-5-1 15,-1-5 1-15,0-7 0 16,0-3 0-16,-2-1 0 16,2-3 0-16,-1-11 0 15,0-5-1-15,-1-8 1 16,2-5-1-16,1-5 2 15,4-8-2-15,0-9 1 16,2-2-1-16,2-2 0 16,0 2 0-16,1 4 1 15,-1 5-1-15,-3 8 0 16,-2 13 0-16,-3 10 0 15,-2 8 1-15,-2 10-1 0,0 8 1 16,1 4-1-16,-1 7 0 16,2 6 0-16,0-2 1 15,4 15-1-15,-6-17 0 16,6 17 0-16,0 0 0 15,-18-13 0-15,7 8 0 16,-5 1 0-16,-5 0 0 16,-5 2 0-16,-9 0 0 15,-7-6 1-15,-8 1-1 16,-8-3 0-16,-11 1 0 15,-11-5 0-15,-9-5-1 16,-13-1 1-16,-12-3-1 16,-10 3 1-16,-15 0-1 0,-12 3 0 15,-5 3 1-15,-7-1-1 16,-6 4 0-16,4 8 1 15,4-1-1-15,8 4 1 16,12 2-1-16,17 0 1 16,16 1 0-16,23 2 0 15,20 0-1-15,21 2 0 16,22-1 1-16,22-6-1 15,27 14 1-15,21-5-1 16,18 0 1-16,21 3 0 16,21-2 1-16,22-2-1 15,21 1 0-15,16 0 1 16,15 4-1-16,11-3 1 0,4 6 0 15,0 1 0-15,-8 4-1 16,-18 2 1 0,-20 0-1-16,-29 1 0 15,-29-2 1-15,-34 4-1 0,-36-1 0 16,-40 2 0-16,-36 1 0 15,-37 3 0-15,-36 6 0 16,-34 8 0-16,-30 6-1 16,-22 2 2-16,-7 5-1 15,7-1 0-15,18 2 1 16,26-11-1-16,35-3 0 15,42-10 0-15,47-12-1 0,51-11 1 16,44-10 0 0,41-10 1-16,31-6-1 15,23-3 1-15,16-3 0 16,3 0-1-16,-9-1 2 15,-21 8-2-15,-22 1 0 0,-40 1 1 16,-38 8-1-16,-35 3 0 16,-47 26 0-16,-29-3 0 15,-27 8-1-15,-23 9 1 16,-22 11 0-16,-11 14-1 15,-2 4 1-15,11-3 0 16,18-7-1-16,26 0 2 16,30-5-1-16,46-12-1 15,46-11 1-15,53-20 0 16,45-13-1-16,42-10 1 15,27-7 0-15,26-7-1 16,8-4 1-16,0 0 1 0,-15 2-2 16,-23 5 2-16,-24 6-2 15,-35 8 1-15,-34 7 0 16,-47 12 0-16,-45 10 0 15,-50 12-1-15,-49 14 2 16,-46 15-2-16,-42 16 2 16,-32 12-1-16,-16 4 1 15,4-8-1-15,25-5 1 16,33-8 0-16,45-15-2 15,56-18 3-15,58-18-2 16,57-21 0-16,52-13 0 16,39-2 0-16,20-7 0 15,13-3-1-15,3 0 2 0,-14 2-1 16,-18 3 0-16,-29 7 1 15,-31 7-1-15,-39 5 2 16,-33 12-1 0,-30 6 0-16,-31 8-1 0,-23 9 2 15,-19 9-2-15,-13 4 1 16,-6 5-1-16,4-1 0 15,11-6 0-15,16-2-2 16,15-15-2-16,29 9-16 16,11-25-18-16,22-6-1 15,7-20-1-15,17-17 8 16,4-17 32-16</inkml:trace>
  <inkml:trace contextRef="#ctx0" brushRef="#br0" timeOffset="10124.4178">15932 12282 52 0,'-12'8'33'15,"12"-8"1"-15,0 0-29 16,0 0-3-16,0 0 0 16,0 0 0-16,3 13-1 15,0 0 1-15,1-1-1 16,2 8 0-16,0 3 0 15,3 4-2-15,-1 1 0 16,1-4-3-16,5 12-8 16,-4-13-21-16,1-2-2 15,-1-7 1-15,-10-14 19 0,21 8 15 16</inkml:trace>
  <inkml:trace contextRef="#ctx0" brushRef="#br0" timeOffset="10545.6185">16532 12168 82 0,'-22'29'36'0,"-3"6"-1"0,0 0-35 15,-12 8-2-15,-3 11 1 16,-4 19 1-16,-6 12 0 16,0 16 1-16,-1 10 0 15,7 11 2-15,5 6-1 16,9 11 0-16,12-1-1 15,12-8 2-15,14-13-2 16,14-14 1-16,11-18-2 16,3-11 1-16,5-17-1 15,1-23-1-15,0-10-3 16,-9-20-6-16,3-4-27 15,-13-14-1-15,-4-4 0 0,-4-16 0 16,-3-6 38-16</inkml:trace>
  <inkml:trace contextRef="#ctx0" brushRef="#br0" timeOffset="10888.8191">16692 12547 84 0,'6'19'37'16,"0"-1"-2"-16,-2 0-37 15,-3 4 0-15,1 2 0 16,-3 2-1-16,1 6 1 15,-2-5-3-15,5 11-4 16,-9-14-10-16,10 3-15 16,1-8-1-16,2-5 0 15,4-16 28-15</inkml:trace>
  <inkml:trace contextRef="#ctx0" brushRef="#br0" timeOffset="11091.6195">17055 12449 65 0,'13'24'34'0,"-6"3"-1"16,-8 8-32-16,3 3-2 15,1 2 0-15,-5-2-2 16,5 3-7-16,-14-6-22 15,6-9-2-15,2-8 1 16,3-18 15-16,0 0 18 16</inkml:trace>
  <inkml:trace contextRef="#ctx0" brushRef="#br0" timeOffset="11512.8202">17630 12619 87 0,'-18'23'37'15,"-6"4"0"-15,-11-3-36 16,-4-8-1-16,-1 2 0 15,3 0 0-15,3-3-1 16,7-1 1-16,10 3-1 16,12 2 1-16,13 4 0 0,11 3 0 15,11 4 0-15,6 6 0 16,4 4 1-16,4 5-1 15,-5 0 2-15,-3 3 0 16,-11-4-1-16,-7 2 0 16,-14-2 0-16,-10-3 1 15,-11-7-2-15,-10-3 1 16,-4-8-3-16,-10-9 0 15,2-4-2-15,-5-19-4 16,13 5-22-16,-6-20-7 16,8 1-1-16,1-13 0 15,9-3 27-15</inkml:trace>
  <inkml:trace contextRef="#ctx0" brushRef="#br0" timeOffset="12074.4212">17860 12847 100 0,'18'50'40'15,"-2"11"-2"-15,-1-1-39 16,-15 1 0-16,0 7 0 15,-2 1 1-15,0-2 0 0,-1-5 0 16,5-6 0 0,-1-10 1-16,1-8-1 15,1-11 1-15,-3-3-2 16,1-9 2-16,0 0-1 0,0 2 0 15,1-6-1-15,1 2 1 16,1 0 0-16,1 1-1 16,2-2 0-16,-7-12 0 15,11 15 1-15,-11-15-1 16,9-30 1-16,-6-7-1 15,0-17 0-15,-1-17 0 16,1-17 1-16,-1-10-1 16,4-12 1-16,2-3-1 15,4 5 1-15,4 11 0 16,4 14 0-16,5 20 0 15,2 16 1-15,1 16-2 16,-1 23 1-16,-4 19 0 0,-7 13 1 16,-9 9-2-16,-9 12 2 15,-12 4-1-15,-8 2 0 16,-8-1 1-16,-7-3-2 15,-5-9 0-15,2-8-1 16,0-11-2-16,14-5-5 16,-3-22-7-16,29 8-13 15,0-22-9-15,21 2 4 16,6-10 1-16,21 5 32 15</inkml:trace>
  <inkml:trace contextRef="#ctx0" brushRef="#br0" timeOffset="12948.0227">18546 12668 36 0,'53'-25'22'16,"-15"-1"-4"-16,-6 12-5 15,-26-4-4-15,-6 18-2 16,-21-8 1 0,-4 19-2-16,-23-1 0 0,-1 16 1 15,-15 8-2-15,4 17 1 16,-7 5-2-16,8 10 0 15,0 5-1-15,12 1-1 16,9-6 0-16,11-4-1 16,15-12-1-16,10-16 1 15,10-17-1-15,13-18-2 16,9-16 0-16,5-14 0 15,6-9 0-15,-1-13 0 0,3-7-1 16,-1-5 0 0,-3-1 2-16,-6 3 1 15,-4 6 0-15,-5 10 1 16,-8 9 0-16,-2 18 0 0,-14 20 0 15,11 9 1-15,-13 24-2 16,1 13 2-16,-3 12-1 16,4 4-1-16,2 1 0 15,4 2 0-15,3-12 0 16,5-7 1-16,3-14-1 15,4-18 0-15,4-14-1 16,0-13 0-16,3-11 0 16,-4-14 0-16,1-13-1 15,-3-14 1-15,-2-3 0 16,-1-1 0-16,-3 5 1 15,-4 10 0-15,-2 14 3 16,-1 20-2-16,-9 20 0 0,16 34 0 16,-8 16 0-16,0 13 0 15,1 9-1-15,0 2 0 16,4 2 0-16,-1-9 1 15,2-12-1-15,1-15 1 16,1-17-1-16,1-16 0 16,0-17-2-16,1-14 2 15,3-17-2-15,0-20 0 16,3-8 1-16,1-12-1 15,0-2 2-15,2 7-2 16,1 12 3-16,0 17-1 16,-1 23 1-16,1 24 0 0,-1 27-1 15,4 19 0-15,-1 16 1 16,2 8 0-16,0-1-1 15,3-1 0-15,0-13 0 16,1-8 1 0,-1-19 0-16,-2-9 1 0,-2-17-1 15,-1-8-1-15,0-13 0 16,-1-5 2-16,-4-3-3 15,-1-2 1-15,-4 9 0 16,-3 1-1-16,1 12-2 16,-9-4-6-16,5 14-25 15,-14-3-2-15,0 0 1 16,0 0 0-16,0 0 35 0</inkml:trace>
  <inkml:trace contextRef="#ctx0" brushRef="#br0" timeOffset="13197.6232">19886 12228 106 0,'16'75'39'0,"-2"0"-4"15,8-11-45-15,-20-24-11 16,17 11-8-16,-13-22-11 15,2-14 2-15,-8-15 0 0,14-25 35 16</inkml:trace>
  <inkml:trace contextRef="#ctx0" brushRef="#br0" timeOffset="13400.4235">20258 12005 93 0,'15'80'33'0,"-2"5"0"16,-7-7-38-16,8 13-6 16,-18-21-16-16,8-6-8 0,-3-13-1 15,0-20 0-15,0-17 28 16</inkml:trace>
  <inkml:trace contextRef="#ctx0" brushRef="#br0" timeOffset="14180.4249">21986 12061 75 0,'0'30'33'0,"-2"-2"0"16,-11-3-33-16,9 3 0 15,0 2 1-15,1-3 1 16,-5-2 1-16,5 1 1 16,-7-7 0-16,3 5 1 15,-8-8 0-15,3 7-1 16,-8-10 1-16,4 5-1 15,-6-7-1-15,0 3-1 16,-3-5 1-16,0 0-2 0,1-1-1 16,4-2 1-16,3 6-1 15,1 7 0-15,5 10 0 16,5 12 0-16,8 17 0 15,7 14 1-15,8 11-1 16,10 8 0-16,6 6-1 16,10 1 1-16,7-3-1 15,4-14 0-15,1-7 0 16,-3-8 1-16,-2-18-1 15,-6-11 0-15,-6-12 0 16,-8-14 0-16,-3-12-3 16,-12-13-4-16,7-1-26 15,-15-18-5-15,1 3 0 0,-8-8 1 16,1-1 20-16</inkml:trace>
  <inkml:trace contextRef="#ctx0" brushRef="#br0" timeOffset="14913.6262">22414 12169 86 0,'0'0'35'0,"-13"5"-1"15,13-5-33-15,-7 11-1 16,7-11 2-16,4 20-1 0,2-6 1 16,2 0 0-16,6 5 1 15,1 0-1-15,4 5 1 16,2 0 0-16,3 2-2 15,2-1 2-15,1 1-2 16,1 2 0-16,0 4 1 16,0 1-1-16,1 7-1 15,-2 6 0-15,2 8 1 16,-1 3 0-16,-1 10 0 15,-2-2-1-15,-2 6 0 16,-2 1 0-16,-3-2-1 16,-5-5 1-16,-6-3-1 15,-7-1 1-15,-7-4-1 0,-7 0-1 16,-7-12 1-16,-3 1 0 15,-4-2 1-15,-2-7-2 16,0-9-1 0,3 1-2-16,0-14-1 0,12 3-5 15,-8-19-8-15,23 1-18 16,-19-12-1-16,15-3 1 15,3-7 17-15,3-9 20 16</inkml:trace>
  <inkml:trace contextRef="#ctx0" brushRef="#br0" timeOffset="15647.8275">22653 11811 73 0,'10'31'35'0,"7"-4"2"16,12 9-31-16,5-5-1 0,15 6 0 15,4-4 0-15,10 4-1 16,4-4 0-16,10 12 0 15,0 5-2-15,2 6-1 16,-3 6 0-16,-4 6-1 16,-5 10 1-16,-1 11-1 15,-7 10 1-15,-9 8-1 16,-8-2 1-16,-6 10-1 15,-14-2 1-15,-9 6-2 16,-15 4 1-16,-14-2 0 16,-13 6 0-16,-8-4 0 15,-11 7 0-15,-7 1-1 16,-1 6-1-16,-1 1 0 0,6 2-3 15,-9-10-27-15,15 11-6 16,1-10-1-16,8-5-1 16,6-21 15-16</inkml:trace>
  <inkml:trace contextRef="#ctx0" brushRef="#br0" timeOffset="59889.5052">8382 14758 8 0,'-20'2'5'0,"1"1"-2"16,3 0-2-16,-1 2-3 16,4-1-3-16,-2 3-3 15,4-1 7-15,-3 1 1 16</inkml:trace>
  <inkml:trace contextRef="#ctx0" brushRef="#br0" timeOffset="63009.5107">8229 14918 36 0,'0'0'16'0,"0"0"-5"15,0 0-2-15,0 0-3 16,0 0-2-16,0 0 0 16,-12 15-2-16,12-15 0 15,-5 18 0-15,3 1 0 16,-4 2-1-16,2 3 0 15,-2 2 0-15,1 6 1 16,0 0-2-16,2 6 2 16,-1-1-2-16,1 3 1 0,3-2 0 15,2 6 1-15,-1-3-1 16,1 0 1-16,1-4-1 15,0 0 0 1,2 0 0-16,0-3-1 0,0-3 1 16,1 1-2-16,0 2 2 15,2-1-2-15,-1-1 1 16,-1 4 1-16,0-3-1 15,1 5 1-15,0-3-1 16,-3 3 1-16,1-5-1 16,0 1 1-16,-1-2-1 15,-2 0 0-15,2-4 0 16,-3 0 1-16,0 6-1 0,-1-10 1 15,0 0 0 1,2 7-1-16,-2 0 2 16,1-2 0-16,-2 1-2 15,1-2 2-15,-3-7 0 0,4 2-2 16,-2 0 1-16,0-7 0 15,1-16 0-15,0 21-1 16,0-21 2-16,0 16-2 16,0-16 1-16,0 0 0 15,0 0 0-15,0 0 0 16,2 12-1-16,-2-12 0 15,0 0 1-15,0 0-1 16,0 0 0-16,0 0 0 16,0 0 1-16,0 0 0 15,0 0 0-15,0 0 0 16,0 0 0-16,13 7 0 15,-13-7 1-15,0 0-1 0,12 4 1 16,-12-4-1-16,11 3 0 16,-11-3 0-16,14 3-1 15,-14-3 1-15,19 7-1 16,-7-1 1-16,1-3-1 15,3-1 0-15,1 0 1 16,3 5-1-16,1-5 0 16,2 2 0-16,1-2 1 15,3 0-1-15,1 2 1 16,1-5-1-16,3 6 0 15,0-3 1-15,0 3-1 16,-1-3 1-16,0 3-1 16,2-2 1-16,-1-4-1 0,-1 5 1 15,1-4-2-15,0-3 1 16,-2-2 1-16,2 4-1 15,0-1 0 1,-2 0 0-16,1 2 1 0,2 4-1 16,-3-9 1-16,3 0-1 15,1 0-1-15,3 0 2 16,-2 0-1-16,2-3 1 15,1 2-2-15,0-4 0 16,1 5 1-16,0 4 0 16,-1-1 0-16,2-4-1 15,-1-1 1-15,-1 5-1 16,-3-3 1-16,-1-2 0 0,-1 1 0 15,-2 2 0 1,-3 1 0-16,-5-5 0 16,0 7 0-16,-1-5 0 15,-1 5 1-15,0 1-1 0,-3 0-1 16,0-4 3-16,1-1-3 15,-2 6 1-15,-1-7-1 16,-2 5 3-16,-1-5-4 16,-2 5 4-16,-11 1-1 15,15-5-3-15,-15 5 2 16,0 0 2-16,13 1-2 15,-13-1 0-15,0 0 1 16,6-11-2-16,-6 11 0 16,0 0 0-16,7-17 1 15,-7 17 1-15,6-11-1 16,-6 11 0-16,5-10 0 0,-5 10 1 15,4-19 0-15,-4 7 0 16,2-10 0-16,-1-2-2 16,2-1 0-16,-1-7 0 15,1-2 2-15,0-1-2 16,0 1 1-16,2-6 1 15,-4 3 0-15,1 0-1 16,-2-2 1-16,0-4-1 16,-1 1 0-16,-1-4 0 15,0-2 1-15,0 1-2 16,0 5 1-16,-2-6 1 15,4 1-1-15,-1 3 1 16,-2 4-1-16,2 3 0 0,-1 0 0 16,-1 4 0-16,1-3 1 15,0 4-2-15,0 3 1 16,1-1 0-16,3-5 0 15,1-1 0-15,2 1 1 16,-1-6-2-16,5 5 2 16,-2 0-1-16,1 1 0 15,-2 6 0-15,-1 6 1 16,-2 2-1-16,1 2 0 15,-3 7 0-15,-1 1 0 16,0 0-1-16,0 11 2 16,-1-16-1-16,1 16 0 15,-1-14 0-15,1 14 1 0,0 0-1 16,-4-15 1-16,4 15-1 15,0 0 0-15,-10-12 0 16,10 12 1 0,-13-10-1-16,13 10 0 0,-18-8 0 15,7 3 0-15,-2 1 2 16,-4-2-2-16,-3 0 0 15,-2 0 2-15,-5 0-2 16,-3-3-1-16,-4 3 2 16,-5-2-2-16,-5-1 1 15,0 5 0-15,0-1 0 16,0-1-2-16,3 3 3 15,1 1-1-15,1-3 1 16,3 2-1-16,4 3 0 16,1-2 0-16,-1-3 0 15,-2 3 0-15,-2-1 0 16,1 2 0-16,-3 2 0 0,2 1-1 15,-2-1 0-15,1 1 1 16,1 1 1-16,0-1-3 16,4 3 3-16,1-1-1 15,1 0 1-15,3 0 0 16,2 2-1-16,-1-2 0 15,1 1 1-15,1-1 1 16,1 0-3-16,1 0 3 16,-2-1-2-16,-1 1 1 15,0 0 0-15,-2 3 1 16,0-2-3-16,-2-2 1 15,-3 1 0-15,-1 1 0 16,-1 0-1-16,-1 2 1 0,-1-1 0 16,-2-1 0-16,-1 5 1 15,0 2-1-15,-2 2-1 16,0 2 1-16,1 5 0 15,1-3 0-15,2 3 0 16,4-1 0-16,5 3-2 16,4 2 2-16,6-7 0 15,2 0 0-15,8-2 0 16,7-2 0-16,10 1-1 15,14-7 0-15,15-4 2 16,27-10-1-16,16 2 1 16,27-11-1-16,11-7-1 0,13 1 1 15,6-4 0-15,1-1 0 16,-7 4-1-16,-17 5 1 15,-15 3-1 1,-22 5 1-16,-13 7 0 16,-18 3 0-16,-13 0 0 0,-18 9 0 15,-17 7 0-15,-25 11 0 16,-21 12 1-16,-23 12-1 15,-26 10 1-15,-21 16-1 16,-21 13 0-16,-9 2 1 16,3-4-1-16,16-9 0 15,18-13 0-15,26-10 0 16,32-10 0-16,36-29 0 0,43-16 0 15,34-19-1-15,30-24 2 16,29-13-1 0,27-14 0-16,22-15-1 15,10-8 1-15,-3 8-1 0,-15 1 0 16,-20 12 2-16,-26 14-3 15,-28 18 2-15,-37 18-1 16,-39 22 1-16,-38 21 1 16,-29 14-1-16,-29 18 1 15,-25 16-1-15,-16 16 1 16,-12 3 0-16,5-1 0 15,12-9 0-15,19-9-1 16,20-10 0-16,28-17 0 16,37-21 1-16,31-19-1 15,31-23-1-15,26-10 3 16,23-13-3-16,15-12 1 15,20-6-1-15,5-2 1 0,-7 2-1 16,-12 8 1-16,-21 13-1 16,-29 15 0-16,-30 20 1 15,-39 20 0-15,-38 22 0 16,-37 20 1-16,-31 23 0 15,-18 11-1-15,-12 8 1 16,1-2 0-16,9-8-1 16,19-10 1-16,20-12-1 15,27-18 0-15,30-21 0 16,25-9 0-16,27-14 1 15,16-8-2-15,16-5 2 16,11-6-1-16,12-8-1 16,9-4 2-16,1-1-1 0,-3-3 0 15,-11-3 1-15,-12 12 0 16,-11 4-1-16,-11 5 1 15,-16 8 0 1,-19 3-1-16,0 0 0 0,-23 24 0 16,-3-1-2-16,-5-4 1 15,-1 10-12-15,-11-10-27 16,0-6 0-16,-9-19-2 15,-1-29-1-15,0-30 39 16</inkml:trace>
  <inkml:trace contextRef="#ctx0" brushRef="#br0" timeOffset="68017.1195">6202 16331 32 0,'23'2'29'15,"-23"-2"2"-15,17-7-32 0,-17 7 1 16,19-6 2-16,-19 6 0 15,11-5-1-15,-11 5 1 16,0 0 1-16,0 0-1 16,0 0 1-16,0 0 0 15,0 0-1-15,0 0 2 16,0 0-2-16,0 0 0 15,0 0 0-15,0 0 0 16,0 0-1-16,0 0 1 16,12-2-1-16,-12 2-1 15,12 1 2-15,-12-1-1 16,17 1 0-16,-6 2 0 15,0-2 0-15,1-1 0 0,0-1 0 16,2 2 0-16,-1-1-1 16,2-4 1-16,1 4-1 15,5 0 1-15,-1 0-1 16,2-1 0-16,0 2 1 15,0-2-2-15,0-1 2 16,-1 2-1-16,-2 3 0 16,-3-4 1-16,0-3-1 15,0 3 0-15,-1-4 0 16,-1 4 0-16,1-1 0 15,0 7 0-15,-3-9 0 16,0 4-1-16,-12 0 1 16,16-1 0-16,-16 1 0 0,0 0 0 15,0 0 1-15,0 0-1 16,0 0 0-16,6-15 1 15,-6 15-1-15,0 0 0 16,-16-10 0-16,5 6 0 16,-3 1-1-16,-6-2 1 15,-3 3 0-15,-8 1-1 16,-3-3 0-16,-4 3 0 15,0 1 0-15,1 1 1 16,2-1 0-16,4 2-1 16,5 2 0-16,7-4 1 15,5 1 0-15,14-1-1 0,-11 4 1 16,11-4 0-16,12 5 0 15,3-4 1-15,7-3-2 16,6 3 2 0,7-1-1-16,6 1 0 0,4-1 0 15,2-1 1-15,4 2-1 16,-3-3 0-16,-4 2 0 15,-5-2-1-15,-4 4 1 16,-9-4 1-16,-6 2-1 16,-7 2 0-16,-13-2 0 15,0 0 0-15,0 0 0 16,0 0 1-16,-19 8-1 15,-4-4 0-15,-8 3-1 0,-4-2 2 16,-8 1-2 0,-8-2 1-16,-2-1 0 15,0 0-1-15,-1 0 1 16,1 1-1-16,6-2 1 0,3 3 0 15,7-2 0-15,9-1 0 16,9 2 0-16,6-2 1 16,13-2-1-16,13-2 0 15,11-4 1-15,11-2-1 16,8 6-1-16,7-3 2 15,3-2 0-15,0 1-1 16,0 1 1-16,-7 0-1 16,-7 5 1-16,-8-2-1 15,-9-2 1-15,-6 4 0 16,-16 0-1-16,12 0 0 15,-12 0 1-15,-11 4-1 16,-3-1 0-16,-4-2 0 0,-4 5 0 16,-6-1 0-16,-5 3 0 15,-2-4 0-15,-3 4-1 16,1-5 1-16,3 0-1 15,4 0 1-15,4-1-1 16,4-1 0-16,9-1 0 16,13 0-1-16,-15 3 1 15,15-3 0-15,0 0 0 16,0 0-1-16,0 0 0 15,0 0 0-15,0 0-2 16,5-10-1-16,-5 10-1 16,0 0-19-16,0 0-8 15,17-8-1-15,-17 8 17 0,15-12 17 16</inkml:trace>
  <inkml:trace contextRef="#ctx0" brushRef="#br0" timeOffset="69280.7217">7602 16298 17 0,'0'0'28'15,"0"0"-1"-15,13 5-20 16,2-10-8-16,1-3 1 16,5 3 1-16,2 2 1 15,0 2-1-15,0 0 1 16,-2-3-1-16,-3 6 0 15,-2 0 1-15,-1 4-1 16,-15-6 0-16,0 0 0 16,0 0 1-16,0 0-1 0,-20 10 1 15,3-4-1-15,-5-5-1 16,-1 4 1-16,-3 0 0 15,0 0 0-15,-1 1 0 16,1-3 0-16,3 2-1 16,3-4 1-16,2-1-1 15,2 3 1-15,4-2-1 16,12-1 1-16,0 0 0 15,0 0 0-15,11-4 0 16,9 2 1-16,5-3-1 16,7 0 1-16,2 0-1 15,5 3 1-15,-3-2 0 16,-1 1-1-16,-5-2 0 0,-3 6 1 15,-8-1 0-15,-5 1-1 16,-14-1 1 0,0 0-1-16,0 0 0 15,0 0 1-15,0 0 0 0,-24 14-1 16,3-12-1-16,-2 4 1 15,-4 3-1-15,-1-2 0 16,-1-5 1-16,1 4-1 16,0-4-1-16,4-2 2 15,7 0-1-15,6-3-1 16,11 3 1-16,4-14 1 15,12 6-2-15,8-3 1 16,9-1 1-16,5 1-2 16,2 0 2-16,2-7-1 15,-4 2 1-15,-4 8-1 16,-9 3 1-16,-8 1-1 15,-17 4 1-15,0 0-1 0,-10 3 0 16,-10 7 1-16,-7-1-1 16,-5-1 1-16,-2-1-1 15,1-2 1-15,-1 4-1 16,5-5 0-16,4 0 0 15,7 1 0-15,3-1 0 16,15-4 0-16,-11 4-1 16,11-4 1-16,0 0 0 15,22 1 0-15,-6-3 0 16,1 4 0-16,0-3 0 15,-1-3 0-15,-3 3 0 16,-13 1 0-16,0 0-1 16,0 0 0-16,-11 14-4 0,-15-17-10 15,3 13-20-15,-3-2 0 16,3-4 0-16,5-10 22 15,7-13 13-15</inkml:trace>
  <inkml:trace contextRef="#ctx0" brushRef="#br0" timeOffset="70715.9242">10971 16400 64 0,'0'0'34'0,"5"15"-9"16,29-13-24-16,24 1 0 16,23-5 2-16,28 8 2 15,15-3-2-15,21 1 1 16,13-4-1-16,14 2 0 15,0-1-1-15,1 3 0 16,-8-2-1-16,-11 3 0 16,-14-5 0-16,-16 3 0 15,-23 1-1-15,-21 0 1 16,-23-4 1-16,-21 1-1 15,-36-1-1-15,0 0 2 16,-55 1-2-16,-14 2 1 0,-28-1-1 16,-22 0 0-16,-24-2-1 15,-22 0 1-15,-12 2 0 16,-10 0 0-16,3 0 0 15,2 1-1-15,14-4 1 16,14 5 0-16,20-2 0 16,24-2 0-16,26-4 0 15,25 4 0-15,26-4 0 16,33 4-1-16,21-9 2 15,33 5-1-15,31 6 0 16,31-2 0-16,27 2 0 16,25-1 0-16,24 2 1 15,17 0 0-15,2 5-1 0,2-6 1 16,-6-1-1-16,-18 1 1 15,-17 0 1-15,-21 0-1 16,-25 0 0 0,-26-1 0-16,-26 0 1 0,-21-1-2 15,-25-4 1-15,-28 4-1 16,-23-11 0-16,-32 3 1 15,-32-1-2-15,-28-4 0 16,-27-3 1-16,-28 8 0 16,-19 2-1-16,-15 3 1 15,-6 1 0-15,3 6-1 16,14 2 1-16,19-5 0 15,24 11 0-15,27-4 0 0,27 1 1 16,25-2-1 0,32 4 0-16,24-6 0 15,15-5 0-15,44 15 0 16,17-6-1-16,23-11 1 0,25-1 0 15,23 2 1-15,20-6-1 16,18 3 0-16,9-1 1 16,3-3 0-16,-6-3 0 15,-11 4 0-15,-19 1-1 16,-15 0 0-16,-26 3 1 15,-23 0-1-15,-25 1 0 16,-18 2 0-16,-22-2 0 16,-17 2 0-16,-27 10 1 15,-19-6-1-15,-22-1 0 16,-20 3 0-16,-26 2 0 15,-24-3 1-15,-19 0-2 16,-20 4 1-16,-16-1-1 0,-8-5 1 16,-2 6 0-16,-2 1 0 15,8-6 0-15,11 10 0 16,16-2 0-16,23 2 0 15,34-11-1-15,24 11 1 16,30-6 0-16,35-3 1 16,41 4-1-16,42-7 1 15,41 5 0-15,31-10 0 16,33 10-1-16,23-3 2 15,18-9-1-15,8-1 0 16,-1 7-1-16,-12-6 1 16,-22-6 1-16,-21 12 0 15,-27-7-1-15,-25-1-1 0,-26 7-1 16,-25 4-1-16,-23-8-3 15,-33-8-25 1,-11 9-11-16,-24-16-1 16,-3-2 0-16,-9-10 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22:54:47.71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17658 13568 45 0,'6'-32'23'15,"12"2"-18"-15,-17-12-17 0,7 5 4 0,-9-5 2 16,-1 2 4-16,-7 1 4 0,-10-2 4 0,4 14 3 16,-13-9 3-16,7 15-1 0,-14-4-1 0,4 10-2 15,-13-1-2-15,5 11-3 0,-7 2 0 0,-2 9 0 16,-6-4-2-16,0 9 1 0,-6-2-1 0,1 4 0 15,-1 3 1-15,-1 2 0 0,-1 3 0 0,3 3-1 16,0 9 0-16,1 3 1 0,2 4-2 0,4 8 1 16,2 5-2-16,4 3 2 0,3 2-1 15,3 4 0-15,4 2 0 0,7 3 1 16,5 3-1-16,7 3 0 15,8-1 1-15,6 1-2 16,10 4 1-16,8 2 1 16,9 0-2-16,11-4 0 15,7 1 0-15,5-8 1 16,6-6 0-16,2-9-3 15,8-8 2-15,0-16-2 16,7-7 3-16,-1-10-1 0,4-7 1 16,4-9-1-1,8-5 0-15,1-2 3 16,1-10-3-16,3-2 2 15,1-5-1-15,-1-4 0 0,-2-5 0 16,0-6 1-16,-8-5 0 16,-2-4-1-16,-3-3 2 15,-7-1 0-15,-8-6 0 16,-4-1 0-16,-13-6 1 15,-7 2 0-15,-12-2-1 16,-10 0 1-16,-19-5 0 16,-9 1-1-16,-18 1 0 15,-12 3-1-15,-15 4 1 16,-10 4-2-16,-14 0 1 15,-5 5-1-15,-4 4 0 16,-5 5-1-16,-2 1 1 16,0 4-1-16,0 6 1 0,0 2-1 15,0 6 1-15,-1 4 0 16,0 7-1-16,3 8 1 15,0 12 0-15,6 5-2 16,4 13 1-16,9 12 0 16,10 18 0-16,9 9 0 15,11 24 0-15,13 10 1 16,14 11 0-16,15 12 0 15,20 4-1-15,16 2 1 16,18-2 0-16,16 0-1 16,18-10 1-16,16-9 0 15,14-14 0-15,8-11 1 16,8-18-2-16,2-20 2 0,2-21-1 15,1-30 0-15,-6-24 1 16,-10-31-1-16,-14-22 1 16,-15-28-1-1,-22-22 1-15,-21-10-1 0,-23-10 1 16,-25 5 0-16,-25 5-1 15,-19 16 0-15,-22 17 0 16,-15 31 0-16,-13 25-1 16,-15 35 0-16,-12 30 1 15,-7 27 0-15,-2 30 0 16,2 25 0-16,6 18 0 15,14 18 0-15,17 8 0 0,23 6 1 16,31 1-2-16,26-4 0 16,32 1-5-1,18-24-25-15,41-5-4 16,16-21 0-16,15-20-1 15,13-26 33-15</inkml:trace>
  <inkml:trace contextRef="#ctx0" brushRef="#br0" timeOffset="82118.5442">10475 5799 18 0,'0'0'11'16,"0"0"-1"-16,0 0 0 15,0 0-2-15,0 0-1 16,1 10 0-16,-1-10-1 15,-9 14-1-15,9-14-1 0,-15 23 0 16,2-10-1-16,-1 10 0 16,-7-3 0-16,2 6 0 15,-9-4-1-15,-1 6 1 16,-9 0-2-16,-3 5 1 15,-7-2 2-15,-4 6-2 16,-6-3 1-16,-7 6-2 16,-8 4 1-16,-7 3-1 15,-6 5 1-15,-7 11-1 16,-6 0-2-16,-9 7 2 15,-7 1-1-15,-6 2 0 16,-6 3 1-16,-1 6-1 16,-6-3 1-16,-2-2 0 0,-2 3 0 15,4 3-1-15,-3 1 2 16,3 4-1-16,-1 1-1 15,1 0 1-15,4-2-1 16,0-1 0-16,0 2 0 16,3-3 0-16,1-2 0 15,5 1 0-15,7-7-1 16,4-5 2-16,5-5-2 15,10-1 1-15,8-8 1 16,9-5-1-16,6-5 1 16,6-8-1-16,6-3 1 15,4-3-1-15,7-2 1 16,5-4-1-16,3-6 0 0,5-5-1 15,6 0 0-15,4-4-1 16,9 0-2 0,0-9-4-16,13 7-6 15,-8-13-20-15,12 2-1 0,20-22 1 16,5-4 31-16,14-11 3 15</inkml:trace>
  <inkml:trace contextRef="#ctx0" brushRef="#br0" timeOffset="83038.9458">15073 5769 41 0,'-14'14'32'0,"1"5"0"16,-6-4-35 0,0 8 0-16,-1 2 4 15,-7 4 1-15,-4 7 0 0,-10-4 1 16,-2 5-1-16,-11-2 1 15,-2 7 0-15,-10 0 0 16,-4 4-1-16,-9 2 0 16,-2 7-1-16,-8 7 0 15,-7 11 0-15,-6 3 0 16,-7 9 0-16,-8 3 0 15,-3 5 0-15,-9 4-1 0,-8 8 1 16,-3-2-1 0,-5-1 1-16,-2 1 0 15,1-6-1-15,1 4 2 16,-1-3-1-16,3-3 1 0,4-3 0 15,4-6 0-15,4 2-1 16,1-7 1-16,4 1 0 16,3-7-1-16,10-4 0 15,10-10 0-15,6-7-2 16,13-6 2-16,11-11-2 15,13-1-1-15,7-19-6 16,24 1-28-16,-4-15 0 16,9-6 0-16,3-15 7 15,1-19 29-15</inkml:trace>
  <inkml:trace contextRef="#ctx0" brushRef="#br0" timeOffset="93459.7641">10469 11430 45 0,'15'-3'32'15,"-15"3"0"-15,0 0-30 16,13-2-2-16,-13 2 3 16,17 6 0-16,-17-6 0 15,23 7 0-15,-9-5 0 16,7 7 1-16,1-5-1 15,9 3 0-15,4-2-1 0,8 0 0 16,8-3 0 0,6 4 0-16,5-2 0 15,9-1-1-15,3-3 1 16,6 2-2-16,6-2 1 0,3 0 0 15,3-2-1-15,-2 2 0 16,-2-3 0-16,-6 0 0 16,-5 2-1-16,-11-3 0 15,-9 4-1-15,-15-8-5 16,0 10-9-16,-23-10-19 15,-6-2 0-15,-10-2-1 16,-12-3 19-16,-9-2 17 16</inkml:trace>
  <inkml:trace contextRef="#ctx0" brushRef="#br0" timeOffset="94052.5652">8629 11445 7 0,'-68'5'25'0,"13"13"-2"0,-1-2-24 16,1 4 1-16,4 1 3 15,-3-5 2-15,12 4 2 16,-3-14 2 0,15 6-1-16,-3-13 2 0,14 5-1 15,-7-11 0-15,26 7-1 16,-22-10-2-16,22 10-1 15,7-18-3-15,11 7 0 16,6-3 0-16,17 0 0 16,13 0-1-16,16-2 0 15,12 3 0-15,10-1-1 16,11 2 2-16,4 4-2 15,3 0 1-15,0 2 0 16,-3-2 0-16,-5-1 0 16,-10 1 0-16,-5-1 0 15,-11 1-1-15,-8 1 1 16,-14-3 0-16,-10 4 0 0,-13-1-1 15,-9 3 0-15,-9 3-2 16,-13 1-1-16,0 0-4 16,-11-9-21-16,11 9-8 15,-17-11 0-15,9 0-1 16,5-8 32-16</inkml:trace>
  <inkml:trace contextRef="#ctx0" brushRef="#br0" timeOffset="95893.3684">10374 17121 13 0,'-31'11'26'0,"16"-17"-15"15,15 6-6-15,-24-15 2 16,24 15 0-16,-14-16 2 15,14 16-1-15,-8-13 0 16,8 13 0-16,0 0-2 16,27-2 0-16,-8 0 0 15,17 9-1-15,6-5-1 16,16 4 1-16,7-4-1 15,16 7-1-15,3 1 0 16,5 0 0-16,4 1-1 16,1-3 0-16,-2-1-1 15,-1-1 0-15,-3 2 0 0,-4-8 0 16,-4-4-1-16,-3-1 1 15,-7-2-1-15,-6 0 1 16,-7-3-1 0,-10 6 0-16,-10 1 0 0,-9-3 0 15,-9 3-1-15,-6 3-1 16,-13 0-2-16,0 0-4 15,0 0-15-15,0 0-14 16,-21-6 0-16,-12 5 0 16,-6 0 30-16</inkml:trace>
  <inkml:trace contextRef="#ctx0" brushRef="#br0" timeOffset="110089.3933">17745 6629 9 0,'-6'-20'13'16,"-6"3"-3"-16,2 4-1 16,-11-5 0-1,5 2-1-15,-11-7 0 16,7 6-1-16,-12-6-1 0,5 5-1 15,-7-3 0-15,1 8-2 16,-7-3 0-16,1 9 0 16,-8-1 1-16,2 8-2 15,-5 2 1-15,1 10 0 16,-4 1-1-16,1 10-1 15,0 1 0-15,1 9 0 16,0 4-1-16,3 8 1 16,-2 4-1-16,1 5 0 15,-1 3 0-15,1 5 1 16,-1 2-1-16,1 5 1 15,-1 4-1-15,2 0 0 16,1 2 1-16,0 2-1 0,2-1 0 16,4 3 0-16,-1 3 1 15,2 2 0-15,0-1 0 16,1 4-1-16,0 4 1 15,1 8-1-15,0 4 1 16,-2 1-2-16,-2 4 2 16,3 4 0-16,1 3 0 15,2 3 0-15,0 2 0 16,2 1 1-16,-1-4 0 15,7 6 1-15,1-1-2 16,1 4 1-16,0 1 0 16,3 2-1-16,1-3 0 0,3-1 0 15,2 1-1-15,-2 2 1 16,2 0-2-16,0-6 2 15,-2-1-1-15,2-5 1 16,-1-3-1-16,0 2 0 16,1-2 0-16,1 0 1 15,3-4-1-15,1 3 0 16,3-3 1-16,2 3 0 15,-2 3-1-15,4 1 1 16,0 0-1-16,-1-1 1 16,1 4 0-16,1 4-2 15,-1 2 1-15,0-1 0 16,1 0 0-16,2-7 0 0,-2-1 1 15,6-6-1-15,1-7 1 16,3-6-1-16,0-7 1 16,3 0 0-1,-1-9 0-15,1-4 0 0,-1-3-1 16,2 0 0-16,1-5 1 15,2 0-1-15,-2-7 1 16,0-2 0-16,2-2-1 16,1 2 1-16,3-3 0 15,-1-4-1-15,0-1 1 16,-1-3-1-16,3-1 0 15,0 0 1-15,2-3-1 16,-1 3 0-16,1-8 0 16,-1 3 1-16,2-5-1 15,0 3 1-15,1-1-1 16,0-2 0-16,2 1 1 15,3-4-1-15,1 4 1 0,3-1-2 16,1-2 3-16,2 3-2 16,2 2 1-16,7-3-1 15,2 0 1-15,0-3-1 16,4-1 1-16,5-3 0 15,3 2-1-15,3 2 1 16,4-8-1-16,1-1 1 16,5 2-1-16,2 1 1 15,2-1-1-15,3 1 0 16,4 0 1-16,4-4-1 15,2 2 1-15,2 1 0 16,3-4 0-16,4-3 0 16,3-4 0-16,6-4 0 0,2-3-1 15,6-2 0-15,5-4 1 16,3-1-1-16,3-3 1 15,8 3-2-15,6 1 1 16,2 1 0-16,5 2 0 16,1 0-1-16,2 3 2 15,4-2-2-15,2 0 0 16,0-3 1-16,-4-2-1 15,1-6-1-15,2-7 3 16,-2-6 0-16,-2 0-1 16,0-7 1-16,-1-1 0 15,4-5 0-15,1 0 1 16,-1-2-1-16,0 1-2 0,3-2 0 15,2-6 2-15,1-1-1 16,0-7-1-16,-5-2 1 16,-3-4-1-1,0-1 1-15,-2-4 0 0,-4-3 0 16,-5 2-1-16,-2-3 0 15,-4-2 0-15,0 0 1 16,-2-3-1-16,-9-8 0 16,-5 0 1-16,-5-5-1 15,-6-1 2-15,-3-8 0 16,-4 0 0-16,-2-5 0 15,0-10-1-15,-1-3 1 0,-1-8-1 16,3-7 2-16,-2-4-2 16,-2 1 0-1,-5-5 1-15,-8-1-1 16,-5 3 1-16,-6 1 0 0,-5 0 0 15,-6 4-1-15,-4-6 1 16,-5 0-1-16,-3-1 0 16,0 2 1-16,-5 2 0 15,-4 2-1-15,-2 5 1 16,-6 7-1-16,-5 6 1 15,-5 7-2-15,-6 7 2 16,-6 3-1-16,0 3-1 16,-6 3 0-16,-1 1 0 15,-2 1 0-15,-3-1 1 16,2 5 0-16,-3 2-1 15,-1-1 0-15,-1 5 2 16,-4 6-2-16,-5 0 1 0,-1 4-1 16,-4 7-1-16,-2 3 1 15,-2 3 0-15,0 7 1 16,-5 0-2-16,0 1 3 15,3 4-2-15,-3 1 1 16,-2 1 1-16,-1 3-1 16,-4 2 0-16,-4-4 0 15,-2 3 0-15,-6 2-1 16,-2-2 1-16,-5 6 0 15,-4 5 0-15,-2-2 0 16,-5 1 0-16,-3 3 0 16,-2 5 0-16,-5 0 1 15,-3 9-1-15,-2 1 0 0,-4-5 0 16,-4 6 1-16,0 2-1 15,-2 2 0-15,-3 1 0 16,-1 2-1-16,-5-5 1 16,-1 6 0-16,-4 0 0 15,1 3-1-15,-5 5 1 16,-4-2 0-16,1 1 0 15,-2-1-1-15,0 8 1 16,1-4 0-16,0-1-1 16,1-2 1-16,-2-3 0 15,1-1 0-15,3 1 0 16,3 2-1-16,0-3 1 15,5-3 0-15,0 2 0 0,2-1 0 16,2 1-1-16,2 0 0 16,2-4 1-1,0 0 0-15,1-1-1 16,-1-3 1-16,0 2 0 0,-2-2 0 15,2-2 0-15,-1-1 1 16,0-1-1-16,4-7 0 16,1 0 0-16,6-6 0 15,2-1 1-15,6-3-1 16,5-7 0-16,8-4-1 15,3-4 2-15,4-4 0 16,1-9-1-16,6-6 1 16,6-9-1-16,6-8 1 15,4-8 0-15,5-12-1 16,4-7 0-16,6-9 1 15,3-2 0-15,1-7 0 16,1-3-1-16,-1-2-1 0,3-3 1 16,-1 3-1-16,1 1 1 15,1 4-1-15,2 1 0 16,0 7 0-16,2 2 0 15,-2 6 0-15,-1 7 1 16,-1 5 0-16,-1 2-1 16,-3 5 1-16,1 8 0 15,-3 0 0-15,0 0 1 16,-2 1 0-16,-1 3-1 15,-1-3 0-15,-1 1 1 16,-3-4-2-16,-4-3 2 16,-3 2-1-16,-3 0 1 15,-4 0-3-15,-4 2 1 0,-3 2 1 16,-7 5-1-16,-3 4 2 15,-4 2-2-15,-4 4 0 16,-6 3 0 0,-3 2 1-16,-4 2 0 0,-8 5-1 15,-7 5 1-15,-10 6-1 16,-11 11 0-16,-17 11-2 15,-14 21-4-15,-36 12-32 16,-10 14 0-16,-29-1-1 16,-15-1-1-16,-17-7 41 15</inkml:trace>
  <inkml:trace contextRef="#ctx0" brushRef="#br0" timeOffset="112975.3984">4731 11394 64 0,'3'26'35'0,"4"-6"1"16,6-4-36-16,8 4-1 16,17 0 2-16,10 1-1 15,7 0 1-15,12-3 0 0,12-2 1 16,14-2-1-16,8 1 0 15,11 0 0-15,6-1-1 16,5-1 2 0,4-1-2-16,-4 2 1 15,-5-5-1-15,-8 1 1 0,-11 0-1 16,-9-1 0-16,-14-2 0 16,-14-1 0-16,-15-2 0 15,-12 0 0-15,-15-1 0 16,-20-3 0-16,0 0 0 15,-41-4 1-15,-11-1 0 16,-16 0-1-16,-19-1 0 16,-18-4 0-16,-16 1 1 0,-13-1 0 15,-10-3-1-15,-6-1 0 16,3 2 1-1,7-1-1-15,7 1 1 16,14 2-1-16,14 1-1 0,20 5 2 16,20 0-2-16,21 4 1 15,21-1-1-15,23 1 0 16,18 7 1-16,26-2 0 15,25 2-1-15,21-3 1 16,24 2-1-16,17-1 1 16,13 1 0-16,7-3 0 15,1 1 0-15,-4 0 0 16,-13-2 0-16,-17-1 0 15,-23 1 1-15,-18-4 0 16,-24 0 0-16,-20 2 0 16,-33 0 0-16,-8-16 1 15,-36 4-1-15,-22-3 1 0,-22-2-1 16,-19 2 0-16,-24-2-1 15,-13 0 1-15,-3 3-2 16,5 6 1-16,16 5-3 16,14-4-7-16,25 16-27 15,26-2-1-15,24-10 0 16,23-16 6-16,12-27 32 15</inkml:trace>
  <inkml:trace contextRef="#ctx0" brushRef="#br0" timeOffset="115736.6033">17955 10616 13 0,'0'0'28'0,"0"0"1"16,2-18-25-16,-2 18-4 15,-15-13 1-15,15 13 1 16,-29-25 2-16,12 13 1 16,-11-11 0-16,4 4 2 0,-12-10-1 15,5 3-1-15,-12-3 0 16,3 4-1-1,-8-2-1-15,4 4-1 16,-6 2 0-16,0 8-1 0,-4 1 1 16,4 7-1-16,-3 4-1 15,-1 5 1-15,-3 5-1 16,-3 4 0-16,-2 12 0 15,-3 4 0-15,-5 11-1 16,-2 6 2-16,-3 6-1 16,-4 9 1-16,0 10-1 15,-3 11-1-15,-2 0 1 0,-3 8 0 16,-2 8 1-1,0 6-1-15,5 0 0 16,2 5 0-16,7-3 2 16,15-2-1-16,13 1 1 0,23-3 0 15,18-2 0-15,23 0 0 16,20-2 1-16,20-6-1 15,15-3-1-15,15-2 0 16,10-9 0-16,8-4-1 16,6-18 1-16,6-10-1 15,6-14 1-15,0-12-1 16,-1-15 1-16,0-12 0 15,-6-11 0-15,-4-13 0 16,-6-14 0-16,-7-9 0 16,-11-13 0-16,-5-12 0 15,-7-8 0-15,-7-10-1 16,-8-14-1-16,-3-10 2 0,-12-12-2 15,-8-2 1-15,-11-3 0 16,-13 6-1-16,-16-4 0 16,-9 5 1-16,-16 7 1 15,-14 11-1-15,-15 13 1 16,-13 4-1-16,-11 7-1 15,-13 11 2-15,-10 16-1 16,-13 10-1-16,-9 13 1 16,-10 15-1-16,-6 17-1 15,-9 19 0-15,-3 30-6 16,-12 13-29-16,9 14-1 15,-3 10 0-15,4 3 6 16,0-2 32-16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22:58:31.2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8630 6255 1 0,'0'0'13'0,"-20"17"-1"16,4-3-12-16,-2 8 6 15,-12 4 1-15,0 8 1 16,-13 0-1-16,4 12 1 16,-12-6 0-16,6 11-1 15,-12-10-1-15,2 9 1 16,-11-10-1-16,1 10 0 15,-13-6-2-15,0 5 1 16,-11-5-1-16,-3 6-1 0,-7 1-1 16,-3 5-1-16,-7 3 0 15,-7 4 0-15,-3 1 0 16,-3 4-1-16,-7 0 0 15,-1 4 1-15,-6 1-1 16,0 2 0-16,-5-1 0 16,5 0 0-16,-6 1 1 15,-1 4-2-15,-3 5 2 16,-2 4-1-16,0-3 1 15,3 3 0-15,2 0 2 16,7 4 0-16,4 0 0 16,7 3-1-16,8-5 1 0,11 2 0 15,6-4 0-15,9 0 0 16,6-3-2-16,6-4 1 15,7-6 0 1,7-9 1-16,5-10-2 16,5-5 1-16,5-8-1 0,6-3 0 15,4-9 0-15,6-6 0 16,5-5-1-16,4-6 0 15,3 2 1-15,1-9-2 16,7 1-3-16,-5-18-4 16,19 10-21-16,-9-38-9 15,7-5 1-15,4-21-2 16,9-23 29-16</inkml:trace>
  <inkml:trace contextRef="#ctx0" brushRef="#br0" timeOffset="655.2011">4099 6818 31 0,'26'26'27'0,"11"12"-7"16,1 0-7-16,27 22-4 16,8-2-2-16,25 20-2 15,12 2 1-15,23 11-2 16,16 8 1-16,23 10-1 15,16 7 0-15,16 6-1 16,7 3 1-16,10 5-1 16,1 1 2-16,6 11-2 0,-3-1 0 15,-1 6 0-15,-8-4 0 16,-5-2-1-16,-12-6 2 15,-8-5-1-15,-15-8-2 16,-15-4 2-16,-16-21-2 16,-17-8 1-16,-19-19 0 15,-20-12 0-15,-17-9-2 16,-16-11 1-16,-15-14-1 15,-10-10 1-15,-13-1-1 16,-18-13 0-16,16 8 1 16,-16-8 0-16,0 0-1 15,0 0 0-15,0 0-3 16,-15-17-5-16,15 17-31 0,-24-29-1 15,5 0-1-15,-8-14 0 16,-3-14 28 0</inkml:trace>
  <inkml:trace contextRef="#ctx0" brushRef="#br0" timeOffset="4867.2085">7365 12374 35 0,'0'0'30'0,"-19"5"2"15,19-5-33-15,-15-3 2 16,15 3-1-16,0 0 2 0,-13-6 1 16,13 6 0-16,0 0 0 15,0 0 1-15,0 0 0 16,0 0-1-16,18 4 1 15,-2 7-2-15,6-5 1 16,7 4-1-16,8 1 0 16,8 2-1-16,9-6 2 15,5 5-2-15,7-4 0 16,5-1 0-16,4-1 0 15,1-2 0-15,1-1 0 16,0 0 0-16,1-3 0 16,0 0-1-16,1-4 1 15,0 0-1-15,-3-2 1 0,-1 0 0 16,-4-1-1-16,-1 0 0 15,-7-1 0-15,-4 2 1 16,-8 3-1 0,-8 0 1-16,-7 2 0 0,-4 1-1 15,-8-4 0-15,-4 7 0 16,-3-2 1-16,-2 3-1 15,-3-2 1-15,1 2-2 16,1-2 1-16,-1 2 0 16,2 3 0-16,-2-5-2 15,6 5-1-15,-6-7-5 16,14 8-28-16,-6-4 0 15,4-1 0-15,1-3 7 0,4-6 29 16</inkml:trace>
  <inkml:trace contextRef="#ctx0" brushRef="#br0" timeOffset="6255.6109">11737 17238 39 0,'-25'3'31'15,"4"-4"-1"-15,3-5-29 16,-3-4 1-16,4-1-1 16,-3 2 2-16,6-3 0 15,-3-5 2-15,6 9-1 16,-3-4 0-16,14 12 0 15,-15-8-1-15,15 8 0 16,-6-11-1-16,6 11-1 16,0 0 1-16,0 0-1 15,0 0 0-15,0 0 0 16,16 16 0-16,-5-12 0 15,4 2 1-15,4 2-1 0,2-1 0 16,8 2 1-16,2-1 0 16,4 5-1-16,3-4 0 15,2 1 1-15,4 4 0 16,3-3 0-16,0 4 0 15,3 3-2-15,2-2 1 16,3-5 1-16,0 4 0 16,4 4-3-16,0-11 2 15,2 3 0-15,0-1-1 16,0-4 2-16,0-4-3 15,0-3 1-15,-1 0 1 16,-2-2 0-16,0 1-1 16,2-1 0-16,-1 0 1 0,1-4-1 15,1 7 2-15,0 2-2 16,2-7 0-16,-2 0 1 15,-2 5-1-15,0 0 0 16,-3-8 1-16,-2 4-1 16,-4 0 0-16,-4-4 1 15,-3-1-1-15,-3 7 0 16,-4-4 1-16,-3-1-1 15,-7 5 0-15,0 4 0 16,-8-2 0-16,-2 6 0 16,-5-1 1-16,-11-5 0 15,16 13-2-15,-16-13 2 16,0 0 0-16,0 0-1 0,0 0 0 15,0 0 1-15,0 0-1 16,0 0 0 0,0 0 0-16,0 0-1 15,0 0-1-15,0 0 3 0,0 0-1 16,0 0-1-16,0 0 1 15,0 0 0-15,0 0-1 16,0 0 0-16,0 0-1 16,-10-17-5-16,10 17-27 15,2-34-5-15,-2 4-1 16,-6-12 0-16,3-7 27 15</inkml:trace>
  <inkml:trace contextRef="#ctx0" brushRef="#br0" timeOffset="8470.8148">16756 15820 58 0,'50'4'34'0,"13"-2"0"16,7-2-32-16,9-5-1 16,6 3 0-16,-1-2 0 15,-3 4 0-15,-10 0 0 16,-8 5 0-16,-14-1 1 15,-6 5 0-15,-12 7 0 16,-5 11-1-16,-13 1 2 16,-3 11-1-16,-7 14-1 15,-2 9 2-15,-2 7-1 16,1 16 0-16,1 5-1 0,2 3 1 15,2 6 0-15,6 0-2 16,2-8 2 0,0-1-2-16,4-12 1 15,-2-8 0-15,-2-14 0 0,-1-5 1 16,-3-16-1-16,-5-8 0 15,-11-10 0-15,-5-9 1 16,-15-5-1-16,-13-2-1 16,-14-7 1-16,-10-7-1 15,-16-6-1-15,-11 0-1 16,-7-9 0-16,-10-5-5 15,6 9-10-15,-9-27-22 16,3 5 0-16,-8-15 1 16,6-6 11-16,0-11 27 15</inkml:trace>
  <inkml:trace contextRef="#ctx0" brushRef="#br0" timeOffset="9360.0164">11394 10599 60 0,'-8'15'35'0,"8"1"0"16,8 1-34-16,13 3-1 15,13 3 2-15,14 0 0 16,15 4 1 0,13-5 1-16,16 1-1 0,10 1 0 15,12 2-1-15,5-7 1 16,7-2-3-16,-3 0 3 15,-4-2-2-15,-11-3-1 16,-5 1 1-16,-13-2 0 16,-9-4-1-16,-13 4 0 15,-9 4 1-15,-13 1-1 16,-8 6-1-16,-9 5 1 15,-9 7 0-15,-9 9 0 16,-9 12 1-16,-6 8-1 16,-4 5 0-16,-7 9 0 15,3 6 0-15,-3 4 0 16,3 7 0-16,2-2 1 0,4-3-1 15,4-3 1-15,4 1 0 16,4-10-1-16,2-7 2 16,-1-6-1-16,3-10 0 15,0-12-1-15,-1-9 0 16,-3-7 0-16,-1-7 1 15,-5-19 0-15,-6 16 1 16,-7-24-2-16,-14-2 2 16,-11-6-1-16,-16-1 1 15,-15-3-1-15,-24 1-1 16,-18 2 1-16,-21 4-2 15,-16 11 2-15,-13 7-2 16,-7 12-1-16,-5 4-2 0,5 18-20 16,-4-9-15-16,5 4-1 15,0-12 0-15,3-19 13 16</inkml:trace>
  <inkml:trace contextRef="#ctx0" brushRef="#br0" timeOffset="11575.2203">10536 7336 21 0,'-9'-26'15'0,"-4"5"-3"16,-9-2-3-16,-1 10-2 15,-12-1-2-15,-4 9-2 16,-9 5 1-16,-6 9-2 16,-8 4 1-16,0 10-1 15,-9 7 1-15,2 10 0 16,-6 4 0-16,2 16 1 15,-3 10-1-15,5 15 0 16,-3 15 0-16,4 22-1 16,1 13 1-16,4 16-1 0,4 8 0 15,11 11 0-15,7 6 0 16,12 6-1-16,11 3 1 15,18 4 1-15,11-2-1 16,19-1 0-16,10-8 1 16,15 1-1-16,10-17 0 15,15-10 2-15,7-23-4 16,10-23 1-16,6-28 0 15,9-20 2-15,3-28-2 16,5-25 0-16,-5-33 1 16,3-24 0-16,-9-23 1 15,-3-21-2-15,-10-22 2 16,-6-19-2-16,-15-22 0 0,-8-21 0 15,-10-11 0-15,-11-10-1 16,-14-9 0 0,-11 3 0-16,-18-2 0 15,-16 9 0-15,-18 15 1 0,-11 21-1 16,-15 25-1-16,-9 19 2 15,-5 18-1-15,-4 17 1 16,2 20-2-16,1 18 0 16,11 13-1-16,4 4 1 15,12 13-3-15,2 2-2 16,14 16-5-16,-7-2-26 15,19 8 1-15,2-1-2 16,4 6 13-16,5 3 25 16</inkml:trace>
  <inkml:trace contextRef="#ctx0" brushRef="#br0" timeOffset="12651.6222">7484 12390 31 0,'41'20'14'16,"7"-11"-2"-16,20 11-2 0,15-7-2 16,18 6-2-16,10-7-1 15,18-1-2-15,-1-7-1 16,1-2 0-16,-4-8 0 15,-5-2 0-15,-11-5 0 16,-8 0-1-16,-13 0 0 16,-14 2-1-16,-17 2 1 15,-13 2 0-15,-19 5-1 16,-25 2 1-16,0 0-1 15,-50 18 2-15,-15-9 0 16,-21 7-1-16,-24 1-1 16,-12 4 0-16,-8 1-2 15,-7-5-7-15,12-3-22 0,16 3-1 16,16-12-1-16,26-12 32 15,23-22 1-15</inkml:trace>
  <inkml:trace contextRef="#ctx0" brushRef="#br0" timeOffset="15163.2266">13279 6674 43 0,'37'-2'33'0,"-22"1"0"16,-15 1-32-16,-31-17 0 15,-16 6-1-15,-20-2 1 16,-18-4 1-16,-15-7-1 16,-13-3 1-16,-10-5 0 15,1 0 0-15,-3-10 0 16,8 1 0-16,-1-6-1 15,4-4 1-15,-3 0-2 16,-1 0 2-16,-1 0-2 16,0 2 0-16,-2 2 0 15,0-2 0-15,3 8 0 16,1 5-2-16,2 7 2 0,1 7 0 15,4 8 0-15,-1 11-1 16,0 12 1-16,-2 12-1 16,-6 8 1-16,-3 9 0 15,-2 9 2-15,-1 8-2 16,0 6 0-16,0 7 0 15,2 4 1-15,1 7 0 16,5 5 0-16,4 7-1 16,7 2 0-16,4 8 1 15,6 6-1-15,7 5 2 16,5 5-1-16,10 2 0 15,5 4 1-15,11 1-1 16,5-3 0-16,10 2 0 0,9-5 0 16,7-3 0-16,9-6 0 15,10 0 0 1,5-3 0-16,10 1 0 15,7-4 0-15,9 0 1 0,6-2-1 16,10 1-1-16,9-3 2 16,9 0-1-16,9-3-1 15,10-3 2-15,9-4-1 16,11 1 0-16,10-12 0 15,10 1 1-15,10-3-2 16,11-7 1-16,14-5-1 16,10-4 0-16,12-5 0 0,13-1-1 15,13-4 1 1,9-7-1-16,13-5 2 15,12-2-1-15,14-3 0 16,12-3 0-16,16-2 0 0,14-5 1 16,17 0 1-16,16-2-2 15,20-3 1-15,15-1-1 16,19-2 0-16,16-2 0 15,12-5 1-15,10-2-1 16,11-5 0-16,0-4 0 16,1-3 1-16,-5-2-1 15,0-7 2-15,-4-4-2 16,1-3 0-16,-6-6 0 15,-8-4 0-15,-6-1 1 16,-15-6-1-16,-10-4 0 16,-23 1 1-16,-19-3-1 15,-25-5 2-15,-17-5-2 0,-23-5 1 16,-14-7 0-16,-17-2 0 15,-14-11-1-15,-18-8 1 16,-16 0 0-16,-19-11-1 16,-18-4 0-16,-17-1 1 15,-16-7-2-15,-19-2 1 16,-17 2 1-16,-12-8-1 15,-14-1-1-15,-13 2 1 16,-11 0 1-16,-7-3-2 16,-16 4 1-16,-7 1 0 15,-9-1-2-15,-10 2 2 16,-12 4-1-16,-10 2 1 15,-10 6-1-15,-11 5 0 0,-7 1 0 16,-12 4 0-16,-8 3 1 16,-8 8-1-16,-8 1 0 15,-7 2 0 1,-6-3 1-16,-3 7 0 0,-7 2 0 15,0 3-1-15,-3 2 0 16,-3 1 1-16,-3 5 0 16,1 8-2-16,-1 3 2 15,-3 3-1-15,-1 2 1 16,-3 1 0-16,-2 8 0 15,1 6 0-15,-3 3 0 16,-5 3 1-16,-8 4-1 16,-6 5 1-16,-8 7-1 0,-10 9 0 15,-14 1-1 1,-13 6 1-16,-17 7 0 15,-14 0 0-15,-9 9 0 16,-14 5-1-16,-11 4 1 0,-5-2 0 16,-5 4-1-16,-9 1 1 15,-1-1-1-15,0 4 2 16,-1-2-1-16,0-3 0 15,2 0 0-15,-1 0 0 16,7-4 0-16,6 0 1 16,6 1-1-16,2-4 0 15,2-1 0-15,-2-1 0 16,3 2 0-16,5-2-1 15,1-1 2-15,4-3-1 16,2-6 0-16,3 1 0 16,7-3 0-16,5-1 0 15,6-1 1-15,2-6-1 0,3 1 0 16,5-1 0-16,3-8-1 15,6 8-3-15,-4-16-9 16,1 11-25-16,-1-10 0 16,0-8-2-16,-4-7 11 15,-7-16 29-15</inkml:trace>
  <inkml:trace contextRef="#ctx0" brushRef="#br0" timeOffset="17050.8299">2771 12459 40 0,'-12'7'31'0,"12"-7"1"15,-16 6-32-15,16-6 0 16,0 0 1-16,0 0 0 15,0 0 1-15,12 4 1 16,5-5 0-16,9-5 1 16,13 1-1-16,12-5 1 0,20-2 0 15,14-4-1-15,18 2 0 16,12-5-1-16,16 1 0 15,9-3-1-15,6 3 1 16,-1-1-2-16,1 7 1 16,-7 1-1-16,-1 1 1 15,-10 3 0-15,-10 3 0 16,-13 4-1-16,-11 0 1 15,-12 3 0-15,-12-1 0 16,-17 0 0-16,-11 4 0 16,-15-3 0-16,-14 1 0 15,-13-4 1-15,-13 3-1 0,-16-3 0 16,-12 0-1-16,-18 1 2 15,-11 1-2-15,-15-1 0 16,-11 2 0-16,-14 2-1 16,-11 3 0-16,-9 1 2 15,-8 6-1-15,-3 4 0 16,-3 4-1-16,-1 3 2 15,2 4-2-15,10 4 1 16,9-1 1-16,15 0-2 16,18-4 0-16,16-4 0 15,20-2 1-15,20-2-1 16,20-3 1-16,21-6-1 15,24-2 1-15,22-4 0 0,20-3 0 16,21-3 0-16,19-6 1 16,19-1-1-16,12-2 1 15,9-2 0 1,1-1 0-16,-2 0 0 0,-6 2 0 15,-7-3 0-15,-11 5-1 16,-15 1 1-16,-14 0-1 16,-19-2 1-16,-14 4-1 15,-16 0 1-15,-14 4-1 16,-14 1 1-16,-21 0-1 15,0 0-1-15,-28-8 0 16,-10 19-7-16,-27-3-29 16,-9-1-1-16,-24-4 0 0,-20-12-1 15,-22-4 39 1</inkml:trace>
  <inkml:trace contextRef="#ctx0" brushRef="#br0" timeOffset="19468.8341">1566 11113 37 0,'-18'-12'31'16,"5"-3"-1"-16,3-6-30 15,-12-2 1-15,0 1 1 16,-7-8 0-16,-3 3 2 16,-8-5-2-16,-2-2 1 15,-8-2-2-15,-6 5 2 16,-9-2-2-16,-7 5 1 15,-12 5-2-15,-9 9 0 16,-6 11 0-16,-8 14 0 16,-7 10 3-16,2 10-3 15,-1 17 1-15,0 13-1 16,6 18 1-16,6 15-1 15,5 7 2-15,13 9-2 0,11 8-1 16,14 3 1-16,14 4 0 16,18-1 1-16,20-6 0 15,24-5 2 1,18-9-1-16,22-2 0 0,17-9 0 15,20-8 1-15,14-15-1 16,14-12 0-16,12-22 0 16,12-17-1-16,3-32 0 15,9-23 0-15,-2-32 0 16,2-27 0-16,-10-26 0 15,-10-25 0-15,-15-15 0 16,-15-12 0-16,-22-4 0 16,-23 6 0-16,-25 6 0 0,-24 14 0 15,-27 19-1 1,-27 24 1-16,-38 24-2 15,-33 26 1-15,-36 33-1 16,-33 26-1-16,-29 43-2 0,-45 27-25 16,-17 41-6-16,-23 24-3 15,-23 17 0-15,-11 18 28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09T21:04:38.5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13369 6044 1,'-17'-3'30,"0"1"3,-2-8-18,19 10 1,-18-1-2,18 1-4,0 0-1,13 2-2,-13-2-1,33-3-1,-9-1-1,13 2-1,4-4 1,9 3-2,3-2 0,4 3 0,2-4-1,0 2 0,-1 3-1,-5 0 1,-1 1-1,-7-1 0,-6 1 0,-5 3 1,-8 0-1,-5-1 0,-8-3 0,-13 1 1,11 2-2,-11-2 2,0 0-1,-23-6 0,2-1 1,-3 1-1,-6 1-1,-6-1 1,-3-4 1,-5 2-2,1-1 1,-2 3 0,2 4-1,2-1 2,-1 0-2,5 0 1,5 2 0,5 2 1,5-2-2,5 0 1,6 2 0,11-1-1,0 0 1,11 7 0,8-1-1,7-2 1,7 3 0,6-3 0,6 1-1,5-2 1,-5 0 0,0-4 0,-4-1 1,-6 1-1,-7 1 0,-6 3 0,-11-5 1,-11 2-1,0 0 0,-26 9 0,-4-1 0,-15 5 0,-14-1 1,-9 2-1,-7 4 0,-3-3 0,3 0 0,7-6-2,13 0-1,16-14-3,39 5-18,13-24-15,35-4 1,21-4-2,24-5 26</inkml:trace>
  <inkml:trace contextRef="#ctx0" brushRef="#br0" timeOffset="925.0529">16544 5922 44,'15'4'36,"5"0"0,2-3-22,9 2-8,1-6 1,14 5-2,-1-4-1,9 2-1,-5-1-2,-2 2 0,-4-1 0,-5 0 0,-9 2-2,-4 1 1,-10-1 0,-15-2 0,0 0 0,0 0 0,-17 10 0,-14-7-1,-11 2 1,-13 3 0,-8-2 0,-9 2 0,-3 1 0,2 3-1,8 0 0,13-2 1,15-2 0,19 2 0,18-10 0,23 12 1,20-10-1,14-5 0,13-1 1,9-1-1,4 0 0,0 1 1,-5-1-1,-9-3-1,-12 5 2,-11 3-1,-14 1 0,-12 0 1,-20-1-1,0 0 0,-37 4 0,-3-2 1,-13 4-1,-7-3 0,-7 0 0,-4 0 1,3 0-1,7 1 0,12-1 0,14-2 1,12-1-1,23 0 0,0 0 0,28-3-2,18 8-12,0-18-19,20 3-6,1-6-1,4-8 7,0 2 33</inkml:trace>
  <inkml:trace contextRef="#ctx0" brushRef="#br0" timeOffset="52384.9962">2220 8560 39,'-9'-19'31,"0"4"-1,-9-1-28,-3 4 0,-3 10-3,-3 2 1,-9 6-2,-5 3 2,-13 4 0,-7 2 0,-11 1 0,-10 1-2,-8-5 2,-5-1 0,-9-5 0,0-1 0,-2-2 0,0-2 0,2 1 1,5 1 0,12 1 0,7 3 0,12 7 0,8 4 0,10 10 0,8 11 0,8 13-1,5 13 0,3 12 0,1 17 1,3 11 1,1 18-1,1 14 2,3 11 0,3 14-1,3 10 1,6 9 0,0 8-2,5 5 1,-1 4-1,6 6 0,-2-3 0,3 0 0,-3 3 0,1 6 0,-1 4-1,0 6 1,-2 1 0,1 4-1,-2 3 0,2 6 0,0-3 0,-2 0-1,-1-3 1,3-5-1,-5-1 1,4-2-2,1 0 2,2-9-2,-4-2 0,5-5 1,-2-9 0,2-4 0,3-10 0,-4-7-1,0-9 2,0 2 0,-2-8 0,1-3 1,-1-3 0,2-2-1,-2 3 3,2-4-5,-3 16 4,2-28 1,-2-1 0,0-9 0,-1-14 0,-1-9-3,0-19 1,-1-13 6,2-73-7,-1 84 1,1-84 0,4 58-1,-4-58-1,0 0 2,0 0-1,36 62-3,-36-62 3,52 31 0,-52-31 0,84 29-4,-26-15 6,11-4 0,10 1-2,13 0 1,10-6-2,12 2 2,7-1-1,8-6 3,6-1-3,7 6 0,11-9-2,-3 0 0,16 1-11,-6-7-24,13-18-1,0-19-1,-12-26 21,-4-8 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21:49:5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12032,'80'0,"0"-40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1T20:33:09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17331 15667 34,'0'0'29,"-1"11"-1,1-11-28,0 0-21,13 6-8,-6-18-1,5 2 20,-7-20 10</inkml:trace>
  <inkml:trace contextRef="#ctx0" brushRef="#br0" timeOffset="358.8006">22231 16119 53,'9'29'23,"-9"-29"-22,0 0-32,-2-20-3,-5-10 23,-2-11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D188DD-6949-4D04-A6EC-7FF93C05C17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4A182D-2E70-4F8A-B322-60609C9E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779FC-0E72-4820-BDC0-BC2F9EB42C40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178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72E3C1-51B6-429B-911B-6FB804DA1D29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56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3E837-C510-44A5-B890-B02FA5E23225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42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AD7BB-DDAA-45C7-BDCD-553551310631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DFC3AA-DA57-422A-8D01-7DB5AC69F0B9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69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B636F6-5737-4CB6-9604-5372F18F21B7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845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63124-98D0-4CEC-8668-7687457716D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9331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BD359A29-817C-4D67-89C8-7C02A71FE94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89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2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0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EF70EA-8970-4DC8-A138-84598A72579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4451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1FE5ACD4-845F-4C1D-BB32-324179C3449A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93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452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186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7147-CBB4-43C0-88DB-4DC513F9C93F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8E51-DA86-4915-A27B-2D846EEF4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22D7-C061-4451-84EF-796E98EBA8D6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44CD-8FD1-4E0C-A524-136CEC0D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A884-FF5E-443F-B152-1CAE6CF80757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686E-F457-4142-98E3-CB176A58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0802-6578-4648-8539-916E0F728639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D85B-3178-47FD-B266-BD0A5739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2EE-CFAB-4DBD-8B85-CAA575092AE1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1990-FED5-430A-B866-A23B6543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5919-989C-43C9-A8CA-50E638F7CD0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789B-0959-486E-A2C9-D795B5EA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5193-F016-48BC-83A1-9AEF9ADF9EBB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243-559D-4A2B-8838-F80AD171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5A0F-C196-4D35-A09C-B3D9BB8C1D8D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5E5F-BED1-443C-B5D1-FD28EDB4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060A-A67B-447D-9CBF-6D547EC570E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5A26-0CF4-4C7A-B02D-BF258919E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D225-FC6B-40D6-B8C7-B6920D725F2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1BD3-F142-4B8C-ADA2-09E66A31B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8CD-FD50-440E-9591-6D34D3F53C5E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29CD-FBC3-4FE0-AB35-0A434881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A44DE-4683-4D5C-80C3-F5604D564B1A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D534AF-4870-4BE8-ADF2-83313061B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illustrated.berkeley.edu/" TargetMode="External"/><Relationship Id="rId2" Type="http://schemas.openxmlformats.org/officeDocument/2006/relationships/hyperlink" Target="http://www.eecs.berkeley.edu/~bh/ss-toc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sillustrated.berkeley.edu/artist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emf"/><Relationship Id="rId5" Type="http://schemas.openxmlformats.org/officeDocument/2006/relationships/customXml" Target="../ink/ink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9600" b="1" smtClean="0"/>
              <a:t>CS  60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2014-09-08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Monday – Week 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02</a:t>
            </a:r>
          </a:p>
        </p:txBody>
      </p:sp>
      <p:sp>
        <p:nvSpPr>
          <p:cNvPr id="3076" name="Title 3"/>
          <p:cNvSpPr txBox="1">
            <a:spLocks/>
          </p:cNvSpPr>
          <p:nvPr/>
        </p:nvSpPr>
        <p:spPr bwMode="auto">
          <a:xfrm>
            <a:off x="76200" y="2819400"/>
            <a:ext cx="899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/>
              <a:t>Recursion and Racket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smtClean="0"/>
              <a:t>Recursion with Racket Lists </a:t>
            </a:r>
            <a:br>
              <a:rPr lang="en-US" altLang="en-US" sz="9600" b="1" smtClean="0"/>
            </a:br>
            <a:r>
              <a:rPr lang="en-US" altLang="en-US" sz="9600" b="1" smtClean="0"/>
              <a:t>(as input)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55600" y="-619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Forward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860675"/>
            <a:ext cx="37814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192338"/>
            <a:ext cx="435768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24325" y="857250"/>
            <a:ext cx="5221288" cy="1690688"/>
          </a:xfrm>
          <a:prstGeom prst="rect">
            <a:avLst/>
          </a:prstGeom>
        </p:spPr>
        <p:txBody>
          <a:bodyPr lIns="68580" tIns="34290" rIns="68580" bIns="3429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(define (fact x)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(if (&lt;= x 1)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1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(* x (fact (- x 1)))))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5213350"/>
            <a:ext cx="1677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6"/>
            <a:ext cx="2924175" cy="20478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1576936"/>
            <a:ext cx="7561487" cy="38862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(define (fact x)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(if (&lt;= x 1)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1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(* x (fact (- x 1)))))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Write Length </a:t>
            </a:r>
            <a:br>
              <a:rPr lang="en-US" dirty="0" smtClean="0"/>
            </a:br>
            <a:r>
              <a:rPr lang="en-US" dirty="0" smtClean="0"/>
              <a:t>(modify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4835" y="5029200"/>
            <a:ext cx="85820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/>
              <a:t>What do you think?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en-US" sz="2000" dirty="0"/>
              <a:t>Got it! Feels </a:t>
            </a:r>
            <a:r>
              <a:rPr lang="en-US" sz="2000" b="1" dirty="0"/>
              <a:t>natural </a:t>
            </a:r>
            <a:r>
              <a:rPr lang="en-US" sz="2000" dirty="0"/>
              <a:t>to use a template!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en-US" sz="2000" dirty="0"/>
              <a:t>Got it! Feels </a:t>
            </a:r>
            <a:r>
              <a:rPr lang="en-US" sz="2000" b="1" dirty="0"/>
              <a:t>unnatural </a:t>
            </a:r>
            <a:r>
              <a:rPr lang="en-US" sz="2000" dirty="0"/>
              <a:t>to use a template!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en-US" sz="2000" dirty="0"/>
              <a:t>I got the base case rewritten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en-US" sz="2000" dirty="0"/>
              <a:t>I got the recursive case rewritten</a:t>
            </a:r>
          </a:p>
          <a:p>
            <a:pPr marL="342900" indent="-342900" eaLnBrk="1" hangingPunct="1">
              <a:buFont typeface="+mj-lt"/>
              <a:buAutoNum type="alphaUcPeriod"/>
              <a:defRPr/>
            </a:pPr>
            <a:r>
              <a:rPr lang="en-US" sz="2000" dirty="0"/>
              <a:t>I’m stuck!</a:t>
            </a:r>
          </a:p>
        </p:txBody>
      </p:sp>
    </p:spTree>
    <p:extLst>
      <p:ext uri="{BB962C8B-B14F-4D97-AF65-F5344CB8AC3E}">
        <p14:creationId xmlns:p14="http://schemas.microsoft.com/office/powerpoint/2010/main" val="36686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dirty="0" smtClean="0"/>
              <a:t>Write the Forward trace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Extra Practice –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Count-Ones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Based upon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smtClean="0"/>
              <a:t>, write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count-ones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09800"/>
            <a:ext cx="7277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5359400"/>
            <a:ext cx="3581400" cy="1476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(define (cool temp)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[(&gt; temp 75) "hot"]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[(&lt; temp 65) "cold"]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[ else "ok"]))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15363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Triangle 4"/>
          <p:cNvSpPr/>
          <p:nvPr/>
        </p:nvSpPr>
        <p:spPr>
          <a:xfrm rot="16200000">
            <a:off x="8115300" y="5837238"/>
            <a:ext cx="1066800" cy="990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07" y="4738816"/>
            <a:ext cx="8458200" cy="21191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We can use strategies:</a:t>
            </a:r>
          </a:p>
          <a:p>
            <a:pPr marL="385763" indent="-385763" eaLnBrk="1" hangingPunct="1"/>
            <a:r>
              <a:rPr lang="en-US" altLang="en-US" sz="2800" dirty="0" smtClean="0"/>
              <a:t>Forward – Do I have code I want to check by tracing?</a:t>
            </a:r>
          </a:p>
          <a:p>
            <a:pPr marL="385763" indent="-385763" eaLnBrk="1" hangingPunct="1"/>
            <a:r>
              <a:rPr lang="en-US" altLang="en-US" sz="2800" dirty="0" smtClean="0"/>
              <a:t>Backward – Do I know what it does at the base case? </a:t>
            </a:r>
          </a:p>
          <a:p>
            <a:pPr marL="385763" indent="-385763" eaLnBrk="1" hangingPunct="1"/>
            <a:r>
              <a:rPr lang="en-US" altLang="en-US" sz="2800" dirty="0" smtClean="0"/>
              <a:t>One step – Do I know what it should do?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Extra Practice –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adder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Based upon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dirty="0" smtClean="0"/>
              <a:t>, write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0483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327275"/>
            <a:ext cx="8615363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Triangle 2"/>
          <p:cNvSpPr/>
          <p:nvPr/>
        </p:nvSpPr>
        <p:spPr>
          <a:xfrm rot="16200000">
            <a:off x="8115300" y="5837238"/>
            <a:ext cx="1066800" cy="990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1500" b="1" dirty="0" smtClean="0"/>
              <a:t>Racket Lists (Creators)</a:t>
            </a:r>
            <a:br>
              <a:rPr lang="en-US" altLang="en-US" sz="11500" b="1" dirty="0" smtClean="0"/>
            </a:br>
            <a:r>
              <a:rPr lang="en-US" altLang="en-US" sz="11500" b="1" dirty="0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Image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Simply Scheme </a:t>
            </a:r>
            <a:r>
              <a:rPr lang="en-US" dirty="0" smtClean="0"/>
              <a:t>(black and white diagrams)</a:t>
            </a:r>
          </a:p>
          <a:p>
            <a:pPr>
              <a:defRPr/>
            </a:pPr>
            <a:r>
              <a:rPr lang="en-US" sz="2800" dirty="0" smtClean="0">
                <a:hlinkClick r:id="rId2"/>
              </a:rPr>
              <a:t>http://www.eecs.berkeley.edu/~bh/ss-toc2.html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By Brian Harvey and Matthew Wright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CS Illustrated </a:t>
            </a:r>
            <a:r>
              <a:rPr lang="en-US" dirty="0" smtClean="0"/>
              <a:t>(color images)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http://csillustrated.berkeley.edu/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By </a:t>
            </a:r>
            <a:r>
              <a:rPr lang="en-US" sz="2800" dirty="0" smtClean="0">
                <a:hlinkClick r:id="rId4"/>
              </a:rPr>
              <a:t>http://csillustrated.berkeley.edu/artists.php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Images used are all by </a:t>
            </a:r>
            <a:r>
              <a:rPr lang="en-US" sz="2400" dirty="0" err="1"/>
              <a:t>Ketrina</a:t>
            </a:r>
            <a:r>
              <a:rPr lang="en-US" sz="2400" dirty="0"/>
              <a:t> </a:t>
            </a:r>
            <a:r>
              <a:rPr lang="en-US" sz="2400" dirty="0" err="1"/>
              <a:t>Yim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24580" name="Picture 2" descr="Ketrina's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02 -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predict the output of function compositions including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null?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dirty="0" smtClean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dirty="0" smtClean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dirty="0" err="1" smtClean="0"/>
              <a:t>,and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r>
              <a:rPr lang="en-US" dirty="0" smtClean="0"/>
              <a:t>Can write (and trace) recursive code that:</a:t>
            </a:r>
          </a:p>
          <a:p>
            <a:pPr lvl="1"/>
            <a:r>
              <a:rPr lang="en-US" dirty="0" smtClean="0"/>
              <a:t>Takes a number as input</a:t>
            </a:r>
          </a:p>
          <a:p>
            <a:pPr lvl="1"/>
            <a:r>
              <a:rPr lang="en-US" dirty="0" smtClean="0"/>
              <a:t>Takes a list as input</a:t>
            </a:r>
          </a:p>
          <a:p>
            <a:pPr lvl="1"/>
            <a:r>
              <a:rPr lang="en-US" dirty="0" smtClean="0"/>
              <a:t>Returns a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list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" y="1265238"/>
            <a:ext cx="9140825" cy="5592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Takes any number of arguments and puts them in a list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(list '(1 2 3) '(4 5 6))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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'((1 2 3) (4 5 6))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(list 1 2 3 #t +) </a:t>
            </a:r>
            <a:r>
              <a:rPr lang="en-US" sz="2400" b="1" dirty="0" smtClean="0">
                <a:sym typeface="Wingdings" pitchFamily="2" charset="2"/>
              </a:rPr>
              <a:t>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'(1 2 3 #t #&lt;procedure:+&gt;))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 smtClean="0"/>
          </a:p>
        </p:txBody>
      </p:sp>
      <p:pic>
        <p:nvPicPr>
          <p:cNvPr id="25604" name="Picture 5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55791" r="16705" b="31403"/>
          <a:stretch>
            <a:fillRect/>
          </a:stretch>
        </p:blipFill>
        <p:spPr bwMode="auto">
          <a:xfrm rot="60000">
            <a:off x="850900" y="2262188"/>
            <a:ext cx="60182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 b="26385"/>
          <a:stretch>
            <a:fillRect/>
          </a:stretch>
        </p:blipFill>
        <p:spPr bwMode="auto">
          <a:xfrm>
            <a:off x="3175" y="3733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append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9067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Takes two lists and turns them into one</a:t>
            </a:r>
          </a:p>
          <a:p>
            <a:pPr eaLnBrk="1" hangingPunct="1">
              <a:defRPr/>
            </a:pPr>
            <a:r>
              <a:rPr lang="en-US" dirty="0" smtClean="0"/>
              <a:t>Both arguments MUST be lists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(append '(1 2 3) '(4 5 6))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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'(1 2 3 4 5 6)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(append '((1 2 3)) '(4 5 6))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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'((1 2 3) 4 5 6)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26628" name="Picture 4" descr="Lists 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7769" r="23529" b="17285"/>
          <a:stretch>
            <a:fillRect/>
          </a:stretch>
        </p:blipFill>
        <p:spPr bwMode="auto">
          <a:xfrm rot="-10740000">
            <a:off x="1920875" y="2058988"/>
            <a:ext cx="5562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b="20438"/>
          <a:stretch>
            <a:fillRect/>
          </a:stretch>
        </p:blipFill>
        <p:spPr bwMode="auto">
          <a:xfrm>
            <a:off x="0" y="3886200"/>
            <a:ext cx="9144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cons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Takes two arguments</a:t>
            </a:r>
          </a:p>
          <a:p>
            <a:pPr eaLnBrk="1" hangingPunct="1">
              <a:defRPr/>
            </a:pPr>
            <a:r>
              <a:rPr lang="en-US" dirty="0" smtClean="0"/>
              <a:t>If the second </a:t>
            </a:r>
            <a:r>
              <a:rPr lang="en-US" dirty="0" err="1" smtClean="0"/>
              <a:t>arg</a:t>
            </a:r>
            <a:r>
              <a:rPr lang="en-US" dirty="0" smtClean="0"/>
              <a:t> is a list</a:t>
            </a:r>
          </a:p>
          <a:p>
            <a:pPr lvl="1" eaLnBrk="1" hangingPunct="1">
              <a:defRPr/>
            </a:pPr>
            <a:r>
              <a:rPr lang="en-US" dirty="0" smtClean="0"/>
              <a:t>Makes the first </a:t>
            </a:r>
            <a:r>
              <a:rPr lang="en-US" dirty="0" err="1" smtClean="0"/>
              <a:t>arg</a:t>
            </a:r>
            <a:r>
              <a:rPr lang="en-US" dirty="0" smtClean="0"/>
              <a:t>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first </a:t>
            </a:r>
            <a:r>
              <a:rPr lang="en-US" dirty="0" smtClean="0"/>
              <a:t>of the new list</a:t>
            </a:r>
          </a:p>
          <a:p>
            <a:pPr lvl="1" eaLnBrk="1" hangingPunct="1">
              <a:defRPr/>
            </a:pPr>
            <a:r>
              <a:rPr lang="en-US" dirty="0" smtClean="0"/>
              <a:t>Makes the second </a:t>
            </a:r>
            <a:r>
              <a:rPr lang="en-US" dirty="0" err="1" smtClean="0"/>
              <a:t>arg</a:t>
            </a:r>
            <a:r>
              <a:rPr lang="en-US" dirty="0" smtClean="0"/>
              <a:t>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rest </a:t>
            </a:r>
            <a:r>
              <a:rPr lang="en-US" dirty="0" smtClean="0"/>
              <a:t>of the new list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(cons 1 '(2 3))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'(1 2 3)</a:t>
            </a:r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(cons '(1) '(2 3))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800" b="1" dirty="0" smtClean="0">
                <a:sym typeface="Wingdings" pitchFamily="2" charset="2"/>
              </a:rPr>
              <a:t>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'((1) 2 3)</a:t>
            </a:r>
          </a:p>
          <a:p>
            <a:pPr marL="5715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7652" name="Picture 4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11380" r="37321" b="72218"/>
          <a:stretch>
            <a:fillRect/>
          </a:stretch>
        </p:blipFill>
        <p:spPr bwMode="auto">
          <a:xfrm rot="-10740000">
            <a:off x="5441950" y="260350"/>
            <a:ext cx="36861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53480" y="18050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4120" y="17956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6" b="23225"/>
          <a:stretch>
            <a:fillRect/>
          </a:stretch>
        </p:blipFill>
        <p:spPr bwMode="auto">
          <a:xfrm>
            <a:off x="-38100" y="3352800"/>
            <a:ext cx="91440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19800" y="-17463"/>
            <a:ext cx="3124200" cy="1143001"/>
          </a:xfrm>
        </p:spPr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287338"/>
            <a:ext cx="8610600" cy="59610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"spam" '( "rad“ 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'("spam") '( "rad“ 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"spam"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'() '( () "rad"))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'("spam")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'(("rad")))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</a:t>
            </a:r>
          </a:p>
        </p:txBody>
      </p:sp>
      <p:pic>
        <p:nvPicPr>
          <p:cNvPr id="28676" name="Picture 4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11380" r="37323" b="72218"/>
          <a:stretch>
            <a:fillRect/>
          </a:stretch>
        </p:blipFill>
        <p:spPr bwMode="auto">
          <a:xfrm rot="-10740000">
            <a:off x="5888038" y="2266950"/>
            <a:ext cx="3009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append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676400"/>
            <a:ext cx="9906000" cy="4833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(append '("spam") '(42))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_____________</a:t>
            </a: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(append '("spam") '())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_______________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(append '() '("spam"))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(append '("spam") '(()))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(append '(()())'("spam"))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sym typeface="Wingdings" panose="05000000000000000000" pitchFamily="2" charset="2"/>
            </a:endParaRPr>
          </a:p>
        </p:txBody>
      </p:sp>
      <p:pic>
        <p:nvPicPr>
          <p:cNvPr id="29700" name="Picture 4" descr="Lists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67769" r="37299" b="17285"/>
          <a:stretch>
            <a:fillRect/>
          </a:stretch>
        </p:blipFill>
        <p:spPr bwMode="auto">
          <a:xfrm rot="-10740000">
            <a:off x="6551613" y="261938"/>
            <a:ext cx="22780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62800" y="1761840"/>
              <a:ext cx="6473520" cy="421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000" y="1749960"/>
                <a:ext cx="6497280" cy="424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list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676400"/>
            <a:ext cx="9906000" cy="4833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1 2 3 4)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_____________</a:t>
            </a: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1 2 '() 3)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_______________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'("spam") '(()))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'(()())'("spam"))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____________</a:t>
            </a:r>
            <a:endParaRPr lang="en-US" altLang="en-US" sz="2800" smtClean="0">
              <a:sym typeface="Wingdings" panose="05000000000000000000" pitchFamily="2" charset="2"/>
            </a:endParaRPr>
          </a:p>
        </p:txBody>
      </p:sp>
      <p:pic>
        <p:nvPicPr>
          <p:cNvPr id="30724" name="Picture 5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55791" r="16705" b="31403"/>
          <a:stretch>
            <a:fillRect/>
          </a:stretch>
        </p:blipFill>
        <p:spPr bwMode="auto">
          <a:xfrm rot="60000">
            <a:off x="5573713" y="222250"/>
            <a:ext cx="34115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Try to produce the list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'(1 2 3 4) </a:t>
            </a:r>
            <a:r>
              <a:rPr lang="en-US" dirty="0" smtClean="0"/>
              <a:t>using only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cons</a:t>
            </a:r>
            <a:r>
              <a:rPr lang="en-US" dirty="0" smtClean="0"/>
              <a:t>   and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'() and 1 2 3 and 4</a:t>
            </a:r>
            <a:r>
              <a:rPr lang="en-US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Done with cons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Done with append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Done with list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Done with this page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Stuck!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append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676400"/>
            <a:ext cx="9906000" cy="4833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</a:rPr>
              <a:t>(append '("spam") '(42))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  </a:t>
            </a:r>
            <a:r>
              <a:rPr lang="en-US" altLang="en-US" sz="2800" b="1" smtClean="0">
                <a:latin typeface="Courier New" panose="02070309020205020404" pitchFamily="49" charset="0"/>
              </a:rPr>
              <a:t>‘("spam" 42)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b="1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</a:rPr>
              <a:t>(append '("spam") '())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  </a:t>
            </a:r>
            <a:r>
              <a:rPr lang="en-US" altLang="en-US" sz="2800" b="1" smtClean="0">
                <a:latin typeface="Courier New" panose="02070309020205020404" pitchFamily="49" charset="0"/>
              </a:rPr>
              <a:t>‘("spam")</a:t>
            </a:r>
            <a:r>
              <a:rPr lang="en-US" altLang="en-US" sz="2800" b="1" smtClean="0"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b="1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</a:rPr>
              <a:t>(append '() '("spam"))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  </a:t>
            </a:r>
            <a:r>
              <a:rPr lang="en-US" altLang="en-US" sz="2800" b="1" smtClean="0">
                <a:latin typeface="Courier New" panose="02070309020205020404" pitchFamily="49" charset="0"/>
              </a:rPr>
              <a:t>‘("spam")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b="1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</a:rPr>
              <a:t>(append '("spam") '(()))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  </a:t>
            </a:r>
            <a:r>
              <a:rPr lang="en-US" altLang="en-US" sz="2800" b="1" smtClean="0">
                <a:latin typeface="Courier New" panose="02070309020205020404" pitchFamily="49" charset="0"/>
              </a:rPr>
              <a:t>‘("spam" ())</a:t>
            </a:r>
            <a:r>
              <a:rPr lang="en-US" altLang="en-US" sz="2800" b="1" smtClean="0">
                <a:sym typeface="Wingdings" panose="05000000000000000000" pitchFamily="2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b="1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</a:rPr>
              <a:t>(append '(()())'("spam"))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ym typeface="Wingdings" panose="05000000000000000000" pitchFamily="2" charset="2"/>
              </a:rPr>
              <a:t>  </a:t>
            </a:r>
            <a:r>
              <a:rPr lang="en-US" altLang="en-US" sz="2800" b="1" smtClean="0">
                <a:latin typeface="Courier New" panose="02070309020205020404" pitchFamily="49" charset="0"/>
              </a:rPr>
              <a:t>‘(() () "spam")</a:t>
            </a:r>
            <a:r>
              <a:rPr lang="en-US" altLang="en-US" sz="2800" b="1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32772" name="Picture 4" descr="Lists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67769" r="37299" b="17285"/>
          <a:stretch>
            <a:fillRect/>
          </a:stretch>
        </p:blipFill>
        <p:spPr bwMode="auto">
          <a:xfrm rot="-10740000">
            <a:off x="6551613" y="261938"/>
            <a:ext cx="22780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3715544" y="1613694"/>
            <a:ext cx="228600" cy="954088"/>
          </a:xfrm>
          <a:prstGeom prst="rightBrace">
            <a:avLst>
              <a:gd name="adj1" fmla="val 108924"/>
              <a:gd name="adj2" fmla="val 493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3728244" y="2590007"/>
            <a:ext cx="228600" cy="906462"/>
          </a:xfrm>
          <a:prstGeom prst="rightBrace">
            <a:avLst>
              <a:gd name="adj1" fmla="val 108924"/>
              <a:gd name="adj2" fmla="val 493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2488407" y="3499644"/>
            <a:ext cx="228600" cy="954087"/>
          </a:xfrm>
          <a:prstGeom prst="rightBrace">
            <a:avLst>
              <a:gd name="adj1" fmla="val 108924"/>
              <a:gd name="adj2" fmla="val 493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3715544" y="4471194"/>
            <a:ext cx="228600" cy="954088"/>
          </a:xfrm>
          <a:prstGeom prst="rightBrace">
            <a:avLst>
              <a:gd name="adj1" fmla="val 108924"/>
              <a:gd name="adj2" fmla="val 493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3238500" y="5468938"/>
            <a:ext cx="228600" cy="787400"/>
          </a:xfrm>
          <a:prstGeom prst="rightBrace">
            <a:avLst>
              <a:gd name="adj1" fmla="val 108924"/>
              <a:gd name="adj2" fmla="val 4932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19800" y="-17463"/>
            <a:ext cx="3124200" cy="1143001"/>
          </a:xfrm>
        </p:spPr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7338"/>
            <a:ext cx="8610600" cy="59610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"spam" '( "rad“ 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'("spam" "rad")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'("spam") '( "rad“ 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'(("spam") "rad")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"spam"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'("spam")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'() '( () "rad"))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'(() () "rad")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'("spam")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'(("rad")))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'(("spam")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"rad"))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464050" y="19812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722688" y="3429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214688" y="47244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3799" name="Picture 4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11380" r="37323" b="72218"/>
          <a:stretch>
            <a:fillRect/>
          </a:stretch>
        </p:blipFill>
        <p:spPr bwMode="auto">
          <a:xfrm rot="-10740000">
            <a:off x="5888038" y="2266950"/>
            <a:ext cx="3009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>
            <a:off x="3844925" y="6858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6575" y="706774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Solution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48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urier New" panose="02070309020205020404" pitchFamily="49" charset="0"/>
              </a:rPr>
              <a:t>list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676400"/>
            <a:ext cx="9906000" cy="4833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1 2 3 4)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'(1</a:t>
            </a:r>
            <a:r>
              <a:rPr lang="en-US" altLang="en-US" sz="2800" smtClean="0">
                <a:latin typeface="Courier New" panose="02070309020205020404" pitchFamily="49" charset="0"/>
              </a:rPr>
              <a:t> 2 3 4)</a:t>
            </a:r>
            <a:r>
              <a:rPr lang="en-US" altLang="en-US" sz="280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1 2 '() 3)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'(</a:t>
            </a:r>
            <a:r>
              <a:rPr lang="en-US" altLang="en-US" sz="2800" smtClean="0">
                <a:latin typeface="Courier New" panose="02070309020205020404" pitchFamily="49" charset="0"/>
              </a:rPr>
              <a:t>1 2 () 3)</a:t>
            </a:r>
            <a:r>
              <a:rPr lang="en-US" altLang="en-US" sz="280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 '(()</a:t>
            </a:r>
            <a:r>
              <a:rPr lang="en-US" altLang="en-US" sz="2800" smtClean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'("spam") '(()))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</a:t>
            </a:r>
            <a:r>
              <a:rPr lang="en-US" altLang="en-US" sz="2800" smtClean="0">
                <a:latin typeface="Courier New" panose="02070309020205020404" pitchFamily="49" charset="0"/>
                <a:sym typeface="Wingdings" panose="05000000000000000000" pitchFamily="2" charset="2"/>
              </a:rPr>
              <a:t>'</a:t>
            </a:r>
            <a:r>
              <a:rPr lang="en-US" altLang="en-US" sz="2800" smtClean="0">
                <a:latin typeface="Courier New" panose="02070309020205020404" pitchFamily="49" charset="0"/>
              </a:rPr>
              <a:t>(("spam") (()))</a:t>
            </a:r>
            <a:r>
              <a:rPr lang="en-US" altLang="en-US" sz="280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smtClean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(list '(()())'("spam"))</a:t>
            </a:r>
            <a:r>
              <a:rPr lang="en-US" altLang="en-US" sz="2800" smtClean="0"/>
              <a:t> </a:t>
            </a:r>
            <a:r>
              <a:rPr lang="en-US" altLang="en-US" sz="2800" smtClean="0">
                <a:sym typeface="Wingdings" panose="05000000000000000000" pitchFamily="2" charset="2"/>
              </a:rPr>
              <a:t> </a:t>
            </a:r>
            <a:r>
              <a:rPr lang="en-US" altLang="en-US" sz="2800" smtClean="0">
                <a:latin typeface="Courier New" panose="02070309020205020404" pitchFamily="49" charset="0"/>
              </a:rPr>
              <a:t>'((()())("spam"))</a:t>
            </a:r>
            <a:r>
              <a:rPr lang="en-US" altLang="en-US" sz="2800" smtClean="0"/>
              <a:t> </a:t>
            </a:r>
            <a:endParaRPr lang="en-US" altLang="en-US" sz="2800" smtClean="0">
              <a:sym typeface="Wingdings" panose="05000000000000000000" pitchFamily="2" charset="2"/>
            </a:endParaRPr>
          </a:p>
        </p:txBody>
      </p:sp>
      <p:pic>
        <p:nvPicPr>
          <p:cNvPr id="34820" name="Picture 5" descr="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55791" r="16705" b="31403"/>
          <a:stretch>
            <a:fillRect/>
          </a:stretch>
        </p:blipFill>
        <p:spPr bwMode="auto">
          <a:xfrm rot="60000">
            <a:off x="5573713" y="222250"/>
            <a:ext cx="34115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124575" y="2493963"/>
            <a:ext cx="2852738" cy="1600200"/>
          </a:xfrm>
          <a:prstGeom prst="borderCallout1">
            <a:avLst>
              <a:gd name="adj1" fmla="val 71615"/>
              <a:gd name="adj2" fmla="val -856"/>
              <a:gd name="adj3" fmla="val 91012"/>
              <a:gd name="adj4" fmla="val -382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cs typeface="Courier New" pitchFamily="49" charset="0"/>
              </a:rPr>
              <a:t>The number of arguments given to list is equal to the length of the resulting list!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– Write Factorial </a:t>
            </a:r>
            <a:br>
              <a:rPr lang="en-US" dirty="0" smtClean="0"/>
            </a:br>
            <a:r>
              <a:rPr lang="en-US" sz="2400" dirty="0" smtClean="0"/>
              <a:t>(You can start before class)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1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Lists Are Pairs</a:t>
            </a:r>
          </a:p>
        </p:txBody>
      </p:sp>
    </p:spTree>
    <p:extLst>
      <p:ext uri="{BB962C8B-B14F-4D97-AF65-F5344CB8AC3E}">
        <p14:creationId xmlns:p14="http://schemas.microsoft.com/office/powerpoint/2010/main" val="3003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000" b="1" dirty="0" smtClean="0"/>
              <a:t>“</a:t>
            </a:r>
            <a:r>
              <a:rPr lang="en-US" altLang="en-US" sz="6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 </a:t>
            </a:r>
            <a:r>
              <a:rPr lang="en-US" altLang="en-US" sz="6000" b="1" dirty="0" smtClean="0"/>
              <a:t>makes a pair”</a:t>
            </a:r>
            <a:endParaRPr lang="en-US" altLang="en-US" b="1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800" dirty="0" smtClean="0">
                <a:cs typeface="Courier New" panose="02070309020205020404" pitchFamily="49" charset="0"/>
              </a:rPr>
              <a:t>	Pairs</a:t>
            </a:r>
            <a:endParaRPr lang="en-US" altLang="en-US" sz="5400" dirty="0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76200" y="38100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4953000" y="4648200"/>
            <a:ext cx="4114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3810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7" name="Group 8"/>
          <p:cNvGrpSpPr>
            <a:grpSpLocks/>
          </p:cNvGrpSpPr>
          <p:nvPr/>
        </p:nvGrpSpPr>
        <p:grpSpPr bwMode="auto">
          <a:xfrm>
            <a:off x="4114800" y="1219200"/>
            <a:ext cx="3962400" cy="2362200"/>
            <a:chOff x="6400800" y="2895600"/>
            <a:chExt cx="1295400" cy="990600"/>
          </a:xfrm>
        </p:grpSpPr>
        <p:sp>
          <p:nvSpPr>
            <p:cNvPr id="46090" name="Rectangle 23"/>
            <p:cNvSpPr>
              <a:spLocks noChangeArrowheads="1"/>
            </p:cNvSpPr>
            <p:nvPr/>
          </p:nvSpPr>
          <p:spPr bwMode="auto">
            <a:xfrm>
              <a:off x="6400800" y="28956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91" name="Rectangle 24"/>
            <p:cNvSpPr>
              <a:spLocks noChangeArrowheads="1"/>
            </p:cNvSpPr>
            <p:nvPr/>
          </p:nvSpPr>
          <p:spPr bwMode="auto">
            <a:xfrm>
              <a:off x="7010400" y="28956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092" name="Line 25"/>
            <p:cNvSpPr>
              <a:spLocks noChangeShapeType="1"/>
            </p:cNvSpPr>
            <p:nvPr/>
          </p:nvSpPr>
          <p:spPr bwMode="auto">
            <a:xfrm>
              <a:off x="6705600" y="33528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Line 26"/>
            <p:cNvSpPr>
              <a:spLocks noChangeShapeType="1"/>
            </p:cNvSpPr>
            <p:nvPr/>
          </p:nvSpPr>
          <p:spPr bwMode="auto">
            <a:xfrm>
              <a:off x="7315200" y="33528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Text Box 29"/>
            <p:cNvSpPr txBox="1">
              <a:spLocks noChangeArrowheads="1"/>
            </p:cNvSpPr>
            <p:nvPr/>
          </p:nvSpPr>
          <p:spPr bwMode="auto">
            <a:xfrm>
              <a:off x="6477000" y="2895600"/>
              <a:ext cx="609600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5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6095" name="Text Box 30"/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609600" cy="20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5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16" name="Line Callout 1 15"/>
          <p:cNvSpPr/>
          <p:nvPr/>
        </p:nvSpPr>
        <p:spPr>
          <a:xfrm>
            <a:off x="5280025" y="3849688"/>
            <a:ext cx="2819400" cy="609600"/>
          </a:xfrm>
          <a:prstGeom prst="borderCallout1">
            <a:avLst>
              <a:gd name="adj1" fmla="val 53510"/>
              <a:gd name="adj2" fmla="val -1023"/>
              <a:gd name="adj3" fmla="val 36913"/>
              <a:gd name="adj4" fmla="val -2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Constructors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685800" y="3862388"/>
            <a:ext cx="2819400" cy="609600"/>
          </a:xfrm>
          <a:prstGeom prst="borderCallout1">
            <a:avLst>
              <a:gd name="adj1" fmla="val 53510"/>
              <a:gd name="adj2" fmla="val -1023"/>
              <a:gd name="adj3" fmla="val 36913"/>
              <a:gd name="adj4" fmla="val -2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Selectors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457200" y="1696254"/>
            <a:ext cx="2852738" cy="948035"/>
          </a:xfrm>
          <a:prstGeom prst="borderCallout1">
            <a:avLst>
              <a:gd name="adj1" fmla="val 71615"/>
              <a:gd name="adj2" fmla="val -856"/>
              <a:gd name="adj3" fmla="val 197"/>
              <a:gd name="adj4" fmla="val 9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We can get back the </a:t>
            </a:r>
            <a:r>
              <a:rPr lang="en-US" sz="2000" b="1" dirty="0" smtClean="0">
                <a:cs typeface="Courier New" pitchFamily="49" charset="0"/>
              </a:rPr>
              <a:t>first</a:t>
            </a:r>
            <a:r>
              <a:rPr lang="en-US" sz="2000" dirty="0" smtClean="0">
                <a:cs typeface="Courier New" pitchFamily="49" charset="0"/>
              </a:rPr>
              <a:t> 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by calling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2000" dirty="0" smtClean="0">
                <a:cs typeface="Courier New" pitchFamily="49" charset="0"/>
              </a:rPr>
              <a:t>.</a:t>
            </a:r>
            <a:endParaRPr lang="en-US" sz="2000" dirty="0"/>
          </a:p>
        </p:txBody>
      </p:sp>
      <p:sp>
        <p:nvSpPr>
          <p:cNvPr id="19" name="Line Callout 1 18"/>
          <p:cNvSpPr/>
          <p:nvPr/>
        </p:nvSpPr>
        <p:spPr>
          <a:xfrm>
            <a:off x="457200" y="2633365"/>
            <a:ext cx="2852738" cy="948035"/>
          </a:xfrm>
          <a:prstGeom prst="borderCallout1">
            <a:avLst>
              <a:gd name="adj1" fmla="val 71615"/>
              <a:gd name="adj2" fmla="val -856"/>
              <a:gd name="adj3" fmla="val 15159"/>
              <a:gd name="adj4" fmla="val -2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We can get back the </a:t>
            </a:r>
            <a:r>
              <a:rPr lang="en-US" sz="2000" b="1" dirty="0" smtClean="0">
                <a:cs typeface="Courier New" pitchFamily="49" charset="0"/>
              </a:rPr>
              <a:t>second </a:t>
            </a:r>
            <a:r>
              <a:rPr lang="en-US" sz="2000" dirty="0" smtClean="0">
                <a:cs typeface="Courier New" pitchFamily="49" charset="0"/>
              </a:rPr>
              <a:t>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by calling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z="2000" dirty="0" smtClean="0">
                <a:cs typeface="Courier New" pitchFamily="49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1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Make the Empty List the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STk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(cons 2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'(2)</a:t>
            </a:r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3354388" y="2882900"/>
            <a:ext cx="2667000" cy="2747963"/>
            <a:chOff x="3581400" y="3124200"/>
            <a:chExt cx="1295400" cy="1375913"/>
          </a:xfrm>
        </p:grpSpPr>
        <p:sp>
          <p:nvSpPr>
            <p:cNvPr id="48135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48136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48137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Text Box 27"/>
            <p:cNvSpPr txBox="1">
              <a:spLocks noChangeArrowheads="1"/>
            </p:cNvSpPr>
            <p:nvPr/>
          </p:nvSpPr>
          <p:spPr bwMode="auto">
            <a:xfrm>
              <a:off x="3765049" y="4114800"/>
              <a:ext cx="242301" cy="38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814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814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2209800" y="3406775"/>
            <a:ext cx="1144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6178268" y="1553786"/>
            <a:ext cx="2852738" cy="1600200"/>
          </a:xfrm>
          <a:prstGeom prst="borderCallout1">
            <a:avLst>
              <a:gd name="adj1" fmla="val 71615"/>
              <a:gd name="adj2" fmla="val -856"/>
              <a:gd name="adj3" fmla="val 21227"/>
              <a:gd name="adj4" fmla="val -541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The second 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should always be a list!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2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Make the Empty List the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'()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'(())</a:t>
            </a:r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3354388" y="2882900"/>
            <a:ext cx="2667000" cy="2747963"/>
            <a:chOff x="3581400" y="3124200"/>
            <a:chExt cx="1295400" cy="1375861"/>
          </a:xfrm>
        </p:grpSpPr>
        <p:sp>
          <p:nvSpPr>
            <p:cNvPr id="4915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4915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4916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Text Box 27"/>
            <p:cNvSpPr txBox="1">
              <a:spLocks noChangeArrowheads="1"/>
            </p:cNvSpPr>
            <p:nvPr/>
          </p:nvSpPr>
          <p:spPr bwMode="auto">
            <a:xfrm>
              <a:off x="3765049" y="4114800"/>
              <a:ext cx="271888" cy="38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()</a:t>
              </a:r>
            </a:p>
          </p:txBody>
        </p:sp>
        <p:sp>
          <p:nvSpPr>
            <p:cNvPr id="4916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916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2209800" y="3406775"/>
            <a:ext cx="1144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6096000" y="1272689"/>
            <a:ext cx="2852738" cy="1600200"/>
          </a:xfrm>
          <a:prstGeom prst="borderCallout1">
            <a:avLst>
              <a:gd name="adj1" fmla="val 71615"/>
              <a:gd name="adj2" fmla="val -856"/>
              <a:gd name="adj3" fmla="val 50557"/>
              <a:gd name="adj4" fmla="val -756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We can get back the </a:t>
            </a:r>
            <a:r>
              <a:rPr lang="en-US" sz="2000" b="1" dirty="0" smtClean="0">
                <a:cs typeface="Courier New" pitchFamily="49" charset="0"/>
              </a:rPr>
              <a:t>first</a:t>
            </a:r>
            <a:r>
              <a:rPr lang="en-US" sz="2000" dirty="0" smtClean="0">
                <a:cs typeface="Courier New" pitchFamily="49" charset="0"/>
              </a:rPr>
              <a:t> 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by calling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2000" dirty="0" smtClean="0">
                <a:cs typeface="Courier New" pitchFamily="49" charset="0"/>
              </a:rPr>
              <a:t>.</a:t>
            </a:r>
            <a:endParaRPr lang="en-US" sz="2000" dirty="0"/>
          </a:p>
        </p:txBody>
      </p:sp>
      <p:sp>
        <p:nvSpPr>
          <p:cNvPr id="14" name="Line Callout 1 13"/>
          <p:cNvSpPr/>
          <p:nvPr/>
        </p:nvSpPr>
        <p:spPr>
          <a:xfrm>
            <a:off x="6291262" y="4708525"/>
            <a:ext cx="2852738" cy="1600200"/>
          </a:xfrm>
          <a:prstGeom prst="borderCallout1">
            <a:avLst>
              <a:gd name="adj1" fmla="val 71615"/>
              <a:gd name="adj2" fmla="val -856"/>
              <a:gd name="adj3" fmla="val 15159"/>
              <a:gd name="adj4" fmla="val -21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We can get back the </a:t>
            </a:r>
            <a:r>
              <a:rPr lang="en-US" sz="2000" b="1" dirty="0" smtClean="0">
                <a:cs typeface="Courier New" pitchFamily="49" charset="0"/>
              </a:rPr>
              <a:t>second </a:t>
            </a:r>
            <a:r>
              <a:rPr lang="en-US" sz="2000" dirty="0" smtClean="0">
                <a:cs typeface="Courier New" pitchFamily="49" charset="0"/>
              </a:rPr>
              <a:t>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by calling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z="2000" dirty="0" smtClean="0">
                <a:cs typeface="Courier New" pitchFamily="49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1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Lists are made with pairs!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1608107"/>
            <a:ext cx="91440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STk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(define a (cons 1 (cons 2 '()))</a:t>
            </a:r>
          </a:p>
        </p:txBody>
      </p:sp>
      <p:sp>
        <p:nvSpPr>
          <p:cNvPr id="51208" name="Text Box 27"/>
          <p:cNvSpPr txBox="1">
            <a:spLocks noChangeArrowheads="1"/>
          </p:cNvSpPr>
          <p:nvPr/>
        </p:nvSpPr>
        <p:spPr bwMode="auto">
          <a:xfrm>
            <a:off x="585788" y="2566988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209" name="Content Placeholder 2"/>
          <p:cNvSpPr txBox="1">
            <a:spLocks/>
          </p:cNvSpPr>
          <p:nvPr/>
        </p:nvSpPr>
        <p:spPr bwMode="auto">
          <a:xfrm>
            <a:off x="457200" y="4267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STk&gt; (define b (list 1 2))</a:t>
            </a:r>
          </a:p>
        </p:txBody>
      </p:sp>
      <p:grpSp>
        <p:nvGrpSpPr>
          <p:cNvPr id="51210" name="Group 52"/>
          <p:cNvGrpSpPr>
            <a:grpSpLocks/>
          </p:cNvGrpSpPr>
          <p:nvPr/>
        </p:nvGrpSpPr>
        <p:grpSpPr bwMode="auto">
          <a:xfrm>
            <a:off x="949325" y="5221288"/>
            <a:ext cx="2324100" cy="1452562"/>
            <a:chOff x="2933700" y="3124200"/>
            <a:chExt cx="2324100" cy="1452265"/>
          </a:xfrm>
        </p:grpSpPr>
        <p:grpSp>
          <p:nvGrpSpPr>
            <p:cNvPr id="47125" name="Group 53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4712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7132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47133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47126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11" name="Group 78"/>
          <p:cNvGrpSpPr>
            <a:grpSpLocks/>
          </p:cNvGrpSpPr>
          <p:nvPr/>
        </p:nvGrpSpPr>
        <p:grpSpPr bwMode="auto">
          <a:xfrm>
            <a:off x="3276600" y="5181600"/>
            <a:ext cx="1295400" cy="1452563"/>
            <a:chOff x="3581400" y="3124200"/>
            <a:chExt cx="1295400" cy="1452265"/>
          </a:xfrm>
        </p:grpSpPr>
        <p:sp>
          <p:nvSpPr>
            <p:cNvPr id="4711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2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712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712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1212" name="Text Box 27"/>
          <p:cNvSpPr txBox="1">
            <a:spLocks noChangeArrowheads="1"/>
          </p:cNvSpPr>
          <p:nvPr/>
        </p:nvSpPr>
        <p:spPr bwMode="auto">
          <a:xfrm>
            <a:off x="609600" y="5302250"/>
            <a:ext cx="371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60" name="Group 52"/>
          <p:cNvGrpSpPr>
            <a:grpSpLocks/>
          </p:cNvGrpSpPr>
          <p:nvPr/>
        </p:nvGrpSpPr>
        <p:grpSpPr bwMode="auto">
          <a:xfrm>
            <a:off x="919751" y="2484376"/>
            <a:ext cx="2324100" cy="1452562"/>
            <a:chOff x="2933700" y="3124200"/>
            <a:chExt cx="2324100" cy="1452265"/>
          </a:xfrm>
        </p:grpSpPr>
        <p:grpSp>
          <p:nvGrpSpPr>
            <p:cNvPr id="61" name="Group 53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63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5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9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78"/>
          <p:cNvGrpSpPr>
            <a:grpSpLocks/>
          </p:cNvGrpSpPr>
          <p:nvPr/>
        </p:nvGrpSpPr>
        <p:grpSpPr bwMode="auto">
          <a:xfrm>
            <a:off x="3247026" y="2444688"/>
            <a:ext cx="1295400" cy="1452563"/>
            <a:chOff x="3581400" y="3124200"/>
            <a:chExt cx="1295400" cy="1452265"/>
          </a:xfrm>
        </p:grpSpPr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1 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 . 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1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1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 .( ))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88075" y="3352800"/>
            <a:ext cx="2133600" cy="1800225"/>
            <a:chOff x="3581400" y="3124200"/>
            <a:chExt cx="1295400" cy="1466948"/>
          </a:xfrm>
        </p:grpSpPr>
        <p:sp>
          <p:nvSpPr>
            <p:cNvPr id="5019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19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19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Text Box 27"/>
            <p:cNvSpPr txBox="1">
              <a:spLocks noChangeArrowheads="1"/>
            </p:cNvSpPr>
            <p:nvPr/>
          </p:nvSpPr>
          <p:spPr bwMode="auto">
            <a:xfrm>
              <a:off x="3765049" y="4114800"/>
              <a:ext cx="250320" cy="47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020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020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5334000" y="3722688"/>
            <a:ext cx="85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334000" y="1447800"/>
            <a:ext cx="2590800" cy="1452563"/>
            <a:chOff x="2286000" y="3124200"/>
            <a:chExt cx="2590800" cy="1452265"/>
          </a:xfrm>
        </p:grpSpPr>
        <p:grpSp>
          <p:nvGrpSpPr>
            <p:cNvPr id="50186" name="Group 21"/>
            <p:cNvGrpSpPr>
              <a:grpSpLocks/>
            </p:cNvGrpSpPr>
            <p:nvPr/>
          </p:nvGrpSpPr>
          <p:grpSpPr bwMode="auto">
            <a:xfrm>
              <a:off x="3581400" y="3124200"/>
              <a:ext cx="1295400" cy="1452265"/>
              <a:chOff x="3581400" y="3124200"/>
              <a:chExt cx="1295400" cy="1452265"/>
            </a:xfrm>
          </p:grpSpPr>
          <p:sp>
            <p:nvSpPr>
              <p:cNvPr id="50188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89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19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Line 26"/>
              <p:cNvSpPr>
                <a:spLocks noChangeShapeType="1"/>
              </p:cNvSpPr>
              <p:nvPr/>
            </p:nvSpPr>
            <p:spPr bwMode="auto">
              <a:xfrm>
                <a:off x="44958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0193" name="Text Box 28"/>
              <p:cNvSpPr txBox="1">
                <a:spLocks noChangeArrowheads="1"/>
              </p:cNvSpPr>
              <p:nvPr/>
            </p:nvSpPr>
            <p:spPr bwMode="auto">
              <a:xfrm>
                <a:off x="43195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0194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0195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0187" name="Line 26"/>
            <p:cNvSpPr>
              <a:spLocks noChangeShapeType="1"/>
            </p:cNvSpPr>
            <p:nvPr/>
          </p:nvSpPr>
          <p:spPr bwMode="auto">
            <a:xfrm>
              <a:off x="2286000" y="34671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1524000" y="5894388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47900" y="5867400"/>
            <a:ext cx="1905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Callout 1 25"/>
          <p:cNvSpPr/>
          <p:nvPr/>
        </p:nvSpPr>
        <p:spPr>
          <a:xfrm>
            <a:off x="5374037" y="122207"/>
            <a:ext cx="3636169" cy="1124353"/>
          </a:xfrm>
          <a:prstGeom prst="borderCallout1">
            <a:avLst>
              <a:gd name="adj1" fmla="val 71615"/>
              <a:gd name="adj2" fmla="val -856"/>
              <a:gd name="adj3" fmla="val 202953"/>
              <a:gd name="adj4" fmla="val -4485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But Racket doesn’t vomit. It uses this dot to represent how it is storing the information.</a:t>
            </a:r>
            <a:endParaRPr lang="en-US" sz="2000" dirty="0"/>
          </a:p>
        </p:txBody>
      </p:sp>
      <p:sp>
        <p:nvSpPr>
          <p:cNvPr id="27" name="Line Callout 1 26"/>
          <p:cNvSpPr/>
          <p:nvPr/>
        </p:nvSpPr>
        <p:spPr>
          <a:xfrm>
            <a:off x="226154" y="232118"/>
            <a:ext cx="3255169" cy="1096963"/>
          </a:xfrm>
          <a:prstGeom prst="borderCallout1">
            <a:avLst>
              <a:gd name="adj1" fmla="val 71615"/>
              <a:gd name="adj2" fmla="val -856"/>
              <a:gd name="adj3" fmla="val 21227"/>
              <a:gd name="adj4" fmla="val -541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cs typeface="Courier New" pitchFamily="49" charset="0"/>
              </a:rPr>
              <a:t>The second argument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000" dirty="0" smtClean="0">
                <a:cs typeface="Courier New" pitchFamily="49" charset="0"/>
              </a:rPr>
              <a:t> should always be a list!</a:t>
            </a:r>
            <a:endParaRPr lang="en-US" sz="2000" dirty="0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6154" y="299940"/>
            <a:ext cx="8229600" cy="1143000"/>
          </a:xfrm>
        </p:spPr>
        <p:txBody>
          <a:bodyPr/>
          <a:lstStyle/>
          <a:p>
            <a:r>
              <a:rPr lang="en-US" altLang="en-US" b="1" u="sng" dirty="0" smtClean="0"/>
              <a:t>Bonus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Dots</a:t>
            </a:r>
          </a:p>
        </p:txBody>
      </p:sp>
      <p:sp>
        <p:nvSpPr>
          <p:cNvPr id="30" name="Line Callout 1 29"/>
          <p:cNvSpPr/>
          <p:nvPr/>
        </p:nvSpPr>
        <p:spPr>
          <a:xfrm>
            <a:off x="4876801" y="5399065"/>
            <a:ext cx="3756888" cy="1382735"/>
          </a:xfrm>
          <a:prstGeom prst="borderCallout1">
            <a:avLst>
              <a:gd name="adj1" fmla="val 71615"/>
              <a:gd name="adj2" fmla="val -856"/>
              <a:gd name="adj3" fmla="val 46154"/>
              <a:gd name="adj4" fmla="val -5545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You can think of Racket as ALWAYS using the dots, but simplifying it for you!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 dot and an open </a:t>
            </a:r>
            <a:r>
              <a:rPr lang="en-US" sz="2000" dirty="0" err="1" smtClean="0"/>
              <a:t>paren</a:t>
            </a:r>
            <a:r>
              <a:rPr lang="en-US" sz="2000" dirty="0" smtClean="0"/>
              <a:t> cancel!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mtClean="0"/>
              <a:t>How do you get the 3?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(define a (list 1 2 (list 3 4) 5))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1839913" y="2173288"/>
            <a:ext cx="2324100" cy="1452562"/>
            <a:chOff x="2933700" y="3124200"/>
            <a:chExt cx="2324100" cy="1452265"/>
          </a:xfrm>
        </p:grpSpPr>
        <p:grpSp>
          <p:nvGrpSpPr>
            <p:cNvPr id="56366" name="Group 5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56368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369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637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6373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6374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6367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5" name="Group 14"/>
          <p:cNvGrpSpPr>
            <a:grpSpLocks/>
          </p:cNvGrpSpPr>
          <p:nvPr/>
        </p:nvGrpSpPr>
        <p:grpSpPr bwMode="auto">
          <a:xfrm>
            <a:off x="4240213" y="2173288"/>
            <a:ext cx="1676400" cy="1452562"/>
            <a:chOff x="3581400" y="3124200"/>
            <a:chExt cx="1676400" cy="1452265"/>
          </a:xfrm>
        </p:grpSpPr>
        <p:sp>
          <p:nvSpPr>
            <p:cNvPr id="5635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6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6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636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636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6326" name="Group 22"/>
          <p:cNvGrpSpPr>
            <a:grpSpLocks/>
          </p:cNvGrpSpPr>
          <p:nvPr/>
        </p:nvGrpSpPr>
        <p:grpSpPr bwMode="auto">
          <a:xfrm>
            <a:off x="5916613" y="2173288"/>
            <a:ext cx="1676400" cy="1452562"/>
            <a:chOff x="3581400" y="3124200"/>
            <a:chExt cx="1676400" cy="1452264"/>
          </a:xfrm>
        </p:grpSpPr>
        <p:sp>
          <p:nvSpPr>
            <p:cNvPr id="5635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5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55" name="Line 25"/>
            <p:cNvSpPr>
              <a:spLocks noChangeShapeType="1"/>
            </p:cNvSpPr>
            <p:nvPr/>
          </p:nvSpPr>
          <p:spPr bwMode="auto">
            <a:xfrm>
              <a:off x="3886200" y="3581399"/>
              <a:ext cx="1882" cy="9950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635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6327" name="Group 30"/>
          <p:cNvGrpSpPr>
            <a:grpSpLocks/>
          </p:cNvGrpSpPr>
          <p:nvPr/>
        </p:nvGrpSpPr>
        <p:grpSpPr bwMode="auto">
          <a:xfrm>
            <a:off x="7620000" y="2133600"/>
            <a:ext cx="1295400" cy="1450975"/>
            <a:chOff x="3581400" y="3124200"/>
            <a:chExt cx="1295400" cy="1452265"/>
          </a:xfrm>
        </p:grpSpPr>
        <p:sp>
          <p:nvSpPr>
            <p:cNvPr id="5634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4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4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5635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6328" name="Text Box 27"/>
          <p:cNvSpPr txBox="1">
            <a:spLocks noChangeArrowheads="1"/>
          </p:cNvSpPr>
          <p:nvPr/>
        </p:nvSpPr>
        <p:spPr bwMode="auto">
          <a:xfrm>
            <a:off x="1500188" y="2254250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56329" name="Group 40"/>
          <p:cNvGrpSpPr>
            <a:grpSpLocks/>
          </p:cNvGrpSpPr>
          <p:nvPr/>
        </p:nvGrpSpPr>
        <p:grpSpPr bwMode="auto">
          <a:xfrm>
            <a:off x="5897563" y="3730625"/>
            <a:ext cx="1676400" cy="1452563"/>
            <a:chOff x="3581400" y="3124200"/>
            <a:chExt cx="1676400" cy="1452265"/>
          </a:xfrm>
        </p:grpSpPr>
        <p:sp>
          <p:nvSpPr>
            <p:cNvPr id="56339" name="Rectangle 41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40" name="Rectangle 42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4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34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634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6330" name="Group 48"/>
          <p:cNvGrpSpPr>
            <a:grpSpLocks/>
          </p:cNvGrpSpPr>
          <p:nvPr/>
        </p:nvGrpSpPr>
        <p:grpSpPr bwMode="auto">
          <a:xfrm>
            <a:off x="7620000" y="3690938"/>
            <a:ext cx="1295400" cy="1452562"/>
            <a:chOff x="3581400" y="3124200"/>
            <a:chExt cx="1295400" cy="1452265"/>
          </a:xfrm>
        </p:grpSpPr>
        <p:sp>
          <p:nvSpPr>
            <p:cNvPr id="5633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3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3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633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633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-1" y="3581400"/>
            <a:ext cx="7516225" cy="3276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sz="3600" dirty="0" smtClean="0">
                <a:latin typeface="+mj-lt"/>
                <a:cs typeface="Courier New" pitchFamily="49" charset="0"/>
              </a:rPr>
              <a:t>(first (first (rest (rest a))))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sz="3600" dirty="0" smtClean="0">
                <a:cs typeface="Courier New" pitchFamily="49" charset="0"/>
              </a:rPr>
              <a:t>(rest (rest (first (first </a:t>
            </a:r>
            <a:r>
              <a:rPr lang="en-US" sz="3600" dirty="0">
                <a:cs typeface="Courier New" pitchFamily="49" charset="0"/>
              </a:rPr>
              <a:t>a</a:t>
            </a:r>
            <a:r>
              <a:rPr lang="en-US" sz="3600" dirty="0" smtClean="0">
                <a:cs typeface="Courier New" pitchFamily="49" charset="0"/>
              </a:rPr>
              <a:t>))))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sz="3600" dirty="0" smtClean="0">
                <a:cs typeface="Courier New" pitchFamily="49" charset="0"/>
              </a:rPr>
              <a:t>(rest (first (rest (first </a:t>
            </a:r>
            <a:r>
              <a:rPr lang="en-US" sz="3600" dirty="0">
                <a:cs typeface="Courier New" pitchFamily="49" charset="0"/>
              </a:rPr>
              <a:t>a</a:t>
            </a:r>
            <a:r>
              <a:rPr lang="en-US" sz="3600" dirty="0" smtClean="0">
                <a:cs typeface="Courier New" pitchFamily="49" charset="0"/>
              </a:rPr>
              <a:t>))))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sz="3600" dirty="0" smtClean="0">
                <a:cs typeface="Courier New" pitchFamily="49" charset="0"/>
              </a:rPr>
              <a:t>(first (rest (first (rest </a:t>
            </a:r>
            <a:r>
              <a:rPr lang="en-US" sz="3600" dirty="0">
                <a:cs typeface="Courier New" pitchFamily="49" charset="0"/>
              </a:rPr>
              <a:t>a</a:t>
            </a:r>
            <a:r>
              <a:rPr lang="en-US" sz="3600" dirty="0" smtClean="0">
                <a:cs typeface="Courier New" pitchFamily="49" charset="0"/>
              </a:rPr>
              <a:t>))))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sz="3600" dirty="0" smtClean="0">
                <a:cs typeface="Courier New" pitchFamily="49" charset="0"/>
              </a:rPr>
              <a:t>The picture doesn’t match the code!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03160" y="2076840"/>
              <a:ext cx="7387200" cy="410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6320" y="2072160"/>
                <a:ext cx="7407360" cy="41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mtClean="0"/>
              <a:t>How do you get the 2?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(define a (list 1 2 3 4))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925513" y="2486025"/>
            <a:ext cx="2324100" cy="1452563"/>
            <a:chOff x="2933700" y="3124200"/>
            <a:chExt cx="2324100" cy="1452265"/>
          </a:xfrm>
        </p:grpSpPr>
        <p:grpSp>
          <p:nvGrpSpPr>
            <p:cNvPr id="54303" name="Group 5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54305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06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307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4310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4311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4304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325813" y="2486025"/>
            <a:ext cx="1676400" cy="1452563"/>
            <a:chOff x="3581400" y="3124200"/>
            <a:chExt cx="1676400" cy="1452265"/>
          </a:xfrm>
        </p:grpSpPr>
        <p:sp>
          <p:nvSpPr>
            <p:cNvPr id="5429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9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9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430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4278" name="Group 22"/>
          <p:cNvGrpSpPr>
            <a:grpSpLocks/>
          </p:cNvGrpSpPr>
          <p:nvPr/>
        </p:nvGrpSpPr>
        <p:grpSpPr bwMode="auto">
          <a:xfrm>
            <a:off x="5002213" y="2486025"/>
            <a:ext cx="1676400" cy="1452563"/>
            <a:chOff x="3581400" y="3124200"/>
            <a:chExt cx="1676400" cy="1452265"/>
          </a:xfrm>
        </p:grpSpPr>
        <p:sp>
          <p:nvSpPr>
            <p:cNvPr id="5428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9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9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429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429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4279" name="Group 30"/>
          <p:cNvGrpSpPr>
            <a:grpSpLocks/>
          </p:cNvGrpSpPr>
          <p:nvPr/>
        </p:nvGrpSpPr>
        <p:grpSpPr bwMode="auto">
          <a:xfrm>
            <a:off x="6705600" y="2446338"/>
            <a:ext cx="1295400" cy="1450975"/>
            <a:chOff x="3581400" y="3124200"/>
            <a:chExt cx="1295400" cy="1452265"/>
          </a:xfrm>
        </p:grpSpPr>
        <p:sp>
          <p:nvSpPr>
            <p:cNvPr id="5428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8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428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428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428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4280" name="Text Box 27"/>
          <p:cNvSpPr txBox="1">
            <a:spLocks noChangeArrowheads="1"/>
          </p:cNvSpPr>
          <p:nvPr/>
        </p:nvSpPr>
        <p:spPr bwMode="auto">
          <a:xfrm>
            <a:off x="585788" y="2566988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0" y="3938588"/>
            <a:ext cx="9144000" cy="29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(first (rest a))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(rest (first a))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(rest (rest (first a)))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(first (rest (rest a)))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(rest (first (first a)))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149760" y="2088000"/>
              <a:ext cx="8626680" cy="416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280" y="2076120"/>
                <a:ext cx="8641800" cy="41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6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smtClean="0"/>
              <a:t>Recursion with Racket Lists </a:t>
            </a:r>
            <a:br>
              <a:rPr lang="en-US" altLang="en-US" sz="9600" b="1" smtClean="0"/>
            </a:br>
            <a:r>
              <a:rPr lang="en-US" altLang="en-US" sz="9600" b="1" smtClean="0"/>
              <a:t>(as output)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Bonus: Rewrite </a:t>
            </a:r>
            <a:r>
              <a:rPr lang="en-US" alt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sz="3600" b="1" dirty="0" smtClean="0"/>
              <a:t> to add 1 to each item</a:t>
            </a:r>
            <a:endParaRPr lang="en-US" altLang="en-US" sz="36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429000"/>
            <a:ext cx="861536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52700" y="3733800"/>
            <a:ext cx="2247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05125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2760" y="2131920"/>
              <a:ext cx="6067800" cy="451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040" y="2121120"/>
                <a:ext cx="6088680" cy="453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How’s HW 0 going?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altLang="en-US" sz="4000" smtClean="0"/>
              <a:t>Done!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altLang="en-US" sz="4000" smtClean="0"/>
              <a:t>Good way through it!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altLang="en-US" sz="4000" smtClean="0"/>
              <a:t>I’ve started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altLang="en-US" sz="4000" smtClean="0"/>
              <a:t>I haven’t started</a:t>
            </a:r>
          </a:p>
          <a:p>
            <a:pPr marL="514350" indent="-514350">
              <a:buFont typeface="Calibri" panose="020F0502020204030204" pitchFamily="34" charset="0"/>
              <a:buAutoNum type="alphaUcPeriod"/>
            </a:pPr>
            <a:r>
              <a:rPr lang="en-US" altLang="en-US" sz="4000" smtClean="0"/>
              <a:t>What homework?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Using the “One Step” Method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" y="1434496"/>
            <a:ext cx="8534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9050" y="274638"/>
            <a:ext cx="9182100" cy="1143000"/>
          </a:xfrm>
        </p:spPr>
        <p:txBody>
          <a:bodyPr/>
          <a:lstStyle/>
          <a:p>
            <a:r>
              <a:rPr lang="en-US" altLang="en-US" sz="4000" b="1" smtClean="0"/>
              <a:t>Experiment: Using </a:t>
            </a:r>
            <a:r>
              <a:rPr lang="en-US" alt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 sz="4000" b="1" smtClean="0"/>
              <a:t> instead of </a:t>
            </a:r>
            <a:r>
              <a:rPr lang="en-US" alt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3" y="2789238"/>
            <a:ext cx="4038601" cy="3001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Calculate: </a:t>
            </a:r>
            <a:br>
              <a:rPr lang="en-US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(mystery '(1 2 3))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Did you use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Forward?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Backwards?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One-step?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I’m stuck! </a:t>
            </a:r>
            <a:endParaRPr lang="en-US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10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smtClean="0"/>
              <a:t>Association Lists </a:t>
            </a:r>
            <a:br>
              <a:rPr lang="en-US" altLang="en-US" sz="9600" b="1" smtClean="0"/>
            </a:br>
            <a:r>
              <a:rPr lang="en-US" altLang="en-US" sz="9600" b="1" smtClean="0"/>
              <a:t>(</a:t>
            </a:r>
            <a:r>
              <a:rPr lang="en-US" altLang="en-US" sz="9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9600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an </a:t>
            </a:r>
            <a:r>
              <a:rPr lang="en-US" altLang="en-US" b="1" smtClean="0"/>
              <a:t>Association List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4613"/>
            <a:ext cx="58483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2099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3362325" y="4876800"/>
            <a:ext cx="5629275" cy="990600"/>
          </a:xfrm>
          <a:prstGeom prst="borderCallout1">
            <a:avLst>
              <a:gd name="adj1" fmla="val -2585"/>
              <a:gd name="adj2" fmla="val 8110"/>
              <a:gd name="adj3" fmla="val -113678"/>
              <a:gd name="adj4" fmla="val -35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A list with 7 elements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(each of which is a list of 2 elements)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333375" y="2124075"/>
            <a:ext cx="2847975" cy="1143000"/>
          </a:xfrm>
          <a:prstGeom prst="borderCallout1">
            <a:avLst>
              <a:gd name="adj1" fmla="val -2585"/>
              <a:gd name="adj2" fmla="val 8110"/>
              <a:gd name="adj3" fmla="val -704"/>
              <a:gd name="adj4" fmla="val 160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An </a:t>
            </a:r>
            <a:r>
              <a:rPr lang="en-US" sz="2400" b="1" dirty="0">
                <a:cs typeface="Courier New" pitchFamily="49" charset="0"/>
              </a:rPr>
              <a:t>“Association List”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is always a list of lists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(or empty)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76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"swim"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'("swim" 60)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60)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"eat spam"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3225"/>
            <a:ext cx="27527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295400" y="4962525"/>
            <a:ext cx="4800600" cy="1487488"/>
          </a:xfrm>
          <a:prstGeom prst="borderCallout1">
            <a:avLst>
              <a:gd name="adj1" fmla="val 167"/>
              <a:gd name="adj2" fmla="val 10100"/>
              <a:gd name="adj3" fmla="val -704"/>
              <a:gd name="adj4" fmla="val 160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Returns the first list</a:t>
            </a:r>
            <a:endParaRPr lang="en-US" sz="2400" i="1" dirty="0">
              <a:cs typeface="Courier New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 that starts with the first argument.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13800" b="1" smtClean="0"/>
              <a:t>Equal?</a:t>
            </a:r>
            <a:br>
              <a:rPr lang="en-US" altLang="en-US" sz="13800" b="1" smtClean="0"/>
            </a:br>
            <a:r>
              <a:rPr lang="en-US" altLang="en-US" sz="13800" b="1" smtClean="0"/>
              <a:t>= </a:t>
            </a:r>
            <a:br>
              <a:rPr lang="en-US" altLang="en-US" sz="13800" b="1" smtClean="0"/>
            </a:br>
            <a:r>
              <a:rPr lang="en-US" altLang="en-US" sz="13800" b="1" smtClean="0"/>
              <a:t>Eq?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76880" y="4317120"/>
              <a:ext cx="57960" cy="1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7520" y="4307760"/>
                <a:ext cx="7668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3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Review: Lists are made with pairs!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&gt; (define a (list 1 2 3 4))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925513" y="2166938"/>
            <a:ext cx="2324100" cy="1452562"/>
            <a:chOff x="2933700" y="3124200"/>
            <a:chExt cx="2324100" cy="1452265"/>
          </a:xfrm>
        </p:grpSpPr>
        <p:grpSp>
          <p:nvGrpSpPr>
            <p:cNvPr id="9259" name="Group 4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9261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2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3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266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9267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9260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3325813" y="2166938"/>
            <a:ext cx="1676400" cy="1452562"/>
            <a:chOff x="3581400" y="3124200"/>
            <a:chExt cx="1676400" cy="1452265"/>
          </a:xfrm>
        </p:grpSpPr>
        <p:sp>
          <p:nvSpPr>
            <p:cNvPr id="925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25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925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9222" name="Group 34"/>
          <p:cNvGrpSpPr>
            <a:grpSpLocks/>
          </p:cNvGrpSpPr>
          <p:nvPr/>
        </p:nvGrpSpPr>
        <p:grpSpPr bwMode="auto">
          <a:xfrm>
            <a:off x="5002213" y="2166938"/>
            <a:ext cx="1676400" cy="1452562"/>
            <a:chOff x="3581400" y="3124200"/>
            <a:chExt cx="1676400" cy="1452265"/>
          </a:xfrm>
        </p:grpSpPr>
        <p:sp>
          <p:nvSpPr>
            <p:cNvPr id="9245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6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7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925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925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9223" name="Group 42"/>
          <p:cNvGrpSpPr>
            <a:grpSpLocks/>
          </p:cNvGrpSpPr>
          <p:nvPr/>
        </p:nvGrpSpPr>
        <p:grpSpPr bwMode="auto">
          <a:xfrm>
            <a:off x="6705600" y="2127250"/>
            <a:ext cx="1295400" cy="1450975"/>
            <a:chOff x="3581400" y="3124200"/>
            <a:chExt cx="1295400" cy="1452265"/>
          </a:xfrm>
        </p:grpSpPr>
        <p:sp>
          <p:nvSpPr>
            <p:cNvPr id="923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924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924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9224" name="Text Box 27"/>
          <p:cNvSpPr txBox="1">
            <a:spLocks noChangeArrowheads="1"/>
          </p:cNvSpPr>
          <p:nvPr/>
        </p:nvSpPr>
        <p:spPr bwMode="auto">
          <a:xfrm>
            <a:off x="585788" y="2247900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5369" name="Content Placeholder 2"/>
          <p:cNvSpPr txBox="1">
            <a:spLocks/>
          </p:cNvSpPr>
          <p:nvPr/>
        </p:nvSpPr>
        <p:spPr bwMode="auto">
          <a:xfrm>
            <a:off x="457200" y="5105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(define b (cons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'())) </a:t>
            </a:r>
          </a:p>
        </p:txBody>
      </p:sp>
      <p:sp>
        <p:nvSpPr>
          <p:cNvPr id="15370" name="Line 26"/>
          <p:cNvSpPr>
            <a:spLocks noChangeShapeType="1"/>
          </p:cNvSpPr>
          <p:nvPr/>
        </p:nvSpPr>
        <p:spPr bwMode="auto">
          <a:xfrm>
            <a:off x="6854825" y="59467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1" name="Group 78"/>
          <p:cNvGrpSpPr>
            <a:grpSpLocks/>
          </p:cNvGrpSpPr>
          <p:nvPr/>
        </p:nvGrpSpPr>
        <p:grpSpPr bwMode="auto">
          <a:xfrm>
            <a:off x="7620000" y="5449888"/>
            <a:ext cx="1295400" cy="1450975"/>
            <a:chOff x="3581400" y="3124200"/>
            <a:chExt cx="1295400" cy="1452140"/>
          </a:xfrm>
        </p:grpSpPr>
        <p:sp>
          <p:nvSpPr>
            <p:cNvPr id="923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923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9228" name="Text Box 27"/>
          <p:cNvSpPr txBox="1">
            <a:spLocks noChangeArrowheads="1"/>
          </p:cNvSpPr>
          <p:nvPr/>
        </p:nvSpPr>
        <p:spPr bwMode="auto">
          <a:xfrm>
            <a:off x="6453188" y="5688013"/>
            <a:ext cx="37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68313" y="3670300"/>
            <a:ext cx="8153400" cy="954088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&gt; (define a (list 1 2 3 4))</a:t>
            </a:r>
            <a:r>
              <a:rPr lang="en-US" altLang="en-US" sz="2000">
                <a:cs typeface="Courier New" panose="02070309020205020404" pitchFamily="49" charset="0"/>
              </a:rPr>
              <a:t>really does this: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&gt; (define a (cons 1 (cons 2 (cons 3 (cons 4 '())))))</a:t>
            </a:r>
          </a:p>
        </p:txBody>
      </p:sp>
    </p:spTree>
    <p:extLst>
      <p:ext uri="{BB962C8B-B14F-4D97-AF65-F5344CB8AC3E}">
        <p14:creationId xmlns:p14="http://schemas.microsoft.com/office/powerpoint/2010/main" val="10484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 animBg="1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0213" y="14288"/>
            <a:ext cx="8229600" cy="1143000"/>
          </a:xfrm>
        </p:spPr>
        <p:txBody>
          <a:bodyPr/>
          <a:lstStyle/>
          <a:p>
            <a:r>
              <a:rPr lang="en-US" altLang="en-US" b="1" smtClean="0"/>
              <a:t>In Racket we </a:t>
            </a:r>
            <a:r>
              <a:rPr lang="en-US" altLang="en-US" b="1" u="sng" smtClean="0"/>
              <a:t>NEVER</a:t>
            </a:r>
            <a:r>
              <a:rPr lang="en-US" altLang="en-US" b="1" smtClean="0"/>
              <a:t> modify pairs</a:t>
            </a:r>
            <a:br>
              <a:rPr lang="en-US" altLang="en-US" b="1" smtClean="0"/>
            </a:br>
            <a:r>
              <a:rPr lang="en-US" altLang="en-US" sz="2000" smtClean="0"/>
              <a:t>(you </a:t>
            </a:r>
            <a:r>
              <a:rPr lang="en-US" altLang="en-US" sz="2000" b="1" i="1" smtClean="0"/>
              <a:t>can</a:t>
            </a:r>
            <a:r>
              <a:rPr lang="en-US" altLang="en-US" sz="2000" smtClean="0"/>
              <a:t> but that’s Un-Rackety)</a:t>
            </a:r>
            <a:endParaRPr lang="en-US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a (list 1 2))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b (list 3 4 5))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c (append a b))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pSp>
        <p:nvGrpSpPr>
          <p:cNvPr id="10244" name="Group 126"/>
          <p:cNvGrpSpPr>
            <a:grpSpLocks/>
          </p:cNvGrpSpPr>
          <p:nvPr/>
        </p:nvGrpSpPr>
        <p:grpSpPr bwMode="auto">
          <a:xfrm>
            <a:off x="3332163" y="4343400"/>
            <a:ext cx="5354637" cy="2254250"/>
            <a:chOff x="3332427" y="4343400"/>
            <a:chExt cx="5354373" cy="2254155"/>
          </a:xfrm>
        </p:grpSpPr>
        <p:grpSp>
          <p:nvGrpSpPr>
            <p:cNvPr id="10285" name="Group 5"/>
            <p:cNvGrpSpPr>
              <a:grpSpLocks/>
            </p:cNvGrpSpPr>
            <p:nvPr/>
          </p:nvGrpSpPr>
          <p:grpSpPr bwMode="auto">
            <a:xfrm>
              <a:off x="3935413" y="5145087"/>
              <a:ext cx="1676400" cy="1452468"/>
              <a:chOff x="3581400" y="3124200"/>
              <a:chExt cx="1676400" cy="1452170"/>
            </a:xfrm>
          </p:grpSpPr>
          <p:sp>
            <p:nvSpPr>
              <p:cNvPr id="10304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05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06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309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310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86" name="Group 14"/>
            <p:cNvGrpSpPr>
              <a:grpSpLocks/>
            </p:cNvGrpSpPr>
            <p:nvPr/>
          </p:nvGrpSpPr>
          <p:grpSpPr bwMode="auto">
            <a:xfrm>
              <a:off x="5688013" y="5145087"/>
              <a:ext cx="1676400" cy="1452468"/>
              <a:chOff x="3581400" y="3124200"/>
              <a:chExt cx="1676400" cy="1452170"/>
            </a:xfrm>
          </p:grpSpPr>
          <p:sp>
            <p:nvSpPr>
              <p:cNvPr id="1029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302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303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87" name="Group 30"/>
            <p:cNvGrpSpPr>
              <a:grpSpLocks/>
            </p:cNvGrpSpPr>
            <p:nvPr/>
          </p:nvGrpSpPr>
          <p:grpSpPr bwMode="auto">
            <a:xfrm>
              <a:off x="7391400" y="5105401"/>
              <a:ext cx="1295400" cy="1451385"/>
              <a:chOff x="3581400" y="3124200"/>
              <a:chExt cx="1295400" cy="1452675"/>
            </a:xfrm>
          </p:grpSpPr>
          <p:sp>
            <p:nvSpPr>
              <p:cNvPr id="10290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1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2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Line 26"/>
              <p:cNvSpPr>
                <a:spLocks noChangeShapeType="1"/>
              </p:cNvSpPr>
              <p:nvPr/>
            </p:nvSpPr>
            <p:spPr bwMode="auto">
              <a:xfrm flipV="1">
                <a:off x="4191001" y="3124200"/>
                <a:ext cx="60960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295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96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88" name="Text Box 27"/>
            <p:cNvSpPr txBox="1">
              <a:spLocks noChangeArrowheads="1"/>
            </p:cNvSpPr>
            <p:nvPr/>
          </p:nvSpPr>
          <p:spPr bwMode="auto">
            <a:xfrm>
              <a:off x="3332427" y="4343400"/>
              <a:ext cx="3722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89" name="Line 26"/>
            <p:cNvSpPr>
              <a:spLocks noChangeShapeType="1"/>
            </p:cNvSpPr>
            <p:nvPr/>
          </p:nvSpPr>
          <p:spPr bwMode="auto">
            <a:xfrm>
              <a:off x="3611563" y="4805065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19075" y="4030663"/>
            <a:ext cx="3209925" cy="2674937"/>
            <a:chOff x="219056" y="4030121"/>
            <a:chExt cx="3209944" cy="2675384"/>
          </a:xfrm>
        </p:grpSpPr>
        <p:grpSp>
          <p:nvGrpSpPr>
            <p:cNvPr id="10268" name="Group 71"/>
            <p:cNvGrpSpPr>
              <a:grpSpLocks/>
            </p:cNvGrpSpPr>
            <p:nvPr/>
          </p:nvGrpSpPr>
          <p:grpSpPr bwMode="auto">
            <a:xfrm>
              <a:off x="430213" y="5253037"/>
              <a:ext cx="1676400" cy="1452468"/>
              <a:chOff x="3581400" y="3124200"/>
              <a:chExt cx="1676400" cy="1452170"/>
            </a:xfrm>
          </p:grpSpPr>
          <p:sp>
            <p:nvSpPr>
              <p:cNvPr id="10278" name="Rectangle 72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9" name="Rectangle 73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283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84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69" name="Group 79"/>
            <p:cNvGrpSpPr>
              <a:grpSpLocks/>
            </p:cNvGrpSpPr>
            <p:nvPr/>
          </p:nvGrpSpPr>
          <p:grpSpPr bwMode="auto">
            <a:xfrm>
              <a:off x="2133600" y="5213351"/>
              <a:ext cx="1295400" cy="1451385"/>
              <a:chOff x="3581400" y="3124200"/>
              <a:chExt cx="1295400" cy="1452675"/>
            </a:xfrm>
          </p:grpSpPr>
          <p:sp>
            <p:nvSpPr>
              <p:cNvPr id="10272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3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4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276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77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70" name="Text Box 27"/>
            <p:cNvSpPr txBox="1">
              <a:spLocks noChangeArrowheads="1"/>
            </p:cNvSpPr>
            <p:nvPr/>
          </p:nvSpPr>
          <p:spPr bwMode="auto">
            <a:xfrm>
              <a:off x="219056" y="403012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71" name="Line 26"/>
            <p:cNvSpPr>
              <a:spLocks noChangeShapeType="1"/>
            </p:cNvSpPr>
            <p:nvPr/>
          </p:nvSpPr>
          <p:spPr bwMode="auto">
            <a:xfrm>
              <a:off x="498192" y="4491786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3124200" y="5595938"/>
            <a:ext cx="677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7" name="Group 125"/>
          <p:cNvGrpSpPr>
            <a:grpSpLocks/>
          </p:cNvGrpSpPr>
          <p:nvPr/>
        </p:nvGrpSpPr>
        <p:grpSpPr bwMode="auto">
          <a:xfrm>
            <a:off x="4659313" y="3457575"/>
            <a:ext cx="3951287" cy="1492250"/>
            <a:chOff x="4659053" y="3457034"/>
            <a:chExt cx="3951547" cy="1492154"/>
          </a:xfrm>
        </p:grpSpPr>
        <p:grpSp>
          <p:nvGrpSpPr>
            <p:cNvPr id="10251" name="Group 108"/>
            <p:cNvGrpSpPr>
              <a:grpSpLocks/>
            </p:cNvGrpSpPr>
            <p:nvPr/>
          </p:nvGrpSpPr>
          <p:grpSpPr bwMode="auto">
            <a:xfrm>
              <a:off x="5611813" y="3496720"/>
              <a:ext cx="1676400" cy="1452468"/>
              <a:chOff x="3581400" y="3124200"/>
              <a:chExt cx="1676400" cy="1452170"/>
            </a:xfrm>
          </p:grpSpPr>
          <p:sp>
            <p:nvSpPr>
              <p:cNvPr id="10261" name="Rectangle 109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2" name="Rectangle 110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3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266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67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52" name="Group 116"/>
            <p:cNvGrpSpPr>
              <a:grpSpLocks/>
            </p:cNvGrpSpPr>
            <p:nvPr/>
          </p:nvGrpSpPr>
          <p:grpSpPr bwMode="auto">
            <a:xfrm>
              <a:off x="7315200" y="3457034"/>
              <a:ext cx="1295400" cy="1451385"/>
              <a:chOff x="3581400" y="3124200"/>
              <a:chExt cx="1295400" cy="1452675"/>
            </a:xfrm>
          </p:grpSpPr>
          <p:sp>
            <p:nvSpPr>
              <p:cNvPr id="10255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6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7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259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60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53" name="Text Box 27"/>
            <p:cNvSpPr txBox="1">
              <a:spLocks noChangeArrowheads="1"/>
            </p:cNvSpPr>
            <p:nvPr/>
          </p:nvSpPr>
          <p:spPr bwMode="auto">
            <a:xfrm>
              <a:off x="4659053" y="3568456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54" name="Line 26"/>
            <p:cNvSpPr>
              <a:spLocks noChangeShapeType="1"/>
            </p:cNvSpPr>
            <p:nvPr/>
          </p:nvSpPr>
          <p:spPr bwMode="auto">
            <a:xfrm flipV="1">
              <a:off x="4926013" y="3839688"/>
              <a:ext cx="65273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Line 26"/>
          <p:cNvSpPr>
            <a:spLocks noChangeShapeType="1"/>
          </p:cNvSpPr>
          <p:nvPr/>
        </p:nvSpPr>
        <p:spPr bwMode="auto">
          <a:xfrm flipV="1">
            <a:off x="7924800" y="3429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Callout 1 68"/>
          <p:cNvSpPr/>
          <p:nvPr/>
        </p:nvSpPr>
        <p:spPr>
          <a:xfrm>
            <a:off x="6373813" y="1143000"/>
            <a:ext cx="2722562" cy="20574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Append makes a copy of the 1</a:t>
            </a:r>
            <a:r>
              <a:rPr lang="en-US" sz="2400" baseline="30000" dirty="0"/>
              <a:t>st</a:t>
            </a:r>
            <a:r>
              <a:rPr lang="en-US" sz="2400" dirty="0"/>
              <a:t> argument and points the last pair to the 2</a:t>
            </a:r>
            <a:r>
              <a:rPr lang="en-US" sz="2400" baseline="30000" dirty="0"/>
              <a:t>nd</a:t>
            </a:r>
            <a:r>
              <a:rPr lang="en-US" sz="2400" dirty="0"/>
              <a:t> argument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38800" y="5627520"/>
              <a:ext cx="1767960" cy="18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1240" y="5625000"/>
                <a:ext cx="1782360" cy="1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2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equal?</a:t>
            </a:r>
            <a:r>
              <a:rPr lang="en-US" altLang="en-US" smtClean="0"/>
              <a:t>  vs. 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eq? </a:t>
            </a:r>
            <a:r>
              <a:rPr lang="en-US" altLang="en-US" smtClean="0"/>
              <a:t>vs.  </a:t>
            </a:r>
            <a:r>
              <a:rPr lang="en-US" alt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19400"/>
            <a:ext cx="4438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52800"/>
            <a:ext cx="437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141788"/>
            <a:ext cx="2962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638800"/>
            <a:ext cx="2400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141788"/>
            <a:ext cx="438626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09625"/>
            <a:ext cx="829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1284288" y="4724400"/>
            <a:ext cx="3124200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equal?</a:t>
            </a:r>
          </a:p>
          <a:p>
            <a:pPr algn="ctr" eaLnBrk="1" hangingPunct="1">
              <a:defRPr/>
            </a:pPr>
            <a:r>
              <a:rPr lang="en-US" sz="2000" dirty="0"/>
              <a:t>if they are logically equal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311275" y="6026150"/>
            <a:ext cx="3717925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000" dirty="0"/>
              <a:t>if they are actually the same pairs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6172200" y="3657600"/>
            <a:ext cx="2898775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=</a:t>
            </a:r>
          </a:p>
          <a:p>
            <a:pPr algn="ctr" eaLnBrk="1" hangingPunct="1">
              <a:defRPr/>
            </a:pPr>
            <a:r>
              <a:rPr lang="en-US" sz="2000" dirty="0"/>
              <a:t>only works with numbers</a:t>
            </a:r>
          </a:p>
        </p:txBody>
      </p:sp>
    </p:spTree>
    <p:extLst>
      <p:ext uri="{BB962C8B-B14F-4D97-AF65-F5344CB8AC3E}">
        <p14:creationId xmlns:p14="http://schemas.microsoft.com/office/powerpoint/2010/main" val="24010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1500" b="1" dirty="0" smtClean="0"/>
              <a:t>Racket Lists (</a:t>
            </a:r>
            <a:r>
              <a:rPr lang="en-US" altLang="en-US" sz="11500" b="1" dirty="0" err="1" smtClean="0"/>
              <a:t>Accessors</a:t>
            </a:r>
            <a:r>
              <a:rPr lang="en-US" altLang="en-US" sz="11500" b="1" dirty="0" smtClean="0"/>
              <a:t>)</a:t>
            </a:r>
            <a:br>
              <a:rPr lang="en-US" altLang="en-US" sz="11500" b="1" dirty="0" smtClean="0"/>
            </a:br>
            <a:r>
              <a:rPr lang="en-US" altLang="en-US" sz="11500" b="1" dirty="0" smtClean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Lists are made with pairs!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(define a (list 1 2 3 4))</a:t>
            </a: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925513" y="2486025"/>
            <a:ext cx="2324100" cy="1452563"/>
            <a:chOff x="2933700" y="3124200"/>
            <a:chExt cx="2324100" cy="1452265"/>
          </a:xfrm>
        </p:grpSpPr>
        <p:grpSp>
          <p:nvGrpSpPr>
            <p:cNvPr id="47155" name="Group 4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4715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5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5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7162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47163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47156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05" name="Group 15"/>
          <p:cNvGrpSpPr>
            <a:grpSpLocks/>
          </p:cNvGrpSpPr>
          <p:nvPr/>
        </p:nvGrpSpPr>
        <p:grpSpPr bwMode="auto">
          <a:xfrm>
            <a:off x="3325813" y="2486025"/>
            <a:ext cx="1676400" cy="1452563"/>
            <a:chOff x="3581400" y="3124200"/>
            <a:chExt cx="1676400" cy="1452265"/>
          </a:xfrm>
        </p:grpSpPr>
        <p:sp>
          <p:nvSpPr>
            <p:cNvPr id="4714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4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5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715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715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1206" name="Group 34"/>
          <p:cNvGrpSpPr>
            <a:grpSpLocks/>
          </p:cNvGrpSpPr>
          <p:nvPr/>
        </p:nvGrpSpPr>
        <p:grpSpPr bwMode="auto">
          <a:xfrm>
            <a:off x="5002213" y="2486025"/>
            <a:ext cx="1676400" cy="1452563"/>
            <a:chOff x="3581400" y="3124200"/>
            <a:chExt cx="1676400" cy="1452265"/>
          </a:xfrm>
        </p:grpSpPr>
        <p:sp>
          <p:nvSpPr>
            <p:cNvPr id="4714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4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4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14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714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51207" name="Group 42"/>
          <p:cNvGrpSpPr>
            <a:grpSpLocks/>
          </p:cNvGrpSpPr>
          <p:nvPr/>
        </p:nvGrpSpPr>
        <p:grpSpPr bwMode="auto">
          <a:xfrm>
            <a:off x="6705600" y="2446338"/>
            <a:ext cx="1295400" cy="1450975"/>
            <a:chOff x="3581400" y="3124200"/>
            <a:chExt cx="1295400" cy="1452265"/>
          </a:xfrm>
        </p:grpSpPr>
        <p:sp>
          <p:nvSpPr>
            <p:cNvPr id="47134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35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36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7139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7140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1208" name="Text Box 27"/>
          <p:cNvSpPr txBox="1">
            <a:spLocks noChangeArrowheads="1"/>
          </p:cNvSpPr>
          <p:nvPr/>
        </p:nvSpPr>
        <p:spPr bwMode="auto">
          <a:xfrm>
            <a:off x="585788" y="2566988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209" name="Content Placeholder 2"/>
          <p:cNvSpPr txBox="1">
            <a:spLocks/>
          </p:cNvSpPr>
          <p:nvPr/>
        </p:nvSpPr>
        <p:spPr bwMode="auto">
          <a:xfrm>
            <a:off x="457200" y="4267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STk&gt; (define b (list 1 2))</a:t>
            </a:r>
          </a:p>
        </p:txBody>
      </p:sp>
      <p:grpSp>
        <p:nvGrpSpPr>
          <p:cNvPr id="51210" name="Group 52"/>
          <p:cNvGrpSpPr>
            <a:grpSpLocks/>
          </p:cNvGrpSpPr>
          <p:nvPr/>
        </p:nvGrpSpPr>
        <p:grpSpPr bwMode="auto">
          <a:xfrm>
            <a:off x="949325" y="5221288"/>
            <a:ext cx="2324100" cy="1452562"/>
            <a:chOff x="2933700" y="3124200"/>
            <a:chExt cx="2324100" cy="1452265"/>
          </a:xfrm>
        </p:grpSpPr>
        <p:grpSp>
          <p:nvGrpSpPr>
            <p:cNvPr id="47125" name="Group 53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4712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12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7132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47133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47126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11" name="Group 78"/>
          <p:cNvGrpSpPr>
            <a:grpSpLocks/>
          </p:cNvGrpSpPr>
          <p:nvPr/>
        </p:nvGrpSpPr>
        <p:grpSpPr bwMode="auto">
          <a:xfrm>
            <a:off x="3276600" y="5181600"/>
            <a:ext cx="1295400" cy="1452563"/>
            <a:chOff x="3581400" y="3124200"/>
            <a:chExt cx="1295400" cy="1452265"/>
          </a:xfrm>
        </p:grpSpPr>
        <p:sp>
          <p:nvSpPr>
            <p:cNvPr id="4711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712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712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4712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1212" name="Text Box 27"/>
          <p:cNvSpPr txBox="1">
            <a:spLocks noChangeArrowheads="1"/>
          </p:cNvSpPr>
          <p:nvPr/>
        </p:nvSpPr>
        <p:spPr bwMode="auto">
          <a:xfrm>
            <a:off x="609600" y="5302250"/>
            <a:ext cx="371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891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Accessing Elements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Using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Empty List w/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en-US" smtClean="0"/>
              <a:t> &amp;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(define x (cons 2 ‘())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(first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(rest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3252" name="Group 3"/>
          <p:cNvGrpSpPr>
            <a:grpSpLocks/>
          </p:cNvGrpSpPr>
          <p:nvPr/>
        </p:nvGrpSpPr>
        <p:grpSpPr bwMode="auto">
          <a:xfrm>
            <a:off x="5943600" y="2882900"/>
            <a:ext cx="2667000" cy="2747963"/>
            <a:chOff x="3581400" y="3124200"/>
            <a:chExt cx="1295400" cy="1375913"/>
          </a:xfrm>
        </p:grpSpPr>
        <p:sp>
          <p:nvSpPr>
            <p:cNvPr id="53255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53256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53257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Text Box 27"/>
            <p:cNvSpPr txBox="1">
              <a:spLocks noChangeArrowheads="1"/>
            </p:cNvSpPr>
            <p:nvPr/>
          </p:nvSpPr>
          <p:spPr bwMode="auto">
            <a:xfrm>
              <a:off x="3765049" y="4114800"/>
              <a:ext cx="242301" cy="38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326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326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26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3253" name="Line 25"/>
          <p:cNvSpPr>
            <a:spLocks noChangeShapeType="1"/>
          </p:cNvSpPr>
          <p:nvPr/>
        </p:nvSpPr>
        <p:spPr bwMode="auto">
          <a:xfrm>
            <a:off x="4876800" y="35671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27"/>
          <p:cNvSpPr txBox="1">
            <a:spLocks noChangeArrowheads="1"/>
          </p:cNvSpPr>
          <p:nvPr/>
        </p:nvSpPr>
        <p:spPr bwMode="auto">
          <a:xfrm>
            <a:off x="4378325" y="3182938"/>
            <a:ext cx="4984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truth about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a (list 1 2))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b (list 3 4 5))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c (append a b))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3332163" y="4343400"/>
            <a:ext cx="5354637" cy="2254250"/>
            <a:chOff x="3332427" y="4343400"/>
            <a:chExt cx="5354373" cy="2254155"/>
          </a:xfrm>
        </p:grpSpPr>
        <p:grpSp>
          <p:nvGrpSpPr>
            <p:cNvPr id="55340" name="Group 5"/>
            <p:cNvGrpSpPr>
              <a:grpSpLocks/>
            </p:cNvGrpSpPr>
            <p:nvPr/>
          </p:nvGrpSpPr>
          <p:grpSpPr bwMode="auto">
            <a:xfrm>
              <a:off x="3935413" y="5145087"/>
              <a:ext cx="1676400" cy="1452468"/>
              <a:chOff x="3581400" y="3124200"/>
              <a:chExt cx="1676400" cy="1452170"/>
            </a:xfrm>
          </p:grpSpPr>
          <p:sp>
            <p:nvSpPr>
              <p:cNvPr id="55359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60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61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2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3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5364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65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55341" name="Group 14"/>
            <p:cNvGrpSpPr>
              <a:grpSpLocks/>
            </p:cNvGrpSpPr>
            <p:nvPr/>
          </p:nvGrpSpPr>
          <p:grpSpPr bwMode="auto">
            <a:xfrm>
              <a:off x="5688013" y="5145087"/>
              <a:ext cx="1676400" cy="1452468"/>
              <a:chOff x="3581400" y="3124200"/>
              <a:chExt cx="1676400" cy="1452170"/>
            </a:xfrm>
          </p:grpSpPr>
          <p:sp>
            <p:nvSpPr>
              <p:cNvPr id="55352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53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54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6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5357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58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55342" name="Group 30"/>
            <p:cNvGrpSpPr>
              <a:grpSpLocks/>
            </p:cNvGrpSpPr>
            <p:nvPr/>
          </p:nvGrpSpPr>
          <p:grpSpPr bwMode="auto">
            <a:xfrm>
              <a:off x="7391400" y="5105401"/>
              <a:ext cx="1295400" cy="1451385"/>
              <a:chOff x="3581400" y="3124200"/>
              <a:chExt cx="1295400" cy="1452675"/>
            </a:xfrm>
          </p:grpSpPr>
          <p:sp>
            <p:nvSpPr>
              <p:cNvPr id="55345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46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47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26"/>
              <p:cNvSpPr>
                <a:spLocks noChangeShapeType="1"/>
              </p:cNvSpPr>
              <p:nvPr/>
            </p:nvSpPr>
            <p:spPr bwMode="auto">
              <a:xfrm flipV="1">
                <a:off x="4191001" y="3124200"/>
                <a:ext cx="60960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55350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51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5343" name="Text Box 27"/>
            <p:cNvSpPr txBox="1">
              <a:spLocks noChangeArrowheads="1"/>
            </p:cNvSpPr>
            <p:nvPr/>
          </p:nvSpPr>
          <p:spPr bwMode="auto">
            <a:xfrm>
              <a:off x="3332427" y="4343400"/>
              <a:ext cx="3722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5344" name="Line 26"/>
            <p:cNvSpPr>
              <a:spLocks noChangeShapeType="1"/>
            </p:cNvSpPr>
            <p:nvPr/>
          </p:nvSpPr>
          <p:spPr bwMode="auto">
            <a:xfrm>
              <a:off x="3611563" y="4805065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19075" y="4030663"/>
            <a:ext cx="3209925" cy="2674937"/>
            <a:chOff x="219056" y="4030121"/>
            <a:chExt cx="3209944" cy="2675384"/>
          </a:xfrm>
        </p:grpSpPr>
        <p:grpSp>
          <p:nvGrpSpPr>
            <p:cNvPr id="55323" name="Group 71"/>
            <p:cNvGrpSpPr>
              <a:grpSpLocks/>
            </p:cNvGrpSpPr>
            <p:nvPr/>
          </p:nvGrpSpPr>
          <p:grpSpPr bwMode="auto">
            <a:xfrm>
              <a:off x="430213" y="5253037"/>
              <a:ext cx="1676400" cy="1452468"/>
              <a:chOff x="3581400" y="3124200"/>
              <a:chExt cx="1676400" cy="1452170"/>
            </a:xfrm>
          </p:grpSpPr>
          <p:sp>
            <p:nvSpPr>
              <p:cNvPr id="55333" name="Rectangle 72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34" name="Rectangle 73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35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5338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39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55324" name="Group 79"/>
            <p:cNvGrpSpPr>
              <a:grpSpLocks/>
            </p:cNvGrpSpPr>
            <p:nvPr/>
          </p:nvGrpSpPr>
          <p:grpSpPr bwMode="auto">
            <a:xfrm>
              <a:off x="2133600" y="5213351"/>
              <a:ext cx="1295400" cy="1451385"/>
              <a:chOff x="3581400" y="3124200"/>
              <a:chExt cx="1295400" cy="1452675"/>
            </a:xfrm>
          </p:grpSpPr>
          <p:sp>
            <p:nvSpPr>
              <p:cNvPr id="5532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2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2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0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5331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32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219056" y="403012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55326" name="Line 26"/>
            <p:cNvSpPr>
              <a:spLocks noChangeShapeType="1"/>
            </p:cNvSpPr>
            <p:nvPr/>
          </p:nvSpPr>
          <p:spPr bwMode="auto">
            <a:xfrm>
              <a:off x="498192" y="4491786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3124200" y="5595938"/>
            <a:ext cx="677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" name="Group 125"/>
          <p:cNvGrpSpPr>
            <a:grpSpLocks/>
          </p:cNvGrpSpPr>
          <p:nvPr/>
        </p:nvGrpSpPr>
        <p:grpSpPr bwMode="auto">
          <a:xfrm>
            <a:off x="4659313" y="3457575"/>
            <a:ext cx="3951287" cy="1492250"/>
            <a:chOff x="4659053" y="3457034"/>
            <a:chExt cx="3951547" cy="1492154"/>
          </a:xfrm>
        </p:grpSpPr>
        <p:grpSp>
          <p:nvGrpSpPr>
            <p:cNvPr id="55306" name="Group 108"/>
            <p:cNvGrpSpPr>
              <a:grpSpLocks/>
            </p:cNvGrpSpPr>
            <p:nvPr/>
          </p:nvGrpSpPr>
          <p:grpSpPr bwMode="auto">
            <a:xfrm>
              <a:off x="5611813" y="3496720"/>
              <a:ext cx="1676400" cy="1452468"/>
              <a:chOff x="3581400" y="3124200"/>
              <a:chExt cx="1676400" cy="1452170"/>
            </a:xfrm>
          </p:grpSpPr>
          <p:sp>
            <p:nvSpPr>
              <p:cNvPr id="55316" name="Rectangle 109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17" name="Rectangle 110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18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9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0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5321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22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55307" name="Group 116"/>
            <p:cNvGrpSpPr>
              <a:grpSpLocks/>
            </p:cNvGrpSpPr>
            <p:nvPr/>
          </p:nvGrpSpPr>
          <p:grpSpPr bwMode="auto">
            <a:xfrm>
              <a:off x="7315200" y="3457034"/>
              <a:ext cx="1295400" cy="1451385"/>
              <a:chOff x="3581400" y="3124200"/>
              <a:chExt cx="1295400" cy="1452675"/>
            </a:xfrm>
          </p:grpSpPr>
          <p:sp>
            <p:nvSpPr>
              <p:cNvPr id="55310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11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5312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3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5314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5315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5308" name="Text Box 27"/>
            <p:cNvSpPr txBox="1">
              <a:spLocks noChangeArrowheads="1"/>
            </p:cNvSpPr>
            <p:nvPr/>
          </p:nvSpPr>
          <p:spPr bwMode="auto">
            <a:xfrm>
              <a:off x="4659053" y="3568456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5309" name="Line 26"/>
            <p:cNvSpPr>
              <a:spLocks noChangeShapeType="1"/>
            </p:cNvSpPr>
            <p:nvPr/>
          </p:nvSpPr>
          <p:spPr bwMode="auto">
            <a:xfrm flipV="1">
              <a:off x="4926013" y="3839688"/>
              <a:ext cx="65273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2" name="Line 26"/>
          <p:cNvSpPr>
            <a:spLocks noChangeShapeType="1"/>
          </p:cNvSpPr>
          <p:nvPr/>
        </p:nvSpPr>
        <p:spPr bwMode="auto">
          <a:xfrm flipV="1">
            <a:off x="7924800" y="3429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221760" y="3169800"/>
              <a:ext cx="9345240" cy="368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30760" y="3160800"/>
                <a:ext cx="9364320" cy="370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471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8800" b="1" smtClean="0"/>
              <a:t>Practice Removing Dots</a:t>
            </a:r>
            <a:br>
              <a:rPr lang="en-US" altLang="en-US" sz="8800" b="1" smtClean="0"/>
            </a:br>
            <a:r>
              <a:rPr lang="en-US" alt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1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 . 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STk&gt; (cons 1 (cons 2 '()))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 . (2 .( 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'(1 2)</a:t>
            </a: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6781800" y="685800"/>
            <a:ext cx="2133600" cy="1800225"/>
            <a:chOff x="3581400" y="3124200"/>
            <a:chExt cx="1295400" cy="1466948"/>
          </a:xfrm>
        </p:grpSpPr>
        <p:sp>
          <p:nvSpPr>
            <p:cNvPr id="5122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3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3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Text Box 27"/>
            <p:cNvSpPr txBox="1">
              <a:spLocks noChangeArrowheads="1"/>
            </p:cNvSpPr>
            <p:nvPr/>
          </p:nvSpPr>
          <p:spPr bwMode="auto">
            <a:xfrm>
              <a:off x="3765049" y="4114800"/>
              <a:ext cx="250320" cy="47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23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123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0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1205" name="Line 25"/>
          <p:cNvSpPr>
            <a:spLocks noChangeShapeType="1"/>
          </p:cNvSpPr>
          <p:nvPr/>
        </p:nvSpPr>
        <p:spPr bwMode="auto">
          <a:xfrm>
            <a:off x="5924550" y="1047750"/>
            <a:ext cx="85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00350" y="4217988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24250" y="4191000"/>
            <a:ext cx="1905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81150" y="4152900"/>
            <a:ext cx="685800" cy="217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71900" y="4152900"/>
            <a:ext cx="1905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530725" y="3925888"/>
            <a:ext cx="2324100" cy="1452562"/>
            <a:chOff x="2933700" y="3124200"/>
            <a:chExt cx="2324100" cy="1452265"/>
          </a:xfrm>
        </p:grpSpPr>
        <p:grpSp>
          <p:nvGrpSpPr>
            <p:cNvPr id="51220" name="Group 4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51222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223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224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5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6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1227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51228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51221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6858000" y="3886200"/>
            <a:ext cx="1295400" cy="1452563"/>
            <a:chOff x="3581400" y="3124200"/>
            <a:chExt cx="1295400" cy="1452265"/>
          </a:xfrm>
        </p:grpSpPr>
        <p:sp>
          <p:nvSpPr>
            <p:cNvPr id="5121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5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1218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1219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5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1447800"/>
            <a:ext cx="4495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indent="-742950" algn="l">
              <a:buFontTx/>
              <a:buAutoNum type="alphaUcParenR"/>
              <a:defRPr/>
            </a:pPr>
            <a:r>
              <a:rPr lang="en-US" sz="3200" b="0" dirty="0" smtClean="0">
                <a:latin typeface="+mn-lt"/>
                <a:cs typeface="Courier New" pitchFamily="49" charset="0"/>
              </a:rPr>
              <a:t>Draw the boxes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200" b="0" dirty="0" smtClean="0">
                <a:latin typeface="+mn-lt"/>
                <a:cs typeface="Courier New" pitchFamily="49" charset="0"/>
              </a:rPr>
              <a:t>What scheme would print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200" b="0" dirty="0" smtClean="0">
                <a:latin typeface="+mn-lt"/>
                <a:cs typeface="Courier New" pitchFamily="49" charset="0"/>
              </a:rPr>
              <a:t>Write it with dots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200" b="0" dirty="0" smtClean="0">
                <a:latin typeface="+mn-lt"/>
                <a:cs typeface="Courier New" pitchFamily="49" charset="0"/>
              </a:rPr>
              <a:t>Invent a new puzzle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200" b="0" dirty="0" smtClean="0">
                <a:latin typeface="+mn-lt"/>
                <a:cs typeface="Courier New" pitchFamily="49" charset="0"/>
              </a:rPr>
              <a:t>Stuck!!!</a:t>
            </a:r>
            <a:endParaRPr lang="en-US" sz="32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5940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41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41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941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941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1143000" y="3433763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98788" y="64008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7010400" y="5105400"/>
            <a:ext cx="1295400" cy="1450975"/>
            <a:chOff x="3581400" y="3124200"/>
            <a:chExt cx="1295400" cy="1452675"/>
          </a:xfrm>
        </p:grpSpPr>
        <p:sp>
          <p:nvSpPr>
            <p:cNvPr id="5940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40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940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5940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5940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5711825" y="5448300"/>
            <a:ext cx="11461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0420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044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45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6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0448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0449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0421" name="Group 30"/>
          <p:cNvGrpSpPr>
            <a:grpSpLocks/>
          </p:cNvGrpSpPr>
          <p:nvPr/>
        </p:nvGrpSpPr>
        <p:grpSpPr bwMode="auto">
          <a:xfrm>
            <a:off x="7010400" y="5105400"/>
            <a:ext cx="1295400" cy="1450975"/>
            <a:chOff x="3581400" y="3124200"/>
            <a:chExt cx="1295400" cy="1452675"/>
          </a:xfrm>
        </p:grpSpPr>
        <p:sp>
          <p:nvSpPr>
            <p:cNvPr id="6043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043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044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044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0422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Line 26"/>
          <p:cNvSpPr>
            <a:spLocks noChangeShapeType="1"/>
          </p:cNvSpPr>
          <p:nvPr/>
        </p:nvSpPr>
        <p:spPr bwMode="auto">
          <a:xfrm flipV="1">
            <a:off x="5711825" y="5448300"/>
            <a:ext cx="11461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4776788" y="3652838"/>
            <a:ext cx="2386012" cy="1604962"/>
            <a:chOff x="2490788" y="3124200"/>
            <a:chExt cx="2386012" cy="1604497"/>
          </a:xfrm>
        </p:grpSpPr>
        <p:grpSp>
          <p:nvGrpSpPr>
            <p:cNvPr id="60426" name="Group 21"/>
            <p:cNvGrpSpPr>
              <a:grpSpLocks/>
            </p:cNvGrpSpPr>
            <p:nvPr/>
          </p:nvGrpSpPr>
          <p:grpSpPr bwMode="auto">
            <a:xfrm>
              <a:off x="3581400" y="3124200"/>
              <a:ext cx="1295400" cy="1452170"/>
              <a:chOff x="3581400" y="3124200"/>
              <a:chExt cx="1295400" cy="1452170"/>
            </a:xfrm>
          </p:grpSpPr>
          <p:sp>
            <p:nvSpPr>
              <p:cNvPr id="60428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0429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043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1" name="Line 26"/>
              <p:cNvSpPr>
                <a:spLocks noChangeShapeType="1"/>
              </p:cNvSpPr>
              <p:nvPr/>
            </p:nvSpPr>
            <p:spPr bwMode="auto">
              <a:xfrm>
                <a:off x="44958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2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0433" name="Text Box 28"/>
              <p:cNvSpPr txBox="1">
                <a:spLocks noChangeArrowheads="1"/>
              </p:cNvSpPr>
              <p:nvPr/>
            </p:nvSpPr>
            <p:spPr bwMode="auto">
              <a:xfrm>
                <a:off x="43195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0434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0435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 flipV="1">
              <a:off x="2490788" y="3467099"/>
              <a:ext cx="1090612" cy="12615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2971800" y="57912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1444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147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47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47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8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148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1445" name="Group 30"/>
          <p:cNvGrpSpPr>
            <a:grpSpLocks/>
          </p:cNvGrpSpPr>
          <p:nvPr/>
        </p:nvGrpSpPr>
        <p:grpSpPr bwMode="auto">
          <a:xfrm>
            <a:off x="7010400" y="5105400"/>
            <a:ext cx="1295400" cy="1450975"/>
            <a:chOff x="3581400" y="3124200"/>
            <a:chExt cx="1295400" cy="1452675"/>
          </a:xfrm>
        </p:grpSpPr>
        <p:sp>
          <p:nvSpPr>
            <p:cNvPr id="6146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47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47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147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147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1446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26"/>
          <p:cNvSpPr>
            <a:spLocks noChangeShapeType="1"/>
          </p:cNvSpPr>
          <p:nvPr/>
        </p:nvSpPr>
        <p:spPr bwMode="auto">
          <a:xfrm flipV="1">
            <a:off x="5711825" y="5448300"/>
            <a:ext cx="1146175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8" name="Group 38"/>
          <p:cNvGrpSpPr>
            <a:grpSpLocks/>
          </p:cNvGrpSpPr>
          <p:nvPr/>
        </p:nvGrpSpPr>
        <p:grpSpPr bwMode="auto">
          <a:xfrm>
            <a:off x="4776788" y="3652838"/>
            <a:ext cx="2386012" cy="1604962"/>
            <a:chOff x="2490788" y="3124200"/>
            <a:chExt cx="2386012" cy="1604497"/>
          </a:xfrm>
        </p:grpSpPr>
        <p:grpSp>
          <p:nvGrpSpPr>
            <p:cNvPr id="61459" name="Group 21"/>
            <p:cNvGrpSpPr>
              <a:grpSpLocks/>
            </p:cNvGrpSpPr>
            <p:nvPr/>
          </p:nvGrpSpPr>
          <p:grpSpPr bwMode="auto">
            <a:xfrm>
              <a:off x="3581400" y="3124200"/>
              <a:ext cx="1295400" cy="1452170"/>
              <a:chOff x="3581400" y="3124200"/>
              <a:chExt cx="1295400" cy="1452170"/>
            </a:xfrm>
          </p:grpSpPr>
          <p:sp>
            <p:nvSpPr>
              <p:cNvPr id="61461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462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463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26"/>
              <p:cNvSpPr>
                <a:spLocks noChangeShapeType="1"/>
              </p:cNvSpPr>
              <p:nvPr/>
            </p:nvSpPr>
            <p:spPr bwMode="auto">
              <a:xfrm>
                <a:off x="44958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1466" name="Text Box 28"/>
              <p:cNvSpPr txBox="1">
                <a:spLocks noChangeArrowheads="1"/>
              </p:cNvSpPr>
              <p:nvPr/>
            </p:nvSpPr>
            <p:spPr bwMode="auto">
              <a:xfrm>
                <a:off x="43195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1467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1468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1460" name="Line 26"/>
            <p:cNvSpPr>
              <a:spLocks noChangeShapeType="1"/>
            </p:cNvSpPr>
            <p:nvPr/>
          </p:nvSpPr>
          <p:spPr bwMode="auto">
            <a:xfrm flipV="1">
              <a:off x="2490788" y="3467099"/>
              <a:ext cx="1090612" cy="12615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844675" y="5221288"/>
            <a:ext cx="1508125" cy="36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200400" y="2200275"/>
            <a:ext cx="5105400" cy="2828925"/>
            <a:chOff x="-228600" y="3124200"/>
            <a:chExt cx="5105400" cy="2828208"/>
          </a:xfrm>
        </p:grpSpPr>
        <p:grpSp>
          <p:nvGrpSpPr>
            <p:cNvPr id="61451" name="Group 21"/>
            <p:cNvGrpSpPr>
              <a:grpSpLocks/>
            </p:cNvGrpSpPr>
            <p:nvPr/>
          </p:nvGrpSpPr>
          <p:grpSpPr bwMode="auto">
            <a:xfrm>
              <a:off x="3048000" y="3124200"/>
              <a:ext cx="1828800" cy="2828207"/>
              <a:chOff x="3048000" y="3124200"/>
              <a:chExt cx="1828800" cy="2828207"/>
            </a:xfrm>
          </p:grpSpPr>
          <p:sp>
            <p:nvSpPr>
              <p:cNvPr id="61453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454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455" name="Line 25"/>
              <p:cNvSpPr>
                <a:spLocks noChangeShapeType="1"/>
              </p:cNvSpPr>
              <p:nvPr/>
            </p:nvSpPr>
            <p:spPr bwMode="auto">
              <a:xfrm flipH="1">
                <a:off x="3048000" y="3581400"/>
                <a:ext cx="838200" cy="9949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6" name="Line 26"/>
              <p:cNvSpPr>
                <a:spLocks noChangeShapeType="1"/>
              </p:cNvSpPr>
              <p:nvPr/>
            </p:nvSpPr>
            <p:spPr bwMode="auto">
              <a:xfrm flipH="1">
                <a:off x="4191001" y="3581400"/>
                <a:ext cx="304799" cy="23710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7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1458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1452" name="Line 26"/>
            <p:cNvSpPr>
              <a:spLocks noChangeShapeType="1"/>
            </p:cNvSpPr>
            <p:nvPr/>
          </p:nvSpPr>
          <p:spPr bwMode="auto">
            <a:xfrm flipV="1">
              <a:off x="-228600" y="3467098"/>
              <a:ext cx="3810000" cy="24853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en-US" b="1" dirty="0" smtClean="0"/>
              <a:t> and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(first '("spam" "is" "awesome"))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"spam"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(rest '("spam" "is" "awesome"))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'("is" "awesome")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(first '("spam"))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"spam"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(rest '("spam"))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'()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4800600" y="3695700"/>
            <a:ext cx="4038600" cy="9525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800" dirty="0"/>
              <a:t> returns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first thing in the list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4800600" y="5181600"/>
            <a:ext cx="4038600" cy="13716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rest </a:t>
            </a:r>
            <a:r>
              <a:rPr lang="en-US" sz="2800" dirty="0"/>
              <a:t>returns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/>
              <a:t>everything but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first thing in the list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019800" y="122238"/>
            <a:ext cx="2971800" cy="12954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always start evaluating at the inside parentheses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2468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2497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8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9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2502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2503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2469" name="Group 30"/>
          <p:cNvGrpSpPr>
            <a:grpSpLocks/>
          </p:cNvGrpSpPr>
          <p:nvPr/>
        </p:nvGrpSpPr>
        <p:grpSpPr bwMode="auto">
          <a:xfrm>
            <a:off x="7010400" y="5105400"/>
            <a:ext cx="1295400" cy="1450975"/>
            <a:chOff x="3581400" y="3124200"/>
            <a:chExt cx="1295400" cy="1452675"/>
          </a:xfrm>
        </p:grpSpPr>
        <p:sp>
          <p:nvSpPr>
            <p:cNvPr id="62490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1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92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2495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2496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2470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1" name="Group 21"/>
          <p:cNvGrpSpPr>
            <a:grpSpLocks/>
          </p:cNvGrpSpPr>
          <p:nvPr/>
        </p:nvGrpSpPr>
        <p:grpSpPr bwMode="auto">
          <a:xfrm>
            <a:off x="5867400" y="3652838"/>
            <a:ext cx="1295400" cy="1452562"/>
            <a:chOff x="3581400" y="3124200"/>
            <a:chExt cx="1295400" cy="1452170"/>
          </a:xfrm>
        </p:grpSpPr>
        <p:sp>
          <p:nvSpPr>
            <p:cNvPr id="6248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248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2487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2488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2489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844675" y="5221288"/>
            <a:ext cx="1508125" cy="36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3" name="Group 38"/>
          <p:cNvGrpSpPr>
            <a:grpSpLocks/>
          </p:cNvGrpSpPr>
          <p:nvPr/>
        </p:nvGrpSpPr>
        <p:grpSpPr bwMode="auto">
          <a:xfrm>
            <a:off x="3200400" y="2200275"/>
            <a:ext cx="5105400" cy="2828925"/>
            <a:chOff x="-228600" y="3124200"/>
            <a:chExt cx="5105400" cy="2828208"/>
          </a:xfrm>
        </p:grpSpPr>
        <p:grpSp>
          <p:nvGrpSpPr>
            <p:cNvPr id="62474" name="Group 21"/>
            <p:cNvGrpSpPr>
              <a:grpSpLocks/>
            </p:cNvGrpSpPr>
            <p:nvPr/>
          </p:nvGrpSpPr>
          <p:grpSpPr bwMode="auto">
            <a:xfrm>
              <a:off x="3048000" y="3124200"/>
              <a:ext cx="1828800" cy="2828207"/>
              <a:chOff x="3048000" y="3124200"/>
              <a:chExt cx="1828800" cy="2828207"/>
            </a:xfrm>
          </p:grpSpPr>
          <p:sp>
            <p:nvSpPr>
              <p:cNvPr id="62476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477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2478" name="Line 25"/>
              <p:cNvSpPr>
                <a:spLocks noChangeShapeType="1"/>
              </p:cNvSpPr>
              <p:nvPr/>
            </p:nvSpPr>
            <p:spPr bwMode="auto">
              <a:xfrm flipH="1">
                <a:off x="3048000" y="3581400"/>
                <a:ext cx="838200" cy="9949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26"/>
              <p:cNvSpPr>
                <a:spLocks noChangeShapeType="1"/>
              </p:cNvSpPr>
              <p:nvPr/>
            </p:nvSpPr>
            <p:spPr bwMode="auto">
              <a:xfrm flipH="1">
                <a:off x="4191001" y="3581400"/>
                <a:ext cx="304799" cy="23710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2481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2475" name="Line 26"/>
            <p:cNvSpPr>
              <a:spLocks noChangeShapeType="1"/>
            </p:cNvSpPr>
            <p:nvPr/>
          </p:nvSpPr>
          <p:spPr bwMode="auto">
            <a:xfrm flipV="1">
              <a:off x="-228600" y="3467098"/>
              <a:ext cx="3810000" cy="24853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3492" name="Group 30"/>
          <p:cNvGrpSpPr>
            <a:grpSpLocks/>
          </p:cNvGrpSpPr>
          <p:nvPr/>
        </p:nvGrpSpPr>
        <p:grpSpPr bwMode="auto">
          <a:xfrm>
            <a:off x="6705600" y="4044950"/>
            <a:ext cx="1295400" cy="1450975"/>
            <a:chOff x="3581400" y="3124200"/>
            <a:chExt cx="1295400" cy="1452675"/>
          </a:xfrm>
        </p:grpSpPr>
        <p:sp>
          <p:nvSpPr>
            <p:cNvPr id="6352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2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352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352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3493" name="Group 21"/>
          <p:cNvGrpSpPr>
            <a:grpSpLocks/>
          </p:cNvGrpSpPr>
          <p:nvPr/>
        </p:nvGrpSpPr>
        <p:grpSpPr bwMode="auto">
          <a:xfrm>
            <a:off x="4800600" y="5329238"/>
            <a:ext cx="1295400" cy="1452562"/>
            <a:chOff x="3581400" y="3124200"/>
            <a:chExt cx="1295400" cy="1452170"/>
          </a:xfrm>
        </p:grpSpPr>
        <p:sp>
          <p:nvSpPr>
            <p:cNvPr id="6351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1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15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3518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3519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3520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844675" y="5221288"/>
            <a:ext cx="1508125" cy="36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495" name="Group 38"/>
          <p:cNvGrpSpPr>
            <a:grpSpLocks/>
          </p:cNvGrpSpPr>
          <p:nvPr/>
        </p:nvGrpSpPr>
        <p:grpSpPr bwMode="auto">
          <a:xfrm>
            <a:off x="3316288" y="4038600"/>
            <a:ext cx="3313112" cy="1182688"/>
            <a:chOff x="2020950" y="3124200"/>
            <a:chExt cx="3313050" cy="1182186"/>
          </a:xfrm>
        </p:grpSpPr>
        <p:grpSp>
          <p:nvGrpSpPr>
            <p:cNvPr id="63505" name="Group 21"/>
            <p:cNvGrpSpPr>
              <a:grpSpLocks/>
            </p:cNvGrpSpPr>
            <p:nvPr/>
          </p:nvGrpSpPr>
          <p:grpSpPr bwMode="auto">
            <a:xfrm>
              <a:off x="3581400" y="3124200"/>
              <a:ext cx="1752600" cy="1182186"/>
              <a:chOff x="3581400" y="3124200"/>
              <a:chExt cx="1752600" cy="1182186"/>
            </a:xfrm>
          </p:grpSpPr>
          <p:sp>
            <p:nvSpPr>
              <p:cNvPr id="6350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350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3509" name="Line 25"/>
              <p:cNvSpPr>
                <a:spLocks noChangeShapeType="1"/>
              </p:cNvSpPr>
              <p:nvPr/>
            </p:nvSpPr>
            <p:spPr bwMode="auto">
              <a:xfrm flipH="1">
                <a:off x="3886200" y="3581401"/>
                <a:ext cx="0" cy="7249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0" name="Line 26"/>
              <p:cNvSpPr>
                <a:spLocks noChangeShapeType="1"/>
              </p:cNvSpPr>
              <p:nvPr/>
            </p:nvSpPr>
            <p:spPr bwMode="auto">
              <a:xfrm>
                <a:off x="4495800" y="3581401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1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3512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3506" name="Line 26"/>
            <p:cNvSpPr>
              <a:spLocks noChangeShapeType="1"/>
            </p:cNvSpPr>
            <p:nvPr/>
          </p:nvSpPr>
          <p:spPr bwMode="auto">
            <a:xfrm flipV="1">
              <a:off x="2020950" y="3467097"/>
              <a:ext cx="1560450" cy="6524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6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349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49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50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350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350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3497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4516" name="Group 30"/>
          <p:cNvGrpSpPr>
            <a:grpSpLocks/>
          </p:cNvGrpSpPr>
          <p:nvPr/>
        </p:nvGrpSpPr>
        <p:grpSpPr bwMode="auto">
          <a:xfrm>
            <a:off x="6705600" y="4044950"/>
            <a:ext cx="1295400" cy="1450975"/>
            <a:chOff x="3581400" y="3124200"/>
            <a:chExt cx="1295400" cy="1452675"/>
          </a:xfrm>
        </p:grpSpPr>
        <p:sp>
          <p:nvSpPr>
            <p:cNvPr id="64554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55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56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4559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4560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4517" name="Group 21"/>
          <p:cNvGrpSpPr>
            <a:grpSpLocks/>
          </p:cNvGrpSpPr>
          <p:nvPr/>
        </p:nvGrpSpPr>
        <p:grpSpPr bwMode="auto">
          <a:xfrm>
            <a:off x="4800600" y="5329238"/>
            <a:ext cx="1295400" cy="1452562"/>
            <a:chOff x="3581400" y="3124200"/>
            <a:chExt cx="1295400" cy="1452170"/>
          </a:xfrm>
        </p:grpSpPr>
        <p:sp>
          <p:nvSpPr>
            <p:cNvPr id="6454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4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4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4551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4552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4553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219200" y="4005263"/>
            <a:ext cx="1508125" cy="36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9" name="Group 38"/>
          <p:cNvGrpSpPr>
            <a:grpSpLocks/>
          </p:cNvGrpSpPr>
          <p:nvPr/>
        </p:nvGrpSpPr>
        <p:grpSpPr bwMode="auto">
          <a:xfrm>
            <a:off x="3316288" y="4038600"/>
            <a:ext cx="3313112" cy="1182688"/>
            <a:chOff x="2020950" y="3124200"/>
            <a:chExt cx="3313050" cy="1182186"/>
          </a:xfrm>
        </p:grpSpPr>
        <p:grpSp>
          <p:nvGrpSpPr>
            <p:cNvPr id="64538" name="Group 21"/>
            <p:cNvGrpSpPr>
              <a:grpSpLocks/>
            </p:cNvGrpSpPr>
            <p:nvPr/>
          </p:nvGrpSpPr>
          <p:grpSpPr bwMode="auto">
            <a:xfrm>
              <a:off x="3581400" y="3124200"/>
              <a:ext cx="1752600" cy="1182186"/>
              <a:chOff x="3581400" y="3124200"/>
              <a:chExt cx="1752600" cy="1182186"/>
            </a:xfrm>
          </p:grpSpPr>
          <p:sp>
            <p:nvSpPr>
              <p:cNvPr id="64540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4541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4542" name="Line 25"/>
              <p:cNvSpPr>
                <a:spLocks noChangeShapeType="1"/>
              </p:cNvSpPr>
              <p:nvPr/>
            </p:nvSpPr>
            <p:spPr bwMode="auto">
              <a:xfrm flipH="1">
                <a:off x="3886200" y="3581401"/>
                <a:ext cx="0" cy="7249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3" name="Line 26"/>
              <p:cNvSpPr>
                <a:spLocks noChangeShapeType="1"/>
              </p:cNvSpPr>
              <p:nvPr/>
            </p:nvSpPr>
            <p:spPr bwMode="auto">
              <a:xfrm>
                <a:off x="4495800" y="3581401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4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4545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4539" name="Line 26"/>
            <p:cNvSpPr>
              <a:spLocks noChangeShapeType="1"/>
            </p:cNvSpPr>
            <p:nvPr/>
          </p:nvSpPr>
          <p:spPr bwMode="auto">
            <a:xfrm flipV="1">
              <a:off x="2020950" y="3467097"/>
              <a:ext cx="1560450" cy="6524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20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453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3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3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453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453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4521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906463" y="4708525"/>
            <a:ext cx="3894137" cy="2071688"/>
            <a:chOff x="3581400" y="2505025"/>
            <a:chExt cx="3894161" cy="2071345"/>
          </a:xfrm>
        </p:grpSpPr>
        <p:sp>
          <p:nvSpPr>
            <p:cNvPr id="64524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25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526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26"/>
            <p:cNvSpPr>
              <a:spLocks noChangeShapeType="1"/>
            </p:cNvSpPr>
            <p:nvPr/>
          </p:nvSpPr>
          <p:spPr bwMode="auto">
            <a:xfrm flipV="1">
              <a:off x="4572000" y="2505025"/>
              <a:ext cx="2903561" cy="10763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6" name="Line 26"/>
          <p:cNvSpPr>
            <a:spLocks noChangeShapeType="1"/>
          </p:cNvSpPr>
          <p:nvPr/>
        </p:nvSpPr>
        <p:spPr bwMode="auto">
          <a:xfrm>
            <a:off x="1390650" y="4044950"/>
            <a:ext cx="0" cy="1201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5540" name="Group 30"/>
          <p:cNvGrpSpPr>
            <a:grpSpLocks/>
          </p:cNvGrpSpPr>
          <p:nvPr/>
        </p:nvGrpSpPr>
        <p:grpSpPr bwMode="auto">
          <a:xfrm>
            <a:off x="4648200" y="4121150"/>
            <a:ext cx="1295400" cy="1450975"/>
            <a:chOff x="3581400" y="3124200"/>
            <a:chExt cx="1295400" cy="1452675"/>
          </a:xfrm>
        </p:grpSpPr>
        <p:sp>
          <p:nvSpPr>
            <p:cNvPr id="6557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7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7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558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558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5541" name="Group 21"/>
          <p:cNvGrpSpPr>
            <a:grpSpLocks/>
          </p:cNvGrpSpPr>
          <p:nvPr/>
        </p:nvGrpSpPr>
        <p:grpSpPr bwMode="auto">
          <a:xfrm>
            <a:off x="2743200" y="5405438"/>
            <a:ext cx="1295400" cy="1452562"/>
            <a:chOff x="3581400" y="3124200"/>
            <a:chExt cx="1295400" cy="1452170"/>
          </a:xfrm>
        </p:grpSpPr>
        <p:sp>
          <p:nvSpPr>
            <p:cNvPr id="6556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6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7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5573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557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557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219200" y="4005263"/>
            <a:ext cx="1508125" cy="36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43" name="Group 21"/>
          <p:cNvGrpSpPr>
            <a:grpSpLocks/>
          </p:cNvGrpSpPr>
          <p:nvPr/>
        </p:nvGrpSpPr>
        <p:grpSpPr bwMode="auto">
          <a:xfrm>
            <a:off x="2819400" y="4114800"/>
            <a:ext cx="1752600" cy="1182688"/>
            <a:chOff x="3581400" y="3124200"/>
            <a:chExt cx="1752600" cy="1182186"/>
          </a:xfrm>
        </p:grpSpPr>
        <p:sp>
          <p:nvSpPr>
            <p:cNvPr id="6556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6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64" name="Line 25"/>
            <p:cNvSpPr>
              <a:spLocks noChangeShapeType="1"/>
            </p:cNvSpPr>
            <p:nvPr/>
          </p:nvSpPr>
          <p:spPr bwMode="auto">
            <a:xfrm flipH="1">
              <a:off x="3886200" y="3581401"/>
              <a:ext cx="0" cy="724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26"/>
            <p:cNvSpPr>
              <a:spLocks noChangeShapeType="1"/>
            </p:cNvSpPr>
            <p:nvPr/>
          </p:nvSpPr>
          <p:spPr bwMode="auto">
            <a:xfrm>
              <a:off x="4495800" y="3581401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556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5544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5555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56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57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556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556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5545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6" name="Group 21"/>
          <p:cNvGrpSpPr>
            <a:grpSpLocks/>
          </p:cNvGrpSpPr>
          <p:nvPr/>
        </p:nvGrpSpPr>
        <p:grpSpPr bwMode="auto">
          <a:xfrm>
            <a:off x="906463" y="4554538"/>
            <a:ext cx="1836737" cy="1479550"/>
            <a:chOff x="3581400" y="3097650"/>
            <a:chExt cx="1836761" cy="1478720"/>
          </a:xfrm>
        </p:grpSpPr>
        <p:sp>
          <p:nvSpPr>
            <p:cNvPr id="65548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49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5550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26"/>
            <p:cNvSpPr>
              <a:spLocks noChangeShapeType="1"/>
            </p:cNvSpPr>
            <p:nvPr/>
          </p:nvSpPr>
          <p:spPr bwMode="auto">
            <a:xfrm flipV="1">
              <a:off x="4572000" y="3097650"/>
              <a:ext cx="846161" cy="4837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5553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5554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5547" name="Line 26"/>
          <p:cNvSpPr>
            <a:spLocks noChangeShapeType="1"/>
          </p:cNvSpPr>
          <p:nvPr/>
        </p:nvSpPr>
        <p:spPr bwMode="auto">
          <a:xfrm>
            <a:off x="1371600" y="4038600"/>
            <a:ext cx="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Removing Dots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0" y="2332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1 '())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(cons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(cons 3 4)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(cons 5 '()))))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cs typeface="Courier New" panose="02070309020205020404" pitchFamily="49" charset="0"/>
            </a:endParaRPr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4648200" y="4121150"/>
            <a:ext cx="1295400" cy="1450975"/>
            <a:chOff x="3581400" y="3124200"/>
            <a:chExt cx="1295400" cy="1452675"/>
          </a:xfrm>
        </p:grpSpPr>
        <p:sp>
          <p:nvSpPr>
            <p:cNvPr id="66607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8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9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6612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613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6565" name="Group 21"/>
          <p:cNvGrpSpPr>
            <a:grpSpLocks/>
          </p:cNvGrpSpPr>
          <p:nvPr/>
        </p:nvGrpSpPr>
        <p:grpSpPr bwMode="auto">
          <a:xfrm>
            <a:off x="2743200" y="5405438"/>
            <a:ext cx="1295400" cy="1452562"/>
            <a:chOff x="3581400" y="3124200"/>
            <a:chExt cx="1295400" cy="1452170"/>
          </a:xfrm>
        </p:grpSpPr>
        <p:sp>
          <p:nvSpPr>
            <p:cNvPr id="6659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60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6604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6605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606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88938" y="2863850"/>
            <a:ext cx="1508125" cy="36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67" name="Group 21"/>
          <p:cNvGrpSpPr>
            <a:grpSpLocks/>
          </p:cNvGrpSpPr>
          <p:nvPr/>
        </p:nvGrpSpPr>
        <p:grpSpPr bwMode="auto">
          <a:xfrm>
            <a:off x="2819400" y="4114800"/>
            <a:ext cx="1752600" cy="1182688"/>
            <a:chOff x="3581400" y="3124200"/>
            <a:chExt cx="1752600" cy="1182186"/>
          </a:xfrm>
        </p:grpSpPr>
        <p:sp>
          <p:nvSpPr>
            <p:cNvPr id="6659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95" name="Line 25"/>
            <p:cNvSpPr>
              <a:spLocks noChangeShapeType="1"/>
            </p:cNvSpPr>
            <p:nvPr/>
          </p:nvSpPr>
          <p:spPr bwMode="auto">
            <a:xfrm flipH="1">
              <a:off x="3886200" y="3581401"/>
              <a:ext cx="0" cy="724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Line 26"/>
            <p:cNvSpPr>
              <a:spLocks noChangeShapeType="1"/>
            </p:cNvSpPr>
            <p:nvPr/>
          </p:nvSpPr>
          <p:spPr bwMode="auto">
            <a:xfrm>
              <a:off x="4495800" y="3581401"/>
              <a:ext cx="838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59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6568" name="Group 30"/>
          <p:cNvGrpSpPr>
            <a:grpSpLocks/>
          </p:cNvGrpSpPr>
          <p:nvPr/>
        </p:nvGrpSpPr>
        <p:grpSpPr bwMode="auto">
          <a:xfrm>
            <a:off x="4648200" y="2444750"/>
            <a:ext cx="1295400" cy="1450975"/>
            <a:chOff x="3581400" y="3124200"/>
            <a:chExt cx="1295400" cy="1452675"/>
          </a:xfrm>
        </p:grpSpPr>
        <p:sp>
          <p:nvSpPr>
            <p:cNvPr id="6658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6591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592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6569" name="Line 26"/>
          <p:cNvSpPr>
            <a:spLocks noChangeShapeType="1"/>
          </p:cNvSpPr>
          <p:nvPr/>
        </p:nvSpPr>
        <p:spPr bwMode="auto">
          <a:xfrm flipV="1">
            <a:off x="3962400" y="2747963"/>
            <a:ext cx="6778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70" name="Group 21"/>
          <p:cNvGrpSpPr>
            <a:grpSpLocks/>
          </p:cNvGrpSpPr>
          <p:nvPr/>
        </p:nvGrpSpPr>
        <p:grpSpPr bwMode="auto">
          <a:xfrm>
            <a:off x="906463" y="4554538"/>
            <a:ext cx="1836737" cy="1479550"/>
            <a:chOff x="3581400" y="3097650"/>
            <a:chExt cx="1836761" cy="1478720"/>
          </a:xfrm>
        </p:grpSpPr>
        <p:sp>
          <p:nvSpPr>
            <p:cNvPr id="6657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8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Line 26"/>
            <p:cNvSpPr>
              <a:spLocks noChangeShapeType="1"/>
            </p:cNvSpPr>
            <p:nvPr/>
          </p:nvSpPr>
          <p:spPr bwMode="auto">
            <a:xfrm flipV="1">
              <a:off x="4572000" y="3097650"/>
              <a:ext cx="846161" cy="4837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658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58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66571" name="Line 26"/>
          <p:cNvSpPr>
            <a:spLocks noChangeShapeType="1"/>
          </p:cNvSpPr>
          <p:nvPr/>
        </p:nvSpPr>
        <p:spPr bwMode="auto">
          <a:xfrm>
            <a:off x="1371600" y="4038600"/>
            <a:ext cx="0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21"/>
          <p:cNvGrpSpPr>
            <a:grpSpLocks/>
          </p:cNvGrpSpPr>
          <p:nvPr/>
        </p:nvGrpSpPr>
        <p:grpSpPr bwMode="auto">
          <a:xfrm>
            <a:off x="1820863" y="1330325"/>
            <a:ext cx="2674937" cy="3132138"/>
            <a:chOff x="3581400" y="3124200"/>
            <a:chExt cx="2674960" cy="3132582"/>
          </a:xfrm>
        </p:grpSpPr>
        <p:sp>
          <p:nvSpPr>
            <p:cNvPr id="66573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4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6575" name="Line 25"/>
            <p:cNvSpPr>
              <a:spLocks noChangeShapeType="1"/>
            </p:cNvSpPr>
            <p:nvPr/>
          </p:nvSpPr>
          <p:spPr bwMode="auto">
            <a:xfrm>
              <a:off x="3886199" y="3581400"/>
              <a:ext cx="2370161" cy="961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26"/>
            <p:cNvSpPr>
              <a:spLocks noChangeShapeType="1"/>
            </p:cNvSpPr>
            <p:nvPr/>
          </p:nvSpPr>
          <p:spPr bwMode="auto">
            <a:xfrm flipH="1">
              <a:off x="3657600" y="3581400"/>
              <a:ext cx="838200" cy="26753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7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657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7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925513" y="1563688"/>
            <a:ext cx="2324100" cy="990600"/>
            <a:chOff x="2933700" y="3124200"/>
            <a:chExt cx="2324100" cy="990600"/>
          </a:xfrm>
        </p:grpSpPr>
        <p:grpSp>
          <p:nvGrpSpPr>
            <p:cNvPr id="67629" name="Group 4"/>
            <p:cNvGrpSpPr>
              <a:grpSpLocks/>
            </p:cNvGrpSpPr>
            <p:nvPr/>
          </p:nvGrpSpPr>
          <p:grpSpPr bwMode="auto">
            <a:xfrm>
              <a:off x="3581400" y="3124200"/>
              <a:ext cx="1676400" cy="990600"/>
              <a:chOff x="3581400" y="3124200"/>
              <a:chExt cx="1676400" cy="990600"/>
            </a:xfrm>
          </p:grpSpPr>
          <p:sp>
            <p:nvSpPr>
              <p:cNvPr id="67631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7632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7633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4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5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67636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67630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88" name="Group 15"/>
          <p:cNvGrpSpPr>
            <a:grpSpLocks/>
          </p:cNvGrpSpPr>
          <p:nvPr/>
        </p:nvGrpSpPr>
        <p:grpSpPr bwMode="auto">
          <a:xfrm>
            <a:off x="3325813" y="1563688"/>
            <a:ext cx="1676400" cy="1452562"/>
            <a:chOff x="3581400" y="3124200"/>
            <a:chExt cx="1676400" cy="1452265"/>
          </a:xfrm>
        </p:grpSpPr>
        <p:sp>
          <p:nvSpPr>
            <p:cNvPr id="6762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2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5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762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762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7589" name="Group 34"/>
          <p:cNvGrpSpPr>
            <a:grpSpLocks/>
          </p:cNvGrpSpPr>
          <p:nvPr/>
        </p:nvGrpSpPr>
        <p:grpSpPr bwMode="auto">
          <a:xfrm>
            <a:off x="5002213" y="1563688"/>
            <a:ext cx="1676400" cy="990600"/>
            <a:chOff x="3581400" y="3124200"/>
            <a:chExt cx="1676400" cy="990600"/>
          </a:xfrm>
        </p:grpSpPr>
        <p:sp>
          <p:nvSpPr>
            <p:cNvPr id="67616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7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8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762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7590" name="Group 42"/>
          <p:cNvGrpSpPr>
            <a:grpSpLocks/>
          </p:cNvGrpSpPr>
          <p:nvPr/>
        </p:nvGrpSpPr>
        <p:grpSpPr bwMode="auto">
          <a:xfrm>
            <a:off x="6705600" y="1524000"/>
            <a:ext cx="1295400" cy="1450975"/>
            <a:chOff x="3581400" y="3124200"/>
            <a:chExt cx="1295400" cy="1452675"/>
          </a:xfrm>
        </p:grpSpPr>
        <p:sp>
          <p:nvSpPr>
            <p:cNvPr id="67609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0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11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7614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7615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7591" name="Group 30"/>
          <p:cNvGrpSpPr>
            <a:grpSpLocks/>
          </p:cNvGrpSpPr>
          <p:nvPr/>
        </p:nvGrpSpPr>
        <p:grpSpPr bwMode="auto">
          <a:xfrm>
            <a:off x="1676400" y="2659063"/>
            <a:ext cx="1295400" cy="1450975"/>
            <a:chOff x="3581400" y="3124200"/>
            <a:chExt cx="1295400" cy="1452675"/>
          </a:xfrm>
        </p:grpSpPr>
        <p:sp>
          <p:nvSpPr>
            <p:cNvPr id="67602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3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604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7607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7608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grpSp>
        <p:nvGrpSpPr>
          <p:cNvPr id="67592" name="Group 21"/>
          <p:cNvGrpSpPr>
            <a:grpSpLocks/>
          </p:cNvGrpSpPr>
          <p:nvPr/>
        </p:nvGrpSpPr>
        <p:grpSpPr bwMode="auto">
          <a:xfrm>
            <a:off x="5078413" y="2655888"/>
            <a:ext cx="1295400" cy="1452562"/>
            <a:chOff x="3581400" y="3124200"/>
            <a:chExt cx="1295400" cy="1452170"/>
          </a:xfrm>
        </p:grpSpPr>
        <p:sp>
          <p:nvSpPr>
            <p:cNvPr id="67594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595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596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Line 26"/>
            <p:cNvSpPr>
              <a:spLocks noChangeShapeType="1"/>
            </p:cNvSpPr>
            <p:nvPr/>
          </p:nvSpPr>
          <p:spPr bwMode="auto">
            <a:xfrm>
              <a:off x="44958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7599" name="Text Box 28"/>
            <p:cNvSpPr txBox="1">
              <a:spLocks noChangeArrowheads="1"/>
            </p:cNvSpPr>
            <p:nvPr/>
          </p:nvSpPr>
          <p:spPr bwMode="auto">
            <a:xfrm>
              <a:off x="4319588" y="4114800"/>
              <a:ext cx="356188" cy="46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7600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first</a:t>
              </a:r>
            </a:p>
          </p:txBody>
        </p:sp>
        <p:sp>
          <p:nvSpPr>
            <p:cNvPr id="67601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rest</a:t>
              </a: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" y="4160838"/>
            <a:ext cx="845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((1) 2 (3 . 4) 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((1.()).(2.((3.4).(5.()))))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1685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1686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5875" cy="4886325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901201" y="1389470"/>
            <a:ext cx="3124200" cy="19812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800" b="1" dirty="0"/>
              <a:t> and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rest </a:t>
            </a:r>
            <a:r>
              <a:rPr lang="en-US" sz="2800" dirty="0"/>
              <a:t>MUST be called on a list with at least one element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67040" y="27144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7680" y="27050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6" y="4760140"/>
            <a:ext cx="90011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http://www.youtube.com/watch?v=pzRmNYA8LlY</a:t>
            </a:r>
          </a:p>
        </p:txBody>
      </p:sp>
      <p:pic>
        <p:nvPicPr>
          <p:cNvPr id="7373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alt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8601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null?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&gt; (null? '())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&gt; (null? '("spam"))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&gt; (null? 42)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  <a:endParaRPr lang="en-US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562600" y="1752600"/>
            <a:ext cx="3124200" cy="19812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null?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returns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sz="2800" dirty="0"/>
              <a:t> if the argument is a list with zero elements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562600" y="4144963"/>
            <a:ext cx="3124200" cy="1981200"/>
          </a:xfrm>
          <a:prstGeom prst="borderCallout1">
            <a:avLst>
              <a:gd name="adj1" fmla="val 100869"/>
              <a:gd name="adj2" fmla="val 63129"/>
              <a:gd name="adj3" fmla="val 99967"/>
              <a:gd name="adj4" fmla="val 502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This helps us avoid the errors from the previous slide!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704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Scheme is BEAUTIFUL!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We don’t need no stinkin’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(cons x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(lambda (which)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'first)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'rest)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(else (error "Bad message"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			    which)))))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(first pair)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(pair 'first))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5086350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(define (rest pair)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(pair 'rest))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Try to use this new cons!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Does it work the same way as before? 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Yes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No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I don’t know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15400" y="3205440"/>
              <a:ext cx="1969200" cy="92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040" y="3196080"/>
                <a:ext cx="1987920" cy="9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Big-O</a:t>
            </a:r>
          </a:p>
        </p:txBody>
      </p:sp>
      <p:sp>
        <p:nvSpPr>
          <p:cNvPr id="94211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2013-01-24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Thursday – Week 0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Lecture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the runtime of this? 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(mystery a 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b)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a (first b)) (se a b))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b)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  (mystery a (bf b))))))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mtClean="0">
                <a:cs typeface="Courier New" panose="02070309020205020404" pitchFamily="49" charset="0"/>
              </a:rPr>
              <a:t>A) Constant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mtClean="0">
                <a:cs typeface="Courier New" panose="02070309020205020404" pitchFamily="49" charset="0"/>
              </a:rPr>
              <a:t>B) Linear runtime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mtClean="0">
                <a:cs typeface="Courier New" panose="02070309020205020404" pitchFamily="49" charset="0"/>
              </a:rPr>
              <a:t>C) Linear*Linear (quadratic)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mtClean="0">
                <a:cs typeface="Courier New" panose="02070309020205020404" pitchFamily="49" charset="0"/>
              </a:rPr>
              <a:t>D) Something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en-US" smtClean="0">
                <a:cs typeface="Courier New" panose="02070309020205020404" pitchFamily="49" charset="0"/>
              </a:rPr>
              <a:t>E) No clue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en-US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4" name="Left Arrow 3"/>
          <p:cNvSpPr/>
          <p:nvPr/>
        </p:nvSpPr>
        <p:spPr>
          <a:xfrm>
            <a:off x="3048000" y="4441825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800600" y="4179888"/>
            <a:ext cx="43434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2800">
                <a:cs typeface="Courier New" panose="02070309020205020404" pitchFamily="49" charset="0"/>
              </a:rPr>
              <a:t>Try to guess what type of thing the variables </a:t>
            </a:r>
            <a:r>
              <a:rPr lang="pt-B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altLang="en-US" sz="2800">
                <a:cs typeface="Courier New" panose="02070309020205020404" pitchFamily="49" charset="0"/>
              </a:rPr>
              <a:t> &amp; </a:t>
            </a:r>
            <a:r>
              <a:rPr lang="pt-BR" alt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pt-BR" altLang="en-US" sz="2800">
                <a:cs typeface="Courier New" panose="02070309020205020404" pitchFamily="49" charset="0"/>
              </a:rPr>
              <a:t> will be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2800">
                <a:cs typeface="Courier New" panose="02070309020205020404" pitchFamily="49" charset="0"/>
              </a:rPr>
              <a:t>Try to come up with (small) input that triggers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Bad variable names!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your code harder to read!</a:t>
            </a:r>
          </a:p>
          <a:p>
            <a:pPr lvl="1"/>
            <a:r>
              <a:rPr lang="en-US" altLang="en-US" smtClean="0"/>
              <a:t>Don’t do this!</a:t>
            </a:r>
          </a:p>
          <a:p>
            <a:r>
              <a:rPr lang="en-US" altLang="en-US" smtClean="0"/>
              <a:t>Even though we do</a:t>
            </a:r>
          </a:p>
          <a:p>
            <a:pPr lvl="1"/>
            <a:r>
              <a:rPr lang="en-US" altLang="en-US" smtClean="0"/>
              <a:t>We will use bad variable names on exams so that you have to read/understand the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Better variable names! 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54752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7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(7)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(1 2 5 8)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89288" y="3962400"/>
            <a:ext cx="4735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9288" y="3505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971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830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500" smtClean="0"/>
              <a:t>Insert 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8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(2 5 6 8 9)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2128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(se 8</a:t>
            </a:r>
            <a:r>
              <a:rPr lang="en-US" alt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 ’</a:t>
            </a:r>
            <a:r>
              <a:rPr lang="en-GB" altLang="en-US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(9))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98324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325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9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(2 5 6 9)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98321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2 </a:t>
              </a:r>
            </a:p>
          </p:txBody>
        </p:sp>
        <p:sp>
          <p:nvSpPr>
            <p:cNvPr id="98322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323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(5 6 9))</a:t>
              </a:r>
              <a:endPara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11388" y="3700463"/>
            <a:ext cx="7385050" cy="2562225"/>
            <a:chOff x="2914" y="3301"/>
            <a:chExt cx="3139" cy="912"/>
          </a:xfrm>
        </p:grpSpPr>
        <p:sp>
          <p:nvSpPr>
            <p:cNvPr id="98318" name="Text Box 7"/>
            <p:cNvSpPr txBox="1">
              <a:spLocks noChangeArrowheads="1"/>
            </p:cNvSpPr>
            <p:nvPr/>
          </p:nvSpPr>
          <p:spPr bwMode="auto">
            <a:xfrm>
              <a:off x="2914" y="3301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5 </a:t>
              </a:r>
            </a:p>
          </p:txBody>
        </p:sp>
        <p:sp>
          <p:nvSpPr>
            <p:cNvPr id="98319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320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(6 9)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98315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(se 6  </a:t>
              </a:r>
            </a:p>
          </p:txBody>
        </p:sp>
        <p:sp>
          <p:nvSpPr>
            <p:cNvPr id="98316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317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insert 8 </a:t>
              </a:r>
              <a:r>
                <a:rPr lang="en-US" alt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2 (se 5 (se 6 (se 8 </a:t>
            </a:r>
            <a:r>
              <a:rPr lang="en-US" alt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(9)))))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altLang="en-US" b="1" smtClean="0"/>
              <a:t> and </a:t>
            </a:r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93838"/>
            <a:ext cx="9372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cs typeface="Courier New" panose="02070309020205020404" pitchFamily="49" charset="0"/>
              </a:rPr>
              <a:t>Which one of these will return 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 </a:t>
            </a:r>
          </a:p>
          <a:p>
            <a:pPr marL="0" indent="0">
              <a:buNone/>
            </a:pPr>
            <a:r>
              <a:rPr lang="en-US" altLang="en-US" sz="2800" dirty="0" smtClean="0">
                <a:cs typeface="Courier New" panose="02070309020205020404" pitchFamily="49" charset="0"/>
              </a:rPr>
              <a:t>A. 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(rest (first '(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spam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42 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CS60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cs typeface="Courier New" panose="02070309020205020404" pitchFamily="49" charset="0"/>
              </a:rPr>
              <a:t>B</a:t>
            </a:r>
            <a:r>
              <a:rPr lang="en-US" altLang="en-US" sz="2800" dirty="0" smtClean="0">
                <a:cs typeface="Courier New" panose="02070309020205020404" pitchFamily="49" charset="0"/>
              </a:rPr>
              <a:t>.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(first (rest (rest '(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spam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42 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CS60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))))</a:t>
            </a:r>
          </a:p>
          <a:p>
            <a:pPr marL="0" indent="0">
              <a:buNone/>
            </a:pPr>
            <a:r>
              <a:rPr lang="en-US" altLang="en-US" sz="2800" dirty="0">
                <a:cs typeface="Courier New" panose="02070309020205020404" pitchFamily="49" charset="0"/>
              </a:rPr>
              <a:t>C</a:t>
            </a:r>
            <a:r>
              <a:rPr lang="en-US" altLang="en-US" sz="2800" dirty="0" smtClean="0"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(first (rest '(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spam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42 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CS60</a:t>
            </a:r>
            <a:r>
              <a:rPr lang="de-DE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endParaRPr lang="en-US" altLang="en-US" sz="2800" dirty="0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 smtClean="0"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cs typeface="Courier New" panose="02070309020205020404" pitchFamily="49" charset="0"/>
              </a:rPr>
              <a:t>D. I’m not sure</a:t>
            </a: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151920" y="654480"/>
              <a:ext cx="8865000" cy="461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2360" y="647640"/>
                <a:ext cx="8877960" cy="46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Best vs. Worst Case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num sent)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((empty? sent)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((&lt; num (first sent)) (se num sent))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(else (se (first sent)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(insert num (bf sent))))))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8610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1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(1 2 3 4 5 6 7 8)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STk&gt;(insert 9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(2 3 4 5 6 7 8 9)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298950" y="46482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BEST CASE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98950" y="6019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WORST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Assumptions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en-US" smtClean="0"/>
              <a:t>We want something independent of the speed of the computer</a:t>
            </a:r>
          </a:p>
          <a:p>
            <a:r>
              <a:rPr lang="en-US" altLang="en-US" smtClean="0"/>
              <a:t>We typically use N which is some reference to the “size” of the data. </a:t>
            </a:r>
          </a:p>
          <a:p>
            <a:pPr lvl="1"/>
            <a:r>
              <a:rPr lang="en-US" altLang="en-US" smtClean="0"/>
              <a:t>It might be the variable N (in factorial) </a:t>
            </a:r>
          </a:p>
          <a:p>
            <a:pPr lvl="1"/>
            <a:r>
              <a:rPr lang="en-US" altLang="en-US" smtClean="0"/>
              <a:t>It might be the size of your sentence</a:t>
            </a:r>
          </a:p>
          <a:p>
            <a:r>
              <a:rPr lang="en-US" altLang="en-US" smtClean="0"/>
              <a:t>We don’t care about constant factors</a:t>
            </a:r>
          </a:p>
          <a:p>
            <a:pPr lvl="1"/>
            <a:r>
              <a:rPr lang="en-US" altLang="en-US" smtClean="0"/>
              <a:t>This is pretty silly in some cases but makes the math more beautiful</a:t>
            </a:r>
          </a:p>
          <a:p>
            <a:r>
              <a:rPr lang="en-US" altLang="en-US" b="1" smtClean="0"/>
              <a:t>We typically think about the worst case!</a:t>
            </a:r>
          </a:p>
          <a:p>
            <a:r>
              <a:rPr lang="en-US" altLang="en-US" smtClean="0"/>
              <a:t>It only matters for BIG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the runtime of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(define (sort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(if (empty?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sent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(insert (first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      (sort (bf sent)))))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Constant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Linear*Linear (quadratic)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Something else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No clue!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00600" y="4495800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STk&gt;(sort </a:t>
            </a:r>
            <a:r>
              <a:rPr lang="en-US" alt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 3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US" alt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altLang="en-US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03444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445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(8 3 9)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03441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8 </a:t>
              </a:r>
            </a:p>
          </p:txBody>
        </p:sp>
        <p:sp>
          <p:nvSpPr>
            <p:cNvPr id="103442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443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(3 9))</a:t>
              </a:r>
              <a:endPara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03438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3 </a:t>
              </a:r>
            </a:p>
          </p:txBody>
        </p:sp>
        <p:sp>
          <p:nvSpPr>
            <p:cNvPr id="103439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440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03435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anose="02070309020205020404" pitchFamily="49" charset="0"/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9 </a:t>
              </a:r>
            </a:p>
          </p:txBody>
        </p:sp>
        <p:sp>
          <p:nvSpPr>
            <p:cNvPr id="103436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3437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(sort </a:t>
              </a:r>
              <a:r>
                <a:rPr lang="en-US" alt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altLang="en-US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()</a:t>
              </a:r>
              <a:r>
                <a:rPr lang="en-GB" altLang="en-US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anose="02070309020205020404" pitchFamily="49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(insert 8 (insert 3 (insert 9 </a:t>
            </a:r>
            <a:r>
              <a:rPr lang="en-US" alt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altLang="en-US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499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1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0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1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652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6521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6524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6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7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5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753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38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7545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46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5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4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4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60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62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8563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8582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83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56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6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857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75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7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78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How to use </a:t>
            </a:r>
            <a:r>
              <a:rPr lang="en-US" b="1" dirty="0" smtClean="0">
                <a:latin typeface="Courier New" pitchFamily="49" charset="0"/>
              </a:rPr>
              <a:t>Let 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sz="3600" dirty="0" smtClean="0">
                <a:latin typeface="+mn-lt"/>
                <a:cs typeface="Courier New" pitchFamily="49" charset="0"/>
              </a:rPr>
              <a:t>(create new variables in definitions)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477000" cy="4411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</a:rPr>
              <a:t>let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(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&lt;variable1&gt;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value1&gt;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9933FF"/>
                </a:solidFill>
                <a:latin typeface="Courier New" pitchFamily="49" charset="0"/>
              </a:rPr>
              <a:t> 	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&lt;variable2&gt;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value2&gt;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endParaRPr lang="en-US" dirty="0" smtClean="0">
              <a:latin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&lt;body&gt;	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191000"/>
            <a:ext cx="2895600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(define (spam)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(let ([a 3]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   [b 4])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(+ a b)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Debugging in Racket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52400" y="2560638"/>
            <a:ext cx="57150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(require racket/trace)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(trace fac)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1100"/>
            <a:ext cx="3114675" cy="567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219200" y="4389438"/>
            <a:ext cx="3502025" cy="1646237"/>
          </a:xfrm>
          <a:prstGeom prst="borderCallout1">
            <a:avLst>
              <a:gd name="adj1" fmla="val 1470"/>
              <a:gd name="adj2" fmla="val 14054"/>
              <a:gd name="adj3" fmla="val -47336"/>
              <a:gd name="adj4" fmla="val 1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Use this to see what recursive calls get made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1181100"/>
            <a:ext cx="2362200" cy="1165225"/>
          </a:xfrm>
          <a:prstGeom prst="borderCallout1">
            <a:avLst>
              <a:gd name="adj1" fmla="val 103408"/>
              <a:gd name="adj2" fmla="val 76505"/>
              <a:gd name="adj3" fmla="val 130500"/>
              <a:gd name="adj4" fmla="val 6877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Import the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3002</Words>
  <Application>Microsoft Office PowerPoint</Application>
  <PresentationFormat>On-screen Show (4:3)</PresentationFormat>
  <Paragraphs>938</Paragraphs>
  <Slides>99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9" baseType="lpstr">
      <vt:lpstr>Arial Unicode MS</vt:lpstr>
      <vt:lpstr>Arial</vt:lpstr>
      <vt:lpstr>Arial Rounded MT Bold</vt:lpstr>
      <vt:lpstr>Calibri</vt:lpstr>
      <vt:lpstr>Courier New</vt:lpstr>
      <vt:lpstr>Impact</vt:lpstr>
      <vt:lpstr>StarSymbol</vt:lpstr>
      <vt:lpstr>Times New Roman</vt:lpstr>
      <vt:lpstr>Wingdings</vt:lpstr>
      <vt:lpstr>Office Theme</vt:lpstr>
      <vt:lpstr>CS  60</vt:lpstr>
      <vt:lpstr>Lecture 02 - Learning Goals</vt:lpstr>
      <vt:lpstr>Warm-up – Write Factorial  (You can start before class)</vt:lpstr>
      <vt:lpstr>How’s HW 0 going?</vt:lpstr>
      <vt:lpstr>Racket Lists (Accessors) DEMO</vt:lpstr>
      <vt:lpstr>first and rest</vt:lpstr>
      <vt:lpstr>PowerPoint Presentation</vt:lpstr>
      <vt:lpstr>null?</vt:lpstr>
      <vt:lpstr>first and rest</vt:lpstr>
      <vt:lpstr>Recursion with Racket Lists  (as input)</vt:lpstr>
      <vt:lpstr>Forward</vt:lpstr>
      <vt:lpstr>Write Length  (modify fact)</vt:lpstr>
      <vt:lpstr>Write the Forward trace of length </vt:lpstr>
      <vt:lpstr>Extra Practice – Count-Ones</vt:lpstr>
      <vt:lpstr>PowerPoint Presentation</vt:lpstr>
      <vt:lpstr>Extra Practice – adder</vt:lpstr>
      <vt:lpstr>PowerPoint Presentation</vt:lpstr>
      <vt:lpstr>Racket Lists (Creators) DEMO</vt:lpstr>
      <vt:lpstr>Image Credits</vt:lpstr>
      <vt:lpstr>list</vt:lpstr>
      <vt:lpstr>append</vt:lpstr>
      <vt:lpstr>cons</vt:lpstr>
      <vt:lpstr>cons</vt:lpstr>
      <vt:lpstr>append</vt:lpstr>
      <vt:lpstr>list</vt:lpstr>
      <vt:lpstr>cons</vt:lpstr>
      <vt:lpstr>append</vt:lpstr>
      <vt:lpstr>cons</vt:lpstr>
      <vt:lpstr>list</vt:lpstr>
      <vt:lpstr>Lists Are Pairs</vt:lpstr>
      <vt:lpstr>“cons makes a pair”</vt:lpstr>
      <vt:lpstr>Make the Empty List the rest</vt:lpstr>
      <vt:lpstr>Make the Empty List the first</vt:lpstr>
      <vt:lpstr>Lists are made with pairs!</vt:lpstr>
      <vt:lpstr>Bonus Dots</vt:lpstr>
      <vt:lpstr>How do you get the 3?</vt:lpstr>
      <vt:lpstr>How do you get the 2?</vt:lpstr>
      <vt:lpstr>Recursion with Racket Lists  (as output)</vt:lpstr>
      <vt:lpstr>Bonus: Rewrite len to add 1 to each item</vt:lpstr>
      <vt:lpstr>Using the “One Step” Method</vt:lpstr>
      <vt:lpstr>Experiment: Using list instead of cons</vt:lpstr>
      <vt:lpstr>Association Lists  (assoc)</vt:lpstr>
      <vt:lpstr>Example of an Association List</vt:lpstr>
      <vt:lpstr>assoc</vt:lpstr>
      <vt:lpstr>Equal? =  Eq?</vt:lpstr>
      <vt:lpstr>Review: Lists are made with pairs!</vt:lpstr>
      <vt:lpstr>In Racket we NEVER modify pairs (you can but that’s Un-Rackety)</vt:lpstr>
      <vt:lpstr>equal?  vs.  eq? vs.  =</vt:lpstr>
      <vt:lpstr>PowerPoint Presentation</vt:lpstr>
      <vt:lpstr>Lists are made with pairs!</vt:lpstr>
      <vt:lpstr>Accessing Elements</vt:lpstr>
      <vt:lpstr>The Empty List w/ first &amp; rest</vt:lpstr>
      <vt:lpstr>The truth about append</vt:lpstr>
      <vt:lpstr>Practice Removing Dots BONUS</vt:lpstr>
      <vt:lpstr>Dots</vt:lpstr>
      <vt:lpstr>Practice Removing Dots</vt:lpstr>
      <vt:lpstr>Practice Removing Dots</vt:lpstr>
      <vt:lpstr>Practice Removing Dots</vt:lpstr>
      <vt:lpstr>Practice Removing Dots</vt:lpstr>
      <vt:lpstr>Practice Removing Dots</vt:lpstr>
      <vt:lpstr>Practice Removing Dots</vt:lpstr>
      <vt:lpstr>Practice Removing Dots</vt:lpstr>
      <vt:lpstr>Practice Removing Dots</vt:lpstr>
      <vt:lpstr>Practice Removing Dots</vt:lpstr>
      <vt:lpstr>Solution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Scheme is BEAUTIFUL!</vt:lpstr>
      <vt:lpstr>We don’t need no stinkin’ pairs</vt:lpstr>
      <vt:lpstr>Try It!</vt:lpstr>
      <vt:lpstr>Big-O</vt:lpstr>
      <vt:lpstr>What is the runtime of this? </vt:lpstr>
      <vt:lpstr>Bad variable names!</vt:lpstr>
      <vt:lpstr>Better variable names! </vt:lpstr>
      <vt:lpstr>Insert </vt:lpstr>
      <vt:lpstr>Best vs. Worst Case</vt:lpstr>
      <vt:lpstr>Assumptions</vt:lpstr>
      <vt:lpstr>What is the runtime of this? 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  <vt:lpstr>How to use Let  (create new variables in definitions)</vt:lpstr>
      <vt:lpstr>Debugging in Racket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107</cp:revision>
  <cp:lastPrinted>2013-01-24T01:51:36Z</cp:lastPrinted>
  <dcterms:created xsi:type="dcterms:W3CDTF">2013-01-21T19:17:15Z</dcterms:created>
  <dcterms:modified xsi:type="dcterms:W3CDTF">2014-09-08T23:25:02Z</dcterms:modified>
</cp:coreProperties>
</file>