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75" r:id="rId2"/>
    <p:sldId id="589" r:id="rId3"/>
    <p:sldId id="609" r:id="rId4"/>
    <p:sldId id="563" r:id="rId5"/>
    <p:sldId id="574" r:id="rId6"/>
    <p:sldId id="598" r:id="rId7"/>
    <p:sldId id="595" r:id="rId8"/>
    <p:sldId id="580" r:id="rId9"/>
    <p:sldId id="575" r:id="rId10"/>
    <p:sldId id="577" r:id="rId11"/>
    <p:sldId id="578" r:id="rId12"/>
    <p:sldId id="584" r:id="rId13"/>
    <p:sldId id="579" r:id="rId14"/>
    <p:sldId id="585" r:id="rId15"/>
    <p:sldId id="581" r:id="rId16"/>
    <p:sldId id="582" r:id="rId17"/>
    <p:sldId id="583" r:id="rId18"/>
    <p:sldId id="591" r:id="rId19"/>
    <p:sldId id="599" r:id="rId20"/>
    <p:sldId id="600" r:id="rId21"/>
    <p:sldId id="601" r:id="rId22"/>
    <p:sldId id="573" r:id="rId23"/>
    <p:sldId id="564" r:id="rId24"/>
    <p:sldId id="587" r:id="rId25"/>
    <p:sldId id="588" r:id="rId26"/>
    <p:sldId id="565" r:id="rId27"/>
    <p:sldId id="590" r:id="rId28"/>
    <p:sldId id="567" r:id="rId29"/>
    <p:sldId id="568" r:id="rId30"/>
    <p:sldId id="570" r:id="rId31"/>
    <p:sldId id="571" r:id="rId32"/>
    <p:sldId id="602" r:id="rId33"/>
    <p:sldId id="556" r:id="rId34"/>
    <p:sldId id="547" r:id="rId35"/>
    <p:sldId id="604" r:id="rId36"/>
    <p:sldId id="548" r:id="rId37"/>
    <p:sldId id="549" r:id="rId38"/>
    <p:sldId id="550" r:id="rId39"/>
    <p:sldId id="551" r:id="rId40"/>
    <p:sldId id="552" r:id="rId41"/>
    <p:sldId id="605" r:id="rId42"/>
    <p:sldId id="559" r:id="rId43"/>
    <p:sldId id="607" r:id="rId44"/>
    <p:sldId id="608" r:id="rId45"/>
    <p:sldId id="606" r:id="rId46"/>
    <p:sldId id="560" r:id="rId47"/>
    <p:sldId id="309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425" r:id="rId64"/>
    <p:sldId id="426" r:id="rId65"/>
    <p:sldId id="427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49" r:id="rId79"/>
    <p:sldId id="450" r:id="rId80"/>
    <p:sldId id="451" r:id="rId8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21:49:58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12158 12032,'80'0,"0"-40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09-11T20:33:09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17331 15667 34,'0'0'29,"-1"11"-1,1-11-28,0 0-21,13 6-8,-6-18-1,5 2 20,-7-20 10</inkml:trace>
  <inkml:trace contextRef="#ctx0" brushRef="#br0" timeOffset="358.8006">22231 16119 53,'9'29'23,"-9"-29"-22,0 0-32,-2-20-3,-5-10 23,-2-11 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21:49:58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12158 12032,'80'0,"0"-40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22:47:01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5077 17170 58 0,'-16'18'37'0,"-9"-16"-2"0,-3 1-38 0,11 11 0 0,3 6-3 15,14 31-5-15,-8 14-22 0,9 2 0 0,-1 0-1 16,-3-4 28-16,-3-10 6 0</inkml:trace>
  <inkml:trace contextRef="#ctx0" brushRef="#br0" timeOffset="4348.2487">16819 10775 73 0,'0'0'39'15,"0"0"-1"-15,0 0-32 0,0 0-1 16,6 31-2-16,-10-8 1 15,3 11-2-15,-4 6 1 16,1 12-2-16,-1 3 1 16,0 4-2-16,-2-2 1 15,1 4-1-15,1-2 0 16,2 1 1-16,-2-8-1 15,2-7 0-15,2-4 0 16,0-5 1-16,1-5-1 16,1-8 0-16,-1-6 0 15,0-17 0-15,1 17 0 16,-1-17-1-16,0 0-1 0,0 0 0 15,-16-12 0-15,5-4-2 16,-1 3 0-16,-4-9-1 16,2 6 0-1,-8-5 0-15,3 4 1 0,-1-3 1 16,3 2 1-16,-1 3 1 15,4 0 1-15,2 4 1 16,-2-2 2-16,8 2-1 16,0-3 2-16,6 14-1 15,-7-13-1-15,7 13 1 16,0 0 0-16,0 0-1 15,0 0 0-15,11 19 0 16,-2 1-1-16,4 3 0 16,1 2 1-16,3 4 0 15,2 0-1-15,1 4 0 16,0-8 0-16,-3-4-1 15,-1-4 2-15,0-4-1 0,-2-4-1 16,-1-7 0-16,-1-3 1 16,1-6-1-16,2-8 1 15,2-3-1-15,1-6 0 16,3-3 0-16,1-5 0 15,4 0 0-15,-2-2 0 16,-2 2 0-16,-1 3 0 16,-5 1-3-16,3 10-3 15,-13-7-32-15,8 12-2 16,-12 0-1-16,-2 13 1 15,1-16 29-15</inkml:trace>
  <inkml:trace contextRef="#ctx0" brushRef="#br0" timeOffset="5530.3163">15593 11779 41 0,'0'0'37'16,"-12"-14"-2"-16,12 14-18 16,0 0-8-1,0 0 0-15,-5 13-3 16,5-13-1-16,4 19-1 0,-2-7-2 15,4 4 0-15,-2 0 0 16,2 0-1-16,-1-3-1 16,-1-2-1-16,-1 4-2 15,-2-4-2-15,9 9-21 16,-10-20-11-16,3 18-1 15,-3-18-1-15,0 0 19 16</inkml:trace>
  <inkml:trace contextRef="#ctx0" brushRef="#br0" timeOffset="6310.3609">16057 11765 66 0,'-20'3'37'0,"20"-3"-1"0,-12-1-31 16,12 1 1-16,0 0-2 15,20 1-1-15,-4-3 0 16,8-1-1-16,2-2-1 16,7 4 1-16,0-1-1 15,2-1 0-15,-2 2 0 16,-1 1 0-16,-8 0 0 15,-3 3-1-15,-3-3 1 16,-3 2 0-16,-2-1 0 16,-13-1-1-16,17 11 1 15,-17-11-1-15,15 18 1 16,-10-5-1-16,-3 1 0 15,-3 2 0-15,-3 5 0 0,-3 3 0 16,-5-2 0-16,-3 3 1 16,-2 2-2-1,-6 2 2-15,0 3-1 16,-2-2 0-16,0-3 0 0,1-7 0 15,5 1-1-15,2-5 1 16,7-3-1-16,10-13 0 16,0 0 1-16,11 1 0 15,9-4-1-15,3-1 2 16,7 0-1-16,4 2 0 15,1-1 1-15,0 3-1 16,-2 6 0-16,-5 5 0 0,-5 3 1 16,-4 0-2-1,-7 3 2-15,-6 4 0 16,-7 2-1-16,-5 4 0 15,-8-2 0-15,-3 4 0 16,-7-2 1-16,-4-1-2 0,-8 1 0 16,0-5-1-16,-3 4-1 15,-8-9-5-15,12 12-16 16,-13-18-14-16,9 1-1 15,-2-8 0-15,8-6 18 16</inkml:trace>
  <inkml:trace contextRef="#ctx0" brushRef="#br0" timeOffset="6804.3892">15915 11461 52 0,'-12'9'35'0,"1"5"2"16,-7-3-29-16,7 11-1 0,-10-1 0 15,6 15-2-15,-4 0 1 16,3 13-3-16,-2 8 1 16,2 13-2-1,-2 8 1-15,3 12 0 0,0 7-1 16,6 5 0-16,1 1-2 15,6 2 1-15,2-7 0 16,7-8 0-16,4-8 0 16,6-8-1-16,5-13 0 15,5-9 1-15,3-9-1 16,1-11 0-16,3-4-1 15,-3-7-4-15,8 3-20 16,-12-18-15-16,2 3 0 0,-12-12 0 16,4-5 11-1</inkml:trace>
  <inkml:trace contextRef="#ctx0" brushRef="#br0" timeOffset="8156.4665">15442 11626 32 0,'-6'26'34'0,"7"-9"0"16,10 13-22-16,-12-11 0 15,14 18-3-15,-8-6-3 16,7 8-2-16,-2-6-2 15,3-3 1-15,-4-4-2 16,-1-4 1-16,-1-7-2 16,-1-4 1-16,-6-11-1 15,0 0 1-15,0 0 0 16,8-17-1-16,-8-2 0 15,-1-7 0-15,-1-3 0 16,-2-5-1-16,0-3 1 0,-1 0-1 16,2 8 1-16,-1 4 0 15,0 6 0-15,2 7-1 16,2 12 1-16,0 0 1 15,0 17-1-15,4 4 0 16,-2 3 1-16,2 7 0 16,-1-3-1-16,1-2 1 15,0-1-1-15,-1-4 1 16,-1-7 0-16,-2-14-1 15,2 15 1-15,-2-15-1 16,-2-18 0-16,-1 4 0 16,-2-11 0-16,-2-1 0 15,-3-1-1-15,2-5 1 0,-3 3 0 16,1 5 0-16,0 7 1 15,10 17 0-15,-12-8 0 16,12 8 1-16,2 19 1 16,4-1-1-16,4 2-1 15,1 4 0-15,1-2 1 16,2-2-1-16,-1-3 0 15,-1 2-1-15,-1-6 0 16,-1-2 1-16,-10-11-1 16,12 7 0-16,-12-7 0 15,0 0 0-15,3-18 0 16,-7 2 0-16,-1-6 0 15,-2-3-1-15,-2 2 1 0,3 2-1 16,-1 4 1-16,1 1 0 16,6 16 0-1,0 0 1-15,0 0-2 16,-5 14 2-16,10 1-1 0,1 4 0 15,0-2 0-15,0 3-2 16,6 8-3-16,-12-7-33 16,14-2 0-16,-6-8 0 15,6-7-2-15,-1-10 29 16</inkml:trace>
  <inkml:trace contextRef="#ctx0" brushRef="#br0" timeOffset="9114.5213">17468 11928 77 0,'10'-17'36'16,"-4"4"1"-16,-4-6-33 16,10 2 0-1,1-8 0-15,4 6-1 0,1 6-1 16,5 7 0-16,0 4 1 15,3 14-1-15,-2 4-1 16,2 6 1-16,0 12-1 16,-3 11 0-16,-4 4-1 15,0 2 0-15,-6 3 0 16,-4 0 1-16,-6 1 0 15,-3 2-2-15,-7-2 2 16,-3-10-1-16,-6-4 0 0,-4-4 0 16,-4-6 0-1,-2-3-1-15,-2-10 0 16,-4-3 1-16,1-13-1 15,0 1 0-15,1-8 0 0,2-5 0 16,3-2 1-16,5-6-1 16,4-3-1-16,8-2 2 15,5 0-1-15,6-1 1 16,5-2-1-16,8 4 2 15,6-1-1-15,2 5 1 16,6 6 0-16,3 5 0 16,2 4 1-16,2 5 0 15,-1 5-1-15,2 1-1 16,0 7 2-16,-1 3-1 15,-3-1 0-15,-2-1 0 16,-4-2 1-16,-2 1-3 16,-4-3 2-16,-4-2-2 0,-1-3-3 15,-17-7-3-15,25-12-33 16,-21-4 1-16,4 3 0 15,-6-13-1-15,1-2 25 16</inkml:trace>
  <inkml:trace contextRef="#ctx0" brushRef="#br0" timeOffset="9673.5533">18027 11394 68 0,'4'-11'37'0,"-4"11"1"15,0 0-32-15,11 17 0 16,-8-4 0-16,7 5-2 16,0-1 0-16,4 5 1 15,1-2-2-15,5 4-1 16,-1-2 2-16,4 3-2 15,-3-5 1-15,4 8-1 16,-1-5 1-16,-1 3-1 0,2-2 1 16,-1-1-1-1,-1 3-2-15,-3-3 1 16,5 5 0-16,-5-2-1 15,1 6 1-15,-2-2 0 0,-1 5-1 16,0 9 0-16,-1 1 0 16,0 6 1-16,-4-1-1 15,-5 3 0-15,-1 3 0 16,-2 1 0-16,-3 1 1 15,-4 1 0-15,-6-5-1 16,-4 0 0-16,-3-1 0 16,-4-2 0-16,-3-3-1 15,-4 0 0-15,0-3-3 16,-7-9-1-16,6 10-23 15,-10-20-14-15,7-4 0 16,-4-19 1-16,10-11-1 16</inkml:trace>
  <inkml:trace contextRef="#ctx0" brushRef="#br0" timeOffset="10852.6207">23772 11937 69 0,'-1'-13'35'15,"1"13"1"-15,0 0-26 16,0 0-1-16,11 7-1 16,-11 6-3-16,6 14-1 15,-2 3 0-15,2 14 0 16,0 1-1-16,1 8 0 15,-1 6-1-15,2 1-1 0,-5-3 0 16,1 0 0-16,-3-1-1 16,0-5 1-1,-2-1-1-15,0-3 0 16,0-7 0-16,0-5 0 0,1-2 0 15,1-2 1-15,0-10-1 16,0-1 0-16,-1-9 0 16,1 0 0-16,-1-11 0 15,2 13 0-15,-2-13-2 16,0 0-1-16,0 0-3 15,-13-12-23-15,13 12-10 16,-7-12-1-16,7 12 0 0,-7-26 3 16</inkml:trace>
  <inkml:trace contextRef="#ctx0" brushRef="#br0" timeOffset="12581.7196">13723 14806 66 0,'0'0'34'0,"4"-21"-15"0,-4 21-10 15,0 0-2-15,0 0 0 16,0 0-1-16,0 0-1 15,0 0-1-15,1 18 0 16,-5-7-1-16,3 4 0 16,0 1-1-16,1 2 0 15,1 1 0-15,3 0-1 16,-2-6-1-16,3 2 1 15,0 8-1-15,0-6 0 16,-3-1 0-16,1 3 0 16,-3 4-1-16,-1 0 1 15,2 5 0-15,-1-2-1 16,2-9-1-16,1 1 0 0,5 5-5 15,-8-23-9-15,17 15-21 16,-6-17-2 0,5 1 1-16,-4-15 7 15,4-2 31-15</inkml:trace>
  <inkml:trace contextRef="#ctx0" brushRef="#br0" timeOffset="13169.7532">14331 14735 57 0,'-5'17'35'0,"-1"7"-1"15,-2-5-20-15,-6 11-13 16,-2 5 1-16,0 9 0 15,-4 3 0-15,-1 9 1 16,-2 9-1-16,-1 9 1 0,-1 5-1 16,7 7 1-16,-2-1 0 15,8 8-2-15,2-1 1 16,9 4 0-16,4-11 0 15,10-3-1-15,4-6 0 16,7-4 1-16,4-4-1 16,2-11 1-16,-1-7-1 15,-1-10 0-15,-4-5 0 16,-2-5 0-16,-3-7 0 15,-7-5-1-15,-12-18 0 16,16 16-1-16,-16-16-1 16,0 0 0-16,0 0-2 15,0 0-3-15,9 14-16 0,-10-27-17 16,1 13 1-16,8-28 1 15,0 5 13-15</inkml:trace>
  <inkml:trace contextRef="#ctx0" brushRef="#br0" timeOffset="13861.7928">14872 15158 83 0,'19'8'38'0,"-2"-10"0"15,7-2-35-15,1 2-2 16,3 0-1-16,2-2 1 16,-4 1 0-16,-1 2 0 15,-2 1 0-15,-5 7 0 16,-3 5-1-16,-10 6 1 15,-8 4 0-15,-11 6-1 16,-6 7 0-16,-7 2 0 0,-3 1 1 16,-4-1-1-16,-2-6 1 15,1-5-1-15,3-4 0 16,9-4-1-16,7-7 1 15,16-11 0-15,-8 14 0 16,8-14-1-16,29 6 0 16,3 1 1-16,8-5 0 15,7 6 1-15,4 6-1 16,0 2 0-16,-2 2 0 15,-5 4 1-15,-8 7-1 16,-13 4 1-16,-10 3-2 16,-13 0 1-16,-10-2 1 15,-11 0-1-15,-6 0 1 0,-9-3-2 16,-3-6 1-16,-2-7 0 15,1-5-1-15,2-3-1 16,3-7 0 0,7 3-2-16,0-12-6 0,28 6-27 15,-14-17-1-15,20 4-1 16,5-12 1-16,19-5 38 15</inkml:trace>
  <inkml:trace contextRef="#ctx0" brushRef="#br0" timeOffset="14453.8267">16924 15338 79 0,'-15'1'37'0,"4"3"0"16,11-4-35-16,-12-9 0 15,12 9 1-15,9-20 1 16,9 8-1-16,13 1-1 16,8 2 1-16,5 1-1 15,3 3 0-15,-2 5-2 16,-5 12 0-16,-11 15 0 15,-10 9 0-15,-14 8-1 0,-18 6 1 16,-9 8 0-16,-9 7-1 16,-10 3 1-16,-4 0 1 15,-1-6-2-15,-1-8 1 16,6-7 0-16,8-1 0 15,7-9-1-15,12-6 1 16,11-7 1-16,12-5-1 16,9-4 1-16,10-1 0 15,9-1 0-15,4-9 1 16,7 1 0-16,1-4 0 15,0-2-1-15,-4-4 0 16,-3 1-1-16,-4 0 0 16,-6-4 0-16,-6 6 0 0,-8-3-1 15,-3 2-1-15,-15 3-1 16,19-3-1-16,-19 3-3 15,17-4-11-15,-17 4-21 16,20-9-1-16,-6 0 1 16,8-1 8-16,3-2 31 15</inkml:trace>
  <inkml:trace contextRef="#ctx0" brushRef="#br0" timeOffset="14856.8497">19036 15265 63 0,'28'-33'35'15,"-4"6"1"-15,-12 5-24 16,-1-1-8-16,-6 7 1 16,-5 16 1-16,0 0 0 15,0 33-1-15,-8 1 0 16,3 18 0-16,-2 6-1 15,1 20-1-15,-1 1 0 16,1 6-1-16,-2-3-1 16,5-4 0-16,-1-5-1 15,2-14-1-15,-1-8 1 16,2-11 0-16,0-13-2 15,-1-10 1-15,4-6-3 0,-2-11-3 16,0 0-17-16,1-37-16 16,6 2 0-16,-4-18-1 15,6-3 6-15,0-16 35 16</inkml:trace>
  <inkml:trace contextRef="#ctx0" brushRef="#br0" timeOffset="15223.8707">19619 14587 96 0,'55'42'40'0,"-2"-1"1"16,13 10-38-16,5 5 3 16,12 22-2-16,-3 3 1 15,1 14-1-15,-9 3-1 16,-4 13-1-16,-14-1-1 15,-15 7-1-15,-21 0 0 16,-22-4 0-16,-29 1 0 16,-27-3-1-16,-27-3 0 15,-23-5 0-15,-23-9 0 0,-21-9-4 16,-3 2-35-16,-21-18-1 15,6-12-1-15,3-25-2 16,13-27 16 0</inkml:trace>
  <inkml:trace contextRef="#ctx0" brushRef="#br0" timeOffset="75351.3098">14006 10716 47 0,'-14'8'32'0,"-3"1"-6"16,4-8-26-16,13-1 1 15,0 0 0 1,0 0 0-16,0 0-1 16,24-9 1-16,-4 1-1 0,11-2 1 15,5-3-1-15,8 0 0 16,9 0 1-16,6 4 0 15,4 0 1-15,9 7 0 16,4 4 0-16,8 7 0 16,4-1 0-16,8 4 0 15,4-4 0-15,6 0-1 16,4-4 0-16,8-3 1 15,1-6-2-15,3-5 1 16,3-2 0-16,4 0 0 16,-2-2-1-16,6 0 1 15,0 2 0-15,1 0-1 16,-2 3 0-16,4 5 1 0,-5-4-1 15,3 3 1-15,-4 2-1 16,-4-1 1-16,-3-3-1 16,-4 0 0-16,-2-2 1 15,-3-1 0-15,1-2-1 16,-1 4 1-16,-2-6 1 15,4 0-2-15,-3 5 1 16,2 3 0-16,-3 1 0 16,1 4 0-16,-5 0 1 15,-1 2-1-15,-5 0 0 16,-3 8 0-16,-6-4 0 15,-3 0 0-15,-3-5 1 16,-4 1-1-16,-4-2 0 0,-1 1 0 16,-7-2 0-16,-3 2 0 15,-5-3 0-15,-6-1-1 16,-8 5-1-16,-7-2 1 15,-5 2 1-15,-8-2-1 16,-3 1 0-16,-4-1 0 16,-2 2 0-16,-3 0-1 15,-2-3 1-15,-1 2 0 16,-3 0-1-16,-11 0 0 15,18-2-1-15,-18 2 0 16,17-2 1-16,-17 2-2 16,20 3 1-16,-20-3-2 15,27 5-8-15,-16-8-24 0,2 6 0 16,-13-3-1-16,7-23 14 15,-11-2 23 1</inkml:trace>
  <inkml:trace contextRef="#ctx0" brushRef="#br0" timeOffset="82320.7085">15412 13463 48 0,'-14'7'33'16,"14"-7"1"-16,24 12-30 16,7-6-3-16,19 8 2 15,19-2-1-15,27 5 1 16,23-8 0-16,25 0 1 15,22-5-1-15,20-1 1 16,10-2-1-16,13-3 0 16,-3-7-1-16,1 3 1 15,-10-1 0-15,-5 2 0 0,-15 3-2 16,-11 5 1-16,-16-6 0 15,-10 5-1-15,-10 1 0 16,-12 0-1 0,-15 1 1-16,-12-2-1 0,-13 0 1 15,-9-6-1-15,-11 4 1 16,-10-1-1-16,-10 3-1 15,-10-3 0-15,-6-1 0 16,-9-2-3-16,3 9-9 16,-16-5-24-16,1-18 0 15,-9 1 0-15,2-13 0 16,2-1 37-16</inkml:trace>
  <inkml:trace contextRef="#ctx0" brushRef="#br0" timeOffset="82866.7397">22087 13345 53 0,'24'21'34'0,"17"-4"1"16,24-2-30-16,6-6-2 16,21 2 0-16,14-10-1 15,19-1-1-15,15-7 1 16,12-2-1-16,7-5 1 15,7 2-1-15,1-1 2 16,5 2-2-16,-5 4 1 16,-3 5 0-16,-12-2 0 0,-9 4 0 15,-16 0-1-15,-11 4 1 16,-17-2-2-16,-17 3 1 15,-20-3-1-15,-14-2-1 16,-13 4-3-16,-21-6-9 16,-14 2-24-16,-29 15 1 15,-19-8-2-15,-21-4 10 16,-21-4 28-16</inkml:trace>
  <inkml:trace contextRef="#ctx0" brushRef="#br0" timeOffset="83759.7908">13634 16218 58 0,'18'-14'33'16,"14"3"1"-16,10 2-32 15,19 16-2-15,14 1 2 16,19 1 1-16,13 6-1 15,16 6 2-15,12 3 1 16,19 4-2-16,11-1 2 16,22-3-1-16,14-2 1 15,21 1-3-15,19-3 2 0,16 2-2 16,17-12 0-16,12 9 1 15,17-9-1-15,10 0-1 16,9-1 1 0,6-2-1-16,2-5 0 15,-2-1 0-15,-6 4-1 0,-9-7-1 16,-20-1 1-16,-19 8 0 15,-24-1-1-15,-24-3 0 16,-29 0 0-16,-26 3 1 16,-27 4-2-16,-26 1 1 15,-20 3 0-15,-23-5-3 16,-12 8-6-16,-28-7-27 15,-12 6-3-15,-23-14 1 0,-12-25-2 16,-14-6 40 0</inkml:trace>
  <inkml:trace contextRef="#ctx0" brushRef="#br0" timeOffset="95405.4569">2371 5795 57 0,'-19'0'37'0,"-14"-9"0"16,-18-10-28-16,-16-9-11 15,-11 3 2-15,-10 5 1 16,-13 9-1-16,-9 16 0 16,-5 25 0-16,2 25 0 15,9 30 0-15,16 27 1 16,20 16-2-16,21 7 2 15,26 0-2-15,24-13 1 16,26-20 0-16,24-26 0 0,15-39 1 16,8-40-1-16,7-44 0 15,-2-27 0-15,-6-29 0 16,-8-21 0-16,-14-14 0 15,-11-6-1-15,-11 9 2 16,-7 17-2-16,-10 27 1 16,-3 26-1-16,-4 33 2 15,-7 32-1-15,15 44 0 16,-4 24 1-16,3 20-1 15,6 8 1-15,5 9-1 16,8-3 1-16,6-16 0 16,8-18 0-16,2-29 0 0,3-30 0 15,-1-27-2-15,-3-23 1 16,-9-25 0-16,-7-16-1 15,-13-13 1-15,-7-6 0 16,-9 5-1-16,-7 13 1 16,-6 17 0-16,-1 30 1 15,11 36-1-15,-15 34 1 16,16 41 1-16,9 40-1 15,5 30 1-15,9 26 0 16,5 21-1-16,6 9 0 16,3 1 0-16,0-11-1 15,-3-21 1-15,-4-25-1 16,-7-28 0-16,-8-24-1 0,-8-31 1 15,-13-34 0-15,-16-43 1 16,-10-38-1-16,-10-45-1 16,-9-44 1-1,-3-48-1-15,3-37 1 0,6-26 0 16,9-4 0-16,17 18 0 15,15 24 0-15,19 42 0 16,18 46 0-16,13 58 0 16,5 50 0-16,3 44-1 15,-4 26 1-15,-9 15-1 16,-13 15 2-16,-18 3-2 15,-21 6 2-15,-15-5 0 16,-16-7 0-16,-11-13 0 0,-9-14-2 16,-4-12 1-1,-1-24-2-15,9-11-1 16,11-28 0-16,16-13-1 15,14-14 1-15,23-8 0 0,17-7 1 16,25 1 0-16,14 3 1 16,17 6 1-16,7 16 0 15,5 15 0-15,2 11 0 16,-4 18 1-16,-3 18 0 15,-10 15-1-15,-8 23 1 16,-10 14 1-16,-11 10-1 16,-15 9 0-16,-13 9 1 15,-14 1-2-15,-14 2 2 16,-17-7-1-16,-9-6 1 15,-8-9-1-15,-5-9-1 16,1-14 0-16,2-9 0 16,5-9 1-16,7-8-2 0,10-6 1 15,7-10 0-15,6-6 0 16,9-12 0-16,0 0 1 15,1-20 1-15,4-22-2 16,3-28 2-16,2-29-2 16,4-32 0-16,3-25 0 15,3-25 0-15,5-7-1 16,5 4 0-16,6 10 0 15,3 22 0-15,6 27-1 16,3 35 2-16,0 37-2 16,0 29 1-16,-3 28 0 15,-3 18 1-15,-8 18 0 16,-9 9-1-16,-9 11 2 0,-12 5-1 15,-11-4 2-15,-10-2-2 16,-12-8 1-16,-7-10-1 16,-8-11 0-1,-4-8 1-15,-2-17-1 0,1-12-1 16,7-14 1-16,6-3 0 15,12-4 0-15,12-4-1 16,17 3 1-16,13 0-1 16,16 5 1-16,16 4 0 15,14 5-1-15,10-2 1 16,13-8 1-16,9 0-3 15,7-10 1-15,-1-5 1 0,-5-5-1 16,-8-1 1-16,-11-7 0 16,-14 2 0-1,-17 0 0-15,-20 5 2 16,-20 6-2-16,-14 9 1 15,-16 5 0-15,-14 8 0 0,-13 13 0 16,-12 14-1-16,-7 15 0 16,0 18 1-16,4 17 0 15,8 15-1-15,13 9 1 16,21 5-1-16,24 3 0 15,27-5-1-15,26-11 2 16,18-15-1-16,14-27 0 16,8-22 0-16,5-26 0 15,-3-21 0-15,-5-30 0 16,-11-15 0-16,-14-19-1 15,-13-14 1-15,-13 0 0 16,-11 2 0-16,-7 13 0 0,-8 15 1 16,-7 23 0-16,-6 24-1 15,-1 37 1-15,6 31 0 16,3 29-2-16,7 19 1 15,0 12 0-15,3 8 0 16,4-1 1-16,1-6-2 16,0-21 2-16,-5-17-1 15,-1-20 1-15,-4-26 0 16,-2-21 0-16,-1-29-1 15,-1-16-1-15,1-22 1 16,1-18-1-16,3-9 1 16,3 1-1-16,4 15 0 15,6 16 0-15,4 28 0 0,6 30 1 16,6 35 0-16,6 33-1 15,9 18 1-15,8 14 0 16,8 0 0-16,7 0 1 16,8-13 0-16,7-18 0 15,3-21 0-15,0-25-1 16,-2-23 0-16,-7-23 0 15,-8-17 0-15,-13-17-1 16,-17-12 2-16,-17-13-2 16,-18 1 2-16,-19 1 0 15,-14 11 0-15,-19 21-1 16,-16 22 1-16,-13 24 0 15,-6 27-1-15,1 29 0 0,3 20 0 16,9 22-1-16,10 7 1 16,16-3-1-1,24-4 1-15,21-11-1 16,15-16 1-16,14-24 0 0,13-20 0 15,4-28 1-15,1-25-1 16,-5-23 1-16,-10-28-1 16,-11-29 1-16,-13-32-1 15,-14-17 1-15,-14-5 1 16,-10 15 0-16,-2 21-1 15,-3 28 0-15,-4 46-1 16,-1 54 1-16,4 68 1 16,4 57-2-16,6 34-2 15,4 32 2-15,2 18-1 16,6 14 1-16,6-3-1 15,7-7-2-15,-5-18-5 16,11-3-25-16,-18-16-6 0,-6-11 1 16,-18-18 0-16,-16-8 37 15</inkml:trace>
  <inkml:trace contextRef="#ctx0" brushRef="#br0" timeOffset="95712.4744">2479 7585 84 0,'-55'5'40'0,"-4"30"-2"16,-10 33-39-16,1 40 2 16,4 38 0-16,3 26 1 15,8 17 0-15,16 6-1 16,26-1-1-16,26-23 0 15,32-24-9-15,13-52-27 16,32-49-2-16,6-55 0 16,14-38-1-16,-1-38 32 15</inkml:trace>
  <inkml:trace contextRef="#ctx0" brushRef="#br0" timeOffset="96305.5083">3168 7983 85 0,'-15'124'41'15,"6"10"-1"-15,3-8-39 16,14 0 1-16,14-13-1 16,11-32 0-16,9-39 2 15,7-35-1-15,2-30-3 16,-2-24 0-16,-10-31 1 15,-12-19-1-15,-20-15 1 16,-16-1-1-16,-24 3-1 0,-14 11 0 16,-12 13 2-1,-9 16 0-15,1 18-1 16,7 20 1-16,13 16-1 15,16 15 0-15,31 1 1 0,10 26 0 16,33-9-1-16,23 0 1 16,18 6-2-16,12 5 2 15,13 4-1-15,3 8 1 16,-2 13-2-16,-10 7 2 15,-12 11 0-15,-17 8 0 16,-15 0 2-16,-14 1 0 16,-16-11-1-16,-11-11 1 15,-11-15 0-15,-8-19-1 16,4-24-1-16,-21-34 1 15,10-29-2-15,3-30 0 16,3-16 0-16,5-16 2 16,6-3-3-16,7 4 2 0,14 17-1 15,7 27 1-15,9 39 1 16,6 33-1-16,4 30 0 15,0 29-2-15,1 16 3 16,-4 8-2-16,-6 9 0 16,-7-9-4-16,4-1-11 15,-10-30-23-15,8-24 1 16,-5-28-1-16,9-27 14 15,3-27 25-15</inkml:trace>
  <inkml:trace contextRef="#ctx0" brushRef="#br0" timeOffset="96622.5265">5189 6919 83 0,'-43'68'39'16,"-19"17"-1"-1,0 3-39-15,-1 10 0 0,13 0 0 16,10-6 0-16,18-17 2 15,28-18-1-15,32-21 0 16,24-18 0-16,19-7 1 16,6-6 0-16,3-4-1 15,-3 1 2-15,-13 12-3 16,-23 9 1-16,-21 11 1 15,-28 12 0-15,-19 7-2 16,-20 9 2-16,-14 5-2 0,-10-2-1 16,-2-6 0-1,6-3-6-15,-1-29-14 16,26-6-16-16,16-20-1 15,27-17 1-15,21-22 27 0</inkml:trace>
  <inkml:trace contextRef="#ctx0" brushRef="#br0" timeOffset="96873.5408">6529 5914 73 0,'-5'47'43'15,"11"41"-1"-15,-1 37-28 16,10 18-13-16,7 24 0 16,3 18 0-16,0 2 0 0,-2-9-1 15,4-14-1-15,-5-23-2 16,2-22-3-16,-11-45-14 15,11-24-19-15,0-39-1 16,9-36 1-16,-2-33 12 16,3-25 27-16</inkml:trace>
  <inkml:trace contextRef="#ctx0" brushRef="#br0" timeOffset="97056.5513">7187 6344 88 0,'18'57'39'0,"8"38"-1"0,-5 16-38 16,3 21 0-16,3 15-1 15,-1 0-1-15,2-7-4 16,-12-31-9-16,14-25-19 16,-14-44-3-1,7-36-2-15,2-37 9 0,9-33 30 16</inkml:trace>
  <inkml:trace contextRef="#ctx0" brushRef="#br0" timeOffset="97372.5694">7936 6024 79 0,'8'22'39'0,"-16"22"-1"0,12 9-37 16,-11 12-1-16,6 11 1 16,4 8 0-1,9 1 0-15,16-1 1 16,12-7-2-16,8-3 0 0,10-6 1 15,4-2 0-15,-3-6 0 16,-6-5 0-16,-8 1 0 16,-23-4 0-16,-18 5 1 15,-20-5-2-15,-19-2 1 16,-19-9-1-16,-15-8-1 15,-16-10-2-15,-11-23-2 16,12-12-11-16,-4-41-23 16,21-31 1-16,11-33-1 15,25-26 10-15,21-34 29 16</inkml:trace>
  <inkml:trace contextRef="#ctx0" brushRef="#br0" timeOffset="97589.5818">8259 4904 71 0,'36'14'39'0,"-6"50"1"15,3 57-35-15,14 50-1 16,17 42 1-16,9 39-2 16,10 21-1-16,4 4 1 15,-2-8-1-15,-2-23-1 16,-10-36 0-16,-11-45-3 15,-18-46-4-15,-6-36-23 16,-29-51-8-16,-9-32-3 16,-28-52-1-16,-4-28 21 15</inkml:trace>
  <inkml:trace contextRef="#ctx0" brushRef="#br0" timeOffset="97739.5904">8353 6193 88 0,'113'21'40'0,"29"-6"-1"15,19-1-48-15,7-23-29 16,2-10 0-16,-24-18-1 16,-28-10-1-16,-37-11 38 15</inkml:trace>
  <inkml:trace contextRef="#ctx0" brushRef="#br0" timeOffset="98196.6165">5953 8112 87 0,'32'102'40'15,"-13"6"0"-15,-2 1-42 16,-8 15-2-16,-16-12-9 15,-3-3-25-15,-37-25-1 16,-21-21 0-16,-31-29 8 16,-20-32 31-16</inkml:trace>
  <inkml:trace contextRef="#ctx0" brushRef="#br0" timeOffset="98538.6361">6523 4750 83 0,'22'130'30'16,"-22"31"-29"-16,-26 5-41 15,-37 20-1-15,-38 2 9 16</inkml:trace>
  <inkml:trace contextRef="#ctx0" brushRef="#br0" timeOffset="109716.2754">8978 11036 66 0,'-26'23'35'0,"-13"21"-1"15,-16 13-34-15,-13 18 1 16,-17 24 0-16,-7 21 1 16,-12 18 1-16,4 16 0 15,5 8 0-15,16-2-1 16,16-6 1-16,23-1 0 15,19-17-1-15,21-10 1 16,17-18-1-16,16-12 0 16,9-16-2-16,-3-8 2 15,3-14 0-15,1-12 0 16,-4-9 0-16,-5-8-3 15,-8-8 2-15,-7-6-1 0,-8-6 1 16,-11-9-2-16,13 0-2 16,-22-12-2-16,9 12-6 15,-33-37-21 1,20 13-6-16,-4-9-2 0,8 0 1 15,3-5 35-15</inkml:trace>
  <inkml:trace contextRef="#ctx0" brushRef="#br0" timeOffset="110706.332">9529 11809 58 0,'-31'-14'35'0,"-17"5"-2"15,-13 11-32-15,-5 13 0 16,-5 13 0-16,0 21-1 15,-2 16 0-15,9 16 1 16,9 12-1-16,16 3 0 16,15-3 0-16,18-4 1 15,15-10-1-15,12-17 0 16,10-23 2-16,8-20-1 15,6-24 1-15,7-14 0 16,-1-24-1-16,3-15 0 16,-3-17 0-16,-2-10 1 15,-3-7-2-15,-6 3 0 0,-7 9 0 16,-6 11 0-16,-7 16 0 15,-7 17 0-15,-13 36 0 16,12 10 1-16,-9 36-1 16,2 19 1-16,0 11-1 15,4 9 0-15,4 2 1 16,6-1-1-16,4-13 1 15,5-14-2-15,2-21 2 16,1-23-1-16,4-24 0 16,-1-21 0-16,-1-18 0 15,-6-11 0-15,-5-15 0 16,-7-9 0-16,-5-4 0 15,-6 3 0-15,-5 15 0 0,-4 13 1 16,-3 17-1-16,2 25 1 16,6 14 0-1,-9 39-1-15,10 17 1 16,5 20-1-16,1 16 1 0,5 21 0 15,5 12-1-15,7 5 1 16,4 4-1-16,7-3 1 16,1-6 0-16,-1-10 0 15,-1-11-2-15,-2-15 2 16,-7-20-1-16,-5-15 0 15,-8-13 0-15,-8-16 0 16,-4-25 0-16,0 0 0 0,-25-31 0 16,6-24-1-1,-4-20 1-15,-7-25-1 16,0-21 0-16,-1-21 0 15,5-11 0-15,5-2 2 16,11 8-2-16,9 8 1 0,12 16 1 16,11 18-1-16,8 18 1 15,7 21-1-15,2 20 0 16,1 12 0-16,-1 12 1 15,-3 13-1-15,-6 10 0 16,-7 13 1-16,-8 12-2 16,-9 16 1-16,-9 7 0 15,-10 8 1-15,-10 7-1 16,-12 5 0-16,-9 6 0 15,-9-5-1-15,0-3-1 16,-6-27-8-16,10 0-27 16,-1-18 0-16,11-13 0 0,9-20 6 15,11-21 31-15</inkml:trace>
  <inkml:trace contextRef="#ctx0" brushRef="#br0" timeOffset="111229.3619">10603 11921 82 0,'-1'78'38'15,"5"9"-2"-15,-14 13-37 16,16 15 1-16,6 13-1 16,4 7 2-1,3 1-2-15,-2-5 1 0,0-10 0 16,-4-13 0-16,-2-23 0 15,-2-15 0-15,-7-21 1 16,-3-14-2-16,-9-21 2 16,-2-18-2-16,-10-24 1 15,-1-22 1-15,-4-27-1 16,-2-20 0-16,-2-25 0 15,5-19 0-15,8-15 0 16,8-1 0-16,15 3 1 0,9 10-2 16,11 23 1-1,12 18 0-15,11 29 0 16,7 25 0-16,3 30 0 15,-1 25 0-15,-3 19 0 0,-7 21 0 16,-14 13 0-16,-18 11-1 16,-18 9 1-16,-22 5 0 15,-17-3 0-15,-16-7-1 16,-8-7-2-16,-9-21-6 15,11-12-27-15,-5-22 0 16,9-24 0-16,12-22 4 16,18-19 32-16</inkml:trace>
  <inkml:trace contextRef="#ctx0" brushRef="#br0" timeOffset="111656.3864">11090 12199 79 0,'54'49'38'16,"0"-8"-1"-16,2-18-37 15,-1-6 1-15,-1-13-1 16,-4-14 0-16,-10-19 0 15,-2-10 0-15,-9-10 0 16,-6-6 0-16,-9-4 0 16,-9 1 0-16,-13 2 1 15,-6 8-1-15,-11 9 0 16,-8 13 0-16,-7 15 1 0,-4 15 0 15,-2 19-1-15,0 17 1 16,5 20-2-16,7 12 1 16,6 13 0-1,13 10 1-15,11 0-2 0,10 1 2 16,13-9-1-16,6-9-1 15,10-14 1-15,2-18-1 16,10-12-5-16,-9-30-10 16,12-14-22-16,-4-23 1 15,2-14 1-15,-8-23 13 16,-5-18 23-16</inkml:trace>
  <inkml:trace contextRef="#ctx0" brushRef="#br0" timeOffset="112036.4081">11841 12030 95 0,'20'87'37'16,"2"13"-9"-16,-5-6-29 15,1 0-1-15,-1-4 1 16,-4-10 1-16,-5-15-1 15,-1-14 1-15,-4-14-1 16,-3-15 1-16,0-22 0 16,0 0 0-16,-2-36 1 15,8-8-1-15,4-12 0 16,4-14 0-16,5-13 2 15,6-5-2-15,6 0 1 16,7 11-1-16,6 7 1 0,0 15 0 16,4 18-1-16,2 21 1 15,0 21-2-15,-1 19 1 16,-3 17 0-16,-6 8 0 15,-3 11-2-15,-7-1 0 16,0 8-3-16,-13-17-10 16,5 1-22-16,-4-8 0 15,3-9 0-15,-1-10 13 16,5-15 24-16</inkml:trace>
  <inkml:trace contextRef="#ctx0" brushRef="#br0" timeOffset="112548.4374">13707 12140 87 0,'0'0'38'0,"-28"1"-1"16,-28 1-36-16,-7 3-2 15,-15 11 2-15,-14 12-1 16,-3 11 0-16,0 13 0 16,4 15 0-16,9 10 0 15,20 7 0-15,21 2 0 16,20-1 0-16,20-11-1 15,15-12 2-15,13-18-2 0,12-22 1 16,13-27 0-16,4-27-1 16,5-21 0-1,1-26 0-15,-6-22 1 16,-8-21-1-16,-10-19 1 0,-10-13 1 15,-16-7-1-15,-8 5 1 16,-11 8 0-16,-5 15 0 16,-1 22 0-16,-1 27 1 15,2 39-1-15,1 41-1 16,3 45 2-16,8 39 0 15,5 40 0-15,3 33-1 16,5 19 1-16,11 24 0 16,1-2 0-16,6-5 0 15,1-13-1-15,-2-18-1 16,-3-26-1-16,-6-32-6 15,-2-12-32-15,-16-37-2 16,-8-28 0-16,-14-31-1 0,-9-44 32 16</inkml:trace>
  <inkml:trace contextRef="#ctx0" brushRef="#br0" timeOffset="120206.8754">20281 11431 60 0,'-19'19'34'0,"-6"-2"1"16,0 0-32-1,-5 10 0-15,-5 2 0 0,1 12 0 16,-9 7 0 0,0 13-1-16,-2 15 1 0,5 12-2 15,2 14 2-15,10 11-2 16,9 0 0-16,11 4 0 15,12-1 1-15,14-7-1 16,12-4 1-16,11-9 1 16,5-15-2-16,8-11 2 15,-3-9-2-15,-1-7 2 16,-7-16-2-16,-3-7 0 15,-9-13-1-15,-9-10-1 0,-6-6-2 16,-16-2-1 0,10-19-3-16,-23-13-15 15,7 3-16-15,-6-4 1 16,1-7-1-16,-1-8 15 0,2 2 23 15</inkml:trace>
  <inkml:trace contextRef="#ctx0" brushRef="#br0" timeOffset="120622.8992">20579 11626 65 0,'0'0'36'0,"5"17"-1"16,-5-17-32-16,-5 17 0 15,5-17-1-15,-10 29 1 16,4-3 0-16,0 14-1 16,3 6 0-16,1 13 0 15,1 9-1-15,4 9 1 16,-1 8 0-16,4 0-1 15,0-1 0-15,3-7-1 16,-1-6 1-16,0-8-2 16,-2-7 0-16,0-9 0 15,1-9-1-15,-6-15-2 0,7 0-8 16,-8-23-23-16,0 0-2 15,1-25 0-15,3-5 4 16,0-5 33 0</inkml:trace>
  <inkml:trace contextRef="#ctx0" brushRef="#br0" timeOffset="120959.9185">21083 11874 77 0,'11'23'37'16,"-5"4"-1"-16,-11-1-33 0,7 14 0 15,-8 3-1-15,2 10 1 16,-7 1-1-16,0 4-1 16,-1 1 1-16,3 2-1 15,1-4 0-15,2-6-2 16,1-6 1-16,0-11-3 15,6 0-3-15,-6-23-11 16,6 6-21-16,-1-17 1 16,0 0-1-16,0 0 11 15,17-18 27-15</inkml:trace>
  <inkml:trace contextRef="#ctx0" brushRef="#br0" timeOffset="121388.943">21612 11972 61 0,'11'3'34'0,"-11"-3"0"15,0 15-30-15,-14-10-2 16,1 2 1-16,-13 3-1 15,1 4-2-15,-7 1 2 16,1 3-2-16,2 1 0 16,6 4 0-16,6 3 0 0,10 6 0 15,9-2 0-15,13 6-1 16,9-1 2-16,13 2-1 15,7-5 1-15,3 0-2 16,1-6 3-16,1-4-1 16,-7-4 1-16,-4-2 1 15,-10-1-2-15,-9 0 1 16,-16 4 0-16,-6 1 0 15,-15 3-2-15,-4 2 1 16,-7-1-1-16,-5 0-1 16,-1-2 0-16,-2-6-2 15,10-5-5-15,-5-21-15 16,18-7-13-16,4-8 1 0,10-16-1 15,5-8 22-15</inkml:trace>
  <inkml:trace contextRef="#ctx0" brushRef="#br0" timeOffset="121705.9612">21896 11720 79 0,'16'20'37'0,"-3"1"0"16,-2 13-35-16,0 0-1 16,-1 12 1-16,-2 9-1 15,-2 9 0-15,-1 5 1 16,1 10-3-16,2 5 1 15,4 1 0-15,2-6 1 0,2-5-2 16,0-11 0-16,-1-11 0 16,1-2-2-16,-5-19-2 15,3 1-5-15,-14-32-19 16,-5 16-7-16,5-16 1 15,-14-20-2-15,3-3 34 16</inkml:trace>
  <inkml:trace contextRef="#ctx0" brushRef="#br0" timeOffset="121921.9735">21790 12209 71 0,'23'23'36'0,"8"-6"-1"0,9-5-34 16,6-4 0-16,3-3-1 16,1-8-6-16,6-3-27 15,-7-7-1-15,-4-5-1 16,-1-6 0-16,-7-4 35 15</inkml:trace>
  <inkml:trace contextRef="#ctx0" brushRef="#br0" timeOffset="122725.0194">24411 11379 68 0,'8'18'36'16,"4"-5"0"-16,5 0-31 15,4 1-2-15,10 9 1 16,4 2-1-16,8 11 0 16,2 7-1-16,3 13 0 15,0 10 0-15,1 16 0 0,-5 12 0 16,-4 8 1-16,-12 8-1 15,-6 4 0 1,-15 6 0-16,-10 4 0 16,-14-1-1-16,-16-7-1 0,-16-4 1 15,-20-4-4-15,-14-4-4 16,-33-11-31-16,-15-12-2 15,-28-18 0-15,-25-13-2 16,-25-22 32-16</inkml:trace>
  <inkml:trace contextRef="#ctx0" brushRef="#br0" timeOffset="124000.0924">24313 11226 12 0,'-11'-33'28'0,"-2"-4"2"16,5 1-25-16,12 18 3 15,-4-6 3-15,13 15-2 16,-5-3-2-16,11 14 0 16,-2 0-2-16,14 12 0 15,0 3-1-15,18 9 1 16,6 8-1-16,20 15 0 0,10 7-1 15,15 11 2-15,3 5-1 16,7 12 0-16,-4 6-2 16,-1 15 2-16,-10 0-2 15,-13 9 1-15,-21 7-1 16,-16 10-2-16,-22 5 1 15,-14 6 0-15,-20 1-1 16,-19 4-1-16,-20-4 1 16,-23 0-3-16,-25-1 0 15,-33-17-14-15,-21 3-21 16,-32-19-2-16,-24-23 1 15,-22-26 6-15,-31-48 33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0T22:54:20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6550 59 0,'0'0'35'0,"0"0"0"16,-15 1-28-16,15-1-5 16,0 0 1-16,0 0 0 15,0 0 0-15,0 0-1 16,-5 13 0-16,5-13-1 15,-2 17 0-15,1-2 1 16,-2 0-2-16,1 3 0 0,-2 0 1 16,-1-1-1-16,2 5-1 15,-3-3 0 1,6 9-8-16,-13-7-27 15,15 2 0-15,-4-9-1 0,7 2 2 16,0-5 35-16</inkml:trace>
  <inkml:trace contextRef="#ctx0" brushRef="#br0" timeOffset="613.035">3935 6313 52 0,'0'0'34'0,"-12"-1"1"16,12 1-27-16,-19 11-1 15,8 3-2-15,-8 3-2 16,0 8-1-16,-3 3 1 15,-3 13-2-15,-4 7 0 16,0 10 1-16,-2 2-1 16,2 11 0-16,3-1 0 15,8 2-1-15,2 4 0 16,8-3 1-16,6-4 0 15,10 0-1-15,3-4 2 0,7-7-2 16,4-5 0-16,1-4 0 16,2-9 0-16,0-12-2 15,2-3-6 1,-11-15-29-16,8-4 0 15,-8-10-1-15,0-10 1 0,-4-8 37 16</inkml:trace>
  <inkml:trace contextRef="#ctx0" brushRef="#br0" timeOffset="1186.0678">4366 6641 59 0,'0'0'37'16,"-5"-30"-2"-16,5 30-27 15,0 0 0-15,-5 19-2 16,-1 5-1-16,5 10-3 15,-2 12 1-15,1 8-3 16,0 6 1-16,1 4-1 16,-1-2 1-16,2-4-2 15,0-7 2-15,2-3-2 16,-1-9 0-16,0-9-2 15,6 6-9-15,-8-21-26 0,8 0 0 16,-7-15-1-16,0 0 7 16,18-21 32-16</inkml:trace>
  <inkml:trace contextRef="#ctx0" brushRef="#br0" timeOffset="1862.1065">5370 6694 66 0,'0'0'37'16,"2"-34"1"-16,13 10-30 15,-2-7-1-15,18 1-3 16,0-2 0-16,5 4-2 15,3 2-1-15,0 8 1 16,-4 12-1-16,-1 12-1 16,-8 7 1-16,-8 13-1 15,-8 9 0-15,-7 10 0 16,-6 2 0-16,-4 3 0 0,-7 1-1 15,-6 0 1 1,-6 1 0-16,-3-4-1 16,-3-7 1-16,-2-6-2 15,-3-2 2-15,-2-5-1 0,2-6 1 16,2-10-1-16,6-6 0 15,3-7 0-15,5-2 1 16,4-2 0-16,6-4-1 16,11 9 1-16,-8-20 0 15,8 8 1-15,0 12-1 16,12-12 0-16,1 7 0 15,8 0 0-15,6 4 0 16,4 0 1-16,6 3-1 16,4 2 0-16,1-1 1 15,2 1 0-15,-1 1-1 16,0-3 1-16,-4 4 0 0,-4 3-1 15,-2-3 1-15,-5 2-1 16,-1-3 0-16,-4 0 0 16,-2 1-3-16,-9-7-4 15,9 3-31-15,-21-2 0 16,20-13-1-16,-16-4 1 15,7 4 33-15</inkml:trace>
  <inkml:trace contextRef="#ctx0" brushRef="#br0" timeOffset="2290.1309">6250 6101 58 0,'17'26'40'0,"-1"0"-2"16,8 20-28-16,-2 1 0 15,10 9-2-15,-5 4-3 0,2 4-1 16,-4 6-1-16,5 8-1 15,-10-4-1 1,2 4 0-16,-12-4 0 16,-4 4 0-16,-6-1-1 0,-5-3 0 15,-4-1 0-15,-13-8-1 16,1 1 0-16,-12-6 0 15,0-4-4-15,-11-12-6 16,5 4-28-16,-12-13-1 16,2-6 0-16,-6-11 0 15,9-3 37-15</inkml:trace>
  <inkml:trace contextRef="#ctx0" brushRef="#br0" timeOffset="4543.2598">4057 9652 52 0,'-9'13'35'15,"-6"-2"0"-15,4 6-29 16,-12-4 1-16,7 15 1 15,-11-10-2-15,8 11-1 16,-7-8-1-16,8-1-2 16,-1-4 1-16,5 1-1 15,2-3 0-15,3-4-1 16,3 1 0-16,3 6 0 15,-1 3-1-15,1 3 0 16,1 8 0-16,0 7 1 16,2 6-1-16,2 5 1 15,-1 4-1-15,1 4 1 16,4 1-1-16,5 3 1 0,2-5 0 15,0-3-1-15,5-7 1 16,2-3 0-16,2-5-1 16,3-10 1-16,4-7-1 15,-3-8 1-15,4-3-2 16,0-8-1-16,2 5-2 15,-6-14-7-15,5 7-26 16,-7-6-2-16,0 2 0 16,-7-9 0-16,1-1 33 15</inkml:trace>
  <inkml:trace contextRef="#ctx0" brushRef="#br0" timeOffset="4961.2837">3420 9588 70 0,'0'0'35'0,"-16"20"-1"16,23-3-29-16,-9 1 0 15,7 7-1-15,-2 4-2 16,4 3-3-16,5 13-14 16,-3-14-20-16,5-3 1 15,0-2-3-15,4-7 5 16,4-7 32-16</inkml:trace>
  <inkml:trace contextRef="#ctx0" brushRef="#br0" timeOffset="5715.3269">4568 9882 44 0,'-22'10'33'0,"3"-6"0"16,19-4-24-16,-14 7 0 16,26-3-1-16,4-8-2 15,14 0-2-15,4-2-1 16,9 1-1-16,1-1-1 15,1 3 1-15,0 2-1 16,-5 5 0-16,-9 8-1 16,-11 6 0-16,-9 6-1 0,-10 7 2 15,-8 2 0-15,-6 2-1 16,-5 2 0-16,-5 1-1 15,-4-4 2 1,-1-2-1-16,2-4 0 0,2-8-1 16,6 0 0-16,3-7 0 15,15-13 1-15,0 0 0 16,0 0-1-16,23 4 1 15,4-13 0-15,5 1 0 16,4-1 0-16,2 1 1 16,1 3-1-16,-1 5 0 15,-7 5 1-15,-4 2-1 16,-10 5 1-16,-6 9 0 0,-11 5 0 15,-4 3 0 1,-8 2 0-16,-8-1 1 16,-2 1-2-16,-8 1 2 15,-1-1-2-15,-3-3-1 0,1-9 1 16,-4-2-2-16,3 1-3 15,-5-12-10-15,10 4-21 16,2-12-2-16,11-3 1 16,6-16 8-16,14-7 29 15</inkml:trace>
  <inkml:trace contextRef="#ctx0" brushRef="#br0" timeOffset="6167.3527">5138 9565 62 0,'0'0'35'16,"17"-19"1"-16,-1 16-29 15,-2-2 1-15,12 15-2 16,-3-3-2-16,11 14-1 15,2 4-1-15,5 9 0 16,-1 5-1-16,3 10 1 16,-3 4-1-16,-2 1 0 0,-1 6 0 15,-8 0 0-15,-4-3 0 16,-7 1 1-1,-6-1-1-15,-5 3-1 16,-7-4 1-16,-4-2 0 0,-6 2-1 16,-5 2 1-16,-6-3-1 15,-7-3-1-15,-6-2-1 16,-6-5-3-16,4 1-28 15,-14-6-6-15,3 2 0 16,-7-12-2-16,8 1 23 16</inkml:trace>
  <inkml:trace contextRef="#ctx0" brushRef="#br0" timeOffset="9528.545">4787 15012 30 0,'0'0'32'15,"-5"-14"-1"-15,5 14-27 16,-14-13-3-16,0 4 2 0,0 2-1 16,-6-3-1-16,-3-3 1 15,-6-3-1-15,-2 5 0 16,-5-2 1-16,-3-3-1 15,-5-2 0-15,-3 3 1 16,-3 0 0-16,1 5-1 16,-2-1 1-16,-1 5-1 15,-3-5 1-15,3 4-2 16,-3 1 1-16,3 1 0 15,-4-3-1-15,-3 1 0 16,-2 0 1-16,1 0-1 16,-3-1 1-16,-1 6 0 15,-1-3-1-15,-3 0 1 0,1-2-1 16,3 2 1-16,-2 0-1 15,2-1 0-15,-3-1 0 16,0-5 1-16,0 1-1 16,-1-1 1-16,-2 3-1 15,2-4 0-15,-6 1 0 16,0 2 2-16,3 0-2 15,-2 5 0-15,0 3 0 16,-2 1 0-16,2 2 0 16,1 0 0-16,2 4 0 15,2-3 0-15,2 5 0 16,-1-4 0-16,3 1 1 15,1-2-1-15,0 2 0 0,-2 1 0 16,1 0 0-16,-2 1 0 16,2-1 1-16,2 4-1 15,-1 1 0-15,2 5 0 16,4 2 0-16,3 3 0 15,3 4 0-15,2 3 0 16,3 2 0-16,2 6 0 16,5-2 0-16,5 7 0 15,2-1-1-15,4-1 2 16,6 5-1-16,5 4-1 15,4 2 1-15,7 1 1 16,4 4-2-16,6-5 0 16,4 0 0-16,6 2 0 0,8-5 0 15,6-2 0-15,6-5 0 16,7-2 0-1,8-3 0-15,7-2 2 16,4-3 0-16,5 0-1 0,1-2 1 16,4-5 0-16,4-4 0 15,4-4 0-15,2-3-1 16,5-6 1-16,2-3-1 15,10-2 1-15,2-8-1 16,3-4 0-16,3 3 1 16,4 1-1-16,2-3 1 15,1 6-1-15,4 1 1 0,-1 7-1 16,3-1 1-1,3 10 0-15,1-1-1 16,2 0 1-16,2-1 1 16,1 1-1-16,-1-3 0 15,1-6 1-15,-5-5 0 0,0 2-1 16,-5-14 1-16,-1-2 0 15,-7-1-1-15,-4-4-1 16,-7-3 1-16,-6-2 0 16,-6 2-1-16,-7-4 0 15,-6 5 1-15,-7 4-1 16,-7 2 1-16,-4-2 0 15,-6 4 0-15,-9 1 0 16,-5 3-1-16,-5-3 2 16,-11 2-2-16,-4-4 0 15,-10-5 1-15,-8-3-2 16,-12 0 2-16,-8-8-2 0,-12-4 2 15,-11-3-2-15,-13-5 2 16,-11-2-1-16,-10 3 0 16,-9-1-1-16,-3-1 0 15,-4-1 0-15,2 6-2 16,-5-5-4-16,12 18-11 15,-7-12-20-15,3 7-1 16,-5-4-1-16,-1 3 25 16,-4-5 15-16</inkml:trace>
  <inkml:trace contextRef="#ctx0" brushRef="#br0" timeOffset="44759.5601">13584 6751 33 0,'-18'4'32'15,"-3"5"1"-15,-2 3-26 16,0 18-2-16,-4 6 1 0,7 18 0 16,-8 7-1-1,7 22 0-15,-3 8-2 16,6 11 1-16,1-1-2 15,7 1 0-15,3-7 0 0,7-9-2 16,4-12 1-16,7-16 0 16,5-15 0-16,4-9-1 15,3-11 1-15,-1-12-1 16,1-3-1-16,-1-7-2 15,5 5-5-15,-14-9-27 16,11-1-2-16,-9-6 0 16,3 1 10-16,-3-3 27 15</inkml:trace>
  <inkml:trace contextRef="#ctx0" brushRef="#br0" timeOffset="45729.6155">14042 7109 31 0,'-17'-8'31'0,"-5"3"1"15,0 10-25-15,-8-5-1 16,7 8 0-16,-8 3-1 16,4 11-1-16,-3 7-1 15,6 9-1-15,1 2-1 0,6 3 0 16,6-2 0-16,6-1-1 15,8-6 0-15,7-10 0 16,9-13 0-16,1-13-1 16,7-12 1-16,-1-6-1 15,1-6 1-15,-4-8-1 16,-4-7 1-16,-4-3-1 15,-3 5 1-15,-3 3-1 16,-3 10 1-16,-2 9 0 16,-1 7 1-16,-3 10-1 15,12 12 1-15,-3 8-1 16,2 6 0-16,2 2 1 15,3-4-1-15,1-5 0 0,3-3 0 16,-2-4 0 0,3-9 0-16,-2-9-1 15,1-8 1-15,-4-9-2 16,0 1 1-16,-4-8 0 0,-1-3 0 15,-1-3 0-15,-3 1 0 16,-1 4 1-16,-2 5 0 16,-1 5 0-16,0 6 0 15,-3 15 1-15,0 0 0 16,0 0 0-16,13 26 0 15,-5-1 0-15,-1 8 1 16,6 8-1-16,3 7 1 16,6 3-1-16,0 7-1 15,5 2 1-15,-1-1 0 16,2 3 0-16,-1-5-1 15,-1-4 1-15,-6 0 0 16,-2-6-1-16,-4-8 1 0,-5-5-1 16,-2-10 2-16,-5-5-3 15,-7-8 3-15,5-11-1 16,-18-18-2-16,1-10 2 15,-3-13-2-15,-2-16 1 16,-2-12-1-16,-1-11 1 16,3-7-1-16,4 0 0 15,5 3 1-15,8 2 0 16,5 5 0-16,6 14 0 15,5 12 0-15,4 14 0 16,2 11 0-16,1 11 0 16,0 11 1-16,-4 15-1 15,-3 9 1-15,-3 8 0 0,-5 9 0 16,-6 0 0-16,-3 3 0 15,-7 4 0-15,-6-2-1 16,-3-6 0 0,-1-5-2-16,-4-14-5 0,11-5-28 15,-6-9 0-15,7-8-1 16,0-16 8-16,13-7 28 15</inkml:trace>
  <inkml:trace contextRef="#ctx0" brushRef="#br0" timeOffset="46203.6427">14614 6817 55 0,'9'27'35'15,"4"11"-1"-15,-3 1-27 16,9 16-4-16,1-3 2 0,8 10-1 15,-1 0-1-15,2 0-1 16,1-8-1-16,-2 0 1 16,-4-6-1-16,-4-8-1 15,-5-3 0-15,-5-8 0 16,-6-7 0-16,-5-6 0 15,1-16 1-15,-20 2-2 16,2-20 1-16,-8-12-1 16,-2-14 1-16,-5-12-1 15,0-10-1-15,0-11 1 16,6-2 0-16,7 0 0 15,6 3 0-15,11 9 0 16,7 11 1-16,11 10 0 0,9 13 1 16,6 16-2-16,3 12 2 15,0 9 0-15,-3 13-1 16,-1 11 1-16,-8 4-1 15,-9 6 1-15,-8 5 0 16,-9-1-1-16,-11 1 0 16,-7-6-1-16,-4 3-6 15,-12-15-27-15,10-5-2 16,-5-13 0-16,7-10 3 15,2-12 33-15</inkml:trace>
  <inkml:trace contextRef="#ctx0" brushRef="#br0" timeOffset="46596.6651">14933 6882 39 0,'24'9'33'16,"-2"-9"-1"-16,12 2-26 15,-10-10 1-15,7 1-1 16,-10-15 0-16,2 2-4 16,-6-5 0-16,-1-2-1 15,-5-4 1-15,-4-1-3 16,-9-1 2-16,-4 2-1 0,-6 8 0 15,-3 7-1-15,-4 9 1 16,-1 5 0 0,-2 13 1-16,3 10-1 15,3 9 1-15,5 13 0 0,3 2 0 16,8 7 1-16,4-2-1 15,7 1 0-15,6-3 0 16,5-4 0-16,5-9 0 16,2-6-1-16,3-14-1 15,-2-16-4-15,12-1-21 16,-12-21-9-16,1-8-1 15,-9-12 1-15,0-5 28 16</inkml:trace>
  <inkml:trace contextRef="#ctx0" brushRef="#br0" timeOffset="46994.6879">15369 6523 69 0,'3'18'37'0,"11"26"-4"15,-3-11-29-15,8 13 1 16,-4-5-1-16,6 7-2 15,-2-6 0-15,1-8-1 16,-5-1 0-16,0-14 0 16,-4-4 1-16,-11-15-2 15,16 6 1-15,-16-6-1 16,6-26 0-16,-6-4 0 15,0-15 0-15,-1-2-1 16,1-7 0-16,2 2 1 16,2 4 0-16,1 8 0 0,3 9 0 15,7 13 0-15,3 19 0 16,4 15 1-16,4 10-1 15,2 5 0-15,0 4 0 16,3-1 1-16,-3 4-1 16,-1-3 0-16,-2-5-4 15,-3-14-4-15,7 1-29 16,-7-12-1-16,5-2 1 15,-4-13 0-15,8-5 37 16</inkml:trace>
  <inkml:trace contextRef="#ctx0" brushRef="#br0" timeOffset="47511.7175">16251 6433 74 0,'-16'-8'35'0,"-11"-2"0"0,-2 9-35 16,1 5 1-16,-1 8 0 15,-3 8-1-15,3 13 1 16,4 8-1-16,7 4 0 16,6 3 0-16,8-2 0 15,8-4 1-15,9-5-1 16,7-12 0-16,6-10 1 15,5-12-1-15,2-11 1 0,2-12-1 16,0-14 0 0,-4-9 0-16,-3-11-1 15,-6-12 1-15,-9-8-1 16,-11-9 0-16,-7-4-1 0,-7-1 1 15,-9 6 0-15,-2 9 1 16,-4 11 0-16,3 13 0 16,3 19 1-16,4 19 1 15,6 21 1-15,6 18 0 16,11 17 0-16,5 9 1 15,7 14 0-15,6 6 0 16,8 10 0-16,3-4-2 16,4 0 1-16,0-6-1 15,0-7-1-15,-4-6-1 16,-1-8 1-16,-3-8-2 15,-5-10 0-15,-4-7-3 16,-9-17-12-16,6 0-23 0,-19-11 0 16,21-13-1-16,-13-15 1 15,5-11 39-15</inkml:trace>
  <inkml:trace contextRef="#ctx0" brushRef="#br0" timeOffset="48557.7773">17191 5883 68 0,'0'0'32'16,"0"0"-13"-16,-12 7-15 16,12-7-1-16,7 19 0 15,0-8 0-15,-2 1-2 16,2 6 1-16,1-2-1 15,-2-3-2-15,1 6-3 16,-7-19-16-16,5 12-13 16,-5-12-1-16,5 12 0 15,-5-12 25-15</inkml:trace>
  <inkml:trace contextRef="#ctx0" brushRef="#br0" timeOffset="49011.8033">17558 5624 52 0,'-5'13'33'15,"5"-13"-7"-15,-14 36-20 16,3-6 0-16,5 12-2 16,-4 2 0-16,4 9-1 0,0 4-1 15,3 10 0 1,1 0 1-16,5 3-1 15,4-7 1-15,4 0-1 16,3-7 0-16,6-4 0 0,3-5 1 16,4-7-2-16,0-8 1 15,4-5-1-15,-1-5-1 16,-1-5 2-16,-2 0-2 15,-3-5 0-15,-3-5 0 16,-4-2 0-16,-4-2 0 16,-13-3 0-16,14 6-2 15,-14-6 1-15,0 0-1 16,0 0-1-16,0 0-4 15,0 0-18-15,0 0-11 16,-14-8-1-16,14 8 1 16,-12-9 25-16</inkml:trace>
  <inkml:trace contextRef="#ctx0" brushRef="#br0" timeOffset="50303.8772">17895 5814 40 0,'0'0'32'16,"-11"14"0"-16,11-2-29 16,4 13 2-16,1 2-1 15,7 11 0-15,-1 0 0 16,6 10-1-16,-2-3 0 15,3 3-1-15,-1-5 0 16,-1-4-1-16,-1-5 0 16,-4-4-4-16,2 4-8 0,-7-16-21 15,0-3-2-15,-2-4 1 16,-4-11 11-16,0 0 22 15</inkml:trace>
  <inkml:trace contextRef="#ctx0" brushRef="#br0" timeOffset="50911.9119">18767 5819 21 0,'-2'-13'33'0,"5"-4"0"16,11 5-19-16,-9-19 1 16,17 13-5-16,-7-7-3 15,12 9-1-15,-4-2-1 16,9 7-2-16,-4 5 0 15,2 15-1-15,-3 7 0 0,-1 12-1 16,-7 1 0-16,-2 8 0 16,-6 4 0-16,-7 5-1 15,-5 4 0 1,-6-4 1-16,-8-4-2 0,-5-2 1 15,-4 0-1-15,-4-10 0 16,-1-4 0-16,-1-10 1 16,0-3-1-16,2-8 1 15,7-7-1-15,3-5 1 16,9-9-1-16,8-2 1 15,9-9 1-15,7 4-2 16,8-5 3-16,8 2-2 16,5 2 1-16,6 2 1 0,2 0-1 15,-1 3 0 1,-1 4-1-16,0 3 0 15,-3 0 0-15,-6 4-2 16,0 2-3-16,-16-9-24 0,5 7-7 16,-9-3-1-16,-3-3 0 15,-8-4 25-15</inkml:trace>
  <inkml:trace contextRef="#ctx0" brushRef="#br0" timeOffset="51294.9339">19096 5292 49 0,'0'0'33'0,"0"-18"1"16,0 18-30-16,11-2 1 15,-11 2 0-15,31 7 0 16,-7 3-1-16,11 12 0 16,6-1-1-16,10 9 1 15,2-5 0-15,5 9-2 16,-3-4 1-16,-2 2-2 15,-7 3 1-15,-6 3 0 16,-12 1 0-16,-7 3-2 16,-10 4 1-16,-6 4-1 15,-8 5 0-15,-4 5-1 16,-4-1 0-16,-5-8-1 15,2 2-3-15,-7-17-9 0,7 6-23 16,1-16 0-16,6-6 0 16,7-20 5-16,0 0 32 15</inkml:trace>
  <inkml:trace contextRef="#ctx0" brushRef="#br0" timeOffset="51945.9711">20341 5171 52 0,'0'0'33'16,"0"0"1"-16,1 11-32 15,4 1 1-15,1-1 0 16,3 6-1-16,-1 0 1 0,3 6-2 15,-1-1 0-15,0 0-1 16,-1 3-1-16,-5-3-2 16,6 5-4-16,-11-8-27 15,7-4 1-15,-1-3-1 16,-5-12 13-16,12 11 21 15</inkml:trace>
  <inkml:trace contextRef="#ctx0" brushRef="#br0" timeOffset="52390.9965">20787 5102 41 0,'0'0'15'0,"-19"0"1"16,19 11-1-16,-14-15-2 15,14 4-2-15,-15 7-4 16,15-7-1-16,-11 8-2 15,11-8-1-15,-5 12-2 16,5-12 0-16,1 16 0 16,3-2 0-16,0 3 0 15,1 6 0-15,0 8 2 16,-1 5-2-16,1 6 2 15,4 6-1-15,-2 2 1 16,5-2-1-16,2-1 0 16,5-3 0-16,2-6-1 0,5-5 0 15,3-10-1-15,1-2 1 16,1-8-1-16,-2-3 0 15,1-1-1-15,-7-4-2 16,1 5-4-16,-13-13-29 16,6 10 0-16,-17-7 0 15,19 0-1-15,-19 0 36 16</inkml:trace>
  <inkml:trace contextRef="#ctx0" brushRef="#br0" timeOffset="52896.0254">21150 5070 64 0,'0'0'35'16,"21"-11"-1"-16,-5-1-31 16,8 2 0-16,2 3-1 15,5 5 0-15,-3-1-1 16,0 5 0-16,-5 4-1 15,-7 7-1-15,-8 11 1 16,-5 4-1-16,-8 2 0 0,-7 2 0 16,-3 2 0-16,-4-2-1 15,1-2 1 1,1-8-1-16,6-10 1 15,11-12 0-15,0 0-1 0,0 0 2 16,14-12 0-16,4-2-1 16,4 2 2-16,2 4 0 15,1 2 1-15,1 7-1 16,-6 4 1-16,0 7-1 15,-9 6 1-15,-5 9 0 16,-7-2-1-16,-4 4 0 16,-6 2 1-16,-5-3-3 0,0 0 0 15,-7-15-12 1,6 0-21-16,-3-9-1 15,4-9 0-15,1-12 9 16,4-8 26-16</inkml:trace>
  <inkml:trace contextRef="#ctx0" brushRef="#br0" timeOffset="53283.0476">21362 4708 59 0,'17'7'34'0,"-4"-10"2"0,11 13-30 16,1-8-1-16,15 9 0 15,3 4-1-15,8 9 0 16,0 3-1-16,3 7 0 16,-4 8-2-16,-2 8 1 15,-8 5-1-15,-7 0 0 16,-11 6 0-16,-7 2 0 15,-9 0 0-15,-6 2-1 16,-5-1 1-16,0-2-2 16,-5-5 2-16,-2-1-3 15,-1-6-1-15,-7-16-7 16,11 3-26-16,-10-13-1 15,6-10-1-15,-6-15 0 0,8-9 35 16</inkml:trace>
  <inkml:trace contextRef="#ctx0" brushRef="#br0" timeOffset="53813.0779">21657 4272 81 0,'30'18'35'0,"17"21"-12"15,7-3-21-15,18 14 1 16,4 2 1-16,6 5 0 16,0 2 0-16,-3 7-1 15,-12 0 0-15,-8 5-1 0,-16 1 0 16,-13-1-1-16,-10 1 0 15,-10-2-1-15,-9 2-1 16,-9 2 1-16,-5-6 0 16,-4-5-1-16,0-3-3 15,-11-18-21-15,8 7-13 16,-7-14 1-16,4-6-1 15,-1-13 15-15</inkml:trace>
  <inkml:trace contextRef="#ctx0" brushRef="#br0" timeOffset="54501.1172">20258 6689 66 0,'-12'4'35'0,"12"-4"1"16,-2 16-32-16,4-4-1 15,-2-12 1-15,15 24-2 16,-6-7 0-16,4 5-1 15,-2-2-1-15,0 0 0 16,0 0-3-16,-7-7-6 16,10 6-26-16,-9-4 0 15,-2 1 0-15,-3-16 0 16,6 11 35-16</inkml:trace>
  <inkml:trace contextRef="#ctx0" brushRef="#br0" timeOffset="54846.137">20596 6449 66 0,'-7'21'35'0,"-3"-1"1"15,0 11-33-15,-4 5 0 16,5 9 0-16,-2 10-1 0,3 8 1 16,3 1-1-1,10 4 0-15,3-2-1 16,7-2 0-16,4-5 1 15,7 1-2-15,2-14 1 0,4-5-1 16,2-9 0-16,-1-5 1 16,-1-3-2-16,-2-11-1 15,0 2-3-15,-13-15-29 16,6 2-3-16,-7-8 0 15,-4-1 0-15,-2-8 30 16</inkml:trace>
  <inkml:trace contextRef="#ctx0" brushRef="#br0" timeOffset="55295.1627">20915 6568 75 0,'0'28'36'15,"11"10"1"-15,-8 8-33 0,18 10 0 16,1-4 1-16,6 6-2 15,-1-7 1-15,2-5-3 16,-3-7 0-16,-4-6-3 16,0-8-5-16,-12-13-29 15,8-4-3-15,-7-12 2 16,-11 4-2-16,15-24 30 15</inkml:trace>
  <inkml:trace contextRef="#ctx0" brushRef="#br0" timeOffset="55961.2008">21889 6302 61 0,'8'-16'35'0,"6"2"0"16,-1-3-30-16,10 5 0 15,2-2-1-15,7 12 0 16,1 1 0-16,3 9-1 15,-3 7 0-15,0 7-1 16,-6 8 0-16,-4 10 0 16,-8 0-2-16,-7 1 1 15,-9 8-2-15,-7 2 2 0,-10-2-2 16,-4 0 1-16,-3-7 0 15,-4-10-1-15,-2-1 0 16,1-5 0-16,1-9-1 16,3-12 1-16,5-6 0 15,4-9-1-15,7-3 1 16,6-4 1-16,9-2 0 15,6-3 0-15,6-3 1 16,8 4-1-16,4 0 1 16,8 4-1-16,0 1 1 15,4 3-1-15,0-1-1 16,1 1-1-16,4 5-7 15,-8-11-26-15,2 4-2 0,-6-11 1 16,4-1-1-16,-5-7 37 16</inkml:trace>
  <inkml:trace contextRef="#ctx0" brushRef="#br0" timeOffset="56528.2332">22731 5788 83 0,'0'0'38'16,"12"-11"-1"-16,9 0-36 0,3-4 1 16,11-1-1-16,0 4 1 15,4 6-1-15,-2 0 0 16,-3 9 0-16,-5 1 0 15,-6 10-1-15,-8 8 0 16,-10 7 0-16,-8 1 0 16,-6 0-1-16,-7 7 0 15,-6-1-1-15,-4 2 0 16,1-5 0-16,3-7-1 15,1-7 0-15,7-4 0 16,14-15 1-16,0 0 0 16,0 0 1-16,30-19 1 15,-1 1 0-15,5-4 1 0,9 5 1 16,2 4-1-16,8 5 1 15,-5 6 0-15,1 4 0 16,-6 9 0-16,-5 10 0 16,-10 8-1-16,-11 6 1 15,-15 2 1-15,-10 3-1 16,-13 3-1-16,-11 2 1 15,-8 1-1-15,-6 2-1 16,-2-9-1-16,-8-20-15 16,11 0-22-16,-7-15 0 15,7-16-1-15,0-21 0 16,10-19 39-16</inkml:trace>
  <inkml:trace contextRef="#ctx0" brushRef="#br0" timeOffset="56934.2564">22668 4650 65 0,'-14'-13'34'0,"12"1"2"15,10 1-33-15,2-4 0 0,13 6 2 16,3-8-1-16,14 0 0 16,0-3 1-16,10 7-2 15,0-5-1-15,4-2 0 16,-3 0 0-16,-2-1-2 15,-5 0 1-15,-5 2-1 16,-7 2 0-16,-5 0-1 16,-5 6-2-16,-11-7-5 15,7 14-28-15,-18 4-1 16,0 0 0-16,-17-11-1 15,17 11 30-15</inkml:trace>
  <inkml:trace contextRef="#ctx0" brushRef="#br0" timeOffset="57219.2727">23004 4170 72 0,'11'0'36'15,"7"6"-1"-15,1-6-31 16,12 8 1-16,0-3-1 15,7 10-1-15,-1-1 0 16,3 1-2-16,-5 0 1 16,0 9 0-16,-10 2-2 15,-5 5 1-15,-13 5-1 16,-6 5 0-16,-9 4 1 0,-9 1-1 15,-4 4-1-15,-5-10-5 16,14 0-30-16,-11-13-1 16,11-4 0-1,1-16-2-15,11-7 27 0</inkml:trace>
  <inkml:trace contextRef="#ctx0" brushRef="#br0" timeOffset="58135.3251">23100 5274 63 0,'-11'-8'35'15,"11"8"1"-15,0 0-30 0,25 1-1 16,6 5 1-16,16 11-1 16,11 8-2-1,13 12 1-15,7 5 0 16,6 12-1-16,-2 6-1 0,-7 11 0 15,-9 4 0-15,-14 5-2 16,-16 0 2-16,-14 6-1 16,-15-2-1-16,-11 0 1 15,-10-6-1-15,-11-4-1 16,-4-3-1-16,-5-14-3 15,9-1-29-15,-12-18-4 16,7-5-2-16,-5-14 1 16,6-10 19-16</inkml:trace>
  <inkml:trace contextRef="#ctx0" brushRef="#br0" timeOffset="58962.3724">24282 4324 51 0,'0'0'34'0,"-13"13"0"15,15 5-25-15,-2-18-1 0,5 29-2 16,-2-9-1-16,5 8-2 16,-2-2 0-16,4 7 0 15,-1-5-1-15,0 6 0 16,-2-1-1-16,0-3-1 15,-2-4 2-15,-2-3-3 16,1 0 1-16,-3-5-2 16,2 3-2-16,-3-21-5 15,6 11-26-15,-6-11 1 16,0 0-3-16,2-23 1 15,3 2 32-15</inkml:trace>
  <inkml:trace contextRef="#ctx0" brushRef="#br0" timeOffset="59244.3885">24398 4333 49 0,'0'0'34'0,"0"0"-2"15,10 23-22-15,-11-8-2 16,9 12-1-16,-6-4-2 15,6 11-1-15,-2-5-2 16,3 2 0-16,-3 0 0 16,0-3-2-16,-1-3 1 15,0 0-1-15,0-1-1 16,-4-5 0-16,1 3-1 0,-3-6-2 15,7 4-6-15,-13-9-22 16,7 3-3-16,0-14 0 16,-6 17 0-16,6-17 35 15</inkml:trace>
  <inkml:trace contextRef="#ctx0" brushRef="#br0" timeOffset="60064.4354">23942 4741 31 0,'-6'-11'32'0,"6"11"1"16,0 0-20-16,-12-6-1 16,12 6-3-16,1 14-2 15,5-1-2-15,-5 2 0 16,8 8-1-16,-3 0-1 15,6 8 0-15,-1 6 0 16,6 3-1-16,-1-1 0 16,3-1 0-16,0 2-1 0,3 4 0 15,-2-4 0-15,4 0 0 16,-4-5 0-16,4-1 0 15,-2 0-1-15,0 3 1 16,-1-3-1-16,3-5 1 16,0-2-2-16,1-3 2 15,1-2-1-15,1-2 0 16,1 0 1-16,4-4-1 15,1-4 1-15,-1-3-1 16,-1 1 2-16,1-4-1 16,2-3-1-16,2-6 1 15,2-10-1-15,-2-5 0 16,4-14 1-16,7-5-1 0,0-10 0 15,2-5 0-15,-1-11 1 16,-2 0 0-16,-3 0-1 16,-4-5 1-16,-7 4 0 15,-5 0 0-15,-7-1 0 16,-4-3 0-16,-5 7-1 15,-2 0 0-15,-6 2 2 16,-1 3-2-16,-5 6 0 16,-2 8-1-16,-1 7 1 15,0 8-1-15,0 8 1 16,0 4 1-16,0 4-1 15,6 11-1-15,0 0 1 0,0 0 0 16,0 0-2-16,0 0 1 16,0 0-2-16,0 0-1 15,0 0-8-15,-11 7-26 16,11-7 0-16,0 13-1 15,0-13 1-15,0 0 26 16</inkml:trace>
  <inkml:trace contextRef="#ctx0" brushRef="#br0" timeOffset="148794.5105">13901 7815 29 0,'17'-3'31'0,"3"0"1"15,0-1-30-15,2-8 1 16,7 0 2-16,-1-8-2 16,7 2 0-16,-2-6 0 15,5 1 0-15,4-4-2 16,5-2 2-16,4-3-2 15,7 4 0-15,4-3 1 0,6-3-1 16,6 0 1-16,6 0 0 16,1-6 0-16,3 2-1 15,3-2 1-15,3-1-2 16,-1 2 2-16,1 0-2 15,3 2 2-15,2 1-2 16,2 1 1-16,-1 4 0 16,1 3-1-16,-1 1 2 15,-6-2-2-15,-1 5 0 16,-8-1 0-16,-8 3 1 15,-6 2-1-15,-4 2-1 16,-10-2 2-16,-4 6-2 16,-5 1 2-16,-5 1-1 0,-5 3 0 15,-3 4 0-15,-7-1 0 16,-5 3 1-16,-7 0-1 15,-12 3 0-15,12-2 0 16,-12 2 0-16,-13 10-1 16,-5-6 1-16,-7 5 0 15,-9 1 0-15,-10 5-1 16,-11 8 1-16,-9 2 0 15,-9 6-1-15,-7 1 1 16,-10 5-1-16,-5 4 1 16,-9 6 0-16,-3 6 0 15,-5 1-1-15,-7 2 1 0,0 1 0 16,-3 1-1-16,-2 2 1 15,5-2-1-15,4-6 1 16,5 3 0 0,10-9 0-16,7-2 0 15,10-4-1-15,11-5 1 0,10-3-1 16,12-8 2-16,7-3-2 15,10-8 1-15,8-1 0 16,9-5 0-16,16-7-1 16,0 0 1-16,0 0 0 15,27-9 0-15,11-2 0 16,14-11 0-16,16-5 1 15,22-7-1-15,15-6 1 0,18-6-1 16,13-9 1 0,10-5-1-16,6-5 0 15,5-3 1-15,0-2-1 16,-4 1 1-16,-2 2 0 0,-6 1-1 15,-6 8 1-15,-8 1-1 16,-10 6 1-16,-11 10-2 16,-13 4 1-16,-10 10 0 15,-18 2-1-15,-14 8 2 16,-13 4-2-16,-13 6 1 15,-9 5 0-15,-20 2 0 16,0 0 1-16,0 0-2 16,-31 20 1-16,-2-7 0 15,-9 7 0-15,-12 3 1 16,-11 7-1-16,-9 3 0 15,-9 3-1-15,-9 4 2 16,-4 5-2-16,-7 6 1 0,-4 0-1 16,-9 4 0-16,-1 2 1 15,-3 4-1-15,-4 0 1 16,-2 6-1-16,3-1 1 15,-2-3 0-15,2-1-1 16,7-2 1-16,5-3-1 16,9-4 2-16,15-7-2 15,13-11 1-15,13-9-1 16,19-5 1-16,15-7 0 15,27-14 0-15,0 0 0 16,24-14 1-16,24-6-1 16,20-9 0-16,21-9 2 15,25-11-2-15,16-4 2 0,25-9-2 16,14-3 1-16,10-5 0 15,4 2 0-15,-2 3-2 16,-4 7 1 0,-15 3 1-16,-13 5-2 0,-22 11 2 15,-20 8-2-15,-22 13-2 16,-29-4-12-16,-21 16-20 15,-35 6 0-15,-24-6-2 16,-43 4 25-16,-44-15 12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1-31T22:05:38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16210 8744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6-30T19:05:36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17734 8904,'0'0</inkml:trace>
  <inkml:trace contextRef="#ctx0" brushRef="#br0" timeOffset="39051.2328">12306 11471,'0'-41,"0"41,-41 0,41-42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90BD8E-C340-484D-B175-B6F8DCE8F001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9CB546-77E2-4FA5-925E-66DABF781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8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C33D589-7766-4B27-9542-6EFD542AA5E0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5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2B154A-787E-462C-B8A6-7E036098B74A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507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EFD7A01-7655-4BB7-AEED-C8162CF79D18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261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337848-3F32-445B-A63E-96F9220F8C81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013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51E10C9-A296-49E0-A1FD-42525C18753E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364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5C01193-D406-4C8C-9DC4-7E3F88053BB5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859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B8FE77F-2A6A-4E93-A6DF-EFEFFF51072B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7782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C40E8575-F5C0-446A-8150-B5CFC798D3B1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70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60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73C6761-327E-4174-AE81-8EE5D6BF0EA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8294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2600">
              <a:spcBef>
                <a:spcPct val="30000"/>
              </a:spcBef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StarSymbol"/>
              <a:buNone/>
            </a:pPr>
            <a:fld id="{45E92453-2C6A-4452-91AA-CD125F83F699}" type="slidenum">
              <a:rPr lang="en-GB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StarSymbol"/>
                <a:buNone/>
              </a:pPr>
              <a:t>74</a:t>
            </a:fld>
            <a:endParaRPr lang="en-GB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309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5302-8E1C-4988-86C3-CAEFF0035E28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D9498-CA7B-4E48-8F9B-ABF71EB7F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69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A35E-17E0-4DE9-989F-8437DF127F30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5B35-C335-48CE-9192-E06074AE9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97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E804-B6C8-4360-B192-A4B5B494CEF1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46F3-5097-4829-AFD6-A77126966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30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5D25-D61D-410F-989D-B975C40DBC8F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DF87-EA39-42D4-8AD0-21D0678A6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6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E44F-8994-4B76-AE7A-A10C02A959B1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20FA-58D5-41EE-80BC-E3EFBD86A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4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F4E9-C326-423B-B6CC-FB6F7277C588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4B095-F31B-4475-A8F1-2D23DF30B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0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251B-8FC9-4A15-B233-959F56E714C9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256F-26C3-4EAC-8503-7EFC8C072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4749-CB98-4A5F-8179-C947266290CD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090C2-6012-4815-AF0E-277AAC589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0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FE41-7F51-4738-9C9E-53D1DBC1EBA2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6A964-392C-4F76-837B-2951E8085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2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2712-654A-4AFC-AD2C-8402DD38FBCF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47C1-DC36-412C-A984-BCAF618F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3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F794-0FCA-4A75-A8F4-F8D0B43F929D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67AF-FCC0-4B49-B177-7E5EE45C9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50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76FF5-74AA-469C-ABEB-F1CFDBC2F412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52B2C3-29D4-4833-B969-A5DD9649F2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9600" b="1" smtClean="0"/>
              <a:t>CS  60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2014-09-10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Wednesday – Week 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03</a:t>
            </a:r>
          </a:p>
        </p:txBody>
      </p:sp>
      <p:sp>
        <p:nvSpPr>
          <p:cNvPr id="3076" name="Title 3"/>
          <p:cNvSpPr txBox="1">
            <a:spLocks/>
          </p:cNvSpPr>
          <p:nvPr/>
        </p:nvSpPr>
        <p:spPr bwMode="auto">
          <a:xfrm>
            <a:off x="76200" y="2819400"/>
            <a:ext cx="899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6000" b="1" dirty="0" smtClean="0"/>
              <a:t>Tail Recursion &amp;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6000" b="1" dirty="0" smtClean="0"/>
              <a:t>Lists of Lists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tail-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What if we added an extra argument to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/>
              <a:t>so that we didn’t need to keep track of all those + 1s</a:t>
            </a:r>
            <a:endParaRPr lang="en-US" dirty="0"/>
          </a:p>
        </p:txBody>
      </p:sp>
      <p:pic>
        <p:nvPicPr>
          <p:cNvPr id="102402" name="Picture 2" descr="C:\Users\PAULDE~1\AppData\Local\Temp\attachments-1\Screen Shot 2014-09-10 at 4.27.45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828800"/>
            <a:ext cx="48006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3" name="Picture 3" descr="C:\Users\PAULDE~1\AppData\Local\Temp\attachments-1\Screen Shot 2014-09-10 at 4.27.55 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4" b="75316"/>
          <a:stretch/>
        </p:blipFill>
        <p:spPr bwMode="auto">
          <a:xfrm>
            <a:off x="304800" y="4295773"/>
            <a:ext cx="703464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If you were designing a computer (i.e. an elf-powered computer) How could you allocate elves differently if we used this trick?</a:t>
            </a:r>
            <a:br>
              <a:rPr lang="en-US" sz="2400" dirty="0" smtClean="0"/>
            </a:br>
            <a:r>
              <a:rPr lang="en-US" sz="2000" dirty="0" smtClean="0"/>
              <a:t>Write code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tail-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 smtClean="0"/>
              <a:t> &amp; then explain your answer here.</a:t>
            </a:r>
            <a:endParaRPr lang="en-US" sz="2000" dirty="0"/>
          </a:p>
        </p:txBody>
      </p:sp>
      <p:pic>
        <p:nvPicPr>
          <p:cNvPr id="4" name="Picture 5" descr="http://ia.media-imdb.com/images/M/MV5BNjY1NjQ3NDY5MF5BMl5BanBnXkFtZTYwODAyMTc3._V1_SX640_SY72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2" b="82077" l="22889" r="77111">
                        <a14:foregroundMark x1="48444" y1="5690" x2="50889" y2="20199"/>
                        <a14:foregroundMark x1="43778" y1="21195" x2="45111" y2="20484"/>
                        <a14:foregroundMark x1="53556" y1="20199" x2="54222" y2="19061"/>
                        <a14:foregroundMark x1="44667" y1="19346" x2="46000" y2="19915"/>
                        <a14:foregroundMark x1="32000" y1="36273" x2="38889" y2="38834"/>
                        <a14:foregroundMark x1="68889" y1="35989" x2="58444" y2="39972"/>
                        <a14:foregroundMark x1="65556" y1="35704" x2="64444" y2="37553"/>
                        <a14:foregroundMark x1="65111" y1="34851" x2="63111" y2="37553"/>
                        <a14:foregroundMark x1="30889" y1="39118" x2="34667" y2="39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3274" r="20856" b="17709"/>
          <a:stretch/>
        </p:blipFill>
        <p:spPr bwMode="auto">
          <a:xfrm>
            <a:off x="152400" y="1600200"/>
            <a:ext cx="2209800" cy="47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have my </a:t>
            </a:r>
            <a:r>
              <a:rPr lang="en-US" dirty="0" err="1" smtClean="0"/>
              <a:t>iClicker</a:t>
            </a:r>
            <a:r>
              <a:rPr lang="en-US" dirty="0" smtClean="0"/>
              <a:t> with me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get the code, but not why it is more awesome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get why it is more awesome, but not the code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get the code AND why it is more awesome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I’m stuck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167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tail-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116738" name="Picture 2" descr="C:\Users\PAULDE~1\AppData\Local\Temp\attachments-1\Screen Shot 2014-09-10 at 4.27.55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65374"/>
            <a:ext cx="827589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03774"/>
            <a:ext cx="6176962" cy="17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293524" y="3689486"/>
            <a:ext cx="1959637" cy="762000"/>
          </a:xfrm>
          <a:prstGeom prst="borderCallout1">
            <a:avLst>
              <a:gd name="adj1" fmla="val 84431"/>
              <a:gd name="adj2" fmla="val -49585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Both use the same Base-Case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48100" y="2937011"/>
            <a:ext cx="1511763" cy="0"/>
          </a:xfrm>
          <a:prstGeom prst="line">
            <a:avLst/>
          </a:prstGeom>
          <a:ln w="920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6837" y="5380174"/>
            <a:ext cx="1511763" cy="0"/>
          </a:xfrm>
          <a:prstGeom prst="line">
            <a:avLst/>
          </a:prstGeom>
          <a:ln w="920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6392859" y="4884874"/>
            <a:ext cx="1959637" cy="990600"/>
          </a:xfrm>
          <a:prstGeom prst="borderCallout1">
            <a:avLst>
              <a:gd name="adj1" fmla="val 58902"/>
              <a:gd name="adj2" fmla="val -67812"/>
              <a:gd name="adj3" fmla="val 82494"/>
              <a:gd name="adj4" fmla="val -31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Both pass the next elf the </a:t>
            </a:r>
          </a:p>
          <a:p>
            <a:pPr algn="ctr" eaLnBrk="1" hangingPunct="1"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(rest L)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85900" y="2103574"/>
            <a:ext cx="1295400" cy="381000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24500" y="2489336"/>
            <a:ext cx="2438400" cy="452438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70000" y="4518160"/>
            <a:ext cx="495300" cy="481013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PAULDE~1\AppData\Local\Temp\attachments-1\Screen Shot 2014-09-10 at 4.27.45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" y="42061"/>
            <a:ext cx="2213899" cy="109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AULDE~1\AppData\Local\Temp\attachments-1\Screen Shot 2014-09-10 at 4.24.03 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" y="5477285"/>
            <a:ext cx="3388750" cy="12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Callout 1 16"/>
          <p:cNvSpPr/>
          <p:nvPr/>
        </p:nvSpPr>
        <p:spPr>
          <a:xfrm>
            <a:off x="6492874" y="1278210"/>
            <a:ext cx="2422526" cy="762000"/>
          </a:xfrm>
          <a:prstGeom prst="borderCallout1">
            <a:avLst>
              <a:gd name="adj1" fmla="val 131306"/>
              <a:gd name="adj2" fmla="val -147933"/>
              <a:gd name="adj3" fmla="val 39225"/>
              <a:gd name="adj4" fmla="val -254"/>
            </a:avLst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The base </a:t>
            </a:r>
            <a:r>
              <a:rPr lang="en-US" sz="2000" dirty="0"/>
              <a:t>c</a:t>
            </a:r>
            <a:r>
              <a:rPr lang="en-US" sz="2000" dirty="0" smtClean="0"/>
              <a:t>ase </a:t>
            </a:r>
            <a:r>
              <a:rPr lang="en-US" sz="2000" dirty="0"/>
              <a:t>r</a:t>
            </a:r>
            <a:r>
              <a:rPr lang="en-US" sz="2000" dirty="0" smtClean="0"/>
              <a:t>eturn </a:t>
            </a:r>
            <a:r>
              <a:rPr lang="en-US" sz="2000" dirty="0"/>
              <a:t>v</a:t>
            </a:r>
            <a:r>
              <a:rPr lang="en-US" sz="2000" dirty="0" smtClean="0"/>
              <a:t>alue is different!</a:t>
            </a:r>
            <a:endParaRPr lang="en-US" sz="2000" dirty="0"/>
          </a:p>
        </p:txBody>
      </p:sp>
      <p:sp>
        <p:nvSpPr>
          <p:cNvPr id="18" name="Line Callout 1 17"/>
          <p:cNvSpPr/>
          <p:nvPr/>
        </p:nvSpPr>
        <p:spPr>
          <a:xfrm>
            <a:off x="6692637" y="3105150"/>
            <a:ext cx="2189425" cy="762000"/>
          </a:xfrm>
          <a:prstGeom prst="borderCallout1">
            <a:avLst>
              <a:gd name="adj1" fmla="val -9319"/>
              <a:gd name="adj2" fmla="val -22900"/>
              <a:gd name="adj3" fmla="val 39225"/>
              <a:gd name="adj4" fmla="val -254"/>
            </a:avLst>
          </a:prstGeom>
          <a:solidFill>
            <a:schemeClr val="bg1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We add an extra argument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2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Tail recursion makes sense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Tail recursion is starting to make sense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Tail recursion doesn’t make much sense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Which of these is most intuitive?</a:t>
            </a:r>
            <a:endParaRPr lang="en-US" dirty="0"/>
          </a:p>
        </p:txBody>
      </p:sp>
      <p:pic>
        <p:nvPicPr>
          <p:cNvPr id="117762" name="Picture 2" descr="C:\Users\PAULDE~1\AppData\Local\Temp\attachments-1\Screen Shot 2014-09-10 at 4.36.26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49" y="4900612"/>
            <a:ext cx="6038851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3" name="Picture 3" descr="C:\Users\PAULDE~1\AppData\Local\Temp\attachments-1\Screen Shot 2014-09-10 at 4.37.28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92162"/>
            <a:ext cx="6124576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C:\Users\PAULDE~1\AppData\Local\Temp\attachments-1\Screen Shot 2014-09-10 at 4.36.58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28949"/>
            <a:ext cx="586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8879" y="131474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" y="336291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1206" y="55626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8386" y="2950542"/>
            <a:ext cx="287655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D.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Doesn’t matter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8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tail-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8786" name="Picture 2" descr="C:\Users\PAULDE~1\AppData\Local\Temp\attachments-1\Screen Shot 2014-09-10 at 4.44.15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6375"/>
            <a:ext cx="30384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ULDE~1\AppData\Local\Temp\attachments-1\Screen Shot 2014-09-10 at 4.47.50 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3" b="72256"/>
          <a:stretch/>
        </p:blipFill>
        <p:spPr bwMode="auto">
          <a:xfrm>
            <a:off x="319087" y="3886200"/>
            <a:ext cx="787538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C:\Users\PaulDesktop\Downloads\Screen Shot 2014-09-10 at 5.31.56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76375"/>
            <a:ext cx="4586287" cy="13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tail-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4" name="Picture 3" descr="C:\Users\PAULDE~1\AppData\Local\Temp\attachments-1\Screen Shot 2014-09-10 at 4.47.50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9" y="4648200"/>
            <a:ext cx="85864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aulDesktop\Downloads\Screen Shot 2014-09-10 at 5.31.56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" y="1752600"/>
            <a:ext cx="5791200" cy="17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AULDE~1\AppData\Local\Temp\attachments-1\Screen Shot 2014-09-10 at 4.36.26 A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9" y="304800"/>
            <a:ext cx="3581400" cy="116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AULDE~1\AppData\Local\Temp\attachments-1\Screen Shot 2014-09-10 at 4.44.15 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20845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727163" y="2362200"/>
            <a:ext cx="1959637" cy="1051719"/>
          </a:xfrm>
          <a:prstGeom prst="borderCallout1">
            <a:avLst>
              <a:gd name="adj1" fmla="val 234466"/>
              <a:gd name="adj2" fmla="val -67341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 smtClean="0"/>
              <a:t>Vocab: </a:t>
            </a:r>
          </a:p>
          <a:p>
            <a:pPr algn="ctr" eaLnBrk="1" hangingPunct="1">
              <a:defRPr/>
            </a:pPr>
            <a:r>
              <a:rPr lang="en-US" sz="2000" dirty="0" smtClean="0"/>
              <a:t>This is your “accumulator”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32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You can add a “wrapper” around your tail recursion</a:t>
            </a:r>
            <a:br>
              <a:rPr lang="en-US" dirty="0" smtClean="0"/>
            </a:br>
            <a:r>
              <a:rPr lang="en-US" sz="2800" dirty="0" smtClean="0"/>
              <a:t>(so that people calling your function don’t have to remember the default value for your accumulator)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7381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264025"/>
            <a:ext cx="80772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81000"/>
            <a:ext cx="2560638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676400"/>
            <a:ext cx="5740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810000"/>
            <a:ext cx="30876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2400" y="3581400"/>
            <a:ext cx="8839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9"/>
          <p:cNvSpPr/>
          <p:nvPr/>
        </p:nvSpPr>
        <p:spPr>
          <a:xfrm>
            <a:off x="169863" y="228600"/>
            <a:ext cx="5791200" cy="1192213"/>
          </a:xfrm>
          <a:prstGeom prst="borderCallout1">
            <a:avLst>
              <a:gd name="adj1" fmla="val 101731"/>
              <a:gd name="adj2" fmla="val 81636"/>
              <a:gd name="adj3" fmla="val 142566"/>
              <a:gd name="adj4" fmla="val 1074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cs typeface="Courier New" pitchFamily="49" charset="0"/>
              </a:rPr>
              <a:t>Embedded Recursion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We combine something with the recursive call to calculate the final answer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>
          <a:xfrm>
            <a:off x="1447800" y="3073400"/>
            <a:ext cx="4040188" cy="1190625"/>
          </a:xfrm>
          <a:prstGeom prst="borderCallout1">
            <a:avLst>
              <a:gd name="adj1" fmla="val 101731"/>
              <a:gd name="adj2" fmla="val 81636"/>
              <a:gd name="adj3" fmla="val 142566"/>
              <a:gd name="adj4" fmla="val 10743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cs typeface="Courier New" pitchFamily="49" charset="0"/>
              </a:rPr>
              <a:t>Tail Recursion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We return the result of the recursive call directly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1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b="1" dirty="0" smtClean="0"/>
              <a:t>Anonymous </a:t>
            </a:r>
            <a:br>
              <a:rPr lang="en-US" b="1" dirty="0" smtClean="0"/>
            </a:br>
            <a:r>
              <a:rPr lang="en-US" b="1" dirty="0"/>
              <a:t>G</a:t>
            </a:r>
            <a:r>
              <a:rPr lang="en-US" b="1" dirty="0" smtClean="0"/>
              <a:t>rading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89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smtClean="0"/>
              <a:t>Tail Recursion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800" smtClean="0"/>
              <a:t>The return value only depends upon the recursive call.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800" smtClean="0"/>
              <a:t>You (usually) need an extra argument to keep track of your answer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800" smtClean="0"/>
              <a:t>Because of this extra argument, you want a helper function so that your user doesn’t need to know about your extra argument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28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800" smtClean="0"/>
              <a:t>Your base case (usually) returns your answer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509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Tail recursion makes sense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Tail recursion is starting to make sense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Tail recursion doesn’t make much sense </a:t>
            </a:r>
            <a:r>
              <a:rPr lang="en-US" b="1" dirty="0" smtClean="0"/>
              <a:t>YET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52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REVIEW from Lecture 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Open parenthesis means “Call this function”</a:t>
            </a:r>
          </a:p>
          <a:p>
            <a:pPr>
              <a:defRPr/>
            </a:pPr>
            <a:r>
              <a:rPr lang="en-US" sz="2800" dirty="0" smtClean="0"/>
              <a:t>Racket always returns something</a:t>
            </a:r>
          </a:p>
          <a:p>
            <a:pPr>
              <a:defRPr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800" dirty="0" smtClean="0"/>
              <a:t> puts makes </a:t>
            </a:r>
          </a:p>
          <a:p>
            <a:pPr lvl="1">
              <a:defRPr/>
            </a:pPr>
            <a:r>
              <a:rPr lang="en-US" sz="2400" dirty="0" smtClean="0"/>
              <a:t>the first argument - the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z="2400" dirty="0" smtClean="0"/>
              <a:t> of the output from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smtClean="0"/>
              <a:t>the second argument – the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sz="2400" dirty="0" smtClean="0"/>
              <a:t> of the output from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  <a:p>
            <a:pPr>
              <a:defRPr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2800" dirty="0" smtClean="0"/>
              <a:t> takes two things that are lists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80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b="1" smtClean="0"/>
              <a:t>Recursion with Racket Lists </a:t>
            </a:r>
            <a:br>
              <a:rPr lang="en-US" altLang="en-US" sz="9600" b="1" smtClean="0"/>
            </a:br>
            <a:r>
              <a:rPr lang="en-US" altLang="en-US" sz="9600" b="1" smtClean="0"/>
              <a:t>(as output)</a:t>
            </a:r>
          </a:p>
        </p:txBody>
      </p:sp>
    </p:spTree>
    <p:extLst>
      <p:ext uri="{BB962C8B-B14F-4D97-AF65-F5344CB8AC3E}">
        <p14:creationId xmlns:p14="http://schemas.microsoft.com/office/powerpoint/2010/main" val="36382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Review: Lists are made with pairs!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&gt; (define a (list 1 2 3 4))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925513" y="2714625"/>
            <a:ext cx="2324100" cy="1452562"/>
            <a:chOff x="2933700" y="3124200"/>
            <a:chExt cx="2324100" cy="1452265"/>
          </a:xfrm>
        </p:grpSpPr>
        <p:grpSp>
          <p:nvGrpSpPr>
            <p:cNvPr id="9258" name="Group 4"/>
            <p:cNvGrpSpPr>
              <a:grpSpLocks/>
            </p:cNvGrpSpPr>
            <p:nvPr/>
          </p:nvGrpSpPr>
          <p:grpSpPr bwMode="auto">
            <a:xfrm>
              <a:off x="3581400" y="3124200"/>
              <a:ext cx="1676400" cy="1452265"/>
              <a:chOff x="3581400" y="3124200"/>
              <a:chExt cx="1676400" cy="1452265"/>
            </a:xfrm>
          </p:grpSpPr>
          <p:sp>
            <p:nvSpPr>
              <p:cNvPr id="9260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1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2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9265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itchFamily="34" charset="0"/>
                  </a:rPr>
                  <a:t>first</a:t>
                </a:r>
              </a:p>
            </p:txBody>
          </p:sp>
          <p:sp>
            <p:nvSpPr>
              <p:cNvPr id="9266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itchFamily="34" charset="0"/>
                  </a:rPr>
                  <a:t>rest</a:t>
                </a:r>
              </a:p>
            </p:txBody>
          </p:sp>
        </p:grpSp>
        <p:sp>
          <p:nvSpPr>
            <p:cNvPr id="9259" name="Line 26"/>
            <p:cNvSpPr>
              <a:spLocks noChangeShapeType="1"/>
            </p:cNvSpPr>
            <p:nvPr/>
          </p:nvSpPr>
          <p:spPr bwMode="auto">
            <a:xfrm>
              <a:off x="2933700" y="3467100"/>
              <a:ext cx="64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3325813" y="2714625"/>
            <a:ext cx="1676400" cy="1452562"/>
            <a:chOff x="3581400" y="3124200"/>
            <a:chExt cx="1676400" cy="1452265"/>
          </a:xfrm>
        </p:grpSpPr>
        <p:sp>
          <p:nvSpPr>
            <p:cNvPr id="9251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2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3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itchFamily="34" charset="0"/>
                </a:rPr>
                <a:t>2</a:t>
              </a:r>
            </a:p>
          </p:txBody>
        </p:sp>
        <p:sp>
          <p:nvSpPr>
            <p:cNvPr id="9256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</a:rPr>
                <a:t>first</a:t>
              </a:r>
            </a:p>
          </p:txBody>
        </p:sp>
        <p:sp>
          <p:nvSpPr>
            <p:cNvPr id="9257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</a:rPr>
                <a:t>rest</a:t>
              </a:r>
            </a:p>
          </p:txBody>
        </p:sp>
      </p:grpSp>
      <p:grpSp>
        <p:nvGrpSpPr>
          <p:cNvPr id="9222" name="Group 34"/>
          <p:cNvGrpSpPr>
            <a:grpSpLocks/>
          </p:cNvGrpSpPr>
          <p:nvPr/>
        </p:nvGrpSpPr>
        <p:grpSpPr bwMode="auto">
          <a:xfrm>
            <a:off x="5002213" y="2714625"/>
            <a:ext cx="1676400" cy="1452562"/>
            <a:chOff x="3581400" y="3124200"/>
            <a:chExt cx="1676400" cy="1452265"/>
          </a:xfrm>
        </p:grpSpPr>
        <p:sp>
          <p:nvSpPr>
            <p:cNvPr id="9244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5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6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26"/>
            <p:cNvSpPr>
              <a:spLocks noChangeShapeType="1"/>
            </p:cNvSpPr>
            <p:nvPr/>
          </p:nvSpPr>
          <p:spPr bwMode="auto">
            <a:xfrm>
              <a:off x="4495799" y="3581400"/>
              <a:ext cx="7620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itchFamily="34" charset="0"/>
                </a:rPr>
                <a:t>3</a:t>
              </a:r>
            </a:p>
          </p:txBody>
        </p:sp>
        <p:sp>
          <p:nvSpPr>
            <p:cNvPr id="9249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</a:rPr>
                <a:t>first</a:t>
              </a:r>
            </a:p>
          </p:txBody>
        </p:sp>
        <p:sp>
          <p:nvSpPr>
            <p:cNvPr id="9250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</a:rPr>
                <a:t>rest</a:t>
              </a:r>
            </a:p>
          </p:txBody>
        </p:sp>
      </p:grpSp>
      <p:grpSp>
        <p:nvGrpSpPr>
          <p:cNvPr id="9223" name="Group 42"/>
          <p:cNvGrpSpPr>
            <a:grpSpLocks/>
          </p:cNvGrpSpPr>
          <p:nvPr/>
        </p:nvGrpSpPr>
        <p:grpSpPr bwMode="auto">
          <a:xfrm>
            <a:off x="6705600" y="2674937"/>
            <a:ext cx="1295400" cy="1450975"/>
            <a:chOff x="3581400" y="3124200"/>
            <a:chExt cx="1295400" cy="1452265"/>
          </a:xfrm>
        </p:grpSpPr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35814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8" name="Rectangle 24"/>
            <p:cNvSpPr>
              <a:spLocks noChangeArrowheads="1"/>
            </p:cNvSpPr>
            <p:nvPr/>
          </p:nvSpPr>
          <p:spPr bwMode="auto">
            <a:xfrm>
              <a:off x="4191000" y="3124200"/>
              <a:ext cx="6096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9" name="Line 25"/>
            <p:cNvSpPr>
              <a:spLocks noChangeShapeType="1"/>
            </p:cNvSpPr>
            <p:nvPr/>
          </p:nvSpPr>
          <p:spPr bwMode="auto">
            <a:xfrm>
              <a:off x="3886200" y="358140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26"/>
            <p:cNvSpPr>
              <a:spLocks noChangeShapeType="1"/>
            </p:cNvSpPr>
            <p:nvPr/>
          </p:nvSpPr>
          <p:spPr bwMode="auto">
            <a:xfrm flipV="1">
              <a:off x="4191001" y="3124200"/>
              <a:ext cx="60960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Text Box 27"/>
            <p:cNvSpPr txBox="1">
              <a:spLocks noChangeArrowheads="1"/>
            </p:cNvSpPr>
            <p:nvPr/>
          </p:nvSpPr>
          <p:spPr bwMode="auto">
            <a:xfrm>
              <a:off x="3709988" y="4114800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itchFamily="34" charset="0"/>
                </a:rPr>
                <a:t>4</a:t>
              </a:r>
            </a:p>
          </p:txBody>
        </p:sp>
        <p:sp>
          <p:nvSpPr>
            <p:cNvPr id="9242" name="Text Box 29"/>
            <p:cNvSpPr txBox="1">
              <a:spLocks noChangeArrowheads="1"/>
            </p:cNvSpPr>
            <p:nvPr/>
          </p:nvSpPr>
          <p:spPr bwMode="auto">
            <a:xfrm>
              <a:off x="36576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</a:rPr>
                <a:t>first</a:t>
              </a:r>
            </a:p>
          </p:txBody>
        </p:sp>
        <p:sp>
          <p:nvSpPr>
            <p:cNvPr id="9243" name="Text Box 30"/>
            <p:cNvSpPr txBox="1">
              <a:spLocks noChangeArrowheads="1"/>
            </p:cNvSpPr>
            <p:nvPr/>
          </p:nvSpPr>
          <p:spPr bwMode="auto">
            <a:xfrm>
              <a:off x="4267200" y="3124200"/>
              <a:ext cx="609600" cy="308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</a:rPr>
                <a:t>rest</a:t>
              </a:r>
            </a:p>
          </p:txBody>
        </p:sp>
      </p:grpSp>
      <p:sp>
        <p:nvSpPr>
          <p:cNvPr id="9224" name="Text Box 27"/>
          <p:cNvSpPr txBox="1">
            <a:spLocks noChangeArrowheads="1"/>
          </p:cNvSpPr>
          <p:nvPr/>
        </p:nvSpPr>
        <p:spPr bwMode="auto">
          <a:xfrm>
            <a:off x="585788" y="2795587"/>
            <a:ext cx="35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itchFamily="34" charset="0"/>
              </a:rPr>
              <a:t>a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468313" y="4217987"/>
            <a:ext cx="8153400" cy="954088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&gt; (define a (list 1 2 3 4))</a:t>
            </a:r>
            <a:r>
              <a:rPr lang="en-US" altLang="en-US" sz="2000">
                <a:cs typeface="Courier New" pitchFamily="49" charset="0"/>
              </a:rPr>
              <a:t>really does this:</a:t>
            </a:r>
          </a:p>
          <a:p>
            <a:pPr>
              <a:buFont typeface="Arial" pitchFamily="34" charset="0"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&gt; (define a (cons 1 (cons 2 (cons 3 (cons 4 '())))))</a:t>
            </a:r>
          </a:p>
        </p:txBody>
      </p:sp>
    </p:spTree>
    <p:extLst>
      <p:ext uri="{BB962C8B-B14F-4D97-AF65-F5344CB8AC3E}">
        <p14:creationId xmlns:p14="http://schemas.microsoft.com/office/powerpoint/2010/main" val="81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  <a:defRPr/>
            </a:pPr>
            <a:r>
              <a:rPr lang="en-US" dirty="0" smtClean="0"/>
              <a:t>No </a:t>
            </a:r>
            <a:r>
              <a:rPr lang="en-US" dirty="0"/>
              <a:t>code written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Code done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Tracing done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I’m stuck on the code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I’m stuck on the tracing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Rewrite </a:t>
            </a:r>
            <a:r>
              <a:rPr lang="en-US" alt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sz="3600" b="1" dirty="0" smtClean="0"/>
              <a:t> to add 1 to each item</a:t>
            </a:r>
            <a:endParaRPr lang="en-US" altLang="en-US" sz="36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429000"/>
            <a:ext cx="861536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52700" y="3733800"/>
            <a:ext cx="2247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05125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add-one</a:t>
            </a:r>
            <a:r>
              <a:rPr lang="en-US" dirty="0" smtClean="0"/>
              <a:t> </a:t>
            </a:r>
            <a:r>
              <a:rPr lang="en-US" b="1" dirty="0" smtClean="0"/>
              <a:t>solution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58959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343650" cy="2066925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5791200" y="4114800"/>
            <a:ext cx="3048000" cy="762000"/>
          </a:xfrm>
          <a:prstGeom prst="borderCallout1">
            <a:avLst>
              <a:gd name="adj1" fmla="val 37706"/>
              <a:gd name="adj2" fmla="val -49167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This is a common pattern!</a:t>
            </a:r>
          </a:p>
          <a:p>
            <a:pPr algn="ctr" eaLnBrk="1" hangingPunct="1">
              <a:defRPr/>
            </a:pPr>
            <a:r>
              <a:rPr lang="en-US" sz="2000" dirty="0" smtClean="0"/>
              <a:t>(Do you remember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000" dirty="0" smtClean="0"/>
              <a:t>?)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87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-19050" y="274638"/>
            <a:ext cx="9182100" cy="1143000"/>
          </a:xfrm>
        </p:spPr>
        <p:txBody>
          <a:bodyPr/>
          <a:lstStyle/>
          <a:p>
            <a:r>
              <a:rPr lang="en-US" altLang="en-US" sz="4000" b="1" smtClean="0"/>
              <a:t>Experiment: Using </a:t>
            </a:r>
            <a:r>
              <a:rPr lang="en-US" alt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altLang="en-US" sz="4000" b="1" smtClean="0"/>
              <a:t> instead of </a:t>
            </a:r>
            <a:r>
              <a:rPr lang="en-US" altLang="en-US" sz="40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63" y="2789238"/>
            <a:ext cx="4894263" cy="3001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Calculate: </a:t>
            </a:r>
            <a:br>
              <a:rPr lang="en-US" dirty="0" smtClean="0"/>
            </a:b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(mystery '(1 2 3))</a:t>
            </a:r>
            <a:endParaRPr lang="en-US" sz="2800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105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 rot="1199159">
            <a:off x="-1133206" y="2122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8800" b="1" dirty="0" smtClean="0"/>
              <a:t>Equal?</a:t>
            </a:r>
            <a:br>
              <a:rPr lang="en-US" altLang="en-US" sz="8800" b="1" dirty="0" smtClean="0"/>
            </a:br>
            <a:r>
              <a:rPr lang="en-US" altLang="en-US" sz="8800" b="1" dirty="0" smtClean="0"/>
              <a:t>= </a:t>
            </a:r>
            <a:br>
              <a:rPr lang="en-US" altLang="en-US" sz="8800" b="1" dirty="0" smtClean="0"/>
            </a:br>
            <a:r>
              <a:rPr lang="en-US" altLang="en-US" sz="8800" b="1" dirty="0" err="1" smtClean="0"/>
              <a:t>Eq</a:t>
            </a:r>
            <a:r>
              <a:rPr lang="en-US" altLang="en-US" sz="8800" b="1" dirty="0" smtClean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76880" y="4317120"/>
              <a:ext cx="57960" cy="1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7520" y="4307760"/>
                <a:ext cx="766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/>
          <p:cNvSpPr txBox="1">
            <a:spLocks/>
          </p:cNvSpPr>
          <p:nvPr/>
        </p:nvSpPr>
        <p:spPr bwMode="auto">
          <a:xfrm rot="18661740">
            <a:off x="2743200" y="3810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800" b="1" dirty="0" smtClean="0"/>
              <a:t>member</a:t>
            </a:r>
          </a:p>
        </p:txBody>
      </p:sp>
    </p:spTree>
    <p:extLst>
      <p:ext uri="{BB962C8B-B14F-4D97-AF65-F5344CB8AC3E}">
        <p14:creationId xmlns:p14="http://schemas.microsoft.com/office/powerpoint/2010/main" val="10903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feel about parentheses?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Love ‘</a:t>
            </a:r>
            <a:r>
              <a:rPr lang="en-US" dirty="0" err="1" smtClean="0"/>
              <a:t>em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Hate ‘</a:t>
            </a:r>
            <a:r>
              <a:rPr lang="en-US" dirty="0" err="1" smtClean="0"/>
              <a:t>em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Getting used to them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This isn’t that interesting of a question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wish the submission system worked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30213" y="14288"/>
            <a:ext cx="8229600" cy="1143000"/>
          </a:xfrm>
        </p:spPr>
        <p:txBody>
          <a:bodyPr/>
          <a:lstStyle/>
          <a:p>
            <a:r>
              <a:rPr lang="en-US" altLang="en-US" b="1" smtClean="0"/>
              <a:t>In Racket we </a:t>
            </a:r>
            <a:r>
              <a:rPr lang="en-US" altLang="en-US" b="1" u="sng" smtClean="0"/>
              <a:t>NEVER</a:t>
            </a:r>
            <a:r>
              <a:rPr lang="en-US" altLang="en-US" b="1" smtClean="0"/>
              <a:t> modify pairs</a:t>
            </a:r>
            <a:br>
              <a:rPr lang="en-US" altLang="en-US" b="1" smtClean="0"/>
            </a:br>
            <a:r>
              <a:rPr lang="en-US" altLang="en-US" sz="2000" smtClean="0"/>
              <a:t>(you </a:t>
            </a:r>
            <a:r>
              <a:rPr lang="en-US" altLang="en-US" sz="2000" b="1" i="1" smtClean="0"/>
              <a:t>can</a:t>
            </a:r>
            <a:r>
              <a:rPr lang="en-US" altLang="en-US" sz="2000" smtClean="0"/>
              <a:t> but that’s Un-Rackety)</a:t>
            </a:r>
            <a:endParaRPr lang="en-US" altLang="en-US" sz="20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a (list 1 2))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b (list 3 4 5))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(define c (append a b))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pSp>
        <p:nvGrpSpPr>
          <p:cNvPr id="10244" name="Group 126"/>
          <p:cNvGrpSpPr>
            <a:grpSpLocks/>
          </p:cNvGrpSpPr>
          <p:nvPr/>
        </p:nvGrpSpPr>
        <p:grpSpPr bwMode="auto">
          <a:xfrm>
            <a:off x="3332163" y="4343400"/>
            <a:ext cx="5354637" cy="2254250"/>
            <a:chOff x="3332427" y="4343400"/>
            <a:chExt cx="5354373" cy="2254155"/>
          </a:xfrm>
        </p:grpSpPr>
        <p:grpSp>
          <p:nvGrpSpPr>
            <p:cNvPr id="10285" name="Group 5"/>
            <p:cNvGrpSpPr>
              <a:grpSpLocks/>
            </p:cNvGrpSpPr>
            <p:nvPr/>
          </p:nvGrpSpPr>
          <p:grpSpPr bwMode="auto">
            <a:xfrm>
              <a:off x="3935413" y="5145087"/>
              <a:ext cx="1676400" cy="1452468"/>
              <a:chOff x="3581400" y="3124200"/>
              <a:chExt cx="1676400" cy="1452170"/>
            </a:xfrm>
          </p:grpSpPr>
          <p:sp>
            <p:nvSpPr>
              <p:cNvPr id="10304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05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06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309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310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86" name="Group 14"/>
            <p:cNvGrpSpPr>
              <a:grpSpLocks/>
            </p:cNvGrpSpPr>
            <p:nvPr/>
          </p:nvGrpSpPr>
          <p:grpSpPr bwMode="auto">
            <a:xfrm>
              <a:off x="5688013" y="5145087"/>
              <a:ext cx="1676400" cy="1452468"/>
              <a:chOff x="3581400" y="3124200"/>
              <a:chExt cx="1676400" cy="1452170"/>
            </a:xfrm>
          </p:grpSpPr>
          <p:sp>
            <p:nvSpPr>
              <p:cNvPr id="10297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8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9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0302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303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87" name="Group 30"/>
            <p:cNvGrpSpPr>
              <a:grpSpLocks/>
            </p:cNvGrpSpPr>
            <p:nvPr/>
          </p:nvGrpSpPr>
          <p:grpSpPr bwMode="auto">
            <a:xfrm>
              <a:off x="7391400" y="5105401"/>
              <a:ext cx="1295400" cy="1451385"/>
              <a:chOff x="3581400" y="3124200"/>
              <a:chExt cx="1295400" cy="1452675"/>
            </a:xfrm>
          </p:grpSpPr>
          <p:sp>
            <p:nvSpPr>
              <p:cNvPr id="10290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1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92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Line 26"/>
              <p:cNvSpPr>
                <a:spLocks noChangeShapeType="1"/>
              </p:cNvSpPr>
              <p:nvPr/>
            </p:nvSpPr>
            <p:spPr bwMode="auto">
              <a:xfrm flipV="1">
                <a:off x="4191001" y="3124200"/>
                <a:ext cx="609600" cy="685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0295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96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10288" name="Text Box 27"/>
            <p:cNvSpPr txBox="1">
              <a:spLocks noChangeArrowheads="1"/>
            </p:cNvSpPr>
            <p:nvPr/>
          </p:nvSpPr>
          <p:spPr bwMode="auto">
            <a:xfrm>
              <a:off x="3332427" y="4343400"/>
              <a:ext cx="37221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89" name="Line 26"/>
            <p:cNvSpPr>
              <a:spLocks noChangeShapeType="1"/>
            </p:cNvSpPr>
            <p:nvPr/>
          </p:nvSpPr>
          <p:spPr bwMode="auto">
            <a:xfrm>
              <a:off x="3611563" y="4805065"/>
              <a:ext cx="323850" cy="682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219075" y="4030663"/>
            <a:ext cx="3209925" cy="2674937"/>
            <a:chOff x="219056" y="4030121"/>
            <a:chExt cx="3209944" cy="2675384"/>
          </a:xfrm>
        </p:grpSpPr>
        <p:grpSp>
          <p:nvGrpSpPr>
            <p:cNvPr id="10268" name="Group 71"/>
            <p:cNvGrpSpPr>
              <a:grpSpLocks/>
            </p:cNvGrpSpPr>
            <p:nvPr/>
          </p:nvGrpSpPr>
          <p:grpSpPr bwMode="auto">
            <a:xfrm>
              <a:off x="430213" y="5253037"/>
              <a:ext cx="1676400" cy="1452468"/>
              <a:chOff x="3581400" y="3124200"/>
              <a:chExt cx="1676400" cy="1452170"/>
            </a:xfrm>
          </p:grpSpPr>
          <p:sp>
            <p:nvSpPr>
              <p:cNvPr id="10278" name="Rectangle 72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9" name="Rectangle 73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80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283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84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69" name="Group 79"/>
            <p:cNvGrpSpPr>
              <a:grpSpLocks/>
            </p:cNvGrpSpPr>
            <p:nvPr/>
          </p:nvGrpSpPr>
          <p:grpSpPr bwMode="auto">
            <a:xfrm>
              <a:off x="2133600" y="5213351"/>
              <a:ext cx="1295400" cy="1451385"/>
              <a:chOff x="3581400" y="3124200"/>
              <a:chExt cx="1295400" cy="1452675"/>
            </a:xfrm>
          </p:grpSpPr>
          <p:sp>
            <p:nvSpPr>
              <p:cNvPr id="10272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3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4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276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77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10270" name="Text Box 27"/>
            <p:cNvSpPr txBox="1">
              <a:spLocks noChangeArrowheads="1"/>
            </p:cNvSpPr>
            <p:nvPr/>
          </p:nvSpPr>
          <p:spPr bwMode="auto">
            <a:xfrm>
              <a:off x="219056" y="4030121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0271" name="Line 26"/>
            <p:cNvSpPr>
              <a:spLocks noChangeShapeType="1"/>
            </p:cNvSpPr>
            <p:nvPr/>
          </p:nvSpPr>
          <p:spPr bwMode="auto">
            <a:xfrm>
              <a:off x="498192" y="4491786"/>
              <a:ext cx="323850" cy="6829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3124200" y="5595938"/>
            <a:ext cx="677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7" name="Group 125"/>
          <p:cNvGrpSpPr>
            <a:grpSpLocks/>
          </p:cNvGrpSpPr>
          <p:nvPr/>
        </p:nvGrpSpPr>
        <p:grpSpPr bwMode="auto">
          <a:xfrm>
            <a:off x="4659313" y="3457575"/>
            <a:ext cx="3951287" cy="1492250"/>
            <a:chOff x="4659053" y="3457034"/>
            <a:chExt cx="3951547" cy="1492154"/>
          </a:xfrm>
        </p:grpSpPr>
        <p:grpSp>
          <p:nvGrpSpPr>
            <p:cNvPr id="10251" name="Group 108"/>
            <p:cNvGrpSpPr>
              <a:grpSpLocks/>
            </p:cNvGrpSpPr>
            <p:nvPr/>
          </p:nvGrpSpPr>
          <p:grpSpPr bwMode="auto">
            <a:xfrm>
              <a:off x="5611813" y="3496720"/>
              <a:ext cx="1676400" cy="1452468"/>
              <a:chOff x="3581400" y="3124200"/>
              <a:chExt cx="1676400" cy="1452170"/>
            </a:xfrm>
          </p:grpSpPr>
          <p:sp>
            <p:nvSpPr>
              <p:cNvPr id="10261" name="Rectangle 109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2" name="Rectangle 110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3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Line 26"/>
              <p:cNvSpPr>
                <a:spLocks noChangeShapeType="1"/>
              </p:cNvSpPr>
              <p:nvPr/>
            </p:nvSpPr>
            <p:spPr bwMode="auto">
              <a:xfrm>
                <a:off x="4495799" y="3581400"/>
                <a:ext cx="76200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266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67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grpSp>
          <p:nvGrpSpPr>
            <p:cNvPr id="10252" name="Group 116"/>
            <p:cNvGrpSpPr>
              <a:grpSpLocks/>
            </p:cNvGrpSpPr>
            <p:nvPr/>
          </p:nvGrpSpPr>
          <p:grpSpPr bwMode="auto">
            <a:xfrm>
              <a:off x="7315200" y="3457034"/>
              <a:ext cx="1295400" cy="1451385"/>
              <a:chOff x="3581400" y="3124200"/>
              <a:chExt cx="1295400" cy="1452675"/>
            </a:xfrm>
          </p:grpSpPr>
          <p:sp>
            <p:nvSpPr>
              <p:cNvPr id="10255" name="Rectangle 23"/>
              <p:cNvSpPr>
                <a:spLocks noChangeArrowheads="1"/>
              </p:cNvSpPr>
              <p:nvPr/>
            </p:nvSpPr>
            <p:spPr bwMode="auto">
              <a:xfrm>
                <a:off x="35814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6" name="Rectangle 24"/>
              <p:cNvSpPr>
                <a:spLocks noChangeArrowheads="1"/>
              </p:cNvSpPr>
              <p:nvPr/>
            </p:nvSpPr>
            <p:spPr bwMode="auto">
              <a:xfrm>
                <a:off x="4191000" y="3124200"/>
                <a:ext cx="609600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7" name="Line 25"/>
              <p:cNvSpPr>
                <a:spLocks noChangeShapeType="1"/>
              </p:cNvSpPr>
              <p:nvPr/>
            </p:nvSpPr>
            <p:spPr bwMode="auto">
              <a:xfrm>
                <a:off x="3886200" y="3581400"/>
                <a:ext cx="0" cy="533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Text Box 27"/>
              <p:cNvSpPr txBox="1">
                <a:spLocks noChangeArrowheads="1"/>
              </p:cNvSpPr>
              <p:nvPr/>
            </p:nvSpPr>
            <p:spPr bwMode="auto">
              <a:xfrm>
                <a:off x="3709988" y="4114800"/>
                <a:ext cx="356188" cy="462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259" name="Text Box 29"/>
              <p:cNvSpPr txBox="1">
                <a:spLocks noChangeArrowheads="1"/>
              </p:cNvSpPr>
              <p:nvPr/>
            </p:nvSpPr>
            <p:spPr bwMode="auto">
              <a:xfrm>
                <a:off x="3657600" y="3124200"/>
                <a:ext cx="609600" cy="308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first</a:t>
                </a:r>
              </a:p>
            </p:txBody>
          </p:sp>
          <p:sp>
            <p:nvSpPr>
              <p:cNvPr id="10260" name="Text Box 30"/>
              <p:cNvSpPr txBox="1">
                <a:spLocks noChangeArrowheads="1"/>
              </p:cNvSpPr>
              <p:nvPr/>
            </p:nvSpPr>
            <p:spPr bwMode="auto">
              <a:xfrm>
                <a:off x="4267200" y="3124200"/>
                <a:ext cx="609600" cy="3080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rest</a:t>
                </a:r>
              </a:p>
            </p:txBody>
          </p:sp>
        </p:grpSp>
        <p:sp>
          <p:nvSpPr>
            <p:cNvPr id="10253" name="Text Box 27"/>
            <p:cNvSpPr txBox="1">
              <a:spLocks noChangeArrowheads="1"/>
            </p:cNvSpPr>
            <p:nvPr/>
          </p:nvSpPr>
          <p:spPr bwMode="auto">
            <a:xfrm>
              <a:off x="4659053" y="3568456"/>
              <a:ext cx="3561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54" name="Line 26"/>
            <p:cNvSpPr>
              <a:spLocks noChangeShapeType="1"/>
            </p:cNvSpPr>
            <p:nvPr/>
          </p:nvSpPr>
          <p:spPr bwMode="auto">
            <a:xfrm flipV="1">
              <a:off x="4926013" y="3839688"/>
              <a:ext cx="65273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8" name="Line 26"/>
          <p:cNvSpPr>
            <a:spLocks noChangeShapeType="1"/>
          </p:cNvSpPr>
          <p:nvPr/>
        </p:nvSpPr>
        <p:spPr bwMode="auto">
          <a:xfrm flipV="1">
            <a:off x="7924800" y="3429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Callout 1 68"/>
          <p:cNvSpPr/>
          <p:nvPr/>
        </p:nvSpPr>
        <p:spPr>
          <a:xfrm>
            <a:off x="6373813" y="1143000"/>
            <a:ext cx="2722562" cy="20574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Append makes a copy of the 1</a:t>
            </a:r>
            <a:r>
              <a:rPr lang="en-US" sz="2400" baseline="30000" dirty="0"/>
              <a:t>st</a:t>
            </a:r>
            <a:r>
              <a:rPr lang="en-US" sz="2400" dirty="0"/>
              <a:t> argument and points the last pair to the 2</a:t>
            </a:r>
            <a:r>
              <a:rPr lang="en-US" sz="2400" baseline="30000" dirty="0"/>
              <a:t>nd</a:t>
            </a:r>
            <a:r>
              <a:rPr lang="en-US" sz="2400" dirty="0"/>
              <a:t> argument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38800" y="5627520"/>
              <a:ext cx="1767960" cy="18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1240" y="5625000"/>
                <a:ext cx="1782360" cy="1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1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equal?</a:t>
            </a:r>
            <a:r>
              <a:rPr lang="en-US" altLang="en-US" smtClean="0"/>
              <a:t>  vs.  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eq? </a:t>
            </a:r>
            <a:r>
              <a:rPr lang="en-US" altLang="en-US" smtClean="0"/>
              <a:t>vs.  </a:t>
            </a:r>
            <a:r>
              <a:rPr lang="en-US" altLang="en-US" sz="480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19400"/>
            <a:ext cx="4438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352800"/>
            <a:ext cx="437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141788"/>
            <a:ext cx="2962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638800"/>
            <a:ext cx="24003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4141788"/>
            <a:ext cx="4386262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09625"/>
            <a:ext cx="829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Callout 1 12"/>
          <p:cNvSpPr/>
          <p:nvPr/>
        </p:nvSpPr>
        <p:spPr>
          <a:xfrm>
            <a:off x="1284288" y="4724400"/>
            <a:ext cx="3124200" cy="762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equal?</a:t>
            </a:r>
          </a:p>
          <a:p>
            <a:pPr algn="ctr" eaLnBrk="1" hangingPunct="1">
              <a:defRPr/>
            </a:pPr>
            <a:r>
              <a:rPr lang="en-US" sz="2000" dirty="0"/>
              <a:t>if they are logically equal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1311275" y="6026150"/>
            <a:ext cx="3717925" cy="762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2000" dirty="0"/>
              <a:t>if they are actually the same pairs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6172200" y="3657600"/>
            <a:ext cx="2898775" cy="7620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=</a:t>
            </a:r>
          </a:p>
          <a:p>
            <a:pPr algn="ctr" eaLnBrk="1" hangingPunct="1">
              <a:defRPr/>
            </a:pPr>
            <a:r>
              <a:rPr lang="en-US" sz="2000" dirty="0"/>
              <a:t>only works with numbers</a:t>
            </a:r>
          </a:p>
        </p:txBody>
      </p:sp>
    </p:spTree>
    <p:extLst>
      <p:ext uri="{BB962C8B-B14F-4D97-AF65-F5344CB8AC3E}">
        <p14:creationId xmlns:p14="http://schemas.microsoft.com/office/powerpoint/2010/main" val="37408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-65088" y="274638"/>
            <a:ext cx="9274176" cy="1143000"/>
          </a:xfrm>
        </p:spPr>
        <p:txBody>
          <a:bodyPr/>
          <a:lstStyle/>
          <a:p>
            <a:r>
              <a:rPr lang="en-US" altLang="en-US" b="1" smtClean="0"/>
              <a:t>Trivia: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000" smtClean="0"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altLang="en-US" sz="4000" smtClean="0"/>
              <a:t>/everything that isn’t </a:t>
            </a:r>
            <a:r>
              <a:rPr lang="en-US" altLang="en-US" sz="4000" smtClean="0">
                <a:latin typeface="Courier New" pitchFamily="49" charset="0"/>
                <a:cs typeface="Courier New" pitchFamily="49" charset="0"/>
              </a:rPr>
              <a:t>#f</a:t>
            </a:r>
            <a:r>
              <a:rPr lang="en-US" altLang="en-US" sz="4000" smtClean="0"/>
              <a:t> is true!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05000"/>
            <a:ext cx="7743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5" y="4972556"/>
            <a:ext cx="38671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Remove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76880" y="4317120"/>
              <a:ext cx="57960" cy="1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7520" y="4307760"/>
                <a:ext cx="76680" cy="3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2740" y="0"/>
            <a:ext cx="8735887" cy="1143000"/>
          </a:xfrm>
        </p:spPr>
        <p:txBody>
          <a:bodyPr/>
          <a:lstStyle/>
          <a:p>
            <a:r>
              <a:rPr lang="en-US" altLang="en-US" dirty="0" smtClean="0"/>
              <a:t>Write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reverse </a:t>
            </a:r>
            <a:r>
              <a:rPr lang="en-US" altLang="en-US" dirty="0" smtClean="0"/>
              <a:t>by modifying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/>
              <a:t>NOTE: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reverse</a:t>
            </a:r>
            <a:r>
              <a:rPr lang="en-US" sz="2800" dirty="0"/>
              <a:t> is provided in Racket!</a:t>
            </a: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52538"/>
            <a:ext cx="41624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2" y="3429000"/>
            <a:ext cx="8759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8802" y="5715000"/>
            <a:ext cx="8735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smtClean="0"/>
              <a:t>Hint </a:t>
            </a:r>
            <a:r>
              <a:rPr lang="en-US" altLang="en-US" sz="4000" dirty="0" smtClean="0"/>
              <a:t>– Use 1-step recursive reasoning!</a:t>
            </a:r>
            <a:endParaRPr lang="en-US" altLang="en-US" sz="4000" dirty="0" smtClean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6480" y="1383480"/>
              <a:ext cx="8726400" cy="495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400" y="1371960"/>
                <a:ext cx="8748720" cy="496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8143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829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25400" y="3200400"/>
            <a:ext cx="2489200" cy="533400"/>
          </a:xfrm>
          <a:prstGeom prst="borderCallout1">
            <a:avLst>
              <a:gd name="adj1" fmla="val 111093"/>
              <a:gd name="adj2" fmla="val 25540"/>
              <a:gd name="adj3" fmla="val 195302"/>
              <a:gd name="adj4" fmla="val 3592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sz="2400" dirty="0"/>
              <a:t> using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cond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500438" y="1311275"/>
            <a:ext cx="2489200" cy="533400"/>
          </a:xfrm>
          <a:prstGeom prst="borderCallout1">
            <a:avLst>
              <a:gd name="adj1" fmla="val 1072"/>
              <a:gd name="adj2" fmla="val -225"/>
              <a:gd name="adj3" fmla="val 41784"/>
              <a:gd name="adj4" fmla="val -101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sz="2400" dirty="0"/>
              <a:t> using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740" y="0"/>
            <a:ext cx="8735887" cy="1143000"/>
          </a:xfrm>
        </p:spPr>
        <p:txBody>
          <a:bodyPr/>
          <a:lstStyle/>
          <a:p>
            <a:r>
              <a:rPr lang="en-US" altLang="en-US" dirty="0" smtClean="0"/>
              <a:t>Write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reverse </a:t>
            </a:r>
            <a:r>
              <a:rPr lang="en-US" altLang="en-US" dirty="0" smtClean="0"/>
              <a:t>by modifying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/>
              <a:t>NOTE: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reverse </a:t>
            </a:r>
            <a:r>
              <a:rPr lang="en-US" sz="2800" dirty="0" smtClean="0"/>
              <a:t>is </a:t>
            </a:r>
            <a:r>
              <a:rPr lang="en-US" sz="2800" dirty="0"/>
              <a:t>provided in Racket!</a:t>
            </a: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3733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Do you think it is helpful to modify existing functions?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2800" dirty="0" smtClean="0"/>
              <a:t>Sometimes – I used this technique on the homework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2800" dirty="0" smtClean="0"/>
              <a:t>Sometimes – but I haven’t tried it outside of class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2800" dirty="0" smtClean="0"/>
              <a:t>No – because I feel pretty comfortable with recursion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2800" dirty="0" smtClean="0"/>
              <a:t>No – I think it makes it harder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2800" dirty="0" smtClean="0"/>
              <a:t>Other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2740" y="0"/>
            <a:ext cx="8735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mtClean="0"/>
              <a:t>Write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reverse </a:t>
            </a:r>
            <a:r>
              <a:rPr lang="en-US" altLang="en-US" smtClean="0"/>
              <a:t>by modifying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altLang="en-US" smtClean="0"/>
              <a:t>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mtClean="0">
                <a:latin typeface="Courier New" pitchFamily="49" charset="0"/>
                <a:cs typeface="Courier New" pitchFamily="49" charset="0"/>
              </a:rPr>
            </a:br>
            <a:r>
              <a:rPr lang="en-US" sz="2800" smtClean="0"/>
              <a:t>NOTE: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reverse</a:t>
            </a:r>
            <a:r>
              <a:rPr lang="en-US" sz="2800" smtClean="0"/>
              <a:t> is provided in Racket!</a:t>
            </a: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Intentionally Blank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19900" b="1" smtClean="0"/>
              <a:t>LOLs</a:t>
            </a:r>
            <a:r>
              <a:rPr lang="en-US" altLang="en-US" sz="13800" b="1" smtClean="0"/>
              <a:t/>
            </a:r>
            <a:br>
              <a:rPr lang="en-US" altLang="en-US" sz="13800" b="1" smtClean="0"/>
            </a:br>
            <a:r>
              <a:rPr lang="en-US" altLang="en-US" sz="2000" b="1" smtClean="0"/>
              <a:t>(</a:t>
            </a:r>
            <a:r>
              <a:rPr lang="en-US" altLang="en-US" sz="2800" b="1" smtClean="0"/>
              <a:t>L</a:t>
            </a:r>
            <a:r>
              <a:rPr lang="en-US" altLang="en-US" sz="2000" b="1" smtClean="0"/>
              <a:t>ists </a:t>
            </a:r>
            <a:r>
              <a:rPr lang="en-US" altLang="en-US" sz="2800" b="1" smtClean="0"/>
              <a:t>O</a:t>
            </a:r>
            <a:r>
              <a:rPr lang="en-US" altLang="en-US" sz="2000" b="1" smtClean="0"/>
              <a:t>f </a:t>
            </a:r>
            <a:r>
              <a:rPr lang="en-US" altLang="en-US" sz="2800" b="1" smtClean="0"/>
              <a:t>L</a:t>
            </a:r>
            <a:r>
              <a:rPr lang="en-US" altLang="en-US" sz="2000" b="1" smtClean="0"/>
              <a:t>ists or deep-lists)</a:t>
            </a:r>
            <a:endParaRPr lang="en-US" altLang="en-US" sz="13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88" y="-41275"/>
            <a:ext cx="9144001" cy="1143000"/>
          </a:xfrm>
        </p:spPr>
        <p:txBody>
          <a:bodyPr/>
          <a:lstStyle/>
          <a:p>
            <a:r>
              <a:rPr lang="en-US" altLang="en-US" b="1" dirty="0" smtClean="0"/>
              <a:t>Flat List: (def.) List with no </a:t>
            </a:r>
            <a:r>
              <a:rPr lang="en-US" altLang="en-US" b="1" dirty="0" err="1" smtClean="0"/>
              <a:t>sublists</a:t>
            </a:r>
            <a:endParaRPr lang="en-US" altLang="en-US" b="1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3810000"/>
            <a:ext cx="4895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84363"/>
            <a:ext cx="44672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971800"/>
            <a:ext cx="4162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4188" y="2714625"/>
            <a:ext cx="32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738" y="3933825"/>
            <a:ext cx="320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8563"/>
            <a:ext cx="73818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407988" y="4114800"/>
            <a:ext cx="3092450" cy="2743200"/>
          </a:xfrm>
          <a:prstGeom prst="borderCallout1">
            <a:avLst>
              <a:gd name="adj1" fmla="val -1154"/>
              <a:gd name="adj2" fmla="val 11762"/>
              <a:gd name="adj3" fmla="val -15674"/>
              <a:gd name="adj4" fmla="val 67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cs typeface="Courier New" pitchFamily="49" charset="0"/>
              </a:rPr>
              <a:t>Fill in the blanks. </a:t>
            </a:r>
          </a:p>
          <a:p>
            <a:pPr algn="ctr" eaLnBrk="1" hangingPunct="1">
              <a:defRPr/>
            </a:pPr>
            <a:r>
              <a:rPr lang="en-US" sz="2400" dirty="0">
                <a:cs typeface="Courier New" pitchFamily="49" charset="0"/>
              </a:rPr>
              <a:t>What does this return? 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'(2 3)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'(3)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'((3))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'()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791200" y="2684463"/>
            <a:ext cx="3092450" cy="428625"/>
          </a:xfrm>
          <a:prstGeom prst="borderCallout1">
            <a:avLst>
              <a:gd name="adj1" fmla="val -1154"/>
              <a:gd name="adj2" fmla="val 11762"/>
              <a:gd name="adj3" fmla="val -15674"/>
              <a:gd name="adj4" fmla="val 67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cs typeface="Courier New" pitchFamily="49" charset="0"/>
              </a:rPr>
              <a:t>These are a hint!!!!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752600"/>
            <a:ext cx="1981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48200" y="1532865"/>
            <a:ext cx="0" cy="2651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39515" y="1532864"/>
            <a:ext cx="0" cy="2651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26160" y="1501200"/>
              <a:ext cx="8729280" cy="4183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080" y="1492560"/>
                <a:ext cx="8752320" cy="420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03 -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3763963"/>
          </a:xfrm>
        </p:spPr>
        <p:txBody>
          <a:bodyPr/>
          <a:lstStyle/>
          <a:p>
            <a:r>
              <a:rPr lang="en-US" dirty="0" smtClean="0"/>
              <a:t>Can explain that using computers (e.g. installing Eclipse) is unrelated to learning computer science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Can write describe the benefits of tail-recursion</a:t>
            </a:r>
          </a:p>
          <a:p>
            <a:r>
              <a:rPr lang="en-US" dirty="0" smtClean="0"/>
              <a:t>Can translate code between embedded and tail-recursion</a:t>
            </a:r>
          </a:p>
          <a:p>
            <a:r>
              <a:rPr lang="en-US" dirty="0" smtClean="0"/>
              <a:t>Can write (and trace) recursive code that:</a:t>
            </a:r>
          </a:p>
          <a:p>
            <a:pPr lvl="1"/>
            <a:r>
              <a:rPr lang="en-US" dirty="0" smtClean="0"/>
              <a:t>Returns a list</a:t>
            </a:r>
          </a:p>
          <a:p>
            <a:r>
              <a:rPr lang="en-US" dirty="0" smtClean="0"/>
              <a:t>Can write code that works with Lists of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42913" y="-152400"/>
            <a:ext cx="8229600" cy="1143000"/>
          </a:xfrm>
        </p:spPr>
        <p:txBody>
          <a:bodyPr/>
          <a:lstStyle/>
          <a:p>
            <a:r>
              <a:rPr lang="en-US" altLang="en-US" smtClean="0"/>
              <a:t>Write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flatten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6037263"/>
            <a:ext cx="90297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38200"/>
            <a:ext cx="60007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/>
          <a:stretch>
            <a:fillRect/>
          </a:stretch>
        </p:blipFill>
        <p:spPr bwMode="auto">
          <a:xfrm>
            <a:off x="152400" y="6327775"/>
            <a:ext cx="3946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/>
          <a:stretch>
            <a:fillRect/>
          </a:stretch>
        </p:blipFill>
        <p:spPr bwMode="auto">
          <a:xfrm>
            <a:off x="4343400" y="6327775"/>
            <a:ext cx="369093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686300" y="5832475"/>
            <a:ext cx="3863975" cy="439738"/>
          </a:xfrm>
          <a:prstGeom prst="borderCallout1">
            <a:avLst>
              <a:gd name="adj1" fmla="val 129269"/>
              <a:gd name="adj2" fmla="val -11015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These should be helpful!</a:t>
            </a:r>
          </a:p>
        </p:txBody>
      </p:sp>
      <p:grpSp>
        <p:nvGrpSpPr>
          <p:cNvPr id="22536" name="Group 49"/>
          <p:cNvGrpSpPr>
            <a:grpSpLocks/>
          </p:cNvGrpSpPr>
          <p:nvPr/>
        </p:nvGrpSpPr>
        <p:grpSpPr bwMode="auto">
          <a:xfrm>
            <a:off x="8420100" y="6069013"/>
            <a:ext cx="609600" cy="585787"/>
            <a:chOff x="2928" y="1051"/>
            <a:chExt cx="840" cy="957"/>
          </a:xfrm>
        </p:grpSpPr>
        <p:sp>
          <p:nvSpPr>
            <p:cNvPr id="2253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1 h 250"/>
                <a:gd name="T10" fmla="*/ 2 w 1048"/>
                <a:gd name="T11" fmla="*/ 220 h 250"/>
                <a:gd name="T12" fmla="*/ 2 w 1048"/>
                <a:gd name="T13" fmla="*/ 200 h 250"/>
                <a:gd name="T14" fmla="*/ 0 w 1048"/>
                <a:gd name="T15" fmla="*/ 179 h 250"/>
                <a:gd name="T16" fmla="*/ 2 w 1048"/>
                <a:gd name="T17" fmla="*/ 145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3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4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flatten </a:t>
            </a:r>
            <a:r>
              <a:rPr lang="en-US" altLang="en-US" smtClean="0"/>
              <a:t>Solution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(define (flatten L)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(cond [(null? L) L]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[(list? (first L))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(append (flatten (first L))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        (flatten (rest L)))]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[else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(cons (first L)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      (flatten (rest L)))]))</a:t>
            </a:r>
          </a:p>
        </p:txBody>
      </p:sp>
    </p:spTree>
    <p:extLst>
      <p:ext uri="{BB962C8B-B14F-4D97-AF65-F5344CB8AC3E}">
        <p14:creationId xmlns:p14="http://schemas.microsoft.com/office/powerpoint/2010/main" val="2353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Write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add-two-lol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19263"/>
            <a:ext cx="8096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ourier New" pitchFamily="49" charset="0"/>
                <a:cs typeface="Courier New" pitchFamily="49" charset="0"/>
              </a:rPr>
              <a:t>add-two-lol SOLUTION</a:t>
            </a:r>
            <a:endParaRPr lang="en-US" altLang="en-US" b="1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(define (add-two-lol L)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(cond [(null? L) L]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[(list? (first L))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(cons (add-two-lol (first L))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      (add-two-lol (rest L)))]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[else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(cons (+ 2 (first L))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             (add-two-lol (rest L)))]))</a:t>
            </a:r>
          </a:p>
        </p:txBody>
      </p:sp>
    </p:spTree>
    <p:extLst>
      <p:ext uri="{BB962C8B-B14F-4D97-AF65-F5344CB8AC3E}">
        <p14:creationId xmlns:p14="http://schemas.microsoft.com/office/powerpoint/2010/main" val="746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6238" y="17463"/>
            <a:ext cx="8229600" cy="1143000"/>
          </a:xfrm>
        </p:spPr>
        <p:txBody>
          <a:bodyPr/>
          <a:lstStyle/>
          <a:p>
            <a:r>
              <a:rPr lang="en-US" altLang="en-US" smtClean="0"/>
              <a:t>Modify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altLang="en-US" smtClean="0"/>
              <a:t> to write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remove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835600" y="31478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6240" y="31384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/>
          <a:stretch>
            <a:fillRect/>
          </a:stretch>
        </p:blipFill>
        <p:spPr bwMode="auto">
          <a:xfrm>
            <a:off x="228600" y="1371600"/>
            <a:ext cx="8297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8143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8296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25400" y="3200400"/>
            <a:ext cx="2489200" cy="533400"/>
          </a:xfrm>
          <a:prstGeom prst="borderCallout1">
            <a:avLst>
              <a:gd name="adj1" fmla="val 111093"/>
              <a:gd name="adj2" fmla="val 25540"/>
              <a:gd name="adj3" fmla="val 195302"/>
              <a:gd name="adj4" fmla="val 3592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sz="2400" dirty="0"/>
              <a:t> using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cond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500438" y="1311275"/>
            <a:ext cx="2489200" cy="533400"/>
          </a:xfrm>
          <a:prstGeom prst="borderCallout1">
            <a:avLst>
              <a:gd name="adj1" fmla="val 1072"/>
              <a:gd name="adj2" fmla="val -225"/>
              <a:gd name="adj3" fmla="val 41784"/>
              <a:gd name="adj4" fmla="val -101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sz="2400" dirty="0"/>
              <a:t> using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if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740" y="0"/>
            <a:ext cx="8735887" cy="1143000"/>
          </a:xfrm>
        </p:spPr>
        <p:txBody>
          <a:bodyPr/>
          <a:lstStyle/>
          <a:p>
            <a:r>
              <a:rPr lang="en-US" altLang="en-US" dirty="0" smtClean="0"/>
              <a:t>Write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remove </a:t>
            </a:r>
            <a:r>
              <a:rPr lang="en-US" altLang="en-US" dirty="0" smtClean="0"/>
              <a:t>by modifying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>copy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/>
              <a:t>NOTE: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 </a:t>
            </a:r>
            <a:r>
              <a:rPr lang="en-US" sz="2800" dirty="0" smtClean="0"/>
              <a:t>is </a:t>
            </a:r>
            <a:r>
              <a:rPr lang="en-US" sz="2800" dirty="0"/>
              <a:t>provided in Racket!</a:t>
            </a: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Remove Solution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(define (remove e L)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(cond [(null? L) L]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      [(equal? (first L) e) (rest L)]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      [else (cons (first L) (remove e (rest L))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                                           )]))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– Write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(You can start before class)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018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018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http://www.youtube.com/watch?v=pzRmNYA8LlY</a:t>
            </a:r>
          </a:p>
        </p:txBody>
      </p:sp>
      <p:pic>
        <p:nvPicPr>
          <p:cNvPr id="52227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alt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Calls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1378" name="Picture 2" descr="C:\Users\PAULDE~1\AppData\Local\Temp\attachments-1\Screen Shot 2014-09-10 at 4.24.03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57400"/>
            <a:ext cx="82772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4515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0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Scheme is BEAUTIFUL!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We don’t need no stinkin’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(define (cons x y)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  (lambda (which)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    (cond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	  ((equal? which 'first) x)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	  ((equal? which 'rest) y)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	  (else (error "Bad message"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						    which)))))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(define (first pair)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  (pair 'first))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5086350"/>
            <a:ext cx="548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(define (rest pair)</a:t>
            </a:r>
          </a:p>
          <a:p>
            <a:pPr>
              <a:buFont typeface="Arial" pitchFamily="34" charset="0"/>
              <a:buNone/>
            </a:pPr>
            <a:r>
              <a:rPr lang="en-US" altLang="en-US">
                <a:latin typeface="Courier New" pitchFamily="49" charset="0"/>
                <a:cs typeface="Courier New" pitchFamily="49" charset="0"/>
              </a:rPr>
              <a:t>  (pair 'rest))</a:t>
            </a:r>
          </a:p>
          <a:p>
            <a:pPr>
              <a:buFont typeface="Arial" pitchFamily="34" charset="0"/>
              <a:buNone/>
            </a:pPr>
            <a:endParaRPr lang="en-US" altLang="en-US"/>
          </a:p>
          <a:p>
            <a:pPr>
              <a:buFont typeface="Arial" pitchFamily="34" charset="0"/>
              <a:buNone/>
            </a:pPr>
            <a:endParaRPr lang="en-US" altLang="en-US"/>
          </a:p>
          <a:p>
            <a:pPr>
              <a:buFont typeface="Arial" pitchFamily="34" charset="0"/>
              <a:buNone/>
            </a:pPr>
            <a:endParaRPr lang="en-US" altLang="en-US"/>
          </a:p>
          <a:p>
            <a:pPr>
              <a:buFont typeface="Arial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Try to use this new cons!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Does it work the same way as before? 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Yes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No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en-US" dirty="0" smtClean="0"/>
              <a:t>I don’t know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15400" y="3205440"/>
              <a:ext cx="1969200" cy="92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6040" y="3196080"/>
                <a:ext cx="1987920" cy="94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Big-O</a:t>
            </a:r>
          </a:p>
        </p:txBody>
      </p:sp>
      <p:sp>
        <p:nvSpPr>
          <p:cNvPr id="72707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2013-01-24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Thursday – Week 0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>
                <a:solidFill>
                  <a:srgbClr val="898989"/>
                </a:solidFill>
              </a:rPr>
              <a:t>Lecture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the runtime of this?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(define (mystery a b)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(cond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((empty? b) (se a b))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((&lt; a (first b)) (se a b))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(else (se (first b)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	  (mystery a (bf b))))))</a:t>
            </a:r>
          </a:p>
          <a:p>
            <a:pPr marL="0" indent="0">
              <a:buFont typeface="Arial" pitchFamily="34" charset="0"/>
              <a:buNone/>
            </a:pPr>
            <a:r>
              <a:rPr lang="pt-BR" altLang="en-US" smtClean="0">
                <a:cs typeface="Courier New" pitchFamily="49" charset="0"/>
              </a:rPr>
              <a:t>A) Constant runtime</a:t>
            </a:r>
          </a:p>
          <a:p>
            <a:pPr marL="0" indent="0">
              <a:buFont typeface="Arial" pitchFamily="34" charset="0"/>
              <a:buNone/>
            </a:pPr>
            <a:r>
              <a:rPr lang="pt-BR" altLang="en-US" smtClean="0">
                <a:cs typeface="Courier New" pitchFamily="49" charset="0"/>
              </a:rPr>
              <a:t>B) Linear runtime</a:t>
            </a:r>
          </a:p>
          <a:p>
            <a:pPr marL="0" indent="0">
              <a:buFont typeface="Arial" pitchFamily="34" charset="0"/>
              <a:buNone/>
            </a:pPr>
            <a:r>
              <a:rPr lang="pt-BR" altLang="en-US" smtClean="0">
                <a:cs typeface="Courier New" pitchFamily="49" charset="0"/>
              </a:rPr>
              <a:t>C) Linear*Linear (quadratic)</a:t>
            </a:r>
          </a:p>
          <a:p>
            <a:pPr marL="0" indent="0">
              <a:buFont typeface="Arial" pitchFamily="34" charset="0"/>
              <a:buNone/>
            </a:pPr>
            <a:r>
              <a:rPr lang="pt-BR" altLang="en-US" smtClean="0">
                <a:cs typeface="Courier New" pitchFamily="49" charset="0"/>
              </a:rPr>
              <a:t>D) Something else</a:t>
            </a:r>
          </a:p>
          <a:p>
            <a:pPr marL="0" indent="0">
              <a:buFont typeface="Arial" pitchFamily="34" charset="0"/>
              <a:buNone/>
            </a:pPr>
            <a:r>
              <a:rPr lang="pt-BR" altLang="en-US" smtClean="0">
                <a:cs typeface="Courier New" pitchFamily="49" charset="0"/>
              </a:rPr>
              <a:t>E) No clue</a:t>
            </a:r>
          </a:p>
          <a:p>
            <a:pPr marL="0" indent="0">
              <a:buFont typeface="Arial" pitchFamily="34" charset="0"/>
              <a:buNone/>
            </a:pPr>
            <a:endParaRPr lang="pt-BR" altLang="en-US" smtClean="0">
              <a:cs typeface="Courier New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4" name="Left Arrow 3"/>
          <p:cNvSpPr/>
          <p:nvPr/>
        </p:nvSpPr>
        <p:spPr>
          <a:xfrm>
            <a:off x="3048000" y="4441825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4800600" y="4179888"/>
            <a:ext cx="4343400" cy="267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 sz="2800">
                <a:cs typeface="Courier New" pitchFamily="49" charset="0"/>
              </a:rPr>
              <a:t>Try to guess what type of thing the variables </a:t>
            </a:r>
            <a:r>
              <a:rPr lang="pt-BR" altLang="en-US" sz="2800">
                <a:latin typeface="Courier New" pitchFamily="49" charset="0"/>
                <a:cs typeface="Courier New" pitchFamily="49" charset="0"/>
              </a:rPr>
              <a:t>a</a:t>
            </a:r>
            <a:r>
              <a:rPr lang="pt-BR" altLang="en-US" sz="2800">
                <a:cs typeface="Courier New" pitchFamily="49" charset="0"/>
              </a:rPr>
              <a:t> &amp; </a:t>
            </a:r>
            <a:r>
              <a:rPr lang="pt-BR" altLang="en-US" sz="2800">
                <a:latin typeface="Courier New" pitchFamily="49" charset="0"/>
                <a:cs typeface="Courier New" pitchFamily="49" charset="0"/>
              </a:rPr>
              <a:t>b</a:t>
            </a:r>
            <a:r>
              <a:rPr lang="pt-BR" altLang="en-US" sz="2800">
                <a:cs typeface="Courier New" pitchFamily="49" charset="0"/>
              </a:rPr>
              <a:t> will be</a:t>
            </a:r>
          </a:p>
          <a:p>
            <a:pPr eaLnBrk="1" hangingPunct="1">
              <a:spcBef>
                <a:spcPct val="0"/>
              </a:spcBef>
            </a:pPr>
            <a:r>
              <a:rPr lang="pt-BR" altLang="en-US" sz="2800">
                <a:cs typeface="Courier New" pitchFamily="49" charset="0"/>
              </a:rPr>
              <a:t>Try to come up with (small) input that triggers each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6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Bad variable names!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Make your code harder to read!</a:t>
            </a:r>
          </a:p>
          <a:p>
            <a:pPr lvl="1"/>
            <a:r>
              <a:rPr lang="en-US" altLang="en-US" smtClean="0"/>
              <a:t>Don’t do this!</a:t>
            </a:r>
          </a:p>
          <a:p>
            <a:r>
              <a:rPr lang="en-US" altLang="en-US" smtClean="0"/>
              <a:t>Even though we do</a:t>
            </a:r>
          </a:p>
          <a:p>
            <a:pPr lvl="1"/>
            <a:r>
              <a:rPr lang="en-US" altLang="en-US" smtClean="0"/>
              <a:t>We will use bad variable names on exams so that you have to read/understand the 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Better variable names! 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(define (insert num sent)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(cond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((empty? sent) (se num sent))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((&lt; num (first sent)) (se num sent))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(else (se (first sent)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		  (insert num (bf sent))))))</a:t>
            </a:r>
          </a:p>
          <a:p>
            <a:pPr marL="0" indent="0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54752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STk&gt;(insert 7 </a:t>
            </a:r>
            <a:r>
              <a:rPr lang="en-US" alt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(7)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STk&gt;(insert 1 </a:t>
            </a:r>
            <a:r>
              <a:rPr lang="en-US" alt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(2 5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(1 2 5 8)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89288" y="3962400"/>
            <a:ext cx="47355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9288" y="35052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971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13800" b="1" smtClean="0"/>
              <a:t>Tail Recursion</a:t>
            </a:r>
          </a:p>
        </p:txBody>
      </p:sp>
    </p:spTree>
    <p:extLst>
      <p:ext uri="{BB962C8B-B14F-4D97-AF65-F5344CB8AC3E}">
        <p14:creationId xmlns:p14="http://schemas.microsoft.com/office/powerpoint/2010/main" val="41275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68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500" smtClean="0"/>
              <a:t>Insert 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STk&gt;(insert 8 </a:t>
            </a:r>
            <a:r>
              <a:rPr lang="en-US" alt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(2 5 6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(2 5 6 8 9)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2128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(se 8</a:t>
            </a:r>
            <a:r>
              <a:rPr lang="en-US" alt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 ’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(9))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76820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6821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95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insert 8 </a:t>
              </a:r>
              <a:r>
                <a:rPr lang="en-US" alt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(2 5 6 9)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76817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(se 2 </a:t>
              </a:r>
            </a:p>
          </p:txBody>
        </p:sp>
        <p:sp>
          <p:nvSpPr>
            <p:cNvPr id="76818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6819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insert 8 </a:t>
              </a:r>
              <a:r>
                <a:rPr lang="en-US" alt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(5 6 9))</a:t>
              </a:r>
              <a:endParaRPr lang="en-GB" altLang="en-US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211388" y="3700463"/>
            <a:ext cx="7385050" cy="2562225"/>
            <a:chOff x="2914" y="3301"/>
            <a:chExt cx="3139" cy="912"/>
          </a:xfrm>
        </p:grpSpPr>
        <p:sp>
          <p:nvSpPr>
            <p:cNvPr id="76814" name="Text Box 7"/>
            <p:cNvSpPr txBox="1">
              <a:spLocks noChangeArrowheads="1"/>
            </p:cNvSpPr>
            <p:nvPr/>
          </p:nvSpPr>
          <p:spPr bwMode="auto">
            <a:xfrm>
              <a:off x="2914" y="3301"/>
              <a:ext cx="5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(se 5 </a:t>
              </a:r>
            </a:p>
          </p:txBody>
        </p:sp>
        <p:sp>
          <p:nvSpPr>
            <p:cNvPr id="76815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6816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insert 8 </a:t>
              </a:r>
              <a:r>
                <a:rPr lang="en-US" alt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(6 9)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76811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(se 6  </a:t>
              </a:r>
            </a:p>
          </p:txBody>
        </p:sp>
        <p:sp>
          <p:nvSpPr>
            <p:cNvPr id="76812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6813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insert 8 </a:t>
              </a:r>
              <a:r>
                <a:rPr lang="en-US" alt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(se 2 (se 5 (se 6 (se 8 </a:t>
            </a:r>
            <a:r>
              <a:rPr lang="en-US" alt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altLang="en-US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(9)))))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Best vs. Worst Case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(define (insert num sent)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  (cond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((empty? sent) (se num sent))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((&lt; num (first sent)) (se num sent))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(else (se (first sent)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>
                <a:latin typeface="Courier New" pitchFamily="49" charset="0"/>
                <a:cs typeface="Courier New" pitchFamily="49" charset="0"/>
              </a:rPr>
              <a:t>			  (insert num (bf sent))))))</a:t>
            </a:r>
          </a:p>
          <a:p>
            <a:pPr marL="0" indent="0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191000"/>
            <a:ext cx="8610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STk&gt;(insert 1 </a:t>
            </a:r>
            <a:r>
              <a:rPr lang="en-US" alt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(1 2 3 4 5 6 7 8)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STk&gt;(insert 9 </a:t>
            </a:r>
            <a:r>
              <a:rPr lang="en-US" alt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(2 3 4 5 6 7 8))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(2 3 4 5 6 7 8 9)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endParaRPr lang="en-GB" altLang="en-US" sz="2800">
              <a:solidFill>
                <a:srgbClr val="000000"/>
              </a:solidFill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298950" y="46482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BEST CASE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298950" y="6019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8528"/>
              <a:gd name="adj4" fmla="val -129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WORST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Assumptions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altLang="en-US" smtClean="0"/>
              <a:t>We want something independent of the speed of the computer</a:t>
            </a:r>
          </a:p>
          <a:p>
            <a:r>
              <a:rPr lang="en-US" altLang="en-US" smtClean="0"/>
              <a:t>We typically use N which is some reference to the “size” of the data. </a:t>
            </a:r>
          </a:p>
          <a:p>
            <a:pPr lvl="1"/>
            <a:r>
              <a:rPr lang="en-US" altLang="en-US" smtClean="0"/>
              <a:t>It might be the variable N (in factorial) </a:t>
            </a:r>
          </a:p>
          <a:p>
            <a:pPr lvl="1"/>
            <a:r>
              <a:rPr lang="en-US" altLang="en-US" smtClean="0"/>
              <a:t>It might be the size of your sentence</a:t>
            </a:r>
          </a:p>
          <a:p>
            <a:r>
              <a:rPr lang="en-US" altLang="en-US" smtClean="0"/>
              <a:t>We don’t care about constant factors</a:t>
            </a:r>
          </a:p>
          <a:p>
            <a:pPr lvl="1"/>
            <a:r>
              <a:rPr lang="en-US" altLang="en-US" smtClean="0"/>
              <a:t>This is pretty silly in some cases but makes the math more beautiful</a:t>
            </a:r>
          </a:p>
          <a:p>
            <a:r>
              <a:rPr lang="en-US" altLang="en-US" b="1" smtClean="0"/>
              <a:t>We typically think about the worst case!</a:t>
            </a:r>
          </a:p>
          <a:p>
            <a:r>
              <a:rPr lang="en-US" altLang="en-US" smtClean="0"/>
              <a:t>It only matters for BIG input!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the runtime of this?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(define (sort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(if (empty?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sent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     (insert (first sent)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	      (sort (bf sent)))))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Constant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 runtime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Linear*Linear (quadratic)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Something else</a:t>
            </a:r>
          </a:p>
          <a:p>
            <a:pPr marL="514350" indent="-514350">
              <a:buFont typeface="Arial" charset="0"/>
              <a:buAutoNum type="alphaUcParenR"/>
              <a:defRPr/>
            </a:pPr>
            <a:r>
              <a:rPr lang="pt-BR" dirty="0" smtClean="0">
                <a:cs typeface="Courier New" pitchFamily="49" charset="0"/>
              </a:rPr>
              <a:t>No clue!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800600" y="4495800"/>
            <a:ext cx="3200400" cy="914400"/>
          </a:xfrm>
          <a:prstGeom prst="lef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Correct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STk&gt;(sort </a:t>
            </a:r>
            <a:r>
              <a:rPr lang="en-US" alt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(8 3 9))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US" alt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81940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41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alt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(8 3 9)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81937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8 </a:t>
              </a:r>
            </a:p>
          </p:txBody>
        </p:sp>
        <p:sp>
          <p:nvSpPr>
            <p:cNvPr id="81938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39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alt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(3 9))</a:t>
              </a:r>
              <a:endParaRPr lang="en-GB" altLang="en-US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81934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itchFamily="49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3 </a:t>
              </a:r>
            </a:p>
          </p:txBody>
        </p:sp>
        <p:sp>
          <p:nvSpPr>
            <p:cNvPr id="81935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36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alt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altLang="en-US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81931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Courier New" pitchFamily="49" charset="0"/>
                <a:buNone/>
              </a:pPr>
              <a:r>
                <a:rPr lang="en-GB" altLang="en-US" sz="1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9 </a:t>
              </a:r>
            </a:p>
          </p:txBody>
        </p:sp>
        <p:sp>
          <p:nvSpPr>
            <p:cNvPr id="81932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endParaRPr lang="en-US" altLang="en-US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1933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(sort </a:t>
              </a:r>
              <a:r>
                <a:rPr lang="en-US" alt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altLang="en-US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()</a:t>
              </a:r>
              <a:r>
                <a:rPr lang="en-GB" altLang="en-US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Courier New" pitchFamily="49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8 (insert 3 (insert 9 </a:t>
            </a:r>
            <a:r>
              <a:rPr lang="en-US" alt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altLang="en-US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01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1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8502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2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2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2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24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2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Algebra to calculate:</a:t>
            </a:r>
            <a:br>
              <a:rPr lang="en-US" altLang="en-US" smtClean="0"/>
            </a:br>
            <a:r>
              <a:rPr lang="en-US" alt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1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602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3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3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3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86041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042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Algebra to calculate:</a:t>
            </a:r>
            <a:br>
              <a:rPr lang="en-US" altLang="en-US" smtClean="0"/>
            </a:br>
            <a:r>
              <a:rPr lang="en-US" alt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3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4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58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7059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87078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79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2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706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7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4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7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Algebra to calculate:</a:t>
            </a:r>
            <a:br>
              <a:rPr lang="en-US" altLang="en-US" smtClean="0"/>
            </a:br>
            <a:r>
              <a:rPr lang="en-US" alt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How to use </a:t>
            </a:r>
            <a:r>
              <a:rPr lang="en-US" b="1" dirty="0" smtClean="0">
                <a:latin typeface="Courier New" pitchFamily="49" charset="0"/>
              </a:rPr>
              <a:t>Let 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sz="3600" dirty="0" smtClean="0">
                <a:latin typeface="+mn-lt"/>
                <a:cs typeface="Courier New" pitchFamily="49" charset="0"/>
              </a:rPr>
              <a:t>(create new variables in definitions)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6477000" cy="4411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</a:rPr>
              <a:t>let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rgbClr val="0066FF"/>
                </a:solidFill>
                <a:latin typeface="Courier New" pitchFamily="49" charset="0"/>
              </a:rPr>
              <a:t>(	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i="1" dirty="0" smtClean="0">
                <a:latin typeface="Courier New" pitchFamily="49" charset="0"/>
              </a:rPr>
              <a:t>&lt;variable1&gt;</a:t>
            </a:r>
            <a:r>
              <a:rPr lang="en-US" dirty="0" smtClean="0">
                <a:latin typeface="Courier New" pitchFamily="49" charset="0"/>
              </a:rPr>
              <a:t> &lt;</a:t>
            </a:r>
            <a:r>
              <a:rPr lang="en-US" i="1" dirty="0" smtClean="0">
                <a:latin typeface="Courier New" pitchFamily="49" charset="0"/>
              </a:rPr>
              <a:t>value1&gt;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9933FF"/>
                </a:solidFill>
                <a:latin typeface="Courier New" pitchFamily="49" charset="0"/>
              </a:rPr>
              <a:t> 		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i="1" dirty="0" smtClean="0">
                <a:latin typeface="Courier New" pitchFamily="49" charset="0"/>
              </a:rPr>
              <a:t>&lt;variable2&gt;</a:t>
            </a:r>
            <a:r>
              <a:rPr lang="en-US" dirty="0" smtClean="0">
                <a:latin typeface="Courier New" pitchFamily="49" charset="0"/>
              </a:rPr>
              <a:t> &lt;</a:t>
            </a:r>
            <a:r>
              <a:rPr lang="en-US" i="1" dirty="0" smtClean="0">
                <a:latin typeface="Courier New" pitchFamily="49" charset="0"/>
              </a:rPr>
              <a:t>value2&gt;</a:t>
            </a:r>
            <a:r>
              <a:rPr lang="en-US" sz="3600" b="1" dirty="0" smtClean="0">
                <a:solidFill>
                  <a:srgbClr val="FF0000"/>
                </a:solidFill>
                <a:latin typeface="Courier New" pitchFamily="49" charset="0"/>
              </a:rPr>
              <a:t>]</a:t>
            </a:r>
            <a:endParaRPr lang="en-US" dirty="0" smtClean="0">
              <a:latin typeface="Courier New" pitchFamily="49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sz="4800" b="1" dirty="0" smtClean="0">
                <a:solidFill>
                  <a:srgbClr val="0066FF"/>
                </a:solidFill>
                <a:latin typeface="Courier New" pitchFamily="49" charset="0"/>
              </a:rPr>
              <a:t>)</a:t>
            </a:r>
            <a:r>
              <a:rPr lang="en-US" sz="3600" dirty="0" smtClean="0">
                <a:latin typeface="Courier New" pitchFamily="49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	&lt;body&gt;	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4800" b="1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  <a:r>
              <a:rPr lang="en-US" sz="3600" dirty="0" smtClean="0">
                <a:latin typeface="Courier New" pitchFamily="49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4191000"/>
            <a:ext cx="2895600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(define (spam)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(let ([a 3]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   [b 4])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	(+ a b)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Hw1pr3.java Download Eclipse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altLang="en-US" smtClean="0"/>
              <a:t>You’ll learn Java this semester</a:t>
            </a:r>
          </a:p>
          <a:p>
            <a:r>
              <a:rPr lang="en-US" altLang="en-US" smtClean="0"/>
              <a:t>Starting this week, each week you’ll do a little Java</a:t>
            </a:r>
          </a:p>
          <a:p>
            <a:r>
              <a:rPr lang="en-US" altLang="en-US" smtClean="0"/>
              <a:t>You’ll be encouraged to use Eclipse </a:t>
            </a:r>
          </a:p>
          <a:p>
            <a:pPr lvl="1"/>
            <a:r>
              <a:rPr lang="en-US" altLang="en-US" smtClean="0"/>
              <a:t>A programming environment</a:t>
            </a:r>
          </a:p>
          <a:p>
            <a:pPr lvl="1"/>
            <a:r>
              <a:rPr lang="en-US" altLang="en-US" smtClean="0"/>
              <a:t>A.K.A. an IDE (Integrated Development Environment)</a:t>
            </a:r>
          </a:p>
          <a:p>
            <a:pPr lvl="1"/>
            <a:r>
              <a:rPr lang="en-US" altLang="en-US" smtClean="0"/>
              <a:t>You’ll download Eclipse and a JDK</a:t>
            </a:r>
          </a:p>
        </p:txBody>
      </p:sp>
      <p:pic>
        <p:nvPicPr>
          <p:cNvPr id="25604" name="Picture 2" descr="http://www.cnmeonline.com/wp-content/uploads/2012/03/eclipse-foundation-300x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8" b="11758"/>
          <a:stretch>
            <a:fillRect/>
          </a:stretch>
        </p:blipFill>
        <p:spPr bwMode="auto">
          <a:xfrm>
            <a:off x="6275388" y="4946650"/>
            <a:ext cx="28575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itle 1"/>
          <p:cNvSpPr txBox="1">
            <a:spLocks/>
          </p:cNvSpPr>
          <p:nvPr/>
        </p:nvSpPr>
        <p:spPr bwMode="auto">
          <a:xfrm>
            <a:off x="228600" y="51816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/>
              <a:t>Demo: Starting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/>
              <a:t>Homework 1 part 3</a:t>
            </a:r>
          </a:p>
        </p:txBody>
      </p:sp>
    </p:spTree>
    <p:extLst>
      <p:ext uri="{BB962C8B-B14F-4D97-AF65-F5344CB8AC3E}">
        <p14:creationId xmlns:p14="http://schemas.microsoft.com/office/powerpoint/2010/main" val="24607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Debugging in Racket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52400" y="2560638"/>
            <a:ext cx="5715000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(require racket/trace)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(trace fac)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1100"/>
            <a:ext cx="3114675" cy="567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219200" y="4389438"/>
            <a:ext cx="3502025" cy="1646237"/>
          </a:xfrm>
          <a:prstGeom prst="borderCallout1">
            <a:avLst>
              <a:gd name="adj1" fmla="val 1470"/>
              <a:gd name="adj2" fmla="val 14054"/>
              <a:gd name="adj3" fmla="val -47336"/>
              <a:gd name="adj4" fmla="val 182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Use this to see what recursive calls get made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1181100"/>
            <a:ext cx="2362200" cy="1165225"/>
          </a:xfrm>
          <a:prstGeom prst="borderCallout1">
            <a:avLst>
              <a:gd name="adj1" fmla="val 103408"/>
              <a:gd name="adj2" fmla="val 76505"/>
              <a:gd name="adj3" fmla="val 130500"/>
              <a:gd name="adj4" fmla="val 6877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Import the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600" b="1" dirty="0" smtClean="0">
                <a:cs typeface="Courier New" panose="02070309020205020404" pitchFamily="49" charset="0"/>
              </a:rPr>
              <a:t>(solution)</a:t>
            </a:r>
            <a:endParaRPr lang="en-US" altLang="en-US" sz="36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1536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7338</TotalTime>
  <Words>1868</Words>
  <Application>Microsoft Office PowerPoint</Application>
  <PresentationFormat>On-screen Show (4:3)</PresentationFormat>
  <Paragraphs>452</Paragraphs>
  <Slides>80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 Unicode MS</vt:lpstr>
      <vt:lpstr>Arial</vt:lpstr>
      <vt:lpstr>Arial Rounded MT Bold</vt:lpstr>
      <vt:lpstr>Calibri</vt:lpstr>
      <vt:lpstr>Courier New</vt:lpstr>
      <vt:lpstr>Impact</vt:lpstr>
      <vt:lpstr>StarSymbol</vt:lpstr>
      <vt:lpstr>Times New Roman</vt:lpstr>
      <vt:lpstr>Wingdings</vt:lpstr>
      <vt:lpstr>Office Theme</vt:lpstr>
      <vt:lpstr>CS  60</vt:lpstr>
      <vt:lpstr>Anonymous  Grading</vt:lpstr>
      <vt:lpstr>How do you feel about parentheses?</vt:lpstr>
      <vt:lpstr>Lecture 03 - Learning Goals</vt:lpstr>
      <vt:lpstr>Warm-up – Write len (You can start before class)</vt:lpstr>
      <vt:lpstr>Example Calls to len</vt:lpstr>
      <vt:lpstr>Tail Recursion</vt:lpstr>
      <vt:lpstr>Hw1pr3.java Download Eclipse</vt:lpstr>
      <vt:lpstr>len (solution)</vt:lpstr>
      <vt:lpstr>tail-len  What if we added an extra argument to len so that we didn’t need to keep track of all those + 1s</vt:lpstr>
      <vt:lpstr>If you were designing a computer (i.e. an elf-powered computer) How could you allocate elves differently if we used this trick? Write code for tail-len &amp; then explain your answer here.</vt:lpstr>
      <vt:lpstr>Check-in</vt:lpstr>
      <vt:lpstr>tail-len solution</vt:lpstr>
      <vt:lpstr>Check-in</vt:lpstr>
      <vt:lpstr>Which of these is most intuitive?</vt:lpstr>
      <vt:lpstr>Write tail-fac</vt:lpstr>
      <vt:lpstr>tail-fac solution</vt:lpstr>
      <vt:lpstr>You can add a “wrapper” around your tail recursion (so that people calling your function don’t have to remember the default value for your accumulator)</vt:lpstr>
      <vt:lpstr>PowerPoint Presentation</vt:lpstr>
      <vt:lpstr>Tail Recursion Summary</vt:lpstr>
      <vt:lpstr>Check-in</vt:lpstr>
      <vt:lpstr>REVIEW from Lecture 02</vt:lpstr>
      <vt:lpstr>Recursion with Racket Lists  (as output)</vt:lpstr>
      <vt:lpstr>Review: Lists are made with pairs!</vt:lpstr>
      <vt:lpstr>Where are you?</vt:lpstr>
      <vt:lpstr>Rewrite len to add 1 to each item</vt:lpstr>
      <vt:lpstr>add-one solution</vt:lpstr>
      <vt:lpstr>Experiment: Using list instead of cons</vt:lpstr>
      <vt:lpstr>Equal? =  Eq?</vt:lpstr>
      <vt:lpstr>In Racket we NEVER modify pairs (you can but that’s Un-Rackety)</vt:lpstr>
      <vt:lpstr>equal?  vs.  eq? vs.  =</vt:lpstr>
      <vt:lpstr>Trivia: member/everything that isn’t #f is true!</vt:lpstr>
      <vt:lpstr>Remove</vt:lpstr>
      <vt:lpstr>Write reverse by modifying copy  NOTE: reverse is provided in Racket!</vt:lpstr>
      <vt:lpstr>Write reverse by modifying copy  NOTE: reverse is provided in Racket!</vt:lpstr>
      <vt:lpstr>PowerPoint Presentation</vt:lpstr>
      <vt:lpstr>Intentionally Blank</vt:lpstr>
      <vt:lpstr>LOLs (Lists Of Lists or deep-lists)</vt:lpstr>
      <vt:lpstr>Flat List: (def.) List with no sublists</vt:lpstr>
      <vt:lpstr>Write flatten</vt:lpstr>
      <vt:lpstr>flatten Solution</vt:lpstr>
      <vt:lpstr>Write add-two-lol</vt:lpstr>
      <vt:lpstr>add-two-lol SOLUTION</vt:lpstr>
      <vt:lpstr>Modify copy to write remove</vt:lpstr>
      <vt:lpstr>Write remove by modifying copy  NOTE: remove is provided in Racket!</vt:lpstr>
      <vt:lpstr>Remove Solution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Scheme is BEAUTIFUL!</vt:lpstr>
      <vt:lpstr>We don’t need no stinkin’ pairs</vt:lpstr>
      <vt:lpstr>Try It!</vt:lpstr>
      <vt:lpstr>Big-O</vt:lpstr>
      <vt:lpstr>What is the runtime of this? </vt:lpstr>
      <vt:lpstr>Bad variable names!</vt:lpstr>
      <vt:lpstr>Better variable names! </vt:lpstr>
      <vt:lpstr>Insert </vt:lpstr>
      <vt:lpstr>Best vs. Worst Case</vt:lpstr>
      <vt:lpstr>Assumptions</vt:lpstr>
      <vt:lpstr>What is the runtime of this? </vt:lpstr>
      <vt:lpstr>Sort</vt:lpstr>
      <vt:lpstr>PowerPoint Presentation</vt:lpstr>
      <vt:lpstr>Some Algebra to calculate: 1+2+…+n</vt:lpstr>
      <vt:lpstr>Some Algebra to calculate: 1+2+…+n</vt:lpstr>
      <vt:lpstr>Some Algebra to calculate: 1+2+…+n</vt:lpstr>
      <vt:lpstr>How to use Let  (create new variables in definitions)</vt:lpstr>
      <vt:lpstr>Debugging in Racket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152</cp:revision>
  <cp:lastPrinted>2013-01-24T01:51:36Z</cp:lastPrinted>
  <dcterms:created xsi:type="dcterms:W3CDTF">2013-01-21T19:17:15Z</dcterms:created>
  <dcterms:modified xsi:type="dcterms:W3CDTF">2014-09-10T23:47:14Z</dcterms:modified>
</cp:coreProperties>
</file>