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75" r:id="rId2"/>
    <p:sldId id="692" r:id="rId3"/>
    <p:sldId id="648" r:id="rId4"/>
    <p:sldId id="552" r:id="rId5"/>
    <p:sldId id="669" r:id="rId6"/>
    <p:sldId id="632" r:id="rId7"/>
    <p:sldId id="637" r:id="rId8"/>
    <p:sldId id="638" r:id="rId9"/>
    <p:sldId id="636" r:id="rId10"/>
    <p:sldId id="626" r:id="rId11"/>
    <p:sldId id="628" r:id="rId12"/>
    <p:sldId id="631" r:id="rId13"/>
    <p:sldId id="649" r:id="rId14"/>
    <p:sldId id="651" r:id="rId15"/>
    <p:sldId id="652" r:id="rId16"/>
    <p:sldId id="655" r:id="rId17"/>
    <p:sldId id="604" r:id="rId18"/>
    <p:sldId id="656" r:id="rId19"/>
    <p:sldId id="653" r:id="rId20"/>
    <p:sldId id="654" r:id="rId21"/>
    <p:sldId id="657" r:id="rId22"/>
    <p:sldId id="668" r:id="rId23"/>
    <p:sldId id="671" r:id="rId24"/>
    <p:sldId id="670" r:id="rId25"/>
    <p:sldId id="672" r:id="rId26"/>
    <p:sldId id="673" r:id="rId27"/>
    <p:sldId id="674" r:id="rId28"/>
    <p:sldId id="659" r:id="rId29"/>
    <p:sldId id="675" r:id="rId30"/>
    <p:sldId id="676" r:id="rId31"/>
    <p:sldId id="660" r:id="rId32"/>
    <p:sldId id="661" r:id="rId33"/>
    <p:sldId id="662" r:id="rId34"/>
    <p:sldId id="663" r:id="rId35"/>
    <p:sldId id="664" r:id="rId36"/>
    <p:sldId id="665" r:id="rId37"/>
    <p:sldId id="666" r:id="rId38"/>
    <p:sldId id="667" r:id="rId39"/>
    <p:sldId id="685" r:id="rId40"/>
    <p:sldId id="682" r:id="rId41"/>
    <p:sldId id="683" r:id="rId42"/>
    <p:sldId id="680" r:id="rId43"/>
    <p:sldId id="681" r:id="rId44"/>
    <p:sldId id="679" r:id="rId45"/>
    <p:sldId id="687" r:id="rId46"/>
    <p:sldId id="688" r:id="rId47"/>
    <p:sldId id="689" r:id="rId48"/>
    <p:sldId id="690" r:id="rId49"/>
    <p:sldId id="686" r:id="rId50"/>
    <p:sldId id="691" r:id="rId51"/>
    <p:sldId id="623" r:id="rId52"/>
    <p:sldId id="574" r:id="rId53"/>
    <p:sldId id="561" r:id="rId54"/>
    <p:sldId id="562" r:id="rId55"/>
    <p:sldId id="563" r:id="rId56"/>
    <p:sldId id="564" r:id="rId57"/>
    <p:sldId id="565" r:id="rId58"/>
    <p:sldId id="566" r:id="rId59"/>
    <p:sldId id="583" r:id="rId60"/>
    <p:sldId id="568" r:id="rId61"/>
    <p:sldId id="569" r:id="rId62"/>
    <p:sldId id="584" r:id="rId63"/>
    <p:sldId id="572" r:id="rId64"/>
    <p:sldId id="573" r:id="rId65"/>
    <p:sldId id="541" r:id="rId66"/>
    <p:sldId id="540" r:id="rId67"/>
    <p:sldId id="542" r:id="rId68"/>
    <p:sldId id="543" r:id="rId69"/>
    <p:sldId id="309" r:id="rId70"/>
    <p:sldId id="294" r:id="rId71"/>
    <p:sldId id="295" r:id="rId72"/>
    <p:sldId id="296" r:id="rId73"/>
    <p:sldId id="297" r:id="rId74"/>
    <p:sldId id="298" r:id="rId75"/>
    <p:sldId id="299" r:id="rId76"/>
    <p:sldId id="300" r:id="rId77"/>
    <p:sldId id="301" r:id="rId78"/>
    <p:sldId id="302" r:id="rId79"/>
    <p:sldId id="303" r:id="rId80"/>
    <p:sldId id="304" r:id="rId81"/>
    <p:sldId id="305" r:id="rId82"/>
    <p:sldId id="306" r:id="rId83"/>
    <p:sldId id="307" r:id="rId84"/>
    <p:sldId id="308" r:id="rId85"/>
    <p:sldId id="425" r:id="rId86"/>
    <p:sldId id="426" r:id="rId8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9F7581C-33CE-45C6-96C5-C69153E785F4}">
          <p14:sldIdLst>
            <p14:sldId id="275"/>
            <p14:sldId id="692"/>
            <p14:sldId id="648"/>
            <p14:sldId id="552"/>
          </p14:sldIdLst>
        </p14:section>
        <p14:section name="map" id="{7EF31381-BEC5-415E-AEDF-92961D1EA1ED}">
          <p14:sldIdLst>
            <p14:sldId id="669"/>
            <p14:sldId id="632"/>
            <p14:sldId id="637"/>
            <p14:sldId id="638"/>
            <p14:sldId id="636"/>
            <p14:sldId id="626"/>
            <p14:sldId id="628"/>
            <p14:sldId id="631"/>
            <p14:sldId id="649"/>
            <p14:sldId id="651"/>
            <p14:sldId id="652"/>
            <p14:sldId id="655"/>
          </p14:sldIdLst>
        </p14:section>
        <p14:section name="other HOFs" id="{8B42A5FD-F79C-45D6-B02A-A4D9F376E16C}">
          <p14:sldIdLst>
            <p14:sldId id="604"/>
            <p14:sldId id="656"/>
            <p14:sldId id="653"/>
            <p14:sldId id="654"/>
          </p14:sldIdLst>
        </p14:section>
        <p14:section name="BST Algorithms" id="{2F3D6B67-E786-4929-98BE-86D386ECA82D}">
          <p14:sldIdLst>
            <p14:sldId id="657"/>
            <p14:sldId id="668"/>
            <p14:sldId id="671"/>
            <p14:sldId id="670"/>
            <p14:sldId id="672"/>
            <p14:sldId id="673"/>
            <p14:sldId id="674"/>
            <p14:sldId id="659"/>
            <p14:sldId id="675"/>
            <p14:sldId id="676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</p14:sldIdLst>
        </p14:section>
        <p14:section name="Binary Tree Delete" id="{7315426C-9538-497E-A235-CB53CEFDC1BE}">
          <p14:sldIdLst>
            <p14:sldId id="685"/>
            <p14:sldId id="682"/>
            <p14:sldId id="683"/>
            <p14:sldId id="680"/>
            <p14:sldId id="681"/>
            <p14:sldId id="679"/>
            <p14:sldId id="687"/>
            <p14:sldId id="688"/>
            <p14:sldId id="689"/>
            <p14:sldId id="690"/>
          </p14:sldIdLst>
        </p14:section>
        <p14:section name="Tree Practice" id="{634671E9-E46B-40F9-88C9-FB08EE22EA34}">
          <p14:sldIdLst>
            <p14:sldId id="686"/>
            <p14:sldId id="691"/>
            <p14:sldId id="623"/>
          </p14:sldIdLst>
        </p14:section>
        <p14:section name="Graphs" id="{5726EE99-46EA-4D75-BD96-EEB8EF9615D3}">
          <p14:sldIdLst>
            <p14:sldId id="574"/>
            <p14:sldId id="561"/>
            <p14:sldId id="562"/>
            <p14:sldId id="563"/>
            <p14:sldId id="564"/>
            <p14:sldId id="565"/>
            <p14:sldId id="566"/>
            <p14:sldId id="583"/>
            <p14:sldId id="568"/>
            <p14:sldId id="569"/>
            <p14:sldId id="584"/>
            <p14:sldId id="572"/>
            <p14:sldId id="573"/>
          </p14:sldIdLst>
        </p14:section>
        <p14:section name="Cons with Lambda" id="{28B71760-26B8-4E2B-9448-61201B047F01}">
          <p14:sldIdLst>
            <p14:sldId id="541"/>
            <p14:sldId id="540"/>
            <p14:sldId id="542"/>
            <p14:sldId id="543"/>
          </p14:sldIdLst>
        </p14:section>
        <p14:section name="Bonus" id="{551DE849-BDA6-41B9-B3D7-D13EA77FDC35}">
          <p14:sldIdLst>
            <p14:sldId id="309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425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0" autoAdjust="0"/>
    <p:restoredTop sz="94660"/>
  </p:normalViewPr>
  <p:slideViewPr>
    <p:cSldViewPr>
      <p:cViewPr varScale="1">
        <p:scale>
          <a:sx n="71" d="100"/>
          <a:sy n="71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22:25:57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10458 1398 38 0,'0'0'17'0,"0"0"-3"15,0 0-1-15,0 0-3 16,0 0-3-16,0 0-2 0,0 39-1 15,0-39 0-15,-23 10 0 16,7 1-2-16,4-3 1 16,-5 2-2-16,17-10 1 15,-28 9 1-15,11-2-1 16,4 12-2-16,-5-14-1 15,3 1 1-15,1 1 1 16,-3-2-1-16,-2 16 0 16,-5-10-3-16,1 1 3 15,-3-6 0-15,-4 12 1 16,-2-1-1-16,-6 0-1 15,-5 6 1-15,-3-6 0 0,-4 4 0 16,-5 2 0-16,-4-1 0 16,-2-2 0-16,-4 8 0 15,-1-5 1-15,-2 7 0 16,-1 0-2-16,-2 0 2 15,0 4-2-15,-3 1 2 16,1 2-2-16,-4-4 3 16,-3 3-3-16,1-3 1 15,0-3 0-15,-1 5 1 16,2 2 0-16,0-4 0 15,4-2-3-15,3-3 3 16,6 0-3-16,8-7 3 16,6 2-3-16,9-6 2 0,8-10-2 15,9-1 2-15,7-1 0 16,18-5 0-1,-16-4-2-15,16 4 0 16,9-25-1-16,9 3 0 0,3-10 1 16,12-3-2-16,3-16 1 15,15-2-1-15,0-5 4 16,7-7-4-16,-1 0 5 15,-3-1-2-15,-4 13 2 16,-6 3-1-16,-7 10 1 16,-10 5 0-16,-5 13 2 15,-11 8 0-15,-11 14 0 16,0 0 0-16,0 0 0 15,0 0 0-15,-14 25 0 16,-5-3 0-16,-2 7-1 16,-11 11-1-16,-4 10 0 15,-8 10 2-15,-3 1-3 0,-1 4 2 16,-2 6-5-16,2-1 4 15,4-8-3-15,7-8 3 16,8-8-2-16,7-7 0 16,9-7 0-16,4-10 1 15,8-2 1-15,6-7-1 16,5 3 2-16,8-7-2 15,6 0 1-15,12-3 0 16,9 4 1-16,12-3-1 16,12-2-1-16,10-4 0 15,6-1 0-15,6 0 0 16,0-2 0-16,-5 0-1 15,-7-2-2-15,-7-1 1 0,-17-10-6 16,-3 9-27-16,-22-15-2 16,-19-2 1-16,-26-6 23 15,-23-10 13-15</inkml:trace>
  <inkml:trace contextRef="#ctx0" brushRef="#br0" timeOffset="1825.2032">6577 5579 1 0,'-19'-7'9'0,"-10"-10"16"15,3 3-24-15,3 6 4 16,-1-6 3-16,7 12-1 15,-5-8-1-15,8 9 0 16,-3-3-1-16,17 4-1 16,-11 11 0-16,17 5 0 15,4 3-1-15,11 14 0 16,6 11 0-16,12 15 1 15,5 11-2-15,12 12 1 16,1 7-1-16,8 10 1 0,3 1-1 16,2-1 0-16,-4-8 0 15,-1-4 0-15,-7-12 0 16,-4-7 0-1,-4-14-1-15,-5-9 0 0,-7-12 0 16,-5-5 0-16,-6-10 0 16,-5-3-1-16,-6-5 1 15,-2-7 0-15,-14-3-1 16,16-5 0-16,-12-8 0 15,-2-8 0-15,1-7 0 16,-1-8-1-16,0-5 0 16,1-5 1-16,-1-3-1 0,0-2 0 15,-1 3 2-15,-1 3-2 16,-3 5 1-1,1 4 0-15,-3 5 0 16,0 4 1-16,-1 5-1 0,-1 4 1 16,-1 3-1-16,0 5 1 15,2-3-2-15,6 13 1 16,-11-11 0-16,11 11 0 15,0 0 0-15,-15-3 0 16,15 3 1-16,-4 14-1 16,0 2 1-16,-1 7 0 15,1 6-1-15,4 11 1 16,1 10 0-16,8 7-1 15,-2 8 0-15,8 3 1 16,2 2-1-16,5 2 1 16,1-6 0-16,3-4 0 15,-4-11 0-15,-2-6-1 0,0-10 2 16,-5-7-1-16,-3-10 1 15,-4-2-1-15,-8-16 1 16,0 0-1-16,0 0 0 16,-20-6 1-16,-1-10-1 15,-9-2 0-15,-6-4-1 16,-6-3 1-16,-5 1-2 15,-5-3 1-15,-1 5 0 16,-1 4-1-16,0 6 0 16,4 0-1-16,5 9-2 15,-5-2-4-15,16 9-28 16,-9 6-1-16,7-1 1 15,-1 3 13-15,2-4 23 0</inkml:trace>
  <inkml:trace contextRef="#ctx0" brushRef="#br0" timeOffset="3385.2059">7673 8838 38 0,'1'21'31'15,"-8"-7"0"-15,1 1-33 0,-4-1 3 16,-2 0 0-16,-3 3 0 16,-5-4 0-16,0 5 0 15,-5-1 1-15,1 3 0 16,-5 1-1-16,2 7 1 15,-5 3-1-15,0 5 0 16,1 5 1-16,-1 12 0 16,-1 4-1-16,1 11 0 15,-2 2 0-15,1 3 0 16,-1 1 0-16,2 4 1 15,-6-2-2-15,5-2 0 16,-1-6 1-16,2-6-1 16,1-7 1-16,5-4-2 0,2-9 2 15,4-7-1-15,3-9 0 16,2-6 0-1,4-4 0-15,11-16-1 16,-14 17 0-16,14-17-1 0,-15 4-1 16,15-4-2-16,-11-11-7 15,-4-7-14-15,4-1-7 16,0-2-1-16,-4-5 27 15,-1-1 7-15</inkml:trace>
  <inkml:trace contextRef="#ctx0" brushRef="#br0" timeOffset="3884.4068">6668 9659 49 0,'4'31'33'16,"1"3"0"-16,-6 0-30 15,-2 0-4-15,2 5 1 16,0-1 0-16,-1-2-1 15,1 4 1-15,-1-5 0 0,-1-2 1 16,3 0-2-16,0-8 3 16,3-2-2-16,0-3 1 15,4 0 0-15,1-4 1 16,7-1-1-16,4-7 1 15,9-1 0-15,7-5-1 16,11-6 1-16,9-8-1 16,10-6 0-16,10-8-1 15,6-8-1-15,4-1-2 16,-7-10-7-16,8 4-23 15,-12 3-1-15,-12 4-1 16,-14 8 20-16,-21 1 15 0</inkml:trace>
  <inkml:trace contextRef="#ctx0" brushRef="#br0" timeOffset="4789.2084">5593 11998 41 0,'-32'11'31'0,"10"-7"-10"16,4 5-19-16,0-8 2 15,7 3-1-15,-4-1-1 16,2 10 0-16,-6-3-1 15,2 7 1-15,-8 3-1 16,-2 5 1-16,-5 6-2 16,-2 3 0-16,-7 5 2 15,4 7-2-15,-5-3 2 0,2 5-1 16,1-2 0-1,1-3 0-15,4 0 0 16,2-7-1-16,8-4-1 16,-1-11-1-16,13 3-6 0,-6-20-5 15,18-4-16-15,0 0-3 16,-9-20-1-16,12 1 32 15,-6-13 1-15</inkml:trace>
  <inkml:trace contextRef="#ctx0" brushRef="#br0" timeOffset="5163.609">4928 12066 46 0,'-3'36'31'0,"3"4"1"15,-2-5-32-15,1-3 1 16,2-3 0-16,2 1-1 16,4-5-1-16,0-1 1 15,4-1-1-15,2-1 2 16,7 0-2-16,5-5 1 15,15-3 0-15,12-10-1 0,13-14-9 16,17-9-20-16,14-6-2 16,-3-15 0-16,4-6 29 15,-22-23 3-15</inkml:trace>
  <inkml:trace contextRef="#ctx0" brushRef="#br0" timeOffset="7940.4139">5628 12364 46 0,'21'23'32'15,"-14"-11"-1"-15,1 1-31 16,-8-13-2-16,2 17 3 15,-2-17-1-15,0 0 1 16,-16 12 0-16,4-11 1 16,12-1 0-16,-17 6 0 15,17-6 1-15,-16 11-1 0,9 5 1 16,-2 1-1-1,-2 7 0-15,-7 10-1 16,-6 10 1-16,-13 8-2 16,-8 10 1-16,-11 8-1 0,-11 4 1 15,-7 5-2-15,-4-2 1 16,-2 1-1-16,0 3 1 15,2-6 0-15,2-1 0 16,2-5 0-16,8 1 1 16,-1-6 0-16,6 0 0 15,1-8-1-15,5-5 1 16,4-11 0-16,7 0 0 15,7-9 0-15,7-5-1 16,4-7 0-16,7-5-1 16,4-3 1-16,2-8-2 15,13-3-3-15,-21 5-7 16,21-5-17-16,0 0-6 0,-20-10 0 15,20 10 17-15,-18-25 18 16</inkml:trace>
  <inkml:trace contextRef="#ctx0" brushRef="#br0" timeOffset="8626.8151">4171 13866 47 0,'-24'-19'32'16,"-3"0"-2"-16,-16-11-34 15,-7 1 0-15,-16-4 2 16,-10 6 0-16,-14 0 1 15,-11 15 2-15,-9 11 0 16,-10 11 1-16,2 16 0 16,-5 12 0-16,14 17 0 0,4 11 0 15,15 21-1-15,5 17 1 16,15 20-1-1,9 20 1-15,14 21-1 16,17 11 1-16,13 8 0 0,15-2 0 16,26 1-1-16,23-19 1 15,29-15-1-15,26-24 0 16,25-22-1-16,22-27 1 15,18-17 0-15,12-22 0 16,3-25 1-16,-4-22 0 16,-2-24-1-16,-12-22 1 15,-7-18 0-15,-18-13-2 16,-11-15 2-16,-17-16 0 15,-11-8-1-15,-17-9 0 16,-15 0 1-16,-19-3-2 16,-16-3 1-16,-19-2 0 15,-21 3-1-15,-19 9 0 0,-17 10 0 16,-21 14-1-16,-12 16 1 15,-12 18-1-15,-10 19 1 16,-2 20-2-16,-5 14-1 16,7 18-3-16,-3-2-7 15,17 17-23-15,-2 9-1 16,9-2 0-16,9-1 26 15,6-6 11-15</inkml:trace>
  <inkml:trace contextRef="#ctx0" brushRef="#br0" timeOffset="9250.8162">3003 14514 57 0,'34'6'35'16,"5"-10"1"-16,5 2-36 0,6-10-2 15,6 0 2-15,5-3-1 16,-5 0 0-1,-4 6 0-15,-7 5 0 16,-10 5 1-16,-9 5-1 0,-13 8 0 16,-11 11 0-16,-12 4 0 15,-12 8 1-15,-9 3-1 16,-7 1 1-16,-3 3-2 15,-2-3 2-15,2-6-2 16,5-7 0-16,5-6 0 16,10-4 0-16,9-6 1 15,12-1 0-15,0-11 0 16,25 17 1-16,0-7 0 15,6 2 0-15,5 5 0 16,2 1 1-16,-1 8-1 16,-2-2 0-16,-6 5 1 15,-7 2 0-15,-5 3 0 0,-10 2 1 16,-7 2-1-16,-8-1 0 15,-6 2 0-15,-8-2 0 16,-3-3 0-16,-7-7-2 16,-1-5-2-16,-2-5-1 15,-3-9-3-15,7-2-4 16,-8-20-12-16,10-1-11 15,8-10 3-15,5-4 31 16,7-6 0-16</inkml:trace>
  <inkml:trace contextRef="#ctx0" brushRef="#br0" timeOffset="9765.6171">3745 14626 49 0,'13'18'35'0,"1"-11"-1"15,-14-7-34-15,34-8 0 16,0 1 0-16,5 4 1 0,8-6-1 16,0 4 0-16,3 2-1 15,-2-1 2-15,-8 9 0 16,0 8-2-1,-7 9 1-15,-8 6-1 0,-11 9 1 16,-7 4-1-16,-10 7 2 16,-7 6-1-16,-8-3 0 15,-9 2 2-15,-6-4-1 16,0-3 0-16,-2-6-1 15,4-1 2-15,2-9-2 16,5-2 1-16,5 0 0 16,8-4 0-16,6-1 0 15,12 0 0-15,6-3 1 0,13-2 0 16,7-5 0-1,11-1 0-15,7-7 0 16,9-3-1-16,7-10-4 16,-4-22-16-16,10-8-17 0,-7-4-2 15,-12-21 0-15,-12-16 33 16</inkml:trace>
  <inkml:trace contextRef="#ctx0" brushRef="#br0" timeOffset="30076.8528">22079 1009 68 0,'0'0'39'15,"-53"14"2"-15,53-14-40 0,-53-20-1 16,53 20 0-16,0 0-2 15,-76-9 2-15,76 9 3 16,-78-10-3-16,28 4-1 16,-3 0 1-16,-9 0 2 15,-5-2-1-15,-3-1-1 16,-1 2 2-16,-1-2-1 15,5 9-1-15,1-1-3 0,3 5 3 16,5 4-1-16,3 9 0 16,5 10 3-1,50-27-5-15,-87 92 2 16,49-27-1-16,7 3 5 0,5 4-5 15,8 9 3-15,4 0-1 16,6-8 1-16,3-13-1 16,6-7 1-16,4-15-1 15,4-4 1-15,5-9-1 16,8-8 1-16,14-10-1 15,10 1 1-15,14-1 0 16,9-1-1-16,12 0 0 16,9 17 0-16,7 2 0 15,3 3-2-15,-5 6 2 16,-5 5-2-16,-10 5 2 15,-12-2-1-15,-14 2 1 16,-15-9-1-16,-21-1 1 0,-18 0 0 16,-22 2 1-16,-18 3-3 15,-15 0 2-15,-16 4-2 16,-11-2 1-16,-7-3-2 15,-1 0 1-15,-2-8-4 16,17-3-9-16,-4-25-19 16,22-12-2-16,14-22 0 15,21-14 25-15,19-17 11 16</inkml:trace>
  <inkml:trace contextRef="#ctx0" brushRef="#br0" timeOffset="30669.6538">23114 1312 86 0,'0'0'37'15,"-77"44"0"-15,22-34-41 16,-7 3 6-16,2-3-3 16,-3-2 0-16,-3-3 1 15,5-5 0-15,1 0 2 16,10-2-2-16,50 2 3 15,-78-3-6-15,50 9 5 0,7 9-1 16,9 2-4-16,6 6 5 16,6 6-5-1,6 9 5-15,3 3-5 16,0 4 5-16,4-2-5 0,-2-4 3 15,0-2 1-15,-3 0-1 16,1-5 0-16,-1-5 0 16,3-7-1-16,7 1 1 15,9-10 0-15,10-6 0 16,12 3-1-16,13 3 0 15,10 5 2-15,6 1-1 16,5 11 1-16,-4 5-3 16,-5 5 3-16,-10 16-2 15,-12-1 2-15,-17 1-3 16,-15-2 2-16,-19 5-2 15,-21-4 2-15,-14-2-2 16,-17-1 1-16,-15 0-2 0,-11-7 1 16,-15-10-1-16,-4 4-7 15,-20-30-26-15,5-5 0 16,-10-19 0-16,0-8 16 15,-6-24 20-15</inkml:trace>
  <inkml:trace contextRef="#ctx0" brushRef="#br0" timeOffset="32276.4566">12659 2116 31 0,'-16'-3'32'0,"-2"-6"-2"15,7-5-19-15,-2 7-11 16,2-2 4-16,11 9-1 0,-14-17-1 15,14 17 1-15,-12-9 0 16,12 9 0-16,0 0-2 16,0 0 1-1,0 0 0-15,0 0 0 0,12 2-1 16,11 10 1-16,11 2-1 15,14 1 0-15,10 7 1 16,21 1 0-16,11 4-1 16,15 3 1-16,12 3-1 15,10 0-2-15,2 1 1 16,6 11-1-16,0-4 1 15,1 9-1-15,-5 6 1 16,1 7-2-16,-6 2 2 0,2 3 0 16,0 4 1-1,2-6 2-15,-2 3-3 16,0-5 1-16,-2-9 0 15,-3-2 1-15,-3-10-2 0,-4-3 2 16,-8 0-2-16,-4-1-1 16,-4-1 2-16,-4 1 0 15,-4 2 0-15,-1 2 0 16,-5 3-1-16,-2 5 2 15,-5-1-2-15,-3 1 1 16,-6-5-1-16,-4 4 1 16,-4-5-1-16,-4-4 0 15,-3-1 0-15,-5-4 0 16,-3-6 1-16,-3-5-2 15,-6-3 1-15,-4-5 0 16,-6-5 0-16,-6 0 1 16,-5-6-1-16,-5-3 0 0,-12-3 0 15,0 0 0-15,0 0 0 16,-2-14-1-16,-14-6 0 15,-9-7 1-15,-6-6-2 16,-7-6 1-16,-6-7 1 16,-4-5-1-16,-2-2 0 15,3-2 1-15,1 8 0 16,7 4-2-16,6 7 2 15,7 4 0-15,4 8 0 16,7 7 0-16,4 9 1 16,11 8-1-16,0 0 0 15,-7 12 1-15,14 6 0 16,6 9-1-16,7 10 0 0,6 6 0 15,4 5 0-15,4 7-1 16,3 2 1-16,1-1-1 16,-3-5 2-1,-3-7-2-15,-6-6 1 0,-6-7 0 16,-4-6 1-16,-4-5 1 15,-3-5-2-15,-9-15 1 16,6 19-1-16,-6-19 0 16,-2 14 1-16,2-14 0 15,-20 16-1-15,2-6 1 16,-9-1-1-16,-5 6-1 15,-5-1 0-15,-6-4-2 0,-3 7-5 16,-13-8-21-16,10 6-8 16,-1-8 0-1,9 1 0-15,5-8 37 16</inkml:trace>
  <inkml:trace contextRef="#ctx0" brushRef="#br0" timeOffset="33805.2593">16881 5701 49 0,'-17'11'34'15,"-3"-5"-1"-15,4-2-33 16,-4 1 0-16,-2-3 1 0,1 3 0 15,-2 0-1-15,-1 1 0 16,0 0 0-16,1 0 1 16,-2 2 1-16,1 6-1 15,-5-1 0-15,1 9 1 16,-6 6-1-16,-6 7 1 15,-6 9-1-15,-4 13-1 16,-9 9 0-16,-9 11 1 16,-5 16 0-16,-10 7-1 15,-6 6 0-15,-4 6 1 16,-5 1 0-16,1-4 1 15,-3-1-2-15,2-7 0 16,2-8 1-16,3-6 0 0,4-6 0 16,7-11-1-16,7-8 0 15,8-8 1-15,11-9-1 16,10-11 0-16,7-8 0 15,12-10 0-15,7-10-1 16,7-4 1-16,13-2 0 16,-12-14-1-16,9-2 1 15,3-7-1-15,3-5 1 16,-1-7 0-16,5-3 0 15,2-7-1-15,3-5 1 16,0-2-1-16,2-2 1 16,-1-1 0-16,1-2 0 15,-5 3-1-15,0 3 2 0,-4 2-2 16,-3 4 1-16,0 7 0 15,-4 7 0-15,1 4-1 16,-1 10 2-16,-1 2-1 16,3 15 0-16,0 0 0 15,-13 10 1-15,5 13-1 16,-1 7 1-16,-2 9-2 15,-4 5 1-15,-1 7 0 16,-1 5 0-16,0-3 0 16,0-1 0-16,4-4 1 15,-1-5-2-15,6-4 2 16,5-2-1-16,7-3 1 0,7-6 0 15,10-4 0-15,7-1-1 16,11-2 1-16,9-6 1 16,11 0-1-1,3-9 0-15,9 0 0 0,4-6 0 16,1-4-1-16,1-4 1 15,0-3 0-15,-6-4 0 16,-4 2-1-16,-6 1 0 16,-5-3 1-16,-8 3-1 15,-4 5 0-15,-9 0 0 16,-5-3 0-16,-6 6 0 15,-4 1 0-15,-5-1 0 16,-2 4 0-16,-13 0 0 0,14-4 0 16,-14 4 0-1,0 0 0-15,0 0 0 16,0 0 0-16,0 0-1 15,0 0 2-15,0 0-1 0,0 0-1 16,0 0 1-16,0 0 0 16,0 0-1-16,0 0 0 15,0 0 0-15,4-12-2 16,-4 12-3-16,0 0-8 15,-12-8-22-15,12 8 0 16,-21-14 0-16,5 5 23 16,-6-3 13-16</inkml:trace>
  <inkml:trace contextRef="#ctx0" brushRef="#br0" timeOffset="35849.863">14092 9196 39 0,'0'0'32'0,"0"0"0"15,0 0-32-15,0 0 0 16,0 0 1-16,0 0 0 16,0 0 0-16,0 0 0 15,0 0-1-15,0 0 1 16,0 0 0-16,0 0 0 15,0 0 0-15,-5-12-1 16,5 12 1-16,1-12-1 16,-1 12 1-16,4-12-1 15,-4 12 0-15,2-16 0 16,-2 16 0-16,1-13 0 15,-1 13 0-15,0 0 1 0,0-14-1 16,0 14 0-16,0 0 0 16,0 0 1-1,0 0 0-15,-7-11-1 16,7 11 1-16,0 0-1 0,0 0 1 15,0 0 0-15,0 0 0 16,0 0-1-16,0 0 0 16,0 0 1-16,0 0 0 15,0 0-1-15,0 0 0 16,0 0 1-16,0 0 0 15,0 0-1-15,0 0 1 16,-11-8-1-16,11 8 1 16,0 0 0-16,0 0-1 15,0 0 1-15,0 0-1 16,0 0 1-16,0 0-1 15,0 0 0-15,0 0 0 16,0 0 0-16,-13-1 1 0,13 1-1 16,-11 2 1-16,11-2-1 15,-16 2 1-15,16-2-1 16,-21 6 1-16,10-6-1 15,0 5 1-15,-1-2-1 16,0 3 1-16,0-4 0 16,1 1-1-16,-2-1 0 15,13-2 1-15,-18 4-1 16,18-4 1-16,-15 6 0 0,15-6-1 15,-13 3 1 1,13-3 0-16,0 0-1 16,-11 13 1-16,11-13 0 15,0 0-1-15,-10 10 1 0,5 3-1 16,-1 2 2-16,-4 13-3 15,-5 11 2-15,-9 17 0 16,-5 13 0-16,-9 10 0 16,-9 11-1-16,-7 6 0 15,-5 3-1-15,-3 0 3 16,-4-7-3-16,0-7 2 15,2-6-2-15,5-10 2 16,7-6-1-16,5-8 2 16,6-8-2-16,5-6 1 15,8-4-1-15,5-4 0 16,5-9 1-16,2 0-1 15,1-6 1-15,2-4-1 0,3-2 0 16,0 0 0-16,10-12 1 16,-12 12-1-16,12-12 0 15,0 0 1-15,-15 11-1 16,15-11 0-16,0 0 0 15,0 0 1-15,0 0-1 16,-11 10 0-16,11-10 0 16,0 0 0-16,0 0 0 15,0 0 1-15,0 0-1 16,-13 5-1-16,13-5 1 15,0 0-1-15,0 0 0 16,-12 0 1-16,12 0 0 0,0 0-1 16,0 0 1-16,-12 0 0 15,12 0-1-15,0 0 1 16,0 0 0-16,0 0 0 15,0 0 0-15,0 0 0 16,0 0 0-16,0 0 1 16,0 0-1-16,0 0 0 15,0 0-1-15,-11-10 1 16,11 10-2-16,-4-14 0 15,4 14-3-15,-6-31-6 16,11 8-25-16,-8-6 0 16,1 1 0-16,-3-1 11 15,-1 0 25-15</inkml:trace>
  <inkml:trace contextRef="#ctx0" brushRef="#br0" timeOffset="36723.4645">13114 10651 21 0,'6'-18'30'0,"-5"6"1"16,2-1-26-16,-13-13 1 15,6 7 0-15,-10-12 0 16,3 4-2-16,-10-9 0 0,2 0 0 15,-7-4-1-15,-1 6-1 16,-8-1 2-16,0 3-2 16,-8 2 0-16,-1 6-1 15,-8-1 1-15,-3 8-1 16,-8 4 1-16,-4 2-1 15,-10 7-1-15,-7 10 1 16,-5 5 0-16,-9 11 0 16,-7 13-1-16,-6 12 1 15,-4 10-2-15,-1 12 2 16,1 10 0-16,1 12 1 15,3 14-1-15,7 14 0 16,12 6 1-16,15 11-1 0,14 7 0 16,18 10 0-16,17 4-1 15,22 0 0-15,20-1 0 16,22-5 0-16,20-4 1 15,22-3 0-15,23-7 0 16,21-9 1-16,21-14-1 16,18-11 1-16,14-22-1 15,10-12 0-15,5-25 0 16,-4-20-1-16,-6-24 1 15,-9-15-1-15,-16-19 0 16,-13-14-1-16,-20-12 2 16,-14-10-1-16,-18-2 0 15,-12-10 0-15,-15 0 2 0,-12-4-2 16,-12-7 2-16,-12-1-1 15,-14-7 0 1,-8-2 0-16,-11-8 0 16,-11 2-1-16,-11-6 1 0,-11-1-1 15,-9 8-1-15,-7 1 1 16,-6 10 0-16,-7 6 1 15,-5 5-1-15,-4 10-1 16,-4 11 0-16,-1 8 1 16,-2 5-1-16,-1 8 1 15,0 7-2-15,4 5 1 16,4 12-1-16,2-2 0 0,9 8-1 15,2 3-2 1,15 11-6-16,-10-4-26 16,18 6 0-16,2 4-1 15,3 5 8-15,3 4 30 16</inkml:trace>
  <inkml:trace contextRef="#ctx0" brushRef="#br0" timeOffset="37472.2658">11874 11173 79 0,'-34'27'37'16,"-11"-7"-1"-16,-7-3-36 0,0-2-1 15,3 0 1-15,0-1 0 16,0 3 0-16,6-6 0 15,2-1 0 1,7-3 0-16,7-1-1 0,5 3 1 16,4 3 0-16,3 5 0 15,3 7-1-15,2 13 1 16,2 0-2-16,3 9 2 15,4 3-1-15,2 2 1 16,5-1-1-16,5-7 1 16,4-7 0-16,3-12 0 15,8-8 0-15,3-13 0 16,7-7-1-16,8-10 2 0,8-6-2 15,5-5 2 1,4 1-1-16,4 2 0 16,3 8 0-16,2 10 0 15,-3 10 0-15,-5 15 0 0,-6 16 0 16,-8 7 0-16,-8 11 1 15,-11 3 0-15,-13 3-1 16,-12-2 1-16,-14 0 0 16,-12-8-1-16,-12-9 0 15,-9-3-2-15,-10-13 0 16,-5-4-1-16,-10-15-4 15,8 1-7-15,-14-20-20 16,10-10-1-16,7-9 0 16,10-7 19-16,14-13 16 15</inkml:trace>
  <inkml:trace contextRef="#ctx0" brushRef="#br0" timeOffset="38096.2669">13034 11221 75 0,'-18'17'37'0,"-10"-14"-1"16,-8-5-37-16,-6 0 2 16,2-5-1-16,-4 1 0 0,-1-2 0 15,0 1 0-15,1-3 0 16,1 4 1-16,5 3-1 15,3-1 0 1,6 5 1-16,3 0-1 0,5 5 0 16,3 6 0-16,4 5 0 15,3 11 0-15,3 8 0 16,2 3 0-16,3 3 0 15,2 4 1-15,1 1-1 16,0-3 0-16,5-3 0 16,1-9 0-16,1-8 0 15,2-2 1-15,2-5-2 0,2-5 2 16,7-4-1-16,7-4 0 15,8-3-1 1,12 0 2-16,7-1-1 16,12 6 0-16,8 7 1 0,4 6 0 15,-1 10-1-15,-5 9 0 16,-10 12 2-16,-13 9-2 15,-15 9 1-15,-22 2-1 16,-17 2 0-16,-18 0 1 16,-16-7-1-16,-13-4 0 15,-14-11 0-15,-10-14-1 16,-10-13-2-16,0-12-3 15,-9-35-14-15,7-10-17 16,2-22 0-16,8-16-1 16,5-15 23-16</inkml:trace>
  <inkml:trace contextRef="#ctx0" brushRef="#br0" timeOffset="43119.4757">23161 5314 57 0,'9'11'34'0,"-9"-11"1"15,15-7-36-15,-15 7 2 16,0-28 0-16,-4 2 0 0,-7-8 0 15,-4-8 0 1,-9-11 0-16,-6-6-1 16,-8-4 1-16,-7-4-1 15,-9-4 1-15,-4-2-1 0,-7-1 0 16,-6 2 1-16,-3 2-1 15,-6-2 1-15,-4-4-1 16,-3-1 1-16,-4 0 0 16,-7 4-1-16,-7 0 0 15,-3-1 1-15,-6 2-2 16,-1 6 1-16,-3 4 0 15,0 5-1-15,-2 1 1 16,2 4 0-16,3-3 0 16,6 5 0-16,4 3 0 15,4-4 0-15,3 1 1 16,2 2-1-16,3 0 0 15,4 0 0-15,0 2 1 0,0-2-2 16,0 2 2-16,-2 2-2 16,5 1 1-16,-1 1-1 15,4 2 1-15,3 1 0 16,-1 2-1-16,0 3 1 15,0 1-1-15,-6-3 1 16,-3 0 0-16,-3 2 0 16,-7 2 0-16,-8 7 0 15,-6-2 1-15,-8-3-1 16,-7 5 1-16,-4 9-2 15,-7 3 2-15,-5 4-1 16,-9 6 1-16,-2 1-1 16,-3 7 0-16,0 12 1 0,-2 3-2 15,3 5 2-15,-1 9-1 16,0 5-1-16,4 2 1 15,0 4 0 1,0 6 0-16,1 3 2 0,3 4-2 16,1-2 0-16,-3 2 0 15,3 3 1-15,3 3-1 16,2 4 3-16,4 5-3 15,2 2-1-15,0 3 2 16,2 7-1-16,1 1 1 16,1 2-1-16,-1 7 1 15,0 1-1-15,-5 0 0 16,0 1 0-16,0 3 0 0,0 2 2 15,-3 1-1 1,2 7-1-16,1-7 0 16,5 4 0-16,2 4-1 15,7 3 1-15,2 3 1 0,8 1-2 16,4 2 1-16,4 2 1 15,4 10-2-15,4 3 1 16,6 1 1-16,1 1-1 16,0 3 0-16,3-2 1 15,-1 8-1-15,0-4 1 16,-3-2 1-16,-2 1-1 15,-5 1-1-15,-1-3 1 16,-4 0 1-16,-3 1-2 16,1-4 1-16,-2 2-1 15,4 0 2-15,1 2-2 16,2 0 1-16,4 3-1 0,4-2 0 15,4 9 0-15,4 2 0 16,9 0 0-16,2 3 0 16,4-1 1-16,7 4-2 15,2 1 1-15,7 0 0 16,3-5 0-16,7 3 0 15,-2 5 1-15,6-5-3 16,5-2 3-16,3-3-1 16,3-4 0-16,4 6 0 15,2-1 1-15,7-6-1 16,3-7-1-16,5 3 1 15,1 0 0-15,5-2-1 16,3-3 1-16,3-5-1 0,2-6 0 16,0 1 1-16,3-2 0 15,3-5 0-15,2-1 0 16,0 3 0-16,2 2 0 15,2 0 0-15,6 4 0 16,1 1 0-16,3 1 0 16,5 3 0-16,0-1-1 15,4 0 1-15,5 6 0 16,5-6 0-16,1 4 0 15,12-4 1-15,5 1-2 16,7-1 2-16,11 0-1 16,6-4 0-16,8-3 0 15,8-2 1-15,8 1-2 0,4-2 2 16,6 3-1-16,2-1 0 15,5-4 0 1,3 5 0-16,8-2-1 16,3 12 1-16,0-3 1 0,5 1-2 15,5 1 3-15,9 2-1 16,6 5 1-16,5-1-1 15,6 0 2-15,8-5-2 16,9-8-3-16,9 31 5 16,7-20-2-16,7-1 2 15,8-10-1-15,9-8 1 16,8-16-4-16,9-10 3 15,6-9 4-15,9-47-4 16,6-6-1-16,6-14-1 16,4-10 3-16,7-8-2 15,5-7 2-15,6-5-2 16,3-5-3-16,6 2 2 0,1 4-3 15,3-15 3-15,0 8-2 16,-3-8 1-16,-4 2 0 16,-7-4 1-16,-5-8 2 15,-7-2-4-15,-8-12 1 16,-8-1-1-16,-6-12 1 15,-9-3-1-15,-3-1 1 16,-6-15-2-16,-8 7 4 16,-4-17-3-16,-4 2 5 15,-4-8-4-15,-2-3-1 16,-6-8 2-16,-8-13-2 15,-8-12 3-15,-6-11-4 16,-9-5 2-16,-10-6-1 0,-10-9 2 16,-10-11-1-16,-13-3 1 15,-11-7 1-15,-8 5-1 16,-11-2 1-16,-14-5-1 15,-11-8 0-15,-9 4 0 16,-10-5-1-16,-10-5 0 16,-9-4 2-16,-8-4-2 15,-6-9 2-15,-8-4-1 16,-3-5 2-16,-6-9-2 15,-5-2 3-15,-3-10-1 16,-3-5-2-16,-5-5 1 16,-4-8 0-16,-9-4-1 15,-5-7-1-15,-6-4 0 0,-6-1-1 16,-5-3 1-16,-8-2 0 15,-8-1 0 1,-6 0 0-16,-1 3 1 16,-9 4 0-16,-4 4 1 0,-8 5-1 15,-2 6 1-15,-5 8-1 16,-8 4-1-16,-1 8 0 15,-1 8 0-15,-3 6 1 16,1 8-2-16,1 7 1 16,-1 6 1-16,3 8-1 15,3 9 0-15,0 11 1 16,-2 10-2-16,-1 6-2 0,3 13-2 15,-15 0-23 1,6 20-8-16,-5 8-1 16,-5 16 0-16,-11 8 30 15</inkml:trace>
  <inkml:trace contextRef="#ctx0" brushRef="#br0" timeOffset="44367.4779">10695 3207 41 0,'-34'-4'33'16,"11"3"0"-16,5 2-34 15,18-1 2 1,27 26 2-16,21-7-1 16,28 15 2-16,26 5-1 0,34 14 1 15,25 5-1-15,27 6 1 16,20-1-2-16,19-2 0 15,8-9 0-15,2-8 0 16,-3-14-1-16,-11-8 1 16,-13-11-1-16,-18-8-1 15,-32-8 1-15,-27 3 0 16,-33-4 0-16,-28 1-1 15,-33-1 0-15,-39 6 0 16,-33-17 1-16,-37 7-1 16,-35 1 1-16,-32-4-1 15,-33 1 1-15,-25 0-2 16,-20 0 1-16,-6 1-1 0,-6 1 1 15,3 4 0-15,13 2 0 16,16-1-1-16,20 5 0 16,24 1-1-16,25 3 2 15,24 0 0-15,27 4 0 16,28-2-2-16,29 1 2 15,33 0 0-15,32-2 1 16,33-2 0-16,33-1-1 16,28-1 1-16,25-2 0 15,23-3 1-15,13-2-1 16,-3-1 0-16,-11-1 0 15,-24-1-1-15,-29-1 1 16,-32 2-1-16,-35-1 0 0,-40 3 1 16,-47-3-1-16,-38 0-1 15,-39 3 2-15,-30 1-2 16,-27 6 1-16,-24 2-1 15,-14 4 1-15,-11 0-1 16,8 4 0-16,15 4 1 16,23-1-1-16,27 1 0 15,29-4 1-15,34 2 0 16,40-1 1-16,38 0 0 15,40 2 1-15,41-3 0 16,38-4 0-16,30-1 1 16,32-2-2-16,23-5 2 15,13-1-3-15,-1 2 1 0,-12-1-1 16,-26 2 0-16,-35 2 0 15,-39 8-2 1,-53 18-3-16,-70 8-15 16,-62 34-18-16,-58 15 0 0,-46 12-1 15,-39 7 21-15,-23 2 18 16</inkml:trace>
  <inkml:trace contextRef="#ctx0" brushRef="#br0" timeOffset="67533.5186">16938 329 23 0,'0'0'32'0,"-12"-50"2"15,12 50-26-15,0 0 4 16,0 0 0-16,-40 50-3 16,21 2-1-16,7 27-3 15,-9 21 0-15,6 31-3 0,-7 17 3 16,8 14-1-16,4 2-3 15,14-1 1-15,12-10-3 16,17-15 3-16,16-20-4 16,18-28 4-16,11-26-2 15,14-25 1-15,4-22 0 16,4-18 0-16,-1-23 0 15,-4-20 1-15,-12-21 0 16,-7-18 0-16,-14-14 0 16,-13-11-2-16,-17 3 2 15,-13 3-1-15,-15 12 2 16,-12 8-5-16,-14 22 4 15,22 60-1-15,-79-51 1 0,27 66-2 16,-6 24 1-16,-3 17-3 16,-2 3 0-16,1 24 5 15,3 0-6 1,5-1 3-16,10-5-4 0,8-1 4 15,9-18-1-15,7-14 2 16,8-1-2-16,2-20-1 16,9-7-1-16,1-16-3 15,12 12-10-15,-6-35-22 16,16-14 0-16,-1-17-1 15,8-8 6-15,2-20 33 16</inkml:trace>
  <inkml:trace contextRef="#ctx0" brushRef="#br0" timeOffset="67845.5192">18347 262 100 0,'42'51'40'0,"-42"-51"0"16,32 103-41-16,-16-31 1 15,6 13 1-15,0 18 1 16,1 8-2-16,-1 9-1 15,3 0 3-15,-2-1-4 16,0-10 2-16,-2-17-2 16,-2-8 2-16,0-15-3 15,-5-14 2-15,1-16-8 0,-18-25-27 16,3-14-4-16,0 0 2 15,-36-81-1-15,-7 19 27 16</inkml:trace>
  <inkml:trace contextRef="#ctx0" brushRef="#br0" timeOffset="69873.5227">12609 1879 45 0,'-8'-21'31'0,"-1"4"2"16,0 0-32-16,9 17 0 15,-7-13 3-15,7 13-2 16,0 0 0-16,16-2 1 15,-5 8 0-15,11 7-1 16,7 5 2-16,14 11-2 0,8 3 3 16,19 14-3-16,14 6 2 15,18 11-2 1,18 8 1-16,17 15-3 15,9 14 1-15,15 6-2 0,10 14 2 16,5 8-1-16,2 4 0 16,6 5-2-16,1-2 2 15,0-10 1-15,-2-10-1 16,-2-11 1-16,-9-11-1 15,-8-12-1-15,-11-11 1 16,-12-8 0-16,-14-4 1 16,-11-6-1-16,-11-6 0 15,-13-3 0-15,-9-8 1 16,-5-4-2-16,-8-1 2 15,-8-10-1-15,-10-8 0 16,-11-1 0-16,-9-7 0 16,-8 0 0-16,-10-12 0 0,-9-6-1 15,-12-11 1-15,-8-11-1 16,-12-10 0-16,-9-10 1 15,-4-10-1-15,-10-14 0 16,-3 1 0-16,-3 1 2 16,3 2-2-16,1 8 1 15,8 9 1-15,8 9-1 16,5 12 0-16,9 14 0 15,9 7 1-15,13 17-2 16,0 0 2-16,16 3 0 16,12 20-1-16,8 14 0 15,13 12 0-15,14 9 1 16,7 12-1-16,6 13 1 0,2 0-1 15,-3 0 0-15,-11-5 1 16,-6-11-1-16,-17-9 1 16,-14-11-1-16,-16-5 2 15,-16-7-1-15,-16-8 0 16,-12-6-1-16,-17-2 1 15,-13-2-1-15,-14 4 0 16,-8 0 1-16,-9-3-2 16,-4-3 0-16,1-1-1 15,3-4-3-15,19 12-10 16,2-16-22-16,21 1 0 15,12-7-1-15,17 2 17 16,11-2 21-16</inkml:trace>
  <inkml:trace contextRef="#ctx0" brushRef="#br0" timeOffset="71027.9248">17033 5620 26 0,'0'0'32'15,"2"-12"0"-15,-6 1-20 16,4 11-9-16,0 0 0 15,-11-7 1-15,11 7-2 16,-11 0 0-16,11 0 0 16,-12 3 0-16,12-3 0 15,-22 14-1-15,4-2 1 0,-3 6-1 16,-6 3 1-16,-6 7-1 15,-10 10 0-15,-4 11 0 16,-12 10-1-16,-8 14 1 16,-12 11 0-16,-11 13-1 15,-7 8 0-15,-9 10 1 16,-7 5 0-16,0 1 0 15,-2-2 0-15,0-7 0 16,9-9 0-16,5-7-1 16,7-7 1-16,12-10-1 15,9-16 1-15,8-12-2 16,9-9 1-16,12-10 0 15,7-4 0-15,6-10 0 0,8-8 0 16,4-10 0-16,5-9 0 16,4-3 0-16,4-13 0 15,4-8-1 1,4-15 1-16,3-10 1 0,2-12-2 15,-1-6 1-15,0-2 0 16,-2 0-1-16,-1 5 1 16,-6 3 1-16,-2 11-1 15,-1 11 0-15,-3 14 1 16,3 10-1-16,-1 7 1 15,1 4 0-15,6 13-1 16,0 0 0-16,-15 2 0 16,10 11 0-16,-1 9 0 0,-2 8 0 15,-3 15 0 1,-3 11-2-16,1 7 3 15,1 9-1-15,-1 2 0 16,4-1 0-16,2-4 0 0,4-6 0 16,5-10 0-16,4-4 1 15,4-10-1-15,7-7 1 16,6-6 0-16,10-5 0 15,8-9 0-15,10-1 1 16,10-11-1-16,6-3 1 16,5-3-1-16,5 0 0 15,-3-4 1-15,1 3-1 16,-8 1 0-16,-6 1 0 15,-7 3-1-15,-5-3 1 16,-8 5-1-16,-6 4 1 16,-7-3-1-16,-4 0 0 15,-7-2 0-15,-5 1 1 0,-12 0-1 16,12 5 1-16,-12-5-1 15,0 0-1-15,0 0 2 16,0 0-1-16,0 0-1 16,0 0-1-16,0 0-3 15,-3-13-11-15,3 13-22 16,0 0 1-16,2-12-2 15,-1-2 16-15,3-2 23 16</inkml:trace>
  <inkml:trace contextRef="#ctx0" brushRef="#br0" timeOffset="73648.7294">15925 8917 47 0,'-27'4'34'0,"5"-6"1"16,3 1-33-16,0-3 1 15,19 4 0 1,-15 3 0-16,12 9 0 0,3-12 0 15,6 28-1-15,4-4 1 16,11 15 0-16,2 4 1 16,14 17-1-16,5 7 1 15,11 9-1-15,2 7-1 16,8 12 1-16,-2 2-1 15,1 1 0-15,-2 3-1 16,-5-5-1-16,-7-8 1 16,-1-10-1-16,-6-1 0 0,-7-12 1 15,-6-12-1 1,-4-4-1-16,-2-11 2 15,-5-7 0-15,-3-8-1 16,-4-2 0-16,-4-9 1 0,-6-12-2 16,8 12 2-16,-8-12-1 15,0 0 0-15,0 0 0 16,0 0 1-16,0 0-1 15,0 0-1-15,0 0 1 16,5-11-1-16,-5 11 1 16,5-22 0-16,-1 2-1 15,2-7 0-15,1-2 0 16,2-11 1-16,2-12-1 15,0-7 0-15,0-5 0 16,0-4 1-16,-2 1-1 16,1 2 2-16,-3 3-1 15,0 5 0-15,-3 6 0 0,-1 12 0 16,-2 7 0-16,-1 12 0 15,-1 8 0-15,1 12 0 16,0 0 0-16,0 0 1 16,-7 32-2-16,7 0 1 15,0 7 1-15,0 5-1 16,1 4 0-16,0 8 0 15,0-1-1-15,2-3 2 16,-2-5-1-16,-1-7 0 16,1-6 0-16,-1-6 0 15,1-10 0-15,-2-4 0 16,1-3 1-16,0-11-1 0,-1 12 1 15,1-12-1-15,0 0 1 16,0 0-1-16,0 0 1 16,-17-8-1-16,17 8 0 15,-23-13 1 1,5 2-1-16,-3 3 0 0,-8-1 0 15,-4-1 1-15,-3 3-1 16,-4 1 0-16,-3-1 1 16,-2 3-1-16,-2 1 0 15,1 0-1-15,3 3 0 16,4 0-2-16,0-4-2 15,13 13-13-15,-3-7-20 16,10 4-1-16,2 1 1 0,17-7 12 16,-15 13 26-16</inkml:trace>
  <inkml:trace contextRef="#ctx0" brushRef="#br0" timeOffset="75161.932">16249 12414 32 0,'0'11'11'0,"0"-11"1"16,0 0-3-16,0 0 0 16,0 0-1-16,-14 6-1 15,14-6 0-15,0 0-2 16,0 0 0-16,0 0-1 15,0 0 0-15,0 0-1 16,0 0 0-16,0 0-1 16,-10 11-1-16,10-11 1 15,0 0 0-15,0 0-1 0,-9 17 0 16,9-17 0-16,-13 18 0 15,4-5 0-15,-2 2 0 16,-3 3-1-16,0 3 1 16,-5 1 0-16,1 1-1 15,-3 5 0-15,-1 4 1 16,-2 8-1-16,-4 3 0 15,-4 4 1-15,-5 5-1 16,-2 4 0-16,-7 5 0 16,-2 2 0-16,-2 1 0 15,-2-2 0-15,-1-1 0 16,0 1-1-16,3-1 2 15,0-2-1-15,3 4 2 0,0-4-1 16,1-2 0-16,2 0-1 16,4 0 2-16,2-5-2 15,3 0 0-15,0-5 2 16,-1-3-3-16,2-4 2 15,2 1-1-15,2-3 1 16,3-2-1-16,0-4 1 16,0-3 0-16,4 2-1 15,2-6 1-15,3 3 0 16,-2 1 0-16,2-7 0 15,0 3 0-15,1-2 0 16,0 1-1-16,1-5 1 16,2 3 0-16,2-8-1 0,1-3 0 15,3 0 0-15,8-11 0 16,-11 16-1-1,11-16 0-15,0 0-1 16,0 0-2-16,0 0-1 0,0 0-3 16,0 0-5-16,2-34-13 15,8 10-9-15,1-9-1 16,3-7 13-16,1-1 23 15</inkml:trace>
  <inkml:trace contextRef="#ctx0" brushRef="#br0" timeOffset="75692.333">14717 13744 49 0,'6'12'33'0,"-2"2"0"16,-2 0-31-16,-6 3-1 16,1 8 0-16,-6 5 1 15,2 8-1-15,-5 4 1 16,-1 7 0-16,-3 4 0 15,3 4-1-15,-2-2 1 0,7-2 0 16,-1-3 0-16,7-6 0 16,2-7 0-16,6-3 0 15,4-7 0 1,6-3 0-16,4-9 1 0,10-3-1 15,1-10-1-15,8-3 1 16,4-7-1-16,12-8-1 16,1-6 1-16,5-1 0 15,2-9 0-15,1 2-1 16,2-4 0-16,0 0-1 15,1 0 0-15,-7-2-2 16,2 8-4-16,-14-14-9 16,4 17-21-16,-13 2 0 0,-8 8 0 15,-14 8 20 1,-17 7 17-16</inkml:trace>
  <inkml:trace contextRef="#ctx0" brushRef="#br0" timeOffset="76456.7343">14512 14660 53 0,'-28'-16'32'16,"-3"-13"-11"-16,-1 2-19 15,-10-8-1-15,1 1 2 16,-12-3 0-16,-6 6 1 16,-13 0-1-16,-7 14 0 15,-13 9-1-15,-5 18 2 16,-13 13-2-16,-3 23 1 0,-6 21-1 15,0 30 0-15,0 33-1 16,4 29 0-16,8 31 1 16,11 27-2-16,20 18 2 15,19 12 0-15,26 1-1 16,26-4 0-16,30-9 0 15,36-10 1-15,30-11 0 16,30-14-3-16,24-24 1 16,22-32 5-16,20-13-2 15,11-30 0-15,8-40 2 16,3-40-2-16,-3-52-3 15,-5-48 4-15,-8-30-3 16,-10-27-3-16,-16-40 2 0,-15-21-1 16,-22-22-3-16,-15-5 2 15,-27-17 1-15,-23-3 1 16,-25-1-1 0,-27 4 0-16,-25 11-1 0,-23 11 1 15,-20 19 0-15,-25 14 1 16,-14 32-1-16,-17 23-1 15,-9 27-1-15,-13 23 1 16,-3 32-3-16,-7 12-5 16,16 30-22-16,-7 12-5 15,11 18 1-15,8 6 3 16,12 14 33-16</inkml:trace>
  <inkml:trace contextRef="#ctx0" brushRef="#br0" timeOffset="77111.9355">13832 15168 77 0,'-3'22'36'16,"-10"-3"-1"-16,-4 20-36 15,-3 13 1-15,2 16 0 16,-4 22 0-16,0 13 0 16,0 9-1-16,5 11 1 15,4 2 2-15,9 1-3 16,9-8 1-16,12-8 1 15,11-18-1-15,13-11 1 16,11-18 1-16,8-17-1 16,4-17-1-16,3-21 1 0,1-21 1 15,-5-19 0-15,-7-23-1 16,-11-11-1-16,-11-8 0 15,-12-6 0-15,-17-6 0 16,-13 9 0 0,-17 12-1-16,-11 11 0 0,-13 20 1 15,-10 14-1-15,-7 19 1 16,-2 17 0-16,2 26-1 15,4 12 1-15,6 13 0 16,8 10-1-16,14 8 1 16,11 2-1-16,14-4 0 15,10-11-3-15,17-6-1 16,1-28-2-16,21-4-5 0,-9-31-21 15,19-15-4-15,0-30 1 16,2-16 20 0,1-18 16-16</inkml:trace>
  <inkml:trace contextRef="#ctx0" brushRef="#br0" timeOffset="77345.9359">14670 15101 85 0,'9'72'39'0,"2"20"2"16,-6 17-38-16,5 4-1 15,4-3-1-15,6 1-1 16,0-1-3-16,-5-21-13 15,10 5-23-15,-6-20-1 0,-2-16-1 16,-7-28 10-16,-8-14 31 16</inkml:trace>
  <inkml:trace contextRef="#ctx0" brushRef="#br0" timeOffset="154004.4705">6068 5260 1 0,'0'0'9'0,"-17"7"15"15,17-7-27-15,-13 5 5 16,13-5-1-16,0 0 2 16,-11-2 0-16,11 2 2 0,0 0 0 15,0 0 1-15,-14 3 0 16,14-3 1-16,0 0-1 15,1 23-1-15,0-7 1 16,5 12-3-16,-3 3 2 16,3 12-3-16,-2 8 1 15,0 7-2-15,-1 0 1 16,-2 2-2-16,-3-6 1 15,2-5 0-15,-3-7-1 16,2-5 1-16,-1-12 0 16,4-4 1-16,-1-8-1 15,4-1 1-15,-5-12-1 16,15 15-1-16,-15-15 1 0,22 4 0 15,-8-3-1-15,6-1 0 16,3 1 1-16,5 0-1 16,3 0 1-16,3 1-1 15,5 3 0-15,1-3 1 16,-1 3-1-16,2 2 0 15,-2-2 0-15,0-1 1 16,-3-3-1-16,3-2 0 16,3-5 1-16,4-3-1 15,4-6 1-15,6-4-1 16,4-3 0-16,6-3 0 15,6 0 0-15,3 1 0 16,4 4 0-16,3 0 0 0,1 3 1 16,2 3-1-16,2 3 0 15,1 5 1 1,0 1-1-16,-1 3 0 15,-5-1 0-15,-4-2 0 0,-6 1 1 16,-6 3-1-16,-10-3 1 16,-9 2-1-16,-13-3 1 15,-7-2 1-15,-11-3-1 16,-16 10 1-16,7-27 0 15,-17 4-1-15,-8-7 1 16,-3-8-1-16,-6-5-2 16,-1-3 2-16,-1-5-2 0,-2-2 1 15,2 5 0 1,2 1 0-16,0 3-1 15,2 10 2-15,-1 0-1 16,1 5 1-16,-5 2-1 16,-1 8 1-16,-2 3-1 0,-2 3 0 15,0 2 1-15,-3 2-1 16,0 2 0-16,0 1 0 15,2 5 0-15,0 2 0 16,-1-1 0-16,-4 0 1 16,0 3-1-16,-2 2 0 15,-1 1 0-15,-2 2 0 16,-2-2 0-16,-1-4 0 15,-3 2 0-15,1-1 0 16,-3 1 0-16,-3-3 0 16,-2-1 0-16,-2-3 0 15,-4 0 0-15,1 0-1 0,-1 1 1 16,1 1 0-16,3-3 0 15,3 1 0-15,3 3 0 16,5 0-2-16,5 3 2 16,1 4 0-16,6-4 0 15,1 4 0-15,3-1-1 16,5 2 1-16,2-1-1 15,1-1 1-15,4 0-1 16,0-5-1-16,5 3-1 16,-3-8-3-16,20 4-15 15,-26 5-14-15,6-10 0 16,-2-3 5-16,-3-9 30 15</inkml:trace>
  <inkml:trace contextRef="#ctx0" brushRef="#br0" timeOffset="156235.2744">6364 5461 25 0,'-22'7'13'16,"22"-7"-2"-16,-22 2-1 15,22-2-2 1,-17 1-3-16,17-1 0 15,-13 0-1-15,13 0-1 0,0 0-1 16,0 0 0-16,-11 2 0 16,11-2 0-16,0 0-1 15,7 20 0-15,-2-8 0 16,4 4 0-16,0 2 0 15,6 2 0-15,1 0 0 16,5 0 1-16,-1 1-1 16,6-2 0-16,2-3 1 0,3-4-1 15,-3-4 0 1,3-6 0-16,-1-1 0 15,-1-2 0-15,-3-6-1 16,-2 0 1-16,-6-6-1 0,-4 1 1 16,-4 0-1-16,-4-1 0 15,-4-1 1-15,-3 0-1 16,-3-1 1-16,-2 3-1 15,0 0 0-15,6 12 0 16,-12-16 0-16,12 16 1 16,-12-8-1-16,12 8-1 15,0 0 1-15,-11 6 0 16,11-6 0-16,-2 17 0 15,5-6 0-15,2 0 0 16,2 6 0-16,4-3 0 16,2 2 0-16,3-1 0 15,3-3 0-15,3-5 0 0,2-3 1 16,2-3-1-16,-3-8 0 15,0-3 1-15,-1-5-1 16,-5-2 0-16,-5-2 0 16,-2-1 1-16,-10 0-1 15,-5 2 1-15,-7 3-1 16,-6 3 0-16,-7 3 1 15,0 5-1-15,-5 2 0 16,1 6 1-16,1 2-1 16,4 3 0-16,4 0-1 15,5 1 2-15,15-10-2 16,-14 18 1-16,14-18 0 15,0 0-1-15,20 10 1 0,-1-15 0 16,6-3 0-16,7-3 0 16,2-5 1-16,5-6-2 15,4-1 0 1,-1-4 1-16,0 3-1 0,0-2 1 15,-7 2-1-15,-4 0 0 16,-6 3 0-16,-5 5 2 16,-8-1-1-16,-5 7 0 15,-5-4 1-15,-2 14-1 16,-13-18 1-16,13 18 0 15,-23-7-1-15,11 6 0 16,-1 3 1-16,0 3 0 16,4 6-1-16,0 3 0 0,4 8 2 15,3 6-2 1,2 1 1-16,3 4 0 15,6 0 0-15,2 1-1 16,5-2 1-16,1-5-1 0,2-6 0 16,5-8 0-16,-1-1 0 15,0-8 0-15,-1-6 0 16,-1-7 1-16,0-8-1 15,-4-7 1-15,0-4-2 16,-4-5 1-16,-4-6-1 16,-6 0 2-16,-4 3-2 15,-3 1 1-15,-4 6 0 16,-1 7-1-16,-3 7 2 15,1 8-1-15,-1 8 1 16,3 10-1-16,3 6 0 16,0 9 0-16,3 4 1 15,1 5-1-15,5 0 1 0,2 1-1 16,3-6 2-16,4-3-3 15,8-8 3-15,2-8-2 16,5-9 0-16,1-7 0 16,1-7 1-16,2-6-1 15,-2-5-1-15,-1-1 2 16,-7-3-2-16,-3 2 0 15,-6-1 0-15,-3 5 1 16,-6 3-2-16,-3 6 2 16,0 12 0-16,-13-12-1 15,2 12 1-15,-4 7 0 16,0 7 1-16,0 3-1 0,1 4 2 15,5 3-3-15,3 0 2 16,7-1-1-16,6 0 1 16,9-6-1-16,5-6 0 15,4-6 0-15,5-7 0 16,-1-4 0-16,0-7-1 15,-2-3 1-15,-2-3-1 16,-6-2 2-16,-4 2-2 16,-4 2 1-16,-4 2-2 15,-7 15 2-15,10-13 0 16,-10 13 0-16,0 0 1 15,13 17-1-15,-5-4 1 16,0 2-1-16,4-1 1 0,2 2-1 16,0-2 2-16,1-2-2 15,1-3 0 1,-1-7 0-16,0-6-2 15,0 3 2-15,-2-3 0 0,1 3 0 16,-1 7 0-16,2 1 0 16,-2 7 0-16,1 4 0 15,0 8 0-15,-1-2 0 16,1 3-4-16,-6-16-11 15,5-7-20-15,-1-12 1 16,3-18-1-16,1-10 30 16,2-15 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22:30:44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7519 9985 61 0,'-100'103'33'0,"-26"5"2"16,-21 8-37-16,-32 4 0 15,-16 10 2-15,-17-1 1 16,-19 4 1-16,-10-2-1 16,1-13 2-16,11-8-1 15,19-14 2-15,31-12-2 16,38-25 0-16,40-11 1 15,48-30-2-15,53-18 0 16,66-50 0-16,54-14-1 16,59-31 0-16,49-18 0 15,58-30 0-15,42-17-1 0,33-12 2 16,15-1 0-16,-12 10-1 15,-21 19 1 1,-47 21 1-16,-49 22 0 16,-66 29 0-16,-64 22 1 0,-89 29-2 15,-77 37 0-15,-81 24 1 16,-80 29-2-16,-70 26 1 15,-55 21-1-15,-44 24 0 16,-20 13-1-16,10 1 1 16,27-13 1-16,49-15-1 15,61-21-1-15,68-24 2 16,74-24-3-16,74-35 1 15,73-29 1-15,71-34-1 16,60-20 1-16,58-18-1 16,52-16 2-16,47-19-2 15,22-4 2-15,4 5-1 16,-20 15 0-16,-39 21-1 0,-45 19 2 15,-59 24-1-15,-65 38 0 16,-82 41 0-16,-76 36 0 16,-74 32 1-16,-68 34 0 15,-59 28 0-15,-44 24-1 16,-33 11 0-16,-9-4 0 15,11-14 0-15,34-25 0 16,45-26-1-16,62-35 1 16,75-44-1-16,77-43 1 15,76-43 1-15,72-42-1 16,73-36 1-16,55-30-1 15,51-28 2-15,28-22-2 0,9-4 0 16,-8 11 0-16,-32 20 0 16,-45 21 1-16,-62 25-1 15,-65 33 0-15,-83 40-1 16,-76 42 2-16,-87 44 1 15,-71 38-2-15,-66 32 0 16,-56 25-1-16,-36 34 2 16,-20 15-1-16,4 8 1 15,22-9-3-15,46-25 2 16,51-21-1-16,67-31 2 15,74-25 0-15,72-42-1 16,72-37 1-16,75-43-1 16,62-31 1-16,66-25 0 0,50-29 1 15,35-20-2-15,10-13 1 16,-1-4-1-16,-16 9 1 15,-38 19-1 1,-45 20 1-16,-60 23 0 0,-51 26-1 16,-64 27 0-16,-70 29 0 15,-51 42 0-15,-68 29 0 16,-64 27 0-16,-44 26 0 15,-43 21-1-15,-25 17 0 16,-9 9 2-16,13-2-2 16,31-15 2-16,43-18 0 15,55-25-1-15,57-17 1 16,63-26-1-16,62-26 1 0,68-31-1 15,57-24 0 1,56-25 0-16,43-16 0 16,37-12-1-16,16-9 1 15,-1 0-1-15,-17 8 1 0,-40 17-2 16,-43 19 2-16,-58 28 1 15,-60 38-1-15,-67 42 0 16,-62 43 1-16,-61 54-1 16,-54 38 0-16,-48 47-3 15,-48 25-23-15,-26 41-13 16,-33 3-2-16,-17-7 0 15,-20-20 15-15</inkml:trace>
  <inkml:trace contextRef="#ctx0" brushRef="#br0" timeOffset="3650.4064">15547 10795 72 0,'-50'-108'37'16,"45"-11"-1"-16,60-5-37 0,40-4-2 15,42 5 1-15,42 11 1 16,16 16 1-16,-2 20-1 15,-23 17 1-15,-37 20 1 16,-46 25 1-16,-69 28 0 16,-60 31 1-16,-69 27-1 15,-47 31 0-15,-50 19 0 16,-30 16 1-16,-28 5-2 15,4-4 1-15,21-24-2 16,39-22 0-16,53-37-1 16,60-51 0-16,80-56 0 15,77-44 1-15,86-45-1 16,63-33 1-16,57-22 0 0,35-15 1 15,13 13 1-15,-15 26-1 16,-37 39 1-16,-43 37-3 16,-63 55 3-16,-68 59 0 15,-87 63-1-15,-78 51 0 16,-75 49-1-16,-67 36 1 15,-59 34 0-15,-40 21 2 16,-22-3-3-16,10-25 1 16,34-40 0-16,42-35-2 15,67-61 1-15,83-59 1 16,89-63-1-16,82-60-1 15,88-51 1-15,65-40-1 16,55-27 1-16,33-11 1 0,5 3-1 16,-18 24 0-16,-33 28 0 15,-43 37 1-15,-65 43 0 16,-75 62-1-16,-89 64 0 15,-77 51 0-15,-77 51 0 16,-67 49 1-16,-57 46 0 16,-31 22-1-16,-13 1 0 15,20-30 1-15,42-34-1 16,61-46 1-16,83-67-1 15,104-79 0-15,110-88-2 16,129-69 1-16,48-51 0 16,48-28-1-16,29-30 2 15,-5 2-1-15,-22 19 1 0,-38 29 0 16,-57 42 0-16,-104 52 0 15,-48 64 0 1,-71 63 1-16,-76 59-2 16,-58 57 1-16,-59 43 1 0,-45 37 0 15,-27 19 0-15,-4-5-1 16,20-27 1-16,35-33-1 15,64-50 1-15,76-71-2 16,98-72 1-16,80-61-2 16,73-49 1-16,38-22 0 15,18-7 1-15,-2 1-1 16,-24 17 1-16,-29 30 0 0,-47 48-1 15,-60 52 2 1,-61 63 1-16,-59 58 0 16,-55 59-1-16,-51 52 0 15,-34 35 0-15,-20 22-2 16,0 4-2-16,13-20-4 0,36-6-15 15,28-46-18-15,52-41 2 16,45-47-1-16,45-25 15 16,23-19 24-16</inkml:trace>
  <inkml:trace contextRef="#ctx0" brushRef="#br0" timeOffset="5085.609">24177 13459 103 0,'-257'130'40'16,"-17"11"-2"-16,-6 1-40 16,-7 6 1-16,32 0-3 15,45-13 0-15,57-19 2 0,63-30 0 16,66-32 0-16,54-36 0 15,52-28 1-15,40-25-1 16,37-21 3-16,25-11 1 16,11-9 0-16,-1-3-2 15,-16 4 1-15,-23 11-1 16,-34 13 0-16,-45 14 0 15,-58 21-1-15,-62 22 0 16,-59 22-1-16,-54 25 2 16,-55 29 0-16,-52 29 1 15,-51 24 0-15,-28 17 2 16,2-4 0-16,34-9 0 15,47-30-1-15,72-37-1 0,94-63 0 16,103-60-1-16,169-60-2 16,52-48 0-16,88-25-2 15,41-17 2-15,28 2 0 16,-12 12 0-16,-35 31 0 15,-51 34 1-15,-114 39 0 16,-21 34 1-16,-87 33 1 16,-68 29 1-16,-69 28-2 15,-62 30 2-15,-61 30 0 16,-58 34 0-16,-48 23 1 15,-26 19-1-15,7-7 2 16,28-13-3-16,48-23 0 16,79-39-1-16,97-53 0 0,109-59-1 15,107-54-1-15,91-44 0 16,66-21-1-16,34-8 2 15,9 2 0 1,-24 14 1-16,-38 24 1 0,-50 32 0 16,-61 36 1-16,-66 45 1 15,-69 42-1-15,-58 44 0 16,-53 48 1-16,-39 44-1 15,-36 45-1-15,-27 29-1 16,-20 10-2-16,-9-15-2 16,3-7-26-16,-12-51-9 15,6-50-2-15,-7-63 0 0,-20-72 14 16</inkml:trace>
  <inkml:trace contextRef="#ctx0" brushRef="#br0" timeOffset="9282.0163">20914 1334 79 0,'58'-50'36'16,"12"-12"-12"-16,12 0-29 15,12 19 7-15,12-5-1 16,4 3 1-16,3 8-2 16,-1 10 2-16,3 14 0 15,-7 13-1-15,-7 26 2 0,-18 32-3 16,-17 37 1-16,-26 34-3 15,-24 25 4-15,-26 16-3 16,-23 9 1-16,-22 0-1 16,-18-11-3-16,-19-25 4 15,-11-26-3-15,-13-25 4 16,-10-24-3-16,-7-18 2 15,-4-12-1-15,5-12 1 16,12-15 1-16,16-4-1 16,20-9 1-16,23-13 0 15,33-4 0-15,36-8 0 16,36-3 0-16,29-1 1 0,27 13-2 15,22 0 1-15,24 3 0 16,16 9-1-16,4 9 0 16,-2 8-1-1,-12 0-1-15,-8-2-1 16,-16-10-1-16,-10-3-2 0,-23-21 0 15,-6-8 0-15,-18-24 2 16,-3-13-1-16,-11-20 4 16,1-7-5-16,-11-17-3 15,6-13-16-15,-8 8 1 16,-7-13-2-16,-2 7 8 15,-4 2 18-15</inkml:trace>
  <inkml:trace contextRef="#ctx0" brushRef="#br0" timeOffset="9594.0169">23096 986 27 0,'0'0'29'0,"-37"89"1"15,4 11-17-15,13 25-1 0,-11 22-4 16,17 9 0-16,0 17-3 16,23-3-2-16,10-3 2 15,24-19-2-15,17-25 1 16,19-20-5-16,11-37 5 15,15-24-4-15,3-38 2 16,0-31 0-16,-6-40 0 16,-10-31 2-16,-17-32-3 15,-20-19 2-15,-23-15-3 16,-26-10 2-16,-30 4-2 15,-27 5 1-15,-27 21-1 16,-22 13-4-16,-10 37 0 16,-18 17-18-16,6 29-14 0,-7 22-1 15,13 16 1-15,5 18 9 16,15 12 27-16</inkml:trace>
  <inkml:trace contextRef="#ctx0" brushRef="#br0" timeOffset="11606.4204">16997 2255 61 0,'0'0'35'0,"-20"-7"-3"16,6 1-34-16,-3 0 4 15,-3-3 1-15,-13-2 0 16,-7 5 0-16,-16-2 0 0,-7 7-1 16,-11 7 1-1,-3 23 0-15,-2 10-2 16,8 24-2-16,10 10 1 15,22 12-1-15,20 4 1 0,28 0-2 16,25-10 2-16,27-26-3 16,26-30 3-16,19-32 0 15,16-25-1-15,4-29 1 16,-4-22 0-16,-6-19 2 15,-12-21-2-15,-12-12 3 16,-17 1-3-16,-17-3 3 16,-16 2-1-16,-14 8 0 15,-12 14-1-15,-8 19 1 16,-8 34-1-16,-8 34-2 15,-12 39 1-15,-5 33 0 16,-6 37 0-16,-1 31 0 16,-2 20 1-16,3 11-4 0,5-1 3 15,11 3-1-15,14-16 1 16,14-11-2-16,14-28 2 15,15-23-2-15,12-33 2 16,11-22 1-16,9-34 0 16,1-31-1-16,-1-29 1 15,-9-22 2-15,-7-15-3 16,-11-11 3-16,-14 5-2 15,-12 6 2-15,-15 23-3 16,-13 27 2-16,-10 27-3 16,-9 43 1-16,-4 35 0 15,-1 30-1-15,7 26-1 0,7 12-1 16,13 9 2-16,19 1-1 15,19-2 2-15,21-23-2 16,19-24 2-16,18-22-2 16,15-29 3-16,9-20-1 15,0-28 0-15,-5-22 2 16,-7-29-2-16,-9-23 3 15,-13-24-4-15,-15-27 4 16,-17-7-1-16,-13-10 1 16,-17 11-1-16,-9 9-2 15,-13 28 2-15,-13 28-3 16,-10 44 3-16,25 56-5 15,-76 48 3-15,32 38 1 0,-1 42-4 16,2 25 4-16,9 14-3 16,11 7 2-1,13-1 0-15,11-12-1 16,15-28-1-16,9-17-1 0,10-38 4 15,10-22-3-15,4-29 3 16,2-22-3-16,-1-24 2 16,0-25 0-16,-6-16 1 15,-6-24 2-15,-6-8-4 16,-11-14 4-16,-10 8-4 15,-9 9 4-15,-9 10-3 16,-10 20 3-16,-9 19-4 16,-7 36 0-16,-4 29 2 15,-2 24-3-15,4 15 2 16,4 8-1-16,8 10 1 15,10 3-4-15,16-2 5 16,15-10-4-16,11-15 3 0,11-8-2 16,7-17 2-16,6-15-2 15,5-12 2-15,0-9 1 16,0-12-1-16,-4-13 2 15,-3-9-2-15,-5-8 2 16,-5-3-2-16,-5 2 3 16,-8-5-3-16,-4-3 2 15,-7 2-1-15,-3 0-1 16,-3 6-1-16,-3 1 2 15,0 7-1-15,-3 2 1 16,-1 4-2-16,-1 3 1 16,-2 9-1-16,2 3 1 15,-2 0 1-15,0-3-3 0,-1-3 3 16,2 0-1-16,0 1 0 15,0-12 1-15,0 3-1 16,2-20 0-16,1 0 2 16,-1-6-1-16,-1-4 0 15,1-6-2-15,-2-1 4 16,0 6-6-16,-2 0 5 15,0 62-3-15,-3-82 1 16,3 82-3-16,0 0 4 16,0 0-2-16,-7 65-2 15,6 22 6-15,3 28-4 16,1 21 0-16,1 19 0 15,1 16 3-15,3-8-4 0,0-10 0 16,3-27 2-16,0-12-4 16,-1-29 4-1,-3-17-2-15,-1-22 2 16,0-24-3-16,-6-22 3 0,0 0-1 15,0-39 1-15,-4-10 1 16,-4-15-1-16,0-18 2 16,-1-3-3-16,-1 4 3 15,3 7-2-15,0 8 3 16,1 20-4-16,4 18 2 15,2 28-1-15,13 0-1 16,1 19 0-16,8 8 1 0,8 0 0 16,6 2 0-1,6-7 0-15,3-8 0 16,2-8 1-16,2-7-1 15,-1-10 1-15,-4-15 0 16,-9-5-1-16,-3-5 2 0,-8-5-2 16,-4-6 1-16,-8 0-1 15,-3 1 1-15,-7 5 0 16,-6 4-2-16,1-9 1 15,-3 11-2-15,-2 9 3 16,0 11-4-16,2 1 0 16,-7 0-2-16,13 14 0 15,-18-16-1-15,14 28 0 16,-9-12-2-16,13 0-2 15,-18-7-2-15,18 7-5 16,-11 11-13-16,11-11 0 16,-17 9 7-16,2-10 23 0</inkml:trace>
  <inkml:trace contextRef="#ctx0" brushRef="#br0" timeOffset="12121.2213">19213 1648 58 0,'-11'26'33'16,"22"1"-1"-16,30-2-32 16,6 5 1-16,17 15 1 15,11-22 0-15,12 0 0 16,3-6 2-16,6-8-2 0,-4-9 1 15,1-2-1-15,-7-11 1 16,-3-10-1-16,-11 4 0 16,-3-13-1-1,-9 4-1-15,-8 2 0 0,-10-7 1 16,-8 0-1-16,-10 10 0 15,-9 9 0-15,-10 3 0 16,-5 11 0-16,-21-10 1 16,-2 18-1-16,-7 18 1 15,-6 4 0-15,0 12-2 16,0 16 0-16,2 11 3 15,7 15-2-15,6 8 0 16,14 3-3-16,9-1 4 0,13 8-2 16,8-8 2-1,9-13-2-15,8-14 1 16,4-5-1-16,5-22 2 15,2-7 0-15,-2-19-1 0,-1-17 0 16,-7-19 0-16,-4-7-1 16,-9-5 0-16,-8-15-2 15,-6 7 0-15,-13-12-4 16,2 15-15-16,-17-4-14 15,-8 11-1-15,-8-2 4 16,-4 9 26-16</inkml:trace>
  <inkml:trace contextRef="#ctx0" brushRef="#br0" timeOffset="14788.826">10196 1993 20 0,'0'0'28'0,"12"6"1"16,-12-6-31-16,18 9 2 16,-6-3 2-16,-12-6 1 15,19 13-2-15,-19-13 2 16,0 0 0-16,0 11 0 15,0-11 0-15,-19 10 0 16,8-2-1-16,-4 0 0 16,-2 2-1-16,-2 1 0 15,0 2 1-15,-3-3-1 16,-1 6-1-16,-3 4 1 15,-2-2-1-15,-6 5 0 16,-5 1 0-16,-8 5 1 16,-5 4-3-16,-8 1 1 0,-5 1 0 15,-9 4 0-15,-8 0 0 16,-7 1 1-16,-8 0-2 15,-4 5 2-15,-6-1 0 16,-4 3 0-16,-4-7 0 16,0 5 1-16,2 0-1 15,3 0 0-15,5-1 0 16,5-6 1-16,6-1 1 15,7-2-2-15,9 4 1 16,10-11 0-16,9-3 0 16,9-4-1-16,11-4 1 15,8-6-1-15,12-6-2 16,7-5 3-16,12 0-1 0,-3-21 0 15,12-1 0-15,7-5-1 16,4-8 0-16,10-5 0 16,4-10-1-1,4-4 1-15,3-7 0 0,2-1 0 16,-3 3 0-16,1 0 1 15,-6 5-1-15,-6 5 1 16,-4 13 0-16,-5 2 0 16,-5 11 0-16,-3 7 0 15,-12 16 0-15,12-12 0 16,-12 12 0-16,2 16 0 15,-6-1 1-15,-5 13-1 16,0 6 1-16,-6 14-1 0,-1 6 2 16,-5 3-2-1,1 5 2-15,-5 0-1 16,3 0 2-16,-1-5-1 15,1-5 0-15,3-8 0 0,1-5 0 16,3-6 1-16,5-4-1 16,5-9 0-16,7 1-1 15,-2-21 1-15,21 18 0 16,0-18 0-16,11-8 0 15,7-6-1-15,8 2 1 16,3-7 0-16,8-2-1 16,3 1-1-16,-1 0-1 15,-2 1 1-15,-4 8 0 16,-8 1-1-16,-3-1 0 15,-9 4 0-15,-3 4-1 16,-8 2 3-16,-1 1 0 0,-4 3-2 16,-1-2 0-16,0 0 1 15,-1 5 1-15,0-2 0 16,-3-4 0-16,1 3-3 15,-14-3-1-15,18 13-8 16,-18-13-23-16,0 0 1 16,-23-15-5-16,-4-10 27 15,-11-11 11-15</inkml:trace>
  <inkml:trace contextRef="#ctx0" brushRef="#br0" timeOffset="16707.6294">4032 5357 36 0,'13'13'31'16,"2"2"-1"-16,-15-15-35 15,19 20 2-15,-10-5 2 16,0-2 1-16,-5-1 0 16,-4 3 1-16,-2-2 0 15,-5 1 0-15,-6 0 0 0,-4 2 0 16,-3 2 0-16,-7 5 0 15,-5 5-1-15,-5 2 0 16,-2 7 1-16,-3 2-2 16,-4 4 1-16,-2 5 0 15,-1 3 0-15,0 2-1 16,-1 5 1-16,0 1 1 15,-3 0 0-15,1 1 0 16,1 0 0-16,-2 1 0 16,1 1 0-16,-1-1 0 15,2-4-1-15,0-2 1 16,3 3-1-16,3-4-1 15,2 0 2-15,5-7-2 0,3-5 2 16,3 2-2-16,7-10 2 16,3-2 0-1,2-12-1-15,4-2 0 16,4-7 1-16,12-11-2 0,-17 9 1 15,17-9 0-15,-14-16-2 16,8-1 0-16,0-2 1 16,1-7-2-16,-3-3-1 15,5-2 0-15,-4-8-1 16,6-1-1-16,-5-8 0 15,6 7 0-15,-4-9 1 16,4 10 0-16,-2-2 1 16,2 9 2-16,-2 4 1 15,2 8 1-15,2 10 1 16,-2 11 0-16,0 0 0 15,11 10 1-15,-6 8 0 16,-2 6 0-16,2 8 0 0,-5 7 0 16,1 9 0-16,-6 1-1 15,1 8 1-15,-5 4 1 16,0 4-2-16,-3-4 0 15,1 0 0-15,0-6 1 16,3-4-2-16,-1-4 2 16,4-6-2-16,2-7 0 15,1-9 1-15,5-3 0 16,3-4 0-16,3-7 0 15,5-3 0-15,6-7 1 16,7-2-1-16,5-10 1 16,11-3-1-16,7-8 1 15,8-3-2-15,1-4 1 0,4-2 0 16,-4 0-1-16,-1 3 2 15,-4 4-3-15,-10-1 2 16,-8 10-1-16,-10 1 1 16,-4 7-2-16,-10 1 0 15,0 5-3-15,-12 1-4 16,6-12-16-16,-6 12-5 15,0 0 4-15,-13-10 25 16,-3-3 0-16</inkml:trace>
  <inkml:trace contextRef="#ctx0" brushRef="#br0" timeOffset="19406.4341">3906 5812 41 0,'37'12'33'0,"14"0"0"16,17-1-35-16,6 10 2 15,12 9 2-15,8 9-1 16,9 13 1-16,0 5 0 15,5 5 0-15,-9 2 1 16,-5-1 0-16,-16-9 1 16,-11-7-1-16,-24-12 1 15,-18-5-1-15,-28-19 0 16,-24-7 0-16,-31-12-1 15,-21-7 0-15,-22-3-2 0,-22-3 0 16,-21-2-1-16,-16-1 1 16,-11 5 0-1,-3 2 0-15,6 7 0 16,13 8 0-16,17 0-1 0,21 7 2 15,24 5-2-15,28 6 1 16,32 6 0-16,27 8-1 16,31 10 1-16,21 8 0 15,24 10 0-15,19 6 1 16,15 6-1-16,9 4 1 15,5-2-1-15,-3-4 0 16,-15-12 1-16,-12-5-2 16,-19-10 2-16,-24-8-1 15,-28-8 1-15,-25-9-2 16,-32-5 2-16,-27-9 0 15,-27-3 0-15,-26-5 0 16,-25-8 0-16,-20-5 0 0,-12-9 0 16,-11-4 0-16,4-1-1 15,8 3 1-15,19 0-2 16,23 4 2-16,27 4-2 15,33 6 0-15,37 12 1 16,37 4-1-16,47 31 2 16,32-2-3-16,37 15 3 15,28 14-2-15,25 13 1 16,16 14-1-16,7 6 1 15,-1 2 0-15,-17-10-1 16,-21-6 1-16,-30-10 0 16,-29-13 0-16,-38-14 1 15,-36-7 0-15,-46-18-1 0,-38-9 1 16,-36-12 0-16,-33-4 0 15,-32-8-1-15,-25-6 0 16,-20-6 0-16,-14-1 1 16,2 7-1-16,9 7 0 15,19 9-1-15,26 10 1 16,39 11 0-16,35 11 0 15,44 17 1-15,48 6-1 16,49 10 1-16,40 5-1 16,39 9 1-16,26 10-1 15,25 7 1-15,11 5 0 16,7-2-1-16,-8 2-1 15,-20-8 3-15,-23-10-2 0,-33-10 2 16,-34-9-1-16,-41-10 0 16,-40-10 1-1,-45-12-1-15,-39-12 1 16,-36-6-2-16,-34-11 1 0,-30-7-1 15,-19-13 0-15,-12-9-1 16,3-4 1-16,9-1-1 16,21 4 0-16,30 1-1 15,30 10 1-15,42 10-1 16,39 13 1-16,39 12 1 15,35 10-2-15,37 10 4 16,28 12-1-16,23 11 0 0,18 9 0 16,10 4 1-1,0 5-2-15,-6-3 1 16,-12-6 1-16,-23-7-2 15,-24-9 1-15,-31-13-1 0,-30-9 0 16,-40-12 1-16,-38-9 0 16,-38-7 0-16,-38-5-1 15,-32-9 1-15,-28-3-2 16,-20-2 1-16,-8 4 1 15,2 2-2-15,13 2 1 16,26 2 0-16,30 7-1 16,37 14-1-16,39 12 2 15,41 9-1-15,37 7 0 16,39 1 1-16,31 8 0 15,33 5 1-15,24 1 0 16,21-4 1-16,11-8-2 16,2-7 2-16,-6-6-1 0,-17-6 0 15,-17-4 0-15,-28-5-1 16,-28-4 1-16,-35-3-1 15,-32-5 1-15,-36 15-1 16,-27-4 2-16,-32 3-2 16,-21 3 0-16,-17 1 1 15,-15 5-1-15,-3 5-1 16,2 6 0-16,11 3 0 15,12 3 0-15,30 7-2 16,16-6-3-16,36 18-25 16,19-7-5-16,25 0-3 15,13-5 1-15,15-5 16 16</inkml:trace>
  <inkml:trace contextRef="#ctx0" brushRef="#br0" timeOffset="23930.4421">3956 15900 144 0,'-11'-86'0'0,"-13"-44"1"0,-12-30 1 16,-19-30-2-16,-14-21 1 0,-18-13 0 0,-17-5-1 16,-15 50 0-16,-13 43 0 0,-2 46-1 0,-7 40-1 15,11 43-2-15,0 24-1 0,18 38-9 0,-3 2-21 16,31 12-2-16,16-1 1 0,23 3 22 0,18-4 14 15</inkml:trace>
  <inkml:trace contextRef="#ctx0" brushRef="#br0" timeOffset="24663.6434">2814 14430 31 0,'-31'1'17'15,"2"18"-4"-15,-14 1-3 16,7 23-4-16,-13 15-1 16,5 29-3-16,-5 32 0 15,4 38-1-15,2 38 0 16,9 37 1-16,8 38-1 15,20 28 1-15,20 7 0 16,23 7 3-16,21-29 0 0,30-17 1 16,19-47 2-1,30-40-1-15,10-63-1 16,19-44 0-16,3-70-1 15,7-44-1-15,-7-59-1 0,-5-58-2 16,-18-50-1-16,-10-38-1 16,-31-44 0-16,-25-28 0 15,-28-6 2-15,-27-8-1 16,-27 18 0-16,-25 23 0 15,-23 33 0-15,-22 40 0 16,-11 49-1-16,-15 48 0 16,-7 54-2-16,-6 35-1 15,4 45-2-15,-4 26-2 16,17 42-15-16,2 8-13 15,19 19-1-15,17-2 8 16,23-1 29-16</inkml:trace>
  <inkml:trace contextRef="#ctx0" brushRef="#br0" timeOffset="25287.6444">5202 15523 78 0,'64'-20'39'0,"15"-2"0"15,11-10-39-15,15-7 0 16,18-1-1-16,11-3 1 15,0 2-1-15,-11 7 0 16,-13 11 0-16,-21 6 0 0,-20 18-1 16,-28 14 1-1,-29 19 0-15,-26 18-1 16,-27 24 1-16,-21 21-1 15,-16 27 1-15,-11 15 1 0,-6 7 2 16,7 12-1-16,13 0 0 16,23-4 1-16,19-9-1 15,26-15 1-15,22-32 0 16,27-12-1-16,24-16 0 15,18-27-1-15,15-20 1 16,10-16 0-16,7-21 0 16,6-19-1-16,2-5-3 15,-13-28-5-15,-3 0-11 16,-28-21-17-16,-20-2-1 15,-34-11-1-15,-26 11 23 16,-31 6 15-16</inkml:trace>
  <inkml:trace contextRef="#ctx0" brushRef="#br0" timeOffset="26161.246">6485 15266 37 0,'-41'-19'32'15,"3"3"0"-15,0-1-29 16,-5-3 1-16,8 9 1 0,-8-5-1 16,3 10 1-16,-13 1-1 15,1 12-1-15,-12 9 0 16,-1 18-1-16,-5 12 0 15,4 22-1-15,5 20 0 16,13 20 0-16,12 18 0 16,22 10 1-16,17 0 0 15,22 6-1-15,15-10 0 16,14-9 1-16,11-17-1 15,7-13 1-15,6-20-1 16,-1-12 0-16,0-24 0 16,2-15 0-16,0-20-1 15,-5-27-1-15,-3-18-2 0,-11-22-2 16,-2-19-5-16,-19-30-21 15,1 2-5-15,-14-18-1 16,-9-6 6-16,-12 3 31 16</inkml:trace>
  <inkml:trace contextRef="#ctx0" brushRef="#br0" timeOffset="26582.4467">6800 14169 58 0,'46'149'36'0,"6"42"0"16,5 35-32-16,-1 24 0 16,10 21 1-1,-11-4 0-15,-4-16-2 16,-13-31 0-16,-6-30 0 0,-14-45-1 15,-3-41 0-15,-9-34-1 16,-5-44-2-16,0-38-2 16,-2-39 2-16,1-33-1 15,-1-30-1-15,1-20 1 16,1-10 1-16,5-11-1 15,5 6 2-15,9 17 0 16,7 28-1-16,7 35 2 0,9 37 0 16,9 38 1-1,7 34-3-15,3 31 2 16,1 20 0-16,-2 13-1 15,-2 15 1-15,-8 1-3 16,-9-9-1-16,-6-2-7 0,-21-23-24 16,-2-17-2-16,-11-23 1 15,-8-20 4-15,-10-29 31 16</inkml:trace>
  <inkml:trace contextRef="#ctx0" brushRef="#br0" timeOffset="26894.4473">7918 14735 89 0,'18'31'38'15,"4"17"-2"-15,5 16-37 16,-4 22 0-16,6 19-1 16,1 20 2-16,4 15-1 15,-1 10 1-15,0-7 0 16,-2-1 1-16,2-5-1 15,-4-12-1-15,0-12 1 16,-2-19-2-16,2-7-3 16,-10-32-8-16,5-2-23 15,-9-23 0-15,-15-30 0 16,11-13 7-16,-15-30 29 0</inkml:trace>
  <inkml:trace contextRef="#ctx0" brushRef="#br0" timeOffset="28548.0502">8467 13756 84 0,'16'98'39'0,"1"23"-1"0,-1 28-38 16,0 25-1-1,7 32 2-15,7 16-2 16,-8 7 2-16,7 1-1 15,1-8 2-15,3-17-1 0,3-24-2 16,4-24 3-16,1-31-3 16,1-24 1-16,6-23-2 15,3-29-1-15,7-18-1 16,3-27 0-16,10-22-1 15,0-19-2-15,12-11 2 16,1-29 0-16,9-9 0 16,-1-20 2-16,3-12 1 15,-4-11 0-15,-5-2 1 16,-8-3 1-16,-13 0 1 15,-12 8 1-15,-19 5 1 16,-14 18 0-16,-22 9 2 16,-17 23-2-16,-22 11 1 0,-12 20 0 15,-21 13 0-15,-10 24-1 16,-14 14 0-16,-1 20-1 15,0 22-1-15,9 30 0 16,12 30 1-16,18 21-1 16,21 12-2-16,21 1 1 15,24-1-1-15,16-10 0 16,17-20 0-16,10-27-1 15,10-35 1-15,1-36 0 16,4-32 0-16,-5-34 0 16,-1-33 0-16,-8-38 0 15,-7-36 1-15,-12-39 0 16,-11-28-2-16,-13-26 2 0,-12-9-1 15,-7 0 2-15,-6 13-1 16,-3 32 0-16,-1 38 0 16,4 44 1-1,2 55-1-15,10 62 1 0,9 72-1 16,11 62 0-16,11 57 1 15,11 42-1-15,9 33 0 16,10 17 0-16,11-1 1 16,5-18-3-16,4-36 2 15,5-46-3-15,0-47 0 16,-3-56 0-16,2-52-1 15,-9-50 0-15,-3-42-1 0,-13-43 0 16,-5-27 1-16,-18-22 2 16,-7-12-1-1,-13 8 2-15,-3 16 0 16,-4 31 2-16,-1 39 2 0,8 47 1 15,4 48 0-15,16 54-1 16,4 42 1-16,9 36 1 16,-4 17 1-16,4 23-3 15,-7-12 0-15,-1-10-1 16,-12-30 0-16,-9-27-1 15,-10-39 0-15,-6-44-3 16,-6-41-1-16,-7-54 2 16,1-30-1-16,1-29 0 15,7-15-1-15,4-13 2 16,12 7-2-16,9 17 3 15,18 28-1-15,15 31 0 16,19 36 1-16,14 32 1 0,17 22 0 16,14 18 0-16,9 12 0 15,11 5 0-15,-2-2 1 16,0-3-1-16,-12-12 1 15,-12-9-1-15,-20-13-1 16,-14-11 2-16,-23-15-2 16,-23-14 3-16,-24-15-1 15,-23-3 0-15,-21-3-1 16,-17 6 1-16,-19 10-1 15,-13 16 1-15,-8 26-1 16,0 30-1-16,8 39 0 16,15 30-1-16,19 31 0 15,20 17 1-15,24 5 0 0,25 3-1 16,20-11 0-16,23-14 0 15,18-33 1-15,15-36 0 16,10-41-1-16,4-34 2 16,3-33-1-16,-4-33 0 15,-6-30 1-15,-12-26-1 16,-13-22 1-16,-19-14 0 15,-15-2 0-15,-12 3-2 16,-11 21 2-16,-7 24 0 16,-9 27 0-16,-4 34-1 15,2 63 0-15,-14 34 1 16,9 58-1-16,3 37 0 15,1 22 1-15,-2 13-1 0,3 4 1 16,4-7-1-16,2-26 0 16,4-30-1-1,4-39 2-15,6-36-1 16,10-42 0-16,9-35-1 0,11-33 1 15,14-29 1-15,9-19-1 16,14-9 2-16,7 1-2 16,6 12 0-16,2 27 0 15,0 27 1-15,-2 41-1 16,-6 37 0-16,-5 30 1 15,-10 28-1-15,-13 21 0 16,-12 8-1-16,-15 9 0 16,-21-5-2-16,-19 3-3 15,-37-25-19-15,-27 0-12 16,-33-20-1-16,-31-17 1 15,-35-25 20-15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22:40:44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20419 8872 45 0,'-25'-6'32'0,"3"-7"-1"0,2-3-30 0,15-1 1 15,8 0 0-15,8 2 1 0,6-2-1 0,13 4 1 16,9-4 0-16,19 6 0 0,11 2 1 0,23 9-2 15,10-2 1-15,11 6-1 0,5-4 1 0,2 0-2 16,-6 0 1-16,-6-4-1 0,-13-2 0 0,-14-1 0 16,-14-3 0-16,-14 3 0 15,-12-2 0-15,-11 6 0 0,-10-2-1 16,-20 5 1-1,0 0 1-15,-12 3-2 16,-21 3 1-16,-11 5-1 16,-14 4 0-16,-10 3 0 0,-15 2 0 15,-14-1-1-15,-10 3 0 16,-8 0 1-16,-7-3 0 15,-5-3-1-15,-1-5 1 16,-1-6 0-16,4 1 0 16,12-1 0-16,13-4 0 15,17-2 0-15,18-1 0 16,17 1 0-16,19 4 0 15,29-3 0-15,10 10 0 16,28-2 1-16,19 1 0 16,16-1 0-16,15 5 0 15,15 3 0-15,13-3 0 16,6 2 0-16,-1-2-1 0,-5-1 1 15,-10-1-1-15,-9 3 0 16,-14-4 0-16,-15-3 1 16,-20-4-1-16,-13 2 0 15,-18-1 1-15,-17-4-1 16,0 0 1-16,-36 3-1 15,-11-5 1-15,-16-3-1 16,-15 1 0-16,-11-5 0 16,-6-1 0-16,-3 3 0 15,7-7 1-15,10 2-1 16,18 0-1-16,15 0 1 15,20 6 0-15,28 6 0 0,0 0 1 16,35-10-1-16,18 9 0 16,20 3 1-16,20 0-1 15,16 4 1-15,10-5 0 16,4-2-1-1,-2-3 1-15,-7 4-1 0,-17 0 0 16,-18 0 1-16,-22-2 0 16,-17-6-1-16,-17 6 0 15,-23 2-1-15,-12-5-1 16,-18-6-3-16,-3 17-23 15,-21-12-10-15,-2 2-1 16,-9-2 1-16,-3-14 19 16</inkml:trace>
  <inkml:trace contextRef="#ctx0" brushRef="#br0" timeOffset="1372.8024">25081 9966 69 0,'-50'-34'35'0,"-7"-19"0"15,-16-7-38-15,-4-8 3 16,-6 0 1-16,-9-3-1 16,-15-3 2-16,-10 0-2 15,-6 4 0-15,-5 10 0 16,-6 8 0-16,-6 9-1 15,-6 7 1-15,-8 12 1 16,-6 12-1-16,-5 18 0 0,-10 19 2 16,-7 18-1-16,-5 16 0 15,-1 17 0-15,-5 16 0 16,6 12-1-1,4 17 2-15,10 10 0 0,11 7-1 16,13 15 1-16,7 6 0 16,12 11-1-16,15 13 1 15,10 19-1-15,9 21 0 16,10 21 0-16,6 30 1 15,12 15-1-15,12 18 0 16,16 13 1-16,14 5-1 16,17 4 0-16,15-5-1 15,17-2 0-15,15-12 1 0,14-6-2 16,8-10 1 0,10-7 0-16,4-15 0 15,8-7 0-15,3-18 1 16,8-9-1-16,10-23 1 0,14-18 1 15,19-24-1-15,24-15 0 16,25-17 0-16,23-28 1 16,18-25-2-16,17-34 2 15,10-24-2-15,1-19 1 16,2-24 0-16,-5-27-1 15,-8-29 2-15,-10-15-4 16,-4-34 2-16,-8-13-1 16,-5-26 1-16,-5-31-1 15,-10-23 2-15,-12-31-1 16,-13-19 0-16,-16-29 0 15,-18-11 0-15,-19-19 1 16,-27-10-1-16,-25-5 0 0,-31-4-1 16,-24 0 0-16,-26 3 1 15,-25-3 0-15,-22 7 1 16,-20 3-1-16,-18 5 0 15,-13 7-1-15,-8 20 1 16,-12 14-1-16,-10 29-1 16,-8 32 1-16,-7 24-2 15,-12 29-2-15,-3 49-8 16,-21 24-24-16,-12 34-2 15,-17 32-1-15,-22 18 3 16,-19 12 37-16</inkml:trace>
  <inkml:trace contextRef="#ctx0" brushRef="#br0" timeOffset="4773.6084">22189 12540 44 0,'-2'-24'32'15,"11"9"0"-15,16 2-27 16,4-8-2-16,16 8 0 15,10-3-1-15,17 4 1 0,11 1-1 16,14 6 0 0,6 3 0-16,12 4-1 15,-3 7 0-15,-2 3 0 16,-7 1-1-16,-15 3 1 0,-15-6 0 15,-13 1 0-15,-20-4-1 16,-18-1 1-16,-22-6 0 16,-27 7 0-16,-19-7-1 15,-16 2 1-15,-15 0-1 16,-19 0 0-16,-16 1 0 15,-11-2 0-15,-8 0 0 16,4-2 1-16,9 0-1 16,9 1 0-16,14-4 1 15,18 2-1-15,21-3 0 16,23 2 0-16,33 3 1 15,26-6 0-15,30 0-1 16,27 5 1-16,23-6 0 0,20 0 0 16,15-1 0-16,11-6 0 15,-8 3-1-15,-11 1 0 16,-21-3 0-16,-19-2 2 15,-28 2-2-15,-26-1 2 16,-33-1-1-16,-33 0 0 16,-29-2-1-16,-25-4 2 15,-20 3-2-15,-19 1 0 16,-17 3 1-16,-7 3-1 15,2 4 0-15,10 3 0 16,18 4 1-16,23 7 0 16,19 2 0-16,25 5 0 0,33 3 0 15,32 6-1-15,28 4 1 16,24 3-1-16,15-1 1 15,12 1-2-15,7-1-1 16,-4-11-5 0,5 4-25-16,-24-16-4 0,-16-13-2 15,-23-18 0-15,-22-20 28 16</inkml:trace>
  <inkml:trace contextRef="#ctx0" brushRef="#br0" timeOffset="6224.4109">21702 7737 76 0,'-27'15'36'0,"-35"-6"0"16,-30 11-38-16,-28 6 2 15,-21-1 0-15,-19 9 1 16,-19 8-2-16,-10-3 0 0,4 0 2 15,17-6-1-15,26-2 1 16,30-7 1 0,34 0-1-16,38-7 1 15,43-5 0-15,44-10 1 0,39-3-2 16,33-3 0-16,29 1 1 15,22 0-1-15,15 3-1 16,-5 3 1-16,-8 0-1 16,-17 3 0-16,-23 6 0 15,-27 3 0-15,-30 3 0 16,-37 4-1-16,-38 6 1 15,-35 4-1-15,-31 4 1 16,-32 8 0-16,-28 8 0 16,-24 2 0-16,-13 4 1 15,1-9-1-15,16-9 0 16,22-7 1-16,34-13-2 15,50-14 1-15,49-22 1 0,61-12-2 16,48-10 1-16,45-3-1 16,30-1 1-16,19-2 0 15,3 6 1-15,-16 8-1 16,-23 10 0-16,-40 5 3 15,-34 6-2-15,-46 8 0 16,-42 6 0-16,-42 8 0 16,-33 7 0-16,-25 9 0 15,-23 5-1-15,-12 12-1 16,-9 2 0-16,1 3-1 15,4-9-6-15,34-8-29 16,16-19 0-16,34-28-1 16,30-27 0-16,33-36 30 0</inkml:trace>
  <inkml:trace contextRef="#ctx0" brushRef="#br0" timeOffset="6926.4121">20667 6063 74 0,'-34'13'36'16,"-5"-2"1"-16,-10-2-40 15,-2 3 2-15,-4 6 2 16,-6 7-2-16,-5 1 1 16,2 6 0-16,8 5 0 15,9 5-1-15,15 5 2 16,20 11-1-16,25 7-1 15,24 5 1-15,27 7-1 0,19 6 1 16,14 2 0 0,7 0 0-16,-1 1 0 15,-9-9 0-15,-16-7 0 16,-20-3 0-16,-30-10 1 0,-23-7-1 15,-26-8-1-15,-19-6 1 16,-19-11 0-16,-12-8 0 16,-9-11 1-16,-1-11-1 15,4-14 1-15,10-8-1 16,11-13 2-16,18-6-1 15,19-10-1-15,20-7 1 16,22-7 0-16,19-4 1 16,14-5-2-16,12-4 1 15,5 1-1-15,-1-1 2 16,-7 4-1-16,-6 4-1 15,-14 6-1-15,-13 6 0 16,-13 7 0-16,-10 7 1 0,-11 9-1 16,-5 6 0-16,-6 5 0 15,-3 5 0-15,0 10-1 16,-5 1-4-16,21 13-14 15,-22-2-16-15,22 2 0 16,0 0 1-16,0 0 24 16</inkml:trace>
  <inkml:trace contextRef="#ctx0" brushRef="#br0" timeOffset="7503.6132">21921 6062 70 0,'3'22'37'0,"-13"-3"0"16,-20-3-32 0,-8-8-4-16,-6 1-1 0,-3-2 1 15,-3-1-2-15,-1 0 2 16,4-4-1-16,3-1 1 15,10 0 0-15,4-2-1 16,7 1 0-16,6 0 0 16,5 0 1-16,12 0-1 15,-15 3-1-15,15-3 1 16,-8 13-1-16,8-13 1 15,-10 21 1-15,4-1-1 0,-5 8 1 16,-2 6-1 0,0 6 0-16,0 0 0 15,2 5 0-15,5 1 0 16,5-1-1-16,5-5 1 0,12-10 0 15,10-7 0-15,12-7 0 16,11-7 1-16,10-6-1 16,7-4 0-16,6-1 0 15,3-1 0-15,-1 7 0 16,-2 8 0-16,-8 6 0 15,-11 10 0-15,-16 4 0 16,-14 14 1-16,-20 4 0 16,-18 5 0-16,-20 0 2 15,-19-3-2-15,-13-2 2 16,-10-3-2-16,-7-3 1 15,-7-9-1-15,2-9 0 16,4-11-2-16,8-2 0 0,9-11-2 16,14 5-5-16,-1-16-22 15,24 3-7-15,14-10-1 16,15 1 0-16,10 2 26 15</inkml:trace>
  <inkml:trace contextRef="#ctx0" brushRef="#br0" timeOffset="9469.2166">21730 8702 55 0,'0'0'34'0,"11"2"1"15,7-2-32-15,1 3-1 16,13 7 3-16,3-7-1 16,15 7 0-16,5-5 0 15,13 5 0-15,7-3-1 16,10 5 0-16,3-2 0 15,10 2-1-15,1 0 0 16,3 6 0-16,1 2-1 16,4 6 0-16,3 7 0 0,3 3 0 15,1 4-1-15,3 3 1 16,0 6-2-16,0 4 1 15,1 3 1-15,-2-2-1 16,-5 2-1-16,-5 5 2 16,-5 0-1-16,-8 5-1 15,-3 6 1-15,-7 0 0 16,-6 2-1-16,-5 5 1 15,-7 3 1-15,-4 3-1 16,-7 9 0-16,-4-1 1 16,-7 7-1-16,-2 1 0 15,-7 6 1-15,-5 9-1 16,-2-2 1-16,-5 1 0 0,0 2 0 15,-2 6 1-15,-3-4-1 16,1-2-1 0,-3-3 1-16,-2-7 1 15,-3-3-2-15,-3-3 1 0,-4-6-2 16,-5-12 2-16,-4-4-1 15,-4-3 1-15,-3-10-1 16,-2-3 1-16,-5-3-2 16,-1-3 0-16,-4-7 2 15,-1-3-2-15,-4 2 2 16,-1-2-1-16,-4 0 0 15,-2 4 0-15,0 1 0 0,-3 2 1 16,-2 4-2 0,1 5 2-16,-1 4-2 15,-1 7 1-15,1 4 0 16,0 3-1-16,1-1 1 15,0 3-1-15,5-4 2 0,0-5-2 16,5-6 1-16,5-13-1 16,4-6 1-16,6-10 0 15,4-10 1-15,4-10-1 16,1-6 0-16,7-13 0 15,0 0 0-15,0 0 1 16,2-14-1-16,0-6 0 16,3-12 1-16,0-4-1 15,1-7 0-15,1-8 0 16,1-2 0-16,-1-7 0 15,-2 3 0-15,0-1 1 16,-2 6-2-16,-1 3 1 0,-2 3 1 16,-2 4 0-16,0-1-1 15,-2 8 1-15,3 3-1 16,0 0 0-16,0-4 1 15,1 2-1-15,1 0 0 16,1 2 0-16,1 1 1 16,0 1-1-16,1-2 0 15,-3 4 0-15,2 7 0 16,-3 1 0-16,0 4 0 15,0 16 0-15,-2-21 0 16,2 21 1-16,-6-11-1 16,6 11 0-16,0 0 0 15,0 0 0-15,0 0-1 0,-12-10 2 16,12 10-2-16,0 0 1 15,-8 19 0-15,5 2 1 16,1 7-1 0,-2 11 0-16,2 12 0 0,-1 8 0 15,2 9 0-15,0 9 0 16,1 3-1-16,1 2 1 15,0 0-1-15,0-8 0 16,2-5 1-16,-1-5-1 16,2-7 1-16,0-9-1 15,-2-8 2-15,0-9-1 16,1-7 0-16,1-4 1 15,-2-7-2-15,-2-13 2 0,0 0-1 16,21 3 1 0,-7-14-1-16,10-7 1 15,7-7-1-15,13-8 1 16,12-9 1-16,14-5-2 0,15-10 1 15,11 2 0-15,6-3 0 16,3 1-1-16,-4 4 1 16,-4 7 0-16,-12 9-2 15,-14 3 2-15,-17 13-3 16,-20-7-7-16,-14 9-30 15,-30-14-3-15,-28-10 0 16,-32-18 0-16,-33-28 24 16</inkml:trace>
  <inkml:trace contextRef="#ctx0" brushRef="#br0" timeOffset="13260.0233">22083 9707 69 0,'-10'-17'37'15,"5"-1"-1"-15,2-6-34 16,-3-1-3-16,-3 6 1 16,-3-1-1-16,-11 2 1 15,-16 5-1-15,-19 4 0 16,-16 13 0-16,-20 7 0 15,-11 10 0-15,-8 5 0 16,2 1 1-16,9 2 0 16,14-6-1-16,21 0 2 15,25-9-1-15,31-8 0 16,33-10 1-16,28-6-1 15,31-4 1-15,29-4 0 0,25-2 0 16,23 0 0-16,10 0 0 16,4 1-1-16,-11 10 1 15,-14 2-2-15,-25 9 1 16,-29 12 1-16,-37 6-2 15,-39 13 2-15,-39 8-1 16,-33 10 1-16,-29 5-2 16,-22 13 3-16,-24 4 0 15,-14 4-1-15,-7-3 0 16,8 0-1-16,17-7 2 15,23-4-1-15,26-8 0 16,35-14 0-16,45-14-1 16,48-14 0-16,51-11 1 0,49-10 0 15,41-6 0-15,34-2 0 16,23-1 0-16,6 4-1 15,-11 7 1-15,-28 7-1 16,-39 5 0-16,-40 14 0 16,-54 11 1-16,-51 11-1 15,-63 7 0-15,-44 11 1 16,-47 5 1-16,-33 6 0 15,-38 11 0-15,-32 2 0 16,-21 0 0-16,-6 4 0 16,13-6-1-16,22-7 0 15,30-11-1-15,38-7 0 16,54-12 0-16,61-11 1 0,70-26-1 15,62-17 0-15,56-9 2 16,40-5-2 0,36-4 1-16,26 3 0 15,2-1-2-15,-14 5 1 0,-34 11 1 16,-36 2-1-16,-50 18-1 15,-53 12 2-15,-65 10-1 16,-61 9 0-16,-61 11 2 16,-45 11-1-16,-45 21 0 15,-38 16 0-15,-22 3 0 16,3-3-2-16,24-8 1 15,33-5 1-15,43-17-1 0,57-10-1 16,70-27 0 0,76-30 1-16,73-28 0 15,57-12 0-15,52-14 0 16,37-6 0-16,26-4 0 15,2 0 0-15,-21 6 1 0,-35 16-1 16,-44 11 0-16,-49 15 0 16,-64 22 0-16,-60 17 1 15,-66 19-1-15,-50 14 1 16,-51 25-1-16,-35 14 0 15,-29 12 0-15,-9 5 0 16,13-10 0-16,21-10 0 16,44-9-1-16,51-19 0 15,73-33 0-15,71-22 0 16,66-25 0-16,50-15 0 15,45-9 0-15,28-5 0 16,7-4 1-16,-11 2 0 0,-32 8 0 16,-34 12 0-16,-46 17 0 15,-47 13 1-15,-61 20 0 16,-50 15-1-16,-57 18 1 15,-45 14 1-15,-40 19-2 16,-26 4 1-16,-9-1 0 16,9-5-1-16,23-15 0 15,30-15 0-15,57-24-1 16,63-24 0-16,67-29 0 15,54-11 2-15,45-15-2 16,27-4 1-16,16 0 1 16,1 0-1-16,-13 8 0 15,-21 12 2-15,-32 13-2 0,-30 13 1 16,-39 15 0-16,-34 19 0 15,-33 12 0-15,-23 14 0 16,-26 11 0 0,-20 13-1-16,-12 7 0 0,-9-2-3 15,7 11-21-15,-1-24-17 16,7-14 0-16,8-30-1 15,6-35 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22:35:37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12797 822 54 0,'0'0'33'0,"0"0"0"0,0 0-32 0,-25-49 0 16,25 49 3-16,-51-76-2 0,16 25 2 0,1-4-1 15,-12-2 1-15,2 0-2 0,-6 0 1 0,0 1 0 16,-6-1 0-16,1 10 1 0,-5 3-3 0,4 8 0 15,-2 2 0-15,-1 9 0 0,-2 1-1 16,3 12 0-16,-2 7-2 0,-1 3 1 0,-3 5 1 16,-5 2 0-16,-6 7-2 0,2 0 2 0,-4 5 0 15,-1 4 1-15,-5 3-3 0,-1 3 1 0,-1 1 1 16,2 6-1-16,-1 1 1 0,-2 3-1 0,-2 3 1 15,0 2-1-15,1 3 2 16,2 3 0-16,-1 1-1 16,3 1-1-16,4 3 1 15,6 9 1-15,3 0-2 0,4 2 0 16,6 11-1-16,4 10 2 15,10 16 1 1,3 9 0-16,9 8-3 16,11 11 0-16,12 9 3 0,13 1-1 15,14 4 1-15,16-6-3 16,13-8 0-16,17 5 0 15,14-4 3-15,12-7 1 16,8-5-1-16,13-2 0 16,9-10 0-16,2-5 2 15,4-7-1-15,5-11 1 16,-1-13-1-16,4-10-1 15,-1-9 0-15,-2-12 0 16,-1-11 2-16,-1-8-1 16,-5-17 0-16,0-13-1 15,0-9 0-15,-1-14 0 16,-4-18 1-16,0-10-1 0,-5-15-2 15,1-3 1-15,-6-20 1 16,-4-4-1-16,-12-10 2 16,-5 0-3-16,-11 1 2 15,-6 1 1-15,-15 3-1 16,-5-9 2-16,-10 9-3 15,-8-2 3-15,-9-2-4 16,-8-6 4-16,-9-2-1 16,-7-9-1-16,-13 7 1 15,-7-2-1-15,-9 12 2 16,-10-3-5-16,-5 14 5 15,-9 3-1-15,-5 7-3 16,-8 11 2-16,-4-5 0 0,-3 9-3 16,-3 2 1-16,-7 3 2 15,-6 2-2-15,-3 8 1 16,-1 7 0-16,-1 2-2 15,-4 20-1-15,-6 5 1 16,-4 8 2-16,-6 12-2 16,-3 12 0-16,-4 8 0 15,-5 18-1-15,-5 10 1 16,-1 8 1-16,-3 5 1 15,1 10-2-15,3 12 3 16,4 3-2-16,3 5-1 16,8 10 0-16,7 14 1 0,12 18 2 15,6 24-3-15,14 7-2 16,14 13 2-16,16 2 0 15,21 8 2 1,22-1 0-16,24-4-2 0,25-13-1 16,33-7 4-16,34-5 1 15,29-11-1-15,32-7 0 16,20-13 0-16,23-12 0 15,12-16 3-15,4-19-3 16,4-21 0-16,-6-28 0 16,-11-17 0-16,-13-22-1 15,-15-19 1-15,-19-28 0 16,-16-25-1-16,-16-33 2 0,-18-24-3 15,-21-21 2 1,-17-23 2-16,-29-13 0 16,-22-11-1-16,-30-15 2 15,-25-6 0-15,-27 21-2 0,-27 7-1 16,-26 15 1-16,-21 14-2 15,-19 23 3-15,-12 13-5 16,-9 34 0-16,-10 30 0 16,-15 22 1-16,-4 32 1 15,-5 34-3-15,-6 32-3 16,-2 30-5-16,-17 35-30 15,10 37 1-15,-1 20-1 16,4 8-5-16,3-10 44 16</inkml:trace>
  <inkml:trace contextRef="#ctx0" brushRef="#br0" timeOffset="135690.0384">10703 2978 1 0,'68'10'19'0,"-6"-14"9"16,15-2-22-16,-3 3-6 0,6 1 2 16,6 0 2-16,2 1-3 15,1-1 1-15,0 1-1 16,-1-1 0-16,-5 1-1 15,-3 2 0-15,-7-2 1 16,-7 1-2-16,-13-2 2 16,-9 2 1-16,-12-1 0 15,-11-3 0-15,-21 4 1 16,0 0-1-16,-11-15-1 0,-18 10 2 15,-20 1-2 1,-14 2 0-16,-17-2-2 16,-12 0 2-16,-15 1-2 15,-9 0 1-15,-11-2 0 0,-5 0-1 16,-1-3 2-16,9-3-1 15,8-1 1-15,14 3-1 16,16-2 2-16,19 3 0 16,18-1 0-16,27 8 1 15,22 1 0-15,24 6 0 16,24 4-1-16,26 13 1 15,18-1 1-15,21 15 1 16,24-2-1-16,23 7 0 16,16-5-1-16,7 5 0 15,0-7-1-15,0-6 1 16,-8-8-2-16,-12-10-1 0,-26-5 0 15,-25-6 1-15,-28-5-1 16,-21-4 1-16,-28-8 0 16,-28-1 0-16,-31-1-1 15,-26-1 1-15,-26-3 0 16,-24 1-1-16,-26 0 0 15,-20 1 1-15,-20 8-1 16,-9 6-3-16,1 4 3 16,8 3-1-16,11 4 1 15,20 4 0-15,27-2-1 16,22 3 0-16,28-1 1 15,25-2 2-15,33-6-1 16,17 2-1-16,39-8 1 0,30-2-1 16,33-1 1-16,26-1 0 15,29 2 1-15,17 2 0 16,13 2-1-16,2 7 1 15,-10 3-1-15,-17 7 3 16,-31-1-3-16,-26 4 2 16,-29-4-2-16,-26 0-2 15,-34-8 2-15,-33-4 0 16,-43 19 0-16,-40-10-2 15,-40 7 0-15,-37 2-4 16,-32 18-31-16,-46 7-3 16,-24-3 0-16,-16-20 3 15</inkml:trace>
  <inkml:trace contextRef="#ctx0" brushRef="#br0" timeOffset="226014.1971">10622 3526 26 0,'-38'-12'31'15,"7"5"-4"-15,11-5-23 0,20 12 2 0,0 0 0 16,37-5-1-16,3-2 0 0,17 4 0 0,10-7 0 15,22 9-1-15,8-5 0 0,17 2-1 0,7-6 0 16,5-1-1-16,-5-2-1 0,-7 6 1 0,-14-7-1 16,-14 0 0-16,-19-4 1 0,-18 1-2 15,-20 0 2-15,-13 2-1 16,-15-2 1-16,-8-9-2 15,-10 2 2-15,-10-4-2 16,-13-4 0-16,-12-1 0 16,-15-3 1-16,-12 3-1 15,-10 3 0-15,-6 4-1 16,-3 6-1-16,-2 11 2 15,18-1 0-15,6 8-2 16,20 2 1-16,17 0-1 16,23 4 1-16,16-4 1 0,39 8 0 15,21-12 1-15,16 8-1 16,24 0 2-16,18-3-2 15,12 4 1-15,7-5 1 16,0 2-1-16,-6 1-1 16,-10-1 1-16,-20-1 0 15,-18 2 1-15,-21-2-1 16,-16 0 1-16,-27 4-2 15,-19-5 1-15,-30 10 0 16,-24-4-2-16,-21 2 1 16,-20 2-2-16,-24 1 1 15,-17 4 0-15,-9-1 0 16,-3-1-1-16,4-3 2 0,15 3-1 15,15 0 1-15,24-4-1 16,25 1 1-16,26 0-1 16,29 1 1-1,30 2 2-15,26 3-2 0,28 2 1 16,24-2 1-16,21-2-1 15,15 6 0-15,14-3 1 16,2-9-1-16,-1 0-1 16,-8-10 1-16,-12 1 0 15,-22-5-1-15,-20 5 2 16,-21-5-1-16,-22-3 0 15,-22 0 1-15,-22-2-1 16,-22 2 0-16,-16-1 0 0,-11 0-1 16,-10-6-1-1,-5 1-2-15,-8-5-4 16,15 10-33-16,1-18 1 15,16-5 1-15,11-17-1 0,17-26 39 16</inkml:trace>
  <inkml:trace contextRef="#ctx0" brushRef="#br0" timeOffset="229883.0039">23349 4481 54 0,'-10'-26'34'16,"-5"-13"-2"-16,-14-10-33 15,-3-3 2-15,-7-6 0 16,-12-5 1-16,-11-5-1 15,-12-3-1-15,-9-1 1 16,-12-1-2-16,-5 1 2 16,-11-2-1-16,-1 0 1 15,-10-6-1-15,-6 0 0 16,-9-3 1-16,-7-3 0 15,-10-1 0-15,-7-2-2 16,-11-1 2-16,-8 0-1 16,-6 5-1-16,-7 4 0 15,-7 2 1-15,-4 10 0 0,-3 7 0 16,-5 12 0-16,-5 8 1 15,-7 13-2-15,-5 6 2 16,-7 11 0-16,-5 6-1 16,-7 6 0-16,-7 10 1 15,-4 7-1-15,-1 11 0 16,0 8 0-16,1 13 0 15,3 8-1-15,2 11 2 16,3 12 1-16,5 5-2 16,5 8 1-16,3 4-2 15,1 12 2-15,3 5-1 16,3 5 1-16,6 5 0 15,6 2-2-15,0 10 1 0,7 5 1 16,2 5 0-16,4 3 0 16,-1 5 0-1,2 12 0-15,-1 12-1 16,-2 4 0-16,3 11 0 0,4 9 0 15,7 16 1-15,7 6-2 16,14 7 1-16,9 2 1 16,17 4-1-16,12 7 1 15,16-3 1-15,10 7-1 16,10 3-1-16,13 5 0 15,10 9 1-15,11 11-1 16,13 9 2-16,11 2-2 16,13 7 0-16,19 5 1 15,12-3-1-15,18 0 2 16,14 2-1-16,17-4 0 15,15 1 0-15,15 7 0 16,14 6 0-16,16 0 0 0,13 3 0 16,14 1-1-16,18-7 0 15,14-2 2-15,17-12-2 16,14-9 2-16,15-15-1 15,16-8-1-15,14-11 1 16,11-10 0-16,12-11 1 16,8-10-4-16,13-8 4 15,8-9-2-15,8-7 0 16,7-9 1-16,10-7 0 15,4-6 0-15,5-11 1 16,5-8-1-16,6-8-1 16,-1-11 1-16,4-10 1 15,-3-8-1-15,-1-13-1 0,1-14 1 16,-7-2-2-16,1-1 2 15,-8-20 0-15,-3-11-2 16,-2 12 1-16,-7-30 4 16,0-5-2-16,-3-8-3 15,2-15 3-15,0-28-2 16,-1-4-1-16,-3-7 2 15,-5-36 0-15,-2 0-4 16,-7-15 1-16,-6-18 3 16,-10-14-2-16,-8-5-1 15,-12-18 2-15,-10-13-2 16,-13-20 2-16,-15-12-1 0,-17-22 2 15,-17-17 0-15,-24-21 1 16,-18-14 0-16,-21-13-1 16,-16-22 0-1,-25-13-1-15,-13-12 1 16,-21-8-3-16,-15-9 2 0,-17-3-1 15,-16-13 0-15,-16-7 2 16,-15-7-1-16,-12-7 0 16,-12-4 1-16,-13-7-1 15,-13-3 0-15,-9-1-1 16,-12-3 0-16,-10-5 0 15,-9 3 1-15,-9 0 0 16,-5-4-1-16,-8 3 0 0,-4-1 1 16,0 2-1-1,-3 12 2-15,-1 7-3 16,-3 10 2-16,-6 9-1 15,-5 16 1-15,-5 9 0 0,-7 16 1 16,-8 15-1-16,-11 19-1 16,-8 20 1-16,-7 20 0 15,-12 22-2-15,-13 18 0 16,-13 18 1-16,-13 19 0 15,-11 28 0-15,-10 19-1 16,-9 23 0-16,-13 23-3 16,5 39-28-16,-18 22-5 15,-3 32-1-15,-13 15-1 16,-10 9 33-16</inkml:trace>
  <inkml:trace contextRef="#ctx0" brushRef="#br0" timeOffset="240803.023">20978 2413 1 0,'-56'-17'9'16,"9"6"12"-16,-12-8-28 0,2 2 7 0,-1 1 0 16,-3-5 0-16,-3 2 2 15,-4-4-1-15,-5 6 2 16,-1-5-3-16,-6 10 2 15,-4-4-3-15,-5 4 2 16,-3 1 0-16,-1 5 0 16,-8 0 1-16,-1 2 0 0,-8 1 1 15,1-1 0-15,-4 3 0 16,-3 1 0-16,-5 1-1 15,-7 4 0-15,-8 1-2 16,-4 1 0-16,-9 3 0 16,-7 2 0-16,-11 3-1 15,-9 0 1-15,-7 10-1 16,-5-1 0-16,-5 8 1 15,-3 1-2-15,-3 12 2 16,-4 2-3-16,-2 13 4 16,1 9-1-16,-6 5 0 15,-1 7 5-15,-1 6-2 16,4 6 1-16,1 1 0 0,10 4 0 15,4-1-2-15,11 8 2 16,7 3 0-16,10 9-4 16,4 6 0-16,1 12 1 15,0 15-1-15,-9 17 1 16,-5 15-1-16,-5 12 0 15,-6 6 1-15,7 4 0 16,5 0 1-16,8 2 0 16,10-2 0-16,18 4 0 15,15-14 2-15,18 5 0 16,10 1 0-16,7 12 0 15,0 6-1-15,11 6-1 16,-3-5 3-16,7 1-2 0,1-9-1 16,11-5-1-16,9-13 2 15,8-6-2 1,8-9 1-16,9-6 0 15,9 3-1-15,6 4 0 0,4 10 0 16,3 10 0-16,0 5-2 16,9 8 3-16,4-2-3 15,10-1 3-15,11-4-2 16,12-5 1-16,10-4-1 15,11-7 1-15,9 3 0 16,11-3-1-16,11 5 1 16,8 7-1-16,10 3-1 15,10 4 1-15,8 1 0 16,11 0-1-16,13 0 1 15,7-1 0-15,7 2 0 16,10 0 0-16,8-2 0 16,7 0 0-16,8 0 1 0,12 4-1 15,9-1 1-15,10-4-1 16,18-5-1-16,7-8 1 15,18-5-1-15,9-19-2 16,65-8-1-16,-39-31-4 16,73-15-18-16,-40-31-7 15,7-25 0-15,11-25 4 16,-4-43 29-16</inkml:trace>
  <inkml:trace contextRef="#ctx0" brushRef="#br0" timeOffset="251005.441">16527 7515 38 0,'-27'-3'33'0,"5"-7"-2"15,-8-15-31-15,-13 1 0 16,-5-3 1-16,-8-7 1 15,-6-2-1-15,-8-3 0 0,-4-1 0 16,-7-1 0-16,-2-2 0 16,-5 1 1-16,-1-1 0 15,-5 0 0-15,4 1 1 16,-5-3-1-16,3 5 0 15,-2-2-1-15,3 5 1 16,-6 1-1-16,1 7-1 16,-6 1 0-16,-4 9 0 15,-6 4 0-15,-4 9 0 16,-5 8-1-16,-7 7 1 15,-1 13 0-15,-4 6 0 16,-3 10 0-16,1 11 1 16,-1 13 0-16,3 13 0 0,5 10 0 15,7 17 1-15,9 12-1 16,9 11-1-16,11 20 1 15,11 9-1 1,16 1 2-16,16 3-3 0,21-5 2 16,24-3-1-16,24-5 0 15,32-3 1-15,32-13 1 16,29-8-3-16,30-6 3 15,27-4 0-15,20-9-2 16,14-8 2-16,12-15 0 16,6-17-1-16,0-16-1 15,0-21 2-15,1-21-2 16,-5-24 1-16,1-15-1 0,-7-18 0 15,-6-21 1 1,-7-11-1-16,-10-21 1 16,-9-12-1-16,-15-14 1 15,-14-8-1-15,-17-14 1 0,-12-6-1 16,-22-3 0-16,-19 6 1 15,-29 8-2-15,-25 6 1 16,-34 10 0-16,-32 12 0 16,-33 12 0-16,-29 13 1 15,-30 10 0-15,-18 9-1 16,-13 8 0-16,-9 13-1 15,-4 10 1-15,1 8 1 16,3 12-2-16,5 4 0 16,11 10-1-16,3 2 1 15,13 13-4-15,-6-6-25 16,18 16-6-16,3 6-2 15,2 3 0-15,-2 4 35 0</inkml:trace>
  <inkml:trace contextRef="#ctx0" brushRef="#br0" timeOffset="253454.6453">12108 1749 74 0,'-85'7'36'0,"-32"6"-2"0,-27 19-37 16,-22 5-1-16,-19 9 1 15,-12 6 2-15,-1 1-2 16,11-4 3-16,26-2-2 16,32-7 2-16,41-20 0 15,48-19 3-15,62-15 1 16,58-29-3-16,56-14 2 15,49-22 0-15,37 1 1 16,25-9-1-16,7-3 1 16,-10 8-3-16,-29 8 0 15,-35 20 4-15,-44 7-6 16,-63 21 2-16,-73 26-2 0,0 0 1 15,-132-12-2-15,-14 40 0 16,-42 16 0-16,-34 7-2 16,-20 11 5-16,3 0-2 15,24 3 0-15,32-15 0 16,44-10 2-16,60-19-1 15,69-24 1-15,67-22 1 16,59-18-2-16,52 1 2 16,34-14 0-16,21 6-1 15,8-6 1-15,-15 15-1 16,-27 13 0-16,-39 16-1 15,-49 22 1-15,-59 12-1 16,-59 15-1-16,-58 19 0 0,-54 24-3 16,-43 5 3-16,-20 2-1 15,-8 1 1-15,12-8-1 16,25-16 1-16,33-8-1 15,47-27 3-15,61-23 0 16,59-24-1-16,51-15 3 16,41-13-3-16,26 0 4 15,10-2-3-15,0-2 3 16,-15 11-3-16,-23 16 2 15,-31 14-1-15,-37 24-1 16,-43 19 1-16,-35 12-3 16,-28 15 2-16,-20 13-1 15,-18 5-1-15,-6-2-5 0,3 2-1 16,1-23-10-16,27-7-22 15,24-29-2 1,36-20 1-16,29-43 23 16,35-27 17-16</inkml:trace>
  <inkml:trace contextRef="#ctx0" brushRef="#br0" timeOffset="253938.2461">13716 799 90 0,'-16'48'41'0,"-7"7"-1"0,8 0-38 15,-1 33-5-15,4 19 3 16,7 5-3-16,6 7 6 16,10 1-6-16,11-4 4 15,16-13-5-15,18-21 4 16,19-36 0-16,11-22 1 15,12-19-1-15,3-21 1 16,-3-19 1-16,-4-12 0 16,-13-20 0-16,-19-12-3 15,-22-2 3-15,-19-7-1 16,-25 8 2-16,-20 17-3 15,-21 12 3-15,-18 22-5 16,-17 31 5-16,-12 31-3 0,-7 29-1 16,-3 23 1-16,3 16-2 15,10 9 0-15,15 7-2 16,11-13 0-16,28-12-5 15,9-26-8-15,35-20-22 16,18-29 0-16,26-30 1 16,12-35 13-16,17-20 25 15</inkml:trace>
  <inkml:trace contextRef="#ctx0" brushRef="#br0" timeOffset="254282.4468">14786 686 80 0,'-7'63'36'16,"-15"-6"0"-16,-12 19-38 16,-5 31 2-16,1 12-2 0,7 9 5 15,8 5-4-15,18 2 3 16,16-10-4-16,22-19 4 15,16-37 0-15,17-29 2 16,8-28-2-16,8-25 2 16,-2-32-3-16,-7-35 2 15,-13-28 1-15,-13-17-2 16,-16-8 1-16,-17-5-5 0,-17 7 6 15,-22 12-8 1,-21 18 5-16,-19 28-4 16,-6 32-5-16,-18 26-31 15,14 36 0-15,0 29-1 0,20 13 1 16,20 35 32-16</inkml:trace>
  <inkml:trace contextRef="#ctx0" brushRef="#br0" timeOffset="256748.2512">17843 6176 15 0,'14'21'26'16,"-14"-21"-12"-16,0 0-9 0,5 14 3 16,-5-14-2-16,0 0 2 15,0 0-2-15,0 0 3 16,0 0-2-16,0 0 0 15,0 0 0-15,0 0-1 16,0 0-1-16,0 0 1 16,0 0-2-16,0 0 0 15,0 0-2-15,1 11 1 16,-1-11-1-16,0 0-1 15,-1 17 1-15,1-17-1 16,1 21 1-16,-1-5-3 16,-2-2 3-16,0 6-3 15,-3 4 2-15,-3 10-1 0,-1 3 0 16,-4 11 0-16,-3 4-1 15,-4 9 2 1,-3 7-1-16,-2 9-1 16,-4 5 1-16,0 6 0 0,-3 5 1 15,-1 1-2-15,0 7 2 16,0 5-1-16,-2 4 1 15,-3 0 0-15,0 6-1 16,-2 3 0-16,-4 8 1 16,-6 7-1-16,-4 0 2 15,0 4-1-15,-2-2 0 16,1 2 0-16,1-2 0 0,4-6 1 15,4-10-1 1,7-6 2-16,7-6-3 16,3-1 2-16,6-10-2 15,2-4 1-15,4-3-1 0,1-8 1 16,1 3-2-16,1-7 1 15,0-1 0-15,1-10-1 16,-1-3 1-16,2-3 0 16,0-3 0-16,1-5 0 15,-2-6 0-15,3-4-1 16,-1-1 2-16,0-2 0 15,1-3-1-15,2-5 0 16,-1-2 1-16,2-2-1 16,2-4 0-16,0-3 1 15,4-5-1-15,-1-5 0 16,2-11 0-16,0 13 0 15,0-13 0-15,0 0-1 0,0 0 0 16,0 0 1-16,-2-19-1 16,-2 6 0-16,2-2 0 15,-2-2 0-15,1-9 0 16,-2-3 0-16,1-6 1 15,-3-6-2-15,-1 2 1 16,-1-3 0-16,-1 2 0 16,-2-6 1-16,-1 6-1 15,0-10 1-15,0 3 0 16,-1-1 1-16,2-5-1 15,0-1 1-15,1-5 0 16,-1 0-2-16,1 0 2 16,-2 8-1-16,1 4 1 0,1 12-1 15,1 2 1-15,1 9-1 16,1 6 0-16,2 6 0 15,6 12 1 1,0 0-1-16,-1 14 1 0,7 5-1 16,5 13-1-16,3 13 2 15,3 10-2-15,2 14 2 16,3 4-1-16,1 3-1 15,2 4 1-15,-5-1 0 16,0-1 0-16,-4 2 0 16,-1-8 0-16,-2-8 0 15,-2-2 0-15,2-9-1 16,2-4 1-16,1-5 0 0,3-12 0 15,5-12 0 1,4-9 0-16,3-5 0 16,5-13 0-16,3-9 1 15,4-13 0-15,2-13-1 0,0-6 1 16,3-6-1-16,-5-4 1 15,1-2-2-15,-3 0 2 16,-3 4 0-16,-7 3-1 16,1 12 1-16,-5-2-1 15,-2 9 1-15,-3 1-1 16,-2 7 1-16,-4 2-1 15,-3 6-1-15,-1 6 1 16,-4-2 0-16,-8 14 0 16,8-14-2-16,-8 14 1 15,0 0-3-15,-7 18-8 16,-11-9-27-16,-4 2 1 15,-16-7-3-15,-17-17 4 0,-15-24 37 16</inkml:trace>
  <inkml:trace contextRef="#ctx0" brushRef="#br0" timeOffset="273611.8808">16285 5954 42 0,'53'45'33'15,"11"3"1"-15,3-10-30 0,8 15-7 0,-1 7 3 16,-3-1 2-16,-11 3-1 0,-16-7 1 16,-11-1 0-16,-18-11 0 0,-11-3 1 0,-17-14 0 15,-11-3 0-15,-19-12-1 0,-12-7 0 0,-20-5-1 16,-15-10 0-16,-16-5 0 15,-16-9-2-15,-11-2 1 16,-7-4-1-16,-1 0 1 16,2 1-1-16,13 5 1 0,13 4-1 15,20 9 0-15,20 7 0 16,25 16 0-16,29 12 2 15,31 17-2-15,35 16 2 16,34 9-1-16,30 13 1 16,31 7 1-16,24 6-1 15,18-4 0-15,8-4 0 16,-4-11 0-16,-15-9-1 15,-25-11 2-15,-24-11-2 16,-35-6 1-16,-31-8 0 16,-50-9-1-16,-37-2 1 15,-46-5 0-15,-39-1-1 16,-38-4 0-16,-34 0 0 0,-33-6 0 15,-19 1 0-15,-7-2 0 16,-4-2 0 0,9 3 0-16,21-2 0 15,21 0 0-15,33 0 0 0,35 2-1 16,30 3 1-16,39 6-1 15,40 8 1-15,42 7 0 16,40 6 0-16,40 14 0 16,32 10-1-16,33 9 2 15,26 10-1-15,11 2 1 16,1 3 0-16,-16-4-1 15,-27-5 0-15,-40-1 0 16,-44-6 1-16,-62-1-1 16,-57-5 1-16,-59-7-2 15,-48-4 1-15,-43-5 0 16,-35 2 0-16,-24-11-1 15,-12-9 1-15,5-7 0 0,20-7 0 16,29-7 0-16,33-1-1 16,42 0 0-16,41-3 1 15,48 0 0-15,45 3-1 16,57 8 2-16,39 1-1 15,40 12 1-15,39 6 0 16,37 9 2-16,29 9-2 16,20 5 0-16,4 6 0 15,-15-2-2-15,-29-5 1 16,-38-10 0-16,-52-7-1 15,-63-5 0-15,-61-5 1 16,-68-5-1-16,-55 0 1 16,-49 2 0-16,-34 8-1 0,-28 11 0 15,-8 4 1-15,5 7 1 16,19-2-1-16,31 3 1 15,33-3-1 1,47 2 1-16,51-6 0 0,52-3 0 16,45-4 1-16,49-5-1 15,37-3 0-15,32 3-1 16,26-4 1-16,12-4 0 15,-1-2 0-15,-13-5-1 16,-22 0 1-16,-32-4 0 16,-30-1 0-16,-43 3 0 15,-40 9 0-15,-45 15 0 0,-34 15-2 16,-27 18 2-16,-18 21-1 15,-15 28-1-15,-10 16 0 16,2 17-7 0,-1 4-29-16,28 4-1 0,11-9 1 15,13-14 0-15,12-22 37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22:46:19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15214 6710 27 0,'-5'16'29'0,"-5"-3"1"0,10-13-28 0,-20 22 2 15,4-12 1-15,2 4 0 0,-11-1 0 0,3 7-1 16,-9 1 0-16,0 8 0 0,-8 0-1 0,0 7 0 15,-10 6-1-15,4 4 1 0,-7 6-2 0,0 6 1 16,-1-1 0-16,3 0-1 16,0 0 0-16,7-2 0 15,4-6-1-15,5-4 1 16,3-11-1-16,7-7 0 15,4-7 1-15,-1-7-1 16,6-4 0-16,1-6 0 16,2-3-1-16,1-8-3 15,11 8-3-15,-18-20-16 16,18 20-12-16,-10-20 0 15,10 20 1-15,-1-17 34 16</inkml:trace>
  <inkml:trace contextRef="#ctx0" brushRef="#br0" timeOffset="639.6011">14514 7495 36 0,'-23'-15'30'16,"-1"5"0"-16,-3 1-31 16,-6 0 1-16,-6 0 0 0,-8 6 1 15,-8-1-1-15,-11 6 0 16,-6 6 0-16,-2 5 1 15,-5 9 0-15,1 11 0 16,-2 9 2-16,5 12-3 16,5 14 3-16,13 14-1 15,5 14 0-15,14 14 0 16,9 7 2-16,13 4-2 15,13 0 1-15,16 0 0 16,13-14-1-16,18-4 1 16,11-21 0-16,18-15-1 15,11-19 0-15,11-17 0 16,4-25 0-16,4-17 0 0,-7-18-1 15,-3-19 0-15,-11-18 0 16,-15-8 0-16,-16-12-1 16,-12-6 0-16,-17-2 0 15,-11 1 0-15,-13 3-1 16,-9 6 2-16,-11 6 0 15,-10 7-1-15,-7 4 0 16,-6 12 1-16,-4 12-2 16,-4 6 1-16,3 9-2 15,0 2-2-15,11 13-10 16,3-2-21-16,11 6-1 15,7-1 0-15,18 10 18 0,-7-18 18 16</inkml:trace>
  <inkml:trace contextRef="#ctx0" brushRef="#br0" timeOffset="1310.4023">14080 7914 50 0,'-20'0'33'16,"-4"0"-1"-16,-11 1-34 15,4-2 1-15,-1 1 1 16,-2 4 0-16,-4 6-1 16,0 1 1-16,2 8-1 15,3 4 1-15,6 6 0 16,4 6 0-16,7 2 0 15,7 0 0-15,8-1 0 16,8-2 1-16,9-8-1 16,9-3 1-16,3-9 0 15,6-8 1-15,1-11 0 0,4-5 0 16,-1-9-1-16,-1-4 1 15,-6-11 0-15,-1-5-1 16,-6 1 0-16,-4 4-1 16,-7 4 1-16,-2 4-1 15,-5 7 1-15,-2 8-1 16,-4 11 1-16,-1 17-1 15,-2 9 0-15,2 8 1 16,1 12-1-16,0 11 0 16,0 9 1-16,1 10 0 15,0 0 0-15,2 1 0 16,-2-7 1-16,1-7-1 15,-2-8 0-15,0-14-1 0,2-6 0 16,-2-14-3-16,6-3-8 16,-6-18-23-16,1-17-1 15,3-6 0 1,1-15 16-16,1-5 19 0</inkml:trace>
  <inkml:trace contextRef="#ctx0" brushRef="#br0" timeOffset="2964.0052">9065 9305 5 0,'8'20'27'15,"-8"-20"1"-15,7 18-23 16,8-1 0-16,-2-1 1 16,9 8 0-16,-4-1 0 15,8 11-1-15,-1-2-1 0,5 5 0 16,-3 2-2-16,5 6 1 15,-8-5-1-15,4 3 0 16,-6-8 1-16,1-1-1 16,-8-8 0-16,1 1 1 15,-8-9-1-15,2-3 1 16,-6-4-1-16,1 0 0 15,-5-11-1-15,2 19 0 16,-2-19 0-16,0 12 0 16,0-12-1-16,0 0-1 15,-4 11-1-15,4-11-6 16,0 0-21-16,-3-17-5 15,0 6 1-15,2-4 8 0,0-5 25 16</inkml:trace>
  <inkml:trace contextRef="#ctx0" brushRef="#br0" timeOffset="3619.2063">9390 9791 33 0,'-62'22'28'16,"-15"2"-1"-16,-4 3-26 0,-3 7-1 16,-5 3 1-16,-4 8-1 15,-3 5 1-15,2 13 0 16,-1 14 0-16,7 11 1 15,4 1 1-15,13 8 1 16,9 2 0-16,21 3 0 16,17-6 1-16,25-1-1 15,20-21 1-15,28-7-2 16,17-16 0-16,19-8-1 15,11-18 0-15,9-11 0 16,3-14-1-16,-1-14 0 16,-4-12 1-16,-6-15-1 15,-4-11-2-15,-6-5 2 0,-9-9-2 16,-7-5 1-16,-5-6 0 15,-7-4 1-15,-8 1-2 16,-9 9 2-16,-11 3 0 16,-7 8-1-16,-9 1 1 15,-8 10 0-15,-8 6 0 16,-10 11-1-16,-6 3 0 15,-8 1 0-15,-4 5 0 16,-6 0 0-16,-3 6-1 16,-4-2 0-16,2 1 0 15,0-1 0-15,6 6-3 16,-2-6-2-16,19 8-5 0,-10-7-20 15,22-2-2-15,4 4-1 16,6-2 13-16,5 0 21 16</inkml:trace>
  <inkml:trace contextRef="#ctx0" brushRef="#br0" timeOffset="4321.2076">8937 10285 50 0,'0'0'32'0,"19"7"0"15,-7-8-31-15,7-6-2 16,6-1 1-16,2 1 1 16,2-1-1-16,-1 0 0 15,1 6 0-15,-4 1 0 16,-1 4 0-16,-6 6 0 15,-3 5 0-15,-9 8 0 16,-3 11 1-16,-6-1-1 16,-7 4 1-16,-4 2 0 0,-6-3 0 15,-3 2-1-15,-1 0 1 16,0-12 0-16,2-4-1 15,0-5 1-15,4-2-1 16,2-5 0-16,4 1 0 16,1-8 0-16,11-2 1 15,-12-1-1-15,12 1 0 16,0 0 0-16,0 0-1 15,0 0 2-15,8-15-1 16,-8 15 0-16,22-10 1 16,-4 7-1-16,1-2 0 15,3 3 0-15,5-1 1 16,-1 1-1-16,2 2 0 0,-2-2 1 15,0 5-1-15,-4-3 1 16,-2 2-1-16,-5-2 1 16,-15 0-1-16,16-1 0 15,-16 1 0-15,0 0 0 16,0 0-1-16,0 0-3 15,0 0-4-15,15-8-15 16,-15 8-10-16,10-15 0 16,-3 4 8-16,2-5 25 15</inkml:trace>
  <inkml:trace contextRef="#ctx0" brushRef="#br0" timeOffset="6068.4106">15316 11700 12 0,'-10'21'27'0,"-1"-18"-1"15,-1 4-23 1,12-7 0-16,-21 17 0 0,10-5 0 15,-7 0 0-15,1 2-1 16,-6 2 1-16,-2 7-1 16,-6 3 1-16,-1 5-1 15,-7 6 1-15,-1 8-1 16,-8 3 1-16,-1 7 0 15,-8 3-1-15,2 5 0 16,-5-2 0-16,3 3-1 16,-2-6 0-16,5-4 0 0,3-6 0 15,7-3-1 1,5-8 0-16,6-8 1 15,5-7-1-15,4-4 1 16,5-4-2-16,1-5-1 0,7-1-1 16,-4-10-4-16,15 2-17 15,0 0-8-15,-13 1 0 16,13-1 19-16,-4-16 13 15</inkml:trace>
  <inkml:trace contextRef="#ctx0" brushRef="#br0" timeOffset="6739.2118">14277 12534 37 0,'-46'16'30'0,"-13"-4"0"15,-4-1-29-15,-9 10-2 16,-4 8 1-16,1 11 1 15,-5 12 0-15,-5 17 0 0,-2 21 1 16,9 24 0-16,6 18 1 16,15 23 0-16,11 6 0 15,22 10 1 1,22-11 1-16,32 4-1 0,29-24 0 15,33-15 1-15,27-32-1 16,27-20-1-16,18-33 1 16,14-20-2-16,1-24-1 15,3-28 0-15,-13-27 1 16,-14-26-2-16,-14-21 1 15,-15-17-1-15,-18-18 0 16,-18-12 1-16,-14-11-1 16,-23-4-1-16,-17 3 1 0,-18 8-1 15,-24 12 0 1,-19 13 0-16,-20 20 0 15,-18 17 0-15,-18 26 1 16,-10 19-1-16,-9 24-1 0,-9 16 1 16,0 19 0-16,-1 11-1 15,8 13-1-15,1 0-3 16,15 12-3-16,-2-10-18 15,22 4-8-15,8-8 1 16,11-3 8-16,10-6 26 16</inkml:trace>
  <inkml:trace contextRef="#ctx0" brushRef="#br0" timeOffset="7144.8125">13909 13102 73 0,'14'51'36'15,"-4"-2"-1"-15,7 4-35 16,-3 4 1-16,4 5-1 16,1 1 0-16,0-2 1 15,-2-5-2-15,-4-8 1 16,1-3-1-16,-5-13-1 15,2-1-4-15,-9-15-4 16,12 1-14-16,-14-17-12 16,16-16 2-16,-8-8 3 15,1-8 31-15</inkml:trace>
  <inkml:trace contextRef="#ctx0" brushRef="#br0" timeOffset="7706.4135">14437 13129 37 0,'-7'11'32'16,"7"-11"1"-16,0 0-18 15,2-12-14-15,14 0-1 16,11-1 3-16,5-2-2 16,7 0 1-16,6-1-2 15,4 5 1-15,1 6-1 16,0 9 0-16,-2 13 0 15,-5 12-1-15,-6 15 1 16,-8 11 0-16,-9 6-1 16,-10 10 2-16,-12 2-1 0,-9 0-1 15,-8-8 1-15,-10-4 1 16,-8-13-1-16,-2-6 1 15,-4-14-1-15,-1-11 1 16,3-8-1-16,1-10 0 16,3-5 0-16,5-4 1 15,5-4-1-15,7-2 1 16,4 0-1-16,8 4 1 15,10 0-1-15,9 2 1 16,7 2 0-16,14 0 0 16,8 1 0-16,10 2 0 15,5 2 0-15,3-2-1 16,2-1 1-16,-1-2-1 0,-1 0-1 15,-5-3 0-15,-2-1-4 16,-9-12-6-16,4-2-23 16,-2-3 0-16,-1-6-1 15,-7-4 21-15,-4-7 14 16</inkml:trace>
  <inkml:trace contextRef="#ctx0" brushRef="#br0" timeOffset="10654.8187">9594 15387 78 0,'11'24'40'15,"10"-19"-5"1,18-13-35-16,23-11 0 16,26-4 0-16,21-10 0 0,13-2 0 15,9-6 0-15,2 2-1 16,1 9 1-16,-10 13 0 15,-15 9 0-15,-21 16 0 16,-27 22-1-16,-25 16 0 16,-29 16 1-16,-25 12 0 15,-25 12 0-15,-25 9 0 16,-20 0 0-16,-19-1 0 15,-14-5 1-15,-8-2 0 16,3-12-1-16,9-9 2 16,8-15-2-16,20-11 1 15,16-8-1-15,21-7 1 16,24-10 0-16,28-15 0 0,16 12 0 15,22-5-1-15,23 0 0 16,14 8-2-16,16 3 3 16,9 9-2-16,6 2 1 15,-1 10-1-15,-7 2 1 16,-10 2-1-16,-20 0 2 15,-18 3-1-15,-22-2 0 16,-22 2 1-16,-21 4 0 16,-23-4 0-16,-21-2-1 15,-18 0 2-15,-17 0-1 16,-9-6 1-16,-9-4-1 15,-1-10 0-15,3-4-1 16,10-9 0-16,12-3 0 0,14-11-1 16,21-6-3-16,10-21-8 15,32-4-25-15,16-22-2 16,25-12 1-16,16-15 4 15,26-11 34-15</inkml:trace>
  <inkml:trace contextRef="#ctx0" brushRef="#br0" timeOffset="11450.4201">20706 14944 88 0,'-8'18'37'16,"-3"-1"1"-16,7 6-38 15,-6 10-1-15,0 9 2 16,3 14-2-16,1 7 0 0,-4 5 1 16,2 4-1-16,0-1 0 15,1 0 0-15,1-1-1 16,1-2 1-16,5-6 1 15,1-7 0-15,5-2-1 16,5-4 1-16,5-5 0 16,9-1 1-16,9-8 0 15,12-2 0-15,14-8 0 16,18-3-1-16,19-4 1 15,15-3-1-15,15-3 1 16,11-2-1-16,4-5 0 16,1-4 0-16,-6-1 0 0,-10 0-1 15,-11-4-1-15,-16-8-4 16,-5 4-21-16,-24-17-10 15,-16-4 0 1,-23-14 0-16,-19-12 25 0</inkml:trace>
  <inkml:trace contextRef="#ctx0" brushRef="#br0" timeOffset="11746.8206">21720 14867 96 0,'32'118'39'15,"-12"20"-1"-15,-13 24-38 0,14 32-1 16,-2 32 1-16,1 19-1 15,-6 6 1-15,-10-9-1 16,-6-8 4-16,-4-28-5 16,-8-22 0-16,1-17-3 15,-13-29-14-15,10-26-18 16,0-26-2-16,11-13 1 15,-2-27 8-15,5-23 30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3-09-18T20:29:26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3323 16656 8 0,'-15'-13'6'15,"4"3"-3"-15,0-1-1 16,-2 3-3-16,-3-1-3 16,-3 8-6-16,-1-1 7 15,-3 2 3-15,1 6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15T22:49:21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5318 6929 33 0,'15'21'32'16,"1"-1"0"-16,-6-4-27 16,7 9 0-16,-10-1 0 15,0 10-1-15,-14 2-2 16,-4 13 1-16,-16 11-2 15,-9 5 0-15,-13 7 0 16,-9 6 0-16,-6 1 0 16,-2-4-1-16,0-4 1 15,2-12-1-15,8-11 2 0,10-6-2 16,8-11 1-16,11-5-2 15,9-9-2-15,1-13-9 16,17-4-21-16,-11 10-1 16,11-10-1-16,0 0 24 15,-1-20 11-15</inkml:trace>
  <inkml:trace contextRef="#ctx0" brushRef="#br0" timeOffset="452.4007">4585 7811 57 0,'-25'10'35'16,"-2"-1"-1"-16,-4 4-32 16,-2 6-4-16,7 14 1 15,3 14 2-15,0 20-2 16,8 11 2-16,7 9 1 15,12 4-1-15,12 0 2 16,15-1 0-16,12-15-1 16,13-15 1-16,6-29 0 0,9-24-1 15,4-28-1 1,0-22 0-16,-8-20-1 15,-8-16 1-15,-17-16-1 16,-17-7-1-16,-19 2 1 0,-17 6 0 16,-21 18 0-16,-15 15-1 15,-16 21 1-15,-8 18-2 16,-3 23-1-16,-4 13-7 15,13 16-26-15,-4 9 1 16,10 2-1-16,8-6 13 16,15-1 23-16</inkml:trace>
  <inkml:trace contextRef="#ctx0" brushRef="#br0" timeOffset="904.8015">4731 8428 46 0,'-32'-9'32'16,"-3"-10"0"-16,-5-4-32 15,2-4 0-15,0-1 0 16,3 1-1-16,1 3 2 15,3 7-1-15,5 3-1 16,4 4 1-16,7 9-1 16,15 1 1-16,-14 8 0 15,14-8 0-15,15 12 0 16,4-11 0-16,8-2 0 0,7-6 1 15,8-8-1-15,4-5 1 16,2-7-1-16,1-1 1 16,-4 0-1-16,-6 5 1 15,-7 4 0 1,-6 11 1-16,-8 12-1 0,-7 17 1 15,-7 5 0-15,0 7-1 16,-1 5 0-16,0 2 0 16,2 4-1-16,1-6 0 15,4 0-3-15,-3-14-7 16,14 4-22-16,-5 1 0 15,3-2-2-15,2-1 23 16,2-2 11-16</inkml:trace>
  <inkml:trace contextRef="#ctx0" brushRef="#br0" timeOffset="2043.6035">4970 8062 1 0,'-9'-22'18'15,"9"22"6"-15,-25-15-23 16,2 10 1-16,-1 13 1 15,-13 6 1-15,0 8 0 16,-10 1 1-16,5 11 0 16,-4-4 0-16,7 8-1 15,0-2 0-15,6 2-1 16,1-4 0-16,11 0 0 15,4-10-1-15,10 1 1 16,3-8-2-16,13-5 2 16,3-10-1-16,10-5 0 0,4-11 0 15,5-5 0-15,2-5 0 16,3-6-1-16,-2-4 0 15,-2-1 0-15,-4-1-1 16,-1 2 1-16,-3 4 0 16,-2 1-1-16,-2 6 1 15,-3 5-1-15,-2 1 1 16,-1 7 1-16,-3 4-2 15,0 2 1-15,-11 4 1 16,14 12-1-16,-10 4 0 16,0 12 0-16,-3 5 0 15,1 6 0-15,0 2-1 0,1 6 1 16,3 3-1-16,3-5 0 15,2-1 1-15,1-9-3 16,8 3-2-16,-8-15-18 16,9 0-11-16,-3-6 0 15,-3-6 1-15,-15-11 32 16</inkml:trace>
  <inkml:trace contextRef="#ctx0" brushRef="#br0" timeOffset="2683.2047">1539 8538 62 0,'0'0'32'15,"0"0"1"-15,24 28-33 16,5 7 1-16,10 14 2 15,6 14-3-15,6 15 2 16,-1 2-1-16,0 7 0 16,-4 2 0-16,-4 3 1 15,-5-12-1-15,-5-3 0 0,-7-13 1 16,-3-9-1-16,-3-8 0 15,-5-7-2-15,1-5-3 16,-9-14-6-16,12-1-20 16,-18-20-3-16,20 11-1 15,-20-11 3-15,13-15 31 16</inkml:trace>
  <inkml:trace contextRef="#ctx0" brushRef="#br0" timeOffset="3166.8055">2117 9484 60 0,'-30'-10'31'16,"-6"2"0"-16,-13 3-32 16,-5 13 1-16,-6 8 0 15,-10 13 0-15,-5 15 2 16,-7 12 0-16,4 19 2 15,0 13-2-15,15 16 1 16,7 1 0-16,20 13 1 0,19-8-2 16,24-4 1-16,26-12-1 15,24-16-1 1,18-18 0-16,16-18 1 15,5-23 0-15,5-19-1 16,-4-20 0-16,-6-16-1 0,-15-23 2 16,-15-13-2-16,-23-22 2 15,-13-10-1-15,-17-12-1 16,-16-1 0-16,-12-1 1 15,-11 11 0-15,-5 11-1 16,-6 15-1-16,1 26-1 16,-10 21 0-16,4 30-2 15,-7 10-3-15,13 35-15 16,-9 1-13-16,4 12 0 15,4 4 0-15,5-2 16 16</inkml:trace>
  <inkml:trace contextRef="#ctx0" brushRef="#br0" timeOffset="3650.4064">1865 9955 75 0,'0'0'33'0,"-13"-4"0"16,13 4-34-16,5-12 1 0,-5 12-1 15,22-6 0-15,-8 2 1 16,5 1-1-16,-3 3-1 16,-2 1 0-16,2 10-1 15,-11 3-2-15,0 12 0 16,-13-4-1-16,-1 10 2 15,-13 0 0-15,0 6 2 16,-5-2 0-16,1-7 4 16,7-2 1-16,3-9 0 15,10-1 2-15,6-6-1 16,14 0 0-16,6-10 0 15,12 0-1-15,4-4-1 16,8 0-1-16,4-4 0 0,6 2-1 16,1-5 0-16,-2-2-4 15,7 10-13 1,-4-8-15-16,-7-3 0 15,-4-2-1-15,-7-4 18 0</inkml:trace>
  <inkml:trace contextRef="#ctx0" brushRef="#br0" timeOffset="4804.8084">5387 9862 60 0,'0'0'34'0,"0"0"-1"16,0 0-33-16,-22 24-1 15,-2 3 1-15,-4 7-1 16,-6 8 1-16,-5 1 1 16,-6 5-1-16,-5 1 1 15,0 1 0-15,-1-6 0 16,3-3 0-16,3-1-1 15,2-5 1-15,7-4 0 16,8-6-1-16,4-3-1 16,7-8 0-16,6-1-1 15,11-13-1-15,-3 12-2 16,3-12-5-16,11 2-12 15,-11-2-11-15,17-6 1 0,-17 6 10 16,14-12 22-16</inkml:trace>
  <inkml:trace contextRef="#ctx0" brushRef="#br0" timeOffset="5335.2093">4453 10474 57 0,'-51'28'32'0,"1"2"0"15,-7 8-32-15,10 19 0 16,7 14 1-16,5 10 1 16,12 6-1-16,15 2 2 15,19 4-1-15,18-4 0 16,25-9-1-16,16-18 0 15,23-21 1-15,10-31 0 16,11-19-1-16,0-23 0 16,-3-28 0-16,-8-20-1 15,-18-13 0-15,-22-14 0 0,-19-6 0 16,-22 4-1-16,-22 1 1 15,-20 13-1-15,-17 21 1 16,-15 14-1-16,-12 17-1 16,-4 31-3-16,-13 8-8 15,9 27-20-15,-5 15-1 16,6 7 0-16,4 1 18 15,8-1 16-15</inkml:trace>
  <inkml:trace contextRef="#ctx0" brushRef="#br0" timeOffset="5600.4098">4421 10736 80 0,'3'51'36'0,"-8"2"-1"15,-4 5-38-15,4 3 1 16,-1-1-2-16,3 3-2 15,-10-18-6-15,13 0-18 16,-6-21-5-16,3-10 1 0,3-14 10 16,-3-20 24-16</inkml:trace>
  <inkml:trace contextRef="#ctx0" brushRef="#br0" timeOffset="6021.6105">4562 10817 69 0,'24'-2'35'0,"2"1"0"16,-11 5-36-16,10-3 0 15,4 9 0-15,-6 3 1 16,-4 5-1-16,-7 3 1 15,-4-2-1-15,-4 3 0 16,-4-6 1-16,-2 5 1 16,-6-6-1-16,1 1 0 0,-3-1 0 15,0-4 1-15,2 1-1 16,8-12 1-16,-11 17 0 15,11-17 0-15,8 11 1 16,10-10-1-16,5-5 1 16,8 2 0-16,6-4-1 15,8 0 0-15,2-4 0 16,1 3-1-16,0-2 1 15,-4 1-2-15,-2 2 0 16,-6-3-2-16,1 9-5 16,-18-6-27-16,6 1 0 15,-8-6-1-15,-4-1 7 16,-4-10 29-16</inkml:trace>
  <inkml:trace contextRef="#ctx0" brushRef="#br0" timeOffset="8907.6156">11399 10140 65 0,'0'0'35'15,"0"0"-1"-15,-13 0-34 16,-17 11 1-16,-16 4-1 16,-16 7 0-16,-22 8 0 15,-19 10 1-15,-15 11-1 16,-10 6 1-16,-1-1-1 15,13-6 1-15,15-7 0 16,21-5 1-16,27-12-1 16,36-13 1-16,32-17-1 15,36-11 0-15,29-13 1 16,24-6-1-16,17-4 0 15,17-2 0-15,2 1 0 16,-4 6 0-16,-13 3-1 0,-20 7 1 16,-23 12-2-16,-22 9 1 15,-30 16 0 1,-32 13-1-16,-30 8 0 15,-24 11 1-15,-20 10-1 0,-21 8 0 16,-15 7 3-16,-8 4-1 16,6-11 0-16,12-9 0 15,21-10 0-15,23-20 0 16,32-17 0-16,28-8-1 15,55-36-2-15,19-11 1 16,25-8 0-16,11-5 0 16,9-3 0-16,-5 8 1 0,-8 4 0 15,-18 10 0 1,-22 13 0-16,-22 18 0 15,-27 16 0-15,-22 14 0 16,-21 12 0-16,-22 11-1 16,-18 14 2-16,-13 12 0 0,-13 5 1 15,1-2-1-15,5-8 0 16,15-6 0-16,16-13 0 15,27-13 0-15,28-20-1 16,28-24-1-16,31-14 0 16,14-8 0-16,12-4 0 15,2-2 0-15,-2 2 0 16,-13 5 1-16,-16 10-2 15,-18 17 2-15,-26 12 1 16,-19 17 0-16,-23 11 1 16,-10 7 0-16,-10 8-1 15,-4 6 1-15,-4 2 0 0,3-4-1 16,10 0-1-16,9-10-1 15,18-3 0-15,7-13-2 16,19-1-7-16,-8-26-26 16,43 0 0-16,-8-19-1 15,5-14 0-15,-3-15 36 16</inkml:trace>
  <inkml:trace contextRef="#ctx0" brushRef="#br0" timeOffset="9874.8173">8967 8462 74 0,'-10'12'36'16,"29"-6"-2"-16,30-4-35 0,32 1 0 16,30-6 0-16,21-2 1 15,8-2-1-15,-3-1 1 16,-13-1-1-16,-21 1 2 15,-34 3-1-15,-33 11 0 16,-42 13 1-16,-37 14-1 16,-30 12 0-16,-27 13 0 15,-24 18 2-15,-16 13-1 16,-10 6 0-16,5-4 2 15,14-11-3-15,21-8 1 16,26-12 1-16,39-15-1 16,41-26 0-16,46-22 0 15,41-22 0-15,30-11-1 0,21-10 1 16,12-3 0-16,0-1-1 15,-8 0 0-15,-18 12 0 16,-24 7 0-16,-28 13 0 16,-26 18-1-16,-30 20 1 15,-22 16-1-15,-20 8 1 16,-23 12-1-16,-10 6 1 15,-9 2 0-15,0 1-1 16,7-12 2-16,14-10-1 16,20-17 0-16,31-26 0 15,26-6 0-15,35-23-1 16,26-13 1-16,19-8 0 15,9-2 0-15,1-2-1 0,-4 6 1 16,-17 9-1-16,-18 13 1 16,-26 19 0-16,-26 17 0 15,-29 19-1 1,-22 15 1-16,-23 9 1 0,-14 15 0 15,-14 10 0-15,-3 4 1 16,3-4-2-16,8-1 1 16,17-6 0-16,18-8 0 15,25-4-1-15,24-18 0 16,25-10 0-16,16-10 0 15,13-4-2-15,5-9 2 16,4-6 0-16,-5-6-1 0,-7 0-1 16,-12-2-1-16,-10 12-1 15,-18-2-8 1,-6 22-22-16,-18 3-4 15,-12 8 1-15,-11 6 13 0,-7-1 24 16</inkml:trace>
  <inkml:trace contextRef="#ctx0" brushRef="#br0" timeOffset="11481.6201">14612 7567 52 0,'-16'50'35'15,"0"17"-2"-15,5 22-30 0,1 29-1 16,7 30-1-16,1 26 1 16,6 20-1-16,2 8 0 15,4 0 1 1,2-5 0-16,2-9 0 0,0-14-1 15,1-19 1-15,-5-23 0 16,-1-18 0-16,-4-21-1 16,-2-13-1-16,-6-16 1 15,-2-14 0-15,-2-12 0 16,0-12-1-16,-2-10 1 15,-2-12-2-15,-2-13 1 16,-1-14 0-16,-4-12 0 16,-4-12-1-16,-5-13 1 0,-6-8-1 15,-3-11 0 1,-6-3 1-16,1 2 0 15,-3 7-2-15,3 10 2 16,4 9 0-16,5 17 0 0,5 11 1 16,9 19-1-16,4 16 0 15,8 19 1-15,7 21 0 16,9 10-1-16,6 14 1 15,8 9-1-15,8 4 0 16,5 0 2-16,7-6-1 16,2-11 0-16,7-14 0 15,0-19 1-15,3-11-1 16,1-23 0-16,1-17 0 15,2-17-1-15,-1-12 0 16,-1-13-2-16,-8-18-5 16,6-1-28-16,-17-9-1 15,-6 0-1-15,-11 0 0 0,-6 5 36 16</inkml:trace>
  <inkml:trace contextRef="#ctx0" brushRef="#br0" timeOffset="12325.0217">15720 7402 69 0,'-112'22'36'0,"-3"6"0"15,3 6-37-15,14 8 2 16,18 6 1-16,23 4-3 15,26-1 2-15,28-8 0 16,31-6 0-16,26-7-2 16,20-7 2-16,12-2-1 15,4-8 0-15,-4-3 0 16,-9-2 0-16,-14 5-1 15,-21 8 1-15,-27 15-1 16,-29 16 0-16,-24 12 1 16,-22 14 1-16,-18 12-2 0,-11 6 2 15,-1-1 0-15,4-1-1 16,14-9 1-16,24-11 0 15,27-11-1-15,30-18 0 16,36-13 2-16,34-13-2 16,22-8 1-16,22-9-1 15,13-5 1-15,0-7 0 16,-8 0-1-16,-14 7 1 15,-21 0-1-15,-25 3 0 16,-23 12 0-16,-29 4-1 16,-24 7 1-16,-23 12-1 15,-18 7 1-15,-15 6-1 0,-12 7 2 16,-7-1-1-16,2 1-1 15,11-5 1-15,16-3 1 16,23-15 0 0,30-12-1-16,34-15 1 15,26-10 0-15,27-8-2 0,19-5 3 16,8-4-2-16,-2-4 0 15,-10 6-1-15,-13 3 2 16,-25 10-2-16,-19 5 1 16,-28 10 0-16,-31 5-2 15,-24 9 2-15,-17 8 1 16,-15 5-1-16,-8 7 0 15,-9 4 1-15,3 5 0 0,4-1 0 16,15 7 2 0,13 1-2-16,15 3 0 15,15-2-1-15,13 0 1 16,11 5-2-16,11-7 2 0,11 3-3 15,6-17-5-15,22-2-31 16,-2-17 0-16,9-14 2 16,6-20-3-16,6-24 39 15</inkml:trace>
  <inkml:trace contextRef="#ctx0" brushRef="#br0" timeOffset="14914.6262">19859 10225 61 0,'-55'17'34'15,"-5"5"0"-15,4 7-35 16,-12 5 0-16,-2 4 1 16,-3 4 0-16,-1 3-1 15,-1 8 1-15,2 4 0 16,1 1 0-16,5-7 0 15,8 1 0-15,10-5 0 16,11-8 1-16,16-12-1 16,22-27 2-16,25 1-1 15,26-32-1-15,31-17 1 16,22-22 0-16,20-13 1 15,15-5 0-15,11 4-1 0,-4 5 0 16,-12 12 0-16,-19 15 0 16,-25 19 0-16,-30 26-1 15,-36 25 0-15,-37 22-1 16,-35 17 0-16,-32 19 1 15,-36 17-1-15,-30 19 0 16,-24 10 1-16,-11 0 0 16,8-9 1-16,15-19-1 15,26-17 2-15,33-26-1 16,47-28 2-16,51-37 0 15,53-29-1-15,45-24-1 16,32-13 1-16,24-8-1 16,13-3 1-16,0 2-2 0,-11 13 1 15,-19 16-2-15,-26 20 0 16,-32 23 1-16,-35 19-2 15,-41 20 1-15,-32 20 0 16,-32 25 0-16,-33 16 1 16,-26 14 0-16,-16 12 1 15,-1-11 0-15,14-5 0 16,21-18 0-16,30-20 1 15,41-35-1-15,49-28 0 16,45-28 0-16,36-22 0 16,23-7 1-16,11-3-2 15,2 1 1-15,-7 12-1 16,-20 16 1-16,-24 18-1 0,-29 21-1 15,-28 18 1-15,-31 16-1 16,-23 12 1 0,-21 16 0-16,-21 11 0 15,-9 3 0-15,-4-2 0 0,7-11 0 16,13-14 0-16,21-25 0 16,26-21 0-16,27-34 1 15,32-25-1-15,25-18 1 16,15-8-1-16,7-3 1 15,-5 2-1-15,-11 15 0 16,-17 16 0-16,-24 18 0 16,-26 13-1-16,-28 20 0 15,-19 10-1-15,-11 7 0 16,-12-10-6-16,8 3-24 15,-8-16-6-15,9-14 1 16,10-19 0-16,20-26 32 16</inkml:trace>
  <inkml:trace contextRef="#ctx0" brushRef="#br0" timeOffset="15897.4279">19695 7113 28 0,'0'0'31'16,"16"6"0"-16,-16-6-25 15,0 0 1-15,-22 9-3 16,-6-3 0-16,-6 10-1 16,-16 7-2-16,-5 7 0 15,-11 5 0-15,-1 4 0 16,0 2 0-16,6-1 2 15,8-3-2-15,16-6 0 16,13-10-1-16,24-21 1 0,13 5 0 16,23-21-1-16,18-8 1 15,12-8-1-15,7-9 1 16,6-2-1-16,0 2 1 15,-7 1-1-15,-15 12 1 16,-14 14-2-16,-23 14 1 16,-20 19 0-16,-19 19-1 15,-21 10 1-15,-17 10-1 16,-12 12 0-16,-8-2 1 15,-2-3 0-15,7-7 1 16,11-11 0-16,14-16-1 16,19-9 1-16,28-22-1 15,15-11 1-15,24-14 0 0,11-12-1 16,7-9 0-16,2-4 1 15,-3-8 0-15,-6 2 0 16,-15-1 0-16,-13 10-1 16,-15 4 1-16,-12 7 0 15,-10 5 0-15,-5 8-1 16,-5 10 0-16,-4 6 0 15,-3 12 0-15,1 6 0 16,3 7-2-16,0-1-4 16,16 9-28-16,1-7 0 15,10-8 0-15,1-11 7 16,25-23 27-16</inkml:trace>
  <inkml:trace contextRef="#ctx0" brushRef="#br0" timeOffset="16443.4289">19288 6080 73 0,'22'-1'36'16,"-8"0"-1"-16,2 7-36 15,-6 11 1-15,-1 12 1 16,-6 12 0-16,-3 8-1 16,-5 5 1-16,-2 1 0 15,-4 1 0-15,1 0 0 16,-1-7 0-16,4-9 0 15,5-12-1-15,3-9 1 16,-1-19-1-16,28 12 0 16,1-16 0-16,7-4 0 0,5-6 0 15,4 0 0-15,5-5 1 16,2 1-2-16,-1 2 1 15,-9-2-2-15,-2 5-3 16,-15-9-8-16,3 9-22 16,-9-7 0-16,-6 0 0 15,-7-6 9-15,-2-8 26 16</inkml:trace>
  <inkml:trace contextRef="#ctx0" brushRef="#br0" timeOffset="16677.4293">19667 6044 72 0,'-14'40'37'0,"-1"12"-2"16,0 15-35-16,1 20 2 15,-1 10-1-15,-2 8 0 16,-1 3 0-16,-1 2-3 16,5 2-4-16,-14-10-23 15,6 0-6-15,-4-20-1 16,-4-13 0-16,-8-12 32 15</inkml:trace>
  <inkml:trace contextRef="#ctx0" brushRef="#br0" timeOffset="22199.839">5951 14065 42 0,'-26'-5'31'0,"2"5"1"16,-7-3-31-16,2 6-2 0,-1 1 0 16,-1-1 1-16,-5 3-1 15,-2 2 0 1,-3 1 1-16,-4 2 0 15,-3 4 0-15,-2 2 1 0,-1 3 0 16,-2 5-1-16,2 6 2 16,0 8-1-16,7 12 1 15,2 7 0-15,11 14-1 16,7 12 1-16,14 9-2 15,10 7 1-15,14 0-1 16,19 0 2-16,16-7-1 16,16-14-1-16,16-14 1 15,12-25 0-15,11-18 2 16,5-30-1-16,3-16 0 15,-5-25 0-15,-3-16-1 16,-11-19 0-16,-11-11 0 16,-15-11 0-16,-11-7-1 0,-16-5 0 15,-13 0 1-15,-16-1-2 16,-12 6 3-16,-15 8-2 15,-11 8 1-15,-12 12 0 16,-10 12-1-16,-9 20 0 16,-8 15 2-16,-6 17-3 15,-7 16 1-15,0 18 0 16,-3 16 0-16,2 16 0 15,0 10-1-15,6 16 1 16,4 0-2-16,9 3 2 16,8 2-2-16,12 1 0 15,7-9-2-15,22-3-3 16,0-24-6-16,29-3-9 0,5-19-13 15,11-14 1-15,10-17 19 16,2-16 15-16</inkml:trace>
  <inkml:trace contextRef="#ctx0" brushRef="#br0" timeOffset="22886.2402">5940 14003 49 0,'-31'13'32'15,"-2"2"1"-15,1 1-35 0,-10 7 1 16,-5 6 1-16,-5 7-1 16,-7 5 1-16,-5 10 0 15,-1 6 1-15,-2-3 0 16,7 0 2-16,6-5-2 15,14-4 1-15,13-9 0 16,25-9 0-16,22-22 0 16,27-17 0-16,20-16-1 0,18-13 0 15,15-14 0 1,10-6 0-16,6-5-1 15,-7 1 0-15,-15 8 0 16,-15 12-1-16,-20 17 1 16,-26 19-1-16,-26 26 0 0,-30 18 0 15,-26 18 0-15,-24 14 1 16,-15 11 0-16,-11 8 2 15,-5-4-1-15,8-3 1 16,10-18 1-16,23-11-2 16,20-20 2-16,29-15-1 15,14-15-1-15,41-33 0 16,12-6-1-16,11-7 0 15,12-7 0-15,4-5 0 16,-4 1 0-16,-6 8-1 16,-13 12 1-16,-13 12-1 15,-16 19 0-15,-17 18 1 0,-18 19-1 16,-15 14 2-16,-10 12 0 15,-6 9-2-15,-1-2 2 16,5-1-1-16,5-10 1 16,14-12-1-16,14-17 2 15,15-18-2-15,18-16-2 16,13-16 1-16,14-2-8 15,-8-15-26-15,8-4-1 16,-9-4 1-16,-15 0 12 16,-16 1 23-16</inkml:trace>
  <inkml:trace contextRef="#ctx0" brushRef="#br0" timeOffset="23993.8422">4433 13793 49 0,'0'23'34'16,"-1"-2"0"-16,-1 0-28 16,3 9-7-16,4 4 1 15,3 6 0-15,1 4 0 16,4 10 1-16,3-1 0 15,6 9 0-15,6 0 0 16,5 9 1-16,4 4 0 16,7 9-1-16,3 7 0 15,10 4 0-15,-1 6 0 0,2 7 0 16,3 1 1-16,6 1-2 15,8-6 2-15,8-4-2 16,6-8 2-16,5-5-2 16,6-15 1-16,0-10 0 15,-2-15 0-15,-4-9 0 16,-10-11 0-16,-8-10 0 15,-12-14-1-15,-5-10 1 16,-11-4 0-16,-6-5-1 16,-5-4 1-16,-5 3 0 15,-8 1-1-15,-4 0 0 16,-7 3 0-16,-13 13 0 15,0 0-1-15,0 0 1 0,0 0-1 16,0 0 1-16,0 0 0 16,-20 11 0-16,20-11 0 15,-20 14-1 1,20-14 1-16,-22 13-1 0,11-9 1 15,-1-1 0-15,-2-10-1 16,1 1 0-16,-2-1 1 16,-2-7-1-16,0-6 1 15,-3-2 0-15,2 0-1 16,1-1 2-16,2 6-1 15,2-1 1-15,2 2-1 16,11 16 0-16,-12-12 0 0,12 12 2 16,0 0-2-16,13 3-2 15,1 3 3 1,6 5-2-16,8 2 2 15,8 3 0-15,6 3 0 16,6 3-2-16,2 2 2 0,0-1 0 16,0-2-1-16,-5 0 1 15,-7-3-1-15,-6-2 0 16,-11-2 0-16,-7-2 2 15,-14-12-1-15,5 20-1 16,-5-20 1-16,-25 19 0 16,1-9 0-16,-5 1 0 15,-6 0 0-15,-4 3-2 16,-3 1 1-16,-1-1 0 15,3 2-1-15,5-2-2 16,7 3-2-16,-4-19-15 16,15 13-17-16,0-9-1 0,6-7-1 15,-3-7 26-15</inkml:trace>
  <inkml:trace contextRef="#ctx0" brushRef="#br0" timeOffset="24914.2438">4365 13065 50 0,'-57'17'32'0,"-3"7"-2"16,-8 5-32-16,0-1 2 15,7 0 0-15,5-3 1 16,9-3-2-16,11-7 3 16,14-8-1-16,22-7 1 15,0 0-1-15,20-16-1 16,9 4 0-16,8-1 1 15,7-4 0-15,-3 0-1 16,7 0 1-16,-7 1-1 16,-2 1 1-16,-8 7 0 0,-2 2-2 15,-12 7 1-15,-8 12 0 16,-6 12 0-16,-14 10-1 15,-9 13 1-15,-8 8-1 16,-5 3 1-16,-6 4 1 16,3-4-1-16,3-10 1 15,10-15 0-15,13-16-1 16,10-18 1-16,28-22 0 15,9-16-1-15,9-7 1 16,8-9-1-16,2-1 1 16,0 3 0-16,-6 6-2 15,-8 9 2-15,-9 12-1 0,-10 12 0 16,-10 9 0-16,-13 4 1 15,-4 19-1-15,-11 2 0 16,-3 3 0-16,-4 2 0 16,-4 3 0-16,-1 5-1 15,0-5-1-15,8 1-4 16,-7-11-9-16,9-5-19 15,5-3 1-15,0-10-2 16,12-1 35-16,-22-30 0 16</inkml:trace>
  <inkml:trace contextRef="#ctx0" brushRef="#br0" timeOffset="25241.8443">3347 12572 75 0,'-1'19'38'0,"6"8"-1"16,0-7-36-16,4 7-2 16,10 6 0-16,0-1 0 0,1 4-1 15,-3-6 0 1,0 5-4-16,-10-20-11 15,2 2-18-15,-9-17 0 16,14 4-1-16,-7-16 22 0,2-15 14 16</inkml:trace>
  <inkml:trace contextRef="#ctx0" brushRef="#br0" timeOffset="25569.4449">3778 12369 57 0,'-20'49'34'16,"-3"-2"-1"-16,0-2-31 16,8 5-2-16,6-7 1 15,7-3 1-15,7-13-1 0,11-15 0 16,6-17 0-16,7-8 0 15,2-10 1-15,2-10-1 16,-3-11 0-16,-3-3 1 16,-8-4-2-16,-8 3 1 15,-11 5-1-15,-11 5 0 16,-9 8-1-16,-9 9 1 15,-10 14 0-15,-3 10-2 16,-2 14 2-16,0 9-3 16,9 19-6-16,1 4-24 15,11 4-2-15,9-3-1 16,6-9 16-16,8-10 20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1-31T21:41:51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2693 16800 87,'6'-22'40,"-6"22"0,0-31 2,0 31-35,-24-6-2,24 6-1,-45 34 0,18 2-2,-12 11 1,-4 17-2,-2 12 1,-2 15-1,2 8 1,6 6-1,4-2 0,8 0 0,11-6 0,14-12 0,10-7 0,14-6 0,5-16 0,18-1 0,-6-13-1,10-7 1,-1-2-1,1-9 0,-6-5 0,-4-5 1,-4-1-1,-7-7 1,-9-2-1,1 2 0,-20-6 0,17 4 1,-17-4-1,0 0-1,0 0 1,0 0-3,0 0-15,-19-4-25,19 4-3,-24-27 2,22 1-1</inkml:trace>
  <inkml:trace contextRef="#ctx0" brushRef="#br0" timeOffset="2419.1383">24450 12921 96,'20'0'41,"-20"0"0,0 0 1,-37-31-38,13 22 1,-19-9-1,-6 1-2,-19-3-1,-8 1 0,-12 3-1,-8-1 1,-13 1-1,-8 1 1,-8-3 0,-2 5-1,-7-3 1,-7 6 0,-9 1 0,-5 1 0,-3 6-1,2 2 1,-2 4-1,4 5 1,9 1-1,9 4 0,9-1 1,8 3-1,9 1 0,7 5 0,5-3 0,7 3 0,3 1 0,6 0 0,2 4 0,10 4-1,3-3 2,7 5-2,1 2 1,4 0 0,7-1 0,5 3-1,4 0 2,2-2-1,9 2 0,5-2 0,9 0 0,4 2 0,6 0 0,4 4 0,2-4 0,4 1 1,6-5-1,9 4 0,5-4 0,1-2 1,10-3-1,4-3 1,8-4-1,6 1 0,-1-3 0,7-2 0,1-1 0,9 0 1,1-7-2,6 1 2,2 4-1,6-5 0,6 3 0,7-4 0,-3-1 1,1 1-1,1 0 0,-4-2 1,-1 0-1,-5-1 0,-6 3 0,-10-2 1,1 2-1,1-2 0,-2-4 0,4 3 0,2-5 0,-2 2 0,4-4 0,2 2 0,2-3 0,-7-1 0,-1-2 0,-2 0 0,-4-2 0,2 0 0,-3-1 0,-1 1 0,0-2 0,6-1 0,-1 1 0,3-4 2,2 3-2,-2-1 0,2 0 0,-2-1 0,-2-1 0,-1 3 0,-5-1 0,-6 0 0,-3 1 0,-4-1 0,-9-2 0,-5 3 0,-3-3 0,-9-5 0,-4-1 0,-3-3 0,-7-2 0,3-4 0,-4-6 0,-3-6 0,-3-4 0,-4-1 0,-8-5 0,-6-1 0,-11-9 0,-12 1 0,-14 2 0,-6 4 0,-5 3 0,-5 4 0,-5 12 0,-4 6-2,-3 25-6,-24-5-30,21 17-5,-14-3-1,0 13-1</inkml:trace>
  <inkml:trace contextRef="#ctx0" brushRef="#br0" timeOffset="4174.2386">3343 17013 91,'0'0'41,"0"0"0,-2-31-10,2 31-22,0 0-1,0 0-2,0 0-2,0 0-1,2 24 0,0-3-1,-2 10-1,2 4 1,-2 6-1,0 7 0,-6 5 0,6 5 0,-6-4 0,6-3 0,-6-4 0,8-3 0,-8-3-1,8 0 0,-2-6 0,0-4 0,-2 0 0,2-4 0,-6 0 0,3-3 0,-3-5 0,6-19 0,-8 31 0,8-31 0,-8 21 0,8-21 0,0 0 0,0 0 0,-4 18 0,4-18 0,0 0 0,0 0 0,0 0 0,-6 17-1,6-17 1,0 0 0,0 0 0,0 0 0,26 8 1,-26-8-1,29-2 0,-13-2 1,9 2-1,-2-5 1,9 1 0,-1 0-1,2 4 0,4-2 2,-2 4-2,4 0 0,2 4 0,4-2 0,2 0 0,-4-2 0,0 0 0,0-4 0,2 0-2,-12-6-5,20 10-35,-30-13-3,2 5 1,-5-13-1</inkml:trace>
  <inkml:trace contextRef="#ctx0" brushRef="#br0" timeOffset="4822.2756">4990 16976 63,'0'0'36,"8"-15"1,-8 15 1,0 0-29,0 0-1,0 0 0,0 15 0,0-15-2,6 30-2,-6-30 0,8 38-1,-4-18-1,4 5-1,-5-4-1,3 3 0,0-5 0,-6-19-2,12 37-1,-12-37-7,12 21-30,-12-21-1,0 0 1,23 4-1</inkml:trace>
  <inkml:trace contextRef="#ctx0" brushRef="#br0" timeOffset="5083.2906">5207 16907 85,'0'0'38,"0"0"0,2-22 1,-2 22-33,0 0 0,27 35-2,-23-17 0,8 13-2,-4 0 0,2 6 0,-3 3-1,1-1-3,6 14-7,-12-18-30,9-6-2,-11-29 0,22 25-1</inkml:trace>
  <inkml:trace contextRef="#ctx0" brushRef="#br0" timeOffset="5632.3221">6041 16934 90,'0'0'40,"0"0"0,-6-18 0,6 18-34,0 0-3,-20-13 0,3 5-1,17 8 0,-39-6-1,13 6-1,-5 6 1,-2 6 0,2 1-1,-1 5 1,5 7 0,6 10 0,5 6 0,12 13 1,2 4-1,14 10 2,3 6-1,3 2 0,1 1 0,1 3 0,-4-2-1,-7-12 0,1-2 0,-8-8 0,-4-7-1,0-5-2,-6-7 0,2-9-1,1-3 0,5-25-2,-14 31-1,14-31-14,-21-14-23,15-3 2,10-5 1,-16-9-2</inkml:trace>
  <inkml:trace contextRef="#ctx0" brushRef="#br0" timeOffset="5866.3355">5469 17530 97,'0'0'42,"0"-21"0,23 9-1,-5-5-36,32 5-2,7-6 1,9 7-2,3-3-1,-1 1-1,0 7-1,-7-4-3,7 16-21,-25-16-17,-4 8 1,-10-6-1,-1 3 1</inkml:trace>
  <inkml:trace contextRef="#ctx0" brushRef="#br0" timeOffset="6520.3729">6351 17252 50,'0'0'39,"0"20"-1,0-20 1,-6 23-10,6-23-20,0 0 0,-14 17-2,14-17-3,-2 28-2,2-28 1,0 23-1,4-2-1,0 7 1,0 6 0,0 9-1,-2 10 2,2 1-2,-2 12 1,4 0 0,0-2-2,-3-7 0,5-3 0,-2-13 0,8-8-1,-10-10 1,5-4-1,-9-19 1,0 0 2,0-15-1,-7-16 0,3-8 0,-6-8-1,4-3 0,-4-3 1,6 3-2,-3 5-1,3 8 1,2 10 1,0 8-1,2 19 0,2-22 1,-2 22 0,0 0 0,0 0 0,0 0 0,0 0 0,0 0-1,0 0 1,0 0 0,0 0-1,0 0 1,0 0-1,0 0 0,0 0 1,0 0-1,0 0-1,0 0-1,0 0-16,0 0-22,0 0-1,0 0 1,0 0-1</inkml:trace>
  <inkml:trace contextRef="#ctx0" brushRef="#br0" timeOffset="6794.3886">6413 16969 95,'-31'-8'42,"31"8"1,-27-4-2,25 22-25,2-18-20,0 0-26,4 35-12,6-18 1,9 8-2</inkml:trace>
  <inkml:trace contextRef="#ctx0" brushRef="#br0" timeOffset="7210.4124">6685 17441 103,'0'0'41,"-4"17"1,10 5-2,-6-22-35,13 48 0,-7-17 0,6 14-2,-2 5 0,3 7-1,-3-3 0,-2-2-2,0-3 0,-4-6 0,1-10-1,1-4 0,-4-10 2,-2-19-2,0 0 1,0 0 2,-4-52-2,2 1 1,-1-11 0,3-14 1,0-3-4,3-7 4,5 5-4,6 3 1,3 10 1,7 18 0,3 7 0,6 16-1,1 9 0,3 9 0,6 10-2,-8-2-5,23 14-33,-19-5-2,6 9 0,-4-7 0</inkml:trace>
  <inkml:trace contextRef="#ctx0" brushRef="#br0" timeOffset="7636.4368">7829 17373 107,'27'-8'41,"-27"8"1,-14-18-2,-11 1-36,3 7 0,-13-3-2,-6 9 0,-9 8-2,-1-2 1,-2 9-1,8 11 0,-2 5 0,14 6 1,8 6-1,19 1 1,16-1-1,11 0 1,14 0-1,14-4 2,8-2-2,5-6 1,1 0 0,-5-5 0,-7-3-1,-8 2 1,-14 1 0,-15 1 1,-26-3-2,-9 1 0,-13-2 0,-10 1 0,-15-3 0,-7-3 0,-5-3 0,1-5 0,8-6-3,5-7 1,12 1-2,4-20 0,41 26-14,-17-36-24,32 1-1,9-10 1,20 2-1</inkml:trace>
  <inkml:trace contextRef="#ctx0" brushRef="#br0" timeOffset="7958.4552">8233 17002 97,'7'-18'41,"-7"18"2,0 0-1,26 60-30,-32-17-6,16 19 0,-10 6-1,10 18-2,-1 7-3,3 0 0,4 0 0,-1-9 0,3-12 0,-5-2 0,-1-12 0,0-13 0,-2-8 0,-6-16-4,11 14-22,-15-35-19,0 0 1,-8-18 1,8-5-1</inkml:trace>
  <inkml:trace contextRef="#ctx0" brushRef="#br0" timeOffset="8205.4692">7979 17571 96,'0'0'42,"0"0"1,58 11 0,-9-24-30,20 13-8,1-8 0,14 4-2,-6 2-1,0-4-1,-6 3-1,-9-1-1,-7-2-3,-15-19-17,4 21-21,-16-18-2,7 9 1,-11-13 0</inkml:trace>
  <inkml:trace contextRef="#ctx0" brushRef="#br0" timeOffset="8779.5021">8982 17023 108,'0'0'41,"0"0"2,0 0-2,-17 8-37,17-8-2,11 31 1,-1-4-1,-4 4-1,2 10 0,0-2 0,-1 6-1,-1-9-1,-2-3-1,8-3-5,-12-30-33,2 25-3,-2-25 1,19-18-1</inkml:trace>
  <inkml:trace contextRef="#ctx0" brushRef="#br0" timeOffset="8994.5144">9154 17019 98,'0'0'40,"0"0"0,14 20 0,1 1-35,-11-4-1,8 13 0,-8-1-1,6 4-4,1 8-4,-18-1-34,18-12-2,-11-28 1,16 25-2</inkml:trace>
  <inkml:trace contextRef="#ctx0" brushRef="#br0" timeOffset="9535.5454">9162 16664 91,'-20'-10'40,"20"10"1,0 0 0,0 0-32,35 10-4,-9 1 1,13 21-2,2 1 0,8 15-1,-1 3 0,3 17-1,-4 1 1,2 9 0,-4 4-3,-2 5 0,-4-3 0,-2 7 0,-8-4 0,0-3 0,-9-1 0,-6 3 0,-11-7 0,-3-3 0,-7-12 0,-9-2 0,-5-5 0,-5-9 0,-5-1 0,-6-14 0,6 12-20,-14-24-23,10-2-2,-6-15 1,15-8-1</inkml:trace>
  <inkml:trace contextRef="#ctx0" brushRef="#br0" timeOffset="10400.5949">16222 16650 74,'0'0'41,"-31"10"1,-2 2 0,4 24-11,-14-14-26,10 23 1,-14 3-1,4 28-1,-8 9-1,-2 24-1,-1 15-2,3 14 0,-2 10 0,10 3 0,4-1 0,16-12 0,13-10 0,18-14 0,11-18 0,20-13 0,6-19 0,10-15 0,3-10 0,1-18 0,0-7 0,-7-12 0,-3-2 0,-20-20 0,18 12-45,-47 8 0,29-29 0,-27 8 0</inkml:trace>
  <inkml:trace contextRef="#ctx0" brushRef="#br0" timeOffset="11075.6335">16671 16951 80,'0'0'41,"0"0"-2,-23-2 3,23 2-23,0 0-11,0 20 0,0-20-1,2 33-2,-2 2-1,4 17-2,-6 12-2,4 14 0,-8 11 0,2 3 0,-6 3 0,0-6 0,-1-5 0,3-7 0,-4-15 0,6-1 0,1-13 0,-1-7 0,6-10 0,-2-4 0,2-2 0,0-25 0,4 30 0,-4-30 0,0 0 0,31 25 0,-8-17 0,10-3 0,14-3 0,12-2 0,7-4 0,4-3 0,5-3 0,-3-2 0,0 5 0,-15-19-5,11 24-39,-37 0 0,1 2-1,-13-7 1</inkml:trace>
  <inkml:trace contextRef="#ctx0" brushRef="#br0" timeOffset="11858.6783">18317 17000 111,'0'0'42,"2"17"-1,-2-17-1,0 20-36,0-20-1,4 35 0,0-12-3,1 6 1,-1 4-2,0-4 0,2 2-2,-6-31-4,22 37-33,-22-37-1,0 0 0,17-8 0</inkml:trace>
  <inkml:trace contextRef="#ctx0" brushRef="#br0" timeOffset="12050.6892">18477 17041 103,'0'0'40,"-2"-18"0,2 18 0,0 0-34,0 0-2,-6 27-1,12-3-1,-2 3-2,2 6-1,2 4-1,-5-8-6,23 10-31,-16-6-2,3-10 1,-1-6 0</inkml:trace>
  <inkml:trace contextRef="#ctx0" brushRef="#br0" timeOffset="12626.7222">18809 17239 82,'0'0'38,"0"0"-1,0 0 1,-2-24-26,2 24-8,0 0 1,6 18-1,-6-18-1,0 39 1,0-12-1,7 16 1,-1 3-1,4 12 0,-4 3 0,6 1-1,-3 0 0,7-4-1,-4-5 0,-2-9 0,-5-7 0,3-8-1,-2-9 0,-6-20 1,6 21 0,-6-21-1,0 0 0,0 0 0,-16-27 0,3 6 0,3-12 0,-6-8-1,5-8 0,1-5 0,2-4 1,6-5-2,10 5 2,9 0-1,9 4 0,9 3 0,4 4 0,6 5-1,8 15-3,-14-18-19,13 27-16,-13 5-2,2 17 1,-15 5 0</inkml:trace>
  <inkml:trace contextRef="#ctx0" brushRef="#br0" timeOffset="13114.7501">19305 17561 99,'-2'31'39,"2"-31"1,15 25-1,-15-25-32,45 14 0,-16-22-2,14 6 0,-2-9-2,4-3 0,-2-9-1,2-1-1,-4-5 0,-10-2 0,-5 2 0,-3 0-1,-5 2 0,-7-2 0,-5 1 0,-4 1-1,-6 0 1,-2 0 0,-5 6-1,-9 3 1,-3 4-1,-6 12 1,-7 14 0,-1 4 0,-6 17 0,2 6 1,0 11 0,6 8 0,8 3-1,9 3 2,9 0-2,16 0 0,3-2 0,14-6 0,7-15 0,6-6 0,2-14 0,4-13 0,4-8-2,-6-19-3,19 11-16,-15-29-20,2-4-2,-10-11 0,12 1 1</inkml:trace>
  <inkml:trace contextRef="#ctx0" brushRef="#br0" timeOffset="13494.7718">20374 17072 110,'-21'-4'40,"-12"-6"1,5 12-1,-5-4-37,8 10 1,-6-2-2,7 9 0,1 5-2,9 7 1,10 0 0,12 8 0,8 0-1,7-4 1,12 4-1,2 2 1,8-2 0,-2 2 0,-4-2 0,-10 4 0,-9-3 1,-12 11 0,-14 0-2,-12-3 0,-15-1 0,-2-4 0,-10-6 0,0-4 0,6-10 0,-4-13 0,14-6-3,0-33-13,23 6-26,-6-22-2,22 1 1,0-22 0</inkml:trace>
  <inkml:trace contextRef="#ctx0" brushRef="#br0" timeOffset="13850.7922">20696 16775 76,'0'0'42,"0"0"-1,8 31 3,-8-31-18,2 68-18,-6-12-1,14 24-1,-10 5-1,10 16-5,-4-2 0,7 4 0,-5-6 0,6-8 0,-6-7 0,3-14 0,1-12 0,-6-11 0,6-10 0,-16-18 0,23 11-33,-19-28-12,0 0 1,0-35 0,0 7 1</inkml:trace>
  <inkml:trace contextRef="#ctx0" brushRef="#br0" timeOffset="14095.8062">20472 17390 91,'0'0'40,"0"0"2,0 0-1,23-17-26,14 23-9,4-14-1,18 6-1,3-4-2,7 0-1,-3-4-1,-3-3-1,1 9-3,-21-23-25,8 17-12,-18-2-2,-2 3 2,-11-11-2</inkml:trace>
  <inkml:trace contextRef="#ctx0" brushRef="#br0" timeOffset="14451.8265">21614 16699 109,'0'0'43,"-22"-14"0,22 14 0,0 0-36,8 18-5,-8 13 1,10 10 0,-4 1-1,0 13-2,1-1 0,-1 2 0,-4-5 0,-4-10 0,10-3-5,-8-38-33,0 26-6,0-26 1,24-29-1</inkml:trace>
  <inkml:trace contextRef="#ctx0" brushRef="#br0" timeOffset="14657.8384">21788 16703 108,'-24'-14'41,"24"14"2,0 0-2,0 37-38,0-16 2,6 10-1,-4 8-2,2 8 0,-2 5-2,-4-3-4,23 5-36,-25-19-2,10-2 0,-6-33-1</inkml:trace>
  <inkml:trace contextRef="#ctx0" brushRef="#br0" timeOffset="15312.8757">22121 16425 96,'-19'0'41,"-3"-2"-1,22 2 1,-45-4-35,45 4-1,0 0 0,22 23-1,-3-7 0,15 17 0,3 6-1,13 19 0,3 8 0,6 21-3,-1 11 0,-1 14 0,-8 9 0,-6 9 0,-16 2 0,-13-2 0,-16 2 0,-16-12 0,-11-5 0,-12-8 0,-10-10 0,-15-8 0,-3-5 0,-5-20 0,20 10-23,-23-34-22,3-12-1,-2-28 0,8-24-1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963" y="0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9351C1-2185-42A4-8C25-74F201937664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9300"/>
            <a:ext cx="5854700" cy="4321175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68650" cy="479425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963" y="9120188"/>
            <a:ext cx="3168650" cy="479425"/>
          </a:xfrm>
          <a:prstGeom prst="rect">
            <a:avLst/>
          </a:prstGeom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032AAC-BD43-459D-A744-B787EA479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big-O:  could be edges or nodes!</a:t>
            </a:r>
          </a:p>
        </p:txBody>
      </p:sp>
    </p:spTree>
    <p:extLst>
      <p:ext uri="{BB962C8B-B14F-4D97-AF65-F5344CB8AC3E}">
        <p14:creationId xmlns:p14="http://schemas.microsoft.com/office/powerpoint/2010/main" val="316204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1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EF3428-FD30-41B8-B0EF-DB4AF7D878F9}" type="slidenum">
              <a:rPr lang="en-US"/>
              <a:pPr>
                <a:spcBef>
                  <a:spcPct val="0"/>
                </a:spcBef>
              </a:pPr>
              <a:t>72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3789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C7D0D7-EEF7-4FC5-892B-C815638D7303}" type="slidenum">
              <a:rPr lang="en-US"/>
              <a:pPr>
                <a:spcBef>
                  <a:spcPct val="0"/>
                </a:spcBef>
              </a:pPr>
              <a:t>74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6683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33E3C5-4FEF-4A77-AE4F-B291780AB2AA}" type="slidenum">
              <a:rPr lang="en-US"/>
              <a:pPr>
                <a:spcBef>
                  <a:spcPct val="0"/>
                </a:spcBef>
              </a:pPr>
              <a:t>75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2539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67EBF6-56B0-43D1-BA59-E3FD33899C35}" type="slidenum">
              <a:rPr lang="en-US"/>
              <a:pPr>
                <a:spcBef>
                  <a:spcPct val="0"/>
                </a:spcBef>
              </a:pPr>
              <a:t>79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21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F6042F-0F2A-4CC8-8472-B283221C122D}" type="slidenum">
              <a:rPr lang="en-US"/>
              <a:pPr>
                <a:spcBef>
                  <a:spcPct val="0"/>
                </a:spcBef>
              </a:pPr>
              <a:t>83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9325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CCA3CE-AAFD-4D00-9204-AF3BF12005EF}" type="slidenum">
              <a:rPr lang="en-US"/>
              <a:pPr>
                <a:spcBef>
                  <a:spcPct val="0"/>
                </a:spcBef>
              </a:pPr>
              <a:t>84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198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7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57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I don</a:t>
            </a:r>
            <a:r>
              <a:rPr lang="ja-JP" altLang="en-US" smtClean="0">
                <a:latin typeface="Times" panose="02020603050405020304" pitchFamily="18" charset="0"/>
              </a:rPr>
              <a:t>’</a:t>
            </a:r>
            <a:r>
              <a:rPr lang="en-US" altLang="ja-JP" smtClean="0">
                <a:latin typeface="Times" panose="02020603050405020304" pitchFamily="18" charset="0"/>
              </a:rPr>
              <a:t>t know if this really works...</a:t>
            </a:r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3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graph G is a set V of vertices (sometimes called nodes), and a set E of edges (sometimes called arcs) that each connect two vertices together.</a:t>
            </a:r>
          </a:p>
          <a:p>
            <a:endParaRPr lang="en-US" smtClean="0"/>
          </a:p>
          <a:p>
            <a:r>
              <a:rPr lang="en-US" smtClean="0"/>
              <a:t>This is just like the trees – but with the trees we had the requirements and now any node can reference any other type of node. </a:t>
            </a:r>
          </a:p>
          <a:p>
            <a:r>
              <a:rPr lang="en-US" smtClean="0"/>
              <a:t>Really we could think about any tree as a graph and really even any linked list as a tree and any linked list as a graph. It is just based upon the relationships of nodes. </a:t>
            </a:r>
          </a:p>
          <a:p>
            <a:endParaRPr lang="en-US" smtClean="0"/>
          </a:p>
          <a:p>
            <a:r>
              <a:rPr lang="en-US" smtClean="0"/>
              <a:t>Introduce E here and N!!</a:t>
            </a:r>
          </a:p>
          <a:p>
            <a:r>
              <a:rPr lang="en-US" smtClean="0"/>
              <a:t>Point out potential infinite loop here!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1922CB-ED8E-461F-847B-ECF9AD3B11D7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53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64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Two types of graphs. Directed – which is using directional arrows and undirected. Which is just as if there is an arrow in each direction for a given edge. </a:t>
            </a:r>
          </a:p>
          <a:p>
            <a:endParaRPr lang="en-US" smtClean="0">
              <a:latin typeface="Times" panose="02020603050405020304" pitchFamily="18" charset="0"/>
            </a:endParaRPr>
          </a:p>
          <a:p>
            <a:r>
              <a:rPr lang="en-US" smtClean="0">
                <a:latin typeface="Times" panose="02020603050405020304" pitchFamily="18" charset="0"/>
              </a:rPr>
              <a:t>Define undirected and directed here.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0F1B95-46DD-432F-BDDB-C059870CC571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54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094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Obama is the third most followed person on twitter. </a:t>
            </a:r>
          </a:p>
          <a:p>
            <a:r>
              <a:rPr lang="en-US" smtClean="0">
                <a:latin typeface="Times" panose="02020603050405020304" pitchFamily="18" charset="0"/>
              </a:rPr>
              <a:t>This shows the arrows – just because you follow obama doesn’t mean that he follows you – although Obama COULD follow you and another obama follower could follow other obama followers. (ANIMATION)</a:t>
            </a:r>
          </a:p>
          <a:p>
            <a:endParaRPr lang="en-US" smtClean="0">
              <a:latin typeface="Times" panose="02020603050405020304" pitchFamily="18" charset="0"/>
            </a:endParaRPr>
          </a:p>
          <a:p>
            <a:r>
              <a:rPr lang="en-US" smtClean="0">
                <a:latin typeface="Times" panose="02020603050405020304" pitchFamily="18" charset="0"/>
              </a:rPr>
              <a:t>If every arrow went in both direction it would just be a undirected graph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622DD0-A4CF-4F00-B002-D83F207754D8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55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30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This is FB’s friend wheel. It shows which of my friends are friends with each other. And it is clustered. </a:t>
            </a:r>
          </a:p>
          <a:p>
            <a:r>
              <a:rPr lang="en-US" smtClean="0">
                <a:latin typeface="Times" panose="02020603050405020304" pitchFamily="18" charset="0"/>
              </a:rPr>
              <a:t>This is undirected – if I’m friends with someone they are also friends with me. </a:t>
            </a:r>
          </a:p>
          <a:p>
            <a:endParaRPr lang="en-US" smtClean="0">
              <a:latin typeface="Times" panose="02020603050405020304" pitchFamily="18" charset="0"/>
            </a:endParaRPr>
          </a:p>
          <a:p>
            <a:r>
              <a:rPr lang="en-US" smtClean="0">
                <a:latin typeface="Times" panose="02020603050405020304" pitchFamily="18" charset="0"/>
              </a:rPr>
              <a:t>We could think of facebook as a directed graph – where most edges are bi-directional. However, maybe when you create a friend request – that is like creating a directional arrow.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6F2DC-C835-47A2-A79E-657D772B1D7A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56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57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Times" panose="02020603050405020304" pitchFamily="18" charset="0"/>
              </a:rPr>
              <a:t>A map is a graph. Here we have southwest’s direct flights from SD.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3EC50-19B5-4F9B-BCA2-AB84AA47CE3A}" type="slidenum">
              <a:rPr lang="en-US" sz="1300">
                <a:latin typeface="Times" panose="02020603050405020304" pitchFamily="18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57</a:t>
            </a:fld>
            <a:endParaRPr lang="en-US" sz="1300">
              <a:latin typeface="Times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46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7022-3FFE-473F-8BC9-E5DD0E14BEC0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8886-400C-4FB3-AB21-A3B819B9B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B79F-E0BA-4BBB-8FFB-37851021CE67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DCA1-CA27-4B0F-97BC-B2FE6834E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A8DE-63F4-4E36-B67C-3249D5FE499B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28A6-32F3-4F8A-AC6C-13205EAC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0E20-6691-4F61-B917-3475394ACD6F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F7CF-C6F9-4C8F-8200-A0955CF4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BFD8-518B-4B90-B215-643574A61AF7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793D-A80D-4C33-8AF9-C91164166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7A95-319C-45D3-A5E9-BE43022EE1CC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0C18-D33B-4C66-97FF-D56D6CC2C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EFBE-66AE-4713-8A66-1A59F44FBE39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6A21-D8E4-42AA-9728-81B93CAAD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7C7E-CE48-4CCC-9D9B-4417E5316563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37C3-EA64-41A2-9483-9BF5D59ED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6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AA2C-D2D7-4E6A-8638-9A96A74C9B0B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1A62-00B1-4934-9EF0-1ED9C8AC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7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2A4D-C7B9-45BE-8128-905908D62F03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29A9-B13C-4865-84A4-070CE591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9B3F-4D0C-40C3-843A-3756CCA184B1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01B5-515E-40A2-822E-2C62D54E0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DF18A-D392-440D-A4D2-6B203F8F6AA0}" type="datetimeFigureOut">
              <a:rPr lang="en-US"/>
              <a:pPr>
                <a:defRPr/>
              </a:pPr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25A7B4-14E5-4321-B720-2FBE08B4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n.wikipedia.org/wiki/File:Binary_search_tre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n.wikipedia.org/wiki/File:Binary_search_tree.sv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n.wikipedia.org/wiki/File:Binary_search_tree.sv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n.wikipedia.org/wiki/File:Binary_search_tree.sv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3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57.png"/><Relationship Id="rId4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illustrated.berkeley.edu/" TargetMode="External"/><Relationship Id="rId2" Type="http://schemas.openxmlformats.org/officeDocument/2006/relationships/hyperlink" Target="http://www.eecs.berkeley.edu/~bh/ss-toc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sillustrated.berkeley.edu/artists.php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2013-09-16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Monday – Week 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Lecture 04</a:t>
            </a:r>
          </a:p>
        </p:txBody>
      </p:sp>
      <p:sp>
        <p:nvSpPr>
          <p:cNvPr id="3076" name="Title 3"/>
          <p:cNvSpPr txBox="1">
            <a:spLocks/>
          </p:cNvSpPr>
          <p:nvPr/>
        </p:nvSpPr>
        <p:spPr bwMode="auto">
          <a:xfrm>
            <a:off x="152400" y="2743200"/>
            <a:ext cx="8991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/>
              <a:t>HOF, lambda</a:t>
            </a:r>
            <a:endParaRPr lang="en-US" sz="6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600" b="1" dirty="0" smtClean="0"/>
              <a:t>Binary search trees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452"/>
          <a:stretch/>
        </p:blipFill>
        <p:spPr>
          <a:xfrm>
            <a:off x="1295400" y="76200"/>
            <a:ext cx="6934200" cy="65226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825500" y="1066800"/>
            <a:ext cx="3048000" cy="1143000"/>
          </a:xfrm>
        </p:spPr>
        <p:txBody>
          <a:bodyPr/>
          <a:lstStyle/>
          <a:p>
            <a:r>
              <a:rPr lang="en-US" dirty="0" smtClean="0"/>
              <a:t>Map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(map </a:t>
            </a:r>
            <a:r>
              <a:rPr lang="en-US" b="1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L)</a:t>
            </a:r>
            <a:b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600" b="1" dirty="0" smtClean="0">
                <a:cs typeface="Courier New" panose="02070309020205020404" pitchFamily="49" charset="0"/>
              </a:rPr>
              <a:t>Applies a function to every element in a list</a:t>
            </a:r>
            <a:endParaRPr lang="en-US" sz="3600" b="1" dirty="0" smtClean="0">
              <a:solidFill>
                <a:srgbClr val="090BF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2532" name="Picture 4" descr="figure: e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7854"/>
          <a:stretch>
            <a:fillRect/>
          </a:stretch>
        </p:blipFill>
        <p:spPr bwMode="auto">
          <a:xfrm>
            <a:off x="4724400" y="4926013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00250"/>
            <a:ext cx="8534400" cy="4525963"/>
          </a:xfrm>
        </p:spPr>
        <p:txBody>
          <a:bodyPr/>
          <a:lstStyle/>
          <a:p>
            <a:r>
              <a:rPr lang="en-US" dirty="0" smtClean="0"/>
              <a:t>First argument </a:t>
            </a:r>
            <a:r>
              <a:rPr lang="en-US" b="1" dirty="0" err="1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/>
              <a:t> is a function</a:t>
            </a:r>
          </a:p>
          <a:p>
            <a:r>
              <a:rPr lang="en-US" dirty="0" smtClean="0"/>
              <a:t>Second argument 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dirty="0" smtClean="0"/>
              <a:t>is a list</a:t>
            </a:r>
          </a:p>
          <a:p>
            <a:r>
              <a:rPr lang="en-US" dirty="0" smtClean="0"/>
              <a:t>Returns a list in which the function </a:t>
            </a:r>
            <a:r>
              <a:rPr lang="en-US" b="1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/>
              <a:t> has been applied to each element of the input list 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sz="12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75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 </a:t>
            </a:r>
            <a:r>
              <a:rPr lang="en-US" b="1" dirty="0" smtClean="0">
                <a:cs typeface="Courier New" panose="02070309020205020404" pitchFamily="49" charset="0"/>
              </a:rPr>
              <a:t>with multiple lists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838273" y="1564609"/>
            <a:ext cx="3048000" cy="1295400"/>
          </a:xfrm>
          <a:prstGeom prst="borderCallout1">
            <a:avLst>
              <a:gd name="adj1" fmla="val 20410"/>
              <a:gd name="adj2" fmla="val 724"/>
              <a:gd name="adj3" fmla="val 119173"/>
              <a:gd name="adj4" fmla="val -2663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smtClean="0"/>
              <a:t>map can take in multiple lists – the function takes one element from each list</a:t>
            </a:r>
          </a:p>
          <a:p>
            <a:pPr algn="ctr" eaLnBrk="1" hangingPunct="1">
              <a:defRPr/>
            </a:pPr>
            <a:r>
              <a:rPr lang="en-US" sz="2000" dirty="0" smtClean="0"/>
              <a:t>(not as important)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5" y="3124200"/>
            <a:ext cx="8591224" cy="25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foldr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foldl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(fold Right and fold Left)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692964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foldl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L)</a:t>
            </a:r>
            <a:b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cs typeface="Courier New" panose="02070309020205020404" pitchFamily="49" charset="0"/>
              </a:rPr>
              <a:t>Combines elements in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First argument </a:t>
            </a:r>
            <a:r>
              <a:rPr lang="en-US" b="1" dirty="0" err="1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/>
              <a:t> is a function</a:t>
            </a:r>
          </a:p>
          <a:p>
            <a:r>
              <a:rPr lang="en-US" dirty="0" smtClean="0"/>
              <a:t>Second argument </a:t>
            </a:r>
            <a:r>
              <a:rPr lang="en-US" b="1" dirty="0" err="1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 smtClean="0"/>
              <a:t> is an initial value (like a base case return value)</a:t>
            </a:r>
          </a:p>
          <a:p>
            <a:r>
              <a:rPr lang="en-US" dirty="0" smtClean="0"/>
              <a:t>Third argument 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dirty="0" smtClean="0"/>
              <a:t>is a list</a:t>
            </a:r>
          </a:p>
          <a:p>
            <a:r>
              <a:rPr lang="en-US" dirty="0" smtClean="0"/>
              <a:t>Returns a list in which the function </a:t>
            </a:r>
            <a:r>
              <a:rPr lang="en-US" b="1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dirty="0" smtClean="0"/>
              <a:t> has been called with input: </a:t>
            </a:r>
          </a:p>
          <a:p>
            <a:pPr lvl="1"/>
            <a:r>
              <a:rPr lang="en-US" b="1" dirty="0" err="1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and the first element of 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endParaRPr lang="en-US" b="1" dirty="0" smtClean="0">
              <a:solidFill>
                <a:srgbClr val="090BF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and then that result and the next element of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 </a:t>
            </a:r>
            <a:r>
              <a:rPr lang="en-US" dirty="0" smtClean="0"/>
              <a:t>are provided as input until there are no more elements in 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keeps elements that return true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6096000" cy="4867868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5943600" y="5468471"/>
            <a:ext cx="2895600" cy="1371600"/>
          </a:xfrm>
          <a:prstGeom prst="borderCallout1">
            <a:avLst>
              <a:gd name="adj1" fmla="val 7188"/>
              <a:gd name="adj2" fmla="val 1021"/>
              <a:gd name="adj3" fmla="val 3353"/>
              <a:gd name="adj4" fmla="val -6324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Needs a function that takes 1 argument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(filter predicate 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L) </a:t>
            </a:r>
            <a:b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cs typeface="Courier New" panose="02070309020205020404" pitchFamily="49" charset="0"/>
              </a:rPr>
              <a:t>keeps </a:t>
            </a:r>
            <a:r>
              <a:rPr lang="en-US" b="1" dirty="0">
                <a:cs typeface="Courier New" panose="02070309020205020404" pitchFamily="49" charset="0"/>
              </a:rPr>
              <a:t>elements that return true</a:t>
            </a:r>
            <a:endParaRPr lang="en-US" b="1" dirty="0" smtClean="0"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First argument 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predicate </a:t>
            </a:r>
            <a:r>
              <a:rPr lang="en-US" dirty="0" smtClean="0"/>
              <a:t>is a function</a:t>
            </a:r>
          </a:p>
          <a:p>
            <a:r>
              <a:rPr lang="en-US" dirty="0" smtClean="0"/>
              <a:t>Second argument </a:t>
            </a:r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dirty="0" smtClean="0"/>
              <a:t>is a list</a:t>
            </a:r>
          </a:p>
          <a:p>
            <a:r>
              <a:rPr lang="en-US" dirty="0" smtClean="0"/>
              <a:t>Returns a list that only contains the elements in 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 smtClean="0"/>
              <a:t> that return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#t</a:t>
            </a:r>
            <a:r>
              <a:rPr lang="en-US" dirty="0" smtClean="0"/>
              <a:t> (or a true value) if passed as the input to 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predicate </a:t>
            </a:r>
            <a:endParaRPr lang="en-US" dirty="0"/>
          </a:p>
        </p:txBody>
      </p:sp>
      <p:pic>
        <p:nvPicPr>
          <p:cNvPr id="4" name="Picture 5" descr="figure: k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" b="7652"/>
          <a:stretch>
            <a:fillRect/>
          </a:stretch>
        </p:blipFill>
        <p:spPr bwMode="auto">
          <a:xfrm>
            <a:off x="4800600" y="4800600"/>
            <a:ext cx="40528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9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(sort L predicate)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514725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012" y="2947988"/>
            <a:ext cx="53340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89" y="4876800"/>
            <a:ext cx="578167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81274"/>
            <a:ext cx="360997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-38100" y="381000"/>
            <a:ext cx="92202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(sort L predicate) </a:t>
            </a:r>
            <a:br>
              <a:rPr lang="en-US" b="1" dirty="0" smtClean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cs typeface="Courier New" panose="02070309020205020404" pitchFamily="49" charset="0"/>
              </a:rPr>
              <a:t>sorts the elements in 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dirty="0"/>
              <a:t>First argument 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</a:t>
            </a:r>
            <a:r>
              <a:rPr lang="en-US" dirty="0"/>
              <a:t>is a list</a:t>
            </a:r>
          </a:p>
          <a:p>
            <a:r>
              <a:rPr lang="en-US" dirty="0" smtClean="0"/>
              <a:t>Second argument 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predicate </a:t>
            </a:r>
            <a:r>
              <a:rPr lang="en-US" dirty="0" smtClean="0"/>
              <a:t>is a function that takes two arguments and returns true or false if the two elements are “in order” </a:t>
            </a:r>
          </a:p>
          <a:p>
            <a:r>
              <a:rPr lang="en-US" dirty="0" smtClean="0"/>
              <a:t>Returns a list in sorted order, based upon the results of passing pairs of values to </a:t>
            </a:r>
            <a:r>
              <a:rPr lang="en-US" b="1" dirty="0">
                <a:solidFill>
                  <a:srgbClr val="090B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predicate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6174447" cy="639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successfully install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What? Why?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tried – but was unsuccessful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 haven’t tried yet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(map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L) SOLUTION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280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5638800" y="2057400"/>
            <a:ext cx="3276600" cy="1066800"/>
          </a:xfrm>
          <a:prstGeom prst="borderCallout1">
            <a:avLst>
              <a:gd name="adj1" fmla="val 27"/>
              <a:gd name="adj2" fmla="val 16489"/>
              <a:gd name="adj3" fmla="val 654"/>
              <a:gd name="adj4" fmla="val 103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>
                <a:latin typeface="Courier New" pitchFamily="49" charset="0"/>
                <a:cs typeface="Courier New" pitchFamily="49" charset="0"/>
              </a:rPr>
              <a:t>map</a:t>
            </a:r>
          </a:p>
          <a:p>
            <a:pPr algn="ctr" eaLnBrk="1" hangingPunct="1">
              <a:defRPr/>
            </a:pPr>
            <a:r>
              <a:rPr lang="en-US" sz="2800" dirty="0"/>
              <a:t>(built into Racket)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60788" y="2613025"/>
            <a:ext cx="4191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68725" y="4191000"/>
            <a:ext cx="4191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08550" y="4664075"/>
            <a:ext cx="4826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ctrTitle"/>
          </p:nvPr>
        </p:nvSpPr>
        <p:spPr>
          <a:xfrm>
            <a:off x="685800" y="2732088"/>
            <a:ext cx="7772400" cy="1470025"/>
          </a:xfrm>
        </p:spPr>
        <p:txBody>
          <a:bodyPr/>
          <a:lstStyle/>
          <a:p>
            <a:r>
              <a:rPr lang="en-US" sz="6000" b="1" dirty="0" smtClean="0"/>
              <a:t>Binary Search Trees</a:t>
            </a:r>
            <a:r>
              <a:rPr lang="en-US" sz="13800" b="1" dirty="0" smtClean="0"/>
              <a:t/>
            </a:r>
            <a:br>
              <a:rPr lang="en-US" sz="13800" b="1" dirty="0" smtClean="0"/>
            </a:br>
            <a:r>
              <a:rPr lang="en-US" sz="13800" b="1" dirty="0" smtClean="0"/>
              <a:t>BSTs</a:t>
            </a:r>
            <a:br>
              <a:rPr lang="en-US" sz="13800" b="1" dirty="0" smtClean="0"/>
            </a:br>
            <a:r>
              <a:rPr lang="en-US" sz="4800" b="1" dirty="0" smtClean="0"/>
              <a:t>Practicing the </a:t>
            </a:r>
            <a:r>
              <a:rPr lang="en-US" sz="4800" b="1" u="sng" dirty="0" smtClean="0"/>
              <a:t>Algorithms</a:t>
            </a:r>
            <a:endParaRPr lang="en-US" sz="13800" b="1" u="sng" dirty="0" smtClean="0"/>
          </a:p>
        </p:txBody>
      </p:sp>
      <p:sp>
        <p:nvSpPr>
          <p:cNvPr id="3" name="Line Callout 1 2"/>
          <p:cNvSpPr/>
          <p:nvPr/>
        </p:nvSpPr>
        <p:spPr>
          <a:xfrm>
            <a:off x="228600" y="239713"/>
            <a:ext cx="7010400" cy="1055688"/>
          </a:xfrm>
          <a:prstGeom prst="borderCallout1">
            <a:avLst>
              <a:gd name="adj1" fmla="val 99496"/>
              <a:gd name="adj2" fmla="val 75849"/>
              <a:gd name="adj3" fmla="val 100058"/>
              <a:gd name="adj4" fmla="val 5324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In CS classes – sometimes you’re learning algorithms. You code them just to understand them better! </a:t>
            </a:r>
          </a:p>
        </p:txBody>
      </p:sp>
      <p:sp>
        <p:nvSpPr>
          <p:cNvPr id="4" name="Line Callout 1 3"/>
          <p:cNvSpPr/>
          <p:nvPr/>
        </p:nvSpPr>
        <p:spPr>
          <a:xfrm>
            <a:off x="2514600" y="5638800"/>
            <a:ext cx="6324600" cy="879809"/>
          </a:xfrm>
          <a:prstGeom prst="borderCallout1">
            <a:avLst>
              <a:gd name="adj1" fmla="val 99496"/>
              <a:gd name="adj2" fmla="val 75849"/>
              <a:gd name="adj3" fmla="val 100058"/>
              <a:gd name="adj4" fmla="val 5324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 smtClean="0"/>
              <a:t>Colleen’s definition of algorithm: </a:t>
            </a:r>
          </a:p>
          <a:p>
            <a:pPr algn="ctr">
              <a:defRPr/>
            </a:pPr>
            <a:r>
              <a:rPr lang="en-US" sz="2400" i="1" dirty="0" smtClean="0"/>
              <a:t>a (sometimes beautiful) way to solve a problem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31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 (BST) Example</a:t>
            </a:r>
            <a:endParaRPr lang="en-US" dirty="0"/>
          </a:p>
        </p:txBody>
      </p:sp>
      <p:pic>
        <p:nvPicPr>
          <p:cNvPr id="4" name="Picture 2" descr="File:Binary search tre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32460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 (BST) Example</a:t>
            </a:r>
            <a:endParaRPr lang="en-US" dirty="0"/>
          </a:p>
        </p:txBody>
      </p:sp>
      <p:pic>
        <p:nvPicPr>
          <p:cNvPr id="4" name="Picture 2" descr="File:Binary search tre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05074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600200" y="4572000"/>
            <a:ext cx="655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Each node has: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0, 1 or 2 children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All children in the left </a:t>
            </a:r>
            <a:r>
              <a:rPr lang="en-US" sz="2400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subtree</a:t>
            </a:r>
            <a:r>
              <a:rPr lang="en-US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are smaller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All children in the right </a:t>
            </a:r>
            <a:r>
              <a:rPr lang="en-US" sz="2400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subtree</a:t>
            </a:r>
            <a:r>
              <a:rPr lang="en-US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are larger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No duplicates are allowed</a:t>
            </a:r>
            <a:endParaRPr lang="en-US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1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 Tree (BST) Vocab</a:t>
            </a:r>
            <a:endParaRPr lang="en-US" dirty="0"/>
          </a:p>
        </p:txBody>
      </p:sp>
      <p:pic>
        <p:nvPicPr>
          <p:cNvPr id="4" name="Picture 2" descr="File:Binary search tre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810000" y="2133600"/>
            <a:ext cx="533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Root </a:t>
            </a:r>
            <a:r>
              <a:rPr lang="en-US" sz="28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– Node at the top of the tree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Subtree</a:t>
            </a:r>
            <a:r>
              <a:rPr lang="en-US" sz="2800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– a subset of the tree rooted at one node</a:t>
            </a:r>
            <a:endParaRPr lang="en-US" sz="2800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Leaf</a:t>
            </a:r>
            <a:r>
              <a:rPr lang="en-US" sz="28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– Node with no children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Height</a:t>
            </a:r>
            <a:r>
              <a:rPr lang="en-US" sz="28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- </a:t>
            </a:r>
            <a:r>
              <a:rPr lang="en-US" sz="2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number </a:t>
            </a:r>
            <a:r>
              <a:rPr 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of </a:t>
            </a:r>
            <a:r>
              <a:rPr lang="en-US" sz="3200" b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EDGES</a:t>
            </a:r>
            <a:r>
              <a:rPr lang="en-US" sz="3200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on </a:t>
            </a:r>
            <a:r>
              <a:rPr 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the </a:t>
            </a:r>
            <a:r>
              <a:rPr lang="en-US" sz="2000" b="1" dirty="0">
                <a:latin typeface="Arial" panose="020B0604020202020204" pitchFamily="34" charset="0"/>
                <a:ea typeface="MS PGothic" panose="020B0600070205080204" pitchFamily="34" charset="-128"/>
              </a:rPr>
              <a:t>longest</a:t>
            </a:r>
            <a:r>
              <a:rPr lang="en-US" sz="2000" dirty="0">
                <a:latin typeface="Arial" panose="020B0604020202020204" pitchFamily="34" charset="0"/>
                <a:ea typeface="MS PGothic" panose="020B0600070205080204" pitchFamily="34" charset="-128"/>
              </a:rPr>
              <a:t> path from root to a </a:t>
            </a:r>
            <a:r>
              <a:rPr lang="en-US" sz="2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leaf</a:t>
            </a:r>
            <a:endParaRPr lang="en-US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r>
              <a:rPr lang="en-US" dirty="0" smtClean="0">
                <a:latin typeface="Arial" panose="020B0604020202020204" pitchFamily="34" charset="0"/>
                <a:ea typeface="MS PGothic" panose="020B0600070205080204" pitchFamily="34" charset="-128"/>
              </a:rPr>
              <a:t>Note: what is the height of a tree with 1 node?</a:t>
            </a:r>
          </a:p>
        </p:txBody>
      </p:sp>
    </p:spTree>
    <p:extLst>
      <p:ext uri="{BB962C8B-B14F-4D97-AF65-F5344CB8AC3E}">
        <p14:creationId xmlns:p14="http://schemas.microsoft.com/office/powerpoint/2010/main" val="6542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/>
          <a:lstStyle/>
          <a:p>
            <a:r>
              <a:rPr lang="en-US" sz="8800" b="1" dirty="0" smtClean="0"/>
              <a:t>Binary Search Tree </a:t>
            </a:r>
            <a:br>
              <a:rPr lang="en-US" sz="8800" b="1" dirty="0" smtClean="0"/>
            </a:br>
            <a:r>
              <a:rPr lang="en-US" sz="8800" b="1" dirty="0" smtClean="0"/>
              <a:t>Insert &amp; Delete</a:t>
            </a:r>
            <a:br>
              <a:rPr lang="en-US" sz="8800" b="1" dirty="0" smtClean="0"/>
            </a:br>
            <a:r>
              <a:rPr lang="en-US" sz="3200" b="1" dirty="0" smtClean="0"/>
              <a:t>(homework 2)</a:t>
            </a:r>
          </a:p>
        </p:txBody>
      </p:sp>
    </p:spTree>
    <p:extLst>
      <p:ext uri="{BB962C8B-B14F-4D97-AF65-F5344CB8AC3E}">
        <p14:creationId xmlns:p14="http://schemas.microsoft.com/office/powerpoint/2010/main" val="15686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6509" r="28261" b="40552"/>
          <a:stretch>
            <a:fillRect/>
          </a:stretch>
        </p:blipFill>
        <p:spPr bwMode="auto">
          <a:xfrm>
            <a:off x="0" y="0"/>
            <a:ext cx="90678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38520" y="94320"/>
              <a:ext cx="8127720" cy="6528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520" y="86400"/>
                <a:ext cx="8148960" cy="65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9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6509" r="28261" b="40552"/>
          <a:stretch>
            <a:fillRect/>
          </a:stretch>
        </p:blipFill>
        <p:spPr bwMode="auto">
          <a:xfrm>
            <a:off x="0" y="0"/>
            <a:ext cx="90678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6600" y="333000"/>
              <a:ext cx="8529840" cy="6033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720" y="329040"/>
                <a:ext cx="8553960" cy="60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2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4788" y="-152400"/>
            <a:ext cx="8734425" cy="1143000"/>
          </a:xfrm>
        </p:spPr>
        <p:txBody>
          <a:bodyPr/>
          <a:lstStyle/>
          <a:p>
            <a:r>
              <a:rPr lang="en-US" b="1" dirty="0" smtClean="0"/>
              <a:t>Binary Search Tree FIND Algorithm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0513" y="868362"/>
            <a:ext cx="8648700" cy="4525963"/>
          </a:xfrm>
        </p:spPr>
        <p:txBody>
          <a:bodyPr/>
          <a:lstStyle/>
          <a:p>
            <a:r>
              <a:rPr lang="en-US" dirty="0" smtClean="0"/>
              <a:t>If you’re at a leaf – </a:t>
            </a:r>
            <a:r>
              <a:rPr lang="en-US" b="1" u="sng" dirty="0" smtClean="0"/>
              <a:t>it isn’t in the tree! </a:t>
            </a:r>
          </a:p>
          <a:p>
            <a:r>
              <a:rPr lang="en-US" dirty="0" smtClean="0"/>
              <a:t>If KEY is what we’re </a:t>
            </a:r>
            <a:r>
              <a:rPr lang="en-US" u="sng" dirty="0" smtClean="0"/>
              <a:t>looking for</a:t>
            </a:r>
            <a:r>
              <a:rPr lang="en-US" dirty="0" smtClean="0"/>
              <a:t> – </a:t>
            </a:r>
            <a:r>
              <a:rPr lang="en-US" b="1" u="sng" dirty="0" smtClean="0"/>
              <a:t>you found it!</a:t>
            </a:r>
          </a:p>
          <a:p>
            <a:r>
              <a:rPr lang="en-US" dirty="0" smtClean="0"/>
              <a:t>If what we’re </a:t>
            </a:r>
            <a:r>
              <a:rPr lang="en-US" u="sng" dirty="0" smtClean="0"/>
              <a:t>looking for</a:t>
            </a:r>
            <a:r>
              <a:rPr lang="en-US" dirty="0" smtClean="0"/>
              <a:t> is &lt; KEY – </a:t>
            </a:r>
            <a:r>
              <a:rPr lang="en-US" dirty="0" err="1" smtClean="0"/>
              <a:t>recurse</a:t>
            </a:r>
            <a:r>
              <a:rPr lang="en-US" dirty="0" smtClean="0"/>
              <a:t> LEFT</a:t>
            </a:r>
          </a:p>
          <a:p>
            <a:r>
              <a:rPr lang="en-US" dirty="0" smtClean="0"/>
              <a:t>If what we’re </a:t>
            </a:r>
            <a:r>
              <a:rPr lang="en-US" u="sng" dirty="0" smtClean="0"/>
              <a:t>looking for</a:t>
            </a:r>
            <a:r>
              <a:rPr lang="en-US" dirty="0" smtClean="0"/>
              <a:t> is &gt; KEY – </a:t>
            </a:r>
            <a:r>
              <a:rPr lang="en-US" dirty="0" err="1" smtClean="0"/>
              <a:t>recurse</a:t>
            </a:r>
            <a:r>
              <a:rPr lang="en-US" dirty="0" smtClean="0"/>
              <a:t> RIGHT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6375" y="3276600"/>
            <a:ext cx="8734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Binary Search Tree INSERT Algorithm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2100" y="4297363"/>
            <a:ext cx="8648700" cy="253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you’re at a leaf – </a:t>
            </a:r>
            <a:r>
              <a:rPr lang="en-US" b="1" u="sng" dirty="0" smtClean="0"/>
              <a:t>ADD IT!</a:t>
            </a:r>
          </a:p>
          <a:p>
            <a:r>
              <a:rPr lang="en-US" dirty="0" smtClean="0"/>
              <a:t>If KEY is what we’re </a:t>
            </a:r>
            <a:r>
              <a:rPr lang="en-US" u="sng" dirty="0" smtClean="0"/>
              <a:t>adding</a:t>
            </a:r>
            <a:r>
              <a:rPr lang="en-US" dirty="0" smtClean="0"/>
              <a:t> – </a:t>
            </a:r>
            <a:r>
              <a:rPr lang="en-US" b="1" u="sng" dirty="0" smtClean="0"/>
              <a:t>return the tree</a:t>
            </a:r>
          </a:p>
          <a:p>
            <a:r>
              <a:rPr lang="en-US" dirty="0" smtClean="0"/>
              <a:t>If what we’re </a:t>
            </a:r>
            <a:r>
              <a:rPr lang="en-US" u="sng" dirty="0" smtClean="0"/>
              <a:t>adding</a:t>
            </a:r>
            <a:r>
              <a:rPr lang="en-US" dirty="0" smtClean="0"/>
              <a:t> is &lt; KEY – </a:t>
            </a:r>
            <a:r>
              <a:rPr lang="en-US" dirty="0" err="1" smtClean="0"/>
              <a:t>recurse</a:t>
            </a:r>
            <a:r>
              <a:rPr lang="en-US" dirty="0" smtClean="0"/>
              <a:t> LEFT</a:t>
            </a:r>
          </a:p>
          <a:p>
            <a:r>
              <a:rPr lang="en-US" dirty="0" smtClean="0"/>
              <a:t>If what we’re </a:t>
            </a:r>
            <a:r>
              <a:rPr lang="en-US" u="sng" dirty="0" smtClean="0"/>
              <a:t>adding</a:t>
            </a:r>
            <a:r>
              <a:rPr lang="en-US" dirty="0" smtClean="0"/>
              <a:t> is &gt; KEY – </a:t>
            </a:r>
            <a:r>
              <a:rPr lang="en-US" dirty="0" err="1" smtClean="0"/>
              <a:t>recurse</a:t>
            </a:r>
            <a:r>
              <a:rPr lang="en-US" dirty="0" smtClean="0"/>
              <a:t> RIGHT</a:t>
            </a:r>
          </a:p>
          <a:p>
            <a:endParaRPr lang="en-US" dirty="0" smtClean="0"/>
          </a:p>
        </p:txBody>
      </p:sp>
      <p:sp>
        <p:nvSpPr>
          <p:cNvPr id="6" name="Line Callout 1 5"/>
          <p:cNvSpPr/>
          <p:nvPr/>
        </p:nvSpPr>
        <p:spPr>
          <a:xfrm>
            <a:off x="6400799" y="4179887"/>
            <a:ext cx="2538413" cy="620713"/>
          </a:xfrm>
          <a:prstGeom prst="borderCallout1">
            <a:avLst>
              <a:gd name="adj1" fmla="val 277241"/>
              <a:gd name="adj2" fmla="val 62919"/>
              <a:gd name="adj3" fmla="val 101326"/>
              <a:gd name="adj4" fmla="val 91955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 little more complicated than it looks!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6509" r="28261" b="40552"/>
          <a:stretch>
            <a:fillRect/>
          </a:stretch>
        </p:blipFill>
        <p:spPr bwMode="auto">
          <a:xfrm>
            <a:off x="0" y="0"/>
            <a:ext cx="90678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202520" y="2182320"/>
              <a:ext cx="2188440" cy="4003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1720" y="2175840"/>
                <a:ext cx="2211840" cy="40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5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04 –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and call functions that take a function as input</a:t>
            </a:r>
          </a:p>
          <a:p>
            <a:r>
              <a:rPr lang="en-US" dirty="0" smtClean="0"/>
              <a:t>Predict the behavior of binary search tree (BST) algorithms find, insert, &amp; delete.</a:t>
            </a:r>
          </a:p>
          <a:p>
            <a:r>
              <a:rPr lang="en-US" dirty="0" smtClean="0"/>
              <a:t>Write functions that takes a BST as input or return a BST.</a:t>
            </a:r>
          </a:p>
        </p:txBody>
      </p:sp>
    </p:spTree>
    <p:extLst>
      <p:ext uri="{BB962C8B-B14F-4D97-AF65-F5344CB8AC3E}">
        <p14:creationId xmlns:p14="http://schemas.microsoft.com/office/powerpoint/2010/main" val="20959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8" t="6509" r="28261" b="40552"/>
          <a:stretch>
            <a:fillRect/>
          </a:stretch>
        </p:blipFill>
        <p:spPr bwMode="auto">
          <a:xfrm>
            <a:off x="0" y="0"/>
            <a:ext cx="90678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49240" y="28080"/>
              <a:ext cx="5974560" cy="633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38800" y="16920"/>
                <a:ext cx="5997600" cy="63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33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4788" y="274638"/>
            <a:ext cx="8734425" cy="1143000"/>
          </a:xfrm>
        </p:spPr>
        <p:txBody>
          <a:bodyPr/>
          <a:lstStyle/>
          <a:p>
            <a:r>
              <a:rPr lang="en-US" b="1" smtClean="0"/>
              <a:t>Binary Search Tree Delete Algorithm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0513" y="1600200"/>
            <a:ext cx="8562975" cy="4525963"/>
          </a:xfrm>
        </p:spPr>
        <p:txBody>
          <a:bodyPr/>
          <a:lstStyle/>
          <a:p>
            <a:r>
              <a:rPr lang="en-US" dirty="0" smtClean="0"/>
              <a:t>No children – just delete</a:t>
            </a:r>
          </a:p>
          <a:p>
            <a:r>
              <a:rPr lang="en-US" dirty="0" smtClean="0"/>
              <a:t>One child – replace with child</a:t>
            </a:r>
          </a:p>
          <a:p>
            <a:r>
              <a:rPr lang="en-US" dirty="0" smtClean="0"/>
              <a:t>Two children? (</a:t>
            </a:r>
            <a:r>
              <a:rPr lang="en-US" dirty="0" err="1" smtClean="0"/>
              <a:t>Booo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Find the NEXT item (just bigger than node to delete)</a:t>
            </a:r>
          </a:p>
          <a:p>
            <a:pPr lvl="2"/>
            <a:r>
              <a:rPr lang="en-US" dirty="0" smtClean="0"/>
              <a:t>Smallest thing on right </a:t>
            </a:r>
            <a:r>
              <a:rPr lang="en-US" dirty="0" err="1" smtClean="0"/>
              <a:t>subtree</a:t>
            </a:r>
            <a:endParaRPr lang="en-US" dirty="0" smtClean="0"/>
          </a:p>
          <a:p>
            <a:pPr lvl="1"/>
            <a:r>
              <a:rPr lang="en-US" dirty="0" smtClean="0"/>
              <a:t>Call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the NEXT item</a:t>
            </a:r>
          </a:p>
          <a:p>
            <a:pPr lvl="1"/>
            <a:r>
              <a:rPr lang="en-US" dirty="0" smtClean="0"/>
              <a:t>Put the NEXT item to replace the original node</a:t>
            </a:r>
          </a:p>
          <a:p>
            <a:endParaRPr lang="en-US" dirty="0" smtClean="0"/>
          </a:p>
        </p:txBody>
      </p:sp>
      <p:sp>
        <p:nvSpPr>
          <p:cNvPr id="4" name="Line Callout 1 3"/>
          <p:cNvSpPr/>
          <p:nvPr/>
        </p:nvSpPr>
        <p:spPr>
          <a:xfrm>
            <a:off x="290513" y="5668963"/>
            <a:ext cx="7634287" cy="914400"/>
          </a:xfrm>
          <a:prstGeom prst="borderCallout1">
            <a:avLst>
              <a:gd name="adj1" fmla="val -115741"/>
              <a:gd name="adj2" fmla="val 9761"/>
              <a:gd name="adj3" fmla="val -2182"/>
              <a:gd name="adj4" fmla="val 90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This is recursion!!! </a:t>
            </a:r>
          </a:p>
          <a:p>
            <a:pPr algn="ctr">
              <a:defRPr/>
            </a:pPr>
            <a:r>
              <a:rPr lang="en-US" sz="2800" dirty="0" smtClean="0"/>
              <a:t>Why won’t this be an infinite loop? (it won’t be)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6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 9, 2, 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8229600" cy="2857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http://en.wikipedia.org/wiki/File:Binary_search_tree.svg</a:t>
            </a:r>
            <a:endParaRPr lang="en-US" sz="1800" dirty="0"/>
          </a:p>
        </p:txBody>
      </p:sp>
      <p:pic>
        <p:nvPicPr>
          <p:cNvPr id="1026" name="Picture 2" descr="File:Binary search tre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889612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old height was:  _______ The new height is:</a:t>
            </a:r>
            <a:r>
              <a:rPr lang="en-US" sz="2800" dirty="0"/>
              <a:t> _______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969640" y="2415600"/>
              <a:ext cx="5090400" cy="3961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0640" y="2411640"/>
                <a:ext cx="5101920" cy="39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0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4, 1,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8229600" cy="2857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http://en.wikipedia.org/wiki/File:Binary_search_tree.svg</a:t>
            </a:r>
            <a:endParaRPr lang="en-US" sz="1800" dirty="0"/>
          </a:p>
        </p:txBody>
      </p:sp>
      <p:pic>
        <p:nvPicPr>
          <p:cNvPr id="5" name="Picture 2" descr="File:Binary search tre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8229600" cy="2857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http://en.wikipedia.org/wiki/File:Binary_search_tree.svg</a:t>
            </a:r>
            <a:endParaRPr lang="en-US" sz="1800" dirty="0"/>
          </a:p>
        </p:txBody>
      </p:sp>
      <p:pic>
        <p:nvPicPr>
          <p:cNvPr id="5" name="Picture 2" descr="File:Binary search tre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8229600" cy="2857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http://en.wikipedia.org/wiki/File:Binary_search_tree.svg</a:t>
            </a:r>
            <a:endParaRPr lang="en-US" sz="1800" dirty="0"/>
          </a:p>
        </p:txBody>
      </p:sp>
      <p:pic>
        <p:nvPicPr>
          <p:cNvPr id="5" name="Picture 2" descr="File:Binary search tre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55738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Determine an order that I could have added these numbers to the tree</a:t>
            </a:r>
            <a:endParaRPr lang="en-US" sz="4000" dirty="0"/>
          </a:p>
        </p:txBody>
      </p:sp>
      <p:pic>
        <p:nvPicPr>
          <p:cNvPr id="4" name="Picture 2" descr="File:Binary search tre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How’s it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Got the first one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Got the first and second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Got the first, second, and third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Got the all of </a:t>
            </a:r>
            <a:r>
              <a:rPr lang="en-US" dirty="0" err="1" smtClean="0"/>
              <a:t>em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Stuck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42280" y="5976720"/>
              <a:ext cx="54360" cy="1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760" y="5974200"/>
                <a:ext cx="59760" cy="2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2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1551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Solutions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9617"/>
            <a:ext cx="2371725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409617"/>
            <a:ext cx="27432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1384551"/>
            <a:ext cx="2981325" cy="291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114800"/>
            <a:ext cx="2533851" cy="25908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676400" y="533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We could add: </a:t>
            </a:r>
          </a:p>
          <a:p>
            <a:r>
              <a:rPr lang="en-US" sz="3200" dirty="0" smtClean="0"/>
              <a:t>8, 3, 1, 6, 4, 7, 10, 14, 13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79880" y="2175840"/>
              <a:ext cx="6791040" cy="3543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440" y="2169360"/>
                <a:ext cx="6813000" cy="35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2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470025"/>
          </a:xfrm>
        </p:spPr>
        <p:txBody>
          <a:bodyPr/>
          <a:lstStyle/>
          <a:p>
            <a:r>
              <a:rPr lang="en-US" sz="8800" b="1" dirty="0" smtClean="0"/>
              <a:t>Keys &amp; Values</a:t>
            </a:r>
            <a:br>
              <a:rPr lang="en-US" sz="8800" b="1" dirty="0" smtClean="0"/>
            </a:br>
            <a:r>
              <a:rPr lang="en-US" sz="3200" b="1" dirty="0" smtClean="0"/>
              <a:t>In association lists &amp; BSTs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228600" y="4419600"/>
            <a:ext cx="2847975" cy="1143000"/>
          </a:xfrm>
          <a:prstGeom prst="borderCallout1">
            <a:avLst>
              <a:gd name="adj1" fmla="val -2585"/>
              <a:gd name="adj2" fmla="val 8110"/>
              <a:gd name="adj3" fmla="val -136633"/>
              <a:gd name="adj4" fmla="val 4080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Courier New" pitchFamily="49" charset="0"/>
              </a:rPr>
              <a:t>Something we want to use to look something else up</a:t>
            </a:r>
            <a:endParaRPr lang="en-US" sz="2400" dirty="0"/>
          </a:p>
        </p:txBody>
      </p:sp>
      <p:sp>
        <p:nvSpPr>
          <p:cNvPr id="4" name="Line Callout 1 3"/>
          <p:cNvSpPr/>
          <p:nvPr/>
        </p:nvSpPr>
        <p:spPr>
          <a:xfrm>
            <a:off x="5334000" y="4419600"/>
            <a:ext cx="2847975" cy="1143000"/>
          </a:xfrm>
          <a:prstGeom prst="borderCallout1">
            <a:avLst>
              <a:gd name="adj1" fmla="val -461"/>
              <a:gd name="adj2" fmla="val 83121"/>
              <a:gd name="adj3" fmla="val -136633"/>
              <a:gd name="adj4" fmla="val 4080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cs typeface="Courier New" pitchFamily="49" charset="0"/>
              </a:rPr>
              <a:t>Something we want to look 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80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990600" y="5943600"/>
            <a:ext cx="746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Helen Greiner, co-founder and CEO of iRobot (</a:t>
            </a:r>
            <a:r>
              <a:rPr lang="en-US" sz="1800" b="1" i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at left in each image</a:t>
            </a:r>
            <a:r>
              <a:rPr lang="en-US" sz="1800" b="1">
                <a:solidFill>
                  <a:srgbClr val="008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!)</a:t>
            </a:r>
          </a:p>
        </p:txBody>
      </p:sp>
      <p:pic>
        <p:nvPicPr>
          <p:cNvPr id="216068" name="Picture 4" descr="http://students.egfi-k12.org/wp-content/uploads/2007/08/Helen-Greiner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457200"/>
            <a:ext cx="3505200" cy="5257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9138" name="Picture 2" descr="http://www.theage.com.au/ffximage/2005/04/25/next_robot2_apr26,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609600"/>
            <a:ext cx="3251200" cy="4876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7620000" y="5257800"/>
            <a:ext cx="12954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 dirty="0">
                <a:solidFill>
                  <a:srgbClr val="090BF3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running Scheme!</a:t>
            </a:r>
          </a:p>
        </p:txBody>
      </p:sp>
      <p:cxnSp>
        <p:nvCxnSpPr>
          <p:cNvPr id="6150" name="Straight Arrow Connector 7"/>
          <p:cNvCxnSpPr>
            <a:cxnSpLocks noChangeShapeType="1"/>
          </p:cNvCxnSpPr>
          <p:nvPr/>
        </p:nvCxnSpPr>
        <p:spPr bwMode="auto">
          <a:xfrm rot="16200000" flipV="1">
            <a:off x="7239000" y="4495800"/>
            <a:ext cx="1219200" cy="457200"/>
          </a:xfrm>
          <a:prstGeom prst="straightConnector1">
            <a:avLst/>
          </a:prstGeom>
          <a:noFill/>
          <a:ln w="38100">
            <a:solidFill>
              <a:srgbClr val="090B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of an </a:t>
            </a:r>
            <a:r>
              <a:rPr lang="en-US" altLang="en-US" b="1" smtClean="0"/>
              <a:t>Association List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44613"/>
            <a:ext cx="58483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32099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3362325" y="4876800"/>
            <a:ext cx="5629275" cy="990600"/>
          </a:xfrm>
          <a:prstGeom prst="borderCallout1">
            <a:avLst>
              <a:gd name="adj1" fmla="val -2585"/>
              <a:gd name="adj2" fmla="val 8110"/>
              <a:gd name="adj3" fmla="val -113678"/>
              <a:gd name="adj4" fmla="val -356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A list with 7 elements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(each of which is a list of 2 elements)</a:t>
            </a:r>
            <a:endParaRPr lang="en-US" sz="2400" dirty="0"/>
          </a:p>
        </p:txBody>
      </p:sp>
      <p:sp>
        <p:nvSpPr>
          <p:cNvPr id="10" name="Line Callout 1 9"/>
          <p:cNvSpPr/>
          <p:nvPr/>
        </p:nvSpPr>
        <p:spPr>
          <a:xfrm>
            <a:off x="333375" y="2124075"/>
            <a:ext cx="2847975" cy="1143000"/>
          </a:xfrm>
          <a:prstGeom prst="borderCallout1">
            <a:avLst>
              <a:gd name="adj1" fmla="val -2585"/>
              <a:gd name="adj2" fmla="val 8110"/>
              <a:gd name="adj3" fmla="val -704"/>
              <a:gd name="adj4" fmla="val 160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An </a:t>
            </a:r>
            <a:r>
              <a:rPr lang="en-US" sz="2400" b="1" dirty="0">
                <a:cs typeface="Courier New" pitchFamily="49" charset="0"/>
              </a:rPr>
              <a:t>“Association List”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is always a list of lists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(or empty)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58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alt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76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"swim" colleens-day)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'("swim" 60)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tv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colleens-day)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'("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tv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 60)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(</a:t>
            </a:r>
            <a:r>
              <a:rPr lang="en-US" alt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"eat spam" colleens-day)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#f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13225"/>
            <a:ext cx="275272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295400" y="4962525"/>
            <a:ext cx="4800600" cy="1487488"/>
          </a:xfrm>
          <a:prstGeom prst="borderCallout1">
            <a:avLst>
              <a:gd name="adj1" fmla="val 167"/>
              <a:gd name="adj2" fmla="val 10100"/>
              <a:gd name="adj3" fmla="val -704"/>
              <a:gd name="adj4" fmla="val 1608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assoc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Returns the first list</a:t>
            </a:r>
            <a:endParaRPr lang="en-US" sz="2400" i="1" dirty="0">
              <a:cs typeface="Courier New" pitchFamily="49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cs typeface="Courier New" pitchFamily="49" charset="0"/>
              </a:rPr>
              <a:t> that starts with the first argument.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80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9"/>
          <p:cNvSpPr>
            <a:spLocks noChangeArrowheads="1"/>
          </p:cNvSpPr>
          <p:nvPr/>
        </p:nvSpPr>
        <p:spPr bwMode="auto">
          <a:xfrm>
            <a:off x="588963" y="166688"/>
            <a:ext cx="45958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Lists' </a:t>
            </a:r>
            <a:r>
              <a:rPr lang="en-US" sz="4200" i="1"/>
              <a:t>disadvantages</a:t>
            </a:r>
            <a:endParaRPr lang="en-US" sz="4200"/>
          </a:p>
        </p:txBody>
      </p:sp>
      <p:grpSp>
        <p:nvGrpSpPr>
          <p:cNvPr id="35843" name="Group 40"/>
          <p:cNvGrpSpPr>
            <a:grpSpLocks/>
          </p:cNvGrpSpPr>
          <p:nvPr/>
        </p:nvGrpSpPr>
        <p:grpSpPr bwMode="auto">
          <a:xfrm>
            <a:off x="392113" y="990600"/>
            <a:ext cx="5170487" cy="228600"/>
            <a:chOff x="295" y="1311"/>
            <a:chExt cx="5177" cy="114"/>
          </a:xfrm>
        </p:grpSpPr>
        <p:sp>
          <p:nvSpPr>
            <p:cNvPr id="35857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858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pic>
        <p:nvPicPr>
          <p:cNvPr id="358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31035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ounded Rectangle 41"/>
          <p:cNvSpPr>
            <a:spLocks noChangeArrowheads="1"/>
          </p:cNvSpPr>
          <p:nvPr/>
        </p:nvSpPr>
        <p:spPr bwMode="auto">
          <a:xfrm>
            <a:off x="533400" y="36576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Mo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Mermaids</a:t>
            </a:r>
          </a:p>
          <a:p>
            <a:pPr eaLnBrk="1" hangingPunct="1"/>
            <a:r>
              <a:rPr lang="en-US"/>
              <a:t>909-555-SWIM</a:t>
            </a:r>
          </a:p>
        </p:txBody>
      </p:sp>
      <p:sp>
        <p:nvSpPr>
          <p:cNvPr id="35846" name="Rounded Rectangle 42"/>
          <p:cNvSpPr>
            <a:spLocks noChangeArrowheads="1"/>
          </p:cNvSpPr>
          <p:nvPr/>
        </p:nvSpPr>
        <p:spPr bwMode="auto">
          <a:xfrm>
            <a:off x="533400" y="25908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Fran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Foto</a:t>
            </a:r>
          </a:p>
          <a:p>
            <a:pPr eaLnBrk="1" hangingPunct="1"/>
            <a:r>
              <a:rPr lang="en-US"/>
              <a:t>909-555-FOTO</a:t>
            </a:r>
          </a:p>
        </p:txBody>
      </p:sp>
      <p:sp>
        <p:nvSpPr>
          <p:cNvPr id="35847" name="Rounded Rectangle 43"/>
          <p:cNvSpPr>
            <a:spLocks noChangeArrowheads="1"/>
          </p:cNvSpPr>
          <p:nvPr/>
        </p:nvSpPr>
        <p:spPr bwMode="auto">
          <a:xfrm>
            <a:off x="533400" y="15240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</a:rPr>
              <a:t>AAA Aardvark Training</a:t>
            </a:r>
          </a:p>
          <a:p>
            <a:pPr eaLnBrk="1" hangingPunct="1"/>
            <a:r>
              <a:rPr lang="en-US"/>
              <a:t>909-555-NICE</a:t>
            </a:r>
          </a:p>
        </p:txBody>
      </p:sp>
      <p:sp>
        <p:nvSpPr>
          <p:cNvPr id="35848" name="Rounded Rectangle 44"/>
          <p:cNvSpPr>
            <a:spLocks noChangeArrowheads="1"/>
          </p:cNvSpPr>
          <p:nvPr/>
        </p:nvSpPr>
        <p:spPr bwMode="auto">
          <a:xfrm>
            <a:off x="533400" y="47244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Pam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Pretzels</a:t>
            </a:r>
          </a:p>
          <a:p>
            <a:pPr eaLnBrk="1" hangingPunct="1"/>
            <a:r>
              <a:rPr lang="en-US"/>
              <a:t>909-555-PRZL</a:t>
            </a:r>
          </a:p>
        </p:txBody>
      </p:sp>
      <p:sp>
        <p:nvSpPr>
          <p:cNvPr id="35849" name="Rounded Rectangle 45"/>
          <p:cNvSpPr>
            <a:spLocks noChangeArrowheads="1"/>
          </p:cNvSpPr>
          <p:nvPr/>
        </p:nvSpPr>
        <p:spPr bwMode="auto">
          <a:xfrm>
            <a:off x="533400" y="57912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</a:rPr>
              <a:t>Zyzzyva Exterminators</a:t>
            </a:r>
          </a:p>
          <a:p>
            <a:pPr eaLnBrk="1" hangingPunct="1"/>
            <a:r>
              <a:rPr lang="en-US"/>
              <a:t>909-555-GONE</a:t>
            </a:r>
          </a:p>
        </p:txBody>
      </p:sp>
      <p:cxnSp>
        <p:nvCxnSpPr>
          <p:cNvPr id="35850" name="Straight Arrow Connector 49"/>
          <p:cNvCxnSpPr>
            <a:cxnSpLocks noChangeShapeType="1"/>
          </p:cNvCxnSpPr>
          <p:nvPr/>
        </p:nvCxnSpPr>
        <p:spPr bwMode="auto">
          <a:xfrm rot="5400000">
            <a:off x="1219201" y="4419600"/>
            <a:ext cx="38100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Left Arrow 55"/>
          <p:cNvSpPr>
            <a:spLocks noChangeArrowheads="1"/>
          </p:cNvSpPr>
          <p:nvPr/>
        </p:nvSpPr>
        <p:spPr bwMode="auto">
          <a:xfrm>
            <a:off x="2819400" y="1604963"/>
            <a:ext cx="739775" cy="212725"/>
          </a:xfrm>
          <a:prstGeom prst="leftArrow">
            <a:avLst>
              <a:gd name="adj1" fmla="val 50000"/>
              <a:gd name="adj2" fmla="val 50007"/>
            </a:avLst>
          </a:prstGeom>
          <a:solidFill>
            <a:srgbClr val="090BF3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52" name="Left Arrow 58"/>
          <p:cNvSpPr>
            <a:spLocks noChangeArrowheads="1"/>
          </p:cNvSpPr>
          <p:nvPr/>
        </p:nvSpPr>
        <p:spPr bwMode="auto">
          <a:xfrm>
            <a:off x="2819400" y="2001838"/>
            <a:ext cx="739775" cy="212725"/>
          </a:xfrm>
          <a:prstGeom prst="leftArrow">
            <a:avLst>
              <a:gd name="adj1" fmla="val 50000"/>
              <a:gd name="adj2" fmla="val 50055"/>
            </a:avLst>
          </a:prstGeom>
          <a:solidFill>
            <a:schemeClr val="tx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5853" name="TextBox 59"/>
          <p:cNvSpPr txBox="1">
            <a:spLocks noChangeArrowheads="1"/>
          </p:cNvSpPr>
          <p:nvPr/>
        </p:nvSpPr>
        <p:spPr bwMode="auto">
          <a:xfrm>
            <a:off x="3895725" y="144780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key</a:t>
            </a:r>
          </a:p>
        </p:txBody>
      </p:sp>
      <p:sp>
        <p:nvSpPr>
          <p:cNvPr id="35854" name="TextBox 60"/>
          <p:cNvSpPr txBox="1">
            <a:spLocks noChangeArrowheads="1"/>
          </p:cNvSpPr>
          <p:nvPr/>
        </p:nvSpPr>
        <p:spPr bwMode="auto">
          <a:xfrm>
            <a:off x="3789363" y="19050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value</a:t>
            </a:r>
          </a:p>
        </p:txBody>
      </p:sp>
      <p:sp>
        <p:nvSpPr>
          <p:cNvPr id="35855" name="TextBox 60"/>
          <p:cNvSpPr txBox="1">
            <a:spLocks noChangeArrowheads="1"/>
          </p:cNvSpPr>
          <p:nvPr/>
        </p:nvSpPr>
        <p:spPr bwMode="auto">
          <a:xfrm>
            <a:off x="6248400" y="2724150"/>
            <a:ext cx="21701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latin typeface="Times New Roman" panose="02020603050405020304" pitchFamily="18" charset="0"/>
                <a:ea typeface="MS PGothic" panose="020B0600070205080204" pitchFamily="34" charset="-128"/>
              </a:rPr>
              <a:t>phone books hold the </a:t>
            </a:r>
            <a:r>
              <a:rPr lang="en-US" sz="1500" b="1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key</a:t>
            </a:r>
          </a:p>
        </p:txBody>
      </p:sp>
      <p:sp>
        <p:nvSpPr>
          <p:cNvPr id="35856" name="Rectangle 10"/>
          <p:cNvSpPr>
            <a:spLocks noChangeArrowheads="1"/>
          </p:cNvSpPr>
          <p:nvPr/>
        </p:nvSpPr>
        <p:spPr bwMode="auto">
          <a:xfrm>
            <a:off x="3429000" y="4038600"/>
            <a:ext cx="449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If we use </a:t>
            </a:r>
            <a:r>
              <a:rPr lang="en-US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have to look at EACH entry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until we get to that entry! 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3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9"/>
          <p:cNvSpPr>
            <a:spLocks noChangeArrowheads="1"/>
          </p:cNvSpPr>
          <p:nvPr/>
        </p:nvSpPr>
        <p:spPr bwMode="auto">
          <a:xfrm>
            <a:off x="1265238" y="166688"/>
            <a:ext cx="32448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Trees are fast!</a:t>
            </a:r>
          </a:p>
        </p:txBody>
      </p:sp>
      <p:grpSp>
        <p:nvGrpSpPr>
          <p:cNvPr id="36867" name="Group 40"/>
          <p:cNvGrpSpPr>
            <a:grpSpLocks/>
          </p:cNvGrpSpPr>
          <p:nvPr/>
        </p:nvGrpSpPr>
        <p:grpSpPr bwMode="auto">
          <a:xfrm>
            <a:off x="392113" y="990600"/>
            <a:ext cx="5170487" cy="228600"/>
            <a:chOff x="295" y="1311"/>
            <a:chExt cx="5177" cy="114"/>
          </a:xfrm>
        </p:grpSpPr>
        <p:sp>
          <p:nvSpPr>
            <p:cNvPr id="36888" name="Rectangle 41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889" name="Rectangle 42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6868" name="Rounded Rectangle 41"/>
          <p:cNvSpPr>
            <a:spLocks noChangeArrowheads="1"/>
          </p:cNvSpPr>
          <p:nvPr/>
        </p:nvSpPr>
        <p:spPr bwMode="auto">
          <a:xfrm>
            <a:off x="3646488" y="3111500"/>
            <a:ext cx="2144712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Mo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Mermaids</a:t>
            </a:r>
          </a:p>
          <a:p>
            <a:pPr eaLnBrk="1" hangingPunct="1"/>
            <a:r>
              <a:rPr lang="en-US"/>
              <a:t>909-555-SWIM</a:t>
            </a:r>
          </a:p>
        </p:txBody>
      </p:sp>
      <p:sp>
        <p:nvSpPr>
          <p:cNvPr id="36869" name="Rounded Rectangle 42"/>
          <p:cNvSpPr>
            <a:spLocks noChangeArrowheads="1"/>
          </p:cNvSpPr>
          <p:nvPr/>
        </p:nvSpPr>
        <p:spPr bwMode="auto">
          <a:xfrm>
            <a:off x="1905000" y="44196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Fran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Foto</a:t>
            </a:r>
          </a:p>
          <a:p>
            <a:pPr eaLnBrk="1" hangingPunct="1"/>
            <a:r>
              <a:rPr lang="en-US"/>
              <a:t>909-555-FOTO</a:t>
            </a:r>
          </a:p>
        </p:txBody>
      </p:sp>
      <p:sp>
        <p:nvSpPr>
          <p:cNvPr id="36870" name="Rounded Rectangle 43"/>
          <p:cNvSpPr>
            <a:spLocks noChangeArrowheads="1"/>
          </p:cNvSpPr>
          <p:nvPr/>
        </p:nvSpPr>
        <p:spPr bwMode="auto">
          <a:xfrm>
            <a:off x="163513" y="5727700"/>
            <a:ext cx="2144712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FF"/>
                </a:solidFill>
              </a:rPr>
              <a:t>AAA Aardvark Training</a:t>
            </a:r>
          </a:p>
          <a:p>
            <a:pPr eaLnBrk="1" hangingPunct="1"/>
            <a:r>
              <a:rPr lang="en-US"/>
              <a:t>909-555-NICE</a:t>
            </a:r>
          </a:p>
        </p:txBody>
      </p:sp>
      <p:sp>
        <p:nvSpPr>
          <p:cNvPr id="36871" name="Rounded Rectangle 44"/>
          <p:cNvSpPr>
            <a:spLocks noChangeArrowheads="1"/>
          </p:cNvSpPr>
          <p:nvPr/>
        </p:nvSpPr>
        <p:spPr bwMode="auto">
          <a:xfrm>
            <a:off x="5181600" y="44196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Pam</a:t>
            </a:r>
            <a:r>
              <a:rPr lang="ja-JP" altLang="en-US">
                <a:solidFill>
                  <a:srgbClr val="0000FF"/>
                </a:solidFill>
              </a:rPr>
              <a:t>’</a:t>
            </a:r>
            <a:r>
              <a:rPr lang="en-US" altLang="ja-JP">
                <a:solidFill>
                  <a:srgbClr val="0000FF"/>
                </a:solidFill>
              </a:rPr>
              <a:t>s Pretzels</a:t>
            </a:r>
          </a:p>
          <a:p>
            <a:pPr eaLnBrk="1" hangingPunct="1"/>
            <a:r>
              <a:rPr lang="en-US"/>
              <a:t>909-555-PRZL</a:t>
            </a:r>
          </a:p>
        </p:txBody>
      </p:sp>
      <p:sp>
        <p:nvSpPr>
          <p:cNvPr id="36872" name="Rounded Rectangle 45"/>
          <p:cNvSpPr>
            <a:spLocks noChangeArrowheads="1"/>
          </p:cNvSpPr>
          <p:nvPr/>
        </p:nvSpPr>
        <p:spPr bwMode="auto">
          <a:xfrm>
            <a:off x="6858000" y="5715000"/>
            <a:ext cx="2144713" cy="850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</a:rPr>
              <a:t>Zyzzyva Exterminators</a:t>
            </a:r>
          </a:p>
          <a:p>
            <a:pPr eaLnBrk="1" hangingPunct="1"/>
            <a:r>
              <a:rPr lang="en-US"/>
              <a:t>909-555-GONE</a:t>
            </a:r>
          </a:p>
        </p:txBody>
      </p:sp>
      <p:cxnSp>
        <p:nvCxnSpPr>
          <p:cNvPr id="36873" name="Straight Arrow Connector 47"/>
          <p:cNvCxnSpPr>
            <a:cxnSpLocks noChangeShapeType="1"/>
          </p:cNvCxnSpPr>
          <p:nvPr/>
        </p:nvCxnSpPr>
        <p:spPr bwMode="auto">
          <a:xfrm rot="10800000" flipV="1">
            <a:off x="3276600" y="3962400"/>
            <a:ext cx="9144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Arrow Connector 49"/>
          <p:cNvCxnSpPr>
            <a:cxnSpLocks noChangeShapeType="1"/>
          </p:cNvCxnSpPr>
          <p:nvPr/>
        </p:nvCxnSpPr>
        <p:spPr bwMode="auto">
          <a:xfrm>
            <a:off x="5181600" y="3962400"/>
            <a:ext cx="8382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Arrow Connector 51"/>
          <p:cNvCxnSpPr>
            <a:cxnSpLocks noChangeShapeType="1"/>
          </p:cNvCxnSpPr>
          <p:nvPr/>
        </p:nvCxnSpPr>
        <p:spPr bwMode="auto">
          <a:xfrm rot="10800000" flipV="1">
            <a:off x="2286000" y="5257800"/>
            <a:ext cx="3048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53"/>
          <p:cNvCxnSpPr>
            <a:cxnSpLocks noChangeShapeType="1"/>
          </p:cNvCxnSpPr>
          <p:nvPr/>
        </p:nvCxnSpPr>
        <p:spPr bwMode="auto">
          <a:xfrm>
            <a:off x="3276600" y="5257800"/>
            <a:ext cx="3810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55"/>
          <p:cNvCxnSpPr>
            <a:cxnSpLocks noChangeShapeType="1"/>
          </p:cNvCxnSpPr>
          <p:nvPr/>
        </p:nvCxnSpPr>
        <p:spPr bwMode="auto">
          <a:xfrm rot="10800000" flipV="1">
            <a:off x="5791200" y="5257800"/>
            <a:ext cx="304800" cy="2286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Arrow Connector 56"/>
          <p:cNvCxnSpPr>
            <a:cxnSpLocks noChangeShapeType="1"/>
          </p:cNvCxnSpPr>
          <p:nvPr/>
        </p:nvCxnSpPr>
        <p:spPr bwMode="auto">
          <a:xfrm>
            <a:off x="6781800" y="5257800"/>
            <a:ext cx="3810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Left Arrow 55"/>
          <p:cNvSpPr>
            <a:spLocks noChangeArrowheads="1"/>
          </p:cNvSpPr>
          <p:nvPr/>
        </p:nvSpPr>
        <p:spPr bwMode="auto">
          <a:xfrm>
            <a:off x="5638800" y="3276600"/>
            <a:ext cx="739775" cy="212725"/>
          </a:xfrm>
          <a:prstGeom prst="lef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1717E1"/>
              </a:gs>
              <a:gs pos="20000">
                <a:srgbClr val="1B1BDC"/>
              </a:gs>
              <a:gs pos="100000">
                <a:srgbClr val="1212A8"/>
              </a:gs>
            </a:gsLst>
            <a:lin ang="5400000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880" name="Left Arrow 58"/>
          <p:cNvSpPr>
            <a:spLocks noChangeArrowheads="1"/>
          </p:cNvSpPr>
          <p:nvPr/>
        </p:nvSpPr>
        <p:spPr bwMode="auto">
          <a:xfrm>
            <a:off x="5661025" y="3673475"/>
            <a:ext cx="739775" cy="212725"/>
          </a:xfrm>
          <a:prstGeom prst="leftArrow">
            <a:avLst>
              <a:gd name="adj1" fmla="val 50000"/>
              <a:gd name="adj2" fmla="val 5005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81" name="TextBox 59"/>
          <p:cNvSpPr txBox="1">
            <a:spLocks noChangeArrowheads="1"/>
          </p:cNvSpPr>
          <p:nvPr/>
        </p:nvSpPr>
        <p:spPr bwMode="auto">
          <a:xfrm>
            <a:off x="6400800" y="3119438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ja-JP" altLang="en-US" sz="2400" b="1">
                <a:latin typeface="Times New Roman" panose="02020603050405020304" pitchFamily="18" charset="0"/>
              </a:rPr>
              <a:t>“</a:t>
            </a:r>
            <a:r>
              <a:rPr lang="en-US" altLang="ja-JP" sz="2400" b="1">
                <a:latin typeface="Times New Roman" panose="02020603050405020304" pitchFamily="18" charset="0"/>
              </a:rPr>
              <a:t>key</a:t>
            </a:r>
            <a:r>
              <a:rPr lang="ja-JP" altLang="en-US" sz="2400" b="1">
                <a:latin typeface="Times New Roman" panose="02020603050405020304" pitchFamily="18" charset="0"/>
              </a:rPr>
              <a:t>”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6882" name="TextBox 60"/>
          <p:cNvSpPr txBox="1">
            <a:spLocks noChangeArrowheads="1"/>
          </p:cNvSpPr>
          <p:nvPr/>
        </p:nvSpPr>
        <p:spPr bwMode="auto">
          <a:xfrm>
            <a:off x="6477000" y="3576638"/>
            <a:ext cx="119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ja-JP" altLang="en-US" sz="2400" b="1">
                <a:latin typeface="Times New Roman" panose="02020603050405020304" pitchFamily="18" charset="0"/>
              </a:rPr>
              <a:t>“</a:t>
            </a:r>
            <a:r>
              <a:rPr lang="en-US" altLang="ja-JP" sz="2400" b="1">
                <a:latin typeface="Times New Roman" panose="02020603050405020304" pitchFamily="18" charset="0"/>
              </a:rPr>
              <a:t>value</a:t>
            </a:r>
            <a:r>
              <a:rPr lang="ja-JP" altLang="en-US" sz="2400" b="1">
                <a:latin typeface="Times New Roman" panose="02020603050405020304" pitchFamily="18" charset="0"/>
              </a:rPr>
              <a:t>”</a:t>
            </a:r>
            <a:endParaRPr lang="en-US" sz="2400" b="1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6883" name="Rectangle 84"/>
          <p:cNvSpPr>
            <a:spLocks noChangeArrowheads="1"/>
          </p:cNvSpPr>
          <p:nvPr/>
        </p:nvSpPr>
        <p:spPr bwMode="auto">
          <a:xfrm>
            <a:off x="5486400" y="5638800"/>
            <a:ext cx="53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???</a:t>
            </a:r>
          </a:p>
        </p:txBody>
      </p:sp>
      <p:sp>
        <p:nvSpPr>
          <p:cNvPr id="36884" name="Rectangle 85"/>
          <p:cNvSpPr>
            <a:spLocks noChangeArrowheads="1"/>
          </p:cNvSpPr>
          <p:nvPr/>
        </p:nvSpPr>
        <p:spPr bwMode="auto">
          <a:xfrm>
            <a:off x="3457575" y="5653088"/>
            <a:ext cx="53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???</a:t>
            </a:r>
          </a:p>
        </p:txBody>
      </p:sp>
      <p:sp>
        <p:nvSpPr>
          <p:cNvPr id="36885" name="Rectangle 10"/>
          <p:cNvSpPr>
            <a:spLocks noChangeArrowheads="1"/>
          </p:cNvSpPr>
          <p:nvPr/>
        </p:nvSpPr>
        <p:spPr bwMode="auto">
          <a:xfrm>
            <a:off x="533400" y="1371600"/>
            <a:ext cx="487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</a:rPr>
              <a:t>Idea: use our phone-book search to </a:t>
            </a:r>
            <a:r>
              <a:rPr lang="en-US" sz="2800" i="1">
                <a:solidFill>
                  <a:srgbClr val="000000"/>
                </a:solidFill>
                <a:latin typeface="Cambria" panose="02040503050406030204" pitchFamily="18" charset="0"/>
              </a:rPr>
              <a:t>structure </a:t>
            </a: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</a:rPr>
              <a:t>our data!</a:t>
            </a:r>
          </a:p>
        </p:txBody>
      </p:sp>
      <p:sp>
        <p:nvSpPr>
          <p:cNvPr id="36886" name="Rectangle 66"/>
          <p:cNvSpPr>
            <a:spLocks noChangeArrowheads="1"/>
          </p:cNvSpPr>
          <p:nvPr/>
        </p:nvSpPr>
        <p:spPr bwMode="auto">
          <a:xfrm>
            <a:off x="3505200" y="6324600"/>
            <a:ext cx="24098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90BF3"/>
                </a:solidFill>
                <a:latin typeface="Cambria" panose="02040503050406030204" pitchFamily="18" charset="0"/>
              </a:rPr>
              <a:t>How deep will this tree be?</a:t>
            </a:r>
            <a:endParaRPr lang="en-US" sz="1500">
              <a:solidFill>
                <a:srgbClr val="090BF3"/>
              </a:solidFill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6781800" y="166688"/>
            <a:ext cx="2057400" cy="2881312"/>
          </a:xfrm>
          <a:prstGeom prst="borderCallout1">
            <a:avLst>
              <a:gd name="adj1" fmla="val 99034"/>
              <a:gd name="adj2" fmla="val -51564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What do you use to look things up?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800" dirty="0"/>
              <a:t>Key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800" dirty="0"/>
              <a:t>Value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800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6656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2900" y="-228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REQUIRED</a:t>
            </a:r>
            <a:r>
              <a:rPr lang="en-US" b="1" dirty="0" smtClean="0"/>
              <a:t> </a:t>
            </a:r>
            <a:r>
              <a:rPr lang="en-US" dirty="0" smtClean="0"/>
              <a:t>Helper Functions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5334000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make-BST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key left right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)...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define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make-empty-BST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...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(define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make-BST-leaf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key) ...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emptyTree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tree) ...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define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leaf?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tree) ...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define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 tree) ...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define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leftTree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tree) ...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define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rightTree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tree) 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318" y="4443413"/>
            <a:ext cx="2527682" cy="24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Should return #t or #f depending upon if the key is in the tree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(find key tree)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Should return a new tree with the new key added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(insert key-to-add tree)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Should return a new tree where every key has been increased by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(add2 tree)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find-max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Should return the maximum key in the tree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(find-max tree)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338"/>
            <a:ext cx="9144000" cy="2849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665717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 your favorite media player you can…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25963"/>
          </a:xfrm>
        </p:spPr>
        <p:txBody>
          <a:bodyPr/>
          <a:lstStyle/>
          <a:p>
            <a:r>
              <a:rPr lang="en-US" dirty="0" smtClean="0"/>
              <a:t>Get the artist or length of any song in a list (map)</a:t>
            </a:r>
          </a:p>
          <a:p>
            <a:r>
              <a:rPr lang="en-US" dirty="0" smtClean="0"/>
              <a:t>Get a list of only the songs that match your criteria (filter)</a:t>
            </a:r>
          </a:p>
          <a:p>
            <a:r>
              <a:rPr lang="en-US" dirty="0" smtClean="0"/>
              <a:t>Organize the list of songs (sort)</a:t>
            </a:r>
          </a:p>
          <a:p>
            <a:r>
              <a:rPr lang="en-US" dirty="0" smtClean="0"/>
              <a:t>Combine multiple songs into a playlist (</a:t>
            </a:r>
            <a:r>
              <a:rPr lang="en-US" dirty="0" err="1" smtClean="0"/>
              <a:t>foldr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75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1504950" y="22860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2114550" y="2743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819150" y="28194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1200150" y="2667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962150" y="2667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1200150" y="3276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38200" y="288925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20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742950" y="3276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2495550" y="3200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524000" y="2362200"/>
            <a:ext cx="427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42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105025" y="28194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100</a:t>
            </a:r>
          </a:p>
        </p:txBody>
      </p:sp>
      <p:grpSp>
        <p:nvGrpSpPr>
          <p:cNvPr id="43022" name="Group 14"/>
          <p:cNvGrpSpPr>
            <a:grpSpLocks/>
          </p:cNvGrpSpPr>
          <p:nvPr/>
        </p:nvGrpSpPr>
        <p:grpSpPr bwMode="auto">
          <a:xfrm>
            <a:off x="1200150" y="3581400"/>
            <a:ext cx="533400" cy="685800"/>
            <a:chOff x="1056" y="1968"/>
            <a:chExt cx="336" cy="432"/>
          </a:xfrm>
        </p:grpSpPr>
        <p:sp>
          <p:nvSpPr>
            <p:cNvPr id="43053" name="Oval 1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54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Text Box 18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21</a:t>
              </a:r>
            </a:p>
          </p:txBody>
        </p:sp>
      </p:grpSp>
      <p:sp>
        <p:nvSpPr>
          <p:cNvPr id="43023" name="Text Box 19"/>
          <p:cNvSpPr txBox="1">
            <a:spLocks noChangeArrowheads="1"/>
          </p:cNvSpPr>
          <p:nvPr/>
        </p:nvSpPr>
        <p:spPr bwMode="auto">
          <a:xfrm>
            <a:off x="2362200" y="1676400"/>
            <a:ext cx="590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(find-max BT)</a:t>
            </a:r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  =  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(</a:t>
            </a:r>
            <a:r>
              <a:rPr lang="en-US">
                <a:solidFill>
                  <a:srgbClr val="090BF3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out</a:t>
            </a:r>
            <a:r>
              <a:rPr lang="en-US">
                <a:latin typeface="Times New Roman" panose="02020603050405020304" pitchFamily="18" charset="0"/>
                <a:ea typeface="MS PGothic" panose="020B0600070205080204" pitchFamily="34" charset="-128"/>
              </a:rPr>
              <a:t>) the largest of BST's elements   </a:t>
            </a:r>
            <a:endParaRPr lang="en-US" sz="24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43024" name="AutoShape 20"/>
          <p:cNvSpPr>
            <a:spLocks noChangeArrowheads="1"/>
          </p:cNvSpPr>
          <p:nvPr/>
        </p:nvSpPr>
        <p:spPr bwMode="auto">
          <a:xfrm rot="16200000" flipH="1">
            <a:off x="4098131" y="1261269"/>
            <a:ext cx="192088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9 h 21600"/>
              <a:gd name="T14" fmla="*/ 19020 w 21600"/>
              <a:gd name="T15" fmla="*/ 77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369"/>
                </a:lnTo>
                <a:cubicBezTo>
                  <a:pt x="5564" y="4369"/>
                  <a:pt x="0" y="7856"/>
                  <a:pt x="0" y="12158"/>
                </a:cubicBezTo>
                <a:lnTo>
                  <a:pt x="0" y="21600"/>
                </a:lnTo>
                <a:lnTo>
                  <a:pt x="3496" y="21600"/>
                </a:lnTo>
                <a:lnTo>
                  <a:pt x="3496" y="12158"/>
                </a:lnTo>
                <a:cubicBezTo>
                  <a:pt x="3496" y="9745"/>
                  <a:pt x="7495" y="7789"/>
                  <a:pt x="12427" y="7789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5" name="Group 21"/>
          <p:cNvGrpSpPr>
            <a:grpSpLocks/>
          </p:cNvGrpSpPr>
          <p:nvPr/>
        </p:nvGrpSpPr>
        <p:grpSpPr bwMode="auto">
          <a:xfrm>
            <a:off x="1504951" y="4267200"/>
            <a:ext cx="541338" cy="685800"/>
            <a:chOff x="1008" y="1968"/>
            <a:chExt cx="341" cy="432"/>
          </a:xfrm>
        </p:grpSpPr>
        <p:sp>
          <p:nvSpPr>
            <p:cNvPr id="43049" name="Oval 22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51" name="Line 24"/>
            <p:cNvSpPr>
              <a:spLocks noChangeShapeType="1"/>
            </p:cNvSpPr>
            <p:nvPr/>
          </p:nvSpPr>
          <p:spPr bwMode="auto">
            <a:xfrm flipH="1">
              <a:off x="1008" y="22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2" name="Text Box 25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35</a:t>
              </a:r>
            </a:p>
          </p:txBody>
        </p:sp>
      </p:grpSp>
      <p:sp>
        <p:nvSpPr>
          <p:cNvPr id="43026" name="Oval 26"/>
          <p:cNvSpPr>
            <a:spLocks noChangeArrowheads="1"/>
          </p:cNvSpPr>
          <p:nvPr/>
        </p:nvSpPr>
        <p:spPr bwMode="auto">
          <a:xfrm>
            <a:off x="2495550" y="3505200"/>
            <a:ext cx="457200" cy="4572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029" name="Text Box 29"/>
          <p:cNvSpPr txBox="1">
            <a:spLocks noChangeArrowheads="1"/>
          </p:cNvSpPr>
          <p:nvPr/>
        </p:nvSpPr>
        <p:spPr bwMode="auto">
          <a:xfrm>
            <a:off x="2505075" y="35909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600">
                <a:latin typeface="Times New Roman" panose="02020603050405020304" pitchFamily="18" charset="0"/>
                <a:ea typeface="MS PGothic" panose="020B0600070205080204" pitchFamily="34" charset="-128"/>
              </a:rPr>
              <a:t>211</a:t>
            </a:r>
          </a:p>
        </p:txBody>
      </p:sp>
      <p:grpSp>
        <p:nvGrpSpPr>
          <p:cNvPr id="43030" name="Group 30"/>
          <p:cNvGrpSpPr>
            <a:grpSpLocks/>
          </p:cNvGrpSpPr>
          <p:nvPr/>
        </p:nvGrpSpPr>
        <p:grpSpPr bwMode="auto">
          <a:xfrm>
            <a:off x="1200152" y="4953000"/>
            <a:ext cx="465138" cy="457200"/>
            <a:chOff x="1056" y="1968"/>
            <a:chExt cx="293" cy="288"/>
          </a:xfrm>
        </p:grpSpPr>
        <p:sp>
          <p:nvSpPr>
            <p:cNvPr id="43045" name="Oval 31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48" name="Text Box 34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25</a:t>
              </a:r>
            </a:p>
          </p:txBody>
        </p:sp>
      </p:grpSp>
      <p:grpSp>
        <p:nvGrpSpPr>
          <p:cNvPr id="43031" name="Group 35"/>
          <p:cNvGrpSpPr>
            <a:grpSpLocks/>
          </p:cNvGrpSpPr>
          <p:nvPr/>
        </p:nvGrpSpPr>
        <p:grpSpPr bwMode="auto">
          <a:xfrm>
            <a:off x="438152" y="3581400"/>
            <a:ext cx="465138" cy="457200"/>
            <a:chOff x="1056" y="1968"/>
            <a:chExt cx="293" cy="288"/>
          </a:xfrm>
        </p:grpSpPr>
        <p:sp>
          <p:nvSpPr>
            <p:cNvPr id="43041" name="Oval 36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44" name="Text Box 39"/>
            <p:cNvSpPr txBox="1">
              <a:spLocks noChangeArrowheads="1"/>
            </p:cNvSpPr>
            <p:nvPr/>
          </p:nvSpPr>
          <p:spPr bwMode="auto">
            <a:xfrm>
              <a:off x="1080" y="2016"/>
              <a:ext cx="2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Times New Roman" panose="02020603050405020304" pitchFamily="18" charset="0"/>
                  <a:ea typeface="MS PGothic" panose="020B0600070205080204" pitchFamily="34" charset="-128"/>
                </a:rPr>
                <a:t>12</a:t>
              </a:r>
            </a:p>
          </p:txBody>
        </p:sp>
      </p:grpSp>
      <p:sp>
        <p:nvSpPr>
          <p:cNvPr id="43032" name="Rectangle 40"/>
          <p:cNvSpPr>
            <a:spLocks noChangeArrowheads="1"/>
          </p:cNvSpPr>
          <p:nvPr/>
        </p:nvSpPr>
        <p:spPr bwMode="auto">
          <a:xfrm>
            <a:off x="1600200" y="136525"/>
            <a:ext cx="60991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00"/>
              <a:t>getting the </a:t>
            </a:r>
            <a:r>
              <a:rPr lang="en-US" sz="4200" i="1"/>
              <a:t>most </a:t>
            </a:r>
            <a:r>
              <a:rPr lang="en-US" sz="4200"/>
              <a:t>from BSTs</a:t>
            </a:r>
            <a:endParaRPr lang="en-US" sz="4200" i="1"/>
          </a:p>
        </p:txBody>
      </p:sp>
      <p:grpSp>
        <p:nvGrpSpPr>
          <p:cNvPr id="43033" name="Group 41"/>
          <p:cNvGrpSpPr>
            <a:grpSpLocks/>
          </p:cNvGrpSpPr>
          <p:nvPr/>
        </p:nvGrpSpPr>
        <p:grpSpPr bwMode="auto">
          <a:xfrm>
            <a:off x="392113" y="990600"/>
            <a:ext cx="8218487" cy="180975"/>
            <a:chOff x="295" y="1311"/>
            <a:chExt cx="5177" cy="114"/>
          </a:xfrm>
        </p:grpSpPr>
        <p:sp>
          <p:nvSpPr>
            <p:cNvPr id="43039" name="Rectangle 42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3040" name="Rectangle 43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43034" name="Rectangle 44"/>
          <p:cNvSpPr>
            <a:spLocks noChangeArrowheads="1"/>
          </p:cNvSpPr>
          <p:nvPr/>
        </p:nvSpPr>
        <p:spPr bwMode="auto">
          <a:xfrm>
            <a:off x="4056063" y="1358900"/>
            <a:ext cx="4754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         (</a:t>
            </a:r>
            <a:r>
              <a:rPr lang="en-US">
                <a:solidFill>
                  <a:srgbClr val="090BF3"/>
                </a:solidFill>
              </a:rPr>
              <a:t>in</a:t>
            </a:r>
            <a:r>
              <a:rPr lang="en-US"/>
              <a:t>)  a list representing a </a:t>
            </a:r>
            <a:r>
              <a:rPr lang="en-US" i="1"/>
              <a:t>non-empty </a:t>
            </a:r>
            <a:r>
              <a:rPr lang="en-US"/>
              <a:t>BST </a:t>
            </a:r>
          </a:p>
        </p:txBody>
      </p:sp>
      <p:sp>
        <p:nvSpPr>
          <p:cNvPr id="43035" name="Rectangle 45"/>
          <p:cNvSpPr>
            <a:spLocks noChangeArrowheads="1"/>
          </p:cNvSpPr>
          <p:nvPr/>
        </p:nvSpPr>
        <p:spPr bwMode="auto">
          <a:xfrm>
            <a:off x="3595688" y="2543175"/>
            <a:ext cx="50419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 dirty="0">
                <a:latin typeface="Courier New" panose="02070309020205020404" pitchFamily="49" charset="0"/>
              </a:rPr>
              <a:t>(define (find-max BT)</a:t>
            </a:r>
          </a:p>
          <a:p>
            <a:pPr eaLnBrk="1" hangingPunct="1"/>
            <a:r>
              <a:rPr lang="en-US" sz="2100" dirty="0">
                <a:solidFill>
                  <a:srgbClr val="090BF3"/>
                </a:solidFill>
                <a:latin typeface="Courier New" panose="02070309020205020404" pitchFamily="49" charset="0"/>
              </a:rPr>
              <a:t>  (let* (( root (first BT)  )</a:t>
            </a:r>
          </a:p>
          <a:p>
            <a:pPr eaLnBrk="1" hangingPunct="1"/>
            <a:r>
              <a:rPr lang="en-US" sz="2100" dirty="0">
                <a:solidFill>
                  <a:srgbClr val="090BF3"/>
                </a:solidFill>
                <a:latin typeface="Courier New" panose="02070309020205020404" pitchFamily="49" charset="0"/>
              </a:rPr>
              <a:t>         ( LEFT (second BT) )</a:t>
            </a:r>
          </a:p>
          <a:p>
            <a:pPr eaLnBrk="1" hangingPunct="1"/>
            <a:r>
              <a:rPr lang="en-US" sz="2100" dirty="0">
                <a:solidFill>
                  <a:srgbClr val="090BF3"/>
                </a:solidFill>
                <a:latin typeface="Courier New" panose="02070309020205020404" pitchFamily="49" charset="0"/>
              </a:rPr>
              <a:t>         ( RIGHT (third BT) ))</a:t>
            </a:r>
          </a:p>
          <a:p>
            <a:pPr eaLnBrk="1" hangingPunct="1"/>
            <a:r>
              <a:rPr lang="en-US" sz="2100" dirty="0">
                <a:latin typeface="Courier New" panose="02070309020205020404" pitchFamily="49" charset="0"/>
              </a:rPr>
              <a:t>    (</a:t>
            </a:r>
          </a:p>
        </p:txBody>
      </p:sp>
      <p:sp>
        <p:nvSpPr>
          <p:cNvPr id="43037" name="Rectangle 46"/>
          <p:cNvSpPr>
            <a:spLocks noChangeArrowheads="1"/>
          </p:cNvSpPr>
          <p:nvPr/>
        </p:nvSpPr>
        <p:spPr bwMode="auto">
          <a:xfrm>
            <a:off x="152400" y="1809750"/>
            <a:ext cx="14843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008000"/>
                </a:solidFill>
                <a:latin typeface="Cambria" panose="02040503050406030204" pitchFamily="18" charset="0"/>
              </a:rPr>
              <a:t>N = # of nodes</a:t>
            </a:r>
          </a:p>
        </p:txBody>
      </p:sp>
    </p:spTree>
    <p:extLst>
      <p:ext uri="{BB962C8B-B14F-4D97-AF65-F5344CB8AC3E}">
        <p14:creationId xmlns:p14="http://schemas.microsoft.com/office/powerpoint/2010/main" val="42891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Graphs</a:t>
            </a:r>
          </a:p>
        </p:txBody>
      </p:sp>
      <p:sp>
        <p:nvSpPr>
          <p:cNvPr id="39939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Trees become Graphs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7408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19600" y="2738438"/>
            <a:ext cx="655638" cy="23669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Types of Graphs</a:t>
            </a:r>
          </a:p>
        </p:txBody>
      </p:sp>
      <p:pic>
        <p:nvPicPr>
          <p:cNvPr id="43011" name="Picture 2" descr="http://icons.iconarchive.com/icons/fasticon/web-2/256/FaceBook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719263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67188"/>
            <a:ext cx="19812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876800" y="5087938"/>
            <a:ext cx="26670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Undirected</a:t>
            </a:r>
          </a:p>
          <a:p>
            <a:pPr>
              <a:defRPr/>
            </a:pPr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43014" name="Picture 4" descr="http://www.manchesterrag.com/images/twitter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719263"/>
            <a:ext cx="24415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 descr="http://cdn2.digitaltrends.com/wp-content/uploads/2011/04/twitter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3962400"/>
            <a:ext cx="29384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12913" y="5105400"/>
            <a:ext cx="26670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/>
              <a:t>Directed</a:t>
            </a:r>
          </a:p>
          <a:p>
            <a:pPr>
              <a:defRPr/>
            </a:pPr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4686300" y="6272213"/>
            <a:ext cx="3863975" cy="439737"/>
          </a:xfrm>
          <a:prstGeom prst="borderCallout1">
            <a:avLst>
              <a:gd name="adj1" fmla="val -100448"/>
              <a:gd name="adj2" fmla="val -20197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This vocab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36"/>
          <p:cNvGrpSpPr>
            <a:grpSpLocks/>
          </p:cNvGrpSpPr>
          <p:nvPr/>
        </p:nvGrpSpPr>
        <p:grpSpPr bwMode="auto">
          <a:xfrm>
            <a:off x="1958975" y="-76200"/>
            <a:ext cx="5508625" cy="5486400"/>
            <a:chOff x="1828800" y="685800"/>
            <a:chExt cx="5508650" cy="5486400"/>
          </a:xfrm>
        </p:grpSpPr>
        <p:pic>
          <p:nvPicPr>
            <p:cNvPr id="4507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9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05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3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685800"/>
              <a:ext cx="5486400" cy="54864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45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77" name="Picture 2" descr="http://www.kids-iq-tests.com/presidents/Obam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504" y="2684124"/>
              <a:ext cx="1143000" cy="1544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2568575" y="533400"/>
            <a:ext cx="4206875" cy="3684588"/>
            <a:chOff x="2438400" y="1295400"/>
            <a:chExt cx="4207040" cy="3684896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6542249" y="4119799"/>
              <a:ext cx="103191" cy="30006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72346" y="2022536"/>
              <a:ext cx="277824" cy="236239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438400" y="1670081"/>
              <a:ext cx="990639" cy="168289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490790" y="4126150"/>
              <a:ext cx="100016" cy="258784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718139" y="1295400"/>
              <a:ext cx="1295451" cy="609651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186142" y="4980296"/>
              <a:ext cx="281316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244975" y="628650"/>
            <a:ext cx="554038" cy="4095750"/>
            <a:chOff x="4114800" y="1389892"/>
            <a:chExt cx="554666" cy="4096508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669466" y="4268563"/>
              <a:ext cx="0" cy="121783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4114800" y="1389892"/>
              <a:ext cx="305145" cy="1120982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061" name="Picture 4" descr="http://www.manchesterrag.com/images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87375" y="5270500"/>
            <a:ext cx="8229600" cy="1358900"/>
          </a:xfrm>
        </p:spPr>
        <p:txBody>
          <a:bodyPr/>
          <a:lstStyle/>
          <a:p>
            <a:r>
              <a:rPr lang="en-US" smtClean="0"/>
              <a:t>Nodes – Twitter users</a:t>
            </a:r>
          </a:p>
          <a:p>
            <a:r>
              <a:rPr lang="en-US" smtClean="0"/>
              <a:t>Edges – Indicates following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19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http://icons.iconarchive.com/icons/fasticon/web-2/256/FaceBook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1800" y="2819400"/>
            <a:ext cx="4495800" cy="1524000"/>
          </a:xfrm>
        </p:spPr>
        <p:txBody>
          <a:bodyPr/>
          <a:lstStyle/>
          <a:p>
            <a:r>
              <a:rPr lang="en-US" smtClean="0"/>
              <a:t>Nodes – FB Users</a:t>
            </a:r>
          </a:p>
          <a:p>
            <a:r>
              <a:rPr lang="en-US" smtClean="0"/>
              <a:t>Edges – Friendships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 map is a graph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5257800"/>
            <a:ext cx="3810000" cy="1524000"/>
          </a:xfrm>
        </p:spPr>
        <p:txBody>
          <a:bodyPr/>
          <a:lstStyle/>
          <a:p>
            <a:r>
              <a:rPr lang="en-US" smtClean="0"/>
              <a:t>Nodes – Airports</a:t>
            </a:r>
          </a:p>
          <a:p>
            <a:r>
              <a:rPr lang="en-US" smtClean="0"/>
              <a:t>Edges – Flights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76800" y="5211763"/>
            <a:ext cx="3810000" cy="17224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Edge weight</a:t>
            </a:r>
          </a:p>
          <a:p>
            <a:pPr lvl="1">
              <a:defRPr/>
            </a:pPr>
            <a:r>
              <a:rPr lang="en-US" dirty="0" smtClean="0"/>
              <a:t>Distance</a:t>
            </a:r>
          </a:p>
          <a:p>
            <a:pPr lvl="1">
              <a:defRPr/>
            </a:pPr>
            <a:r>
              <a:rPr lang="en-US" dirty="0" smtClean="0"/>
              <a:t>Flight cost</a:t>
            </a:r>
          </a:p>
          <a:p>
            <a:pPr lvl="1">
              <a:defRPr/>
            </a:pPr>
            <a:r>
              <a:rPr lang="en-US" dirty="0" smtClean="0"/>
              <a:t>Travel Time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914400"/>
            <a:ext cx="710565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Vocabulary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1219200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Weighted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Un-weighted</a:t>
                      </a:r>
                      <a:endParaRPr lang="en-US" sz="3600" b="1" dirty="0"/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Directed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Flights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Twitter</a:t>
                      </a:r>
                      <a:endParaRPr lang="en-US" sz="3600" dirty="0"/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Undirected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Interstates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Facebook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81400" y="33528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4572000"/>
            <a:ext cx="2057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>
          <a:xfrm>
            <a:off x="28575" y="2130425"/>
            <a:ext cx="9113838" cy="1470025"/>
          </a:xfrm>
        </p:spPr>
        <p:txBody>
          <a:bodyPr/>
          <a:lstStyle/>
          <a:p>
            <a:pPr eaLnBrk="1" hangingPunct="1"/>
            <a:r>
              <a:rPr lang="en-US" sz="9600" b="1" smtClean="0"/>
              <a:t>Graph Representations</a:t>
            </a:r>
          </a:p>
        </p:txBody>
      </p:sp>
      <p:sp>
        <p:nvSpPr>
          <p:cNvPr id="52227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505200"/>
            <a:ext cx="22923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Higher Order Functions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r>
              <a:rPr lang="en-US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foldr </a:t>
            </a:r>
          </a:p>
          <a:p>
            <a:r>
              <a:rPr lang="en-US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</a:p>
          <a:p>
            <a:r>
              <a:rPr lang="en-US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184775" y="1447800"/>
            <a:ext cx="3681413" cy="2590800"/>
          </a:xfrm>
          <a:prstGeom prst="borderCallout1">
            <a:avLst>
              <a:gd name="adj1" fmla="val 11306"/>
              <a:gd name="adj2" fmla="val 543"/>
              <a:gd name="adj3" fmla="val -12781"/>
              <a:gd name="adj4" fmla="val -2213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dirty="0"/>
              <a:t>Functions that take another function as input.</a:t>
            </a:r>
          </a:p>
          <a:p>
            <a:pPr algn="ctr" eaLnBrk="1" hangingPunct="1">
              <a:defRPr/>
            </a:pPr>
            <a:r>
              <a:rPr lang="en-US" sz="2800" dirty="0"/>
              <a:t>(or output a function)</a:t>
            </a:r>
          </a:p>
        </p:txBody>
      </p:sp>
    </p:spTree>
    <p:extLst>
      <p:ext uri="{BB962C8B-B14F-4D97-AF65-F5344CB8AC3E}">
        <p14:creationId xmlns:p14="http://schemas.microsoft.com/office/powerpoint/2010/main" val="41234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228600"/>
            <a:ext cx="437356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72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Graphs </a:t>
            </a:r>
            <a:r>
              <a:rPr lang="en-US" sz="2000" i="1" dirty="0" smtClean="0"/>
              <a:t>can be stored as  </a:t>
            </a:r>
            <a:r>
              <a:rPr lang="en-US" dirty="0" smtClean="0"/>
              <a:t>Lists</a:t>
            </a:r>
            <a:br>
              <a:rPr lang="en-US" dirty="0" smtClean="0"/>
            </a:b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Edge List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55626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(define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unicycleGraph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 smtClean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'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463550" indent="0">
              <a:buFontTx/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("A" "B") ("A" "D") ("B" "D") ("C" "B") ("C" "D") ("D" "E") ("E" "F") ("F" "G") ("G" "H") ("H" "E")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latin typeface="Consolas" pitchFamily="49" charset="0"/>
                <a:cs typeface="Consolas" pitchFamily="49" charset="0"/>
              </a:rPr>
              <a:t>))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3253" name="Text Box 51"/>
          <p:cNvSpPr txBox="1">
            <a:spLocks noChangeArrowheads="1"/>
          </p:cNvSpPr>
          <p:nvPr/>
        </p:nvSpPr>
        <p:spPr bwMode="auto">
          <a:xfrm>
            <a:off x="7602538" y="5453063"/>
            <a:ext cx="155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8000"/>
                </a:solidFill>
                <a:latin typeface="Comic Sans MS" panose="030F0702030302020204" pitchFamily="66" charset="0"/>
                <a:ea typeface="MS PGothic" panose="020B0600070205080204" pitchFamily="34" charset="-128"/>
                <a:cs typeface="Courier New" panose="02070309020205020404" pitchFamily="49" charset="0"/>
              </a:rPr>
              <a:t>I can think of other ways to represent this graph!</a:t>
            </a:r>
          </a:p>
        </p:txBody>
      </p:sp>
      <p:grpSp>
        <p:nvGrpSpPr>
          <p:cNvPr id="53254" name="Group 49"/>
          <p:cNvGrpSpPr>
            <a:grpSpLocks/>
          </p:cNvGrpSpPr>
          <p:nvPr/>
        </p:nvGrpSpPr>
        <p:grpSpPr bwMode="auto">
          <a:xfrm>
            <a:off x="8458200" y="6161088"/>
            <a:ext cx="411163" cy="433387"/>
            <a:chOff x="2928" y="1051"/>
            <a:chExt cx="840" cy="957"/>
          </a:xfrm>
        </p:grpSpPr>
        <p:sp>
          <p:nvSpPr>
            <p:cNvPr id="53256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58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59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0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1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2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3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4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53265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Line Callout 1 19"/>
          <p:cNvSpPr/>
          <p:nvPr/>
        </p:nvSpPr>
        <p:spPr>
          <a:xfrm>
            <a:off x="3886200" y="1495425"/>
            <a:ext cx="1308100" cy="514350"/>
          </a:xfrm>
          <a:prstGeom prst="borderCallout1">
            <a:avLst>
              <a:gd name="adj1" fmla="val -52825"/>
              <a:gd name="adj2" fmla="val -52535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This vocab is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4540250" y="382111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365125" y="3560763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2854325" y="33242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568450" y="409257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420813" y="5673725"/>
            <a:ext cx="685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4279" name="Line 10"/>
          <p:cNvSpPr>
            <a:spLocks noChangeShapeType="1"/>
          </p:cNvSpPr>
          <p:nvPr/>
        </p:nvSpPr>
        <p:spPr bwMode="auto">
          <a:xfrm>
            <a:off x="612775" y="4195763"/>
            <a:ext cx="788988" cy="1644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11"/>
          <p:cNvSpPr>
            <a:spLocks noChangeShapeType="1"/>
          </p:cNvSpPr>
          <p:nvPr/>
        </p:nvSpPr>
        <p:spPr bwMode="auto">
          <a:xfrm flipV="1">
            <a:off x="987425" y="3500438"/>
            <a:ext cx="1846263" cy="157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 flipV="1">
            <a:off x="2128838" y="4443413"/>
            <a:ext cx="2668587" cy="160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8"/>
          <p:cNvSpPr>
            <a:spLocks noChangeShapeType="1"/>
          </p:cNvSpPr>
          <p:nvPr/>
        </p:nvSpPr>
        <p:spPr bwMode="auto">
          <a:xfrm>
            <a:off x="1044575" y="4003675"/>
            <a:ext cx="53340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9"/>
          <p:cNvSpPr>
            <a:spLocks noChangeShapeType="1"/>
          </p:cNvSpPr>
          <p:nvPr/>
        </p:nvSpPr>
        <p:spPr bwMode="auto">
          <a:xfrm flipH="1">
            <a:off x="2268538" y="3865563"/>
            <a:ext cx="67945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20"/>
          <p:cNvSpPr>
            <a:spLocks noChangeShapeType="1"/>
          </p:cNvSpPr>
          <p:nvPr/>
        </p:nvSpPr>
        <p:spPr bwMode="auto">
          <a:xfrm flipH="1" flipV="1">
            <a:off x="3543300" y="3686175"/>
            <a:ext cx="968375" cy="322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26"/>
          <p:cNvSpPr txBox="1">
            <a:spLocks noChangeArrowheads="1"/>
          </p:cNvSpPr>
          <p:nvPr/>
        </p:nvSpPr>
        <p:spPr bwMode="auto">
          <a:xfrm>
            <a:off x="2930525" y="3400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b</a:t>
            </a:r>
          </a:p>
        </p:txBody>
      </p:sp>
      <p:sp>
        <p:nvSpPr>
          <p:cNvPr id="54286" name="Text Box 27"/>
          <p:cNvSpPr txBox="1">
            <a:spLocks noChangeArrowheads="1"/>
          </p:cNvSpPr>
          <p:nvPr/>
        </p:nvSpPr>
        <p:spPr bwMode="auto">
          <a:xfrm>
            <a:off x="4606925" y="388937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e</a:t>
            </a:r>
          </a:p>
        </p:txBody>
      </p:sp>
      <p:sp>
        <p:nvSpPr>
          <p:cNvPr id="54287" name="Text Box 28"/>
          <p:cNvSpPr txBox="1">
            <a:spLocks noChangeArrowheads="1"/>
          </p:cNvSpPr>
          <p:nvPr/>
        </p:nvSpPr>
        <p:spPr bwMode="auto">
          <a:xfrm>
            <a:off x="1635125" y="41624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c</a:t>
            </a:r>
          </a:p>
        </p:txBody>
      </p:sp>
      <p:sp>
        <p:nvSpPr>
          <p:cNvPr id="54288" name="Text Box 29"/>
          <p:cNvSpPr txBox="1">
            <a:spLocks noChangeArrowheads="1"/>
          </p:cNvSpPr>
          <p:nvPr/>
        </p:nvSpPr>
        <p:spPr bwMode="auto">
          <a:xfrm>
            <a:off x="415925" y="36290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a</a:t>
            </a:r>
          </a:p>
        </p:txBody>
      </p:sp>
      <p:sp>
        <p:nvSpPr>
          <p:cNvPr id="54289" name="Text Box 33"/>
          <p:cNvSpPr txBox="1">
            <a:spLocks noChangeArrowheads="1"/>
          </p:cNvSpPr>
          <p:nvPr/>
        </p:nvSpPr>
        <p:spPr bwMode="auto">
          <a:xfrm>
            <a:off x="1482725" y="57626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Arial" panose="020B0604020202020204" pitchFamily="34" charset="0"/>
                <a:ea typeface="MS PGothic" panose="020B0600070205080204" pitchFamily="34" charset="-128"/>
              </a:rPr>
              <a:t> d</a:t>
            </a:r>
          </a:p>
        </p:txBody>
      </p:sp>
      <p:sp>
        <p:nvSpPr>
          <p:cNvPr id="54290" name="Rectangle 41"/>
          <p:cNvSpPr>
            <a:spLocks noChangeArrowheads="1"/>
          </p:cNvSpPr>
          <p:nvPr/>
        </p:nvSpPr>
        <p:spPr bwMode="auto">
          <a:xfrm>
            <a:off x="1171575" y="38227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54291" name="Rectangle 43"/>
          <p:cNvSpPr>
            <a:spLocks noChangeArrowheads="1"/>
          </p:cNvSpPr>
          <p:nvPr/>
        </p:nvSpPr>
        <p:spPr bwMode="auto">
          <a:xfrm>
            <a:off x="636588" y="5056188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13</a:t>
            </a:r>
          </a:p>
        </p:txBody>
      </p:sp>
      <p:sp>
        <p:nvSpPr>
          <p:cNvPr id="54292" name="Rectangle 44"/>
          <p:cNvSpPr>
            <a:spLocks noChangeArrowheads="1"/>
          </p:cNvSpPr>
          <p:nvPr/>
        </p:nvSpPr>
        <p:spPr bwMode="auto">
          <a:xfrm>
            <a:off x="1647825" y="320833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25</a:t>
            </a:r>
          </a:p>
        </p:txBody>
      </p:sp>
      <p:sp>
        <p:nvSpPr>
          <p:cNvPr id="54293" name="Rectangle 45"/>
          <p:cNvSpPr>
            <a:spLocks noChangeArrowheads="1"/>
          </p:cNvSpPr>
          <p:nvPr/>
        </p:nvSpPr>
        <p:spPr bwMode="auto">
          <a:xfrm>
            <a:off x="2290763" y="37639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54294" name="Rectangle 46"/>
          <p:cNvSpPr>
            <a:spLocks noChangeArrowheads="1"/>
          </p:cNvSpPr>
          <p:nvPr/>
        </p:nvSpPr>
        <p:spPr bwMode="auto">
          <a:xfrm>
            <a:off x="2552700" y="4719638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54295" name="Line 19"/>
          <p:cNvSpPr>
            <a:spLocks noChangeShapeType="1"/>
          </p:cNvSpPr>
          <p:nvPr/>
        </p:nvSpPr>
        <p:spPr bwMode="auto">
          <a:xfrm flipH="1">
            <a:off x="2087563" y="3959225"/>
            <a:ext cx="969962" cy="180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Rectangle 48"/>
          <p:cNvSpPr>
            <a:spLocks noChangeArrowheads="1"/>
          </p:cNvSpPr>
          <p:nvPr/>
        </p:nvSpPr>
        <p:spPr bwMode="auto">
          <a:xfrm>
            <a:off x="1562100" y="4924425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54297" name="Line 19"/>
          <p:cNvSpPr>
            <a:spLocks noChangeShapeType="1"/>
          </p:cNvSpPr>
          <p:nvPr/>
        </p:nvSpPr>
        <p:spPr bwMode="auto">
          <a:xfrm flipH="1">
            <a:off x="1793875" y="4729163"/>
            <a:ext cx="79375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Rectangle 50"/>
          <p:cNvSpPr>
            <a:spLocks noChangeArrowheads="1"/>
          </p:cNvSpPr>
          <p:nvPr/>
        </p:nvSpPr>
        <p:spPr bwMode="auto">
          <a:xfrm>
            <a:off x="3862388" y="35067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54299" name="Rectangle 51"/>
          <p:cNvSpPr>
            <a:spLocks noChangeArrowheads="1"/>
          </p:cNvSpPr>
          <p:nvPr/>
        </p:nvSpPr>
        <p:spPr bwMode="auto">
          <a:xfrm>
            <a:off x="3514725" y="3976688"/>
            <a:ext cx="595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100</a:t>
            </a:r>
          </a:p>
        </p:txBody>
      </p:sp>
      <p:sp>
        <p:nvSpPr>
          <p:cNvPr id="54300" name="Line 20"/>
          <p:cNvSpPr>
            <a:spLocks noChangeShapeType="1"/>
          </p:cNvSpPr>
          <p:nvPr/>
        </p:nvSpPr>
        <p:spPr bwMode="auto">
          <a:xfrm>
            <a:off x="3505200" y="3851275"/>
            <a:ext cx="10144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Rectangle 53"/>
          <p:cNvSpPr>
            <a:spLocks noChangeArrowheads="1"/>
          </p:cNvSpPr>
          <p:nvPr/>
        </p:nvSpPr>
        <p:spPr bwMode="auto">
          <a:xfrm>
            <a:off x="3459163" y="5148263"/>
            <a:ext cx="320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54302" name="Line 12"/>
          <p:cNvSpPr>
            <a:spLocks noChangeShapeType="1"/>
          </p:cNvSpPr>
          <p:nvPr/>
        </p:nvSpPr>
        <p:spPr bwMode="auto">
          <a:xfrm flipV="1">
            <a:off x="2881313" y="4364038"/>
            <a:ext cx="1731962" cy="107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Line 55"/>
          <p:cNvSpPr>
            <a:spLocks noChangeShapeType="1"/>
          </p:cNvSpPr>
          <p:nvPr/>
        </p:nvSpPr>
        <p:spPr bwMode="auto">
          <a:xfrm flipV="1">
            <a:off x="2271713" y="4478338"/>
            <a:ext cx="423862" cy="2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304" name="Rectangle 56"/>
          <p:cNvSpPr>
            <a:spLocks noChangeArrowheads="1"/>
          </p:cNvSpPr>
          <p:nvPr/>
        </p:nvSpPr>
        <p:spPr bwMode="auto">
          <a:xfrm>
            <a:off x="3116263" y="44132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54305" name="Rectangle 60"/>
          <p:cNvSpPr>
            <a:spLocks noChangeArrowheads="1"/>
          </p:cNvSpPr>
          <p:nvPr/>
        </p:nvSpPr>
        <p:spPr bwMode="auto">
          <a:xfrm>
            <a:off x="4846638" y="2951163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42</a:t>
            </a:r>
          </a:p>
        </p:txBody>
      </p:sp>
      <p:sp>
        <p:nvSpPr>
          <p:cNvPr id="54306" name="Freeform 65"/>
          <p:cNvSpPr>
            <a:spLocks/>
          </p:cNvSpPr>
          <p:nvPr/>
        </p:nvSpPr>
        <p:spPr bwMode="auto">
          <a:xfrm>
            <a:off x="677863" y="2921000"/>
            <a:ext cx="184150" cy="368300"/>
          </a:xfrm>
          <a:custGeom>
            <a:avLst/>
            <a:gdLst>
              <a:gd name="T0" fmla="*/ 2147483646 w 2784"/>
              <a:gd name="T1" fmla="*/ 2147483646 h 888"/>
              <a:gd name="T2" fmla="*/ 2147483646 w 2784"/>
              <a:gd name="T3" fmla="*/ 2147483646 h 888"/>
              <a:gd name="T4" fmla="*/ 2147483646 w 2784"/>
              <a:gd name="T5" fmla="*/ 2147483646 h 888"/>
              <a:gd name="T6" fmla="*/ 2147483646 w 2784"/>
              <a:gd name="T7" fmla="*/ 2147483646 h 888"/>
              <a:gd name="T8" fmla="*/ 2147483646 w 2784"/>
              <a:gd name="T9" fmla="*/ 2147483646 h 888"/>
              <a:gd name="T10" fmla="*/ 2147483646 w 2784"/>
              <a:gd name="T11" fmla="*/ 2147483646 h 888"/>
              <a:gd name="T12" fmla="*/ 2147483646 w 2784"/>
              <a:gd name="T13" fmla="*/ 2147483646 h 888"/>
              <a:gd name="T14" fmla="*/ 2147483646 w 2784"/>
              <a:gd name="T15" fmla="*/ 2147483646 h 888"/>
              <a:gd name="T16" fmla="*/ 2147483646 w 2784"/>
              <a:gd name="T17" fmla="*/ 2147483646 h 888"/>
              <a:gd name="T18" fmla="*/ 2147483646 w 2784"/>
              <a:gd name="T19" fmla="*/ 2147483646 h 888"/>
              <a:gd name="T20" fmla="*/ 0 w 2784"/>
              <a:gd name="T21" fmla="*/ 2147483646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307" name="Rectangle 38"/>
          <p:cNvSpPr>
            <a:spLocks noChangeArrowheads="1"/>
          </p:cNvSpPr>
          <p:nvPr/>
        </p:nvSpPr>
        <p:spPr bwMode="auto">
          <a:xfrm>
            <a:off x="6248400" y="5105400"/>
            <a:ext cx="2339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200" i="1"/>
              <a:t>Weighted</a:t>
            </a:r>
            <a:r>
              <a:rPr lang="en-US" sz="4200"/>
              <a:t>graphs</a:t>
            </a:r>
          </a:p>
        </p:txBody>
      </p:sp>
      <p:grpSp>
        <p:nvGrpSpPr>
          <p:cNvPr id="54308" name="Group 49"/>
          <p:cNvGrpSpPr>
            <a:grpSpLocks/>
          </p:cNvGrpSpPr>
          <p:nvPr/>
        </p:nvGrpSpPr>
        <p:grpSpPr bwMode="auto">
          <a:xfrm>
            <a:off x="6045200" y="3657600"/>
            <a:ext cx="355600" cy="381000"/>
            <a:chOff x="2928" y="1051"/>
            <a:chExt cx="840" cy="957"/>
          </a:xfrm>
        </p:grpSpPr>
        <p:sp>
          <p:nvSpPr>
            <p:cNvPr id="54317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19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0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1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2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3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4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5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54326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7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8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09" name="Text Box 54"/>
          <p:cNvSpPr txBox="1">
            <a:spLocks noChangeArrowheads="1"/>
          </p:cNvSpPr>
          <p:nvPr/>
        </p:nvSpPr>
        <p:spPr bwMode="auto">
          <a:xfrm>
            <a:off x="4902200" y="3429000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000" b="1">
                <a:latin typeface="Comic Sans MS" panose="030F0702030302020204" pitchFamily="66" charset="0"/>
                <a:ea typeface="MS PGothic" panose="020B0600070205080204" pitchFamily="34" charset="-128"/>
              </a:rPr>
              <a:t>This graph looks heavy!</a:t>
            </a:r>
          </a:p>
        </p:txBody>
      </p:sp>
      <p:sp>
        <p:nvSpPr>
          <p:cNvPr id="54310" name="Text Box 97"/>
          <p:cNvSpPr txBox="1">
            <a:spLocks noChangeArrowheads="1"/>
          </p:cNvSpPr>
          <p:nvPr/>
        </p:nvSpPr>
        <p:spPr bwMode="auto">
          <a:xfrm>
            <a:off x="5219700" y="2225675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latin typeface="Times New Roman" panose="02020603050405020304" pitchFamily="18" charset="0"/>
                <a:ea typeface="MS PGothic" panose="020B0600070205080204" pitchFamily="34" charset="-128"/>
              </a:rPr>
              <a:t>weights</a:t>
            </a:r>
          </a:p>
        </p:txBody>
      </p:sp>
      <p:sp>
        <p:nvSpPr>
          <p:cNvPr id="54311" name="Line 98"/>
          <p:cNvSpPr>
            <a:spLocks noChangeShapeType="1"/>
          </p:cNvSpPr>
          <p:nvPr/>
        </p:nvSpPr>
        <p:spPr bwMode="auto">
          <a:xfrm flipH="1">
            <a:off x="5199063" y="2627313"/>
            <a:ext cx="214312" cy="342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312" name="Text Box 100"/>
          <p:cNvSpPr txBox="1">
            <a:spLocks noChangeArrowheads="1"/>
          </p:cNvSpPr>
          <p:nvPr/>
        </p:nvSpPr>
        <p:spPr bwMode="auto">
          <a:xfrm>
            <a:off x="6705600" y="381000"/>
            <a:ext cx="2085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  <a:ea typeface="MS PGothic" panose="020B0600070205080204" pitchFamily="34" charset="-128"/>
              </a:rPr>
              <a:t>What might these weights represent?</a:t>
            </a:r>
          </a:p>
        </p:txBody>
      </p:sp>
      <p:sp>
        <p:nvSpPr>
          <p:cNvPr id="54313" name="Rectangle 36"/>
          <p:cNvSpPr>
            <a:spLocks noChangeArrowheads="1"/>
          </p:cNvSpPr>
          <p:nvPr/>
        </p:nvSpPr>
        <p:spPr bwMode="auto">
          <a:xfrm>
            <a:off x="2514600" y="2566988"/>
            <a:ext cx="45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Courier New" panose="02070309020205020404" pitchFamily="49" charset="0"/>
              </a:rPr>
              <a:t>15</a:t>
            </a:r>
          </a:p>
        </p:txBody>
      </p:sp>
      <p:sp>
        <p:nvSpPr>
          <p:cNvPr id="54314" name="Freeform 38"/>
          <p:cNvSpPr>
            <a:spLocks/>
          </p:cNvSpPr>
          <p:nvPr/>
        </p:nvSpPr>
        <p:spPr bwMode="auto">
          <a:xfrm rot="441945" flipH="1">
            <a:off x="920750" y="2982913"/>
            <a:ext cx="3889375" cy="368300"/>
          </a:xfrm>
          <a:custGeom>
            <a:avLst/>
            <a:gdLst>
              <a:gd name="T0" fmla="*/ 2147483646 w 2784"/>
              <a:gd name="T1" fmla="*/ 2147483646 h 888"/>
              <a:gd name="T2" fmla="*/ 2147483646 w 2784"/>
              <a:gd name="T3" fmla="*/ 2147483646 h 888"/>
              <a:gd name="T4" fmla="*/ 2147483646 w 2784"/>
              <a:gd name="T5" fmla="*/ 2147483646 h 888"/>
              <a:gd name="T6" fmla="*/ 2147483646 w 2784"/>
              <a:gd name="T7" fmla="*/ 2147483646 h 888"/>
              <a:gd name="T8" fmla="*/ 2147483646 w 2784"/>
              <a:gd name="T9" fmla="*/ 2147483646 h 888"/>
              <a:gd name="T10" fmla="*/ 2147483646 w 2784"/>
              <a:gd name="T11" fmla="*/ 2147483646 h 888"/>
              <a:gd name="T12" fmla="*/ 2147483646 w 2784"/>
              <a:gd name="T13" fmla="*/ 2147483646 h 888"/>
              <a:gd name="T14" fmla="*/ 2147483646 w 2784"/>
              <a:gd name="T15" fmla="*/ 2147483646 h 888"/>
              <a:gd name="T16" fmla="*/ 2147483646 w 2784"/>
              <a:gd name="T17" fmla="*/ 2147483646 h 888"/>
              <a:gd name="T18" fmla="*/ 2147483646 w 2784"/>
              <a:gd name="T19" fmla="*/ 2147483646 h 888"/>
              <a:gd name="T20" fmla="*/ 0 w 2784"/>
              <a:gd name="T21" fmla="*/ 2147483646 h 8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84"/>
              <a:gd name="T34" fmla="*/ 0 h 888"/>
              <a:gd name="T35" fmla="*/ 2784 w 2784"/>
              <a:gd name="T36" fmla="*/ 888 h 8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84" h="888">
                <a:moveTo>
                  <a:pt x="2741" y="888"/>
                </a:moveTo>
                <a:cubicBezTo>
                  <a:pt x="2762" y="827"/>
                  <a:pt x="2784" y="767"/>
                  <a:pt x="2778" y="715"/>
                </a:cubicBezTo>
                <a:cubicBezTo>
                  <a:pt x="2772" y="663"/>
                  <a:pt x="2764" y="643"/>
                  <a:pt x="2703" y="574"/>
                </a:cubicBezTo>
                <a:cubicBezTo>
                  <a:pt x="2642" y="505"/>
                  <a:pt x="2523" y="372"/>
                  <a:pt x="2411" y="299"/>
                </a:cubicBezTo>
                <a:cubicBezTo>
                  <a:pt x="2299" y="226"/>
                  <a:pt x="2183" y="184"/>
                  <a:pt x="2032" y="137"/>
                </a:cubicBezTo>
                <a:cubicBezTo>
                  <a:pt x="1881" y="90"/>
                  <a:pt x="1674" y="36"/>
                  <a:pt x="1503" y="18"/>
                </a:cubicBezTo>
                <a:cubicBezTo>
                  <a:pt x="1332" y="0"/>
                  <a:pt x="1163" y="16"/>
                  <a:pt x="1005" y="28"/>
                </a:cubicBezTo>
                <a:cubicBezTo>
                  <a:pt x="847" y="40"/>
                  <a:pt x="674" y="59"/>
                  <a:pt x="557" y="93"/>
                </a:cubicBezTo>
                <a:cubicBezTo>
                  <a:pt x="440" y="127"/>
                  <a:pt x="387" y="172"/>
                  <a:pt x="303" y="234"/>
                </a:cubicBezTo>
                <a:cubicBezTo>
                  <a:pt x="219" y="296"/>
                  <a:pt x="105" y="387"/>
                  <a:pt x="54" y="466"/>
                </a:cubicBezTo>
                <a:cubicBezTo>
                  <a:pt x="3" y="545"/>
                  <a:pt x="1" y="627"/>
                  <a:pt x="0" y="7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315" name="Rectangle 2"/>
          <p:cNvSpPr>
            <a:spLocks noChangeArrowheads="1"/>
          </p:cNvSpPr>
          <p:nvPr/>
        </p:nvSpPr>
        <p:spPr bwMode="auto">
          <a:xfrm>
            <a:off x="304800" y="506413"/>
            <a:ext cx="73961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(define </a:t>
            </a:r>
            <a:r>
              <a:rPr lang="en-US" sz="1800">
                <a:solidFill>
                  <a:srgbClr val="7D06AA"/>
                </a:solidFill>
                <a:latin typeface="Courier New" panose="02070309020205020404" pitchFamily="49" charset="0"/>
              </a:rPr>
              <a:t>Gt '(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(e b </a:t>
            </a:r>
            <a:r>
              <a:rPr lang="en-US" sz="1800">
                <a:latin typeface="Courier New" panose="02070309020205020404" pitchFamily="49" charset="0"/>
              </a:rPr>
              <a:t>100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(a b </a:t>
            </a:r>
            <a:r>
              <a:rPr lang="en-US" sz="1800">
                <a:latin typeface="Courier New" panose="02070309020205020404" pitchFamily="49" charset="0"/>
              </a:rPr>
              <a:t>25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(e a </a:t>
            </a:r>
            <a:r>
              <a:rPr lang="en-US" sz="1800">
                <a:latin typeface="Courier New" panose="02070309020205020404" pitchFamily="49" charset="0"/>
              </a:rPr>
              <a:t>42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             (a c   </a:t>
            </a:r>
            <a:r>
              <a:rPr lang="en-US" sz="1800">
                <a:latin typeface="Courier New" panose="02070309020205020404" pitchFamily="49" charset="0"/>
              </a:rPr>
              <a:t>7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(a d </a:t>
            </a:r>
            <a:r>
              <a:rPr lang="en-US" sz="1800">
                <a:latin typeface="Courier New" panose="02070309020205020404" pitchFamily="49" charset="0"/>
              </a:rPr>
              <a:t>13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(a e </a:t>
            </a:r>
            <a:r>
              <a:rPr lang="en-US" sz="1800">
                <a:latin typeface="Courier New" panose="02070309020205020404" pitchFamily="49" charset="0"/>
              </a:rPr>
              <a:t>15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             (b c  </a:t>
            </a:r>
            <a:r>
              <a:rPr lang="en-US" sz="1800">
                <a:latin typeface="Courier New" panose="02070309020205020404" pitchFamily="49" charset="0"/>
              </a:rPr>
              <a:t>10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(b d  </a:t>
            </a:r>
            <a:r>
              <a:rPr lang="en-US" sz="1800">
                <a:latin typeface="Courier New" panose="02070309020205020404" pitchFamily="49" charset="0"/>
              </a:rPr>
              <a:t>5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(d e  </a:t>
            </a:r>
            <a:r>
              <a:rPr lang="en-US" sz="1800">
                <a:latin typeface="Courier New" panose="02070309020205020404" pitchFamily="49" charset="0"/>
              </a:rPr>
              <a:t>2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             (b e </a:t>
            </a:r>
            <a:r>
              <a:rPr lang="en-US" sz="1800">
                <a:latin typeface="Courier New" panose="02070309020205020404" pitchFamily="49" charset="0"/>
              </a:rPr>
              <a:t>100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(c d  </a:t>
            </a:r>
            <a:r>
              <a:rPr lang="en-US" sz="1800">
                <a:latin typeface="Courier New" panose="02070309020205020404" pitchFamily="49" charset="0"/>
              </a:rPr>
              <a:t>1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 (c e  </a:t>
            </a:r>
            <a:r>
              <a:rPr lang="en-US" sz="1800">
                <a:latin typeface="Courier New" panose="02070309020205020404" pitchFamily="49" charset="0"/>
              </a:rPr>
              <a:t>7</a:t>
            </a:r>
            <a:r>
              <a:rPr lang="en-US" sz="1800">
                <a:solidFill>
                  <a:srgbClr val="090BF3"/>
                </a:solidFill>
                <a:latin typeface="Courier New" panose="02070309020205020404" pitchFamily="49" charset="0"/>
              </a:rPr>
              <a:t>)</a:t>
            </a:r>
            <a:r>
              <a:rPr lang="en-US" sz="1800">
                <a:solidFill>
                  <a:srgbClr val="7D06AA"/>
                </a:solidFill>
                <a:latin typeface="Courier New" panose="02070309020205020404" pitchFamily="49" charset="0"/>
              </a:rPr>
              <a:t>)</a:t>
            </a: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</p:txBody>
      </p:sp>
      <p:sp>
        <p:nvSpPr>
          <p:cNvPr id="54316" name="Line 98"/>
          <p:cNvSpPr>
            <a:spLocks noChangeShapeType="1"/>
          </p:cNvSpPr>
          <p:nvPr/>
        </p:nvSpPr>
        <p:spPr bwMode="auto">
          <a:xfrm>
            <a:off x="5664200" y="1879600"/>
            <a:ext cx="134938" cy="4587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ctrTitle"/>
          </p:nvPr>
        </p:nvSpPr>
        <p:spPr>
          <a:xfrm>
            <a:off x="28575" y="2130425"/>
            <a:ext cx="9113838" cy="1470025"/>
          </a:xfrm>
        </p:spPr>
        <p:txBody>
          <a:bodyPr/>
          <a:lstStyle/>
          <a:p>
            <a:pPr eaLnBrk="1" hangingPunct="1"/>
            <a:r>
              <a:rPr lang="en-US" sz="13800" b="1" smtClean="0"/>
              <a:t>Graph Practice</a:t>
            </a:r>
          </a:p>
        </p:txBody>
      </p:sp>
      <p:sp>
        <p:nvSpPr>
          <p:cNvPr id="55299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4"/>
          <p:cNvSpPr txBox="1">
            <a:spLocks noChangeArrowheads="1"/>
          </p:cNvSpPr>
          <p:nvPr/>
        </p:nvSpPr>
        <p:spPr bwMode="auto">
          <a:xfrm>
            <a:off x="2711450" y="0"/>
            <a:ext cx="658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(nodes </a:t>
            </a:r>
            <a:r>
              <a:rPr lang="en-US" sz="16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16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'("A" "B" "D" "C" "E" "F" "G" "H")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5715000"/>
            <a:ext cx="18288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Times New Roman" pitchFamily="-112" charset="0"/>
              <a:ea typeface="ＭＳ Ｐゴシック" pitchFamily="-112" charset="-128"/>
              <a:cs typeface="Times New Roman" pitchFamily="1" charset="0"/>
            </a:endParaRPr>
          </a:p>
        </p:txBody>
      </p:sp>
      <p:sp>
        <p:nvSpPr>
          <p:cNvPr id="56324" name="Text Box 19"/>
          <p:cNvSpPr txBox="1">
            <a:spLocks noChangeArrowheads="1"/>
          </p:cNvSpPr>
          <p:nvPr/>
        </p:nvSpPr>
        <p:spPr bwMode="auto">
          <a:xfrm>
            <a:off x="177800" y="4922838"/>
            <a:ext cx="4359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kids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n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56325" name="Rectangle 75"/>
          <p:cNvSpPr>
            <a:spLocks noChangeArrowheads="1"/>
          </p:cNvSpPr>
          <p:nvPr/>
        </p:nvSpPr>
        <p:spPr bwMode="auto">
          <a:xfrm>
            <a:off x="7539038" y="6400800"/>
            <a:ext cx="1292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7F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parents?</a:t>
            </a:r>
            <a:endParaRPr lang="en-US" sz="1800">
              <a:solidFill>
                <a:srgbClr val="7F7F7F"/>
              </a:solidFill>
              <a:cs typeface="Courier New" panose="02070309020205020404" pitchFamily="49" charset="0"/>
            </a:endParaRPr>
          </a:p>
        </p:txBody>
      </p:sp>
      <p:pic>
        <p:nvPicPr>
          <p:cNvPr id="79895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6" y="114300"/>
            <a:ext cx="25812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7" name="Rectangle 76"/>
          <p:cNvSpPr>
            <a:spLocks noChangeArrowheads="1"/>
          </p:cNvSpPr>
          <p:nvPr/>
        </p:nvSpPr>
        <p:spPr bwMode="auto">
          <a:xfrm>
            <a:off x="7385050" y="5791200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>
                <a:solidFill>
                  <a:srgbClr val="7F7F7F"/>
                </a:solidFill>
                <a:cs typeface="Courier New" panose="02070309020205020404" pitchFamily="49" charset="0"/>
              </a:rPr>
              <a:t>big-O(      )  ~ edges or nodes?</a:t>
            </a:r>
          </a:p>
        </p:txBody>
      </p:sp>
      <p:sp>
        <p:nvSpPr>
          <p:cNvPr id="56328" name="Text Box 19"/>
          <p:cNvSpPr txBox="1">
            <a:spLocks noChangeArrowheads="1"/>
          </p:cNvSpPr>
          <p:nvPr/>
        </p:nvSpPr>
        <p:spPr bwMode="auto">
          <a:xfrm>
            <a:off x="2392363" y="609600"/>
            <a:ext cx="441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nodes</a:t>
            </a:r>
            <a:r>
              <a:rPr lang="en-US" sz="2400" b="1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 graph</a:t>
            </a:r>
            <a:r>
              <a:rPr lang="en-US" sz="2400" b="1"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)</a:t>
            </a:r>
            <a:r>
              <a:rPr lang="en-US" sz="2400">
                <a:solidFill>
                  <a:srgbClr val="090BF3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	</a:t>
            </a:r>
          </a:p>
        </p:txBody>
      </p:sp>
      <p:cxnSp>
        <p:nvCxnSpPr>
          <p:cNvPr id="56329" name="Straight Connector 21"/>
          <p:cNvCxnSpPr>
            <a:cxnSpLocks noChangeShapeType="1"/>
          </p:cNvCxnSpPr>
          <p:nvPr/>
        </p:nvCxnSpPr>
        <p:spPr bwMode="auto">
          <a:xfrm>
            <a:off x="2667000" y="2895600"/>
            <a:ext cx="6164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0" name="Rectangle 24"/>
          <p:cNvSpPr>
            <a:spLocks noChangeArrowheads="1"/>
          </p:cNvSpPr>
          <p:nvPr/>
        </p:nvSpPr>
        <p:spPr bwMode="auto">
          <a:xfrm>
            <a:off x="-7938" y="6581775"/>
            <a:ext cx="20034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Hint: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200">
                <a:solidFill>
                  <a:srgbClr val="000000"/>
                </a:solidFill>
              </a:rPr>
              <a:t>?</a:t>
            </a:r>
            <a:endParaRPr lang="en-US" sz="1800"/>
          </a:p>
        </p:txBody>
      </p:sp>
      <p:sp>
        <p:nvSpPr>
          <p:cNvPr id="56331" name="Rectangle 25"/>
          <p:cNvSpPr>
            <a:spLocks noChangeArrowheads="1"/>
          </p:cNvSpPr>
          <p:nvPr/>
        </p:nvSpPr>
        <p:spPr bwMode="auto">
          <a:xfrm>
            <a:off x="6872288" y="2433638"/>
            <a:ext cx="219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Hint: how could we use </a:t>
            </a:r>
            <a:r>
              <a:rPr lang="en-US" sz="1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endParaRPr lang="en-US" sz="1800"/>
          </a:p>
        </p:txBody>
      </p:sp>
      <p:sp>
        <p:nvSpPr>
          <p:cNvPr id="56332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3084513"/>
            <a:ext cx="3175" cy="7937"/>
          </a:xfrm>
          <a:custGeom>
            <a:avLst/>
            <a:gdLst>
              <a:gd name="T0" fmla="*/ 2147483646 w 8"/>
              <a:gd name="T1" fmla="*/ 2147483646 h 24"/>
              <a:gd name="T2" fmla="*/ 0 w 8"/>
              <a:gd name="T3" fmla="*/ 2147483646 h 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24" extrusionOk="0">
                <a:moveTo>
                  <a:pt x="3" y="23"/>
                </a:moveTo>
                <a:cubicBezTo>
                  <a:pt x="7" y="2"/>
                  <a:pt x="9" y="-8"/>
                  <a:pt x="0" y="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Text Box 34"/>
          <p:cNvSpPr txBox="1">
            <a:spLocks noChangeArrowheads="1"/>
          </p:cNvSpPr>
          <p:nvPr/>
        </p:nvSpPr>
        <p:spPr bwMode="auto">
          <a:xfrm>
            <a:off x="4114800" y="2892425"/>
            <a:ext cx="52720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"A"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24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'("B" "D")</a:t>
            </a:r>
            <a:b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</a:b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(kids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"B"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</a:t>
            </a:r>
            <a:r>
              <a:rPr lang="en-US" sz="1800" b="1">
                <a:solidFill>
                  <a:srgbClr val="090BF3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unicycleGraph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) </a:t>
            </a:r>
            <a:r>
              <a:rPr lang="en-US" sz="2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→</a:t>
            </a:r>
            <a:r>
              <a:rPr lang="en-US" sz="1800" b="1"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 '("D")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6200" y="3833813"/>
            <a:ext cx="8991600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(define unicycleGraph 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'(("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A" "B") ("A" "D") ("B" "D") ("C" "B") ("C" "D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D" "E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E" "F</a:t>
            </a:r>
            <a:r>
              <a:rPr lang="pt-BR" sz="2000" dirty="0" smtClean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") ("</a:t>
            </a:r>
            <a:r>
              <a:rPr lang="pt-BR" sz="2000" dirty="0">
                <a:solidFill>
                  <a:srgbClr val="090BF3"/>
                </a:solidFill>
                <a:latin typeface="Consolas" pitchFamily="49" charset="0"/>
                <a:cs typeface="Consolas" pitchFamily="49" charset="0"/>
              </a:rPr>
              <a:t>F" "G") ("G" "H") ("H" "E") ))</a:t>
            </a:r>
            <a:endParaRPr lang="en-US" sz="2000" dirty="0" smtClean="0">
              <a:solidFill>
                <a:srgbClr val="090BF3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5"/>
          <p:cNvSpPr txBox="1">
            <a:spLocks noChangeArrowheads="1"/>
          </p:cNvSpPr>
          <p:nvPr/>
        </p:nvSpPr>
        <p:spPr bwMode="auto">
          <a:xfrm>
            <a:off x="339725" y="609600"/>
            <a:ext cx="425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90BF3"/>
                </a:solidFill>
                <a:ea typeface="MS PGothic" panose="020B0600070205080204" pitchFamily="34" charset="-128"/>
              </a:rPr>
              <a:t>Write these functions for directed graphs.</a:t>
            </a:r>
          </a:p>
        </p:txBody>
      </p:sp>
      <p:sp>
        <p:nvSpPr>
          <p:cNvPr id="58371" name="Text Box 53"/>
          <p:cNvSpPr txBox="1">
            <a:spLocks noChangeArrowheads="1"/>
          </p:cNvSpPr>
          <p:nvPr/>
        </p:nvSpPr>
        <p:spPr bwMode="auto">
          <a:xfrm>
            <a:off x="4800600" y="2905125"/>
            <a:ext cx="414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(gkids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compute the list of grandchildren of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: all nodes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two edges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away. </a:t>
            </a:r>
          </a:p>
        </p:txBody>
      </p:sp>
      <p:sp>
        <p:nvSpPr>
          <p:cNvPr id="58372" name="Rectangle 78"/>
          <p:cNvSpPr>
            <a:spLocks noChangeArrowheads="1"/>
          </p:cNvSpPr>
          <p:nvPr/>
        </p:nvSpPr>
        <p:spPr bwMode="auto">
          <a:xfrm>
            <a:off x="2058988" y="76200"/>
            <a:ext cx="5276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/>
              <a:t>Feel free to use available functions: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remove-duplicates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nodes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kids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>
                <a:latin typeface="Courier New" panose="02070309020205020404" pitchFamily="49" charset="0"/>
                <a:cs typeface="Courier New" panose="02070309020205020404" pitchFamily="49" charset="0"/>
              </a:rPr>
              <a:t>parents</a:t>
            </a:r>
            <a:r>
              <a:rPr lang="en-US" sz="1500">
                <a:latin typeface="Comic Sans MS" panose="030F0702030302020204" pitchFamily="66" charset="0"/>
                <a:cs typeface="Courier New" panose="02070309020205020404" pitchFamily="49" charset="0"/>
              </a:rPr>
              <a:t>, </a:t>
            </a:r>
            <a:r>
              <a:rPr lang="en-US" sz="1500"/>
              <a:t>and higher-order functions...</a:t>
            </a: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152400" y="289560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(gkids n G)</a:t>
            </a:r>
            <a:endParaRPr lang="en-US" sz="1800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22" y="76615"/>
            <a:ext cx="1358900" cy="187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5" name="Text Box 19"/>
          <p:cNvSpPr txBox="1">
            <a:spLocks noChangeArrowheads="1"/>
          </p:cNvSpPr>
          <p:nvPr/>
        </p:nvSpPr>
        <p:spPr bwMode="auto">
          <a:xfrm>
            <a:off x="152400" y="5027613"/>
            <a:ext cx="381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(reach? a b G)</a:t>
            </a:r>
            <a:endParaRPr lang="en-US" sz="1800">
              <a:solidFill>
                <a:srgbClr val="090BF3"/>
              </a:solidFill>
              <a:latin typeface="Courier New" panose="02070309020205020404" pitchFamily="49" charset="0"/>
              <a:ea typeface="MS PGothic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58376" name="Text Box 19"/>
          <p:cNvSpPr txBox="1">
            <a:spLocks noChangeArrowheads="1"/>
          </p:cNvSpPr>
          <p:nvPr/>
        </p:nvSpPr>
        <p:spPr bwMode="auto">
          <a:xfrm>
            <a:off x="152400" y="990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(define (leaf? n G)</a:t>
            </a:r>
          </a:p>
        </p:txBody>
      </p:sp>
      <p:sp>
        <p:nvSpPr>
          <p:cNvPr id="58377" name="Text Box 53"/>
          <p:cNvSpPr txBox="1">
            <a:spLocks noChangeArrowheads="1"/>
          </p:cNvSpPr>
          <p:nvPr/>
        </p:nvSpPr>
        <p:spPr bwMode="auto">
          <a:xfrm>
            <a:off x="4800600" y="5075238"/>
            <a:ext cx="377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(reach? a b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there is </a:t>
            </a:r>
            <a:r>
              <a:rPr lang="en-US" sz="1400" i="1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some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path from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a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to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b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58378" name="Text Box 53"/>
          <p:cNvSpPr txBox="1">
            <a:spLocks noChangeArrowheads="1"/>
          </p:cNvSpPr>
          <p:nvPr/>
        </p:nvSpPr>
        <p:spPr bwMode="auto">
          <a:xfrm>
            <a:off x="4800600" y="1112838"/>
            <a:ext cx="298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</a:rPr>
              <a:t>(leaf? n G) 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t>should return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#t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if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n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is a leaf in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G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and </a:t>
            </a:r>
            <a:r>
              <a:rPr lang="en-US" sz="1400" b="1">
                <a:solidFill>
                  <a:srgbClr val="00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Courier New" panose="02070309020205020404" pitchFamily="49" charset="0"/>
              </a:rPr>
              <a:t>#f</a:t>
            </a:r>
            <a:r>
              <a:rPr lang="en-US" sz="1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ourier New" panose="02070309020205020404" pitchFamily="49" charset="0"/>
              </a:rPr>
              <a:t> otherwise. </a:t>
            </a:r>
          </a:p>
        </p:txBody>
      </p:sp>
      <p:sp>
        <p:nvSpPr>
          <p:cNvPr id="58379" name="Rectangle 46"/>
          <p:cNvSpPr>
            <a:spLocks noChangeArrowheads="1"/>
          </p:cNvSpPr>
          <p:nvPr/>
        </p:nvSpPr>
        <p:spPr bwMode="auto">
          <a:xfrm>
            <a:off x="371475" y="128270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58380" name="Rectangle 47"/>
          <p:cNvSpPr>
            <a:spLocks noChangeArrowheads="1"/>
          </p:cNvSpPr>
          <p:nvPr/>
        </p:nvSpPr>
        <p:spPr bwMode="auto">
          <a:xfrm>
            <a:off x="365125" y="317658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58381" name="Rectangle 48"/>
          <p:cNvSpPr>
            <a:spLocks noChangeArrowheads="1"/>
          </p:cNvSpPr>
          <p:nvPr/>
        </p:nvSpPr>
        <p:spPr bwMode="auto">
          <a:xfrm>
            <a:off x="357188" y="5303838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</p:txBody>
      </p:sp>
      <p:sp>
        <p:nvSpPr>
          <p:cNvPr id="58382" name="Rectangle 51"/>
          <p:cNvSpPr>
            <a:spLocks noChangeArrowheads="1"/>
          </p:cNvSpPr>
          <p:nvPr/>
        </p:nvSpPr>
        <p:spPr bwMode="auto">
          <a:xfrm>
            <a:off x="4832350" y="1684338"/>
            <a:ext cx="411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(leaf? "E" unicycleGraph)→ #f</a:t>
            </a:r>
          </a:p>
        </p:txBody>
      </p:sp>
      <p:cxnSp>
        <p:nvCxnSpPr>
          <p:cNvPr id="58383" name="Straight Connector 72"/>
          <p:cNvCxnSpPr>
            <a:cxnSpLocks noChangeShapeType="1"/>
          </p:cNvCxnSpPr>
          <p:nvPr/>
        </p:nvCxnSpPr>
        <p:spPr bwMode="auto">
          <a:xfrm>
            <a:off x="298450" y="2779713"/>
            <a:ext cx="84582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4" name="Straight Connector 73"/>
          <p:cNvCxnSpPr>
            <a:cxnSpLocks noChangeShapeType="1"/>
          </p:cNvCxnSpPr>
          <p:nvPr/>
        </p:nvCxnSpPr>
        <p:spPr bwMode="auto">
          <a:xfrm>
            <a:off x="298450" y="4946650"/>
            <a:ext cx="8458200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5" name="Rectangle 74"/>
          <p:cNvSpPr>
            <a:spLocks noChangeArrowheads="1"/>
          </p:cNvSpPr>
          <p:nvPr/>
        </p:nvSpPr>
        <p:spPr bwMode="auto">
          <a:xfrm>
            <a:off x="0" y="6400800"/>
            <a:ext cx="4195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/>
              <a:t>there is definitely not enough room here – plus, we’ll talk about a solution in the next lecture</a:t>
            </a:r>
            <a:r>
              <a:rPr lang="en-US" sz="1200" i="1"/>
              <a:t>...</a:t>
            </a:r>
          </a:p>
        </p:txBody>
      </p:sp>
      <p:sp>
        <p:nvSpPr>
          <p:cNvPr id="58386" name="Rectangle 34"/>
          <p:cNvSpPr>
            <a:spLocks noChangeArrowheads="1"/>
          </p:cNvSpPr>
          <p:nvPr/>
        </p:nvSpPr>
        <p:spPr bwMode="auto">
          <a:xfrm>
            <a:off x="239713" y="2555875"/>
            <a:ext cx="10683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"/>
              <a:t>Hint: call (kids n G)</a:t>
            </a:r>
          </a:p>
        </p:txBody>
      </p:sp>
      <p:sp>
        <p:nvSpPr>
          <p:cNvPr id="58387" name="Rectangle 35"/>
          <p:cNvSpPr>
            <a:spLocks noChangeArrowheads="1"/>
          </p:cNvSpPr>
          <p:nvPr/>
        </p:nvSpPr>
        <p:spPr bwMode="auto">
          <a:xfrm>
            <a:off x="239713" y="4724400"/>
            <a:ext cx="2117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900"/>
              <a:t>Hint: use kids and map - It's a bit tricky... </a:t>
            </a:r>
          </a:p>
        </p:txBody>
      </p:sp>
      <p:sp>
        <p:nvSpPr>
          <p:cNvPr id="58388" name="Rectangle 51"/>
          <p:cNvSpPr>
            <a:spLocks noChangeArrowheads="1"/>
          </p:cNvSpPr>
          <p:nvPr/>
        </p:nvSpPr>
        <p:spPr bwMode="auto">
          <a:xfrm>
            <a:off x="5257800" y="347345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"E" unicycleGraph)→ '("G")</a:t>
            </a:r>
          </a:p>
        </p:txBody>
      </p:sp>
      <p:sp>
        <p:nvSpPr>
          <p:cNvPr id="58389" name="Rectangle 51"/>
          <p:cNvSpPr>
            <a:spLocks noChangeArrowheads="1"/>
          </p:cNvSpPr>
          <p:nvPr/>
        </p:nvSpPr>
        <p:spPr bwMode="auto">
          <a:xfrm>
            <a:off x="5105400" y="3810000"/>
            <a:ext cx="426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(gkids "A" unicycleGraph)→ '("D" "E")</a:t>
            </a:r>
          </a:p>
        </p:txBody>
      </p:sp>
      <p:sp>
        <p:nvSpPr>
          <p:cNvPr id="58390" name="Rectangle 51"/>
          <p:cNvSpPr>
            <a:spLocks noChangeArrowheads="1"/>
          </p:cNvSpPr>
          <p:nvPr/>
        </p:nvSpPr>
        <p:spPr bwMode="auto">
          <a:xfrm>
            <a:off x="5275263" y="6153150"/>
            <a:ext cx="3944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"B" "E" unicycleGraph)→ #t</a:t>
            </a:r>
          </a:p>
        </p:txBody>
      </p:sp>
      <p:sp>
        <p:nvSpPr>
          <p:cNvPr id="58391" name="Rectangle 51"/>
          <p:cNvSpPr>
            <a:spLocks noChangeArrowheads="1"/>
          </p:cNvSpPr>
          <p:nvPr/>
        </p:nvSpPr>
        <p:spPr bwMode="auto">
          <a:xfrm>
            <a:off x="5257800" y="6486525"/>
            <a:ext cx="3963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(reach? "E" "B" unicycleGraph)→ #f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800" b="1" smtClean="0"/>
              <a:t>All you need is Love </a:t>
            </a:r>
            <a:br>
              <a:rPr lang="en-US" sz="8800" b="1" smtClean="0"/>
            </a:br>
            <a:r>
              <a:rPr lang="en-US" sz="8800" b="1" smtClean="0"/>
              <a:t>Lambda</a:t>
            </a:r>
            <a:br>
              <a:rPr lang="en-US" sz="8800" b="1" smtClean="0"/>
            </a:br>
            <a:r>
              <a:rPr lang="en-US" sz="2400" b="1" smtClean="0"/>
              <a:t>(you don’t need 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z="2400" b="1" smtClean="0"/>
              <a:t> – you can write it with </a:t>
            </a:r>
            <a:r>
              <a:rPr lang="en-US" sz="24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z="2400" b="1" smtClean="0"/>
              <a:t>)</a:t>
            </a:r>
          </a:p>
        </p:txBody>
      </p:sp>
      <p:sp>
        <p:nvSpPr>
          <p:cNvPr id="35843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2013-01-31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Thursday – Week 1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>
                <a:solidFill>
                  <a:srgbClr val="898989"/>
                </a:solidFill>
              </a:rPr>
              <a:t>Lecture 04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29000" y="2362200"/>
            <a:ext cx="2286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505200" y="2362200"/>
            <a:ext cx="2286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137025"/>
            <a:ext cx="66484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  <a:r>
              <a:rPr lang="en-US" smtClean="0"/>
              <a:t> written </a:t>
            </a:r>
            <a:br>
              <a:rPr lang="en-US" smtClean="0"/>
            </a:br>
            <a:r>
              <a:rPr lang="en-US" smtClean="0"/>
              <a:t>with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lambda</a:t>
            </a:r>
            <a:r>
              <a:rPr lang="en-US" smtClean="0"/>
              <a:t> &amp; with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2525" y="2514600"/>
            <a:ext cx="5867400" cy="1143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2525" y="4876800"/>
            <a:ext cx="5867400" cy="114300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Callout 1 12"/>
          <p:cNvSpPr/>
          <p:nvPr/>
        </p:nvSpPr>
        <p:spPr>
          <a:xfrm>
            <a:off x="5049838" y="3765550"/>
            <a:ext cx="4071937" cy="74295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Showing both in case people aren’t down with Lambda yet.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049838" y="6067425"/>
            <a:ext cx="4071937" cy="74295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Both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cons-L</a:t>
            </a:r>
            <a:r>
              <a:rPr lang="en-US" sz="2400" dirty="0"/>
              <a:t>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cons-D</a:t>
            </a:r>
            <a:r>
              <a:rPr lang="en-US" sz="2400" dirty="0"/>
              <a:t> return a function!!!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14338" y="-228600"/>
            <a:ext cx="8229600" cy="1143000"/>
          </a:xfrm>
        </p:spPr>
        <p:txBody>
          <a:bodyPr/>
          <a:lstStyle/>
          <a:p>
            <a:r>
              <a:rPr lang="en-US" smtClean="0"/>
              <a:t>Normal (built-in)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cons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810125"/>
            <a:ext cx="8667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095375"/>
            <a:ext cx="48101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7658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2362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334000"/>
            <a:ext cx="2819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6130925"/>
            <a:ext cx="56769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590800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Callout 1 17"/>
          <p:cNvSpPr/>
          <p:nvPr/>
        </p:nvSpPr>
        <p:spPr>
          <a:xfrm>
            <a:off x="6270625" y="5334000"/>
            <a:ext cx="2492375" cy="1201738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We </a:t>
            </a:r>
            <a:r>
              <a:rPr lang="en-US" sz="2400" i="1" dirty="0"/>
              <a:t>can </a:t>
            </a:r>
            <a:r>
              <a:rPr lang="en-US" sz="2400" dirty="0"/>
              <a:t>get the first and rest out – but it isn’t pretty</a:t>
            </a:r>
          </a:p>
        </p:txBody>
      </p:sp>
      <p:grpSp>
        <p:nvGrpSpPr>
          <p:cNvPr id="37899" name="Group 49"/>
          <p:cNvGrpSpPr>
            <a:grpSpLocks/>
          </p:cNvGrpSpPr>
          <p:nvPr/>
        </p:nvGrpSpPr>
        <p:grpSpPr bwMode="auto">
          <a:xfrm>
            <a:off x="8518525" y="6221413"/>
            <a:ext cx="609600" cy="585787"/>
            <a:chOff x="2928" y="1051"/>
            <a:chExt cx="840" cy="957"/>
          </a:xfrm>
        </p:grpSpPr>
        <p:sp>
          <p:nvSpPr>
            <p:cNvPr id="37901" name="Freeform 5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 w 1048"/>
                <a:gd name="T1" fmla="*/ 21 h 250"/>
                <a:gd name="T2" fmla="*/ 2 w 1048"/>
                <a:gd name="T3" fmla="*/ 83 h 250"/>
                <a:gd name="T4" fmla="*/ 2 w 1048"/>
                <a:gd name="T5" fmla="*/ 111 h 250"/>
                <a:gd name="T6" fmla="*/ 2 w 1048"/>
                <a:gd name="T7" fmla="*/ 125 h 250"/>
                <a:gd name="T8" fmla="*/ 2 w 1048"/>
                <a:gd name="T9" fmla="*/ 154 h 250"/>
                <a:gd name="T10" fmla="*/ 2 w 1048"/>
                <a:gd name="T11" fmla="*/ 223 h 250"/>
                <a:gd name="T12" fmla="*/ 2 w 1048"/>
                <a:gd name="T13" fmla="*/ 203 h 250"/>
                <a:gd name="T14" fmla="*/ 0 w 1048"/>
                <a:gd name="T15" fmla="*/ 182 h 250"/>
                <a:gd name="T16" fmla="*/ 2 w 1048"/>
                <a:gd name="T17" fmla="*/ 148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2 w 1048"/>
                <a:gd name="T29" fmla="*/ 28 h 250"/>
                <a:gd name="T30" fmla="*/ 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5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3" name="Oval 5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4" name="Oval 5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5" name="Oval 5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6" name="Oval 5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7" name="Oval 5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8" name="Oval 5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09" name="AutoShape 5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7910" name="Freeform 5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6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6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6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 bwMode="auto">
          <a:xfrm>
            <a:off x="-152400" y="2438400"/>
            <a:ext cx="243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/>
              <a:t>Our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4400">
                <a:latin typeface="Courier New" panose="02070309020205020404" pitchFamily="49" charset="0"/>
                <a:cs typeface="Courier New" panose="02070309020205020404" pitchFamily="49" charset="0"/>
              </a:rPr>
              <a:t>Cons-L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8" y="152400"/>
            <a:ext cx="8912225" cy="1143000"/>
          </a:xfrm>
        </p:spPr>
        <p:txBody>
          <a:bodyPr/>
          <a:lstStyle/>
          <a:p>
            <a:r>
              <a:rPr lang="en-US" smtClean="0"/>
              <a:t>Write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en-US" smtClean="0"/>
              <a:t> and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rest</a:t>
            </a:r>
            <a:r>
              <a:rPr lang="en-US" smtClean="0"/>
              <a:t> for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cons-L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9"/>
          <a:stretch>
            <a:fillRect/>
          </a:stretch>
        </p:blipFill>
        <p:spPr bwMode="auto">
          <a:xfrm>
            <a:off x="166688" y="5653088"/>
            <a:ext cx="27336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495675"/>
            <a:ext cx="8667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Callout 1 8"/>
          <p:cNvSpPr/>
          <p:nvPr/>
        </p:nvSpPr>
        <p:spPr>
          <a:xfrm>
            <a:off x="5965825" y="3962400"/>
            <a:ext cx="3101975" cy="1371600"/>
          </a:xfrm>
          <a:prstGeom prst="borderCallout1">
            <a:avLst>
              <a:gd name="adj1" fmla="val 11306"/>
              <a:gd name="adj2" fmla="val -773"/>
              <a:gd name="adj3" fmla="val 39225"/>
              <a:gd name="adj4" fmla="val -254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dirty="0"/>
              <a:t>What type of thing is L? </a:t>
            </a:r>
          </a:p>
          <a:p>
            <a:pPr eaLnBrk="1" hangingPunct="1">
              <a:defRPr/>
            </a:pPr>
            <a:r>
              <a:rPr lang="en-US" sz="2400" dirty="0"/>
              <a:t>a) "string"   b) function</a:t>
            </a:r>
          </a:p>
          <a:p>
            <a:pPr eaLnBrk="1" hangingPunct="1">
              <a:defRPr/>
            </a:pPr>
            <a:r>
              <a:rPr lang="en-US" sz="2400" dirty="0"/>
              <a:t>c) Number  d) ???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8275"/>
            <a:ext cx="6629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1"/>
          <a:stretch>
            <a:fillRect/>
          </a:stretch>
        </p:blipFill>
        <p:spPr bwMode="auto">
          <a:xfrm>
            <a:off x="4429125" y="5580063"/>
            <a:ext cx="2733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962400"/>
            <a:ext cx="530542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15400" y="4560120"/>
              <a:ext cx="8106480" cy="2118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200" y="4543920"/>
                <a:ext cx="8139240" cy="215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Image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Simply Scheme </a:t>
            </a:r>
            <a:r>
              <a:rPr lang="en-US" dirty="0" smtClean="0"/>
              <a:t>(black and white diagrams)</a:t>
            </a:r>
          </a:p>
          <a:p>
            <a:pPr>
              <a:defRPr/>
            </a:pPr>
            <a:r>
              <a:rPr lang="en-US" sz="2800" dirty="0" smtClean="0">
                <a:hlinkClick r:id="rId2"/>
              </a:rPr>
              <a:t>http://www.eecs.berkeley.edu/~bh/ss-toc2.html</a:t>
            </a:r>
            <a:endParaRPr lang="en-US" sz="2800" dirty="0" smtClean="0"/>
          </a:p>
          <a:p>
            <a:pPr>
              <a:defRPr/>
            </a:pPr>
            <a:r>
              <a:rPr lang="en-US" dirty="0" smtClean="0"/>
              <a:t>By Brian Harvey and Matthew Wright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CS Illustrated </a:t>
            </a:r>
            <a:r>
              <a:rPr lang="en-US" dirty="0" smtClean="0"/>
              <a:t>(color images)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http://csillustrated.berkeley.edu/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By </a:t>
            </a:r>
            <a:r>
              <a:rPr lang="en-US" sz="2800" dirty="0" smtClean="0">
                <a:hlinkClick r:id="rId4"/>
              </a:rPr>
              <a:t>http://csillustrated.berkeley.edu/artists.php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Images used are all by </a:t>
            </a:r>
            <a:r>
              <a:rPr lang="en-US" sz="2400" dirty="0" err="1"/>
              <a:t>Ketrina</a:t>
            </a:r>
            <a:r>
              <a:rPr lang="en-US" sz="2400" dirty="0"/>
              <a:t> </a:t>
            </a:r>
            <a:r>
              <a:rPr lang="en-US" sz="2400" dirty="0" err="1"/>
              <a:t>Yim</a:t>
            </a: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9220" name="Picture 2" descr="Ketrina's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9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Time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Most people grossly underestimate how long it takes to program (not thinking about time to debug and test)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You appear incompetent at programming (not true) if you can’t estimate how long something will take.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This is one of the hardest things to learn!!! Start to practice now! For each task estimate how long it will take and keep track of how wrong you were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&amp;</a:t>
            </a:r>
          </a:p>
        </p:txBody>
      </p:sp>
      <p:sp>
        <p:nvSpPr>
          <p:cNvPr id="79877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Science</a:t>
            </a:r>
          </a:p>
        </p:txBody>
      </p:sp>
      <p:sp>
        <p:nvSpPr>
          <p:cNvPr id="79878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= AWESOME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819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3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11109"/>
            <a:ext cx="4057618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7588" y="6019800"/>
            <a:ext cx="3048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511" y="2311110"/>
            <a:ext cx="5306790" cy="320386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701" y="274638"/>
            <a:ext cx="9090599" cy="1143000"/>
          </a:xfrm>
        </p:spPr>
        <p:txBody>
          <a:bodyPr/>
          <a:lstStyle/>
          <a:p>
            <a:r>
              <a:rPr lang="en-US" dirty="0" smtClean="0"/>
              <a:t>Old News</a:t>
            </a:r>
            <a:br>
              <a:rPr lang="en-US" dirty="0" smtClean="0"/>
            </a:br>
            <a:r>
              <a:rPr lang="en-US" sz="3600" dirty="0" smtClean="0"/>
              <a:t>(Takes numbers as input and returns a number)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31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94211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5236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Scheme is BEAUTIFUL!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We don’t need no stinkin’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(cons x 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(lambda (which)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  (cond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  ((equal? which 'first) x)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  ((equal? which 'rest) 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  (else (error "Bad message"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						    which)))))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(define (first pair)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  (pair 'first))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5086350"/>
            <a:ext cx="548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(define (rest pair)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(pair 'rest))</a:t>
            </a:r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/>
          </a:p>
          <a:p>
            <a:pPr>
              <a:buFont typeface="Arial" panose="020B0604020202020204" pitchFamily="34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4526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7588" y="6019800"/>
            <a:ext cx="30480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rgbClr val="090BF3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News:</a:t>
            </a:r>
            <a:br>
              <a:rPr lang="en-US" dirty="0" smtClean="0"/>
            </a:br>
            <a:r>
              <a:rPr lang="en-US" sz="3600" dirty="0" smtClean="0"/>
              <a:t>The input to the function is  function!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887" y="2438400"/>
            <a:ext cx="49567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8190</TotalTime>
  <Words>2565</Words>
  <Application>Microsoft Office PowerPoint</Application>
  <PresentationFormat>On-screen Show (4:3)</PresentationFormat>
  <Paragraphs>461</Paragraphs>
  <Slides>86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MS PGothic</vt:lpstr>
      <vt:lpstr>MS PGothic</vt:lpstr>
      <vt:lpstr>Arial</vt:lpstr>
      <vt:lpstr>Calibri</vt:lpstr>
      <vt:lpstr>Cambria</vt:lpstr>
      <vt:lpstr>Comic Sans MS</vt:lpstr>
      <vt:lpstr>Consolas</vt:lpstr>
      <vt:lpstr>Courier New</vt:lpstr>
      <vt:lpstr>Impact</vt:lpstr>
      <vt:lpstr>Times</vt:lpstr>
      <vt:lpstr>Times New Roman</vt:lpstr>
      <vt:lpstr>Office Theme</vt:lpstr>
      <vt:lpstr>CS  60</vt:lpstr>
      <vt:lpstr>Did you successfully install Java?</vt:lpstr>
      <vt:lpstr>Lecture 04 – Learning Goals</vt:lpstr>
      <vt:lpstr>PowerPoint Presentation</vt:lpstr>
      <vt:lpstr>In your favorite media player you can… </vt:lpstr>
      <vt:lpstr>Higher Order Functions</vt:lpstr>
      <vt:lpstr>Image Credits</vt:lpstr>
      <vt:lpstr>Old News (Takes numbers as input and returns a number)</vt:lpstr>
      <vt:lpstr>Breaking News: The input to the function is  function!</vt:lpstr>
      <vt:lpstr>Map Demo</vt:lpstr>
      <vt:lpstr>(map proc L) Applies a function to every element in a list</vt:lpstr>
      <vt:lpstr>map with multiple lists</vt:lpstr>
      <vt:lpstr>foldr foldl  (fold Right and fold Left)</vt:lpstr>
      <vt:lpstr>(foldl proc init L) Combines elements in a list</vt:lpstr>
      <vt:lpstr>filter keeps elements that return true</vt:lpstr>
      <vt:lpstr>(filter predicate L)  keeps elements that return true</vt:lpstr>
      <vt:lpstr>(sort L predicate) </vt:lpstr>
      <vt:lpstr>(sort L predicate)  sorts the elements in L</vt:lpstr>
      <vt:lpstr>Write map</vt:lpstr>
      <vt:lpstr>(map func L) SOLUTION</vt:lpstr>
      <vt:lpstr>Binary Search Trees BSTs Practicing the Algorithms</vt:lpstr>
      <vt:lpstr>Binary Search Tree (BST) Example</vt:lpstr>
      <vt:lpstr>Binary Search Tree (BST) Example</vt:lpstr>
      <vt:lpstr>Binary Search Tree (BST) Vocab</vt:lpstr>
      <vt:lpstr>Binary Search Tree  Insert &amp; Delete (homework 2)</vt:lpstr>
      <vt:lpstr>PowerPoint Presentation</vt:lpstr>
      <vt:lpstr>PowerPoint Presentation</vt:lpstr>
      <vt:lpstr>Binary Search Tree FIND Algorithm</vt:lpstr>
      <vt:lpstr>PowerPoint Presentation</vt:lpstr>
      <vt:lpstr>PowerPoint Presentation</vt:lpstr>
      <vt:lpstr>Binary Search Tree Delete Algorithm</vt:lpstr>
      <vt:lpstr>Insert  9, 2, 12 </vt:lpstr>
      <vt:lpstr>Delete 4, 1, 14</vt:lpstr>
      <vt:lpstr>Delete 3</vt:lpstr>
      <vt:lpstr>Delete 8</vt:lpstr>
      <vt:lpstr>Determine an order that I could have added these numbers to the tree</vt:lpstr>
      <vt:lpstr>How’s it going?</vt:lpstr>
      <vt:lpstr>Solutions</vt:lpstr>
      <vt:lpstr>Keys &amp; Values In association lists &amp; BSTs</vt:lpstr>
      <vt:lpstr>Example of an Association List</vt:lpstr>
      <vt:lpstr>assoc</vt:lpstr>
      <vt:lpstr>PowerPoint Presentation</vt:lpstr>
      <vt:lpstr>PowerPoint Presentation</vt:lpstr>
      <vt:lpstr>REQUIRED Helper Functions</vt:lpstr>
      <vt:lpstr>Write find Should return #t or #f depending upon if the key is in the tree</vt:lpstr>
      <vt:lpstr>Write insert Should return a new tree with the new key added</vt:lpstr>
      <vt:lpstr>Write add2 Should return a new tree where every key has been increased by 2</vt:lpstr>
      <vt:lpstr>Write find-max Should return the maximum key in the tree</vt:lpstr>
      <vt:lpstr>Solutions</vt:lpstr>
      <vt:lpstr>Solutions</vt:lpstr>
      <vt:lpstr>PowerPoint Presentation</vt:lpstr>
      <vt:lpstr>Graphs</vt:lpstr>
      <vt:lpstr>How Trees become Graphs</vt:lpstr>
      <vt:lpstr>Two Types of Graphs</vt:lpstr>
      <vt:lpstr>PowerPoint Presentation</vt:lpstr>
      <vt:lpstr>PowerPoint Presentation</vt:lpstr>
      <vt:lpstr>A map is a graph</vt:lpstr>
      <vt:lpstr>Graph Vocabulary</vt:lpstr>
      <vt:lpstr>Graph Representations</vt:lpstr>
      <vt:lpstr>Graphs can be stored as  Lists Edge List</vt:lpstr>
      <vt:lpstr>PowerPoint Presentation</vt:lpstr>
      <vt:lpstr>Graph Practice</vt:lpstr>
      <vt:lpstr>PowerPoint Presentation</vt:lpstr>
      <vt:lpstr>PowerPoint Presentation</vt:lpstr>
      <vt:lpstr>All you need is Love  Lambda (you don’t need cons – you can write it with lambda)</vt:lpstr>
      <vt:lpstr>cons written  with lambda &amp; with define</vt:lpstr>
      <vt:lpstr>Normal (built-in) cons</vt:lpstr>
      <vt:lpstr>Write first and rest for cons-L</vt:lpstr>
      <vt:lpstr>BONUS</vt:lpstr>
      <vt:lpstr>PowerPoint Presentation</vt:lpstr>
      <vt:lpstr>Estimating Time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Scheme is BEAUTIFUL!</vt:lpstr>
      <vt:lpstr>We don’t need no stinkin’ pairs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ColleenLewis</cp:lastModifiedBy>
  <cp:revision>187</cp:revision>
  <cp:lastPrinted>2013-01-24T01:51:36Z</cp:lastPrinted>
  <dcterms:created xsi:type="dcterms:W3CDTF">2013-01-21T19:17:15Z</dcterms:created>
  <dcterms:modified xsi:type="dcterms:W3CDTF">2014-09-16T00:03:36Z</dcterms:modified>
</cp:coreProperties>
</file>