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75" r:id="rId2"/>
    <p:sldId id="734" r:id="rId3"/>
    <p:sldId id="735" r:id="rId4"/>
    <p:sldId id="724" r:id="rId5"/>
    <p:sldId id="728" r:id="rId6"/>
    <p:sldId id="732" r:id="rId7"/>
    <p:sldId id="725" r:id="rId8"/>
    <p:sldId id="726" r:id="rId9"/>
    <p:sldId id="729" r:id="rId10"/>
    <p:sldId id="727" r:id="rId11"/>
    <p:sldId id="730" r:id="rId12"/>
    <p:sldId id="731" r:id="rId13"/>
    <p:sldId id="733" r:id="rId14"/>
    <p:sldId id="742" r:id="rId15"/>
    <p:sldId id="739" r:id="rId16"/>
    <p:sldId id="737" r:id="rId17"/>
    <p:sldId id="741" r:id="rId18"/>
    <p:sldId id="736" r:id="rId19"/>
    <p:sldId id="748" r:id="rId20"/>
    <p:sldId id="749" r:id="rId21"/>
    <p:sldId id="740" r:id="rId22"/>
    <p:sldId id="738" r:id="rId23"/>
    <p:sldId id="745" r:id="rId24"/>
    <p:sldId id="743" r:id="rId25"/>
    <p:sldId id="744" r:id="rId26"/>
    <p:sldId id="701" r:id="rId27"/>
    <p:sldId id="702" r:id="rId28"/>
    <p:sldId id="703" r:id="rId29"/>
    <p:sldId id="704" r:id="rId30"/>
    <p:sldId id="705" r:id="rId31"/>
    <p:sldId id="706" r:id="rId32"/>
    <p:sldId id="707" r:id="rId33"/>
    <p:sldId id="708" r:id="rId34"/>
    <p:sldId id="709" r:id="rId35"/>
    <p:sldId id="712" r:id="rId36"/>
    <p:sldId id="713" r:id="rId37"/>
    <p:sldId id="753" r:id="rId38"/>
    <p:sldId id="754" r:id="rId39"/>
    <p:sldId id="755" r:id="rId40"/>
    <p:sldId id="756" r:id="rId41"/>
    <p:sldId id="757" r:id="rId42"/>
    <p:sldId id="758" r:id="rId43"/>
    <p:sldId id="759" r:id="rId44"/>
    <p:sldId id="760" r:id="rId45"/>
    <p:sldId id="761" r:id="rId46"/>
    <p:sldId id="762" r:id="rId47"/>
    <p:sldId id="763" r:id="rId48"/>
    <p:sldId id="764" r:id="rId49"/>
    <p:sldId id="585" r:id="rId50"/>
    <p:sldId id="586" r:id="rId51"/>
    <p:sldId id="587" r:id="rId52"/>
    <p:sldId id="588" r:id="rId53"/>
    <p:sldId id="767" r:id="rId54"/>
    <p:sldId id="768" r:id="rId55"/>
    <p:sldId id="769" r:id="rId56"/>
    <p:sldId id="770" r:id="rId57"/>
    <p:sldId id="776" r:id="rId58"/>
    <p:sldId id="777" r:id="rId59"/>
    <p:sldId id="677" r:id="rId60"/>
    <p:sldId id="678" r:id="rId61"/>
    <p:sldId id="679" r:id="rId62"/>
    <p:sldId id="680" r:id="rId63"/>
    <p:sldId id="682" r:id="rId64"/>
    <p:sldId id="683" r:id="rId65"/>
    <p:sldId id="685" r:id="rId66"/>
    <p:sldId id="696" r:id="rId67"/>
    <p:sldId id="686" r:id="rId68"/>
    <p:sldId id="687" r:id="rId69"/>
    <p:sldId id="688" r:id="rId70"/>
    <p:sldId id="750" r:id="rId71"/>
    <p:sldId id="751" r:id="rId72"/>
    <p:sldId id="752" r:id="rId73"/>
    <p:sldId id="309" r:id="rId74"/>
    <p:sldId id="771" r:id="rId75"/>
    <p:sldId id="772" r:id="rId76"/>
    <p:sldId id="773" r:id="rId77"/>
    <p:sldId id="774" r:id="rId78"/>
    <p:sldId id="294" r:id="rId79"/>
    <p:sldId id="295" r:id="rId80"/>
    <p:sldId id="296" r:id="rId81"/>
    <p:sldId id="297" r:id="rId82"/>
    <p:sldId id="298" r:id="rId83"/>
    <p:sldId id="299" r:id="rId84"/>
    <p:sldId id="300" r:id="rId85"/>
    <p:sldId id="775" r:id="rId86"/>
    <p:sldId id="301" r:id="rId87"/>
    <p:sldId id="302" r:id="rId88"/>
    <p:sldId id="303" r:id="rId89"/>
    <p:sldId id="304" r:id="rId90"/>
    <p:sldId id="305" r:id="rId91"/>
    <p:sldId id="306" r:id="rId92"/>
    <p:sldId id="307" r:id="rId93"/>
    <p:sldId id="308" r:id="rId94"/>
    <p:sldId id="437" r:id="rId95"/>
    <p:sldId id="438" r:id="rId96"/>
    <p:sldId id="439" r:id="rId97"/>
    <p:sldId id="440" r:id="rId98"/>
    <p:sldId id="441" r:id="rId99"/>
    <p:sldId id="442" r:id="rId100"/>
    <p:sldId id="443" r:id="rId101"/>
    <p:sldId id="444" r:id="rId102"/>
    <p:sldId id="445" r:id="rId103"/>
    <p:sldId id="446" r:id="rId104"/>
    <p:sldId id="447" r:id="rId105"/>
    <p:sldId id="448" r:id="rId106"/>
    <p:sldId id="449" r:id="rId10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6C2C5B6-48CF-4899-A81A-923F5F0FD16B}">
          <p14:sldIdLst>
            <p14:sldId id="275"/>
            <p14:sldId id="734"/>
            <p14:sldId id="735"/>
            <p14:sldId id="724"/>
          </p14:sldIdLst>
        </p14:section>
        <p14:section name="Lambda" id="{895D6658-86D7-49E0-860E-5EFA30FB38C3}">
          <p14:sldIdLst>
            <p14:sldId id="728"/>
            <p14:sldId id="732"/>
            <p14:sldId id="725"/>
            <p14:sldId id="726"/>
            <p14:sldId id="729"/>
            <p14:sldId id="727"/>
            <p14:sldId id="730"/>
            <p14:sldId id="731"/>
          </p14:sldIdLst>
        </p14:section>
        <p14:section name="Untitled Section" id="{087DB6C6-109E-4AC7-A68B-A5D0E17408F7}">
          <p14:sldIdLst>
            <p14:sldId id="733"/>
            <p14:sldId id="742"/>
            <p14:sldId id="739"/>
            <p14:sldId id="737"/>
            <p14:sldId id="741"/>
            <p14:sldId id="736"/>
            <p14:sldId id="748"/>
            <p14:sldId id="749"/>
            <p14:sldId id="740"/>
            <p14:sldId id="738"/>
          </p14:sldIdLst>
        </p14:section>
        <p14:section name="Why we use Lambda" id="{5EC6071A-0932-46B9-89DA-F8635134D708}">
          <p14:sldIdLst>
            <p14:sldId id="745"/>
            <p14:sldId id="743"/>
            <p14:sldId id="744"/>
            <p14:sldId id="701"/>
            <p14:sldId id="702"/>
            <p14:sldId id="703"/>
            <p14:sldId id="704"/>
            <p14:sldId id="705"/>
          </p14:sldIdLst>
        </p14:section>
        <p14:section name="Pooping functions" id="{4E4D0454-E10D-49AC-AEC8-26F4072EA0FE}">
          <p14:sldIdLst>
            <p14:sldId id="706"/>
            <p14:sldId id="707"/>
            <p14:sldId id="708"/>
            <p14:sldId id="709"/>
            <p14:sldId id="712"/>
            <p14:sldId id="713"/>
          </p14:sldIdLst>
        </p14:section>
        <p14:section name="Graphs" id="{69D5D65D-20A2-40D2-BA8E-7185749BE612}">
          <p14:sldIdLst>
            <p14:sldId id="753"/>
            <p14:sldId id="754"/>
            <p14:sldId id="755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764"/>
          </p14:sldIdLst>
        </p14:section>
        <p14:section name="sublists" id="{14C2CD53-D271-46F7-BF49-2963C057227F}">
          <p14:sldIdLst>
            <p14:sldId id="585"/>
            <p14:sldId id="586"/>
            <p14:sldId id="587"/>
            <p14:sldId id="588"/>
            <p14:sldId id="767"/>
            <p14:sldId id="768"/>
            <p14:sldId id="769"/>
            <p14:sldId id="770"/>
            <p14:sldId id="776"/>
            <p14:sldId id="777"/>
          </p14:sldIdLst>
        </p14:section>
        <p14:section name="Count Chane" id="{367F4443-FD9B-4938-8C43-10D2C67C6F91}">
          <p14:sldIdLst/>
        </p14:section>
        <p14:section name="HOF- return a function" id="{0F963BBE-D4B3-4981-8056-B82A67F09D44}">
          <p14:sldIdLst>
            <p14:sldId id="677"/>
            <p14:sldId id="678"/>
            <p14:sldId id="679"/>
            <p14:sldId id="680"/>
            <p14:sldId id="682"/>
            <p14:sldId id="683"/>
          </p14:sldIdLst>
        </p14:section>
        <p14:section name="Crazy CONS" id="{B54D8999-BC7E-4F68-83A1-C90CE53248A9}">
          <p14:sldIdLst>
            <p14:sldId id="685"/>
            <p14:sldId id="696"/>
            <p14:sldId id="686"/>
            <p14:sldId id="687"/>
            <p14:sldId id="688"/>
          </p14:sldIdLst>
        </p14:section>
        <p14:section name="uniq" id="{D9038229-FC1E-41CB-BD5F-79DA0075DD7C}">
          <p14:sldIdLst>
            <p14:sldId id="750"/>
            <p14:sldId id="751"/>
            <p14:sldId id="752"/>
          </p14:sldIdLst>
        </p14:section>
        <p14:section name="BONUS" id="{8FCA628E-BC08-4A6B-BD02-945FF2BFB18D}">
          <p14:sldIdLst>
            <p14:sldId id="309"/>
            <p14:sldId id="771"/>
            <p14:sldId id="772"/>
            <p14:sldId id="773"/>
            <p14:sldId id="774"/>
            <p14:sldId id="294"/>
            <p14:sldId id="295"/>
            <p14:sldId id="296"/>
            <p14:sldId id="297"/>
            <p14:sldId id="298"/>
            <p14:sldId id="299"/>
            <p14:sldId id="300"/>
            <p14:sldId id="775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>
      <p:cViewPr varScale="1">
        <p:scale>
          <a:sx n="68" d="100"/>
          <a:sy n="68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1:46:06.1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4197 7640 50 0,'-15'2'33'16,"-2"-7"-5"-16,2 10-25 15,-2-2 0-15,17-3-1 16,-26 11 1-16,26-11 1 15,-20 14-1-15,20-14 1 16,-17 11 0-16,17-11 1 0,-14 10-1 16,14-10 0-16,-10 11-1 15,10-11-1-15,-12 19 2 16,4 2-2-1,-4 9-1-15,-2 11 0 0,-1 12 0 16,-2 10 0-16,1 6 1 16,-1 4-2-16,2-4 0 15,1-1 1-15,3-11-2 16,3-11 2-16,0-12 0 15,5-12-1-15,3-22 1 16,0 0-1-16,4-41 1 16,7-10 0-16,5-16-1 0,5-19 0 15,3-10-2-15,6-7 2 16,5 0-2-1,3 8 2-15,1 14-2 16,-1 17 2-16,0 30-2 16,0 31 2-16,-1 30 1 0,-2 22-2 15,-4 24 2-15,-4 16 0 16,0 11 0-16,-1 5-1 15,-3-8 1-15,0-10-1 16,-3-17-1-16,-2-17 0 16,3-13-5-16,-21-40-13 15,22 5-19-15,-24-31 0 16,-5-11-1-16,-17-15 14 15,-9-8 25-15</inkml:trace>
  <inkml:trace contextRef="#ctx0" brushRef="#br0" timeOffset="468.0009">3952 8016 79 0,'3'24'37'15,"26"-5"0"-15,7-21-35 16,30-10-2-16,19-16 0 16,7-18-1-16,9-6-10 15,-12-13-25-15,4-1-1 16,-18-2 1-16,-4 15 24 15,-24-1 7-15,-15 13 3 16,-13 14 4-16,-18 2 8 16,-1 25 27-16,0 0 0 15,-6 17 1-15,-8 13-24 16,19 25-6-16,-2 7-2 15,8 13-2-15,1 10-2 0,1 6-1 16,2-5 1-16,0-9-3 16,1-14 0-16,-3-20-2 15,2-17 0-15,-2-27-2 16,10-19 0-16,-3-30-1 15,5-16 1-15,-3-22 2 16,2-10-1-16,-2-2 4 16,-5 8 1-16,0 19 3 15,-10 17 1-15,4 36 1 16,-6 32 0-16,5 43-1 15,-4 24 0-15,1 21-2 16,0 8 0-16,3 3-3 16,7 0-11-16,4-27-29 0,7-19 0 15,-1-36-2-15,11-24 1 16,5-32 38-1</inkml:trace>
  <inkml:trace contextRef="#ctx0" brushRef="#br0" timeOffset="1185.6021">6373 7867 91 0,'11'10'40'0,"7"26"-2"15,-4 22-36-15,3 18 1 16,-3 5-1-16,0 9 0 16,-4-8-1-16,-1-9 0 15,0-23 0-15,4-23-1 16,6-37 1-16,5-31-2 15,5-30-1-15,4-22 2 16,4-12-2-16,-1 0 3 16,4 5-3-16,-8 21 2 15,0 28-1-15,-5 33 1 16,-3 40 0-16,-3 36 1 15,-4 21-1-15,2 6 1 0,1 6-2 16,2-10 0-16,4-10-3 16,0-21-3-16,13-14-13 15,-9-40-19-15,10-11 1 16,-11-28-1-16,2-9 12 15,-20-19 27-15,5 4 0 16,-13 0 0-16,-12 1 0 16,3 20 25-16,-10 17 11 15,16 29 1-15,-24 16 0 16,27 30-22-16,-8 4-8 15,15 10-1-15,4-1-2 16,9-2 1-16,9-14-2 0,7-14-1 16,2-20 1-16,2-14-1 15,-4-19 0-15,-4-10-1 16,-8-11 0-1,-11-8-1-15,-17-8 0 16,-15 0-1-16,-10 11-2 0,-10 9 0 16,-1 17-1-16,-3 7-2 15,13 22-5-15,-2 3-28 16,32 15-1-16,13-2 2 15,24 2 1-15,13-13 33 16</inkml:trace>
  <inkml:trace contextRef="#ctx0" brushRef="#br0" timeOffset="1950.0035">7844 7867 85 0,'39'-11'39'15,"-27"-4"1"-15,-12 15-32 16,-12-9-2-16,-18 16-2 16,-13 8-2-16,-9 14-1 0,-3 14-2 15,-1 14 1-15,6 10 0 16,11 6 0-16,15 1 0 15,14-6 0-15,18-11 1 16,19-16-1-16,16-20 1 16,13-22 0-16,4-24-1 15,2-18 0-15,-2-20 1 16,-7-16-1-16,-11-17 0 15,-14-11 1-15,-14-5-1 16,-14 2 0-16,-9 13-1 16,-5 16 1-16,-5 27-2 15,-2 29 2-15,0 36 1 16,7 27-2-16,10 34 1 0,11 19 0 15,8 9 1-15,11 5 0 16,9-7 0-16,11-14-1 16,7-18 1-16,8-18 0 15,3-26 0-15,0-18 0 16,1-26 0-16,-4-18-1 15,-6-17 1-15,-9-12-1 16,-10-4-1-16,-12 5 1 16,-13 7 0-16,-13 15-1 15,-12 27 1-15,-9 21 0 16,-1 25 0-16,2 25 0 15,6 16 1-15,9 4-1 16,10 3 0-16,16-6 1 0,12-10-2 16,11-14 0-16,10-15-3 15,1-32-2-15,8-7-3 16,-11-33-6-1,10 2-1-15,-21-31 3 0,3 0 6 16,-12-10 4-16,-7 4 3 16,-8 14 4-16,-13 3 3 15,2 29 5-15,-21 6 3 16,17 25-4-16,-35 12-5 15,21 12-3-15,2 8 0 16,8 4-2-16,10 1 2 16,11-2-1-16,14-5 0 15,13-1 0-15,7 2 1 0,0-1-1 16,-2-2-1-1,-6 5 2-15,-15-2-2 16,-16 2 0-16,-18 0-1 16,-20-2-2-16,-13-8-3 0,-26-14-36 15,6-9 0-15,-12-24-2 16,12-12 1-16,4-16 15 15</inkml:trace>
  <inkml:trace contextRef="#ctx0" brushRef="#br0" timeOffset="2402.4043">10343 7275 91 0,'-4'52'38'0,"-15"17"1"16,-2 24-37-16,6 15 1 15,9 8 0-15,7-8 0 16,17-15 0-16,13-19 0 15,15-23-2-15,14-35 1 0,11-26-1 16,3-26 0-16,0-21 1 16,-11-21-2-16,-17-13 1 15,-22-8-2-15,-24-2 2 16,-25 11-3-1,-25 18 1-15,-16 30-2 0,-11 20-2 16,6 32-3-16,-3 16-31 16,30 23 0-16,18 4-1 15,32 12 0-15,24-18 25 16</inkml:trace>
  <inkml:trace contextRef="#ctx0" brushRef="#br0" timeOffset="2558.4045">11046 7929 101 0,'21'67'39'15,"-12"-3"-1"-15,-7 1-39 16,13 3-36-16,-19-12-2 0,2-6-1 16,-8-20-1-16,3-15 22 15</inkml:trace>
  <inkml:trace contextRef="#ctx0" brushRef="#br0" timeOffset="2839.205">11966 7375 99 0,'19'15'39'0,"6"42"-1"15,-11 17-37-15,2 19 0 16,-5 18-3-16,-13-4-33 15,6 3-3-15,-5-24-3 16,5-23 1-16,3-31 19 16</inkml:trace>
  <inkml:trace contextRef="#ctx0" brushRef="#br0" timeOffset="3135.6056">12926 7874 97 0,'-11'80'41'0,"-10"-1"-1"0,6-1-40 15,-3 10-2-15,4-18-14 16,6-7-23-1,-2-23-2-15,11-21 0 16,5-32 3-16,12-26 38 0</inkml:trace>
  <inkml:trace contextRef="#ctx0" brushRef="#br0" timeOffset="3603.6064">13777 7412 79 0,'22'-22'39'0,"8"-11"-1"16,19 5-33-16,10-5 0 15,10 9-1-15,5 2 0 16,2 15-2-16,-5 14-1 15,-16 21-2-15,-21 18-1 16,-19 14 1-16,-21 17 0 16,-20 11-1-16,-19 11 1 15,-21 2-1-15,-7-4 2 16,1-8 1-16,9-10 0 0,14-14-1 15,17-20 1-15,26-16 1 16,28-23 0-16,27-12-1 16,19-7 0-16,13-5-1 15,8-3-2-15,-1-7-9 16,2 14-27-16,-16-2-1 15,-7 5-2-15,-12-5 1 16,-2-2 36-16</inkml:trace>
  <inkml:trace contextRef="#ctx0" brushRef="#br0" timeOffset="5865.6103">16164 7605 77 0,'-29'14'41'0,"-8"11"-2"16,7 10-18-16,-5 18-21 16,8 13 0-16,8 4 1 15,12 1-2-15,17-4 1 0,17-13-3 16,20-20-1-1,12-30-4-15,24-15-8 16,-9-37-19-16,19-11-3 16,-15-20 0-16,-2-10 3 0,-31-19 35 15,-5 5 0-15,-20 5 0 16,-23 2 0-16,6 23 20 15,-23 14 16-15,4 28 1 16,-7 24 1-16,20 46-19 16,-10 15-9-16,19 36-3 15,2 9-1-15,10 13-1 16,2-4-1-16,5-7-1 15,2-13-1-15,0-20-1 16,0-19 2-16,-2-24-3 16,0-23 1-16,-4-18-1 15,-1-14 0-15,-1-20-1 16,-3-11-1-16,-3-8 0 0,-1 4-1 15,-3 3 0-15,2 19 0 16,-2 17 2-16,6 16 0 16,2 27-2-16,8 19 4 15,4 15-1-15,8 8 1 16,4-1 1-16,7-7-2 15,2-9 1-15,3-14-1 16,4-14 1-16,-1-18-1 16,-5-13 0-16,-2-12-2 15,-8-11 2-15,-5-6-1 16,-11-7-1-16,-6 4 0 15,-11 4 2-15,-4 8-2 16,-5 9 3-16,-7 9-1 0,8 19 0 16,-17 8 2-16,11 23 0 15,1 5 0-15,6 10-1 16,3 5 2-1,6 3-1-15,3-2 0 0,8-2-1 16,6-9-1-16,6-16 0 16,3-12-1-16,3-18-1 15,5-6-2-15,-1-20 0 16,2-12-1-16,-6-17 0 15,-3-11 0-15,-12-14 1 16,-4-4 1-16,-13-2 3 16,-9-1 1-16,-6 9 2 0,-9 9 1 15,3 16 1-15,-7 18 0 16,6 27 0-1,-2 22-2-15,10 28 0 16,6 19-1-16,8 15-1 16,10 19 0-16,7 10 0 0,12 1 0 15,10 4 0-15,14-10 1 16,9-10-1-16,12-24-1 15,11-16 1-15,9-19-1 16,5-18 0-16,4-20 0 16,0-16 0-16,-9-11 0 15,-7-19 0-15,-12-1 0 16,-20-2 0-16,-19-1-1 15,-19 4 0-15,-19 8 1 16,-15 8-1-16,-14 10 1 16,-13 22-1-16,-9 15 1 15,-5 11-1-15,-2 17 3 0,4 13-3 16,7 11 2-16,6 6-1 15,14 5 1-15,13-2-1 16,16-7 1-16,12-7 0 16,12-18-2-16,8-13 2 15,6-18-1-15,0-18-1 16,0-17 2-16,-6-19-1 15,-3-17-2-15,-10-16 1 16,-8-16 0-16,-13-17-2 16,-8-2 1-16,-9 0 0 15,-5 10-1-15,-5 17 1 16,-2 13 1-16,-1 23 0 15,2 26 1-15,6 31 1 0,3 24-1 16,11 25 2-16,4 18 0 16,10 12-1-16,2 10 0 15,9 10 0-15,5 0 1 16,5-6-1-16,3-15-1 15,2-17 1-15,0-21-2 16,-1-21-1-16,1-20 1 16,-8-21-1-16,-2-16 0 15,-10-14 1-15,-6-13 0 16,-7-4 0-16,-7 2 0 15,-3 9 2-15,-2 14 0 16,0 20 0-16,8 23 0 16,-5 17-1-16,12 25 1 0,6 21 0 15,4 9 0-15,4 4 0 16,1 0 1-1,2-13-2-15,-1-8 1 16,-3-16 0-16,-1-8 0 0,-3-20-1 16,-1-17 0-16,-3-15 0 15,-1-18-2-15,-4-14 1 16,3-20-2-16,-1-5 1 15,2-6 0-15,-1 4-1 16,3 9 1-16,3 16 0 16,5 25 1-16,4 19 0 15,5 24 1-15,2 14 0 16,1 13 0-16,5 5 2 15,3 1-1-15,4-6 1 16,1-12 0-16,4-9 0 16,3-11 0-16,4-12 0 15,2-14-1-15,0-13-1 0,-4-14 2 16,-6-8-2-16,-10-3 0 15,-10 3 0-15,-13 7 0 16,-16 13-1-16,-16 16 1 16,-13 21 0-16,-9 25-1 15,-2 22 0-15,0 14 0 16,6 15 1-16,4 5 1 15,13 0 1-15,16-8-1 16,17-8 0-16,11-13 0 16,11-17 0-16,10-16 1 15,5-20-1-15,5-10 0 16,1-20-1-16,-2-10 0 15,-5-11 0-15,-8-12 0 0,-9-1 0 16,-8 4 0-16,-8 5 0 16,-6 7 0-16,-6 19 0 15,-7 26 1-15,0 0 0 16,10 29-1-16,-5 15 1 15,-1 8 0-15,4 4 0 16,0-1-1-16,3-4 0 16,0-10 1-16,3-11-1 15,2-13 1-15,2-15 0 16,5-21-1-16,5-10 0 15,5-14 0-15,4-16-1 16,5-3 1-16,1 4-1 0,0 5 0 16,-3 8 1-16,0 25-1 15,-2 17 1-15,-2 22-1 16,-3 26 2-1,-3 10 0-15,2 4 0 16,0 2 0-16,-1 1 0 0,0-14-1 16,-4-5 1-16,-3-9 0 15,-4-18-1-15,-4-9-2 16,-16-7-5-16,4-20-31 15,-32-15-3-15,-18-8 0 16,-36-17-1-16,-33-31 11 16</inkml:trace>
  <inkml:trace contextRef="#ctx0" brushRef="#br0" timeOffset="7238.4128">4289 9055 56 0,'0'0'24'0,"-9"-23"-5"16,9 23-2-16,0 0-5 15,0 0-3-15,0 0-4 16,-3 23 1-16,3 8-2 16,-1 12 0-16,-2 7-1 15,0 11-1-15,-4 8 1 0,-1 4 0 16,-3-2-1-16,1-1 0 15,1-13-2-15,1-6 0 16,2-9 0-16,6-8 0 16,5-10 0-16,7-5 0 15,8-9 0-15,8-6 1 16,9-5-1-16,5 0 1 15,10-3 0-15,2-2-2 16,6 2-1-16,-7-9-21 16,2 14-14-16,-13-6-2 15,-6 4 1-15,-12-9 5 16</inkml:trace>
  <inkml:trace contextRef="#ctx0" brushRef="#br0" timeOffset="7878.0139">6159 9173 82 0,'-18'-5'38'0,"-17"0"-2"15,-11 10-34-15,-1 15 1 16,-4 11-1-16,-2 6 0 15,5 4 0-15,13 10-2 16,14-1 1-16,19-7 0 16,18 1 0-16,15-11-1 15,17-11 0-15,6-2-1 16,3 0 2-16,-7-6-1 15,-12 6 2-15,-17 6-2 16,-22 6 2-16,-18 1-2 16,-16 1 0-16,-9 2-3 15,-15-18-19-15,7-3-15 16,-2-26-1-16,21-13-1 0,12-26 5 15,24-5 34-15</inkml:trace>
  <inkml:trace contextRef="#ctx0" brushRef="#br0" timeOffset="8626.8152">6324 9430 87 0,'33'55'39'16,"-17"-5"-1"-16,2 4-33 16,-3 3 0-16,2 2-2 15,-6-6-2-15,0 0 1 16,-1-16-2-16,-1-15 0 15,-9-22 0-15,19 3 0 16,-8-31-1-16,-2-15 0 0,2-19 0 16,4-17-1-16,0-2 1 15,1-2-2-15,2 8 2 16,-2 13-1-1,0 24 2-15,2 25 0 0,0 28 1 16,-2 21 0-16,-2 22 1 16,-2 11 0-16,-1 3-1 15,2-2 1-15,-1-13-2 16,-2-10 1-16,2-18-1 15,2-18 0-15,4-26 0 16,2-18 0-16,-1-16 0 16,-1-12-1-16,4 0-1 15,-1 0 0-15,2 7 2 0,-1 17 0 16,3 22 0-1,-1 13 0-15,4 28 0 16,6 13 0-16,5 11 0 16,4 0-2-16,11 0-4 0,-5-22-6 15,19-8-26-15,-12-18 1 16,8-9-1-16,-15-25 25 15,4-5 9-15,-10-13 3 16,-15-6 5-16,-7 7 6 16,-27-3 25-16,0 5 0 15,-19 4 1-15,2 24-25 16,-19 7-5-16,1 22-4 15,-3 13 0-15,9 19 0 16,5 10 0-16,14 8 1 16,10-4-1-16,10-3 0 15,11-13-1-15,12-14 1 16,5-19-1-16,5-16-1 0,1-15 2 15,-4-8-3-15,-1-3 1 16,-2-4-1-16,-3 5 1 16,-5 10-2-16,-1 13 2 15,1 10-1-15,3 19-1 16,2 9 1-16,3 6-1 15,4 1 0-15,5 3-3 16,-6-17-21-16,9-1-11 16,-9-19 0-16,6-12-2 15,-8-18 16-15</inkml:trace>
  <inkml:trace contextRef="#ctx0" brushRef="#br0" timeOffset="8845.2156">8117 8889 86 0,'11'7'38'15,"4"50"-5"-15,-6 11-25 0,12 23 0 16,-1 9-3-16,4 13 0 16,2 1-3-16,2-11 0 15,-1-16-2-15,1-21-2 16,2-21-7-16,-10-40-30 15,12-14 0-15,-9-34-1 16,2-19 2-16,-10-27 19 16</inkml:trace>
  <inkml:trace contextRef="#ctx0" brushRef="#br0" timeOffset="9438.0166">8525 8797 72 0,'2'12'39'0,"12"42"0"0,-7 23-23 16,10 26-8-16,-2 10-2 15,5 7 0-15,2-5-3 16,3-9 0-16,2-17-2 15,0-18 1-15,2-23-2 16,5-23 0-16,1-24 1 16,1-21-1-16,0-15-1 15,0-15 1-15,-3-13-1 16,-4-14 0-16,-6-1 0 15,-9 3 0-15,-7 10-1 16,-7 14 1-16,-9 12 1 16,-6 21-1-16,-7 22 0 15,-2 20 1-15,0 18 0 0,6 14 1 16,4 3 0-16,8 3-1 15,9-1 1-15,6-9 0 16,12-14 0-16,6-16-1 16,8-15 1-16,3-20-1 15,1-14 1-15,3-11-1 16,-2-14-1-16,0-6 0 15,-3-3 2-15,-5 9-2 16,-5 5 0-16,-4 14 1 16,0 17 0-16,3 20-1 15,3 16 3-15,5 19-1 16,6 15-1-16,9 4 2 15,6 6-1-15,6-3 1 0,0-5-1 16,1-7 0-16,-6-16 0 16,-2-10 0-16,-6-18 0 15,-4-10-1-15,-6-23 1 16,-4-14-1-16,-3-19 0 15,-1-10-1-15,-1-5 2 16,2-1-4-16,2 4 1 16,-2-1-3-16,8 22-2 15,-9 4-34-15,16 30 2 16,-7 5-2-16,9 20-1 15,-3 3 20-15</inkml:trace>
  <inkml:trace contextRef="#ctx0" brushRef="#br0" timeOffset="10498.8185">12505 9147 60 0,'0'0'37'16,"2"20"0"-16,12 25-23 0,-10 3-5 16,9 25-3-16,-2 9-1 15,5 11 0-15,-4-2-1 16,1-1-1-1,-4-11-2-15,-3-12 0 0,-3-16-1 16,-7-19-1-16,-3-21 1 16,-6-21-1-16,-2-22-1 15,-3-28-2-15,4-22 2 16,2-26-2-16,9-15 0 15,9-13 0-15,17 5 1 16,13 4 0-16,13 21 2 16,7 28 1-16,2 26 1 15,1 34 0-15,-11 28 2 0,-12 28-1 16,-21 19 1-1,-20 20 0-15,-18 2 0 16,-14 0 0-16,-13 1-1 16,-7-6 0-16,-9-9-1 0,2-16 0 15,6-15-1-15,8-17-1 16,11-7-1-16,11-16 1 15,18-9-1-15,17-4 1 16,19 0 0-16,14 15 1 16,16 6 1-16,13 10-1 15,6 14 1-15,7 11 0 16,1 12-1-16,-2 2-1 15,2 7-14-15,-14-22-22 16,-4-2-1-16,-16-13-1 16,-4-15 1-16,-15-17 34 15</inkml:trace>
  <inkml:trace contextRef="#ctx0" brushRef="#br0" timeOffset="10998.0194">13340 9248 100 0,'2'25'38'0,"2"4"-12"15,6 22-25-15,4 11 2 16,8-1-1-16,5 3-1 16,6-13-3-16,9-10-3 15,-2-33-7-15,20 2-12 16,-16-34-4-16,19-3 2 15,-19-28 7-15,15 3 10 16,-23-13 3-16,-1 2 4 0,-11 10 9 16,-22-7 12-16,3 26 7 15,-28-3-4-15,5 31-6 16,-24 6-5-1,8 24-6-15,-10 7 1 0,10 10-2 16,1 6-1-16,11 2-1 16,12-5 2-16,14-9-2 15,13-16-1-15,15-15 1 16,7-14-1-16,6-10-1 15,3-10-2-15,0-1 0 16,1-3 0-16,-4 8 1 16,-2 13 1-16,-5 17 0 0,-1 20 0 15,-1 20 1-15,-3 18 1 16,0 13 1-1,-4 7 0-15,-4 8 0 16,-7-1-2-16,-7-5 0 16,-8-12-3-16,-12-13-1 0,-4-10-7 15,-17-24-28-15,2-12 0 16,-8-29 0-16,1-15-1 15,-4-29 32-15</inkml:trace>
  <inkml:trace contextRef="#ctx0" brushRef="#br0" timeOffset="11310.0199">14276 8889 104 0,'34'67'42'16,"4"29"-11"-16,-10 1-26 15,6 10-1-15,-4-14-1 0,-5-9 0 16,-3-16-1-16,1-21-1 15,1-31-1-15,0-23 0 16,3-25-1-16,2-21 0 16,4-12 0-16,0-2-1 15,0 1 1-15,1 6-1 16,-1 23 1-16,1 20 0 15,-2 24 2-15,0 21-1 16,-3 20 0-16,-2 9-2 16,6 16-8-16,-11-13-28 15,10-2-1-15,-8-18 0 16,7-14-2-16,-2-19 25 15</inkml:trace>
  <inkml:trace contextRef="#ctx0" brushRef="#br0" timeOffset="11622.0205">15471 8641 87 0,'20'85'39'0,"-5"16"0"16,-1 12-34-16,5 14-1 0,7 0 1 16,0-5-5-16,-4-19-3 15,7-15-22-15,-13-46-13 16,5-25-1-16,-13-29-1 15,-2-19 7-15</inkml:trace>
  <inkml:trace contextRef="#ctx0" brushRef="#br0" timeOffset="11793.6208">15094 9133 93 0,'46'-1'37'0,"31"-3"-2"15,22-17-41-15,7-16-30 0,21-7 0 16,-1-4-2-16,0-1-1 15,-12 2 30-15</inkml:trace>
  <inkml:trace contextRef="#ctx0" brushRef="#br0" timeOffset="12277.2216">16675 8749 96 0,'3'34'39'0,"16"34"0"15,-1 11-37-15,10 17 1 16,5 9 0-16,0 9 1 15,-4-14-2-15,-1-6 0 16,-7-25-1-16,-4-18-1 16,-1-12 0-16,-3-21 0 15,2-23 0-15,0-23-1 16,3-12 0-16,1-17-1 15,8-4 1-15,3-2-1 16,1 0 0-16,1 11 1 0,1 19 0 16,-2 19-1-16,-5 17 2 15,-4 20 1-15,-9 17 0 16,-11 14 0-1,-12 4 1-15,-11-1-1 16,-10 0-1-16,-11-2 2 0,-8-5-2 16,-5-12-2-16,4-10-2 15,-5-28-16-15,17 2-19 16,3-17 0-16,19-12 0 15,10-15 0-15,23-6 36 16</inkml:trace>
  <inkml:trace contextRef="#ctx0" brushRef="#br0" timeOffset="12464.4219">17379 9158 99 0,'14'27'39'15,"-3"1"-1"-15,0 6-36 16,8 4 0-16,1 3-1 15,4 4-2-15,-4-5-3 16,7 8-15-16,-11-23-18 16,6-12-2-16,-4-14 0 15,8-11-1-15,1-20 39 16</inkml:trace>
  <inkml:trace contextRef="#ctx0" brushRef="#br0" timeOffset="12807.6225">17933 8957 93 0,'-39'4'39'0,"5"26"-1"0,-18 15-34 15,4 5-2-15,0 5 1 16,8 5-2-16,10-4 0 16,17-5 0-16,15-11 0 15,18-11 0-15,14-19 0 16,15-12 0-16,8-10 0 15,7-7 0-15,1-8-1 16,2 7 0-16,-1 3 0 16,-4 14-1-16,-1 21 2 15,-4 22-1-15,-4 20 0 16,-1 19 1-16,-5 12-2 15,-5 7 3-15,-14 8-1 16,-9-4-1-16,-17-5 0 0,-13-12 1 16,-18-9-1-16,-15-13 0 15,-10-15-1-15,-10-22-5 16,12-17-34-1,-12-29 0-15,10-22 0 0,7-31-1 16,27-24 18-16</inkml:trace>
  <inkml:trace contextRef="#ctx0" brushRef="#br0" timeOffset="13806.0243">18645 9060 103 0,'0'0'39'15,"-14"7"0"-15,-10 8-36 0,-24 9 0 16,-4 4-3-1,-6 10 0-15,5 5-1 16,10 0 2-16,12-1-2 16,19-5 1-16,15-8-1 0,16-13 1 15,16-14 2-15,19-13-2 16,8-17 1-16,8-6-2 15,4-3 2-15,2-2 0 16,3 7-2-16,1 15 1 16,0 15-1-16,-2 19 0 15,-1 23 0-15,-2 17 1 16,-4 11 0-16,-8 12 0 15,-10 5 2-15,-16 1-2 16,-15-2 3-16,-19-3-2 16,-18-10 1-16,-17-12-2 15,-14-10 2-15,-10-14-2 16,-11-12-1-16,-2-21 0 0,2-16-2 15,11-23 0-15,7-21-1 16,24-19 0-16,16-18-1 16,29-8 2-16,26-14 0 15,29-1 1-15,16 1 2 16,13 11 2-16,4 11-1 15,-6 14 2-15,-9 17 0 16,-19 9 0-16,-20 17-1 16,-31 15 0-16,-23 23 0 15,-27-11-1-15,-18 18 1 16,-15 16-1-16,-11 11-1 15,-7 9 0-15,2 9 1 0,11 9-1 16,12 4-1-16,19-1 1 16,23 4 0-16,22-11 1 15,24-9-1-15,19-15 0 16,9-13 0-16,8-14 1 15,0-12 0-15,-3-11-1 16,-5-4-1-16,-12-11 0 16,-14-5 0-16,-11-4 0 15,-11-7 0-15,-9 3-1 16,-5 6 2-16,-3 1-1 15,-4 2 0-15,1 12 1 16,5 24 1-16,0 0-1 16,17 21 1-16,1 10-1 0,3 6-1 15,1 4 2-15,1 1-1 16,-1 1 1-1,-5-5-1-15,-4-10 2 16,-4-5-2-16,-4-11 1 0,-5-12 1 16,0 0 0-16,12-11-1 15,-2-13 0-15,7-12-1 16,8-10 0-16,8-6 1 15,9-4-1-15,6 3 0 16,3 2 1-16,-1 8-1 16,-1 7 1-16,-5 10-1 15,-7 15 0-15,-9 8 0 16,-9 4 1-16,-5 3-1 15,-14-4 0-15,0 0-1 16,7 17-1-16,-7-17-2 16,-15 8-9-16,-8-15-26 15,2 1-1-15,-15-15-1 0,-5-7 0 16,-11-7 25-16</inkml:trace>
  <inkml:trace contextRef="#ctx0" brushRef="#br0" timeOffset="15444.0272">11087 9270 60 0,'5'-14'34'16,"7"1"0"-16,-9-2-31 16,15 2 0-16,-4-1 0 15,7 9 0-15,-1 3-1 16,0 11-1-16,0 10 1 15,-1 10 0-15,-3 5 0 16,0 6 0-16,-3 1 0 16,0-1 0-16,-6 4-1 15,-5-4 1-15,-3-9-2 16,-4 2 1-16,-3-7 0 15,-7-1-1-15,-3-3-1 16,-4 1 2-16,-3-6-2 0,0-4 1 16,-1-2 0-16,-1-5 0 15,2-3-1-15,4-7 1 16,4-1-1-1,2-7 1-15,7 1 0 0,4-6 0 16,5 6 0-16,7-2 0 16,5 1 0-16,5 5 1 15,12-6 0-15,3 9-1 16,3-3 1-16,3 6-1 15,2-1 1-15,-1 3-1 16,-4-2 0-16,-1 2 0 16,-10 5-1-16,-5-5-2 0,0 13-16 15,-20-14-17-15,22 6 0 16,-22-6-1-1,11-9 9-15,-8-7 28 16</inkml:trace>
  <inkml:trace contextRef="#ctx0" brushRef="#br0" timeOffset="15912.028">11470 9106 73 0,'-22'5'37'16,"21"15"0"-16,-4 0-31 16,10 21-2-16,0 10 0 15,6 10 1-15,-2 3-3 0,5-2 1 16,-2-3-1-16,0-8 0 15,-1-14-1-15,-1-5-1 16,0-16 1-16,-10-16-1 16,18-5 1-16,-8-11-2 15,0-10 1-15,3-6-1 16,4-6 1-16,1 2-1 15,3 0 0-15,2 5 0 16,1 14 0-16,-2 8 0 16,1 13 2-16,-4 12-1 15,-4 7 1-15,-4 8 0 16,-6 2-1-16,-5 7 1 15,-6-3 0-15,-5 1 1 0,-8 0-1 16,-6-5-1-16,-5 1-1 16,-7-10-2-16,0 3-3 15,-15-17-29-15,6 0-3 16,-7-13 0-16,5-6-1 15,-7-15 21-15</inkml:trace>
  <inkml:trace contextRef="#ctx0" brushRef="#br0" timeOffset="16738.8294">3411 9622 71 0,'-21'44'35'0,"4"9"0"16,0 1-32-16,11 3 2 15,-1-8-1-15,10-1 0 16,1-13-2-16,7-7 0 15,4-15-2-15,5-18 1 16,2-14-2-16,1-11 1 16,-1-9 0-16,-2-6 0 15,-5-6-1-15,-5-4 0 16,-5 9 2-16,-4 10-1 15,-4 8 1-15,-2 6 0 16,5 22 1-16,0 0 0 0,-10 12 1 16,16 20 0-16,3-1 0 15,6 4 1-15,1 2-2 16,8 10 1-1,-1-6-3-15,2-4-7 0,11-3-30 16,-11-11-3-16,5 0 0 16,-6-7-1-16,3 1 23 15</inkml:trace>
  <inkml:trace contextRef="#ctx0" brushRef="#br0" timeOffset="19078.8336">4388 10972 50 0,'-11'-26'26'0,"11"14"-3"0,-14-16-5 15,14 15-2-15,-14-9-5 16,14 22-3-1,0 0-2-15,-11 17-1 16,9 24-2-16,2 15-1 0,2 11 0 16,2 11-1-16,2 1-1 15,1 2 1-15,-2-16-1 16,1-12 1-16,-1-17 0 15,-1-15-1-15,-4-21 1 16,1-17-1-16,-2-16 0 16,-4-17 0-16,-2-11 0 15,-6-13-1-15,-1-12 1 0,-2-2-1 16,0 5 0-1,1 10 0-15,2 14-1 16,6 21 2-16,7 38-1 16,12 9 2-16,10 39-1 0,11 24 0 15,6 12 2-15,10 7-2 16,6 0 2-16,3-5 0 15,-2-17 0-15,-2-14 0 16,-9-25 0-16,-3-21 0 16,-11-25 0-16,-5-16 0 15,-13-16-1-15,-6-18-1 16,-9-16 0-16,-6-12-2 15,-2 1-5-15,-11-7-20 16,13 26-13-16,-6 7 2 16,13 22-2-16,2 13 7 15</inkml:trace>
  <inkml:trace contextRef="#ctx0" brushRef="#br0" timeOffset="19375.2341">4955 11029 77 0,'-10'22'36'0,"-7"-2"-1"15,12 14-32-15,-2 4-1 16,7 7-1-16,6 4 1 16,11 0 0-16,6-6 0 15,11-10 0-15,5-14 1 16,4-20 0-16,-2-14 0 15,0-9 0-15,-10-17-1 16,-9-7 0-16,-13-5 1 0,-14-2-2 16,-15 3 0-16,-12 5 0 15,-10 7-2-15,-6 8-3 16,3 22-7-1,-4 3-28-15,14 13 0 0,7-1-1 16,17 7 0-16,11-12 31 16</inkml:trace>
  <inkml:trace contextRef="#ctx0" brushRef="#br0" timeOffset="20654.4363">6845 10893 72 0,'-25'10'37'0,"-7"-2"0"16,-1 4-23-16,-10 19-12 16,5 12 1-16,-2 12-1 15,6 11 0-15,0 11 0 16,14 0 0-16,7-6 0 0,13-4 0 15,18-13-1-15,10-21 0 16,14-22 0-16,8-29-1 16,6-24 0-16,4-15 0 15,-4-17 0-15,-4-17 0 16,-20-9-1-16,-11-2 0 15,-18-2-1-15,-15 8 2 16,-11 11-2-16,-11 13 0 16,-2 21 0-16,0 23 1 15,8 23 1-15,11 27 1 16,9 28 0-16,17 20 1 15,10 19 0-15,10 7-1 0,6 1 1 16,5-1 0-16,5-13 0 16,3-15-1-16,-2-24-2 15,-2-19 1-15,-2-24 0 16,-6-17-1-1,-3-17 0-15,-6-15-1 0,-8-7 0 16,-11-12-1-16,-6 4-1 16,-6 4 1-16,-5 13 2 15,-3 9-1-15,0 25 1 16,12 12 0-16,-6 30 0 15,15 19 2-15,12 6 2 16,7 4-3-16,9-2 1 16,4-2 0-16,8-20-1 0,0-16 1 15,-3-14-1-15,-3-19 1 16,-6-12 0-1,-7-8-1-15,-10-7 0 16,-8-8 0-16,-10-2-2 0,-10 3 2 16,-6 5-1-16,-4 8 1 15,0 15-1-15,-1 15 1 16,8 13 0-16,8 18 1 15,6 11 0-15,12 11-1 16,6 0 1-16,6-4-1 16,4-3 0-16,7-14 0 15,-1-11 1-15,-1-15-2 16,-3-11 2-16,-2-12-1 15,-4-7 1-15,-8-5-1 16,-4-12-2-16,-10-2 2 16,-6 1-1-16,-4 6 1 15,-5 10-2-15,0 11 2 0,10 20 1 16,-13 14-1-16,15 24 2 15,10 17-1-15,9 21 1 16,9 18 1-16,5 5 0 16,6 6-2-16,3-7 1 15,-2-2 0-15,-6-12-1 16,-4-8 0-16,-10-19-1 15,-5-17 1-15,-12-15 0 16,-5-25 0-16,-21 2-1 16,1-30 1-16,-6-20-2 15,-6-29 0-15,3-19-1 16,-2-19 0-16,11-9-1 15,7 0 3-15,15 8-3 0,12 11 3 16,10 24-1-16,9 34 3 16,1 29 0-16,4 26 1 15,-8 25 0-15,-7 17-2 16,-12 9 2-16,-11 11-2 15,-14 2 1-15,-7-3-2 16,-7-12-2-16,-5-13-1 16,3-11-7-16,-5-37-30 15,17-12 0-15,-2-35-1 16,19-14 1-16,1-19 25 15</inkml:trace>
  <inkml:trace contextRef="#ctx0" brushRef="#br0" timeOffset="20872.8367">8289 10579 96 0,'22'35'40'0,"4"23"0"16,-3 9-35-16,3 11-1 0,-4 9-1 16,0 9-2-16,0-4 0 15,-4-8-1-15,3-14-4 16,-6-25-4-16,16-12-30 15,-15-27-2-15,7-17 0 16,-5-30 0-16,7-11 21 16</inkml:trace>
  <inkml:trace contextRef="#ctx0" brushRef="#br0" timeOffset="20997.6369">8691 10786 74 0,'2'38'38'16,"4"8"0"-16,-3 1-20 15,7 4-16-15,3-2 0 0,4-5-3 16,10-6-7-16,-8-23-29 15,16-9 0-15,-6-19-1 16,6-6 1-16,-4-15 24 16</inkml:trace>
  <inkml:trace contextRef="#ctx0" brushRef="#br0" timeOffset="21715.2382">9172 10701 83 0,'0'0'39'16,"-5"-12"-3"-16,-9 31-27 15,-9 1-5-15,-2 11-1 16,-4 8-2-16,4 7 0 0,4 4 1 15,5 4-1-15,13-7 0 16,9-5-2-16,12-6 0 16,12-19 0-16,12-11 1 15,12-12-1-15,8-13 0 16,5-6 0-16,6-13-1 15,3-8 1-15,-2-2 1 16,-2-1-1-16,-8 4 0 16,-10 5 2-16,-12 5-2 15,-12 3 1-15,-15 14 1 16,-15 18-1-16,0 0 1 15,-34 9 0-15,0 14 0 16,-6 11-1-16,-7 6 1 0,1 5-2 16,5 2 2-16,3-1-1 15,7-7-1-15,9-5 0 16,11-9 0-1,9-14 0-15,2-11 0 0,23 10 1 16,-2-14 0-16,3 0 0 16,7-1 0-16,4 1 0 15,3 0 0-15,3 4 0 16,2-2 0-16,4-4 0 15,1-7 1-15,5-2-1 16,-4-7 0-16,1-3 1 16,-3-8-2-16,-5-2 1 15,-8-5-1-15,-8-5 0 0,-10 5 0 16,-10-6 0-1,-8 2 1-15,-6 1-1 16,-7 0 2-16,2 3-1 16,-3 8 1-16,2 7 0 0,5 6 0 15,9 19-1-15,0 0 1 16,-3 15 0-16,12 23-1 15,2 10 0-15,6 15 2 16,2 11-1-16,6 10 0 16,-1-1 0-16,3-2 0 15,1-7-1-15,3-11 0 16,-3-11-2-16,2-18-4 15,-10-24-18-15,8-5-14 16,-10-15 0-16,0-6 0 16,-13-10 8-16</inkml:trace>
  <inkml:trace contextRef="#ctx0" brushRef="#br0" timeOffset="22089.6388">9905 10757 69 0,'15'11'35'0,"17"0"0"16,10-5-33-16,16-5 0 16,10-8 1-16,10-2-1 15,0-6 0-15,5-7 0 16,-7-9 0-16,-9 2-2 15,-12 0 1-15,-12 0-1 16,-16 4 0-16,-13-1 0 0,-13 4 1 16,-12 6-1-16,-8 9 0 15,-7 8 0-15,-4 11 0 16,-2 9 1-1,3 13-1-15,7 17 2 0,8 12 1 16,11 8-2-16,9 1 1 16,12-1-1-16,13-10-2 15,6-19-7-15,12-7-27 16,-2-25-2-16,3-14-1 15,-6-16 2-15,-2-17 26 16</inkml:trace>
  <inkml:trace contextRef="#ctx0" brushRef="#br0" timeOffset="22339.2393">10849 10604 81 0,'-20'11'34'16,"7"10"2"-16,-9 2-35 0,21 7 0 15,8 2 2-15,11 6 1 16,9-1 1-16,7 7 0 15,0-2 2-15,3 5-3 16,-10 4 2-16,-9 5-2 16,-17 1 0-16,-13 0-3 15,-16-7 0-15,-8-6 0 16,-7-10-4-16,-8-18-5 15,5-12-31-15,-5-24-2 16,11-14 0-16,3-23-1 16,10-14 19-16</inkml:trace>
  <inkml:trace contextRef="#ctx0" brushRef="#br0" timeOffset="32728.8575">4472 13368 26 0,'-22'-8'30'0,"9"0"0"16,-3 5-25-16,-6-5 0 15,4 7 0-15,-9 1-1 16,3 6-1-16,-8 6 0 15,3 8 0-15,-6 9-1 16,5 13 0-16,1 11-1 16,4 11 1-16,4 6 0 15,17 9 0-15,8-6 0 16,17 5-1-16,12-13 1 15,14-8-1-15,7-14 1 16,11-17-1-16,4-15 2 16,-1-15-1-16,0-21 0 15,-2-15 1-15,-7-17-1 0,-4-14 0 16,-10-11 0-16,-6-6 0 15,-12-7-1-15,-9 4 0 16,-14 8 0 0,-9 12-1-16,-15 11 1 0,-11 18-1 15,-11 13 0-15,-4 12-1 16,-2 11 0-16,-1 4-1 15,4 7 1-15,1 6 0 16,9-1-1-16,7-2 1 16,9 1-1-16,6-4 0 15,10 6-5-15,3-11-17 16,0 0-11-16,0 0-1 0,25 13 0 15,-9-9 32-15</inkml:trace>
  <inkml:trace contextRef="#ctx0" brushRef="#br0" timeOffset="33228.0584">4317 14672 63 0,'-4'-20'37'0,"4"20"-1"15,-14 3-32-15,10 20-2 16,3 17 1-16,1 16-1 15,0 16 1-15,3 15-2 16,-5 12 0-16,5 8-1 16,-1 1 1-16,0-5-1 0,-1-12 0 15,0-13-1-15,0-16-1 16,-4-23-6-16,12-4-24 15,-10-22-5-15,1-13-2 16,0 0 6-16,0-29 33 16</inkml:trace>
  <inkml:trace contextRef="#ctx0" brushRef="#br0" timeOffset="33961.2597">4158 16489 64 0,'22'-7'35'0,"-9"-12"2"15,5-1-37-15,9-1 1 16,7-1 0-16,3 8-1 16,0 4 0-16,0 12 1 15,-1 12 0-15,-7 0-1 16,-7 17 0-16,-10 6 0 15,-11 7 0-15,-14 4-1 16,-10 7 2-16,-13 0-1 0,-8 4 1 16,-6 6-2-16,0-12 0 15,0-6 1-15,8-1 1 16,6-9-1-16,11-7 0 15,10-3-1-15,14-5 0 16,12-10 2-16,11 0 1 16,7 0 1-16,11-5-2 15,4-2 0-15,5 1 1 16,1-6 1-16,-1 6-1 15,-3-2-1-15,-4 3 0 16,-7-3-2-16,-6-2 0 16,-4 4-3-16,-12-7-24 15,7-6-10-15,-6-20 0 0,4-2-1 16,-1-23 34-16</inkml:trace>
  <inkml:trace contextRef="#ctx0" brushRef="#br0" timeOffset="34304.4603">7178 14530 82 0,'-37'-2'36'15,"-4"28"2"-15,-21 16-38 16,6 20 0-16,6 26 1 0,6 17-1 15,7 8 1-15,18 0 1 16,14 1 0-16,20-7-1 16,14-12 0-16,16-14 0 15,12-30 0-15,12-24-3 16,9-15-5-16,-7-30-29 15,15-24-1-15,-6-26-1 16,-3-19-1-16,-9-27 33 16</inkml:trace>
  <inkml:trace contextRef="#ctx0" brushRef="#br0" timeOffset="36410.464">7718 14167 98 0,'-4'59'41'0,"-10"23"1"15,3 21-40-15,-8 22-3 16,6 16 1-16,4 15 1 16,-2-3 0-16,3-6 1 15,1-17-2-15,5-26-1 16,6-29 1-16,5-22-1 15,8-30 2-15,6-32-1 16,6-22-2-16,9-34 1 16,3-22 0-16,6-20 1 15,3-11-1-15,0-3 0 0,-4 11-2 16,-3 18 2-16,-3 26 0 15,-3 40 1-15,-2 38-1 16,1 33 1 0,-5 28-1-16,4 17 2 0,5 7 0 15,4 5 0-15,3-2-2 16,2-14 1-16,3-15 1 15,2-16-1-15,3-17-1 16,0-17 2-16,0-12 0 16,-4-22 0-16,-2-15 0 15,-2-16-1-15,-3-13 0 16,-5-7 1-16,-6-7-1 15,-6-3 1-15,-9 1-2 0,-8 0 1 16,-6 9-1-16,-5 11 2 16,-4 7-2-1,-2 12 1-15,-4 7 0 16,1 12 0-16,8 15-1 0,-17 16 1 15,8 22 1-15,0 14-2 16,1 15 2-16,3 9-2 16,3 10 1-16,5 4-1 15,8-2 1-15,11-8 0 16,11-18 0-16,15-19 0 15,12-12 2-15,10-29-2 16,10-18 0-16,8-24 1 0,4-19 0 16,1-26-1-1,0-20 0-15,-6-17-1 16,-12-19-1-16,-11-3 1 15,-12-3 1-15,-14 6 0 0,-17 12-1 16,-16 20 1-16,-16 19 0 16,-15 28-1-16,-8 23 1 15,-8 30 0-15,-9 28 0 16,-4 33-1-16,1 26 2 15,7 24 0-15,7 19 0 16,8 7 0-16,12 11 0 16,15 0 0-16,20-12-2 15,14-15 2-15,14-21-1 16,12-18-1-16,12-22 1 15,10-14 0-15,10-22 0 16,5-22-1-16,6-15 2 16,-1-16-1-16,-2-13-1 0,-7-9 2 15,-9-5-1-15,-12 2 0 16,-13 1 0-16,-16 9 0 15,-19 3 1-15,-16 9 0 16,-18 4-1-16,-18 9 0 16,-18 7-1-16,-13 5 1 15,-10 13 0-15,-8 14 1 16,-2 21-2-16,0 13 1 15,6 20-1-15,12 13 1 16,13 3 0-16,18 2-1 16,12-2 1-16,19-9-1 15,12-15 1-15,22-23-1 16,14-27 1-16,12-24 0 0,11-22 0 15,6-18 0-15,6-27-1 16,-2-15 0 0,0-26 1-16,-11-9 0 15,-10-4 0-15,-10 2 0 0,-15 13 0 16,-8 14 0-16,-12 21 1 15,-11 22 0-15,-9 42-1 16,-6 44 0-16,-5 40 1 16,0 32-1-16,-2 26 0 15,2 14 0-15,4 16 0 16,4 6 0-16,8-9 0 15,11-21 0-15,6-22 1 16,11-28-1-16,6-28 0 0,9-29 0 16,7-27 0-1,4-26 0-15,3-35-1 16,-4-19 1-16,-3-18-1 15,-8-8 1-15,-5 2 0 0,-10 12 0 16,-10 17 1-16,-5 16-1 16,-5 35 0-16,-3 34 0 15,-3 39 0-15,0 28 0 16,2 22 0-16,-1 13 0 15,-1 6-1-15,-2 6 1 16,4-8 1-16,-1-21-1 16,-1-15 1-16,2-25 0 15,0-21-2-15,1-24 1 16,9-23 0-16,4-24 0 15,2-19-2-15,5-12 2 16,3-9-1-16,5 5 0 16,5 2 1-16,4 19-1 0,4 17 1 15,5 22 0-15,4 20 0 16,4 17 0-16,6 10 0 15,6-1-1-15,4 1 1 16,2-11 0-16,-1-10 0 16,-3-15 0-16,-3-9 1 15,-6-10-1-15,-12-12 1 16,-14-11-1-16,-16-6 1 15,-18-1-1-15,-16 2 1 16,-22 16-2-16,-18 13 2 16,-10 20-1-16,-7 24 0 15,-2 30 1-15,4 27-1 16,9 24 1-16,10 17-1 0,19 3 1 15,17-4-2-15,21-12 2 16,19-11-1 0,19-28-1-16,18-27 1 15,12-31 0-15,14-24 0 0,4-24 0 16,4-24 0-16,-5-13 0 15,-7-19 0-15,-15-7 1 16,-10 1 1-16,-16 9-1 16,-11 14 0-16,-12 15 0 15,-9 24 1-15,-10 31-2 16,-7 31 1-16,-5 30 0 15,-3 27-1-15,-1 12 2 0,-2 17-1 16,0 5-1-16,5-5 0 16,1-14 1-1,6-16-1-15,7-18 0 16,6-21 1-16,11-21-1 0,10-26 1 15,11-21-1-15,10-18-1 16,9-13 1-16,11-7 1 16,7-2 0-16,2 10-1 15,1 19 1-15,1 23-1 16,0 24 2-16,0 29-1 15,-1 20-1-15,0 8 0 16,6 4-1-16,4-10-2 16,6-10-10-16,-11-39-28 15,-3-20-1-15,-23-41 0 16,-22-22 0-16,-37-23 29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1:57:45.53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2247 3820 52 0,'0'0'39'0,"-13"24"-1"0,-4-7-18 0,-1 17-15 15,-7 7 1-15,1 13 0 16,-10 4-2 0,-2 10 0-16,-3 5-2 15,7-4 1-15,1-2-1 0,6-6-1 16,11-4-1-16,4-6 0 15,10-5 1-15,8-6-1 16,6-9 1-16,5-5-1 16,6-3 1-16,0-5-2 15,2-3 1-15,-1-2-2 16,1-3-4-16,-15-10-33 15,12 2-1-15,-12-9 0 16,7-5-1-16,-5-10 26 16</inkml:trace>
  <inkml:trace contextRef="#ctx0" brushRef="#br0" timeOffset="795.6014">2778 4255 58 0,'11'-15'36'0,"-13"4"0"0,-1 0-27 15,-9-1-5-15,0 7 1 16,-10-3-1-16,-6 0-1 15,-9 7-1-15,-2 13 0 16,-3 8-2-16,0 12 1 16,3 8-1-16,6 8 0 15,9 3 0-15,10 5 0 16,14-3 0-16,10-8 0 15,11-11 1-15,10-11-1 16,10-13 0-16,3-18-1 16,3-12 1-16,2-17-1 15,-1-15 0-15,-4-10 1 16,-8-14 0-16,-8-9-1 0,-7-5 2 15,-10 6-2-15,-5 8 1 16,-7 14 0-16,-5 21 1 16,-4 19-2-1,10 22 2-15,-18 41 0 0,10 15 0 16,6 14 1-16,2 15-1 15,7 5 0-15,6-3-1 16,7-8 2-16,8-8-1 16,5-12 0-16,8-16-1 15,1-13 0-15,5-17-1 16,-1-10 2-16,2-12-1 15,-2-9-1-15,-3-17 1 16,-4-14-1-16,-7-6 1 16,-6-4 0-16,-6 5 1 15,-7 5-1-15,-9 7 1 16,-8 8-1-16,-7 22 0 15,-4 16 1-15,-4 23-1 0,1 13 0 16,0 5 1-16,4 5-1 16,7 1 0-16,7 2 0 15,10-7 0-15,8-6 0 16,9-9-1-16,3-14-2 15,9 0-6-15,-8-17-29 16,14 0 0-16,-5-12-1 16,8-4 0-16,-8-15 37 15</inkml:trace>
  <inkml:trace contextRef="#ctx0" brushRef="#br0" timeOffset="1092.0019">4145 3963 90 0,'6'-23'38'0,"-17"-7"0"15,-6 12-37-15,-5 5 0 16,-7 15 0-16,-8 11 0 16,2 14 1-16,1 18-1 15,2 13 2-15,7 12-3 16,6 8 2-16,8 5-2 15,10-6 1-15,10 0-1 16,4-8 0-16,5-10 0 16,2-9-2-16,-1-5 1 15,-2-13-2-15,1-3-3 0,-18-29-16 16,7 24-17-16,-7-24 0 15,-21-12-1-15,-7-14 14 16,-2-5 26 0</inkml:trace>
  <inkml:trace contextRef="#ctx0" brushRef="#br0" timeOffset="1341.6024">3652 4428 88 0,'28'-8'39'0,"14"9"0"16,14-6-37-16,-1 0 0 15,2-2 1-15,4 2-2 16,-1 0 0-16,-4 4-1 15,-5 7 0-15,-7 9 0 0,-6 5 0 16,-7 11 0-16,-6 2-1 16,-6 0 0-1,-3 6-2-15,-7-6-3 16,7 9-12-16,-10-21-20 0,7-3-2 15,-13-18 2-15,21-7 9 16,-8-14 29-16</inkml:trace>
  <inkml:trace contextRef="#ctx0" brushRef="#br0" timeOffset="1856.4033">4486 4369 104 0,'5'24'40'16,"6"21"-18"-16,-1 0-19 15,-2 2-1-15,-1 0-1 16,1-3 0-16,-1-6 0 15,0-6 0-15,-2-12-1 16,4-7 0-16,-9-13 0 0,13-1 0 16,-2-15 0-16,0-10 0 15,3-12 0-15,1-2 0 16,5-4 0-16,0 2-1 15,1 6 1-15,4 13-1 16,1 15 2-16,0 18-2 16,2 13 1-16,3 11 0 15,1 6 0-15,2 2 0 16,2-3-1-16,1-6 2 15,0-10-1-15,3-13 0 16,-1-10 1-16,-1-13 0 16,-1-10 0-16,-3-9 0 15,-1-10 0-15,-6-6-1 0,-4-3 1 16,-7 8-1-16,-7 5 0 15,-6 10-1-15,-9 13 1 16,-7 15 0 0,-1 15-1-16,3 16 1 0,-1 8-1 15,7 1 2-15,6 4-1 16,9-2 2-16,12-8-2 15,9-3 1-15,10-11 0 16,4-9 0-16,5-10-2 16,-2-9-1-16,0-4-6 15,-20-16-31-15,5-4 0 16,-18-19-2-16,-8-6 0 15,-21-19 31-15</inkml:trace>
  <inkml:trace contextRef="#ctx0" brushRef="#br0" timeOffset="1981.2035">4651 4108 63 0,'1'13'2'0,"22"-3"-2"16,34-5-39-16,12-13 14 15,26-3 25-15</inkml:trace>
  <inkml:trace contextRef="#ctx0" brushRef="#br0" timeOffset="2450.2044">6937 4058 75 0,'-16'8'38'0,"-12"-6"0"0,-1 11-34 15,-3 8 0-15,1 10 1 16,-9 9-1-16,-1 11-1 15,-8 7-1-15,2 8 0 16,5 4-1-16,4 2 0 16,7-2-2-16,10-6 0 15,11-6 0-15,12-8-2 16,15-4-2-16,4-17-5 15,20 2-29-15,-3-15 0 16,13-7 0-16,-2-14 1 16,11-11 38-16</inkml:trace>
  <inkml:trace contextRef="#ctx0" brushRef="#br0" timeOffset="3683.6066">7218 4435 70 0,'-36'-1'36'15,"1"7"1"-15,-8 3-34 16,2 8 0-16,-3-2 1 16,5 9-2-16,1 2 1 15,10 7-2-15,7-3 0 16,10 1-1-16,11-6 1 15,13-5-1-15,9-8 0 16,8-9 0-16,7-7 0 0,2-9 0 16,-1-7 0-16,0-7 1 15,-5-2-2-15,-7 1 2 16,-8 4-2-1,-5 3 1-15,-5 8-1 0,-8 13 0 16,0 0 1-16,5 26-1 16,-4 2 1-16,1 0-2 15,4 4 2-15,8-1-1 16,4-5 1-16,7-9-2 15,8-9 0-15,3-10-1 16,9-9 0-16,3-11 2 16,3-6-1-16,-2-8 1 15,-1-4 0-15,-3-1 2 0,-9-4 0 16,-5 6 2-1,-12 0 0-15,-5 10-2 16,-13 6 1-16,-7 12 0 16,-11 7-1-16,-6 11 0 0,-8 9 0 15,-4 7-1-15,-2 9 1 16,-1 9 0-16,4 4 0 15,2 0-1-15,9 0 1 16,6-6-1-16,10-2 1 16,8-5-1-16,9-8 0 15,8-12 0-15,7-9 0 16,5-9 0-16,2-10-1 15,-2-8 1-15,1-13-1 16,-3-9 1-16,-5-13 0 16,-6-8-1-16,-8-7 1 15,-6-3-1-15,-3 2 2 16,-2 8-1-16,-4 5 0 0,-3 14 0 15,-2 18 1-15,11 30 0 16,-18 0-1-16,13 30 1 16,0 12 0-16,5 13-1 15,4 8 1-15,7 10-1 16,7 1 1-16,8-7-1 15,6-5 0-15,3-13 0 16,8-7 1-16,2-11-2 16,2-9 1-16,2-13 0 15,-1-12-2-15,-1-10 3 16,0-8-2-16,-3-4 0 15,-5-7 1-15,-4 2 1 0,-6-7-2 16,-7 5 2-16,-7-2 0 16,-6 7-1-16,-8 3 0 15,-6 3 0-15,-5 6 1 16,-6 2-2-16,-8 9 2 15,-4 4-1-15,-5 10 0 16,-1 6 0-16,-4 11 0 16,1 4 0-16,2 6 1 15,4 3-1-15,8 1 0 16,7 0 1-16,10-2-1 15,7-5 0-15,10-10 1 16,10-7-2-16,10-9 0 16,2-10 1-16,4-12-1 0,3-10-1 15,-3-10 1-15,-1-10 1 16,-7-8-1-16,-7-14 1 15,-7-8-1-15,-7-2 1 16,-7-1 1-16,-3 7-1 16,-5 9 0-16,-1 10 1 15,0 18 1-15,8 33-2 16,-14 8 2-16,14 33-1 15,3 16 0-15,5 11 1 16,3 7-1-16,5 8 0 16,4-6 0-16,2-4-1 15,3-9-1-15,-3-21-8 16,11-7-29-16,-14-14-2 0,3-7 1 15,-7-19 0-15,6-7 34 16</inkml:trace>
  <inkml:trace contextRef="#ctx0" brushRef="#br0" timeOffset="3839.6069">8603 4390 89 0,'0'0'38'15,"32"3"0"-15,-9-3-37 16,4-4-1-16,9 4-3 15,-8-14-26-15,15 12-10 16,-6-5 0-16,3 4 0 16,-7-7 23-16</inkml:trace>
  <inkml:trace contextRef="#ctx0" brushRef="#br0" timeOffset="4354.4078">9161 4517 71 0,'25'6'36'16,"12"1"2"-16,2-3-35 15,7-1 0-15,1-8 0 16,2-1 0-16,-3-11-1 16,-2-3 0-16,-4-7-1 15,-8-1-1-15,-11-3-1 16,-14-3 0-16,-12 4 0 15,-13 3-1-15,-12 8 2 16,-11 8-2-16,-10 14 1 16,-3 13 1-16,-2 14 1 15,3 12-1-15,8 11 2 0,12 5-1 16,11 3 0-16,15-2 1 15,13-7-1-15,11-4-2 16,15-17 1 0,6-13-4-16,12-3-9 15,-7-21-24-15,9-6-2 0,-7-19 1 16,3-1 9-16,-8-17 29 15</inkml:trace>
  <inkml:trace contextRef="#ctx0" brushRef="#br0" timeOffset="4869.2087">9716 4315 92 0,'0'18'38'0,"7"24"-10"0,-2-7-25 16,3 10 0 0,-1 0 0-16,3-2-2 15,-2-3 1-15,2-3-2 16,0-9 1-16,-2-6-1 0,1-8 1 15,2-11-1-15,-11-3 0 16,21-27 0-16,-10 1-1 16,2-6 1-16,2-8-1 15,0-4 1-15,0 3-2 16,1 3 2-16,0 14-1 15,-4 10 0-15,1 16 1 16,-2 11 0-16,-2 14 1 16,1 8-1-16,-3 4 0 15,-1 0 0-15,0-4 1 16,3-4-1-16,1-8 1 15,-2-7-2-15,6-7 1 16,-2-12-1-16,2-8 0 0,1-4 1 16,3-12-2-16,-1-7 0 15,5-6 0-15,-1-6 1 16,2 2-1-16,-1 5 2 15,2 8 0-15,-4 9 1 16,0 12 0-16,-2 17 2 16,-4 15-1-16,0 8 0 15,-4 8 0-15,-1 2-2 16,-2 1 2-16,1-3-2 15,-1-5 1-15,-1-6-2 16,2-7-3-16,-8-20-25 16,0 0-9-16,11 6 0 15,-11-6-2-15,16-31 20 0</inkml:trace>
  <inkml:trace contextRef="#ctx0" brushRef="#br0" timeOffset="5680.4101">11681 4269 73 0,'-30'4'38'16,"13"2"-1"-16,-13-5-31 15,8 7-1-15,-6 2-2 16,4 8 0-16,-2 9-2 16,3 1 1-16,1 6-2 15,5 7 2-15,4 2-1 16,3-2-1-16,7-6 2 15,7-3-3-15,9-14 1 16,6-8 0-16,8-10 0 16,7-15-1-16,2-8 0 0,2-6 2 15,-1-6-1-15,-4-7 0 16,-9 6-1-16,-3 1 1 15,-9 5 1-15,-7 3-2 16,-6 10 2-16,1 17-1 16,-12-9 0-16,5 24 1 15,1 6 0-15,4 6 0 16,1 5-1-16,6 6 1 15,3 2-1-15,6-3-1 16,4-1 0-16,3-12-4 16,10 5-14-16,0-21-20 15,4-4 0-15,-3-11 0 16,6-5 8-16,-4-11 31 0</inkml:trace>
  <inkml:trace contextRef="#ctx0" brushRef="#br0" timeOffset="6164.0109">12506 4018 69 0,'-17'-7'38'16,"11"17"-1"-16,-5 3-28 15,12 15-1-15,-1 1-2 16,9 14-3-16,-1 2 0 0,6 5-1 16,-1 5-2-1,3-3 2-15,0-5-2 16,-3-7 0-16,-2-8 0 15,-2-8 1-15,-2-6-2 0,-2-3 1 16,-5-15 1-16,0 0-2 16,12-1 2-16,-6-13-2 15,5-5 1-15,5-3-1 16,4-2 1-16,7 2-1 15,3 4 0-15,1 1 0 16,0 12 1-16,-1 10-1 16,-6 9 1-16,-6 9 0 15,-7 4 1-15,-12 6 0 16,-10 2 0-16,-6 4 0 15,-7-9 0-15,-6 1-1 16,-2-7 1-16,-3-6-2 16,0-3 1-16,0-13-3 0,5-7-3 15,-4-17-5-15,15 5-28 16,-6-12 1-16,13 0-1 15,0-10 0-15,13 3 38 16</inkml:trace>
  <inkml:trace contextRef="#ctx0" brushRef="#br0" timeOffset="6569.6117">12970 3901 86 0,'28'-6'39'15,"5"3"1"-15,20 17-34 16,4-2-2-16,15 17 0 16,2 10-2-16,3 16 0 15,-5 8 0-15,-5 12-1 16,-13 1 0-16,-12 6 0 15,-17-1 0-15,-17-2 0 0,-13-5-1 16,-16-9 0-16,-7-5 2 16,-7-9-3-1,-5-3 1-15,-2-11-2 16,3-10-1-16,-3-9-4 15,17-6-33-15,-8-12 0 0,12 0-2 16,3-19 1-16,14 1 26 16</inkml:trace>
  <inkml:trace contextRef="#ctx0" brushRef="#br0" timeOffset="7396.4131">15032 3941 60 0,'5'-14'35'15,"-5"14"-1"-15,0 0-29 16,-15 9-1-16,3-4 2 0,2 11-1 15,-10 6-1-15,2 8 0 16,-9 7-1-16,0 11 0 16,-6 7 0-16,3 12 0 15,-2 3-2-15,5 8 1 16,4-2 0-16,8 1-1 15,8-8 1-15,10-5-1 16,9-6-1-16,6-8 1 16,8-8 0-16,1-12-2 15,2-5 1-15,-1-4 0 16,-2-4 0-16,-4-1 0 15,-5-7 0-15,-5 2 0 16,-12-11-1-16,11 11 0 0,-11-11-2 16,0 0-5-16,0 0-31 15,0 0 1-15,-7-12-2 16,0-7 1-16,9 1 30 15</inkml:trace>
  <inkml:trace contextRef="#ctx0" brushRef="#br0" timeOffset="7802.0138">15265 4386 81 0,'7'11'37'0,"15"8"-15"0,4-13-16 15,15 7-1-15,4-10-1 16,10-1-1-16,3-5-2 16,0-1-1-1,-2-1-2-15,-8-3-3 16,-2 11-9-16,-21-14-23 0,-2 10 1 15,-23 1-1-15,0 0 10 16,-5-17 27-16</inkml:trace>
  <inkml:trace contextRef="#ctx0" brushRef="#br0" timeOffset="8020.4142">15493 4212 73 0,'-7'21'36'0,"-3"8"1"15,1 13-33-15,6 4 1 0,6 15 0 16,-3 0-1-16,7 3-3 16,-1-2 0-16,2-10-2 15,3 0-5-15,-12-14-31 16,12-2-1-16,-5-16 0 15,5-4-1-15,-11-16 33 16</inkml:trace>
  <inkml:trace contextRef="#ctx0" brushRef="#br0" timeOffset="8597.6152">16712 4319 66 0,'0'0'34'15,"0"0"0"-15,-25 0-30 16,8 17 0-16,-11 2-1 0,0 12 0 15,-9 3 0-15,3 12-1 16,0 1 1-16,7 0 0 16,4-3-1-1,9-6-1-15,9-7 0 0,11-10-1 16,10-8 1-16,9-15-2 15,5-13 0-15,3-8 2 16,5-8-2-16,-3-9 1 16,-1-9 0-16,-3-1 1 15,-7 1-2-15,-4 7 3 16,-8 8-2-16,-5 15 0 15,-7 19 1-15,0 0 0 16,9 33 0-16,-5 5 0 0,3 6 0 16,3 3 0-1,6 3 0-15,3-8-2 16,7-6 0-16,2-15-5 15,13-1-23-15,-8-21-9 0,8-4 0 16,-6-19-1-16,5-2 21 16</inkml:trace>
  <inkml:trace contextRef="#ctx0" brushRef="#br0" timeOffset="9096.8161">17641 3890 87 0,'11'16'39'0,"9"22"0"16,-15 2-38-16,14 12 1 15,1 11-1-15,-2 6 1 16,-3 3-1-16,-3-2 0 16,-5-5 0-16,-2-11 1 15,-5-8-2-15,-1-10 1 16,-2-15 0-16,2-7 1 15,1-14-3-15,0 0 1 16,4-29 0-16,4 2-2 16,9-2 1-16,2-5 0 15,8 4 0-15,4 0-1 0,7 10 2 16,2 12 0-16,1 7-1 15,-2 11 2-15,-4 6-1 16,-4 7 1-16,-9 4-1 16,-9 4 1-1,-10 1 0-15,-12 5 0 0,-9-3 1 16,-12 0-2-16,-11-3 1 15,-9-3-2-15,-5-5 1 16,-5-10-3-16,5-2-2 16,-5-32-23-16,19 4-11 15,4-18 0-15,23-5 0 16,8-18 15-16</inkml:trace>
  <inkml:trace contextRef="#ctx0" brushRef="#br0" timeOffset="9424.4167">18177 3753 76 0,'38'26'40'16,"2"-3"-2"-16,18 13-27 15,0 5-6-15,11 14 0 16,-6 3-2-16,-2 5 0 16,-7 5-2-16,-10 4-1 15,-15 2 1-15,-17 3-1 16,-16-2 0-16,-14-5-1 15,-14-1 0-15,-8-5-2 16,-6-6-1-16,-9-18-9 0,11 2-26 16,-1-21 0-16,13-4-1 15,2-17 1-15,15-6 36 16</inkml:trace>
  <inkml:trace contextRef="#ctx0" brushRef="#br0" timeOffset="9845.6174">18718 3638 59 0,'25'0'35'0,"8"16"2"16,-8-1-26-16,16 23-3 16,-4 0 1-16,9 13-3 15,-1 8-1-15,4 7-1 16,0 8 0-16,1 2-2 15,-6 2 0-15,-5-6 1 16,-10 3-2-16,-7 1 1 16,-11-5-1-16,-8-5-1 0,-12-5 1 15,-9-1-1-15,-8-8 1 16,-8-2-2-1,-2-8 0-15,-5-10-2 16,1-4 0-16,-3-10-5 0,15 2-31 16,-10-17-2-16,14-1 1 15,0-13 0-15,11 0 26 16</inkml:trace>
  <inkml:trace contextRef="#ctx0" brushRef="#br0" timeOffset="14213.6251">1168 11678 82 0,'-16'-6'37'15,"-10"-2"0"-15,-1 13-32 16,-9 7 0-16,3 16-2 0,-6 19 0 16,-1 14-1-16,2 12-1 15,7 10 0-15,4 6 0 16,10 7 0-1,6-5-1-15,8-7 0 0,12-13 1 16,5-15-3-16,11-11 0 16,2-17-6-16,15-7-29 15,-8-20-1-15,8-7-1 16,-4-13 0-16,-2-11 26 15</inkml:trace>
  <inkml:trace contextRef="#ctx0" brushRef="#br0" timeOffset="15648.8276">1670 12084 77 0,'-21'-22'34'0,"-1"9"1"16,-8 4-34-16,-2 5-1 15,2 15 1-15,-1 11-1 16,-2 15 0-16,3 12 1 16,1 13-1-16,5 6 0 15,6-1 0-15,9-3 0 16,8-9 0-16,7-15 1 15,10-13-1-15,11-16 0 16,7-26 0-16,11-16 1 16,3-16-1-16,1-12 0 15,-3-10 0-15,-1-10 0 16,-8-9 1-16,-9 3-1 0,-10 7 0 15,-8 10 1-15,-8 13 0 16,-4 15-1-16,-5 12 1 16,-4 24 0-16,-4 24-1 15,1 16 1-15,1 20 0 16,5 14 0-16,0 4-1 15,7 9 1-15,2 1 0 16,7-5-1-16,7-10 0 16,6-12 0-16,8-16 0 15,3-15-1-15,6-12 1 16,2-16-1-16,3-16 0 15,5-10 1-15,-3-9-1 16,-3-5 1-16,-7-4 0 0,-7-2 1 16,-10 2 0-16,-7 6 2 15,-10 7-1-15,-8 12-1 16,-9 6 0-1,-5 11 0-15,-2 14 0 0,-1 11 1 16,2 8-2-16,2 4-1 16,9 7 1-16,8 2-1 15,9 1 0-15,7-8-3 16,19 5-21-16,1-22-13 15,12-6 0-15,0-15 1 16,9-8 13-16</inkml:trace>
  <inkml:trace contextRef="#ctx0" brushRef="#br0" timeOffset="15914.0281">2722 11661 89 0,'-25'-4'39'16,"-4"16"-2"-16,-13 9-37 15,5 16 2-15,-1 10-1 16,3 19 1-16,4 7-1 16,4 4 1-16,10 5-3 15,10 0 1-15,5-5-1 16,7-11-1-16,10-7-2 15,-4-25-13-15,8 3-20 16,-7-12-1-16,0-8 0 16,-12-17 4-16,0 0 34 15</inkml:trace>
  <inkml:trace contextRef="#ctx0" brushRef="#br0" timeOffset="16148.0285">2366 12276 89 0,'22'-11'38'16,"-2"-11"-1"-16,9 2-35 15,-1 0 0-15,6 0-1 16,-2 2 0-16,-1 7-1 16,1 6 1-16,0 10-2 15,-2 12 0-15,-3 6-1 16,0 9 0-16,-6 5-2 15,4 19-13-15,-8-13-20 0,0 0-1 16,-4-15 0-16,3-7 8 16,-4-17 30-16</inkml:trace>
  <inkml:trace contextRef="#ctx0" brushRef="#br0" timeOffset="16694.0294">2985 12112 87 0,'7'35'38'0,"-5"1"-3"15,2 15-36-15,3-1 1 16,2 0 0-16,-1-4 0 16,1-7-1-16,1-9 1 0,2-10-1 15,0-14 1-15,2-15 0 16,0-5-1-1,-2-13 0-15,2-5 0 16,-4-9-1-16,1 0 0 0,-4 1 0 16,1 9 0-16,-3 7 0 15,4 12 0-15,-9 12 1 16,23 11 0-16,-7 10 0 15,2 4 1-15,4 2 0 16,1-2 0-16,4-3 1 16,1-4 0-16,4-13-1 15,0-7 2-15,0-8-1 16,-2-8 0-16,2-8 0 15,-4-4-1-15,-1-5 1 16,-7-8-1-16,-5 3 1 16,-5 7-1-16,-5 8 0 15,-8 8 1-15,3 17 0 0,-22 8 1 16,8 18-1-16,-3 10 2 15,3 18 0-15,3 0 0 16,8 5 1-16,5-4 0 16,10-4-1-16,6-9 0 15,9-8 0-15,4-9-2 16,2-15-1-16,2-9-2 15,-6-23-13-15,6 3-25 16,-12-12 1-16,-2-1-1 16,-10-8 0-16,-3-6 37 15</inkml:trace>
  <inkml:trace contextRef="#ctx0" brushRef="#br0" timeOffset="17224.4304">4587 11995 84 0,'-1'17'39'16,"-5"5"-1"-1,8 20-35-15,0 7-2 16,7 11 1-16,3-2 1 16,4 5-1-16,-1-2 0 0,1-4-2 15,2-10-1-15,-2-11-1 16,5-6-5-16,-21-30-30 15,30 7-2-15,-14-23 1 16,2-8-1-16,-3-13 29 16</inkml:trace>
  <inkml:trace contextRef="#ctx0" brushRef="#br0" timeOffset="17598.831">5089 11956 75 0,'-31'26'35'16,"1"3"1"-16,-3-4-33 16,4 7-1-16,0-4 1 15,9-1-1-15,4-6 0 16,13-1-1-16,3-20 0 15,26 16 0-15,1-14-1 16,7 1 1-16,5 0 0 16,4 2-1-16,-3 2 1 15,-1 4 0-15,-12 6 1 16,-9 9-1-16,-13 3 2 15,-7 1 0-15,-10-2 0 16,-9 0-2-16,-12-1 0 0,-5-4 0 16,-2-4-2-16,-4-5-1 15,7-4-4-15,-8-11-20 16,17 6-13-1,1-7 1-15,27 2-1 0,-12-17 11 16</inkml:trace>
  <inkml:trace contextRef="#ctx0" brushRef="#br0" timeOffset="19268.034">5257 12286 53 0,'-14'7'35'0,"-1"-4"0"16,15-3-30-16,-21 12 0 15,22 0 1-15,-1-12 1 0,10 21-3 16,-1-9 1-1,12 2-2-15,2-8 0 16,10-1 0-16,2-8-1 16,8-3-1-16,-1-4-1 0,2 2 2 15,0-9-3-15,-5 3 2 16,-2 4-3-16,-6-1 1 15,-6 8-2-15,-8-3-5 16,5 11-28-16,-22-5-2 16,22 7 1-16,-22-7-1 15,19-3 33-15</inkml:trace>
  <inkml:trace contextRef="#ctx0" brushRef="#br0" timeOffset="20094.8354">5992 11820 53 0,'-17'-20'34'16,"4"10"-1"-1,-5-8-26-15,18 18-2 16,-13-20 1-16,13 20-2 16,0 16-2-16,7 10 1 0,3 11-1 15,2 13-1-15,-1 8 0 16,2 13 0-16,-1 3 0 15,-4 3-1-15,2-4 2 16,-4-6-2-16,-3-9 1 16,0-12-1-16,-2-12 1 15,1-11-1-15,-1-8 1 16,-1-15-1-16,11-13-1 15,-5-12 0-15,4-10 0 16,4-8 0-16,6-6 1 16,3-4 0-16,2 2-1 15,0 7 1-15,-2 10 1 16,4 14-1-16,-1 13 2 0,-3 17-1 15,-6 13-1-15,0 12 1 16,-5 8 0-16,2 2-1 16,-2 4 0-16,-2-3-2 15,4 5-7-15,-10-14-26 16,12-8-1-16,-5-11 0 15,5-9-2-15,-3-13 36 16</inkml:trace>
  <inkml:trace contextRef="#ctx0" brushRef="#br0" timeOffset="20422.436">6510 12195 73 0,'-7'27'36'0,"0"2"0"15,13 13-34-15,-2 2 0 16,6 4 1-16,2-2 0 15,6-5-1-15,4-8 0 16,6-10-1-16,3-16 0 16,2-10 0-16,-3-14-1 15,1-9 2-15,-8-8-2 16,-5-2 1-16,-8-5-2 15,-8-2 2-15,-9 2-2 16,-11 6 1-16,-7 5 0 16,-6 10-1-16,-4 6 1 0,-2 7 0 15,2 10-1-15,1 4 0 16,6 9-1-1,5-5-3-15,17 8-19 16,6-19-12-16,0 0 0 0,0 0-1 16,23-16 17-16</inkml:trace>
  <inkml:trace contextRef="#ctx0" brushRef="#br0" timeOffset="20687.6365">6912 11772 82 0,'0'0'38'15,"0"0"0"-15,8 31-34 16,-8 6 0-16,6 13 0 16,1 5-2-16,5 11 2 15,4 4-4-15,1 4 1 0,4-2 0 16,0-3-1-16,0-11 0 15,-3-13-2-15,1-3-1 16,-5-14-4-16,5 3-16 16,-19-31-15-16,17 16-1 15,-17-16 0-15,2-18 13 16</inkml:trace>
  <inkml:trace contextRef="#ctx0" brushRef="#br0" timeOffset="20906.0368">6781 12228 68 0,'0'0'35'0,"30"12"0"15,-3-16-34-15,22-3 0 16,6-5 0-16,6-5-1 15,8 5-19-15,-5-12-14 16,-4-2-2-16,-13-3-1 16,-7 0 19-16</inkml:trace>
  <inkml:trace contextRef="#ctx0" brushRef="#br0" timeOffset="21514.4379">7438 11886 75 0,'0'-20'37'0,"7"2"-1"16,2-8-33-16,7 6-1 15,6 1 1-15,5 5-1 16,1 6 0-16,6 7 0 15,-2 6 0-15,1 5 0 16,-4 6-2-16,-2 4 2 16,-6 2-2-16,-4 1 1 15,-6-2 0-15,-5 4-1 16,-5 1-1-16,-7 4 1 0,-4-1 0 15,-7 3 0-15,-2 4-1 16,-6-2 0-16,-2 3-1 16,-3-4 1-16,1 0 0 15,2-6-1-15,5-2 0 16,1-6-1-16,10 2-4 15,-4-16-16-15,15-5-13 16,4 13-2-16,-4-13 2 16,18-2 21-16</inkml:trace>
  <inkml:trace contextRef="#ctx0" brushRef="#br0" timeOffset="21717.2383">7642 12490 78 0,'-11'17'38'15,"5"-1"-1"-15,-7-17-33 0,13 1-2 16,-12 13 2-16,12-13-2 16,0 0-2-16,0 0-3 15,13 12-26-15,-13-12-8 16,21-12-2-16,-11-1 2 15,5-4 18-15</inkml:trace>
  <inkml:trace contextRef="#ctx0" brushRef="#br0" timeOffset="25539.245">8709 11597 75 0,'-22'-4'38'15,"4"15"-2"-15,-8 3-33 16,-6 12-1-16,-4 11 1 15,-4 16-2-15,-7 14 1 16,2 14-1-16,2 7-1 16,8 3 2-16,6 2-1 15,10-3 0-15,9-7 0 16,12-14 0-16,10-15 0 15,9-10-1-15,4-14 1 16,7-4-2-16,2-12-1 16,-1-7-1-16,6-3-5 0,-12-11-28 15,6-3-2-15,-7-10 0 16,-1-7 1-1,-4-9 32-15</inkml:trace>
  <inkml:trace contextRef="#ctx0" brushRef="#br0" timeOffset="25804.4454">8941 11830 85 0,'0'0'38'0,"-10"17"0"16,-2 9-36-16,6 11 0 15,2 7 1-15,2 7 0 16,-1 5-2-16,5 3 1 16,-1-3-2-16,2-5 1 15,1-6-1-15,1-6-1 0,2-4-2 16,-4-11-5-16,13-2-30 15,-10-10 0-15,6-1-1 16,-12-11-1-16,27-11 33 16</inkml:trace>
  <inkml:trace contextRef="#ctx0" brushRef="#br0" timeOffset="26163.2461">9345 12095 77 0,'-18'7'36'0,"-10"3"-2"15,-8 2-33-15,6 4 0 0,-1 7 1 16,-2 1-1-16,5 1 1 16,5 3-2-16,8 0 1 15,7 1 0-15,5 1-1 16,8-4-1-16,9-8 1 15,4-10 0-15,8-8 0 16,3-11 0-16,0-4 0 16,0-14 0-16,0-2 0 15,-4-3 1-15,-5 1-1 16,-2 5 0-16,-6 8 0 15,-12 20 0-15,17-3 0 16,-11 19 0-16,2 4 0 16,0 11 0-16,2 3-1 0,6 4-3 15,-6-16-24-15,13 1-7 16,-4-15-2-1,6-8 1-15,-3-11 22 16</inkml:trace>
  <inkml:trace contextRef="#ctx0" brushRef="#br0" timeOffset="26646.8469">9643 12118 87 0,'1'31'36'0,"-5"-6"-12"15,6 11-23-15,2-1 0 0,6 4 1 16,-4-5 0-1,4-7-2-15,-3-10 1 16,4-8 0-16,-11-9 0 16,17-4-1-16,-8-13 0 0,-2-11-1 15,2-9 0-15,-1-3 0 16,2 1 0-16,-1 2 0 15,-2 6 0-15,2 12 0 16,-9 19 1-16,15-2 0 16,-7 19 0-16,-1 9 1 15,2 6-1-15,-2 4 0 16,3 2 1-16,-3-8-2 15,2-1 2-15,-2-10-3 16,3-9 2-16,1-6 0 16,1-9-1-16,0-9 0 15,2-9 0-15,0-4 0 16,0-6 1-16,0 6-1 0,2 3 1 15,0 8-1-15,0 5 2 16,1 14-1-16,0 8 0 16,0 11 1-16,3 9-2 15,-4-5-3-15,10 10-30 16,-11-8 0-16,0-6-1 15,-4-10-1-15,2-7 36 16</inkml:trace>
  <inkml:trace contextRef="#ctx0" brushRef="#br0" timeOffset="27083.6477">10256 11830 78 0,'0'0'37'15,"0"0"0"-15,-15 28-34 0,15 8 1 16,2 11-2-16,4 8 0 16,3 4-1-16,1 4 0 15,2-6-1-15,0-1 0 16,-1-7 1-16,-2-15-1 15,0-8-1-15,0-7 1 16,-9-19-1-16,0 0 1 16,13-2-1-16,-9-19 1 15,2-7-1-15,6 0 0 0,2-1 0 16,2-3 1-1,6 5 1-15,1 6-1 16,0 7 1-16,3 11 0 16,-4 4 0-16,-5 7 0 0,-5 5 1 15,-5 6 0-15,-8 3-1 16,-4 3 1-16,-8-1 0 15,-4 3-1-15,-9 2 0 16,-3-1-1-16,-1-7-3 16,-1-11-3-16,14 2-32 15,-11-15-1-15,12-1 1 16,0-14-2-16,16-4 29 15</inkml:trace>
  <inkml:trace contextRef="#ctx0" brushRef="#br0" timeOffset="27879.2491">10878 12126 78 0,'-26'-3'35'0,"11"1"-12"15,-7-10-17-15,7 5 0 16,-7-2-3-1,1 7-2-15,0 1 1 16,2 4-2-16,1 11 0 0,2 6 0 16,1 7 0-16,4 5 0 15,6 2 0-15,4 0 1 16,6-2-2-16,6 1 1 15,4-10-1-15,3-12 1 16,6-10-1-16,2-11 0 16,2-9-1-16,-1-10 0 15,0-8 0-15,-7-10 0 16,1-5 2-16,-6-6-2 15,-5-1 2-15,-8-1-1 16,-6 3 1-16,-1 6 1 16,-3 9 0-16,-2 8 0 15,0 18 1-15,10 16-1 0,-14 28 1 16,15 15 0-16,1 12 0 15,6 13 0-15,0 6-2 16,7 6 2-16,2-6-3 16,4-6-1-16,7-5-7 15,-7-21-25-15,9-17-3 16,-3-19 1-16,5-13 0 15,-3-19 36-15</inkml:trace>
  <inkml:trace contextRef="#ctx0" brushRef="#br0" timeOffset="28222.4497">11231 12011 66 0,'-21'19'34'0,"-1"6"-1"16,-8 3-31-16,11 7 1 15,1-1-1-15,8 1 0 16,4-7 0-16,6-5-1 15,5-5 0-15,3-5 0 16,5-9-1-16,1-9 0 16,2-11 0-16,0-8 1 15,0-7-1-15,-4-3 1 16,-1-2 0-16,-4 4-1 15,0 3 1-15,-3 7 0 16,-4 22 0-16,0 0 1 16,0 20 0-16,3 14 0 0,1 3 0 15,3 5 0-15,0 2-1 16,4 2-2-1,9-3-8-15,-6-14-27 16,7-6-1-16,-4-17-2 0,5-6 2 16,-4-12 33-16</inkml:trace>
  <inkml:trace contextRef="#ctx0" brushRef="#br0" timeOffset="28862.0508">12155 11689 78 0,'0'0'36'0,"-14"-13"0"16,-3 23-33-16,-4 7 0 15,1 14 0-15,-8 19-1 16,1 16 1-16,-2 12-2 15,5 9 1-15,2 2-1 16,8 1 1-16,6-1-2 16,8-13 3-16,8-10-3 15,5-8 1-15,7-17 0 16,2-2 0-16,2-14 0 15,-2-5-1-15,1-6 1 16,-3-4-1-16,-4-4 1 0,-5-4-1 16,-11-2 0-16,12-2 0 15,-12 2-1-15,0 0 0 16,0 0-3-1,0 0-6-15,0 0-28 0,-14-3 0 16,14 3-1-16,0 0-1 16,-8-22 33-16</inkml:trace>
  <inkml:trace contextRef="#ctx0" brushRef="#br0" timeOffset="29361.2517">12388 11795 76 0,'-7'-16'36'16,"-3"0"0"-16,10 16-33 15,0 0 0-15,2 34 0 16,3 5-1-16,4 15 1 15,-1 10-2-15,4 9 1 16,-2 2-2-16,1 4 0 16,3-8-1-16,-2-6-1 15,4-11-3-15,-10-20-16 16,11-3-17-16,-9-14 1 15,5-5 0-15,-13-12 14 16</inkml:trace>
  <inkml:trace contextRef="#ctx0" brushRef="#br0" timeOffset="29766.8524">12160 12294 69 0,'0'0'34'16,"33"16"-1"-16,4-23-29 15,20 3-1-15,5-10 1 16,12-3-1-16,3-7-1 16,1-3-2-16,-4-1 1 15,-12 3-1-15,-12 2 0 0,-11 2 0 16,-12 3 0-1,-13 5 1-15,-14 13-1 16,-5-14 0-16,-10 13 0 16,-6 2 0-16,-5 3-1 0,-1 7 1 15,-1 3 0-15,1 8 0 16,4 9 0-16,5 5 0 15,7 7 0-15,9 6 1 16,6 3-1-16,10-5 0 16,8 0 0-16,5-9-2 15,11-9-3-15,-6-23-16 16,14-5-14-16,-5-18 0 15,2-6 0-15,-9-9 15 16</inkml:trace>
  <inkml:trace contextRef="#ctx0" brushRef="#br0" timeOffset="30234.8532">13019 12171 75 0,'-16'-11'36'15,"5"17"1"-15,-8 5-30 16,15 15-1-16,-1 5-2 16,9 12-2-16,-1 0-1 15,6 4 0-15,1-4 0 16,2-3-1-16,0-9 0 15,1-6-1-15,1-10 1 16,-3-12 0-16,1-6-1 16,-1-11 1-16,0-12 1 15,-5-10-2-15,0-6 1 16,-1-3 0-16,-1 3 0 15,-2 4 1-15,2 8-1 0,2 13 1 16,-6 17-3-16,16 8 3 16,-6 19-1-16,4 4-1 15,1 3 1-15,0-1-1 16,-1-4 1-16,-3-4 0 15,0-12-1-15,0-3 0 16,1-15 1-16,1-11 1 16,-2-8 0-16,2-7-1 15,0-4 0-15,2 0 0 16,1 3 0-16,1 7 0 15,3 8 1-15,-2 15-1 16,3 11-1-16,3 14 0 16,0 8 0-16,1 3-1 0,0 3-3 15,-7-14-19-15,6 5-13 16,-7-12 0-1,3-5-1-15,-8-21 17 16</inkml:trace>
  <inkml:trace contextRef="#ctx0" brushRef="#br0" timeOffset="30656.054">13639 12205 83 0,'0'0'37'16,"0"38"0"-16,-1-2-33 16,12 15-1-16,2 9 0 15,7 10 0-15,0 0-1 16,4 2 0-16,-2-3-2 15,0-12 2-15,-3-9-1 16,-4-9 0-16,-3-14-1 16,-5-10 0-16,-7-15 1 15,-2-14-1-15,-7-16 0 0,-5-17 0 16,-3-12-1-16,-2-16 1 15,0-10 0-15,3-7 0 16,6 1 0-16,9 6 0 16,9 11 1-16,11 19-1 15,6 15 2-15,6 21-2 16,3 16 1-16,0 18 0 15,-7 14-1-15,-9 7 1 16,-10 9-1-16,-8 0 1 16,-12 0-1-16,-9-6 0 15,-7 0 0-15,-6-9-1 16,-1-9 0-16,0-8-1 15,6-9-2-15,-4-21-11 0,12 3-23 16,-1-9-2-16,13-1 2 16,2-9-1-16,12 4 33 15</inkml:trace>
  <inkml:trace contextRef="#ctx0" brushRef="#br0" timeOffset="31186.4549">13920 11608 81 0,'36'35'38'16,"6"0"1"-16,13 21-34 0,5 1 0 15,8 11-1-15,-3 1-1 16,-7 9 1-16,-13-1-3 15,-9 3-1-15,-14-4 1 16,-13-4-1-16,-13-7 1 16,-12-3-1-16,-9-5-1 15,-4-8 1-15,0-8-1 16,-2-11-1-16,7-2-5 15,-9-13-31-15,22-3-1 16,0-14-1-16,11 2-1 16,6-28 29-16</inkml:trace>
  <inkml:trace contextRef="#ctx0" brushRef="#br0" timeOffset="31732.4559">15255 11281 81 0,'-32'54'37'0,"-14"9"1"16,0 19-36-16,2 17 2 15,6 11-1-15,1 4 1 0,9 5-1 16,7-2 0-1,14-5-1-15,7-13-1 16,10-10 0-16,6-14-1 16,2-14 0-16,1-14 0 0,2-7 0 15,-4-11 0-15,-2-7-1 16,0-5-2-16,-15-17-3 15,25 17-32-15,-25-17-1 16,0 0 0-16,4-17-1 16,-3 0 28-16</inkml:trace>
  <inkml:trace contextRef="#ctx0" brushRef="#br0" timeOffset="32247.2568">15566 11768 74 0,'-11'-13'37'16,"11"13"0"-16,0 0-31 15,1 29-1-15,18-6-1 0,11 11 0 16,8 2-1-16,11 8-1 16,5 2 1-16,2 0-2 15,-1-3 0-15,-4-7 0 16,-8-4-1-1,-8-4 1-15,-9-3 0 0,-12-2 0 16,-7-4 0-16,-10 1-1 16,-9 1 1-16,-6 3-2 15,-9 2 3-15,-7 3-3 16,-9 2 1-16,-6 4 0 15,-3 2-1-15,-3-1 1 16,1 2-2-16,3-5 1 16,10 1-5-16,2-20-23 0,27 4-10 15,12-18 0-15,0 0-1 16,27-29 15-1</inkml:trace>
  <inkml:trace contextRef="#ctx0" brushRef="#br0" timeOffset="32637.2574">16422 11738 80 0,'0'0'35'16,"-5"14"1"-16,1 23-34 16,3 16 1-16,6 20 0 15,-4 7 0-15,7 12 0 16,1 1-1-16,8-4 0 15,4-14 0-15,6-16-2 16,4-20-1-16,3-25-1 16,6-8-8-16,-8-30-26 15,6-5-1-15,-13-12-1 16,-3-4-1-16,-16-5 32 15</inkml:trace>
  <inkml:trace contextRef="#ctx0" brushRef="#br0" timeOffset="33448.4589">16245 12232 81 0,'15'4'35'16,"16"-3"2"-16,11-10-37 15,14 0 1-15,9-10 1 16,4-4-1-16,2-2 0 15,-3-4 0-15,-5-1 0 16,-8 1-2-16,-9 3 2 16,-9 5-1-16,-12 0 0 0,-9 4 0 15,-10 2 0-15,-10 0 0 16,-8 8 0-1,-4 2 2-15,-4 1-2 16,-4 5 0-16,1 4 1 0,1 7 0 16,4 13-1-16,6 11 1 15,4 5 0-15,10 7-1 16,4 2 1-16,8 1-1 15,7-4 1-15,6-3-1 16,6-12 0-16,2-18 0 16,6-16-1-16,-2-12-2 15,1-9 1-15,-6-14 0 16,-2-5 0-16,-10-11 1 15,-6-2-1-15,-7 5 1 16,-6 9 0-16,-6 9 2 16,-3 14 0-16,6 18 0 15,-13 10 0-15,11 21 1 0,2 11-1 16,4 11 0-16,3-1 0 15,3 3 0-15,3-10 0 16,0-4-1-16,3-13 0 16,-1-10 1-16,1-17-1 15,-2-10-1-15,1-12 0 16,-4-11 1-16,0-6-1 15,-3-13-1-15,1 2 2 16,-3-1-2-16,0 11 2 16,-2 10 0-16,1 15 0 15,-5 14 0-15,13 6 0 16,-3 21 2-16,-2 4-2 0,1 4 1 15,1 2-1-15,1-3 1 16,-2-9-1-16,2-5 0 16,2-11 0-16,0-12 0 15,0-12 0-15,3-7-1 16,0-10 1-16,1-1 0 15,2-2 0-15,-1-1 0 16,0 13 0-16,1 10 1 16,0 11 0-16,2 15-1 15,-3 14 0-15,-1 3 0 16,0 8 0-16,-2-4-5 15,12 0-30-15,-14-10-2 16,4-7 0-16,-5-16 1 0,6-9 24 16</inkml:trace>
  <inkml:trace contextRef="#ctx0" brushRef="#br0" timeOffset="33854.0596">17773 11994 86 0,'3'33'37'15,"5"26"-6"-15,-1-1-25 16,9 15 0-16,-5 1 0 15,6 8-1-15,-3-7-1 16,3-2-1-16,-4-9-1 16,1-8 0-16,-5-16-2 15,0-7 0-15,-3-16-1 0,-6-17 0 16,0 0 1-1,-6-17-2-15,-3-18 0 16,-4-24 0-16,0-14-2 16,-4-18 1-16,4-2 0 0,7-7 1 15,7 1 1-15,9 10 2 16,7 15 0-16,10 21 0 15,4 21 3-15,5 21 0 16,-2 16-1-16,-3 23 0 16,-10 7-1-16,-9 7 0 15,-10 2-2-15,-8 5 2 16,-12-3-2-16,-8-5 0 15,-8-9-1-15,-9-19-3 16,7-4-4-16,-14-19-32 16,14-9 1-16,-1-20-2 15,12-6 1-15,4-13 24 16</inkml:trace>
  <inkml:trace contextRef="#ctx0" brushRef="#br0" timeOffset="34556.0608">18520 11518 64 0,'13'-6'37'16,"12"-6"-1"-16,24 1-29 16,-3-8-2-16,16 0 0 0,1-1-1 15,5 2-2-15,-1 4 0 16,-5 4-1-16,-10 4 0 15,-11 9-1-15,-12 4 1 16,-10 10 0-16,-12 4-1 16,-6 5 1-16,-7 2 0 15,-6 5 0-15,-4 2 2 16,-3 8-2-16,-5 3 1 15,0 7-1-15,-4 2 2 16,1 6-2-16,-2 3 1 16,1 2-1-16,2-1-2 15,2-4 2-15,3-7-1 0,4-10-1 16,7-4-1-16,1-12 0 15,11-6-6-15,-2-22-29 16,0 0-1-16,6-21-2 16,1 1 2-16,-6-16 22 15</inkml:trace>
  <inkml:trace contextRef="#ctx0" brushRef="#br0" timeOffset="34743.2611">18525 11837 88 0,'0'0'39'0,"38"14"-1"0,4-19-35 16,11 2 0-16,8-3 1 16,10-2-4-16,4-1-5 15,-6-3-31-15,4 1-2 16,-11-6 0-16,1 4-1 15,-10-11 21-15</inkml:trace>
  <inkml:trace contextRef="#ctx0" brushRef="#br0" timeOffset="35289.2621">19666 11480 77 0,'0'0'36'0,"0"0"0"15,-25 13-34-15,12-1 1 16,-5-3 0-1,-1 4 0-15,-8-4 0 16,1 2-1-16,-3-2-1 0,1-2 0 16,-2-1 0-16,2-2-1 15,4-1 0-15,2 3 0 16,4-2 2-16,3 5-2 15,3 0 2-15,3 2-1 16,6 6 0-16,0 5 0 16,1 2 0-16,2 7 0 15,1-2-1-15,0-1 0 16,-2 2-1-16,1-3 1 15,1-3 0-15,-1-6 1 16,3-2-2-16,-3-16 1 16,11 5 0-16,2-6 0 15,9-4 0-15,4-4-1 0,8 1 1 16,4-4 0-16,4 2 0 15,3 4 0-15,1 7 1 16,-2 3-1-16,-8 2 1 16,-3 11 1-16,-11 0-1 15,-7 5 1-15,-12 4 0 16,-6 6 0-16,-11 0-1 15,-8 4 0-15,-6-1 0 16,-8-5-1-16,-1 1-1 16,-1-6-2-16,5-5-3 15,-8-24-20-15,15 4-13 16,-1-18 0-16,13-5-1 15,1-18 6-15</inkml:trace>
  <inkml:trace contextRef="#ctx0" brushRef="#br0" timeOffset="35694.8628">19778 11109 74 0,'0'0'37'0,"0"0"0"15,16 16-30-15,4-5 0 16,19 19-1-1,2 5 0-15,14 19-2 16,0 2 0-16,5 16-1 0,-4 4 0 16,-2 9-1-16,-10 9 0 15,-11 3 0-15,-12 1-1 16,-15-4 0-16,-14 2 1 15,-12-4-2-15,-10-1-1 16,-8-13 0-16,-2-8 0 16,-3-11-2-16,6-10-3 15,-6-21-13-15,14-2-21 0,3-19 1 16,10-9-1-1,3-14 1-15,10-13 31 16</inkml:trace>
  <inkml:trace contextRef="#ctx0" brushRef="#br0" timeOffset="36131.6636">20173 10921 75 0,'25'7'39'16,"11"11"0"-16,0 5-25 16,13 18-9-16,4 8 0 15,5 20-1-15,-4 13-1 16,-6 11-1-16,-8 13-1 15,-11 9 1-15,-9 2 0 16,-11-1 0-16,-12 1-1 16,-9-3-1-16,-8-9 1 15,-3-3 0-15,-4-14 0 16,1-10 0-16,0-13-1 15,0-14-2-15,4-10-1 16,1-24-4-16,15-1-33 0,-9-22 1 16,15 6-1-16,-18-29 0 15,13 7 14-15</inkml:trace>
  <inkml:trace contextRef="#ctx0" brushRef="#br0" timeOffset="36646.4645">20731 10835 95 0,'13'-8'38'0,"5"5"2"16,13 15-36-16,7 10 0 15,13 17 1-15,5 18 0 16,6 24 1-16,1 14-1 16,2 20-2-16,-4 6-1 15,-2 8 1-15,-11 1-2 16,-11 5 1-16,-11-1-2 0,-8-10 0 15,-10-4 1-15,-16-10-1 16,-11-7 1-16,-9-7-1 16,-10-9-1-16,-6-9 0 15,0-18 0-15,-3-13-1 16,1-6-3-16,0-20-7 15,18 3-30-15,-4-18-1 16,16-7 2-16,2-15 0 16,12-6 16-16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2:10:12.1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2349 3816 66 0,'0'0'34'0,"-21"9"-12"16,3 13-17-16,-8 1 1 15,4 17-1-15,-11 5 0 0,0 14-1 16,-4 6-3-1,2 5 2-15,3 0-2 16,9 2 1-16,1-3-1 16,5-3 1-16,10-7 0 0,4-4-1 15,8-7 1-15,7-4 0 16,4-3-1-16,5-2 1 15,0-5-1-15,3-4 0 16,-1-4-1-16,1-7 1 16,-5-2-1-16,-2-1 0 15,-3-7 1-15,-3 0-1 16,-11-9 0-16,12 6 1 15,-12-6-1-15,0 0 0 16,0 0 0-16,0 0 0 16,0 0-1-16,-15 6-1 15,15-6-3-15,-15 2-6 0,15-2-27 16,0 0 0-16,0 0-1 15,13-8 2-15,0-1 37 16</inkml:trace>
  <inkml:trace contextRef="#ctx0" brushRef="#br0" timeOffset="390.0007">2576 4180 52 0,'-4'-21'35'0,"4"7"0"15,-6-3-26-15,6 17-3 16,-4-16 0-16,4 16-1 15,0 0 0-15,0 24-2 16,0 2-1-16,3 12 0 16,-2 4 0-16,1 7-1 15,1 3-1-15,2 4 1 16,-3-3-2-16,3-2 2 15,-3-7 0-15,2-8-1 16,0-3 0-16,-3-6 0 16,1 0 0-16,-2-8-1 0,4 2-3 15,-4-21-5-15,9 19-29 16,-9-19 2-1,0 0-3-15,11-4 2 16,0-11 37-16</inkml:trace>
  <inkml:trace contextRef="#ctx0" brushRef="#br0" timeOffset="624.0011">2809 4384 71 0,'0'0'38'0,"0"0"-2"15,0 0-32-15,0 0-1 16,-1 23 0-16,1-3-1 15,2 1 0-15,0 6-2 16,1 1 0-16,-1 5 1 16,2-4-1-16,0-3 0 15,1-6-2-15,3 2-2 0,-8-22-8 16,23 16-24-16,-12-16 0 15,10-1-2-15,-4-10 7 16,10-1 31-16</inkml:trace>
  <inkml:trace contextRef="#ctx0" brushRef="#br0" timeOffset="982.8017">3182 4337 67 0,'-5'-18'35'0,"5"18"1"15,-22-11-34-15,8 12 2 16,-8 3-1-16,1 8-1 15,-2-1-1-15,3 2 0 0,3 4-1 16,6 4 1-16,9 1-2 16,7-2 0-16,8 1 2 15,8 0-2-15,6 0 1 16,2 4 0-16,2-3 1 15,-2 1-1-15,-2-2 1 16,-7 1-1-16,-7 4 1 16,-6-1-1-16,-8 0 1 15,-8 1 0-15,-5-4-1 16,-6-5 1-16,-3-2-1 15,-4-4 0-15,0-7-1 16,0-11-1-16,5-3-2 16,-1-19-6-16,21 6-27 0,-6-11 1 15,16-1-1 1,1-9 9-16,15-2 28 15</inkml:trace>
  <inkml:trace contextRef="#ctx0" brushRef="#br0" timeOffset="1279.2023">3446 4070 68 0,'8'-17'37'0,"-8"17"-1"16,0 0-33-16,-1 30 1 15,0-10 0-15,5 17-1 0,-2 10-1 16,3 10 0-1,0 3-1-15,2 5 0 16,1-1 0-16,-1-3-1 16,0-1 0-16,-1-10 0 0,2-6 0 15,-3-8 0-15,-1-5-1 16,0-4 1-16,1-2-1 15,-3-8-2-15,2 0-3 16,-4-17-7-16,0 0-24 16,0 0 0-16,-2-16-1 15,-7-6 13-15,4-2 25 16</inkml:trace>
  <inkml:trace contextRef="#ctx0" brushRef="#br0" timeOffset="1513.2027">3364 4542 48 0,'-13'-3'34'0,"13"3"3"16,14-10-32-16,8 10 0 16,2-6 1-16,12 5-1 15,1-7-1-15,8 3-1 16,0-4-1-16,-2 3-1 15,-2-4-1-15,-3-1-1 16,-1 4-5-16,-18-10-30 16,6 7 1-16,-14-7-2 15,-3 1 3-15,-10-9 34 16</inkml:trace>
  <inkml:trace contextRef="#ctx0" brushRef="#br0" timeOffset="1716.003">2939 4019 77 0,'-28'-7'35'15,"14"3"-3"-15,14 4-40 16,-13 17-28-16,29-2 1 15,3-7-1-15,10 4 8 16,5-7 28-16</inkml:trace>
  <inkml:trace contextRef="#ctx0" brushRef="#br0" timeOffset="2449.2043">4804 4003 47 0,'0'0'32'16,"0"0"1"-16,0 26-31 15,-2 14 1-15,3 19 1 16,-3 9-1-16,3 14 2 16,-5 3-3-16,3 4 0 0,-3-5-1 15,3-3 1-15,0-14-2 16,0-15-1-1,3-10-1-15,-2-16-2 16,10-4-6-16,-10-22-18 0,12-12-6 16,-1-13-1-16,6-12 14 15,-1-9 21-15</inkml:trace>
  <inkml:trace contextRef="#ctx0" brushRef="#br0" timeOffset="2901.6051">5061 4262 39 0,'0'0'31'0,"-4"-11"-10"16,-9 29-15-16,-12 0 0 15,1 14 0-15,-12-1-2 16,1 6-1-16,-6-3-1 16,0 1 1-16,3-7-2 15,7-6 0-15,5-4-1 0,8-3 1 16,18-15-1-16,-10 17 1 15,10-17-1-15,29 18 0 16,-2-7 0-16,10 2 1 16,5-1 0-16,7 0-1 15,1-3 1-15,4-2 0 16,-3-6 0-16,1-4 1 15,-8-8 0-15,-5-4 0 16,-6-3-1-16,-8-3 0 16,-7-2 0-16,-5 0 1 15,-10-1-2-15,-5 1 1 16,-5 5 0-16,-4 3-1 15,-3 5 0-15,-4 9 1 0,-2 7-1 16,1 11 1-16,0 7-1 16,4 8 0-16,4 4 1 15,3 2-1-15,6 1-1 16,8-4 0-16,9-2-2 15,0-19-5-15,23 1-28 16,-8-15 1-16,9-4-1 16,-4-9 11-16,4-8 25 15</inkml:trace>
  <inkml:trace contextRef="#ctx0" brushRef="#br0" timeOffset="3338.4059">5549 4420 62 0,'-1'30'36'16,"-5"3"-2"-1,3 8-32-15,2 0 1 16,7 4 0-16,0-8 0 0,6-3-2 16,3-15 0-16,5-11 0 15,2-10 0-15,2-13 1 16,2-10-2-16,-2-9 1 15,-2-4-1-15,-1-7 0 16,-4-1 0-16,-4 5 0 16,-2 2-1-16,-6 10 1 15,-1 15 0-15,-4 14-1 16,1 14 1-16,1 18 0 15,1 15 0-15,2 11 0 16,1 11 1-16,4 9-1 16,1 2 1-16,2-1 1 15,-2-4-1-15,-2-2 1 0,-5-7-1 16,-6-6 1-16,-8-9-2 15,-9-7 2-15,-9-6-3 16,-8-9 1-16,-4-7-3 16,-9-15-5-16,8-3-29 15,-12-14-2-15,9-7 2 16,3-13 3-16,14-4 34 15</inkml:trace>
  <inkml:trace contextRef="#ctx0" brushRef="#br0" timeOffset="3806.4067">6568 4309 64 0,'-1'24'36'0,"-4"2"-2"15,6 18-31-15,-1 8 0 16,6 11 1-16,-2-1-2 15,5 1-1-15,-1-4 0 16,2-9-2-16,3-7 0 16,-2-14-3-16,10 0-6 15,-21-29-25-15,28 13-2 0,-13-18 1 16,3-7 13-1,-6-7 23-15</inkml:trace>
  <inkml:trace contextRef="#ctx0" brushRef="#br0" timeOffset="4134.0073">6800 4673 49 0,'17'1'34'0,"10"-1"-1"16,4-9-31-16,5-3 2 15,0-7-2-15,1 1 2 16,-4-6-2-16,-1-4 0 15,-6-1-1-15,-6 1 0 16,-9 1-2-16,-4 7 2 16,-9 0 0-16,-7 6-1 15,-7 5 1-15,-7 9 0 16,-6 10 0-16,-1 9 0 0,-3 8 2 15,4 11-2-15,-1 0 1 16,10 3-1-16,5 1 0 16,6-2-1-16,11-4 1 15,7-5-2-15,10-7 0 16,4-15-4-16,16 5-20 15,-6-16-11-15,7-9 0 16,-1-11 0-16,5-6 29 16</inkml:trace>
  <inkml:trace contextRef="#ctx0" brushRef="#br0" timeOffset="4383.6077">7442 4076 60 0,'-17'-5'36'0,"0"15"-1"16,-11 6-32-1,6 14 1-15,0 6-1 0,5 13 0 16,0 4 0-16,11 12-1 16,2-2 0-16,5 5-1 15,8-1-1-15,1-7-1 16,3-1 1-16,-2-10-3 15,5 2-2-15,-14-23-16 16,9 5-16-16,-8-15 0 16,0-4-1-16,-3-14 29 15</inkml:trace>
  <inkml:trace contextRef="#ctx0" brushRef="#br0" timeOffset="4555.208">7104 4633 61 0,'0'0'34'16,"15"-3"0"-16,20-3-36 15,7-7 1-15,15 0-7 16,-2-9-25-16,14-6 0 16,-3-6-1-16,3-3 17 15,-7-6 17-15</inkml:trace>
  <inkml:trace contextRef="#ctx0" brushRef="#br0" timeOffset="4758.0084">7783 4187 59 0,'-10'36'36'0,"7"17"-2"15,0 4-31-15,6 7 0 16,1-3 0-16,3 1-2 16,3-5 0-16,0-7-3 15,5-6-3-15,-14-15-27 16,10-6-3-16,-8-10-1 15,-3-13 7-15,0 0 29 16</inkml:trace>
  <inkml:trace contextRef="#ctx0" brushRef="#br0" timeOffset="4914.0087">7580 4667 74 0,'35'-9'37'0,"9"-12"-3"15,-2-12-39-15,31 2-31 16,-3-11 0-16,4 2-1 15,-7 3 7-15,-3 3 30 16</inkml:trace>
  <inkml:trace contextRef="#ctx0" brushRef="#br0" timeOffset="5428.8096">9067 4507 63 0,'-13'1'37'0,"17"26"-1"0,-10 2-33 16,17 10-1-16,1 2 1 15,4 5-1-15,-2-1 1 16,1-2-2-16,-1-13 0 16,-3-9 1-16,-4-8-1 15,-7-13 0-15,14-5 0 16,-7-14 0-16,1-9 0 15,1-7-1-15,2-8-1 16,0-4-1-16,6-1-5 16,-8-11-15-16,14 15-16 15,-5 3 1-15,6 11-1 16,-4 1 26-16</inkml:trace>
  <inkml:trace contextRef="#ctx0" brushRef="#br0" timeOffset="5928.0104">9522 4467 55 0,'-1'18'34'0,"3"8"0"16,-8-1-32-16,11 3-1 16,2 0 2-16,3 2-3 15,5-3 1-15,3-5-3 16,8-5 0-16,-3-20-6 15,17 3-4-15,-13-24-5 16,19 7-1-16,-15-19 7 0,9 4 5 16,-11-5 5-16,-4-2 3 15,-3 13 5 1,-20-8 7-16,8 20 4 15,-28-7 0-15,18 21-5 16,-33-7-6-16,11 15-2 0,-6 4-4 16,2 4 1-16,-1 2-2 15,6 5 1-15,3-2-1 16,6-2 0-16,5 0 0 15,7-1 0-15,0-18 2 16,18 19-2-16,1-7 2 16,7 1-1-16,6 1 1 15,4 6-2-15,4 3 2 0,0 2-1 16,-1 8 0-1,-4 9-1-15,-9 1 1 16,-8 8-1-16,-10 2 1 16,-12 2 0-16,-11-3-1 0,-8-3 0 15,-9-3-1-15,-6-13-3 16,8-1-16-16,-5-29-17 15,5-14-1-15,1-20 0 16,13-17 22-16</inkml:trace>
  <inkml:trace contextRef="#ctx0" brushRef="#br0" timeOffset="6240.011">9963 4183 66 0,'13'-17'38'0,"4"34"0"15,-13 18-34-15,6 16-1 16,-2 10 2-16,3 9-3 0,0-1 1 15,1-2-2-15,-1-5 0 16,0-12 0-16,1-14 0 16,1-12-1-16,-1-14 1 15,2-11 0-15,1-12-2 16,1-4 2-16,0-9-1 15,-1-2 0-15,2 0-1 16,-3 8 1-16,3 6-1 16,0 11 1-16,3 10-1 15,-2 5-1-15,4 8 0 16,-1-8-4-16,11 13-22 15,-8-18-10-15,3-3 0 16,-5-18-1-16,4-3 31 0</inkml:trace>
  <inkml:trace contextRef="#ctx0" brushRef="#br0" timeOffset="6474.0114">10531 4150 62 0,'-7'-25'39'0,"7"25"-1"15,0 0-29-15,-4 25-3 16,6 13 0-16,5 15-1 15,0 5-3-15,4 9 0 16,-1 0-1-16,1-3-1 16,1-10 1-16,0-13-3 15,-2-6 0-15,-4-17-6 0,11 2-28 16,-17-20-3-1,0 0 0-15,-5-17 0 16,-3-3 34-16</inkml:trace>
  <inkml:trace contextRef="#ctx0" brushRef="#br0" timeOffset="6630.0117">10437 4427 57 0,'20'6'37'0,"7"-8"-2"16,13 4-30-16,4-11-3 15,7-3-2-15,8 6-13 16,-4-16-21-16,-3-1-1 15,-9-7-1-15,-5 1 19 16,-10-5 17-16</inkml:trace>
  <inkml:trace contextRef="#ctx0" brushRef="#br0" timeOffset="6864.0121">10963 3972 76 0,'38'48'39'16,"-4"4"1"-16,8 14-32 15,-3-2-2-15,0 2-1 16,-8-1-2-16,-9-1-1 16,-13 4-1-16,-10-4-3 15,-10-1-1-15,-19-16-11 16,-9 10-26-16,-19-7-1 15,-5-3 1-15,-14-8 1 0,-1-8 39 16</inkml:trace>
  <inkml:trace contextRef="#ctx0" brushRef="#br1" timeOffset="13790.4242">15093 5079 60 0,'0'0'36'0,"-20"-14"-1"16,3 18-31-16,-12 4 1 15,-1 14-2-15,-9 12-1 16,-2 21 0-16,-7 12-1 16,1 16 0-16,-1 17 0 15,3 12-1-15,6 3 1 16,10 5 0-16,9-5 0 15,13-8 0-15,8-12-1 16,9-15 1-16,8-10 0 16,8-10 0-16,2-10 0 0,2-8-1 15,1-9-1-15,-6-10-2 16,6 3-8-16,-10-18-25 15,3-6 0-15,-10-16-2 16,-1-9 6-16,-3-17 32 16</inkml:trace>
  <inkml:trace contextRef="#ctx0" brushRef="#br1" timeOffset="14102.4248">15571 5396 51 0,'-22'0'35'16,"-12"0"0"-16,8 9-33 15,-15 2 4-15,5 12-1 0,-4 4 0 16,7 20-1-16,0-1 0 15,9 14-2-15,4 4-1 16,7 4 0-16,4 1-1 16,7 1 0-16,2-7 0 15,2-9 1-15,3-3-3 16,-2-9 1-16,4-5-4 15,-8-19-12-15,6 4-19 0,-5-22 1 16,1 16 0 0,-1-16 15-16,-10-18 20 15</inkml:trace>
  <inkml:trace contextRef="#ctx0" brushRef="#br1" timeOffset="14430.0254">15095 5965 28 0,'9'-11'31'0,"4"4"1"15,4-13-23-15,11 6-3 16,-1-14 2-16,11 7-2 16,-8-6 0-16,11 8-2 15,-7-4-1-15,0 5-1 16,-3 8 0-16,-2 6-1 15,-2 14-1-15,-3 11 0 16,-2 8 1-16,-4 8-1 0,-3 11 1 16,-1 8-1-16,-2 2 1 15,-3 1 0-15,0-4-1 16,-2-10-2-16,6 2-6 15,-12-16-26-15,11-10 0 16,-1-15-1-16,2-9 7 16,-2-14 28-16</inkml:trace>
  <inkml:trace contextRef="#ctx0" brushRef="#br1" timeOffset="14695.2258">15775 5992 64 0,'5'25'34'0,"1"10"0"16,-4 2-31-16,3 6-1 15,0-3 0-15,1 3 1 16,-3-7-1 0,0-8 1-16,-3-6 0 0,3 0 0 15,-3-22 0-15,0 0-1 16,0 0-1-16,0-20 1 15,3-9-2-15,4-3 0 16,2-8-1-16,1-10-1 16,8 4-2-16,1-7-4 15,15 15-25-15,-8-1-6 16,6 12 3-16,-1 2-1 15,6 4 37-15</inkml:trace>
  <inkml:trace contextRef="#ctx0" brushRef="#br1" timeOffset="14991.6264">16202 5871 76 0,'-17'10'36'0,"-10"-1"-1"16,10 4-33-16,-8 3-1 15,3-1 0-15,2 4 0 16,5 0-1-16,7 4 0 15,10-1 0-15,8-3 1 16,8 2-1-16,7 0 0 16,3 3 1-16,1 0-1 15,-1 3 0-15,-6 3 1 16,-7 2 0-16,-12-2 0 15,-7 5 0-15,-11-3-1 16,-6-7-1-16,-2-1-1 0,-6-21-5 16,12-6-30-16,-9-18 0 15,11-8 0-15,3-22 1 16,12-10 36-16</inkml:trace>
  <inkml:trace contextRef="#ctx0" brushRef="#br1" timeOffset="15210.0267">16412 5545 74 0,'21'19'36'16,"-11"12"1"-16,2 29-33 16,-5 0-2-16,4 15 1 15,-4 6-2-15,2 9 0 0,-3-1 1 16,0-7-2-16,0-8 0 15,-1-14-1-15,3-7-5 16,-11-26-15 0,9-2-15-16,-6-25-1 0,0 0-1 15,-14-8 18-15</inkml:trace>
  <inkml:trace contextRef="#ctx0" brushRef="#br1" timeOffset="15366.027">16184 6151 83 0,'33'6'38'15,"10"-16"-3"-15,20-6-37 16,7-1-4 0,2-17-31-16,12 0 1 15,-5-7-2-15,-1-3 2 16,-7 0 36-16</inkml:trace>
  <inkml:trace contextRef="#ctx0" brushRef="#br1" timeOffset="15912.028">18350 5268 37 0,'0'0'36'16,"0"0"-2"-16,0 0-23 15,-19 26 0-15,21 15-2 16,-7 4-2-16,9 20-2 16,-1 9-1-16,1 10-2 15,1 3 1-15,3 5-2 16,1-10 0-16,0-8 0 15,-1-10-2-15,1-19-2 16,3-1-6-16,-11-15-27 16,10-7-1-16,-11-22 0 15,0 0 0-15,0 0 36 16</inkml:trace>
  <inkml:trace contextRef="#ctx0" brushRef="#br1" timeOffset="16302.0287">18128 5899 73 0,'31'-19'36'0,"-4"-4"-1"16,9 1-34-16,9-5 1 15,13 3-1-15,0 3 1 16,6 3-1-16,-3 6 0 15,-1 10-1-15,-3 6 0 16,-4 11 0-16,-7 13 0 16,-8 7 1-16,-8 4-1 15,-7 5 1-15,-5 3 0 16,-7-2-1-16,-5-4 1 15,-4-1 1-15,-2-14 0 0,0-4 0 16,-2-12 0-16,2-10 0 16,0 0 0-16,1-29 1 15,2-5-2-15,6-14-1 16,0-1 2-16,3-8-4 15,6 0 1-15,2 0-2 16,4 13-4-16,-6-4-18 16,10 22-13-16,-4 4 0 15,2 14-1-15,-4-2 19 16</inkml:trace>
  <inkml:trace contextRef="#ctx0" brushRef="#br1" timeOffset="16660.8293">19211 5898 69 0,'15'9'36'15,"7"-6"0"-15,-2-10-32 16,7-3 1-16,-2-7-1 16,3 1 0-16,-5-7-1 15,2-1-1-15,-6-7 0 16,-2 0-1-16,-4 0 0 15,-5 1-1-15,-8 3 1 16,-7 0-2-16,-5 5 2 16,-5 6-1-16,-6 14-1 15,-3 12 1-15,-2 15-1 0,1 13 1 16,5 9 0-16,4 11 0 15,7 7-1-15,6 1 2 16,11-3-1 0,8-7 1-16,8-12-1 15,5-11-1-15,8-7-4 0,-7-22-24 16,10-3-8-16,-5-13-1 15,-3-6 0-15,-4-11 20 16</inkml:trace>
  <inkml:trace contextRef="#ctx0" brushRef="#br1" timeOffset="17019.6299">19539 5933 76 0,'11'15'37'15,"0"-9"0"-15,17-2-34 16,-6-8 1-16,8-1-2 0,1-10 0 15,2 0 0-15,0-10-2 16,-1 1 1-16,-5-1-1 16,-6-4-1-16,-6 1 2 15,-5 3-2-15,-11 5 1 16,-9 1 0-16,-7 12-1 15,-5 2 0-15,-5 7 1 16,-2 8 0-16,1 14 0 16,2 8 1-16,3 11 0 15,8 5-1-15,8 3 1 16,6 3 0-16,7-3 0 15,7-4 0-15,8-7-1 16,4-11-1-16,4-9-2 0,-1-18-5 16,11-3-28-16,-10-14-2 15,3-7 0-15,-6-13 0 16,-4-11 34-16</inkml:trace>
  <inkml:trace contextRef="#ctx0" brushRef="#br1" timeOffset="17316.0304">20006 5315 73 0,'23'8'38'0,"16"14"2"15,0 2-33-15,15 7 0 0,-2 3-1 16,5 15-1-16,-4 2-2 15,-4 6 0-15,-9 4-1 16,-10 3-2 0,-12 4 1-16,-11 5-1 0,-13-3 0 15,-10-1 1-15,-12 3-1 16,-6-3-1-16,-5-1 0 15,-7-8-4-15,7 5-11 16,-6-19-23-16,5-1 0 16,-2-22-1-16,9 0 0 15,1-15 36-15</inkml:trace>
  <inkml:trace contextRef="#ctx0" brushRef="#br1" timeOffset="19203.6338">2054 6432 56 0,'0'0'35'0,"0"0"0"16,0 0-30-16,-12 16 0 15,16 2-1-15,-5-1 0 16,2 6-2-16,-2 1-1 15,-1 4 0-15,1 2-2 16,-2-4-1-16,1 7-4 16,-6-11-22-16,10 6-7 0,-2-5-1 15,6-4 0-15,2-7 33 16</inkml:trace>
  <inkml:trace contextRef="#ctx0" brushRef="#br1" timeOffset="19500.0343">2548 6432 47 0,'0'0'35'15,"0"0"0"-15,0 0-27 16,-30 27-3-16,16 3 1 0,-13 3 0 15,2 11-2-15,-6 3 0 16,1 9-1 0,1 7-1-16,7-1-1 15,3 0 0-15,5 0-1 0,6-4 1 16,9-1-1-16,6-5 0 15,8-6-2-15,7-4-2 16,-1-16-5-16,11 2-28 16,-5-13 0-16,4-6 0 15,-6-10 6-15,2-11 31 16</inkml:trace>
  <inkml:trace contextRef="#ctx0" brushRef="#br1" timeOffset="19843.2349">2875 6447 37 0,'0'0'33'16,"11"-19"2"-16,0 29-25 15,-11-10-1-15,27 35 1 16,-12-3-4-16,11 17-1 16,-4 3-2-16,5 13 1 15,-4 3-2-15,-2 3-1 16,-5-2 0-16,-7-1-1 15,-6-6 2-15,-6-6-3 16,-8-4 2-16,-3-9-2 0,-3 0 0 16,-6-14-2-16,4 7-6 15,-11-16-28-15,10-3-1 16,-2-12 1-16,10-8 6 15,5-11 31-15</inkml:trace>
  <inkml:trace contextRef="#ctx0" brushRef="#br1" timeOffset="20233.2356">3450 6278 50 0,'15'-5'38'0,"0"20"0"15,1 4-21-15,8 20-12 16,4 3 1-16,10 15 0 16,-2 5-2-16,2 9-1 15,-6 6-1-15,-2 2-1 16,-8 0 0-16,-10-6-1 15,-11-1 1-15,-11 2-1 0,-7 1 0 16,-10-2-1 0,-5-6 1-16,-9-4-1 15,-5-4-3-15,-8-18-15 16,8 9-20-16,-5-18-1 0,7-12 1 15,1-10 11-15,11-11 28 16</inkml:trace>
  <inkml:trace contextRef="#ctx0" brushRef="#br1" timeOffset="21153.6372">11305 3790 50 0,'3'-11'34'0,"9"11"2"15,3 6-30-15,8 20-1 16,2 6 0-16,10 21 0 15,-3 7-1-15,6 15-1 0,-4 4 0 16,1 8-1-16,-12 0-1 16,-2-1 0-16,-9-2 0 15,-6-8-1-15,-7-4 1 16,-9-4-1-16,-3-2 0 15,-7-5-1-15,-4-3 0 16,-7-8-2-16,-2 5-4 16,-11-19-22-16,6 7-8 15,-3-15 0-15,3-7-1 16,-5-10 35-16</inkml:trace>
  <inkml:trace contextRef="#ctx0" brushRef="#br1" timeOffset="24273.6427">1947 9281 53 0,'0'0'33'0,"0"0"-1"16,0 0-29 0,-19 17 1-16,8 10 0 15,-7 2 0-15,1 16 0 16,-7 2-1-16,1 19-1 0,-5 3 1 15,5 12-1-15,-2 3-2 16,8 2 1-16,4-2 0 16,5-5-1-16,6 0 1 15,4-8-1-15,6-9 1 16,3-10-1-16,1-10 0 15,2-7 0-15,1-5 0 16,-1-8-1-16,4 0-5 16,-18-22-27-16,25 13-2 15,-7-15 0-15,-3-5 0 16,1-7 30-16</inkml:trace>
  <inkml:trace contextRef="#ctx0" brushRef="#br1" timeOffset="24804.0436">2214 9542 24 0,'2'-16'29'16,"-6"2"1"-16,4 14-25 15,0 0 5-15,0 0 1 16,-3 13 1-16,-4 4-2 15,12 19-2-15,-5 6-3 0,7 11 1 16,-3 2-2 0,5 11-1-16,-3 1-1 15,0 2-1-15,-1-1 0 16,0-4-1-16,-2-11 0 0,0-3-1 15,-2-3-1-15,-2-14-1 16,6 2-2-16,-10-18-16 16,13 1-15-16,-8-18 1 15,19 0-1-15,-9-13 15 16</inkml:trace>
  <inkml:trace contextRef="#ctx0" brushRef="#br1" timeOffset="25116.0441">2505 9886 62 0,'0'0'30'15,"-10"17"-11"-15,10-17-16 16,-5 10 3-16,5-10 1 15,-2 14-1-15,-1-3-1 16,8 9 0-16,-4 1-1 16,4 11-2-16,-1-2 0 15,2 9-1-15,-1 4 1 16,1 2-2-16,-1 1 0 15,-1-4-2-15,3 1-5 16,-9-12-27-16,9-5-1 16,0-10-1-16,5-13 0 0,3-15 33 15</inkml:trace>
  <inkml:trace contextRef="#ctx0" brushRef="#br1" timeOffset="25474.8448">2878 9838 76 0,'-22'12'34'16,"2"5"0"-16,-6 0-34 16,3 6 1-16,3 4 1 15,0-1-1-15,5 3 0 16,4-4 0-16,7-5-1 0,8-5 1 15,7 0-1-15,7-3 1 16,7 0-1 0,3-2 1-16,5 2-1 15,-2-2 1-15,-1-2 0 0,-6 7 0 16,-4 3 1-16,-9 1-1 15,-8 3 0-15,-9 5 0 16,-5-5 1-16,-5 2-2 16,-2-3-1-16,-3-5 0 15,-1-10-3-15,9-2-4 16,-10-16-27-16,15-8-1 15,1-9 0-15,9-9 0 16,3-6 31-16</inkml:trace>
  <inkml:trace contextRef="#ctx0" brushRef="#br1" timeOffset="25755.6453">3163 9632 91 0,'12'6'36'15,"-12"-6"-12"-15,0 35-19 16,-1-3 0-16,6 15 0 15,-4 9-2-15,4 2-2 16,0 4 0-16,3 0 0 16,-1-1-1-16,3-3 1 15,-1-6-1-15,-2-7-1 16,2-4 0-16,-2-6 1 15,0-5-3-15,-3-10 0 16,1 3-3-16,-5-23-6 16,0 0-19-16,0 0-6 0,0 0 0 15,-20-19 0-15,7-1 33 16</inkml:trace>
  <inkml:trace contextRef="#ctx0" brushRef="#br1" timeOffset="25974.0456">2986 10146 51 0,'0'0'35'0,"17"-12"2"16,15 4-29-16,-6-8 0 16,17 5 0-16,-3-11-1 15,11 4-3-15,-3-1-1 16,2-1-2-16,-6 0 0 0,-3 1-2 15,-7 1-1-15,-10-1-4 16,4 5-28 0,-16-1-3-16,-3 1 0 15,-13 1 0-15,-4 2 29 0</inkml:trace>
  <inkml:trace contextRef="#ctx0" brushRef="#br1" timeOffset="26192.446">2523 9580 72 0,'-21'-9'32'16,"21"9"-5"-16,-20-17-59 15,20 17-3-15,11-1 2 0,2-8 3 16,9 1 30-16</inkml:trace>
  <inkml:trace contextRef="#ctx0" brushRef="#br1" timeOffset="28906.8508">4302 9407 39 0,'-2'33'32'15,"2"19"1"-15,-3 6-29 16,10 25 2-16,-8 0 0 0,7 15 0 15,-9-8-2-15,5-5-1 16,-5-10-1-16,0-11-1 16,-4-12-1-16,0-10-2 15,3-1-9-15,-4-20-22 16,3-6-1-16,5-15-1 15,0 0 15-15,-5-25 20 16</inkml:trace>
  <inkml:trace contextRef="#ctx0" brushRef="#br1" timeOffset="29889.6525">4587 9628 49 0,'6'-11'32'0,"-19"26"0"15,-10 5-29-15,-8 11-3 16,-2 4 1-16,-7 3 0 15,1 5 1-15,-1-3-1 16,3 3 0-16,5-13-1 16,7-4 0-16,6-6 1 15,8-8 0-15,14 1-1 16,7-2 0-16,7-8 1 15,12 0 1-15,4-1-1 16,8 4 1-16,3-5 0 16,5 7 0-16,-3-10-1 15,3-2 0-15,-5-7 0 0,3-4 1 16,-6-2-2-16,-3-4 2 15,-5 1-2-15,-5-2 0 16,-7 1 2 0,-4 2-1-16,-6 2 0 0,-6 6 1 15,-5-4-1-15,-4 4 0 16,-3 1 0-16,-4 1 0 15,-3 2 0-15,-2 3 0 16,-3 5 0-16,-1 5-1 16,0 9 1-16,0 10 0 15,-1 9 0-15,5 8-1 16,4 4 2-16,6 1-2 15,6 4 0-15,9-2 1 0,5-6 0 16,6-6 0 0,9-12-1-16,4-5 0 15,1-17-1-15,3-6 1 16,-2-13 0-16,2-10-1 0,-4-11 0 15,-3-7 1-15,-5-1-1 16,-4-5 1-16,-7 7 0 16,-4 3 0-16,-5 3 0 15,-5 8 1-15,-3 13-1 16,3 16 0-16,-15-4 1 15,8 14-1-15,1 12 0 16,0 9 0-16,1 1 0 16,7 1 0-16,1 2 0 15,5-4 0-15,4-7 0 16,0-3 0-16,5-10 0 15,3-11-1-15,0-3 1 16,0-7 0-16,-2-10 0 0,1-6 0 16,-2-6 0-16,-2-5 0 15,-2-4 0-15,-5 1 0 16,0 0 1-16,-5 3-1 15,1 12 0-15,-3 8-1 16,-1 17 1-16,0 0 0 16,14 30 1-16,-4 7-1 15,5 9 2-15,6 11-1 16,3 2 1-16,4 8 0 15,0-1 0-15,1 2 0 16,-6-3 0-16,-4-1 0 16,-8-3-1-16,-10 0 1 0,-10-5-1 15,-11-7 0-15,-10-2-1 16,-9-11 0-16,-8-3-1 15,-5-13 0-15,-6-3-3 16,-4-19-6 0,13 3-29-16,-6-11 0 0,11-3-1 15,4-8 1-15,12-2 33 16</inkml:trace>
  <inkml:trace contextRef="#ctx0" brushRef="#br1" timeOffset="30872.4542">6574 9211 51 0,'0'0'34'0,"-17"25"-6"0,-5-14-17 16,10 17-2-16,-16-1-2 15,5 16-2-15,-9 6-1 16,2 13-1-16,-5 8-1 16,2 12 1-16,3 6-3 15,5 2 1-15,10-1 0 16,6-2 0-16,9-9 0 15,10-6 0-15,6-7 0 16,7-3 0-16,5-16 0 16,1-4 0-16,1-9-1 15,-2-6 1-15,-3-3-1 16,-3-11-1-16,-2 2-2 15,-8-14-4-15,10 4-30 0,-22-5-2 16,0 0 1-16,5-16 0 16,-8 1 35-16</inkml:trace>
  <inkml:trace contextRef="#ctx0" brushRef="#br1" timeOffset="31746.0558">6882 9696 67 0,'-12'21'36'0,"6"-1"0"0,1 29-33 15,1-3-1-15,6 9 0 16,0 3 0-16,1 3 1 15,1-2-1-15,1-5-1 16,0-10 0-16,2-10 0 16,-4-10-1-16,0-7 1 15,-2-7-1-15,-1-10 0 16,0 0 0-16,0 0-1 15,5-24 1-15,-6 4 0 0,1-6-1 16,0-8 1 0,1-4-1-16,2 0 2 15,0 0-2-15,3 2 1 16,4 9-1-16,2 5 1 0,3 15-1 15,5 13 1-15,-1 11-1 16,2 7 0-16,1 8 1 16,-1 4-1-16,-3 0 1 15,-2 4 0-15,0-9 0 16,-5-6 0-16,-3-8 1 15,-8-17-1-15,15 14 0 16,-15-14 0-16,15-20 1 16,-8-3-2-16,0-5 1 15,2-12 1-15,-2-2-1 16,3-2 1-16,-2-1-1 15,1 6 1-15,-1 4 0 16,1 11 0-16,0 9 0 0,-9 15 0 16,15 22 0-16,-6 6-1 15,-2 5 0-15,2 3-1 16,3 8 1-16,-1-3-3 15,4 2-2-15,-6-20-18 16,11 2-14-16,-4-11 2 16,6-5-2-16,-1-10 21 15</inkml:trace>
  <inkml:trace contextRef="#ctx0" brushRef="#br1" timeOffset="32120.4564">7568 9877 75 0,'-21'-8'34'15,"3"9"-2"-15,-4-1-32 16,3 5 2 0,-1 9-2-16,3 9 1 0,3 4 0 15,3 2-2-15,5 5 2 16,5 0-1-16,2-2 1 15,4-6-1-15,5-8 1 16,1-9-1-16,2-4-1 16,2-10 1-16,-1-5 0 15,1-4 0-15,-3-6-1 16,-1-5 1-16,-3-3-1 15,-5 5 2-15,0 0-1 0,-3 7 0 16,0 16 0 0,0 0 0-16,0 0 1 15,-5 25-1-15,9 3 0 16,5 3-1-16,6 0-1 0,0-5-3 15,13 5-18-15,-6-20-13 16,6-5 0-16,-4-9 1 16,3-9 28-16</inkml:trace>
  <inkml:trace contextRef="#ctx0" brushRef="#br1" timeOffset="32370.0569">7720 9612 68 0,'-4'15'37'15,"-4"9"-1"-15,11 15-32 0,-1 11 1 16,12 17-1-16,-5 3 0 16,8 3-2-16,2 1-1 15,0-5-1-15,-2-6 1 16,-1-6-2-16,1-11 0 15,-6-14-2-15,4-4-4 16,-15-28-15-16,12 1-15 16,-9-19 0-16,4-9-1 15,-5-19 23-15</inkml:trace>
  <inkml:trace contextRef="#ctx0" brushRef="#br1" timeOffset="32838.0577">7991 9708 71 0,'-6'18'34'16,"-8"-1"0"-16,-6 8-34 15,-2 3 0-15,-1 2 1 16,-5 5-1-16,1-3 0 16,3 1-1-16,2-2 1 15,7-2-1-15,4-3 0 16,11-1 1-16,9-2-2 15,10-2 2-15,5 1 0 16,11-6 0-16,1-3-1 16,9-5 2-16,2-4 0 15,-3-9 1-15,-2-5 0 16,-4-8 0-16,-1-7 0 0,-9-6 1 15,-2-1 0-15,-12-4-1 16,-4 0 0 0,-6 1-1-16,-7 2-1 15,-4 5 1-15,-5 10 0 0,-3 9-2 16,-3 9 2-16,-2 11-1 15,1 16 0-15,2 10 1 16,8 10 0-16,5 3-1 16,7 3 0-16,4 0 1 15,10-3-1-15,5-7 0 16,6-8 0-16,3-6-1 15,-4-8-1-15,3-4-3 16,-11-20-17-16,7 4-15 16,-7-10 0-16,-1 1-1 15,-7-7 21-15</inkml:trace>
  <inkml:trace contextRef="#ctx0" brushRef="#br1" timeOffset="33056.4581">8481 10032 60 0,'12'-6'35'0,"3"5"-1"16,-15 1-30-16,25-7 0 15,-6 4-2-15,3-3-1 16,0 5-3-16,-5-15-10 15,6 7-22-15,-4-5 1 16,1 0-1-16,-3-6 10 16,1 0 24-16</inkml:trace>
  <inkml:trace contextRef="#ctx0" brushRef="#br1" timeOffset="33618.0591">8899 10021 60 0,'15'2'34'0,"7"-8"0"15,-2-7-30-15,4 1 0 0,-2-10-1 16,0 3 0 0,-4-5-1-16,-3 0-1 15,-5 0-1-15,-7 5 1 16,-5 3-1-16,-8 3-1 0,-3 6 1 15,-4 4 0-15,-3 8 0 16,-1 6 0-16,2 6 0 16,2 6 0-16,2 12 0 15,7 4 0-15,3 5 0 16,5 1-1-16,5 1 0 15,4-5-1-15,8-1-2 16,-2-16-10-16,8-4-21 16,2-13 1-16,3-12-2 15,0-11 19-15,2-10 17 16</inkml:trace>
  <inkml:trace contextRef="#ctx0" brushRef="#br1" timeOffset="34101.6599">9238 9841 80 0,'-3'35'37'15,"-2"5"-2"-15,17 4-33 16,-9-2-1-16,7-2 0 16,-3-2 0-16,3-6-2 15,-2-12 2-15,3-4-1 16,-11-16 0-16,16 8 1 15,-16-8-1-15,14-22 1 16,-10 0-2-16,1-9 1 16,3-5-1-16,-2-6 1 15,2 1-1-15,0 3 1 0,1 6-1 16,1 7 1-16,2 13-1 15,1 12 2-15,-2 11-1 16,0 11 0 0,0 7 0-16,-2 0 0 0,0 2 0 15,-1-4-1-15,-2-5 1 16,1-6-1-16,-1-5 0 15,-6-11-1-15,14-11 1 16,-8-5 0-16,5-7-1 16,-3-5 0-16,3 2 0 15,-3-1 0-15,4 6 0 16,-2 6 1-16,4 11 0 15,0 10 1-15,1 12 0 0,2 6-2 16,3 6-2 0,-5-7-7-16,12 1-21 15,-6-6-3-15,-1-6 2 16,-3-17 15-16,-1-2 18 0</inkml:trace>
  <inkml:trace contextRef="#ctx0" brushRef="#br1" timeOffset="34522.8607">9781 9844 37 0,'-6'-12'33'16,"6"12"-10"-16,0 0-12 15,-6 23 1-15,15 20-2 16,-6-3-2-16,11 18-2 16,-4 3 0-16,8 9-2 15,-4-1-1-15,4 4-1 16,-3-11-1-16,1-7 1 15,-3-9-1-15,-2-10-1 16,-4-7 0-16,-2-9 0 0,-5-20 0 16,0 0-1-16,-8-20 1 15,-3-16-2-15,0-15-1 16,-8-12 0-16,5-11 0 15,-2-11-1-15,6 3 2 16,3 4 0-16,7 7 1 16,4 17 2-16,4 13 1 15,10 20 1-15,1 13 0 16,3 13 0-16,-4 9-1 15,2 11 1-15,-9 3-1 16,-3 7-1-16,-6-1 0 16,-6 0-1-16,-6-2 0 0,-5-2-3 15,-3-3-1-15,-8-19-11 16,7 3-23-16,-4-11 2 15,3-6-1-15,0-11 12 16,8-10 25 0</inkml:trace>
  <inkml:trace contextRef="#ctx0" brushRef="#br1" timeOffset="34772.4611">10094 9378 70 0,'10'16'36'0,"5"18"1"0,-7 10-29 15,6 14-3-15,-3 9-2 16,6 13 1 0,-4 1-2-16,2-1-1 15,-4-7 0-15,-1-6-2 0,-3-11 0 16,-5-13-4-16,5-5-3 15,-14-27-20-15,7-11-10 16,0 0 1-16,-13-4-1 16,0-18 28-16</inkml:trace>
  <inkml:trace contextRef="#ctx0" brushRef="#br1" timeOffset="35287.262">10083 9767 25 0,'27'-13'33'0,"1"-4"0"15,4 8-15-15,-6-14-8 0,13 11-1 16,-14-3-4-16,5 13-1 16,-7 5-3-16,-1 11 0 15,-3 6 0-15,0 8-1 16,-3 4 0-16,-3 3 1 15,-1 4-1-15,-1-3 0 16,-1-8 1-16,1-10-1 16,0-7-1-16,1-11 1 15,2-10 0-15,0-10-1 16,3-13 0-16,0-11 0 15,0-3 0-15,-1 4-1 16,-1 5 1-16,-4 1 0 16,1 8 1-16,-3 11 0 0,-9 18 1 15,19-3 1-15,-8 19 2 16,5 10-1-16,-1 4 1 15,4 10 0-15,0 9 0 16,4 7 0-16,-5 1 0 16,4 3-1-16,-9-3-1 15,-2 4 0-15,-6-2-2 16,-5 5 1-16,-11-9-1 15,-8 1 1-15,-10-5-1 16,-8-2-1-16,-5-2-1 16,-6-10-1-16,2-1-17 15,-8-19-18-15,2-15-1 16,1-17 0-16,9-13 10 0,5-18 29 15</inkml:trace>
  <inkml:trace contextRef="#ctx0" brushRef="#br1" timeOffset="35692.8627">11078 9603 66 0,'11'11'33'0,"0"-3"-4"16,-11-8-44-16,16 5-17 15,-5-7-1-15,-11 2-1 16,18-9 21-16,-18 9 13 0</inkml:trace>
  <inkml:trace contextRef="#ctx0" brushRef="#br1" timeOffset="36394.8639">11336 9348 80 0,'10'35'37'0,"-6"10"0"16,7 17-35 0,0 7-1-16,4 6 1 0,0 5-1 15,-2-2 0-15,-2-8 0 16,-1-10 0-16,-3-10-1 15,-2-13 0-15,-4-9 0 16,0-10 0-16,-1-18 0 16,0 0 0-16,-13-24 0 15,6-15 0-15,-1-17-1 16,1-9 1-16,2-18-1 15,3-6 1-15,3-7-1 0,8 3 0 16,4 10 1 0,3 11-1-16,2 17 1 15,2 12 0-15,-2 16 0 16,-1 15 0-16,-5 17 1 0,-8 11 0 15,-8 13 0-15,-6 5 0 16,-3 6 0-16,-4 5-1 16,-3 3 0-16,-5 0 0 15,0-5-2-15,6-8 1 16,5-5 0-16,7-10-1 15,8-6 1-15,-1-14 0 16,33 10 0-16,-2-11 1 16,9-1 1-16,6 1-1 15,3 5 1-15,1 9 1 16,-4 2-1-16,-6 12 0 15,-11 0 1-15,-9 6 0 16,-14 4-1-16,-10 9 1 0,-15-3-2 16,-12-3 0-16,-7-3 0 15,-8-11-2-15,-1-1-7 16,-14-14-29-16,14-11 1 15,-2-18-2-15,15-9 1 16,4-9 35-16</inkml:trace>
  <inkml:trace contextRef="#ctx0" brushRef="#br1" timeOffset="36738.0645">12038 9158 54 0,'-16'23'37'15,"-12"1"0"-15,0 7-23 16,-7-4-9 0,9 7 1-16,-1-4-3 0,8 7-1 15,10-7 0-15,12 1-1 16,9-1 1-16,13 0 0 15,5-7 0-15,7 2-1 16,-2 0 2-16,2-1-2 16,-8 4 0-16,-4 2 0 15,-12 6-1-15,-9-1 1 16,-10 4-1-16,-11-3 0 0,-7 2-3 15,-7-8 0-15,-2 2-7 16,-15-19-29 0,12-9 1-16,-4-12-1 15,10-3 0-15,4-12 36 16</inkml:trace>
  <inkml:trace contextRef="#ctx0" brushRef="#br1" timeOffset="37003.265">12212 9277 52 0,'25'-18'36'16,"10"2"-1"-16,-5-7-24 15,20 14-3-15,-8-10-4 0,4 5-1 16,-3 2-2-16,-5-4-2 16,-1 7-4-16,-15-11-13 15,-2 11-18-15,-9 0 0 16,-11 9-1-16,4-14 21 15,-4 14 16-15</inkml:trace>
  <inkml:trace contextRef="#ctx0" brushRef="#br1" timeOffset="37221.6654">12421 9214 70 0,'-12'52'38'0,"6"12"2"16,-7-3-33-16,10 11-1 0,-5 0-1 15,5 1 0-15,-2-7-4 16,1 3 0-16,0-16-1 15,0-6 1-15,2-6-4 16,-4-12-2-16,12 3-13 16,-6-32-21-16,4 13 1 15,-4-28-1-15,10-2 8 16,-5-17 31-16</inkml:trace>
  <inkml:trace contextRef="#ctx0" brushRef="#br1" timeOffset="37533.6659">12647 8778 73 0,'26'27'39'0,"11"22"1"16,-4 10-32-16,10 15-3 16,-2 8 1-16,4 16-1 15,-8 1-1-15,-5 12-1 16,-14 3-1-16,-12 4-2 15,-8-3 1-15,-10-3 1 16,-12-8-2-16,-11-9-2 16,-5-5-3-16,-14-25-17 15,0 0-18-15,-10-22 0 16,-7-10-1-16,-12-21 4 15,-4-8 37-15</inkml:trace>
  <inkml:trace contextRef="#ctx0" brushRef="#br1" timeOffset="38157.667">6761 10854 76 0,'-26'12'38'16,"1"9"-2"-16,-13 13-34 15,3 17-1-15,0 16 0 16,1 14 2-16,-1 8-1 16,1 6-1-16,7-2 0 15,6 0 1-15,9-7-2 16,7-12 1-16,9-12-1 15,7-13-1-15,8-4-1 0,4-14-4 16,11 1-18 0,-5-25-13-16,3-10-1 15,-3-13 0-15,2-12 21 16</inkml:trace>
  <inkml:trace contextRef="#ctx0" brushRef="#br1" timeOffset="38641.2679">6789 11372 73 0,'-12'21'36'0,"7"6"1"16,-7 3-33-16,7 11-2 16,1-2 1-16,5 3-1 15,-1-2 0-15,5 0-1 16,-1-10 0-16,2-6-1 15,3-8 0-15,-9-16-1 16,16 4 1-16,-16-4 0 0,22-28 0 16,-15 0-1-16,1-5 1 15,1-5 0-15,2 0-1 16,-1-1 1-16,-2 7 0 15,3 8 0-15,-2 11-1 16,7 13 2-16,1 13-2 16,0 8 1-16,2 8 0 15,2 8 0-15,1 0 0 16,-1 0 0-16,-2-5 1 15,-2-5-2-15,-3-6 1 16,-1-4 1-16,-13-17-1 16,19 9 0-16,-19-9 0 15,15-17-1-15,-7 1 2 0,0-6-1 16,0 1-1-16,-1-3 2 15,3 6-2-15,-4 2 2 16,2 6-1-16,3 6 0 16,2 6-1-16,-13-2-2 15,33 26-8-15,-20-14-25 16,10-1-1-16,0-6 0 15,4-5 5-15,0-11 32 16</inkml:trace>
  <inkml:trace contextRef="#ctx0" brushRef="#br1" timeOffset="39000.0685">7534 11388 68 0,'-25'25'36'15,"-4"-7"-1"-15,1 8-31 16,1 0-1-16,5 4 0 0,1-1-1 15,7 1 0-15,4-6-1 16,6-2 0-16,5-5-1 16,-1-17 0-16,21 6 0 15,-5-16 0-15,6-8 0 16,-2-6 0-16,0-3 0 15,-3-5 0-15,-1 4-1 16,-4 4 1-16,-2 5 0 16,-4 5 0-16,-6 14 0 15,0 0-1-15,15 25 1 16,-8-1-2-16,6 4 0 15,-1-2-2-15,6 11-5 16,-8-14-26-16,9-5-1 0,-2-11 0 16,4-7 8-16,-3-10 28 15</inkml:trace>
  <inkml:trace contextRef="#ctx0" brushRef="#br1" timeOffset="39202.8689">7720 11065 64 0,'0'0'37'15,"-7"27"-1"-15,10 14-29 16,-2 9-2-16,11 14 1 16,-6 6-3-16,6 2-1 0,-1 0-2 15,0-8 0-15,3-8-3 16,-7-21-9-16,8-9-25 15,-15-26-1-15,22 2 1 16,-14-21 5 0,4-17 32-16</inkml:trace>
  <inkml:trace contextRef="#ctx0" brushRef="#br1" timeOffset="39655.2697">7978 11136 69 0,'0'0'35'15,"-15"34"0"-15,-5-10-33 16,-6 8 0-16,-6 0-1 0,-3 5 0 15,-3-3-1-15,3-1 1 16,5-3-2 0,7-5 0-16,8 6 1 15,12-5-1-15,11-1 1 0,13-2-1 16,13-3 0-16,8-3 2 15,7-2-1-15,7-5 0 16,1-10 1-16,2-6 0 16,-6-9 0-16,0-6 1 15,-8-7 0-15,-2-2-1 16,-10-11 0-16,-9 1 1 15,-9-1 0-15,-7 2-2 16,-9 5 1-16,-6 6-1 0,-9 11 1 16,-4 13 0-1,-5 16-1-15,0 14 1 16,1 13 0-16,4 15 0 15,4 5 0-15,10 7 1 0,6-3-2 16,9-3 0-16,8-3 0 16,6-12-2-16,10-10-4 15,-6-22-24-15,10-2-8 16,-4-16 0-16,2-7 0 15,-6-8 27-15</inkml:trace>
  <inkml:trace contextRef="#ctx0" brushRef="#br1" timeOffset="39858.07">8439 11495 76 0,'0'0'37'0,"0"0"0"15,20-6-32-15,-2 1-3 16,3-5-1-16,3-3-2 15,9-1-5-15,-10-7-30 16,10 1-1-16,-5-3 0 16,-1 5 0-16,-5 0 34 15</inkml:trace>
  <inkml:trace contextRef="#ctx0" brushRef="#br1" timeOffset="40419.671">8888 11513 56 0,'14'9'37'0,"2"-10"-2"0,2-3-20 16,2-12-13-16,2-6 0 16,-2-7 0-16,-1 0-2 15,-5-3 1-15,-1-2-2 16,-9 3 0-16,-5 1 0 15,-6 7-1-15,-7 7 1 16,-4 11 0-16,-4 10 0 16,-2 7 1-16,-2 8-1 15,4 13 1-15,5 10 1 16,5 4-1-16,7 3 0 15,5 2 1-15,8-6-2 16,7-5 2-16,5-7-3 0,7-8-1 16,-4-22-7-16,17-8-22 15,-9-12-2-15,1-8 0 16,-3-9 7-16,-3-5 27 15</inkml:trace>
  <inkml:trace contextRef="#ctx0" brushRef="#br1" timeOffset="40887.6718">9172 11318 50 0,'0'0'34'0,"-11"6"0"15,17 22-24-15,-6-5-4 16,10 11-2-16,-4-4-1 16,3 3-3-16,0-4 1 15,0-2-1-15,-1-9 0 0,-2-2-2 16,-6-16 1-16,11 6 0 15,-11-6 0-15,9-21 1 16,-4-2-2 0,-3-10 1-16,4-5 0 0,-2-5 0 15,3 4 0-15,-1 6 0 16,4 8 0-16,1 13 1 15,2 14 0-15,3 13 1 16,-1 12-1-16,2 8 1 16,-1 1 1-16,-2 2-1 15,-1-4-1-15,-4-8 0 16,1-6 0-16,-10-20-1 15,14 13-1-15,-14-13-2 0,11-22-1 16,-8-2 0 0,5 2 0-16,-3-6 1 15,3 8 1-15,-2 3 1 16,-6 17 1-16,18-10 3 0,-18 10 0 15,22 24 0-15,-11-3-1 16,4-2-1-16,3 2-5 16,-5-11-16-16,4-7-9 15,3-5-1-15,-4-10 10 16,4-6 21-16</inkml:trace>
  <inkml:trace contextRef="#ctx0" brushRef="#br1" timeOffset="41293.2726">9703 11306 62 0,'0'0'37'16,"3"31"0"-16,-5-3-27 15,18 17-4-15,-4 1-1 16,9 10-2-16,-1-1-1 0,4 2-1 16,-2-3-1-16,-2 0 0 15,-1-12 0-15,-7-2 0 16,-1-11 0-16,-6-4 0 15,-4-8 0-15,-1-17-1 16,-11 6 1-16,0-22 0 16,-2-7-1-16,-3-13 0 15,-3-11 0-15,5-12 1 16,1-9-1-16,6-6 2 15,6 0-2-15,6 5 2 16,5 8-1-16,7 14 2 16,2 14 0-16,2 17-2 15,-2 15 1-15,-1 17 1 0,-9 9-1 16,-4 8 0-16,-8 3 1 15,-5 3-1-15,-6 0 0 16,-6-1-1-16,-4-4-1 16,-6-9-2-16,6-2-5 15,-13-14-31-15,10-4 1 16,1-16-1-16,5-5 0 15,1-12 35-15</inkml:trace>
  <inkml:trace contextRef="#ctx0" brushRef="#br1" timeOffset="41761.2734">10119 10965 43 0,'-11'-5'35'0,"11"5"1"16,2 34-24-16,-5-6 0 16,17 24-4-16,-5 6-3 15,8 15 0-15,-2 0-2 16,2 2 0-16,-5-5-1 15,0-5-3-15,-2-8 0 16,-4-15-3-16,1-9-1 16,-8-21-7-16,10-1-19 15,-9-11-6-15,-10-22 0 16,-4-9 2-16,-1-4 35 15</inkml:trace>
  <inkml:trace contextRef="#ctx0" brushRef="#br1" timeOffset="42244.8742">9970 11392 47 0,'24'-5'34'16,"6"-13"0"-16,9-4-27 16,-5-11 0-16,10 4-2 15,-6-2-2-15,1 9 0 16,-8 3 0-16,0 16-2 15,-7 16 0-15,-2 16 0 16,-6 11 0-16,4 9 0 16,-4 2 1-16,1 1-1 15,-4-1 0-15,2-7-1 16,-3-15 1-16,3-15-1 0,0-15 1 15,-2-11 0-15,-1-12-2 16,-4-10 2 0,-1-12-1-16,-3-3 0 15,1 1 0-15,-3 3 0 0,-1 8 0 16,-2 6 0-16,3 16 0 15,-2 15 0-15,19 18 2 16,0 13 0-16,3 8-1 16,7 12 1-16,-1 3 0 15,4 12-1-15,-3-2 1 16,-4 0 0-16,-7 4-1 15,-10 2 0-15,-9-2 1 16,-10-1-2-16,-8-3 1 16,-7-12-2-16,-6-5-1 15,-3-18-6-15,6-11-30 16,-8-25-1-16,7-15 0 15,-1-19 0-15,9-14 32 0</inkml:trace>
  <inkml:trace contextRef="#ctx0" brushRef="#br1" timeOffset="46191.6812">11315 10795 68 0,'0'0'37'15,"-16"24"1"-15,-3-1-32 16,14 15-1-16,-1 4-1 0,4 14 0 16,1 3 0-16,4 7-2 15,-1-3-1-15,4-1 0 16,0-3-1-16,0-4 1 15,0-9-2-15,-1-9 0 16,-1-8 0-16,-3-11 0 16,-1-18-1-16,0 0 1 15,1-23-1-15,-4-16 0 16,-1-9 0-16,-2-10 0 15,2-7 1-15,2-7 0 16,3-4-1-16,3 3 1 16,3 6 0-16,7 11 1 15,3 10-1-15,5 12 1 0,0 10-1 16,2 12 2-16,-2 16 1 15,-4 17 0-15,-8 10-1 16,-5 8 1-16,-10 4 0 16,-5 5 0-16,-8 0 0 15,-8 2-1-15,-4-3-1 16,-1-9 1-16,0-13-1 15,2-3-1-15,6-10 0 16,7-9 1-16,16-3-1 16,-3-15-1-16,16-3 2 15,12-1-1-15,10 0 0 16,8 1 1-16,7 11 0 15,1 6 0-15,2 7 1 0,-5 10 0 16,-4 10-1-16,-10 12 1 16,-10 9 0-16,-12 7 1 15,-13-2 0 1,-10 4 0-16,-13 2-1 0,-6-2 0 15,-8-4 1-15,-5-5-1 16,-2-8 0-16,0 0-1 16,0-11-2-16,0-10 0 15,8-7-4-15,-1-21-8 16,19-1-25-16,4-14 1 15,14-7 0-15,6-14 5 16,14-1 33-16</inkml:trace>
  <inkml:trace contextRef="#ctx0" brushRef="#br1" timeOffset="46550.4818">11925 10971 84 0,'-19'-10'36'0,"-1"6"1"15,-1 1-36-15,-2 8-2 16,-1 2 1-16,-1 7 0 16,2 7 0-16,5 9-1 15,8 7 2-15,10 3-1 0,10 7 1 16,11-2 0-1,12 2 2-15,9 0-1 16,7-3 0-16,1-3 1 16,-1 0-2-16,-9-2 2 0,-7 1-2 15,-11 0 1-15,-10 5-2 16,-13-2 1-16,-8-3-1 15,-13-3 0-15,-7-8-2 16,-5-6 0-16,-5-16-3 16,7 1-10-16,-7-28-23 15,10-9-1-15,-1-10 0 16,13-9 3-16,4-17 36 15</inkml:trace>
  <inkml:trace contextRef="#ctx0" brushRef="#br1" timeOffset="46800.0822">12038 11030 71 0,'23'9'37'0,"-1"-13"0"16,12-3-32-16,6-9-1 15,16-1 0-15,-1-4-1 16,5-5 0-16,0-2-3 16,-5 0-2-16,-3 7-5 15,-18-12-17-15,2 18-14 16,-15 0 0-16,-7 5 1 15,-14 10 20-15</inkml:trace>
  <inkml:trace contextRef="#ctx0" brushRef="#br1" timeOffset="47018.4826">12345 10928 87 0,'-3'49'39'0,"11"24"-7"15,-1-2-28-15,10 13 2 16,-1-6-3-16,5-1 0 15,-3-1-2-15,2-11-2 16,-1-2-2-16,-4-20-2 16,6-2-7-16,-14-22-27 15,8-8 1-15,-4-16-1 0,2-14 2 16,-5-14 37-1</inkml:trace>
  <inkml:trace contextRef="#ctx0" brushRef="#br1" timeOffset="47346.0832">12654 10620 73 0,'29'18'39'0,"2"4"0"16,10 19-34-16,2 9 2 15,7 14-2-15,-6 8 0 16,1 14-2-16,-12 4-1 0,-7 3-1 15,-13 1-1-15,-10-1-1 16,-11 1-1-16,-14-8-2 16,-3 0-4-16,-22-20-28 15,11-2-3-15,-6-15 0 16,4-14 0-16,0-16 29 15</inkml:trace>
  <inkml:trace contextRef="#ctx0" brushRef="#br1" timeOffset="47673.6838">13051 10579 77 0,'55'40'41'16,"4"24"-1"-16,-7 2-32 15,0 17-2-15,-14 6-1 16,-6 13 0-16,-20 3-3 16,-13 2-2-16,-12 3-2 0,-11-13-2 15,-5 14-14-15,-14-21-21 16,-5 1-1-1,-11-22 0-15,4-8 0 16,-5-16 40-16</inkml:trace>
  <inkml:trace contextRef="#ctx0" brushRef="#br1" timeOffset="202956.3565">2450 16621 40 0,'0'0'37'15,"-11"-22"1"-15,0 28-28 16,-15-14-4-16,6 19 1 16,-17 3-3-16,0 15-2 15,-9 13 0-15,-4 17 0 16,-1 10-2-16,-1 22 1 15,6 15-1-15,7 14 2 16,8 0 0-16,11-13-2 16,11 32 2-16,13-28 2 15,8-3 0-15,10-26-2 16,5-1 2-16,2-14-4 0,2-8 2 15,-1-3 4-15,-30-56-5 16,54 23-1-16,-54-23 0 16,0 0 0-16,60 44-6 15,-60-44-27-15,0 0-7 16,0 0-2-16,0 0 1 15,56-56 26-15</inkml:trace>
  <inkml:trace contextRef="#ctx0" brushRef="#br1" timeOffset="203502.3575">2870 17473 55 0,'-17'-9'38'16,"-9"-16"-3"-16,4-18-32 16,-7 22-1-16,3 1-1 15,-4-1 1-15,2 13 1 16,-5 11-2-16,3 5 0 15,0 4 0-15,3 30 0 16,1 15 1-16,6 2-5 16,4 14 6-16,6-7-5 15,6 11 6-15,7-17-2 0,4 5 1 16,-7-65-3-1,32 78 3-15,-32-78 3 16,0 0-6-16,66 27 4 16,-66-27-4-16,49-67 3 0,-29 18-4 15,0 6 0-15,-2-42-2 16,-1 8 2-16,-3 14-1 15,-2 19 1-15,-2 2-1 16,-3 8-1-16,-7 34 5 16,16-9 0-16,-13 40 2 15,1 9-1-15,-4-40 3 16,3 87-3-16,-2-27 1 15,1 4-2-15,1-11 1 16,-3-53-3-16,11 94-1 16,-11-94-5-16,27 75-2 15,-20-24-36-15,-7-51 5 16,0 0-3-16,68 28 1 0,-68-28 40 15</inkml:trace>
  <inkml:trace contextRef="#ctx0" brushRef="#br1" timeOffset="203892.3581">3097 17364 73 0,'-14'-9'39'16,"0"17"-1"-16,6 26-35 15,-3 7-1-15,7 9-4 16,1 4 7-16,3 3-2 15,1 5 1-15,4 8-1 0,1-9 1 16,-6-61-3-16,19 75 1 16,-19-75 3-16,0 0-6 15,0 0-2-15,0 0 4 16,58-9 0-1,-44-26-4-15,0-9 2 0,2-14-3 16,1 6 4-16,2 4-3 16,-2 1 4-16,1 6-6 15,2 15 2-15,-1 25 3 16,2 23 0-16,0 12 0 15,-21-34 3-15,35 74-1 16,-35-74 2-16,35 81-4 16,-24-31-7-16,-11-50-31 0,0 0-4 15,63 55 4-15,-63-55-3 16,41-13 39-1</inkml:trace>
  <inkml:trace contextRef="#ctx0" brushRef="#br1" timeOffset="204375.959">3910 17315 41 0,'2'-19'35'0,"-2"19"3"16,-14-13-26-16,-1 10-7 15,-11 2 0-15,2 14 0 16,-8 12-2-16,4 6-1 15,-1 2 2-15,4 12-2 16,6 3 1-16,7 8-7 16,8 18 6-16,8-1-3 15,7-5 3-15,6-17-2 0,7 7-1 16,-24-58-1-16,56 46 2 15,-56-46 6-15,56-8-9 16,-32-34 3-16,-2-16-5 16,-9-2 0-16,-3-30 1 15,-9 1 1-15,-6-20 0 16,-5-6-2-16,-6 3 4 15,2 15 1-15,-5 8 3 16,6 18 0-16,-2 17 1 16,9 35 0-16,3 36 1 15,10 21 0-15,2 32-2 16,5 11 3-16,3 33 0 15,4 13-1-15,0 4 0 0,2-15-4 16,0-2 3-16,0-7-1 16,-1-16 1-16,-1-9-5 15,-21-82-10-15,48 70-32 16,-48-70 2-16,0 0 2 15,62-23-5-15,-51-31 35 16</inkml:trace>
  <inkml:trace contextRef="#ctx0" brushRef="#br1" timeOffset="204984.3601">5322 16717 83 0,'-15'18'38'16,"-16"-2"0"-16,5 14-36 15,-18 27-1-15,-2 15 2 16,-9 7-3-16,-1 14 2 16,-1 25-2-16,7-14-1 15,9 23 4-15,8-12 0 16,11-3 0-16,12-24 0 0,14 3 1 15,9-11-2-15,9-16 1 16,8 0 3-16,-30-64-6 16,68 69-2-16,-68-69-1 15,77 26-6-15,-24-23-31 16,-53-3-3-16,82-53 3 15,-43-3 0-15,3-18 25 16</inkml:trace>
  <inkml:trace contextRef="#ctx0" brushRef="#br1" timeOffset="205374.3607">5422 17382 65 0,'-5'17'38'15,"-1"-6"-2"-15,7 2-32 16,-1-13-2-1,23 22 2-15,-2-16-1 0,7-8 0 16,3-9 0-16,3-5-2 16,-1-13 0-16,-1-11-1 15,-4 10 0-15,-6-19 0 16,-8 5 0-16,-5 7 0 15,-9 4 0-15,-7 3 0 16,-8 7 0-16,-7 9 0 16,-5 8 1-16,-2 12-1 15,-4 21 0-15,2 20 0 0,3 38 2 16,6 9-6-1,9 13 6-15,8-3 1 16,10 15 0-16,8-16 0 16,11-9-1-16,4-22-3 0,-28-72-5 15,76 65-26-15,-76-65-6 16,88-16 2-16,-40-29-5 15,-10-13 24-15</inkml:trace>
  <inkml:trace contextRef="#ctx0" brushRef="#br1" timeOffset="205889.1616">5930 17120 82 0,'5'46'38'0,"-7"5"-2"16,7 17-30-16,-5 46-3 15,6-14-1-15,-2 11 2 16,1-4-5-16,0-7 4 0,1-19 0 15,-1-11 0-15,1-14-5 16,-6-56 2-16,0 0 0 16,0 0-2-16,0 0 5 15,44-81-5-15,-36 9 1 16,1-8-2-16,-2-2 2 15,2-2-1-15,-1 22 1 16,3 16 0-16,4 28 0 16,-2 14 1-16,7 33 0 15,-2 0 3-15,-18-29-6 16,42 108 6-16,-21-47-1 15,-2-9-1-15,-19-52 0 16,32 65 1-16,-32-65-2 0,32 52-1 16,-32-52 6-16,31-15-9 15,-18-24 0-15,1-29 1 16,-3-4 0-1,1-13 0-15,-2 1 1 0,0-8 0 16,1 24 0-16,-1 18 2 16,3 26 1-16,-1 48 1 15,2 23 3-15,-2 21-3 16,4 15 0-16,0 26 0 15,-3-22-3-15,3 3 1 16,-6-6-13-16,8-17-24 16,-18-67-2-16,32 70 1 15,-32-70-1-15,0 0 37 0</inkml:trace>
  <inkml:trace contextRef="#ctx0" brushRef="#br1" timeOffset="206310.3624">6601 17593 83 0,'7'51'40'0,"-7"-51"0"16,24 123-34-16,-6-32-4 15,0-10 2-15,5 24 2 16,-1 6-2-16,2-21-7 16,-4-25 3-16,0 5 1 15,-20-70 0-15,30 81-2 16,-30-81 1-16,0 0-2 15,0 0 1-15,0 0 3 16,25-51-3-16,-30-17 0 16,0-18 2-16,3-22 3 15,3-14-7-15,6 41 2 0,4-47 0 16,9 26 1-16,4 12 0 15,7 41-1-15,3 28-2 16,1 19 4-16,-35 2 2 16,54 42-1-16,-37 26 1 15,-7 2-4-15,-10 3 7 16,-9-16-3-16,-12 2 0 15,-5 2-3-15,26-61 1 16,-70 74-1-16,70-74-1 16,-81 18-3-16,81-18-39 15,-65-15-2-15,65 15 5 16,-49-88-1-16,38 36 19 15</inkml:trace>
  <inkml:trace contextRef="#ctx0" brushRef="#br1" timeOffset="206700.3631">7261 16831 85 0,'-4'26'39'15,"17"34"-2"-15,0 25-32 16,12 38-2-16,-2 13 2 15,6 11-1-15,2 8-1 16,-2-12-1-16,0-6-1 16,-3-24-3-16,2-25-4 15,-16-23-31-15,-12-65-3 16,0 0-2-16,0 0 1 15,35-41 26-15</inkml:trace>
  <inkml:trace contextRef="#ctx0" brushRef="#br1" timeOffset="207215.164">7159 17609 81 0,'16'4'38'15,"3"-20"-4"-15,23-24-32 16,-7-23 1-16,10 14-3 15,-1 0 0-15,4-2 1 16,-3-2 0-16,-2 13-1 16,-5 23 1-16,-2 29-1 15,-2 31 0-15,-2 9 0 16,-1 17 3-16,-2-1-8 15,-2 27 9-15,0-9-2 0,-2 0 0 16,0-27-3-16,-25-59 2 16,46 59 3-16,-46-59-1 15,42-12 5-15,-23-50-11 16,-2-2 2-16,-3-29 0 15,-2 4 2-15,-4-8-1 16,1 15-4-16,-2 12-1 16,4 21 3-16,3 50 3 15,6 24 0-15,5 28 3 16,7 25-7-16,1 42 5 15,3 3 2-15,0 19 1 16,-2-9-4-16,-9-15 3 0,-8-19-2 16,-10 2-1-16,-11-1 6 15,-7-41-3-15,-10-8-3 16,21-51-2-1,-65 67-1-15,65-67-5 16,-85 46-33-16,85-46-1 0,-79-47-2 16,45-7 0-16,-2-10 20 15</inkml:trace>
  <inkml:trace contextRef="#ctx0" brushRef="#br1" timeOffset="207636.3647">8143 16801 70 0,'58'-15'38'0,"9"-8"1"16,13-2-24-16,-5-14-8 0,10-1-2 15,-7 5-2-15,-4-1-2 16,-8 12-3-16,-13 7-2 16,-7 15-6-16,-24 2-27 15,1 20-1-15,-17 1 0 16,-6 9 0-16,-11-2 28 15</inkml:trace>
  <inkml:trace contextRef="#ctx0" brushRef="#br1" timeOffset="207870.3651">8511 16713 89 0,'-5'25'39'0,"-2"10"0"16,10 32-34-16,8 21-1 15,9 41 2-15,0 21-2 16,2-4-1-1,-1 20 0-15,1-21-1 0,-3 7-1 16,-3-35-3-16,1-12 0 16,-7-43-7-16,-10-62-25 15,34 61-8-15,-34-61 0 16,23-49 4-16,-14-31 13 15</inkml:trace>
  <inkml:trace contextRef="#ctx0" brushRef="#br1" timeOffset="208166.7656">8803 17088 87 0,'13'55'38'0,"-4"8"-2"16,4 27-32-16,2 10-1 0,3 3 4 15,-3 10-5-15,1-1 2 16,-3-16-2-16,0-20 2 15,-4-17-3-15,-9-59 1 16,9 68-2-16,-9-68-2 16,0 0 7-16,-9-68-3 15,3-1-3-15,0-15-1 16,1-7 3-16,4-11-4 15,3-10 1-15,6 15 1 16,6 14-7-16,6 6 0 16,10 29-1-16,-6 15-20 15,12 13-9-15,-4 11 0 16,6 11 1-16,-8 5 18 0</inkml:trace>
  <inkml:trace contextRef="#ctx0" brushRef="#br1" timeOffset="208556.7663">9314 17478 66 0,'13'41'35'15,"9"-19"3"-15,-9-17-27 16,21 6-4-16,-4-16 0 16,7-8-1-16,-2-3-3 15,0-11 0-15,-3-19-1 16,-2 16 0-16,-8 1 0 15,-2-15-2-15,-11-5 1 0,-2 18-1 16,-10-8 1-16,-4 6-2 16,-5-1 2-16,-8 12-2 15,-2 9 0-15,-5 14 1 16,2 20 0-1,-2 23 0-15,4 16-1 0,5 9-3 16,8 32 4-16,7-6 1 16,9 21 2-16,10-14-1 15,7-2-1-15,10-21 0 16,6-6 1-16,2-19 3 15,-41-54-5-15,83 57-5 16,-83-57-5-16,69 9-33 16,-69-9 3-16,54-57-3 0,-35 3 3 15,-11 0 30-15</inkml:trace>
  <inkml:trace contextRef="#ctx0" brushRef="#br1" timeOffset="208915.567">9826 17640 80 0,'17'25'39'0,"-1"-9"-3"15,12-23-28-15,0-4-4 16,11 2 1-16,0-2 0 16,6-17-2-16,-1-5-2 15,-1-2 0-15,-5-7 0 16,-3-7 0-16,-8 9-1 0,-7 4 0 15,-11-19 0 1,-7 4 1-16,-11 11 0 16,-11 12-3-16,-5 4 2 15,-7 18 0-15,-5 19-1 0,1 22 2 16,-1 8-2-16,7 26 0 15,7 56 4-15,10-19-1 16,8 7 1-16,13-2-5 16,9-11 4-16,10-23-1 15,9 15 1-15,3-29-5 16,-39-63-4-16,91 34-9 15,-36-31-25-15,-5-16 2 16,3-21-1-16,-5-13 1 16,3-21 32-16</inkml:trace>
  <inkml:trace contextRef="#ctx0" brushRef="#br1" timeOffset="209383.5678">10376 16698 85 0,'-3'-27'39'0,"16"20"-1"15,8-13-37-15,13 7 2 16,9 4 1-1,9 3-2-15,3 5 1 16,6 6 0-16,-3 1-3 0,-5 1 0 16,-6 14 1-16,-12 7-1 15,-11-6 1-15,-13 20 0 16,-9 5-1-16,-12 4 0 15,-11 10 1-15,-6-4 0 16,-4 8-1-16,-2-14 1 16,1 10-3-16,3-8 1 15,7-7 0-15,3-9 0 0,13 0-5 16,-4-8-12-1,15-1-20-15,1-1-1 16,9-3 2-16,-4-16-2 16,6 7 38-16</inkml:trace>
  <inkml:trace contextRef="#ctx0" brushRef="#br1" timeOffset="209726.7684">10763 17831 86 0,'0'0'38'16,"0"0"1"-16,-3 66-35 15,3-66 1-15,0 0-4 16,0 0 1-16,0 0 0 16,0 0-4-16,0 0 4 15,41-54 1-15,-36 39-4 16,-5 15 1-16,-1-33-1 0,1 33-6 15,0 0 7-15,0 0-1 16,0 0-3-16,0 0 0 16,-54 8 4-16,54-8 0 15,0 0 0-15,0 0 6 16,-19 70-6-16,19-70 0 15,3 52 1-15,-3-52-2 16,0 0-3-16,16 56-14 16,-16-56-18-16,0 0-4 15,0 0 2-15,22-34 7 16,-16-10 31-16</inkml:trace>
  <inkml:trace contextRef="#ctx0" brushRef="#br1" timeOffset="212316.3729">12254 16679 62 0,'0'0'34'16,"-21"4"0"-16,5 20-28 15,-8 9-3-15,2 19 1 16,-6 20-3-16,1 15 2 16,-1 24-2-16,6 14 3 15,2 19-1-15,10-13 1 16,7-15-1-16,6-2 0 0,7-22 0 15,7-11-3-15,5-16 3 16,-22-65-2-16,58 71-3 16,-58-71-1-16,64 39-4 15,-64-39-32-15,53 32 2 16,-53-32 1-16,0 0-3 15,58-85 31-15</inkml:trace>
  <inkml:trace contextRef="#ctx0" brushRef="#br1" timeOffset="212628.3735">12499 17071 57 0,'-24'-19'34'15,"13"18"2"-15,-9-14-26 0,20 15-5 16,-22 18 1-16,20 4-1 16,-2 7-1-16,6 10-2 15,3 22-1-15,4 30 1 16,1 1 0-16,1-6 4 15,1 12-5-15,-4-13 4 16,2-2-5-16,-3-9-3 16,3-11 0-16,-10-63-10 15,12 51-24-15,-12-51-3 0,0 0 2 16,0 0-2-1,33-35 39-15</inkml:trace>
  <inkml:trace contextRef="#ctx0" brushRef="#br1" timeOffset="212940.374">12664 17579 69 0,'11'11'32'16,"5"-21"4"-16,-4 12-33 16,7-16 1-16,-3-27 1 15,5 10-4-15,-5 0 3 16,2-1-2-16,-4-20 0 15,-2 13-1-15,-7 4 0 16,-3 5-2-16,-6-7 1 16,4 37-1-16,-20-12 1 15,4 25-1-15,-1 19 1 16,0 10 1-16,2 25-3 0,3-1-3 15,2 25 7-15,8-9 2 16,4-2-2-16,4-14-2 16,8-8 0-16,-1-8-2 15,-13-50-24-15,0 0-2 16,73 16-11-16,-50-55 0 15,7-30 15-15</inkml:trace>
  <inkml:trace contextRef="#ctx0" brushRef="#br1" timeOffset="213174.3744">13135 16926 70 0,'-18'20'37'0,"-6"14"-2"16,5 10-25-16,-6 8-9 15,6 19 3-15,2 15-2 16,6 5 2-1,5 17-1-15,7-11 0 0,4-6 2 16,6-5-3-16,3 2 0 16,0-20-5-16,7-6-3 15,-15 7-26-15,-6-69-5 16,20 60-2-16,-20-60-2 15,0 0 22-15</inkml:trace>
  <inkml:trace contextRef="#ctx0" brushRef="#br1" timeOffset="213330.3747">12896 17700 95 0,'28'18'40'16,"-6"-26"-4"-16,1 1-38 15,15-25-6-15,-4 1-16 16,12 1-10-16,-5-12-3 15,1-36 0-15,-8 27 9 16</inkml:trace>
  <inkml:trace contextRef="#ctx0" brushRef="#br1" timeOffset="213533.1751">13334 17039 90 0,'1'19'36'0,"6"20"-1"15,-1 14-33-15,5 25 0 0,-1-8-1 16,1 6 2-16,1 20-1 15,-1-14-1-15,0 10-2 16,-7-2-7-16,7-21-28 16,-11-69-1-16,0 85 0 15,0-85-3-15,-16 12 28 16</inkml:trace>
  <inkml:trace contextRef="#ctx0" brushRef="#br1" timeOffset="213704.7754">13181 17671 102 0,'16'7'37'0,"2"-58"-14"0,9 28-27 16,14 6 0-16,-4-3-25 16,15-23-4-16,-1 0-5 15,6-1 3-15,-4-7 17 16</inkml:trace>
  <inkml:trace contextRef="#ctx0" brushRef="#br1" timeOffset="214079.176">13654 16940 87 0,'24'-13'37'16,"15"-3"0"-16,1-17-34 15,13-1 0-15,-1-7-1 0,3 0-1 16,0 2-3-1,-8-3-6-15,5 22-29 16,-21-4 0-16,-6 20 0 16,-14-4 0-16,-5 20 26 15</inkml:trace>
  <inkml:trace contextRef="#ctx0" brushRef="#br1" timeOffset="214266.3764">13875 16803 85 0,'-2'38'36'16,"-1"4"-1"-16,8 21-30 15,2 11-3-15,4 21 1 16,-1 30-1-16,2-11 3 16,-4 11-4-16,3-14 0 15,2-11-5-15,-16-4-28 16,14-37-5-16,-11-59 0 0,15 2 0 15,-10-42 10-15</inkml:trace>
  <inkml:trace contextRef="#ctx0" brushRef="#br1" timeOffset="214734.3772">14084 17074 85 0,'10'44'35'0,"-7"9"0"16,2 22-33-16,3 10 1 15,2 6-1-15,-2-3 1 16,1-14 1-16,0 16-1 15,-3-40 2-15,-6-50-1 16,8 51-2-16,-8-51-5 0,-1-14 1 16,0-13-2-16,-3 3 0 15,4-44-1-15,-1 23-1 16,4 11 0-1,4 21 0-15,5-14 5 0,6 9 0 16,7 10 2-16,5-2 0 16,4 5 1-16,5-1-1 15,2-15 1-15,0-25 0 16,-2 12 1-16,-5-6-3 15,-3-4 0-15,-8 3 0 16,-8 4 1-16,-9 6-1 16,-9 8 0-16,-5 9 0 15,-8 19 0-15,-4 12 1 0,-2 19-1 16,0 18 1-16,3 13 0 15,5 2 2 1,6 12 0-16,9 3 1 16,8-6-2-16,4-5-2 0,12-14 0 15,-5-8-21-15,-20-51-12 16,60 48-4-16,-60-48 0 15,53-31-4-15,-31 0 38 16</inkml:trace>
  <inkml:trace contextRef="#ctx0" brushRef="#br1" timeOffset="215093.1778">14615 17580 69 0,'20'36'40'0,"-4"-50"-5"15,22-3-30-15,-9-9 1 16,10-14 0-16,-6-6-1 0,6-1-3 15,-7-26 0-15,-5 29-3 16,-8 8 2-16,-7 6-1 16,-8-6 0-16,-6 13 1 15,-7 8-2-15,-6 6 1 16,-3 11 0-16,-3 11 0 15,-2 21-1-15,2 29 2 16,3 0 0-16,6 7 1 16,6 22 2-16,8-8 0 15,6 5 0-15,7-14-1 16,9-9 1-16,-24-66-1 15,57 60 0-15,-57-60-11 16,63 21-31-16,-63-21-1 0,54-29-1 16,-36-12 1-16,1-4 11 15</inkml:trace>
  <inkml:trace contextRef="#ctx0" brushRef="#br1" timeOffset="215561.1786">15553 16638 84 0,'-4'23'38'0,"10"23"-2"16,0 15-33-16,10 20 0 15,0 20-1-15,6 3 1 0,0 25-3 16,0 5 0-16,1-11 1 15,-8-17-12-15,1-12-25 16,-7-22 1-16,1-23-2 16,-9-16 2-16,-1-33 20 15</inkml:trace>
  <inkml:trace contextRef="#ctx0" brushRef="#br1" timeOffset="216185.1797">15474 17438 70 0,'21'-21'35'0,"14"1"1"16,-1-7-30-16,11-14-3 16,1 9 1-16,9 6-1 15,-3 2-2-15,-4 14-1 16,-4 14 1-16,-2 13-1 15,-6 17 0-15,-3 3 2 16,-6 38-2-16,-5-18 6 16,-5 9-2-16,-3-12 0 15,-6 8-2-15,-2-11 5 16,-6-51 0-16,3 79-3 15,-3-79-1-15,0 0-5 16,0 0 4-16,-18 10-4 16,9-52-1-16,-1-9-3 0,0-16 0 15,2 9 1-15,3-10 2 16,3 9 0-1,4 12-3-15,7-4 5 16,6 31 1-16,9 15-1 0,4 15 1 16,6 1 1-16,4 2-1 15,3 0 1-15,2-12-1 16,-2-1 1-16,-2-5 0 15,-3-8 0-15,-7-9 0 16,-4-6-1-16,-7 4 2 16,-7-7-1-16,-6 2-1 15,-6 5 0-15,-7-3 0 16,-4 16 1-16,-5 3-1 0,-1 14-1 15,-4 7 1 1,0 21 1-16,2 19 0 16,8 6-1-16,5 10-1 15,8 0-2-15,9 8 6 0,7-5 3 16,10-6-2-16,-27-66-2 15,67 87-2-15,-67-87 1 16,74 43-5-16,-74-43-26 16,54 5-7-16,-32-24-6 15,-3-4 2-15,-9-11 12 16</inkml:trace>
  <inkml:trace contextRef="#ctx0" brushRef="#br1" timeOffset="216559.5804">16561 17496 76 0,'20'17'36'16,"8"-12"2"-16,-2-7-30 16,11-12-2-16,-6-15-1 15,4-6-2-15,-6-4-1 16,-1-7-1-16,-9-6 0 15,-6 17-2-15,-6-5 0 16,-8 8 0-16,-6 9 1 16,-7 8-1-16,-3 7 1 15,-3 9 0-15,-6 15 1 16,3 11-1-16,0 20 0 15,10 5 2-15,7 17-2 16,8-2 3-16,6 3 1 0,8-14-2 16,7 20 1-16,4-28 3 15,-27-48-5-15,62 67 2 16,-25-54-9-1,-16-4-33-15,5-21-3 16,-7 9 1-16,-1-50 1 0,-11 2 12 16</inkml:trace>
  <inkml:trace contextRef="#ctx0" brushRef="#br1" timeOffset="216824.7809">16799 16594 99 0,'39'30'41'0,"17"31"-2"16,3 4-34-16,9 16 1 0,-2 15-4 15,-1 12 1-15,-12 28-2 16,-7-7 4-16,-12-4-3 15,-11-20 1-15,-13 14-2 16,-15-14-6-16,2 0-32 16,-25-15-1-16,-1-32-2 15,29-58-4-15,-80 72 2 16</inkml:trace>
  <inkml:trace contextRef="#ctx0" brushRef="#br1" timeOffset="217760.7825">17214 16166 45 0,'0'0'35'15,"5"18"0"-15,11 8-19 16,0-5-5-16,17 29-3 0,3 7 1 15,14 21-2-15,2 12-2 16,6 12-1-16,-2 2-1 16,-3 13-1-16,-7 4-3 15,-4 13 4-15,-13 2-3 16,-10-10 1-16,-8-5 2 15,-7-15 1-15,-10 2 0 16,-5-28-1-16,-6-1 2 16,-5-23-6-16,22-56 5 15,-46 76-2-15,46-76-2 16,-49 62-4-16,49-62 2 15,0 0-1-15,-50 44-1 0,50-44 2 16,0 0-10-16,0 0-30 16,-26 52 2-16,26-52 3 15,0 0-1-15,0 0 16 16</inkml:trace>
  <inkml:trace contextRef="#ctx0" brushRef="#br1" timeOffset="219024.3847">18414 16343 83 0,'-1'-16'38'0,"-14"12"-2"15,-1 13-34-15,-12 17 1 16,1 15-1-16,-6 20 1 16,0 20-2-16,-1 12 2 15,2 19-2-15,8 5 1 16,8 15 1-16,9-12-3 0,7-18 2 15,7-13-2-15,10 8-1 16,5-29-1-16,4-28 0 16,2 1-2-16,-5-28-8 15,8 0-24-15,-6-4-2 16,2-18 1-16,-10-36-1 15,1 12 30-15</inkml:trace>
  <inkml:trace contextRef="#ctx0" brushRef="#br1" timeOffset="219414.3854">18320 16960 56 0,'0'0'34'16,"13"7"-1"-16,-4-22-24 16,10 2-3-16,-2-8 0 15,7-3-2-15,-4-7-2 16,2 3 0-16,-3-6-2 15,-3-3 0-15,-7 7 0 16,-5 3-1-16,-4 1 1 16,-6 9-1-16,-5 6 1 15,-5 11-2-15,-1 5 3 0,-3 15-1 16,2 9 0-16,2 10 0 15,4 6 0 1,7 4 0-16,5 4 0 16,5-3 1-16,7 0-3 0,5-13-1 15,9-8-5-15,-5-12-24 16,8-14-1-16,-3-14-2 15,0-10 2-15,-1-16 30 16</inkml:trace>
  <inkml:trace contextRef="#ctx0" brushRef="#br1" timeOffset="219897.9863">18580 16610 74 0,'-6'16'35'0,"8"18"-1"15,2 4-31-15,8 8 0 16,0-6 1-16,8 3-2 0,-3 0 0 15,1-13-1-15,2-3 0 16,-2-9 0-16,-5-11-1 16,-2-10 0-16,-11 3 0 15,11-24 0-15,-9 1 0 16,-4-9 0-16,0-4-1 15,-2 0 0-15,2 1 1 16,1 4 0-16,1 4-1 16,3 7 0-16,-3 20 1 15,21 5 0-15,-5 14 0 16,3 4 0-16,5 3 0 15,0 3 1-15,0-3 0 16,1-3-1-16,-2-10 0 0,-2-11 0 16,-4-12 0-16,-2-13 0 15,-4-5 0-15,-4-5-1 16,-3-6 1-16,-3-4-1 15,-1-1 0-15,-3 4-1 16,3 12 1-16,2 14 1 16,-2 14-1-16,18 3-1 15,-2 16 1-15,4 9-2 16,9 4-2-16,-6-12-13 15,8 4-16-15,0-18 1 16,0-3-1-16,-5-11 14 16</inkml:trace>
  <inkml:trace contextRef="#ctx0" brushRef="#br1" timeOffset="220303.587">19218 16466 73 0,'-12'30'32'0,"14"-6"-8"15,16 31-16-15,-1 3-1 16,13 11-1-16,1-1-1 15,7 5-1-15,-2-10-1 16,2-2-1-16,-5-11 1 16,-6-8-2-16,-8-19-1 15,-3-4 1-15,-16-19-1 16,0 0 0-16,-13-4 1 0,-8-22-2 15,-5-15 0 1,-5-17-2-16,-1-6 2 16,-6-12-1-16,9-1 0 15,-2-5-1-15,13 11 1 0,6 8 0 16,6 19 3-16,7 14-1 15,5 14 1-15,6 18 1 16,-1 4-1-16,1 15 2 16,-2 8-1-16,-3 9-1 15,-4-2-1-15,-6 5 1 16,-3 4-3-16,-8-11-4 15,9 10-27-15,-16-21-3 16,2-7 0-16,-2-27 0 16,2-1 21-16</inkml:trace>
  <inkml:trace contextRef="#ctx0" brushRef="#br1" timeOffset="220521.9873">19309 16062 57 0,'12'4'36'0,"-1"18"0"15,7 17-18-15,-1 2-12 16,10 14-2-16,-3 2 1 16,7 10-2-16,-3-5-2 15,1-5-1-15,-3-12-1 16,-7-13-4-16,6 5-18 15,-12-36-12-15,-2 1-2 16,-10-19 1-16,-3-4 8 16</inkml:trace>
  <inkml:trace contextRef="#ctx0" brushRef="#br1" timeOffset="221005.5882">19373 16318 51 0,'0'0'33'0,"0"0"1"15,23-4-22-15,-2 2-8 16,-1-7 1-16,8 12-1 15,-3-11-1-15,7 5-1 16,-3 3-1-16,1 4-1 16,-3 6 1-16,-2 5-1 15,-2 0 1-15,-1-1-1 16,-2 0 1-16,2 2-2 0,-4-4 1 15,1-7 0 1,-4-6 0-16,0-8-1 16,-3-4-1-16,-1-6 1 15,-5-10 1-15,-3-5 0 0,-2 0 0 16,-2 1-1-16,-2 7 1 15,1 2-1-15,1 6 2 16,1 18 0-16,0 0 1 16,19 25 1-16,-4 1-1 15,8 10 2-15,4 1-1 16,7 4 0-16,3-1 0 15,-1 6-1-15,-2-6 1 16,-3 4-3-16,-8 4 2 16,-8 2-2-16,-13-2 1 15,-9-4-1-15,-13 11-1 16,-6-19-1-16,-6 11-2 15,-7-17-4-15,9-12-29 0,-7-15 0 16,9-9-1-16,1-16 2 16,12-15 25-16</inkml:trace>
  <inkml:trace contextRef="#ctx0" brushRef="#br1" timeOffset="221785.5896">19831 15765 35 0,'0'0'32'0,"-17"-24"2"16,17 24-24-16,0-24 1 15,16 14 0-15,-6-14-2 16,15-3-2-16,-2-11-1 16,9 0-2-16,2-6-1 15,4-3-1-15,1 3-3 16,-3-1-2-16,5 16-7 15,-17 1-25-15,5 17 0 16,-14 3-1-16,-2 14 1 0,-11 7 27 16</inkml:trace>
  <inkml:trace contextRef="#ctx0" brushRef="#br1" timeOffset="222768.3913">19975 15541 72 0,'-12'8'34'0,"8"18"2"15,2 4-30-15,13 21 0 16,0 3-2-16,9 10 0 16,0 0-1-16,6 2-1 15,0-4-2-15,4-4 0 0,0-19-2 16,-3-15-2-16,5-7-3 15,-14-22-9 1,14 6-19-16,-13-12 0 16,0-2-1-16,-12-17 5 0,2 16 31 15,-20-18 0-15,6 7 0 16,-8 0 0-16,-4-1 0 15,3 2 23-15,3 3 9 16,6 7 1-16,1-3-11 16,20 25-6-16,-16-8-7 15,37 28-1-15,-17-13-2 16,11 10-1-16,-5-2-2 15,2 3-1-15,-6-8 0 16,-2-1-2-16,-6-6 0 16,-3-6 0-16,-11-5 0 15,0 0-1-15,10-12-1 16,-14-5 0-16,-2-8 0 0,-4-5-1 15,1-1 0-15,-3-9 0 16,7 4-1-16,-1 2 1 16,9 3 2-16,2 0-1 15,9 12 1-15,6 3 1 16,8 0 1-16,5 7 0 15,0-5 1-15,3 1 0 16,-4-4 1-16,2 1 1 16,-7-4-2-16,-4 0 2 15,-9-5-2-15,-3 3 0 16,-9 1-1-16,-4 4 1 15,-7 3-1-15,-4 6-1 0,-4 7 0 16,-4 7-1-16,-1 12 1 16,0 8-1-16,2 8 2 15,7 7-1-15,7 3 0 16,7 2 0-16,5-3 0 15,13-2 0-15,5-8 1 16,7-13-1-16,5-10 0 16,3-10 0-16,1-12 0 15,1-9 0-15,-2-9 0 16,-1-7 0-16,-4-5 1 15,-4-1 1-15,-6 2-1 16,-6-5 1-16,-6 4-1 16,-5 3 1-16,-7 1-2 0,-3 5 2 15,-8 4-2-15,-1 7 0 16,-3 8 0-16,-1 9-1 15,-4 10 1 1,3 7 1-16,0 12-1 0,5 6 0 16,6 8 0-16,4 3-1 15,5-1 1-15,12-1-1 16,6-4 1-16,5-7-1 15,9-5 0-15,-1-3 1 16,0-13 0-16,-1-8-2 16,0-3 0-16,-11-13-5 15,5 2-29-15,-15-7 0 16,-2 0 0-16,-9-10-1 0,1 4 25 15</inkml:trace>
  <inkml:trace contextRef="#ctx0" brushRef="#br1" timeOffset="223470.3925">20945 14923 67 0,'5'-16'34'0,"5"-9"1"15,12 2-29-15,2-8 0 16,11 11 0-16,-2 0-3 16,7 9 0-16,-4 4-2 15,1 14 1-15,-8 11-1 0,-4 13 0 16,-8 5 0-16,-5 3 1 15,-6 4-2 1,-5 0 1-16,-2 7-1 16,-3-7-2-16,4 0-5 0,-9-14-24 15,12 0-5-15,-1-4 0 16,5-7-1-16,-1-5 18 15</inkml:trace>
  <inkml:trace contextRef="#ctx0" brushRef="#br1" timeOffset="223641.9928">21435 15364 65 0,'0'20'35'0,"1"2"0"16,-2-10-21-16,1 5-10 15,0-17-4-15,0 0-11 16,0 0-23-16,0 0-1 0,0 0 0 15,7-20-1-15,-4-1 35 16</inkml:trace>
  <inkml:trace contextRef="#ctx0" brushRef="#br1" timeOffset="224952.3951">21031 16329 75 0,'0'14'37'0,"-8"1"-1"15,2 24-31 1,-7 2 0-16,4 20-1 0,-5 8 0 16,2 10-1-16,-2 1 1 15,8 6-1-15,2-2-1 16,10-2-1-16,7-5-1 15,7-14 2-15,8-11-2 16,8-11 2-16,7-3-2 16,-2-11 0-16,3-10-4 15,-7-16-2-15,10 1-22 16,-16-13-10-16,-1-7 0 0,-10-7-1 15,-2-7 10 1</inkml:trace>
  <inkml:trace contextRef="#ctx0" brushRef="#br1" timeOffset="225264.3957">21247 16695 91 0,'7'15'37'16,"-1"-1"1"-16,9 9-36 15,3 5-1-15,7 7 2 16,-2-5-1-16,0-5 0 16,-2 1-1-16,-3-6 0 15,-5-8 0-15,-3 0 0 16,-10-12 0-16,0 0 0 0,3-10 2 15,-11-5-3-15,-1-10 1 16,-1-6-2-16,-1-5 1 16,1-3-2-16,5-5 0 15,2-9-5-15,14 16-30 16,-7-10-1-16,15 15-2 15,-6-4 3-15,12 11 16 16</inkml:trace>
  <inkml:trace contextRef="#ctx0" brushRef="#br1" timeOffset="225825.9967">21597 16473 77 0,'4'22'33'16,"-2"2"2"-16,13-2-33 15,-5-6-1-15,4 4-1 16,3-3 1-16,2-3-1 15,1-9 0-15,2-8-1 16,0-13-1-16,-2-7 0 16,1-2-1-16,-2-9 2 15,-2-3-2-15,-1 0 3 16,-4-1 0-16,-2 2 1 15,-6 3 0-15,-2 3 2 16,-4-1 1-16,1 18-1 16,-8 2 0-16,9 11-1 15,-21 6-1-15,8 4 2 0,-1 3-2 16,2 11 1-16,-1 3-2 15,2-4 0 1,2 1 3-16,6-2-3 16,1-1 1-16,6-6-2 0,6 0 2 15,3-12-1-15,6-6 0 16,2 1 0-16,6-3-1 15,1-7 1-15,5 5 0 16,2 11 0-16,0 0 2 16,2 14-1-16,-2 7 0 15,-3 7 0-15,-5 4 1 16,-5 11-1-16,-10-2 1 15,-6-3-1-15,-7 0-2 16,-7-6 2-16,-5-1-2 16,-5-17-1-16,-1-7-4 15,-8-29-12-15,9-1-20 16,-8-31 1-16,6-5 0 0,-8-20 2 15,2-12 35-15</inkml:trace>
  <inkml:trace contextRef="#ctx0" brushRef="#br1" timeOffset="226106.7972">21800 15994 82 0,'19'25'37'0,"13"20"1"16,2 0-33-16,5 9-1 16,0-4 0-16,3 4 0 15,-6-14-2-15,-1-3 0 16,-10-16-1-16,-3-11 0 15,-5-8-1-15,-3-15 1 16,-5-12-1-16,-4-2-1 0,-5-12 0 16,-2-9 0-16,-3 5-1 15,3 1-1-15,0 5 1 16,4 10 0-1,-2 27 0-15,17-13 0 0,3 22 0 16,1 2-2-16,11 11-3 16,-11-14-23-16,10 4-5 15,-5-14-2-15,1-5 1 16,-9-12 23-16</inkml:trace>
  <inkml:trace contextRef="#ctx0" brushRef="#br1" timeOffset="226325.1975">22228 15646 45 0,'-21'-34'34'15,"6"13"1"1,15 21-21-16,0 0-7 16,11 31 1-16,6 2-2 0,13 17 0 15,1 1-3-15,6 3-1 16,1-8-1-16,0 1 0 15,-1-9-3-15,-8-13-3 16,5 0-23-16,-17-20-9 16,-3-4 1-16,-14-1-1 15,-4-17 21-15</inkml:trace>
  <inkml:trace contextRef="#ctx0" brushRef="#br1" timeOffset="226481.1978">22203 15887 64 0,'20'-12'32'15,"5"-13"-5"-15,15-4-58 16,-3-5-1-16,-1-3 0 16,2-7 5-16,-1-1 27 15</inkml:trace>
  <inkml:trace contextRef="#ctx0" brushRef="#br1" timeOffset="226715.1982">22394 15282 70 0,'18'-20'35'16,"12"-13"-2"-16,9 0-30 15,5-11 0-15,5-1-1 16,-2 5-6-16,-10 0-28 16,3 9-2-16,-11 0-1 15,-8 10 0-15,-10 4 30 16</inkml:trace>
  <inkml:trace contextRef="#ctx0" brushRef="#br1" timeOffset="226933.5986">22604 15123 89 0,'9'34'38'15,"11"10"0"1,5 9-35-16,9 7 2 0,0 0-2 16,3 7-1-16,-3-4-2 15,-1-1-1-15,-3-5-1 16,-5-12-2-16,-1-6-4 15,-15-22-30-15,8-4 0 16,-17-13 1-16,18-20-1 16,-17-9 27-16</inkml:trace>
  <inkml:trace contextRef="#ctx0" brushRef="#br1" timeOffset="227651.1999">22879 15304 78 0,'0'11'37'0,"6"8"0"0,11 14-34 16,-1-2 2-16,7 7-1 15,-2 1-1-15,1 1-1 16,-6-7-1-16,-1-4-1 16,-4-11 1-16,-11-18 0 15,11 13 0-15,-11-13-1 16,-1-26-1-16,-7-1 0 15,-1-8-1-15,-3-11-1 16,1-1-1-16,-4-6 0 16,6 5 0-16,-4-1 0 15,10 12 1-15,3 6 0 16,7 13 1-16,6 7 2 15,7 11 0-15,6-1 1 0,3-4 2 16,6 0-1-16,-1-4 1 16,3-1 0-16,-6-13 0 15,-2 0 0-15,-10-11 0 16,-2 5-1-16,-9-3 0 15,-7 3-2-15,-8 0 1 16,-6 0-2-16,-5 8 1 16,-3 5-1-16,-1 11 0 15,2 12 1-15,1 13 0 16,7 8 0-16,6 7 1 15,9 9 0-15,7 2-1 16,10 3 1-16,6-7 0 0,8-5 1 16,1-18-2-16,4-3 1 15,0-13-2-15,0-15 2 16,-2-8-1-16,-4-12 0 15,-5-8 1 1,-6-7-2-16,-5-3 1 0,-6-4-1 16,-7 4 1-16,-7 1-1 15,-4 6 1-15,-5 8-1 16,-4 11-1-16,-2 9 2 15,-2 14 1-15,3 12-1 16,5 10 2-16,4 4-1 16,8 9 0-16,8 9-1 15,6-6 3-15,7 0-2 0,7-8 0 16,3-11-1-16,2-6 0 15,0-7-2 1,2-6-3-16,-13-27-22 16,9 13-10-16,-8-12-1 0,-1 0 0 15,-9-4 9-15</inkml:trace>
  <inkml:trace contextRef="#ctx0" brushRef="#br1" timeOffset="228914.8021">23369 15935 81 0,'-12'8'37'15,"1"1"0"-15,9 9-33 16,8 7 0-16,13 16-1 16,5 5-1-16,7 6-1 0,4 1 0 15,5 4 1-15,3-10-3 16,-1-9 1-16,0-7-2 15,-6-16-2 1,-3-8 1-16,-7-14-3 0,0 5-5 16,-20-22-26-16,1 4 1 15,-17-8-2-15,-3-4 5 16,-12-1 33-16</inkml:trace>
  <inkml:trace contextRef="#ctx0" brushRef="#br1" timeOffset="229819.6037">23346 16281 70 0,'21'-33'36'0,"-3"-4"-3"15,8-4-32-15,1-7 0 0,3-3-2 16,2 9-3-16,-5-6-4 15,6 22-4-15,-16-8-1 16,9 28 3-16,-14-3 3 16,5 16 3-16,-6 4 4 15,0 3 4-15,6 15 6 16,-9-13 3-16,16 19 1 15,-13-21-2-15,17 13-2 16,-11-15-2-16,11 11-2 16,-10-12-3-16,3 1 0 15,-6-4-1-15,-3-2 0 16,-12-6-1-16,0 0 0 15,0 0 1-15,-10-17-2 0,-5 1 1 16,-2-7-1-16,-2-7 0 16,-1-6-1-16,4 2 0 15,4-2-2-15,6-2 2 16,6 4 0-16,10 0 0 15,6 4-1-15,9 7 1 16,6 1 1-16,5-2 0 16,2-2 1-16,4 1 0 15,0-2-1-15,-1 3 1 16,-3-2-1-16,-7-2 2 15,-5 5-1-15,-11 2 0 16,-8 0-1-16,-11 9 0 16,-9-3 0-16,-9 8 1 0,-5 6-2 15,-6 3 0-15,0 5-1 16,1 9 2-16,3 8 0 15,8 8-1 1,8 3 1-16,9 4-1 0,13 1 3 16,8-3-2-16,12-2 1 15,9-9-1-15,7-11 1 16,4-13-1-16,2-8 0 15,-1-14 0-15,-2-15 1 16,-3-6-1-16,-6-8 1 16,-6-6 0-16,-7-1 0 15,-9 0 0-15,-6 2 0 0,-9 4-1 16,-4 8 1-16,-8 4-1 15,-3 11-1 1,-4 5 2-16,-2 15-2 16,2 13 1-16,2 7 0 15,6 12 0-15,5 5 0 0,9 8 0 16,6 1-1-16,8-3 1 15,11-7 1-15,3-8 0 16,6-7 1-16,2-10-1 16,2-8-1-16,-4-9 1 15,-2-10 1-15,-6 1-3 16,-9-7-2-16,-2 3-1 15,-15-11-7-15,6 11-25 16,-17-3-2-16,-2 10 1 16,-8-4-1-16,3 4 25 15</inkml:trace>
  <inkml:trace contextRef="#ctx0" brushRef="#br1" timeOffset="230209.6044">24299 14684 61 0,'19'-7'37'0,"15"9"2"16,3-8-26-16,15 18-4 0,2-1 0 16,12 16-2-16,-2 3-1 15,2 11-2-15,-2 4-1 16,-9 5-2-16,-9 3 2 15,-11 8-2-15,-11 2-2 16,-11 2 1-16,-12-4 0 16,-6-2-2-16,-7-6 0 15,-6-9-2-15,2-1-2 16,-6-22-5-16,20 0-24 15,-14-19-3-15,16-2-1 16,-17-17 2-16,13-5 20 16</inkml:trace>
  <inkml:trace contextRef="#ctx0" brushRef="#br1" timeOffset="230599.605">24415 14335 64 0,'14'-7'37'0,"7"7"1"16,-1-3-30-16,22 7 0 15,5 5-1-15,18 15 0 16,1 2-2-16,10 15 0 15,-2 6-3-15,-1 13 0 16,-4 8 0-16,-9 7 0 0,-14 0-1 16,-11 2 1-16,-10-2-1 15,-12 4-1-15,-8-5 1 16,-7-6 0-16,-4-9-3 15,-4-9 1-15,1-6-2 16,-4-16-1-16,5-2-4 16,-9-27-16-16,17 1-15 15,-17-12 0-15,11-4 1 16,-4-10 4-16</inkml:trace>
  <inkml:trace contextRef="#ctx0" brushRef="#br1" timeOffset="231738.407">24608 13934 37 0,'0'0'33'15,"0"0"0"-15,0 0-18 0,19-8-6 16,-19 8-1-16,37 9-2 15,-12 1-1-15,18 11-1 16,3 7 0-16,10 15-1 16,1 8 0-16,7 11-2 15,-2 8 0-15,-2 13 0 16,-4 2 1-16,-11 3-1 15,-9 0 1-15,-8-3-1 16,-9-2 0-16,-8-3 0 0,-6-12 0 16,-6-7-1-1,-1-6-2-15,-7-15-2 16,4 1-2-16,-10-21-8 15,17 10-11-15,-13-23-12 0,11-7 1 16,-20 10 0-16,20-10 25 16</inkml:trace>
  <inkml:trace contextRef="#ctx0" brushRef="#br1" timeOffset="232487.2084">24782 13697 70 0,'14'-21'36'0,"5"15"1"16,3 6-32-16,13 11-1 15,5 7-2-15,13 16 1 16,-1 10 0-16,6 12-1 15,-5 1 0-15,-3 6-2 16,-6-2 0-16,-11-3-1 16,-7-6-3-16,-18-18-10 15,0-1-22-15,-14-10-1 16,-7-6-1-16,-9-13 5 15,-6-7 33-15</inkml:trace>
  <inkml:trace contextRef="#ctx0" brushRef="#br1" timeOffset="232736.8088">24768 13532 73 0,'33'-4'36'16,"12"15"0"-16,0 0-32 15,9 10 1-15,-3 4-2 16,2 8-2-16,-7 0-1 16,-8 1 1-16,-9 1-4 15,-11-8-1-15,-3 7-12 0,-16-14-20 16,-4-4 0-16,-13-9-1 15,-5-4 11-15,-10-9 26 16</inkml:trace>
  <inkml:trace contextRef="#ctx0" brushRef="#br1" timeOffset="232939.6092">24863 13356 81 0,'38'-4'37'15,"0"5"0"-15,10 7-35 16,-6 4 1-16,5 6-1 15,-9 5-3-15,-7 0-1 0,-1 5-3 16,-16-7-1-16,2 8-8 16,-17-15-22-1,-3-3 0-15,-10-9 0 16,-7-6 11-16,-8-7 25 0</inkml:trace>
  <inkml:trace contextRef="#ctx0" brushRef="#br1" timeOffset="233126.8095">24929 13244 71 0,'28'3'35'0,"-1"3"1"16,16 9-31-16,-13-4-2 0,3 5 0 16,-5 1-3-1,-4-2-4-15,-2 4-2 16,-22-19-15-16,9 22-14 15,-9-22-1-15,0 0 1 16,-25 7 20-16</inkml:trace>
  <inkml:trace contextRef="#ctx0" brushRef="#br1" timeOffset="233314.0098">25010 13111 68 0,'30'-4'36'15,"0"2"-3"-15,-1 5-31 16,-3 0 0-16,-2 4-1 15,-6 6-2-15,-18-13-5 16,24 25-16-16,-24-25-12 16,0 0 1-16,0 0-1 0,-24 3 23 15</inkml:trace>
  <inkml:trace contextRef="#ctx0" brushRef="#br1" timeOffset="233485.6101">25021 13020 75 0,'22'-6'35'15,"5"2"0"-15,-3 0-32 16,4 4-1-16,-2 4-4 16,-8-3-4-16,8 9-20 15,-14-5-9-15,-12-5 0 16,10 11-2-16,-10-11 29 0</inkml:trace>
  <inkml:trace contextRef="#ctx0" brushRef="#br1" timeOffset="233688.4105">25053 12853 63 0,'14'-6'33'0,"3"3"-1"16,2 0-31-16,3 2 0 15,-4 2 0-15,-2 2-3 16,1 6-7-16,-17-9-23 15,15 10 0-15,-15-10-1 16,0 0 11-16,-9 11 22 0</inkml:trace>
  <inkml:trace contextRef="#ctx0" brushRef="#br1" timeOffset="233860.0108">25126 12822 76 0,'12'-9'35'15,"4"8"-1"-15,-3-3-31 16,6 7 0-16,-4 7-4 15,1 0-2-15,5 18-11 16,-5-1-21-16,0 5 1 16,-3-1-1-16,2-2 7 15,-3-2 28-15</inkml:trace>
  <inkml:trace contextRef="#ctx0" brushRef="#br1" timeOffset="236652.4157">15898 9050 68 0,'-7'-15'35'0,"7"15"0"16,-32-11-34-16,4 26 0 15,-6 17 1-15,-5 20-2 16,-6 19 2-16,-3 18 1 15,-1 17-1-15,8 12 1 16,4 1-1-16,16 3 0 16,12-10-2-16,16-6 3 0,10-19-2 15,9-11-1-15,8-16-1 16,1-14-2-16,10 3-16 15,-10-21-17-15,-2-9-1 16,-7-11 0-16,-2-12 11 16,-2-12 26-16</inkml:trace>
  <inkml:trace contextRef="#ctx0" brushRef="#br1" timeOffset="237338.8169">16338 9502 68 0,'-26'-12'35'16,"-4"5"1"-16,-1-1-31 15,-1 7-5-15,4 12 1 16,3 1 0-16,5 5-1 16,7 6 0-16,8 9 0 15,8 0 0-15,8 4 1 16,10 1 0-16,6 1-1 15,5-2 1-15,1 3 0 0,-3-1-1 16,-4-1 1-16,-13 4 0 16,-4 2-2-1,-12 0 1-15,-10-3-1 16,-5-3 1-16,-9-5-2 0,-4-1 1 15,-2-9-3-15,5-8 2 16,-1-13-2-16,9-5 1 16,5-13-1-16,12-2-1 15,8-15 1-15,17-1 0 16,8-8 2-16,17 3 1 15,7 0 1-15,8-1 2 16,7 6 1-16,-3 1 1 16,4 12 1-16,-13-4 0 15,2 12-1-15,-16-5 1 16,-3 7-1-16,-13-2-1 15,-5 4 0-15,-10-2-2 16,-5 0 0-16,-7-6 1 0,-5 1-2 16,-7 0 0-16,-4 2 1 15,-2 3-1-15,-8 5-1 16,-1 4 2-16,-1 14-2 15,3 16 1-15,0 10 0 16,7 10 0-16,2 5 1 16,6 7-1-16,12 1 1 15,6-1-3-15,6-10-2 16,12-2-23-16,0-18-9 15,7-9 1-15,1-14-3 16,6-9 23-16</inkml:trace>
  <inkml:trace contextRef="#ctx0" brushRef="#br1" timeOffset="237635.2174">17260 9574 77 0,'-2'-17'37'16,"2"17"0"-16,-16-15-27 15,3 11-9-15,-6-1 0 16,1 9 0-16,-9 5 0 16,-2 4-1-16,-3 11 1 15,3 10-1-15,0 5 0 16,4 8 1-16,4 6-1 15,9 4 1-15,7 0-1 0,10-3 0 16,7-5-1-16,8-11-1 16,12-4-5-1,-7-22-22-15,17-3-8 16,-4-15-2-16,6-8 2 0,-4-8 22 15</inkml:trace>
  <inkml:trace contextRef="#ctx0" brushRef="#br1" timeOffset="238274.8185">17440 9689 83 0,'-14'-1'38'16,"2"10"0"-16,5 8-33 0,1 12-3 16,8 7 0-1,2 3-1-15,8 4 0 16,3-5-2-16,9-2 1 15,3-7-1-15,4-10 0 16,0-13 1-16,0-8 0 0,-3-12 1 16,-3-10-1-16,-3-6 1 15,-7-8 0-15,-8-4 0 16,-5-4 0-16,-7 5 0 15,-9 1-1-15,-5 5 0 16,-6 12-1-16,-3 11-1 16,-1 5 1-16,3 10-2 15,3 4 0-15,7 10-1 16,5 1 1-16,10 5 0 15,7-7 0-15,11-6 0 16,5-4 2-16,6-4 0 16,2 1 2-16,1-6 0 0,2 3 1 15,-1 3-1-15,-3 7 1 16,-2 8 0-16,0 10 0 15,-6 6 0-15,0 11-1 16,-9 2 1-16,-2 1-1 16,-4-3 1-16,-1-6-1 15,-4-7 0-15,1-7-1 16,1-13 1-16,-3-12 0 15,8-17-2-15,3-10 1 16,3-14-1-16,0-7 1 16,2-12-1-16,2-1 0 15,3 6 1-15,-3 6-1 16,3 19 1-16,-1 13-1 0,-1 19 1 15,1 18 0-15,-3 17 0 16,-2 10 0-16,-3 6-1 16,0-3-2-1,4 3-5-15,-14-13-29 0,12-8 0 16,-3-12 0-16,7-9 0 15,-2-20 36-15</inkml:trace>
  <inkml:trace contextRef="#ctx0" brushRef="#br1" timeOffset="238664.8192">18431 9600 53 0,'-13'-8'31'15,"-9"7"0"-15,-5 15-30 16,-3 9 0-16,1 9 0 15,2 10 2-15,2 3-1 0,9 5 2 16,7 0-2-16,10 1 1 16,6-14-2-16,8-10 0 15,6-10 0-15,1-15-2 16,5-10 0-16,-3-10-2 15,-2-10 2-15,-3-12-1 16,-5-8 1-16,-5-9-2 16,-7-9 2-16,-3-7 1 15,-5 2 3-15,-1 8 0 16,-4 3 1-16,6 18 1 15,-4 17 0-15,9 25 1 16,-2 29-1-16,9 29 0 16,-2 10-1-16,5 12-1 0,0 10-1 15,2 1-2-15,0-5-3 16,-5-18-12-16,7-1-22 15,-2-21-1-15,3-13-1 16,-1-16 5-16,1-12 34 16</inkml:trace>
  <inkml:trace contextRef="#ctx0" brushRef="#br1" timeOffset="239101.62">19466 9283 75 0,'18'24'37'15,"-9"14"0"-15,-2 22-34 16,1 9-1-16,2 14 1 15,-3 2 0-15,0-1-1 0,0-5-2 16,1-13-2-16,7-8-8 16,-5-27-27-16,9-14 1 15,-5-14-2-15,1-10 0 16,-5-9 38-16</inkml:trace>
  <inkml:trace contextRef="#ctx0" brushRef="#br1" timeOffset="239897.2214">19378 9710 80 0,'27'-20'36'0,"8"9"-2"15,7-8-33-15,5 3-1 16,6 7 0-16,-3 14 1 15,-5 10 0-15,-3 8-2 16,-7 9 1-16,-7 3 1 16,-7 7-2-16,-6-1 2 15,-9-2-1-15,-4-7 0 16,-3-7 1-16,0-6-1 15,1-19 0-15,0 0 0 16,0 0 1-16,2-33-2 16,5 1 1-16,3-8-1 15,5 0 0-15,1 0 0 0,4 6 0 16,4 5 0-16,4 12 1 15,3 11-1-15,5 7 1 16,3 11-1-16,2 3 1 16,2-1 0-16,2-2 0 15,-1-3 0-15,0-5 0 16,-5-10 1-16,-2-5-1 15,-5-6 1-15,-8-4-1 16,-6-3 1-16,-9-1-1 16,-7 4 1-16,-9-4-1 15,-6 12 0-15,-7 4 0 16,-4 11 1-16,-5 9-2 15,0 12 2-15,2 9 0 0,5 9 0 16,8 6 0-16,9 1 0 16,7 1 1-1,13-7 0-15,9-9-1 16,11-11 0-16,4-10-1 0,6-11 2 15,2-12-2-15,2-8 1 16,-1-12-1-16,-2-3 1 16,-4-10-1-16,-6-1 0 15,-6-2 1-15,-8-1-2 16,-8 3 2-16,-8 6 0 15,-8 12-1-15,-7 4 0 16,-7 14 1-16,-4 15 0 16,-5 9 0-16,2 13-1 15,0 12 1-15,5 5 0 16,5 4-1-16,8 3 2 15,8-4-2-15,7-4 1 16,9-9-1-16,7-12 0 0,7-7-2 16,1-12 0-16,5-5-4 15,-7-23-18-15,8 6-13 16,-8-11-2-16,0-4 0 15,-8-5 13-15</inkml:trace>
  <inkml:trace contextRef="#ctx0" brushRef="#br1" timeOffset="240193.6219">21020 9097 84 0,'38'26'39'16,"-2"7"0"-16,17 14-33 16,-11 6 1-16,6 13-2 15,-15 10-1-15,-7 6-1 16,-14 5-2-16,-12 2 2 15,-12-2-4-15,-12-2 0 16,-8-2-1-16,-15-10-5 16,8-4-31-16,-17-10-2 15,2-8 0-15,-7-14-1 16,5-7 21-16</inkml:trace>
  <inkml:trace contextRef="#ctx0" brushRef="#br1" timeOffset="241504.0242">15624 12790 56 0,'-17'28'34'0,"-8"7"0"16,-5 9-33-16,-5 13 1 15,-1 7 1-15,-1 17 1 16,-3 6 0-16,6 17-1 15,2 1 0-15,12 5-1 16,7 1 0-16,7-5-1 16,6-6 0-16,9-10 0 15,4-15 0-15,6-15-1 0,5-13 0 16,0-11-2-16,3-10-1 15,0-23-6-15,11-5-27 16,-7-15 0-16,4-10 1 16,-9-16 5-16,7-12 30 15</inkml:trace>
  <inkml:trace contextRef="#ctx0" brushRef="#br1" timeOffset="241738.0246">15882 13148 73 0,'-2'54'37'0,"0"20"0"16,-6 13-34-16,3 9-1 16,3 5 0-1,8-2 0-15,-10-4-1 16,4-12-1-16,2-15 0 0,1-17-2 15,3-10-3-15,-6-25-11 16,6-3-20-16,-6-13 1 16,2-15-2-16,-12-9 12 15,0-7 25-15</inkml:trace>
  <inkml:trace contextRef="#ctx0" brushRef="#br1" timeOffset="242143.6253">15726 13716 69 0,'28'-19'35'0,"6"-10"-1"16,3-3-34-16,3 0 1 0,3-4 0 16,-3 7 0-16,-1 7 1 15,-3 13-1-15,-3 17 0 16,-3 20 1-16,-4 12-1 15,-3 12 0-15,-5 10 0 16,-2 6 0-16,-4 0-1 16,-1-2 0-16,-2-10 1 15,-2-13-1-15,3-11 1 16,1-14-1-16,5-17 0 15,2-14 0-15,2-15 0 16,0-11 1-16,2-13-1 16,-1-4 0-16,1-1 0 15,-1 4 1-15,-3 6 0 0,-2 16 0 16,-1 16 0-16,-1 21 0 15,-1 14 0-15,-2 14 0 16,0 7-1-16,-3 2-1 16,6 4-5-16,-7-17-16 15,6-1-15-15,3-16 0 16,2-7-1-16,4-19 19 15</inkml:trace>
  <inkml:trace contextRef="#ctx0" brushRef="#br1" timeOffset="242346.4257">16716 13531 80 0,'0'31'38'16,"0"7"-1"-16,-4 1-32 16,2 12-2-1,0 5-1-15,3-2-2 16,1-3-1-16,-1-17-2 0,10-4-5 15,-5-19-29-15,10-11 0 16,-1-14-1-16,7-8 1 16,-4-12 34-16</inkml:trace>
  <inkml:trace contextRef="#ctx0" brushRef="#br1" timeOffset="242970.4268">16904 13613 77 0,'6'29'37'15,"3"9"0"-15,-4-3-34 16,6 3 2-16,-8-5-1 15,7-7-2-15,-5-9 1 16,1-3-1-16,-6-14-1 0,0 0 0 16,17-22 0-16,-6-5-1 15,9-7-2-15,-5-10 0 16,12 3-1-16,0-6-3 15,11 10 0-15,-4-5-1 16,10 12 0-16,-7-1 0 16,8 17 2-16,-6 0 2 15,0 5 2-15,-4 1 4 16,-5-1 1-16,-1 6 1 15,-11-2 1-15,2 8-1 16,-20-3 0-16,12 1 0 16,-12-1-3-16,-10 22 0 0,-3 2-2 15,-3 9 1-15,-4 7-1 16,1 7 0-16,-1 4 0 15,4 1 1-15,3-2-1 16,5-1 0-16,5-12 0 16,8-10 1-16,6-10-2 15,5-16 1-15,3-13 1 16,3-10-2-16,0-13 1 15,-1-9 0-15,0-13 0 16,-5-12-1-16,-5-7 2 16,-5-11-1-16,-4 0 0 15,-2 2-1-15,-2 9 2 16,-2 8-2-16,0 17 2 0,1 30-1 15,3 21 2-15,-4 40 0 16,4 21 0-16,3 24 0 16,-2 8 0-1,4 14 0-15,1 1-2 0,2-7 0 16,4-10-3-16,-3-26-8 15,11-5-27-15,-6-26-1 16,8-12 0-16,-2-23-1 16,3-12 36-16</inkml:trace>
  <inkml:trace contextRef="#ctx0" brushRef="#br1" timeOffset="243454.0276">18807 13044 71 0,'0'41'37'0,"7"21"1"16,3 17-33-16,5 21 0 15,-1 8 0-15,5 8-2 16,-5-5 0-16,2-12-2 15,0-12-1-15,-4-17-3 16,8-17-4-16,-15-27-20 16,10-13-9-16,-15-13-1 15,14-19 0-15,-15-9 17 16</inkml:trace>
  <inkml:trace contextRef="#ctx0" brushRef="#br1" timeOffset="244483.6294">18521 13573 62 0,'25'-18'34'15,"3"-9"1"-15,8-15-30 16,13 3-2-16,4-8 1 15,9 4-1-15,1-1 0 0,2 10-2 16,-6 8 0-16,-6 4-1 16,-5 11-1-1,-8 5 0-15,-4 9-1 16,-11 7-1-16,-2 12-2 0,-13-1-1 15,6 16-4-15,-15-4 0 16,10 16-1-16,-13-9 2 16,10 11 2-16,-5-6 3 15,4 1 5-15,3 0 4 16,-4-11 4-16,12 6 2 15,-14-15 2-15,16 13-1 16,-17-17-1-16,13 11-2 16,-12-12-3-16,4 6-3 15,-5-9 1-15,0 3-3 16,-3-7 2-16,2 0-2 15,-2-14 1-15,0 0 0 16,-11-2-1-16,7-13 2 0,-2-10-3 16,3-7 2-16,2-12-3 15,0-10 2-15,7 3-2 16,3-2 0-16,8 3 0 15,3 7-1-15,6 11 1 16,2 13 0-16,4 11 1 16,5 8-1-16,2 8 0 15,1 1 1-15,0 2 0 16,3 0 0-16,0-2 0 15,-2-8 0-15,-1-5 0 16,-3 2 1-16,-5-4-2 16,-4-5 2-16,-6-1-1 15,-8-5 0-15,-6 1 0 0,-8-1 1 16,-8 2 0-16,-5 0-1 15,-7 0 1-15,-4 4-1 16,-4 12 1-16,-3 13 0 16,1 11-1-16,3 12 0 15,6 10 1-15,7 8 0 16,8 4-1-16,12 2 1 15,8-4-1-15,12-14-1 16,9-11 2-16,7-13-1 16,4-11 0-16,4-12 0 15,4-12 0-15,0-13 0 16,1-7 0-16,-2-10 0 15,-3 1 0-15,-3-5 0 0,-7 1 0 16,-8 0 0-16,-7 2 0 16,-8 10 1-1,-9 4-1-15,-7 11 0 16,-7 4 0-16,-6 11 0 0,-4 10 1 15,-4 12-1-15,0 12-1 16,-1 11 1-16,3 9 1 16,5 6-1-16,5 5 0 15,9 4 1-15,8-7-1 16,8-4-1-16,7-9 1 15,7-11 1-15,4-11-2 16,-1-9-1-16,4-8-3 16,-9-23-12-16,7 4-21 15,-9-13 0-15,-1-2 0 16,-6-12-2-16,-5-8 36 15</inkml:trace>
  <inkml:trace contextRef="#ctx0" brushRef="#br1" timeOffset="244780.03">20547 12872 90 0,'31'25'40'0,"12"20"-1"16,2 6-33-16,11 18 1 15,-4 9-3-15,6 4 0 16,-7 8-1-16,-3 4-1 16,-9-2-1-16,-9-1-1 15,-11-5 0-15,-8-3-1 0,-14-6 0 16,-12-4-1-16,-8-7-1 15,-11-13-4-15,4 5-7 16,-12-20-26-16,5-5 0 16,-3-14 0-16,8-9 0 15,6-12 33-15</inkml:trace>
  <inkml:trace contextRef="#ctx0" brushRef="#br1" timeOffset="248165.2359">21198 12550 47 0,'-2'-15'33'0,"9"3"3"16,10 5-30-16,-2-5 0 15,15 14 1-15,2 2-1 16,17 16-2-16,7 14-1 16,12 20 0-16,8 16-2 15,7 15 1-15,0 10-2 16,-1 8 1-16,-5 4-1 15,-9 3 0-15,-16 1-1 16,-15-9 0-16,-17-8 0 16,-16-4-1-16,-10-2-2 15,-19-13-6-15,-1-2-26 0,-15-8 0 16,-8-6 1-16,-1-10 7 15,-5-11 28-15</inkml:trace>
  <inkml:trace contextRef="#ctx0" brushRef="#br1" timeOffset="248789.237">21291 8473 91 0,'61'91'40'16,"2"-2"-1"-16,13 7-40 16,1 9 1-16,6 10 0 15,1 2-1-15,-9 2 1 16,-11 2-1-16,-14 2 0 15,-12-5 0-15,-21 0 1 16,-18-6 0-16,-21-9 0 16,-23-8-3-16,-27-18-6 0,-10-9-27 15,-27-15-1-15,-11-16 0 16,-13-23-2-16,-4-20 36 15</inkml:trace>
  <inkml:trace contextRef="#ctx0" brushRef="#br1" timeOffset="249257.2378">20853 5394 88 0,'64'50'39'0,"7"10"-1"16,-1 11-40-16,-2 18 0 15,-5 13 1-15,-21 14-1 0,-27 15 1 16,-29 11 0-16,-26 9-1 16,-25-5 1-16,-15-2-7 15,-28-19-27-15,-9-11-1 16,-16-19-1-16,-13-20 1 15,-6-17 36-15</inkml:trace>
  <inkml:trace contextRef="#ctx0" brushRef="#br1" timeOffset="250988.8409">13355 10336 37 0,'0'0'32'0,"0"0"1"15,24 13-28-15,-3-2-2 16,12 11 2-16,1 6-1 16,9 12 0-16,-2 4-1 15,5 13 1-15,-8 3-1 16,-5 7-2-16,-12 0 1 15,-9 5-1-15,-11-4 0 16,-8-1-1-16,-9-8 1 16,-6 0-1-16,-6 4-1 15,-4-7 1-15,-2 0-3 0,-5-7-2 16,8 8-14-16,-6-9-15 15,-6 4-1-15,-1-6 0 16,-6-8 29-16</inkml:trace>
  <inkml:trace contextRef="#ctx0" brushRef="#br1" timeOffset="254998.0479">2560 13697 49 0,'-26'21'34'0,"2"8"0"16,-8 23-30-16,-3 5-1 15,8 22 0-15,-5 5 1 16,8 15-1-16,-1 2 0 0,12 3 0 16,3-4-1-1,12-4-1-15,3-11-1 16,6-14 0-16,6-11 1 15,3-13-3-15,4-8 0 0,0-16-4 16,12-1-29-16,-7-21-1 16,2-6-1-16,-3-12 12 15,-1-11 25-15</inkml:trace>
  <inkml:trace contextRef="#ctx0" brushRef="#br1" timeOffset="255372.4486">2734 14331 61 0,'-6'30'34'0,"1"8"1"16,-2 4-35-16,5 4 1 0,-1 0 1 15,3-1-1-15,0-7 0 16,4-10-1-16,1-6 0 15,1-9 0-15,-6-13 0 16,21-4 0-16,-8-10 0 16,3-13 0-16,2-11 0 15,4-6 0-15,1-7 1 16,3 2-1-16,-2 3 1 15,1 9-1-15,-2 11 0 16,0 16 0-16,-2 19 1 16,-2 17 0-16,-4 12-1 15,-3 8 1-15,-2 7-2 16,-1 2 1-16,0 2-3 0,-4-8-3 15,14 0-29-15,-10-15-2 16,6-7 1-16,1-15 15 16,3-9 21-1</inkml:trace>
  <inkml:trace contextRef="#ctx0" brushRef="#br1" timeOffset="255653.2491">3321 14325 59 0,'-1'24'36'0,"0"11"0"15,-5 5-33-15,10 9-1 16,0 0 1-16,7 2 0 0,4-8 0 16,6-8-2-1,2-14 1-15,3-9-1 16,-2-12 0-16,2-6 2 15,-3-11-3-15,-2-6 1 0,-7-9 0 16,-3-5-1-16,-6-2 0 16,-2-6-2-16,-2 5-1 15,-9-6-7-15,13 10-27 16,-8 2-1-16,4 8 0 15,0-1 12-15,9 4 26 16</inkml:trace>
  <inkml:trace contextRef="#ctx0" brushRef="#br1" timeOffset="255902.8495">3845 13907 56 0,'0'0'37'16,"-13"34"1"-16,15 11-34 15,-2 8 2-15,9 19-2 16,-3 4 0-16,6 12-2 16,0-4-1-16,5-4-1 15,-5-5-1-15,2-12-3 16,4-5-4-16,-11-20-29 15,9-13 0-15,-1-20-2 16,0-8 14-16,-4-18 25 16</inkml:trace>
  <inkml:trace contextRef="#ctx0" brushRef="#br1" timeOffset="256121.2499">4129 13877 69 0,'-3'14'38'16,"5"20"0"-16,-10 16-35 15,13 18-1-15,1 5 0 16,3 13 0-16,2 1-2 16,4 0 0-16,0-5-3 15,-2-15-5-15,10-4-27 16,-8-17-3-16,1-11 0 15,-3-18 7-15,-2-12 31 0</inkml:trace>
  <inkml:trace contextRef="#ctx0" brushRef="#br1" timeOffset="256495.6505">4325 13964 52 0,'-1'-15'36'15,"4"3"-2"-15,8-3-25 16,9 0-9-16,5 8 4 16,10-5-2-16,4 5 3 15,1 0-3-15,3 6 1 16,-6-3 0-16,-2 8 0 15,-13 3-1-15,-8 9 0 16,-9 8 0-16,-6 5-2 0,-11 8 1 16,-3 3-1-16,-6 6 0 15,2 1 0-15,-2 3 0 16,9 0-1-16,2-6 1 15,6-2 0-15,8-4-1 16,5-5 0-16,5-3-2 16,1-10-2-16,10 11-15 15,-4-21-18-15,-1 4 0 16,-4-9 0-16,-2 0 24 15</inkml:trace>
  <inkml:trace contextRef="#ctx0" brushRef="#br1" timeOffset="256714.0509">4696 14649 48 0,'0'14'36'16,"0"-14"0"-16,6 14-28 16,-6-14-1-16,0 0 0 15,0 0-1-15,12 7-3 16,-12-7 0-16,0 0-1 15,6-11-2-15,-6 0-5 16,0 11-32-16,4-21-1 16,-4 21-1-16,-11-22 3 15,5 9 36-15</inkml:trace>
  <inkml:trace contextRef="#ctx0" brushRef="#br1" timeOffset="257837.2529">5725 13915 43 0,'-4'-10'36'0,"4"10"1"16,-4 21-25-16,3 6-6 15,11 22-1-15,-4 9 0 16,8 14-2-16,-4 6 0 15,4 7-3-15,-1-3 1 16,-2-6-1-16,-2-5 0 16,-2-13-3-16,3-8-2 0,-9-29-13 15,4 1-19-15,-5-22 1 16,0 0-1-16,-4-15 23 15,-4-13 14-15</inkml:trace>
  <inkml:trace contextRef="#ctx0" brushRef="#br1" timeOffset="258710.8544">5549 14339 48 0,'23'-11'36'15,"8"-5"-1"-15,11 3-30 0,-1-10 1 16,11 11-1-16,-2-4 0 15,5 11-2-15,-4 6-2 16,2 14 0-16,-7 1 1 16,-1 7-1-1,-5 6 1-15,-4 7-1 0,-8 3 0 16,-6 6 0-16,-7 0 0 15,-7-2 1-15,-4-6-2 16,-4 0 1-16,-4-8 1 16,-3-10-1-16,7-19 0 15,-19 4-1-15,6-19 0 16,4-12-1-16,0-4 1 15,3-8 0-15,5-6-3 0,4 3 1 16,10 4 1-16,4 6-2 16,9 13 2-16,6 6 0 15,7 7 0 1,3 3 0-16,4 9 0 0,2 2 1 15,-1-1 0-15,2-7 1 16,-5-10-1-16,0-3 1 16,-4-7-1-16,-2-4 0 15,-7-5 1-15,-6-4 0 16,-8-1-1-16,-4 8 1 15,-11 1 0-15,-6 5-1 16,-8 7 0-16,-4 9 1 16,-6 7-1-16,-1 13 0 0,-2 10 0 15,1 6 1 1,5 14-2-16,5 8 2 15,8 4-1-15,10 0 1 16,7 1-1-16,10-4 1 0,8-7-1 16,8-11 1-16,4-14-1 15,7-6 1-15,-1-17 0 16,2-10-1-16,-1-12 0 15,-2-11 1-15,-4-7 0 16,-5-7 0-16,-5-1 0 16,-7-4-1-16,-10-3 0 15,-5 8 1-15,-9 6 0 16,-4 3-1-16,-8 7 1 15,-3 10-1-15,-3 8 0 16,-1 14 1-16,0 13-1 16,1 12 1-16,2 9-1 15,6 6 1-15,6 12-1 0,6 6 1 16,7-2 0-16,6-7-1 15,5-6 1-15,6-9-1 16,2-9 1-16,4-7-1 16,0-15-1-16,-3-12-2 15,3-2-4-15,-14-16-28 16,9 1-4-16,-9-11 0 15,2 1-1-15,-10-4 32 16</inkml:trace>
  <inkml:trace contextRef="#ctx0" brushRef="#br1" timeOffset="259007.2549">7484 13777 75 0,'30'35'39'16,"8"15"1"-16,-8 1-31 15,6 18-3-15,-10 0 0 16,-2 7-2-16,-11 1-2 15,-4-5-1-15,-9 4 0 16,-9-5-1-16,-7-4-1 16,-7-5 0-16,-1-3-4 15,-10-14-8-15,6 2-27 16,-7-10 0-16,7-12 1 15,-1-18-1-15,11-4 37 16</inkml:trace>
  <inkml:trace contextRef="#ctx0" brushRef="#br1" timeOffset="259319.2555">7752 13744 74 0,'31'21'40'16,"-1"2"0"-16,26 11-31 0,-13 4-1 15,10 11-2-15,-6 5 0 16,1 10-3-16,-9 9-1 15,-9 2 0-15,-11 2-2 16,-12 0 1-16,-12 7-1 16,-14-3 0-16,-12 10-4 15,-18-14-24-15,-2 4-12 16,-14-12-1-16,3-5 0 15,-9-15 5-15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2:16:28.4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8968 12011 61 0,'6'15'35'0,"10"-2"-1"0,7-3-34 15,15 0 2-15,16-3 0 16,15-4 1-16,10-6 1 15,18-2-1-15,12-6 1 16,14 1-1-16,5-7 1 16,7 6-2-16,3-3 1 15,4 0 0-15,2 5-2 16,0 5 0-16,-1 0 1 15,-3 4-1-15,-1 0 0 16,0 1 1-16,-6 7-1 16,1 0-1-16,-11-2 1 15,-6 2 1-15,-12-2-2 16,-4 3 1-16,-13 5 0 0,-10-3 0 15,-11-2 0-15,-13 1 0 16,-9-1-1-16,-8-6 0 16,-9 6 0-16,-13-13-3 15,-15 4-2-15,3-13-6 16,-3 13-27-16,-20-28-1 15,-2 8-1-15,-10-6 1 16,-1-6 35-16</inkml:trace>
  <inkml:trace contextRef="#ctx0" brushRef="#br0" timeOffset="421.2007">10279 10986 67 0,'0'0'34'15,"0"0"1"1,0 0-33-16,7 16 1 15,0 15 0-15,-4 6-1 16,3 11 0-16,-2 5 0 0,2 8-1 16,-3-2 0-16,1-1 0 15,0-2-2-15,-2-8 0 16,3-7 0-16,-4-12-4 15,11 3-8-15,-12-15-23 16,11-8 1-16,0-11-1 16,5-8 12-16,4-9 24 15</inkml:trace>
  <inkml:trace contextRef="#ctx0" brushRef="#br0" timeOffset="655.2011">10708 11278 74 0,'2'23'35'16,"-2"6"1"-16,-4-7-34 16,1 5-2-16,1 4 0 15,-2 2 1-15,1 1-1 16,-3 1-1-16,3-6 0 15,-2-7-4-15,9 0 0 16,-4-22-14-16,0 0-16 16,13 2-1-16,7-19 2 15,8-3 23-15,3-12 11 16</inkml:trace>
  <inkml:trace contextRef="#ctx0" brushRef="#br0" timeOffset="998.4017">11112 11266 71 0,'-23'13'35'0,"-2"3"-3"16,-2-4-33-16,1 4 1 15,5 3 0-15,2-2 0 16,7-4 0-16,7 0 1 15,10-1-1-15,7 4 0 16,2-2 0-16,5 3 0 16,-2 0 1-16,2-1 0 0,-4 1-1 15,-3 1 0 1,-6-2 2-16,-3 1-1 15,-6-4 0-15,-2-2 0 16,5-11 0-16,-17 13-1 0,17-13-2 16,-18 4-2-16,18-4-7 15,-11-5-23-15,12-7 0 16,3-5-2-16,6-6 12 15,2-5 24-15</inkml:trace>
  <inkml:trace contextRef="#ctx0" brushRef="#br0" timeOffset="1232.4021">11587 11110 82 0,'26'-2'36'0,"-10"3"0"0,-14 11-36 16,7 12 0-16,-2 13 0 15,-7 10 0-15,-5 9 0 16,-1 5 0-16,-1 3-2 16,-1 4 0-16,-1-12-4 15,9 0-5-15,-14-20-22 16,9-10-3-16,5-26 0 15,-11 6 9-15,5-18 27 16</inkml:trace>
  <inkml:trace contextRef="#ctx0" brushRef="#br0" timeOffset="1404.0024">11480 11393 85 0,'33'12'36'16,"16"11"-10"-16,9-12-25 15,14 0-2-15,11-1-9 16,-2-14-25-16,2-10 0 15,-8-13-1-15,-6-16 6 16,-13-14 30-16</inkml:trace>
  <inkml:trace contextRef="#ctx0" brushRef="#br0" timeOffset="3151.2055">9456 8802 58 0,'26'0'34'0,"5"-9"0"16,8-3-31-16,8-5-4 16,9 2 2-16,14 2 0 0,0-2 0 15,10 3 0-15,0 0 0 16,7 6 1-16,6 0-1 15,3 8 1-15,4-3 0 16,6 4 0-16,4-3 0 16,5 0 0-16,-1 1 0 15,8 3 0-15,-4-4 0 16,5-3 0-16,1-1-1 15,0 4 1-15,-2-1-1 16,3 2 0-16,-2-2-1 16,0-2 1-16,0-2 0 15,2 5-1-15,-5 2 0 16,-3 1 0-16,-4-2 1 0,-3 1-1 15,-6 3 0-15,-5 1 0 16,-3 4-1-16,-3-3 1 16,-3 0 0-16,-3 2 0 15,2-3 0-15,-2 3 0 16,-1-3 1-16,2-3-1 15,-2-4 0-15,-2 3 1 16,0-3 0-16,1 1-1 16,0-1 1-16,3 2 0 15,-2-3-1-15,1 2 1 16,-3-1 0-16,0-3-1 15,-6 4 1-15,-2-5-1 16,-4 5 0-16,-7 0 1 0,-5 0-1 16,-4 0 0-1,-6 3 1-15,-6 3-1 16,-3-5 0-16,-5 5 0 15,-8-3 0-15,-5-3-1 0,-5 5-1 16,-18-5-6-16,25 0-30 16,-25 0 0-16,-22-9-2 15,-10-3 1-15,-11-3 35 16</inkml:trace>
  <inkml:trace contextRef="#ctx0" brushRef="#br0" timeOffset="3619.2063">10518 8948 65 0,'28'13'33'0,"16"-7"1"15,18-2-36-15,19-4 1 16,23 3 2-16,21 4 0 16,14-7 1-16,19 6 1 15,12-5 0-15,19 6 0 16,8-4 1-16,16 4-1 0,-1-2 0 15,10 0 0-15,-3-2-1 16,-1 3 0-16,-8-4-1 16,-5 2 0-16,-12-2 0 15,-12-2-1-15,-13-6 1 16,-19-1-1-16,-15 2-1 15,-16-5-2-15,-12 5-4 16,-29-15-22-16,-5 6-8 16,-17 0-2-16,-13 2 1 15,-7-8 30-15</inkml:trace>
  <inkml:trace contextRef="#ctx0" brushRef="#br0" timeOffset="5288.4093">12158 7611 39 0,'0'0'31'0,"-24"3"1"16,0 12-31-16,-7 8-2 15,-6 7 4-15,1 12-2 16,-4 6 1-16,3 10-1 16,3 4 1-16,8 5-1 15,7-3 0-15,13 0 1 0,9-4-1 16,8-5 1-16,7-8-2 15,7-3 1-15,2-11-1 16,3-7-1-16,2-5-3 16,-4-16-9-16,5-3-19 15,-1-3-1-15,-5-10 0 16,-1-6 31-16,-4-8 2 15</inkml:trace>
  <inkml:trace contextRef="#ctx0" brushRef="#br0" timeOffset="5600.4098">12414 7775 63 0,'0'0'36'0,"-8"23"-2"16,8-6-34-16,0 8 1 15,4 6-1-15,-2 7 2 16,-3 4-2-16,2 4 1 15,-1 4-1-15,0-2 0 16,0 1 0-16,-1-7-2 16,4-2-2-16,-8-16-6 0,14 0-24 15,-5-9-1 1,-4-15 0-16,22-2 19 15,-7-15 16-15</inkml:trace>
  <inkml:trace contextRef="#ctx0" brushRef="#br0" timeOffset="5787.6101">12708 7979 58 0,'13'21'35'0,"-12"0"0"16,-1 6-34-16,-1 4-1 15,0 5 0-15,2 1-3 16,-7-10-6-16,11 2-25 15,-5-11-1-15,0-18 1 16,11 0 21-16,0-20 13 16</inkml:trace>
  <inkml:trace contextRef="#ctx0" brushRef="#br0" timeOffset="6052.8106">12991 7914 56 0,'-22'23'35'0,"2"-6"-1"16,0 4-35-16,1 6 2 15,8 1-1-15,6-4 1 16,9-1-1-16,12-2 1 16,11-3-2-16,6-5 2 15,5-2-1-15,-3-6 0 16,-3 2 0-16,-9 5 1 15,-12 3-2-15,-16 1 0 0,-12 2 2 16,-11-4-5-16,0 9-6 16,-9-7-24-16,9-13 0 15,9-12-1 1,12-14 26-16,17-11 9 0</inkml:trace>
  <inkml:trace contextRef="#ctx0" brushRef="#br0" timeOffset="6286.811">13615 7732 86 0,'-7'60'37'0,"-2"-9"-11"15,-4 13-29-15,6 6-1 16,0-8-2-16,6 3-13 0,-13-19-18 16,4-11 0-16,-2-18 0 15,-1-12 32-15</inkml:trace>
  <inkml:trace contextRef="#ctx0" brushRef="#br0" timeOffset="6442.8113">13353 8021 71 0,'58'2'36'16,"6"-5"-2"-16,12-8-41 0,8 18-11 15,-2-10-18-15,-1-2-1 16,-6-3 1-16,-5-3 30 15</inkml:trace>
  <inkml:trace contextRef="#ctx0" brushRef="#br0" timeOffset="6926.4121">14541 8219 62 0,'20'11'36'0,"8"-4"-1"15,6-3-35-15,10-8 1 16,3-7 0-16,2-6-1 15,1-5 1-15,-1 0-1 16,-5-5 0-16,-6-4 0 16,-9-2 1-16,-9 1-1 15,-9 3-1-15,-10 4 1 16,-9 8 0-16,-9 6 0 15,-9 7 0-15,-10 8 0 16,-5 13-1-16,-1 11 1 0,-2 10 0 16,4 8 1-16,5 0 0 15,9 5 1 1,9-1-1-16,13-2 0 15,9-6 0-15,10-8 1 0,7-11-1 16,6-7-1-16,3-8 0 16,2-8-2-16,6-5-1 15,-6-12-4-15,15 6-20 16,-15-8-10-16,4-1 1 15,-8-4 4-15,-1 4 32 16</inkml:trace>
  <inkml:trace contextRef="#ctx0" brushRef="#br0" timeOffset="7441.213">16355 7641 58 0,'19'5'37'0,"-19"-5"-2"16,9 11-30-16,-9-11-5 15,1 21 1-15,-2-1-1 16,-4 1-1-16,0 4-1 15,-1-3-3-15,7 8-4 0,-12-8-25 16,14-2 0-16,0-6-1 16,-3-14 20-16,19 4 15 15</inkml:trace>
  <inkml:trace contextRef="#ctx0" brushRef="#br0" timeOffset="7706.4135">16781 7648 73 0,'-20'42'38'0,"1"5"-1"16,3 0-38-16,-6 12 0 15,7 1 1-15,3 0 0 16,5 3 0-16,7-4 1 0,9-3-3 16,9-11-2-16,13 4-9 15,0-19-23-15,8-13 0 16,-1-11-1-16,2-18 19 15,-3-16 18-15</inkml:trace>
  <inkml:trace contextRef="#ctx0" brushRef="#br0" timeOffset="7987.214">17198 7648 86 0,'33'49'39'16,"-1"0"0"-16,2 10-41 16,4 4 2-16,2 4 0 15,-9-2 0-15,-8 0 1 16,-6-6-2-16,-9-5 0 15,-5-8-3-15,-15-17-4 16,11-2-28-16,-15-16-2 16,3-9 0-16,1-15 2 15,7-10 36-15</inkml:trace>
  <inkml:trace contextRef="#ctx0" brushRef="#br0" timeOffset="8361.6147">18208 7653 90 0,'7'20'37'16,"-7"-20"-12"-16,4 23-29 15,2 1 2-15,0-7-4 16,5 10-10-16,-6-13-21 15,-5-14 2-15,17 12-1 16,-5-15 21-16,6-6 15 16</inkml:trace>
  <inkml:trace contextRef="#ctx0" brushRef="#br0" timeOffset="8626.8151">18647 7656 75 0,'-35'37'38'0,"-2"0"-2"15,8-2-39-15,-2 5 2 16,13 2 1-16,2 2 0 15,6 1-1-15,9 0-1 16,7-7-2-16,14 2-3 16,-7-18-14-16,15 5-14 15,6-6 0-15,3-15 0 16,3-5 31-16</inkml:trace>
  <inkml:trace contextRef="#ctx0" brushRef="#br0" timeOffset="8892.0156">18973 7669 94 0,'33'60'40'0,"7"7"0"16,2 0-41-16,-5 11 1 0,6-3-1 16,-11-2 1-16,-6-9-2 15,-7-7 1 1,-5-8-3-16,-13-22-3 15,4 1-21-15,-19-27-10 0,0-10-1 16,-8-14 0-16,-2-13 26 16</inkml:trace>
  <inkml:trace contextRef="#ctx0" brushRef="#br0" timeOffset="9282.0163">19396 7466 91 0,'72'45'40'16,"-4"-1"0"-16,-1 11-41 15,4 10 2-15,1 7 0 16,-18-2 0-16,-8 4 0 15,-12 3 0-15,-11 0 0 16,-12 1-2-16,-9-6 2 16,-9-6 0-16,-6-1-2 15,-8-1 0-15,-5-9 0 16,3 7-6-16,-17-11-28 0,8 3-3 15,-6-8-1-15,4-1-1 16,-3-7 26-16</inkml:trace>
  <inkml:trace contextRef="#ctx0" brushRef="#br0" timeOffset="10873.2191">12724 12130 39 0,'28'12'28'0,"-17"-3"-8"15,3-9-22-15,3 1 3 16,2-4-1-16,0 5 2 16,-1-6-1-16,7 5 3 0,2-7 0 15,11 10 2-15,-1-8 0 16,17 13 1-16,-1-12 1 15,15 10-1 1,-1-7 0-16,14 5-2 0,-6-4-1 16,7 4 0-16,-6-7-2 15,1 1 0-15,-8-4-1 16,0 2 0-16,-7 0-1 15,-1 0 0-15,0 0 0 16,-2-3-1-16,0 3 0 16,-3-2-2-16,4 9-5 15,-16-9-24-15,3 3-4 16,-13-2-1-16,-9-3 0 0,-12-4 36 15</inkml:trace>
  <inkml:trace contextRef="#ctx0" brushRef="#br0" timeOffset="11294.4198">13190 11205 72 0,'-11'-7'35'0,"-6"-3"-1"0,-10 4-36 16,-6-4 1-16,-2 2 1 16,-9-2 0-16,-4 3-1 15,3 5 2-15,3 6 0 16,12 7 0-16,7 7 1 15,15 20-1-15,16 10 0 16,16 16 1-16,14 10 0 16,8 8-2-16,2 4 1 15,1 4-1-15,-3-10-2 16,-8-11 0-16,-3-4-9 15,-21-25-24-15,-5-21-1 16,-9-19 0-16,-8-35 10 0,-2-13 26 16</inkml:trace>
  <inkml:trace contextRef="#ctx0" brushRef="#br0" timeOffset="11637.6204">12832 11562 87 0,'27'23'38'0,"5"-10"0"16,-8-12-40-16,13-3 1 15,7-5 1-15,0-4 0 0,0-6-1 16,1-1 2-16,-6-2-2 15,-1 3 1 1,-7 6 0-16,1 3 0 16,-5 8 1-16,-5 5-1 0,-5 12 0 15,-5 6 0-15,-1 7 1 16,-2 5-2-16,-1 0 2 15,-2-1-3-15,2 0-1 16,-6-15-8-16,10-2-26 16,-12-17 0-16,15-3 0 15,-10-19 4-15,1-6 33 16</inkml:trace>
  <inkml:trace contextRef="#ctx0" brushRef="#br0" timeOffset="12090.0212">13488 11517 79 0,'13'25'37'15,"-3"-2"-1"-15,3 4-35 16,-1-4-1-16,1-3 1 16,-2-8 0-16,-11-12-2 15,11 2-1-15,-10-13 2 16,1-8-2-16,-3-9 0 15,4-1-2-15,-1-10 0 16,10 4-2-16,-1-6 2 16,11 11-2-16,0-2 1 15,11 10 2-15,0-1 0 16,4 12 1-16,-2 3 2 15,-4 4 2-15,-5 7 1 16,-10-3 1-16,-5 9 0 0,-11-9 0 16,-14 26 1-16,-6-12-1 15,-1 6 0-15,-2-3 0 16,4 7-2-16,1-4 0 15,10 6 0-15,7-6-2 16,8 2 1-16,5-2-1 16,2-1 0-16,-1 0 0 15,-2 0 0-15,-2-1 0 16,-8-1-1-16,-2-1-1 15,-10-8-4-15,7 8-16 16,-8-16-13-16,12 0 0 16,-20-27-1-16,20-4 22 15</inkml:trace>
  <inkml:trace contextRef="#ctx0" brushRef="#br0" timeOffset="12308.4216">14160 10887 87 0,'6'53'38'0,"3"13"0"16,-3 7-38-16,0 10 1 15,4 1-2-15,-4-5 0 16,-2-1 0-16,-4-13-2 15,4 1-4-15,-13-27-20 16,5-8-10-16,-5-16 0 16,9-15 1-16,-23-3 23 15</inkml:trace>
  <inkml:trace contextRef="#ctx0" brushRef="#br0" timeOffset="12495.6219">14033 11188 102 0,'98'8'38'0,"3"-14"-15"16,-2-7-44-16,17 12-18 15,-9-11 1-15,-13-4-1 16,-14-6 14-16,-9-7 25 15</inkml:trace>
  <inkml:trace contextRef="#ctx0" brushRef="#br0" timeOffset="13556.4238">12861 13709 32 0,'-15'-6'31'0,"15"6"-1"16,8-11-26-16,9-1 0 15,19 2 1-15,4-8 1 16,18 7 1-16,8-7-1 15,25 9 1-15,6-3 0 16,25 10-1-16,10-3-1 16,16 10-1-16,9 0-1 0,14 4 1 15,4 0-2-15,2 1-1 16,-3-6 1-16,-2 1-1 15,-6-5 0 1,-3-3 0-16,-11-5 0 0,-10-1-1 16,-9-7 2-16,-12 3-1 15,-11 2-1-15,-11 0 0 16,-15 5 1-16,-9 3-2 15,-12 3 1-15,-11 1 1 16,-12 8-2-16,-8-1 1 16,-10 1-1-16,-7-2 1 15,-15-7-2-15,0 0-1 16,2 20-8-16,-21-24-27 0,-3-1-1 15,-11-8 0 1,-1-2 0-16,-12-9 39 16</inkml:trace>
  <inkml:trace contextRef="#ctx0" brushRef="#br0" timeOffset="14227.225">13295 13886 71 0,'6'22'37'0,"-1"-6"-2"15,2 8-33-15,-1 3-2 0,4 11 0 16,2 8 0-16,-2 3 0 15,1 2-1 1,-3 0 1-16,1-3-2 16,-5-9-1-16,4 2-4 0,-10-27-10 15,9 1-17-15,-7-15-1 16,0 0-1-16,6-27 27 15,-7-2 9-15</inkml:trace>
  <inkml:trace contextRef="#ctx0" brushRef="#br0" timeOffset="14664.0257">13234 14094 51 0,'0'0'32'16,"0"0"1"-16,13-6-32 15,8-1-2-15,7-3 1 16,7 0 1-16,2 0 0 0,1-1 0 15,0 4 0-15,-3-1 0 16,-3 5 1-16,-8 7 0 16,-1 10 1-16,-8 5-1 15,1 9 1-15,-5 2 0 16,1 5-1-16,-3 0 1 15,0 2-1-15,-4-4-1 16,3-3 1-16,-5-9-1 16,2-6 0-16,-5-15-1 15,0 0 1-15,16 3-1 16,-7-17 0-16,3-5 1 15,2-7-2-15,4 1 2 16,0 1-1-16,0 3 0 0,2 4-1 16,-3 7 2-16,-1 8-2 15,-3 13 1-15,-4 5 0 16,-1 8-2-16,-3 0 1 15,1 5-4-15,-7-14-14 16,6 3-16-16,-5-18 0 16,12 7-1-16,-3-22 21 15,3-10 15-15</inkml:trace>
  <inkml:trace contextRef="#ctx0" brushRef="#br0" timeOffset="14866.8261">14053 14135 76 0,'5'28'38'16,"-5"-4"-1"-16,2 5-34 16,-2-2-3-16,1 0-1 0,2 3-2 15,-11-14-11-15,6 2-21 16,2-18-2-16,-12 9 0 15,6-24 11-15,1-7 26 16</inkml:trace>
  <inkml:trace contextRef="#ctx0" brushRef="#br0" timeOffset="15116.4265">14187 14150 80 0,'20'28'37'0,"-7"-8"1"0,-1 3-38 16,2 0 1-16,-2-2 0 15,-2-9-1-15,-6 0 0 16,-4-12 0-16,0 0-1 16,0 0-1-16,8-26-1 15,0 5-1-15,1-9-3 16,14 7-6-16,-8-19-6 15,21 19-8-15,-5-7-8 16,12 7-1-16,-1 6 27 16</inkml:trace>
  <inkml:trace contextRef="#ctx0" brushRef="#br0" timeOffset="15506.4272">14812 13979 46 0,'0'0'34'0,"-22"-4"0"15,4 12-27-15,-13-4-2 16,1 13-1-16,-8 2-1 15,0 11-1-15,-1 6-1 16,5 0 0-16,4-2 1 16,8 2-2-16,9-5 1 15,9-5-1-15,12-12 0 16,10-11 0-16,9-17-1 15,5-9 1-15,5-5-1 16,1-13 0-16,1-7 0 16,-2-7 1-16,-4-3-1 0,-5 4 2 15,-5 6-1-15,-5 6 1 16,-5 7 0-16,-4 15 1 15,-1 9 0 1,-8 11 0-16,7 26 0 0,-4 7 0 16,-5 6 0-16,2 8-1 15,0 7 1-15,2-2-2 16,0 4-2-16,-1-11-6 15,10-5-27-15,-6-6-2 16,0-10 0-16,-4-8 4 16,-1-16 33-16</inkml:trace>
  <inkml:trace contextRef="#ctx0" brushRef="#br0" timeOffset="15912.0279">13054 15162 62 0,'-22'-4'35'15,"11"3"1"-15,-3-1-31 16,14 2-2-16,30 14 1 15,12 1 1-15,10-7-1 0,19 5-1 16,11-7 1-16,12 0-1 16,6-8-1-16,4 0-1 15,-4-3-1-15,-6-3 0 16,-10-2-1-16,-16 0-2 15,-8 9-3-15,-21-11-5 16,-1 11-26-16,-22-3-1 16,-16 4 0-16,0 0 6 15,-17-5 32-15</inkml:trace>
  <inkml:trace contextRef="#ctx0" brushRef="#br0" timeOffset="16333.2287">12974 14543 75 0,'-6'-23'35'0,"-8"-7"-6"0,-4 4-31 16,-2 8 1-16,3 1 1 15,-3 4 0 1,0 0 0-16,3 7 0 16,4 9 1-16,4 10 0 0,7 14 0 15,2 9 0-15,3 14-1 16,2 3 2-16,-1 7-3 15,-1-3 2-15,1-1-2 16,0-6 1-16,-3-12-3 16,5-6-3-16,-6-32-14 15,0 0-16-15,0 0 2 16,5-19-1-16,-5-13 29 15</inkml:trace>
  <inkml:trace contextRef="#ctx0" brushRef="#br0" timeOffset="16614.0291">12797 14701 64 0,'19'7'34'16,"7"-6"0"-16,2-6-34 15,7 2 0-15,3-3-1 16,1-4 1-16,-1 0-1 15,-4 2 1-15,-1 3 0 16,-6 5-1-16,-6 10 2 16,-5 2-2-16,-4 7 2 15,-2 7-2-15,-3 0 2 16,-1 6-2-16,-1 2 1 15,-4-7-3-15,7 1-8 16,-11-14-21-16,3-14-3 0,0 0 2 16,11-17 19-16,-5-7 14 15</inkml:trace>
  <inkml:trace contextRef="#ctx0" brushRef="#br0" timeOffset="16863.6296">13340 14724 66 0,'8'24'37'0,"2"3"-1"15,-5-9-29-15,-1 0-7 16,1-1 1-16,1-3-1 16,-6-14 1-16,0 0-1 15,10-11 0-15,-4-10 0 0,2-3-1 16,1-5 1-16,5 1-2 15,-1-4 0 1,5 10-3-16,-5-4 1 16,8 17-6-16,-12-8-9 0,9 17-16 15,-2-2 0-15,1 2 1 16,1-3 34-16</inkml:trace>
  <inkml:trace contextRef="#ctx0" brushRef="#br0" timeOffset="17222.4302">13762 14566 51 0,'-5'15'32'16,"-6"-7"0"-16,-3-3-29 15,-6 5-3-15,-2 2 0 16,-2-1 1-16,-4 0 0 0,-2-2-1 15,1-1 1-15,1 0 0 16,2 1 1-16,11 0-1 16,1 1 3-16,13 3-3 15,1-13 2-15,24 25-2 16,3-14 1-16,9 2-1 15,1-3 0-15,4-2-1 16,-1-3 1-16,-5-1-1 16,-4-1-1-16,-12 1 0 15,-19-4 0-15,0 0 0 16,0 0-3-16,-28 6-2 15,6 6-6-15,-13-15-15 16,4 5-7-16,3-4 1 0,4-2 15 16,8-1 18-16</inkml:trace>
  <inkml:trace contextRef="#ctx0" brushRef="#br0" timeOffset="17440.8306">13931 14450 72 0,'16'13'36'16,"1"10"-1"-16,-8 2-34 16,0 1-1-16,1 6-1 0,-2-1-2 15,2 5-1-15,-9-15-10 16,10 2-21-16,-7-8 0 15,-4-15-1 1,0 0 21-16,0 0 15 0</inkml:trace>
  <inkml:trace contextRef="#ctx0" brushRef="#br0" timeOffset="17596.8309">13911 14679 66 0,'27'11'32'0,"11"-7"-6"16,13 2-58-16,10 2-3 0,10-1 1 15,3 4 12 1,-2 5 22-16</inkml:trace>
  <inkml:trace contextRef="#ctx0" brushRef="#br0" timeOffset="21902.4384">12955 15912 69 0,'47'-9'36'16,"11"-2"-1"-16,27-4-32 15,7-3-3-15,24 1 2 16,15 0-1-16,11 5 1 15,10-4 1-15,9 5 1 16,0-4-1-16,4 9 0 16,-4 3-1-16,-2-5 0 15,-7 1 0-15,-3 0-1 0,-12-4 1 16,-6-1-3-16,-12-3 1 15,-11 2 1 1,-13 0-1-16,-16 2 0 16,-14-5-1-16,-16 6 0 0,-13 5 1 15,-14 3-1-15,-22 2 1 16,-3 13-1-16,-20-4-1 15,-15 4 1-15,-14 11 0 16,-12-4-1-16,-14 3 1 16,-16 5-1-16,-11-4 1 15,-13-3-1-15,-11-1 2 16,-11 0 0-16,-12-9-1 15,-8-2 1-15,-10-3-1 16,-4-7 1-16,-1 1 0 16,2-6 0-16,10-2-1 15,13-5 0-15,18 1 1 16,20 0-1-16,27 4 1 0,26-3 0 15,26-1 1-15,33 12 0 16,17-8 0-16,32 7 0 16,29-1 0-16,24 3 2 15,23-1-2-15,24 4 1 16,14-1 0-16,13 1-1 15,8-3 2-15,-2 4-3 16,-2 2 1-16,-11-6 0 16,-11-5 0-16,-16-3-1 15,-15 1-1-15,-20-9-1 16,-18 6-3-16,-27-19-13 15,-17 6-20-15,-24-1 1 16,-22 6-3-16,-24-2 13 0,-15-1 27 16</inkml:trace>
  <inkml:trace contextRef="#ctx0" brushRef="#br0" timeOffset="23493.6412">11814 15963 24 0,'0'0'32'0,"-12"-10"0"16,-5 18-21-16,-7-11-7 15,-3 7-1-15,-8-4 1 16,3 8-1-16,-5 2-1 0,4 4 0 16,1 0-1-16,8 4 0 15,8 3 0-15,13 3 0 16,11 5 0-16,11 4 1 15,8-1-1 1,7 3 1-16,-1-7-1 0,2 3 0 16,-6-3 1-16,-6-1 0 15,-11-10 0-15,-9 2-2 16,-12-5 3-16,-6-5-4 15,-5 1 3-15,-5-7-4 16,1-3-2-16,-4-8-2 16,13 8-10-16,-8-17-18 15,12-1-2-15,4 0 2 0,5-4 28 16,7-1 6-16</inkml:trace>
  <inkml:trace contextRef="#ctx0" brushRef="#br0" timeOffset="23836.8418">11825 16199 45 0,'33'-9'32'16,"-1"6"-15"-16,-2-16-12 16,8 11 0-16,-6-15-1 15,-2 9-3-15,-8-11 1 16,-3 7-1-16,-12 0 1 15,-3 4 0-15,-10 2 0 16,6 12 0-16,-26-13 0 16,8 14 0-16,-4 6 0 15,2 9 0-15,-2 5 0 16,4 7-1-16,3 3 0 0,7 3 1 15,4 1-2-15,5 3 1 16,7-8-1-16,3-5-2 16,6-1 0-16,0-11-1 15,10-4-3-15,-9-20-11 16,12 6-16-16,-3-10-2 15,5 2 1-15,0-15 32 16,2-5 2-16</inkml:trace>
  <inkml:trace contextRef="#ctx0" brushRef="#br0" timeOffset="25256.4443">12406 16018 25 0,'-17'2'32'16,"-2"2"-1"-16,-3-5-21 15,0 13-5-15,-5-4-1 16,7 9 0-16,-3-1-2 15,6 12 1-15,5-4-1 16,7 10 1-16,2-2-2 16,7 1 1-16,3-5-1 15,7-3 1-15,-1-6-1 16,7-8 0-16,-1-7 0 15,5-9 0-15,-1-3 0 16,2-4-1-16,-1-1 0 16,-4-10 0-16,-1 0 0 15,-5-2-1-15,-3-1 2 0,-6 3-2 16,-4 1 1-16,-2-1-1 15,-3 3 1 1,0 8-1-16,0 1 1 16,4 11 0-16,0 0 0 0,-9-13 0 15,9 13 0-15,0 0 0 16,0 0 0-16,0 0 0 15,0 0 0-15,0 0 0 16,0 0 1-16,0 0-2 16,0 0 3-16,0 0-2 15,0 0 0-15,0 0 1 16,0 0 0-16,0 0-1 15,0 0 1-15,0 0-1 16,0 0 0-16,0 0 1 16,0 0-1-16,0 0 1 15,0 0-1-15,0 0 1 16,0 0-1-16,0 0 0 0,0 0 1 15,0 0-1-15,0 0 0 16,0 0 1-16,0 0-2 16,0 0 1-16,0 0 0 15,-6 13 0-15,6-13-1 16,-13 15 1-16,3-4 0 15,0 6 1-15,-2-5-1 16,-1 3 0-16,2 7 0 16,1 2 0-16,6 0 0 15,4 1 1-15,6-2 0 16,8-6-1-16,5 5 1 15,6-3 0-15,0-8-1 0,2-6 1 16,0-5 0-16,-1-7-1 16,-3-7 0-16,-4-13-1 15,-5-3 1-15,-4-3-1 16,-6-3 1-16,-5-1-1 15,-4 4 0-15,-6 3-1 16,-3 5 2-16,-7 12-1 16,0 2 1-16,-1 3-1 15,4 7 0-15,5 2 1 16,13-1 0-16,0 0 0 15,0 0 0-15,29 10 0 16,1-8 0-16,7 2 1 16,3 2 0-16,2 4 1 0,-2 0-2 15,-2 3 2-15,-8 9-2 16,-4-4 1-16,-9 7 0 15,-5 0 0 1,-7-3 0-16,-4-5-1 0,-3-2 0 16,-2-4 0-16,4-11 0 15,-5-18-1-15,9-3 0 16,5-5 0-16,4-5 2 15,4 2-2-15,5-1 0 16,4 3 1-16,2 10 0 16,0 9-1-16,1 5 1 15,-2 8 0-15,0 4-1 16,1 0 2-16,5 1-1 0,0-1 0 15,5-3 0 1,3-5 1-16,2-7-1 16,5-5 1-16,0-4-1 15,-2-4 0-15,-7-2 1 0,-6-1 0 16,-9 4-1-16,-9-2 1 15,-13 6 0-15,-9 2-2 16,-9 6 1-16,-6 4-1 16,-3 6 1-16,1 7 0 15,2 0-1-15,5 10 1 16,8-2 0-16,11 3 1 15,10 0 0-15,10-6-1 16,11-6 1-16,10-12-1 16,8-11 1-16,7-11-2 15,5-12 1-15,-5-12-1 16,-5-12 0-16,-8 0 0 15,-11-2 2-15,-8 6-1 0,-14 11 0 16,-7 14 1-16,-9 20 1 16,-3 26-1-16,-2 22-1 15,2 11-3-15,7 22-6 16,-10-4-26-16,10 5-1 15,-6-13-1-15,-7-13 10 16,-15-27 27-16</inkml:trace>
  <inkml:trace contextRef="#ctx0" brushRef="#br0" timeOffset="25786.8453">4643 15237 65 0,'26'17'37'15,"8"-5"0"-15,10-7-37 16,11-3 1-16,10-9 1 15,7 0 0-15,5-5 0 16,8-5-1-16,2-5 0 16,-3 0-1-16,-7 8-1 15,-10-3-5-15,0 23-18 16,-23-4-14-16,-13 8 1 0,-19 6 0 15,-11 7 33-15</inkml:trace>
  <inkml:trace contextRef="#ctx0" brushRef="#br0" timeOffset="26161.2459">4914 15774 50 0,'-31'-7'34'0,"-2"-3"0"15,0 0-34-15,3 7 0 16,8 3 1-16,3-2 1 16,4 13 0-16,7 10-1 15,5 12 0-15,4 7 0 16,6 9 1-16,-4 10-1 15,7 3 1-15,1 3-2 16,1 2 0-16,-1-9 2 16,0-4-3-16,0 1-3 15,-10-24-16-15,7-7-15 0,-11-12-1 16,3-12 1-16,-24-11 34 15</inkml:trace>
  <inkml:trace contextRef="#ctx0" brushRef="#br0" timeOffset="26473.2465">4624 16048 51 0,'38'1'37'15,"3"-7"-1"-15,7 5-32 16,1-9-3-16,7-2 0 15,2-12 0-15,-8 7-1 16,0 5 0-16,-4 3-1 16,-5 8 1-16,-6 5 0 15,-4 8 0-15,-3 6 0 16,-6 9 1-16,-4 9-1 0,3 1 1 15,-1-1 0-15,-1-1-2 16,-2-6 0-16,3-1-4 16,-7-26-15-16,2 2-15 15,7-19-2-15,-8-11 4 16,-1-5 33-16</inkml:trace>
  <inkml:trace contextRef="#ctx0" brushRef="#br0" timeOffset="26941.2473">5667 15935 63 0,'13'39'37'0,"-7"-6"0"0,-3-6-31 16,-1-3-6-16,-4-3 0 15,-6 2 0-15,8-23 0 16,-27 15 0-16,6-13 0 15,-3-8 0-15,-3-7-1 16,1-5 0-16,2-2 0 16,8-8-1-16,0 2-1 15,14-1 1-15,7-2-2 16,13 3 1-16,6-1 0 15,18 10 1-15,3-3-1 16,11 3 1-16,3 4 0 16,1 6 2-16,-3-2 0 15,-6 8 0-15,-3 2 1 0,-14 1 0 16,-6 4 1-16,-12 3 0 15,-9 7 1 1,-9-1-2-16,-3 9 1 16,-2-1 0-16,0 6-1 0,4-1 1 15,3 6-1-15,5 5-1 16,6 0 1-16,3-2-1 15,2 0 1-15,-2-2-2 16,-5-3 1-16,-5 2-3 16,-13-9 0-16,0-3 0 15,-21-17-16-15,1 0-16 16,-3-11-1-16,1-9 3 0,1-17 33 15</inkml:trace>
  <inkml:trace contextRef="#ctx0" brushRef="#br0" timeOffset="27128.4476">6124 15787 69 0,'24'21'37'16,"-3"6"0"-16,11 10-35 15,-14 7-2-15,0 7-2 16,1 7-3-16,-12-4-3 15,9 6-20-15,-16-12-9 16,-4-14 1-16,-8-9 8 16,-3-13 28-16</inkml:trace>
  <inkml:trace contextRef="#ctx0" brushRef="#br0" timeOffset="27268.8479">6152 16012 72 0,'33'-12'38'15,"21"-2"-2"-15,-1-3-36 16,23-18-21-16,27-1-15 15,8-8 0-15,3-6-3 16,0-13 26-16</inkml:trace>
  <inkml:trace contextRef="#ctx0" brushRef="#br0" timeOffset="27705.6486">5146 12785 2 0,'48'-12'23'0,"13"0"-7"16,-14-12-29-16,-3-21-10 15,8 12 19-15,-24-18 4 16</inkml:trace>
  <inkml:trace contextRef="#ctx0" brushRef="#br0" timeOffset="28251.6496">4538 12307 45 0,'-33'-1'33'16,"11"1"-1"-16,22 0-28 15,0 0 0-15,18-3 0 16,16-5-1-16,18 2 1 15,12-6-2-15,14 0 0 16,4-5 0-16,7-2 0 16,-6 1 0-16,-5 6-1 15,-15-2 0-15,-10 3 0 16,-14 2 0-16,-10 1 1 15,-12 2-1-15,-6 3 0 16,-11 3 0-16,0 0-1 0,1-11 1 16,-1 11-1-16,-25-6 1 15,3 6-1-15,-9 0 0 16,-8 0 1-16,-7-2-1 15,-7-1 1 1,-2 3-1-16,2 0 1 0,3-1-1 16,7 0 0-16,9-4 1 15,13-1 0-15,21 6-1 16,1-17 1-16,30 5-1 15,15-3 0-15,15-2 1 16,14 0-1-16,5 1 1 16,6 2-1-16,-3 5 0 15,-8 1 0-15,-14 2 0 0,-13 0 0 16,-15 7 0-16,-14-2-1 15,-19 1-2 1,0 0-1-16,0 0-3 16,-26 7-6-16,17 5-12 0,-13-9-11 15,6 6 0-15,0-1 4 16,16-8 32-16</inkml:trace>
  <inkml:trace contextRef="#ctx0" brushRef="#br0" timeOffset="28735.2504">4342 12893 55 0,'-1'-11'35'0,"1"11"-2"0,0 0-29 16,-10 13 0-16,7 18 0 15,-6 13-1-15,3 17-2 16,-2 13 0-16,3 8 1 15,-2 7-1-15,3 4-1 16,3-4-1-16,0-11-1 16,9-10-4-16,-9-21-4 15,15-2-11-15,-8-20-15 16,-6-25 0-16,0 0 6 15,12-23 30-15</inkml:trace>
  <inkml:trace contextRef="#ctx0" brushRef="#br0" timeOffset="29187.6512">4562 12924 63 0,'-7'-23'34'15,"-5"-6"-1"-15,-1 3-35 16,-1 2 0-16,5 2 2 0,-5 1-1 15,1 10 0-15,-2 9 1 16,0 9-1-16,1 15 2 16,-1 11-1-16,3 12 1 15,-3 14-1-15,6 10 0 16,2 4-1-16,5 5 1 15,3 1-1-15,2-4-3 16,8 4-6-16,-11-10-24 16,2-9 1-16,-3-12 0 15,-11-11 25-15,-2-9 8 16</inkml:trace>
  <inkml:trace contextRef="#ctx0" brushRef="#br0" timeOffset="29905.2525">4034 13529 68 0,'0'-12'36'15,"19"-7"-1"-15,14-3-36 16,12-7 0-16,14-4 0 16,9-3-2-16,5 3 1 15,-1 1-1-15,0 9 1 16,-9 11 0-16,-4 13 1 15,-7 13 1-15,-8 14 0 16,-3 13 2-16,-8 9 0 16,-2 4 0-16,-6-1 0 0,-2 0 1 15,-5-7-2-15,1-7 1 16,-2-14-2-16,0-15 0 15,5-20-1 1,1-20-3-16,10-8 0 0,-1-16-1 16,7-6 1-16,-3-9 0 15,3 2 2-15,-1 1-1 16,-6 13 3-16,0 11 2 15,-9 13 1-15,4 14 0 16,-4 9-1-16,4 13 1 16,-3 7-2-16,-1 10 1 15,3 2-2-15,-7 8 0 16,2-3 0-16,-4-1 0 0,-3 0 0 15,-1-5-1 1,-1-4 1-16,2-10 0 16,4-8 0-16,4-10-1 15,6-8 1-15,5-8-1 0,1-6 1 16,4-5 0-16,-1-3 0 15,-1-1 0-15,-6 3 1 16,-6 7 0-16,-11 1-1 16,-4 10 2-16,-9 17-1 15,-15-8 0-15,-5 13 1 16,-4 8-1-16,-1 4 0 15,4 6-1-15,6 5 2 16,6 1-2-16,9 1 1 16,8 4 0-16,11 2 0 15,2 2 0-15,4-2 0 16,-1-2 0-16,-4-3 0 15,-3 2 0-15,-6-9-1 0,-7-3 0 16,-8-3-3-16,-10-12-2 16,-1 6-6-16,-17-20-8 15,7-7-16-15,1-13-1 16,9-11 3-16,9-14 33 15</inkml:trace>
  <inkml:trace contextRef="#ctx0" brushRef="#br0" timeOffset="30076.8528">6023 12949 59 0,'19'3'36'15,"-4"5"-9"-15,1 20-21 16,-9 6 0-16,12 15-2 16,-1 4-2-16,4 7-1 0,2 4-3 15,-1-5-3-15,9 6-4 16,-15-18-14-16,4-3-12 15,-10-13-1 1,-10-11 6-16,-11-6 30 0</inkml:trace>
  <inkml:trace contextRef="#ctx0" brushRef="#br0" timeOffset="30232.8531">5853 13272 72 0,'27'-30'37'15,"20"-10"-2"-15,25-9-60 16,9-25-10-16,4-18-1 0,-2-11-1 15,-9-24 27 1</inkml:trace>
  <inkml:trace contextRef="#ctx0" brushRef="#br0" timeOffset="30794.4541">3218 9365 47 0,'-70'-43'34'16,"5"6"1"-16,8 0-22 16,12 11-10-16,14 4 1 15,31 22-1-15,19-17 1 16,36 14-2-16,31-8-1 15,36 0 0-15,30-3 1 16,31 3-1-16,24-1 1 0,26 6-1 16,15 3 0-16,16 11-1 15,-2 5 1-15,-2 9 0 16,-10-2-1-16,-12 5 1 15,-23-7-1-15,-26-4 1 16,-31-5-1-16,-32-5 0 16,-31-7 0-16,-27-4 1 15,-26-5-2-15,-22-9 0 16,-18 4-2-16,-21-6-2 15,-5 7-5-15,-26-10-23 16,1 4-4-16,-13-6-1 16,-3 1 8-16,-8-6 30 15</inkml:trace>
  <inkml:trace contextRef="#ctx0" brushRef="#br0" timeOffset="31122.0546">3288 9027 78 0,'9'31'36'0,"28"-7"0"15,35-14-35-15,30 3-1 16,29-8-1-16,24-9 2 16,22-10-2-16,13-12 1 15,5-9 0-15,-7-4-1 16,-12-1 0-16,-18 0 0 0,-18 1-2 15,-14 15-5-15,-35-3-27 16,-13 7-2-16,-29 4 1 16,-21-5 9-16,-23 2 27 15</inkml:trace>
  <inkml:trace contextRef="#ctx0" brushRef="#br0" timeOffset="31636.8555">3263 8284 66 0,'11'5'38'0,"-11"-5"-2"16,22 19-26-16,-9 2-12 15,4 16 1-15,2 5 2 16,-2 7-1-16,2 7 1 15,-2-2-1-15,-1-3 1 16,-2-8-1-16,-1-3 1 16,-1-9 1-16,2-11-2 0,0-9-1 15,0-11 2-15,2-12-1 16,3-11 1-16,3-8-1 15,4-11-1 1,4-8-1-16,2-1 1 16,5 1 0-16,0 4-1 0,3 8 1 15,0 13-2-15,-1 12 2 16,-1 13 0-16,-2 13 0 15,0 11 2-15,-5 5 0 16,1 5 0-16,-4 3 0 16,4-1-2-16,-4-9-4 15,6 7-10-15,-8-20-18 16,3-6-3-16,-2-11-1 0,0-9 21 15,0-9 16 1</inkml:trace>
  <inkml:trace contextRef="#ctx0" brushRef="#br0" timeOffset="31902.056">4450 8401 51 0,'4'24'36'16,"2"4"0"-16,0 4-32 15,7 7-1-15,-1-1 1 16,5 1-2-16,-1-6 1 15,3-7-1-15,2-16-1 16,1-8 0-16,-1-11 0 16,-1-11 0-16,-1-10-2 15,-6-6-1-15,-4-2 0 16,-7-3 0-16,-2 7-4 15,-13-4-2-15,8 15-7 0,-17-5-18 16,10 4-2-16,2-2 0 16,7-8 30-16,10-2 5 15</inkml:trace>
  <inkml:trace contextRef="#ctx0" brushRef="#br0" timeOffset="32120.4564">4964 7828 43 0,'13'-1'34'16,"-13"1"1"-16,11 37-28 15,-20 1-1-15,8 22-1 16,-10 11-1-16,6 17-1 16,-5 9 0-16,4 6-2 0,0 0-2 15,2-11-2-15,13-3-5 16,-12-31-9-16,19-14-17 15,0-27-1 1,9-23-1-16,0-27 30 0,9-19 6 16</inkml:trace>
  <inkml:trace contextRef="#ctx0" brushRef="#br0" timeOffset="32260.8566">5414 7803 61 0,'18'-30'37'16,"-1"40"0"-16,-17 31-33 15,6 36 0-15,-2 27-2 16,-3 21-7-16,9 25-29 0,-9 15-2 15,5 5-1 1,3-8 5-16,5-10 32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2:30:09.37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8441 10906 1 0,'12'-12'23'16,"-12"12"6"-16,0-25-19 16,0 25 2-16,2-23-2 15,-2 23 1-15,0-20-3 0,0 20 0 16,-6-17-5-16,6 17 0 15,-12-16-1-15,12 16 0 16,-16-17-1-16,5 9 0 16,-1-1 0-16,-2 2 0 15,-1 0-1-15,-3 2 0 16,0 3 1-16,0 2-1 15,-3 3 1-15,0 5-1 16,-2 5 0-16,1 4 1 16,-1 10 0-16,1 4 0 15,1 4 1-15,4 8-1 16,3 1 0-16,1 2 0 15,6 0 1-15,5-4-1 0,4-10 0 16,3-2 0-16,5-9 0 16,4-7 1-16,5-12-1 15,6-7 0 1,1-13 1-16,3-8-1 0,0-3 0 15,2-14-1-15,-3 0 0 16,-2-2 1-16,-4 1-2 16,-4 0 1-16,-7 9-1 15,-3 6 0-15,-1 4 0 16,-5 11 1-16,-2 14 0 15,-1-11-1-15,1 11 2 16,-5 20-1-16,2 0 2 16,3 6-1-16,-1 3 0 0,2 5 0 15,1-1 0 1,1 1 0-16,2-3 0 15,3-2 0-15,1-8-1 16,2-5-1-16,4-3 1 0,0-9-4 16,10 10-13-16,-4-18-19 15,3-3 0-15,-3-7-1 16,2-2 13-16,-2-7 24 15</inkml:trace>
  <inkml:trace contextRef="#ctx0" brushRef="#br0" timeOffset="530.4009">8754 10815 63 0,'-13'9'36'0,"5"3"1"15,-1 5-31-15,3 11-1 0,-4 5 1 16,6 14-2-16,-1 6 0 15,4 9-3-15,0 5 0 16,3 7-1-16,1-4 1 16,0 0 0-16,1-4-1 15,1-4-1-15,-1-9 1 16,-1-7 0-16,0-9 0 15,-2-8-1-15,0-7 1 16,-1-8-1-16,0-14 1 16,-5-15 1-16,3-15-2 15,-2-15 2-15,2-16-1 16,2-12 1-16,2-9-1 0,4-6 0 15,5-1-2-15,5 7 3 16,2 11 0-16,4 11-1 16,3 18 1-16,-2 15 1 15,-2 15-1 1,-2 12-1-16,-4 11 3 0,-5 8-3 15,-5 7 1-15,-7 5-1 16,-5 3 1-16,-5 0-2 16,-6 1 1-16,-6 3 0 15,-3 1 0-15,-2-3 0 16,2-5 0-16,-1-7-2 15,9-2-3-15,-3-21-7 16,22-1-25-16,-8-17 0 0,18-6-1 16,1-15 0-16,14 1 36 15</inkml:trace>
  <inkml:trace contextRef="#ctx0" brushRef="#br0" timeOffset="998.4017">9095 10875 63 0,'16'19'36'16,"0"13"0"-16,-7 4-30 16,6 13-1-16,-9 5 0 15,6 16 0-15,-6-5-2 16,2 8 0-16,-1-5-3 15,-2-1 2-15,-3-3-2 16,1-6 0-16,-4-8 0 16,-2-10-1-16,-3-10 2 15,1-7-2-15,-3-8 1 16,8-15 0-16,-21-2-1 0,10-20 2 15,1-17-1-15,3-19 1 16,2-13-2-16,5-14 1 16,5-6 0-16,3-6 2 15,11 1-3-15,7 10 1 16,5 11 0-16,4 18 0 15,0 17-1-15,1 15 3 16,-3 12-2-16,0 19 1 16,-10 9 1-16,-8 8-1 15,-10 6 2-15,-6 4-2 16,-10 3 1-16,-5 1-2 15,-11-2 0-15,-6-5 0 16,-3 0 0-16,-3-4 0 0,3-8-2 16,-3-7-1-16,8-2-6 15,-7-17-28-15,21-5-1 16,3-10 0-16,12-3-1 15,9-9 31-15</inkml:trace>
  <inkml:trace contextRef="#ctx0" brushRef="#br0" timeOffset="1404.0024">9524 10904 61 0,'24'12'36'16,"1"5"0"-16,-3-11-29 15,9 7-2-15,-7-10 1 0,8-1-2 16,-3-7 0-16,3-4-1 15,0-8-2 1,-1-3 0-16,-4-1-2 16,-1-4 3-16,-7-4-3 0,-2 0 1 15,-7 1 0-15,-5 5 0 16,-7 2 0-16,-8 4 0 15,-6 8 1-15,-6 5-2 16,-1 14 1-16,-4 10 2 16,3 16-1-16,-2 7-1 15,5 9 2-15,5 8-2 16,7 1 1-16,6 2 1 15,8-7-1-15,6-5-2 16,6-10 0-16,8-10 1 16,3-11-2-16,3-14-1 15,7-5-4-15,-9-22-15 16,12 2-15-16,-7-14 0 0,1-3 0 15,-7-10 12-15,0 6 25 16</inkml:trace>
  <inkml:trace contextRef="#ctx0" brushRef="#br0" timeOffset="1747.203">10135 10889 80 0,'0'0'38'15,"18"25"0"-15,-16-2-31 16,12 11-2-16,-3 1-2 16,6 6-1-16,-2-7-1 15,2-2 0-15,-3-3-1 16,-1-7 0-16,-2-3 0 15,-2-8 0-15,-9-11 0 0,17-10 1 16,-9-8-1-16,1-9 1 16,1-8-1-16,1-7 1 15,3-4-2-15,3-1 1 16,0 7-1-16,0 6 1 15,1 13-1-15,1 15 2 16,-1 9-1-16,-1 17 1 16,-2 6 0-16,-3 7 0 15,-1 2 0-15,1 5-2 16,1-2 1-16,1-9-2 15,4 0-5-15,-4-20-15 16,10 5-17-16,-3-11 2 16,8-2-2-16,-3-13 7 0,3 1 32 15</inkml:trace>
  <inkml:trace contextRef="#ctx0" brushRef="#br0" timeOffset="2199.6038">10924 10965 77 0,'11'-22'35'15,"-1"6"-11"-15,-7-8-20 16,1 3 0-16,-7-3-1 15,-1 6 1-15,-7-1-3 16,0 7 1-16,-6 4-1 16,0 8 1-16,-5 5 1 15,1 12-1-15,3 7-1 16,1 5 0-16,3 5 0 0,6 1 0 15,5 4-1 1,8-1 0-16,6-7 0 16,5-6-1-16,1-12 2 15,5-10-1-15,1-7 0 0,-1-12 0 16,2-14 0-16,-1-13-1 15,-2-10 0-15,-3-14 1 16,-2-4-1-16,-4-5 0 16,-2 3 1-16,-3 8 0 15,-2 10 0-15,-3 19 1 16,-2 22 1-16,3 26 0 15,-1 21 1-15,6 28 1 16,-4 12 0-16,6 13 1 16,-1 7-3-16,3 0 1 15,0-7 0-15,2-6-1 16,-1-12-3-16,-1-20-5 15,15-8-33-15,-13-21-1 0,5-16-1 16,-3-15 0-16,6-11 17 16</inkml:trace>
  <inkml:trace contextRef="#ctx0" brushRef="#br0" timeOffset="2745.6048">15696 10417 88 0,'3'34'39'0,"-6"-6"0"15,6 5-36-15,-3 3-1 16,3-1 0-16,-2 2 0 16,0-3-2-16,-1-6 0 15,0-3 0-15,1-5-4 16,-1-20-7-16,4 13-26 15,-4-13-3-15,12-2 2 16,-2-14-1-16,8-1 34 16</inkml:trace>
  <inkml:trace contextRef="#ctx0" brushRef="#br0" timeOffset="3042.0053">16256 10331 75 0,'-25'36'38'15,"-14"7"0"-15,3 15-31 16,-9 3 0-16,4 13-2 16,-1 5-2-16,6 6-1 15,7 0 0-15,9-3-1 16,9-6 1-16,8-5-1 15,8-7 0-15,9-8-1 16,8-11 0-16,3-6-1 0,3-13-1 16,0-7 1-16,4-4-4 15,-7-19-6-15,12 0-28 16,-15-13-1-16,6 1 1 15,-6-14-1-15,5 0 37 16</inkml:trace>
  <inkml:trace contextRef="#ctx0" brushRef="#br0" timeOffset="3385.2059">16635 10463 85 0,'14'4'39'0,"-1"-5"-7"16,13 18-26-16,-2 6 1 0,8 14-1 15,0 6-3-15,4 13 0 16,-5 4 1-16,-3 7-3 15,-10-2 2-15,-5 4-2 16,-11 4 0-16,-9-2-1 16,-12 3 0-16,-7-3 2 15,-6-6-2-15,-5-3 0 16,1-5-2-16,-3-8 0 15,4-9-2-15,0-21-10 16,9-2-26-16,1-16-2 16,11-3 1-16,1-16-1 15,12-7 37-15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2:31:30.19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6556 10931 35 0,'-24'-2'32'0,"-7"1"2"15,-4 8-25-15,-12-8 0 16,2 13-1-16,-13 7-4 0,-2 22 0 15,-6 17-2 1,-3 26 0-16,1 13-1 16,2 17 0-16,4 15 0 15,8 13 0-15,9 1 0 0,10-2 3 16,8-19-2-16,10-10 0 15,12-16 0-15,7-12 0 16,8-17-1-16,5-19-1 16,3-8 2-16,2-11-4 15,3-7 1-15,0-11-1 16,3-1-5-16,-9-11-27 15,8-6-2-15,-2-10 0 16,6-9-1-16,-5-9 34 16</inkml:trace>
  <inkml:trace contextRef="#ctx0" brushRef="#br0" timeOffset="717.6013">6530 11451 34 0,'0'0'34'0,"-8"-23"-1"16,8 23-24-16,8-18-1 16,8 19 0-16,-1-1-2 15,12 19-1-15,-2 7-2 16,11 15-1-16,2 15 0 15,3 18 0-15,-2 5 0 16,3 9-1-16,-2 0 0 16,-1 1 0-16,-1-9 0 15,-4-5 0-15,-4-13-1 16,0-12 1-16,-3-8-3 0,-5-6 0 15,0-2-4-15,-10-19-15 16,2 6-14-16,-5-8 0 16,-9-13-1-16,0 0 20 15</inkml:trace>
  <inkml:trace contextRef="#ctx0" brushRef="#br0" timeOffset="1029.6018">7038 11875 58 0,'-24'-10'34'0,"-4"11"1"0,-10 4-32 16,2 12 0-16,-6 2 1 15,0 12 0-15,-7 7 0 16,3 10-2-16,-4 3 1 15,2 4-1-15,2 7 0 16,3-4-1-16,5-1 1 16,5-1-1-16,8-7 0 15,6-6-1-15,11-5 0 16,5-10-3-16,16 0-7 15,-5-17-25-15,17-4-3 16,1-16 2-16,7-6 0 16,4-12 36-16</inkml:trace>
  <inkml:trace contextRef="#ctx0" brushRef="#br0" timeOffset="1466.4026">8000 11308 66 0,'-34'22'35'15,"-3"17"-1"-15,-17 15-32 16,10 25 1-16,-1 14 1 16,4 21-1-16,1 5 1 15,8 11-2-15,9-9 1 16,14-2-1-16,12-14-1 15,12-12 0-15,9-19-1 16,6-15-2-16,9-7-2 16,-2-22-6-16,8-3-27 15,-8-12 1-15,-2-13-2 16,-7-11 6-16,-2-14 32 15</inkml:trace>
  <inkml:trace contextRef="#ctx0" brushRef="#br0" timeOffset="2402.4043">8974 11172 67 0,'5'-18'35'0,"-5"18"1"16,17-9-30-16,1 30-3 16,14 18 2-16,6 10-1 15,14 14-1-15,4 11 0 16,7 14 0-16,-4 6-1 15,1 15-1-15,-11 0 0 16,-7 0-1-16,-17 0 1 16,-11 2 1-16,-16-2-1 0,-10 2 0 15,-11-10 0-15,-3-8 0 16,-4-9 0-16,-2-8-2 15,2-9 0 1,-2-11-1-16,8-11-2 0,-1-23-7 16,15 3-26-16,-2-15-3 15,12-10 1-15,0 0 0 16,0-22 37-16</inkml:trace>
  <inkml:trace contextRef="#ctx0" brushRef="#br0" timeOffset="6614.4117">10511 11343 48 0,'-19'40'31'15,"-4"11"0"-15,-10 17-28 16,-6 14 0-16,1 21 1 16,-6 4 0-16,4 12 0 15,-1-2 0-15,10 7 0 16,4-10-2-16,14-2 0 15,7-15-1-15,11-12 1 16,7-15-2-16,7-9 0 16,4-12-2-16,3-18-1 15,10 0-9-15,-10-23-22 16,7-12 0-16,-2-13-1 15,-4-13 13-15,-2-11 22 0</inkml:trace>
  <inkml:trace contextRef="#ctx0" brushRef="#br0" timeOffset="6895.2122">10472 12146 59 0,'1'11'35'0,"-1"-11"0"16,24 3-31-16,-1-3 1 16,14 3 0-16,0-6-1 0,9 6-1 15,2-8-1-15,2-1-2 16,0-2 0-16,-5-1-1 15,-2 5-4 1,-13-8-6-16,4 7-24 0,-18-3-1 16,-2 3 1-16,-14 5 7 15,1-16 28-15</inkml:trace>
  <inkml:trace contextRef="#ctx0" brushRef="#br0" timeOffset="7144.8126">10808 11788 61 0,'0'0'36'16,"-22"-10"-1"-16,12 24-30 16,-4 8 2-16,10 21-2 15,-7 9-1-15,4 14-1 0,-3 9-1 16,3 10 0-16,-4 2-1 15,4-6-1-15,2-3-1 16,1-7 0-16,8-10-3 16,-4-20-12-16,8-6-20 15,1-18-1-15,7-8-1 16,0-13 11-16,4-16 27 15</inkml:trace>
  <inkml:trace contextRef="#ctx0" brushRef="#br0" timeOffset="7675.2135">11782 11741 71 0,'0'0'36'0,"-7"31"-1"15,0 19-33-15,1 14 0 16,2 16 1-16,-6 12 0 16,3 14-1-16,-4 2-1 15,0 1 0-15,-1-11-1 0,1-9 0 16,1-10 0-16,2-15-1 15,5-10-4 1,-4-24-7-16,12-12-24 16,-5-18 0-16,14-18 0 0,-3-20 7 15,5-14 29-15</inkml:trace>
  <inkml:trace contextRef="#ctx0" brushRef="#br0" timeOffset="8096.4143">12090 11888 64 0,'0'0'33'16,"-19"17"1"-16,-6 4-32 16,-5 11-2-16,0 3 3 15,-6 1-2-15,-2 4 1 16,-4-3-1-16,2-1 1 0,0-2-2 15,1-5 0-15,2-2 0 16,1-7-1-16,3-3 2 16,4-3-1-16,6-2-1 15,6-5 1-15,5-3 1 16,12-4-1-16,0 0 1 15,0 0 1-15,11 13-1 16,12-1 0-16,5-1 1 16,10 8 0-16,4-2 1 15,6 6-1-15,2-2-1 16,5 2 1-16,-3 1-1 15,-1-6 1-15,-6-1-1 16,-5-3-1-16,-3 2 0 0,-5-3 0 16,-4 1-3-16,-10-12-9 15,4 8-25-15,-10-8 0 16,2 2-2-16,-14-4 5 15,17-19 34-15</inkml:trace>
  <inkml:trace contextRef="#ctx0" brushRef="#br0" timeOffset="12355.2217">8801 11586 72 0,'-10'15'36'0,"-1"4"0"16,-6-7-33-16,2 5 0 0,-4-9 1 15,0 1 0-15,-4-3-1 16,2 0-1-16,-4-3 0 15,3-2 0-15,-3 0-1 16,3-3 0-16,0 1 0 16,2-1 0-16,-1 0-1 15,0 1 1-15,4 1-1 16,-1 1 1-16,1 1-1 15,-2 2 1-15,2 0-1 16,0 2 0-16,3 0 1 16,-2-1-2-16,1-2 1 15,2 0 0-15,2-1 1 16,11-2-2-16,-20 5 2 0,20-5-1 15,-17 1 0-15,17-1 1 16,-17 4-2-16,17-4 1 16,-16 8 1-16,16-8-1 15,-12 6 1-15,12-6 0 16,0 0-1-16,-9 14 0 15,9-14 2-15,-1 12-2 16,1-12 0-16,2 23 0 16,0-6 0-16,0 2 0 15,2 4 0-15,-1 2 1 16,0 5-2-16,2 3 2 15,0 1-1-15,-3-1 0 16,2 2 1-16,-1-1-1 0,1 0 0 16,0 2 0-16,-2-5 1 15,1-2-1-15,-1 1 0 16,1 0 0-16,-2 1-1 15,1 1 2-15,-1-1-1 16,2-3 0-16,-1 0 1 16,1 0-1-16,-1-5-1 15,1-4 1-15,-1-2 0 16,-2-17 0-16,5 18 0 15,-5-18 0-15,4 11 0 16,-4-11 0-16,0 0 1 16,12 4-1-16,-12-4 0 0,16-5 0 15,-4 1-1-15,3 2 1 16,2-5 1-16,5-1-1 15,3-3 0 1,5 0 0-16,5-2 0 16,3 2 1-16,2-5-1 0,3 3 0 15,2-3 0-15,-1 2 0 16,-1 3 0-16,-3 2 1 15,-4 2-1-15,-1-3 0 16,-5 7 0-16,-3 0 0 16,-4 2 0-16,-6 1 0 15,-2-2-1-15,-4 0 2 16,-11 2-2-16,12 2-1 0,-12-2-3 15,0 0-3 1,0 0-30-16,3-14-3 16,-3 14 2-16,-11-20-2 15,4 5 31-15</inkml:trace>
  <inkml:trace contextRef="#ctx0" brushRef="#br0" timeOffset="12792.0225">8260 12022 62 0,'0'0'36'16,"-12"-4"-1"-16,12 4-31 15,0 0 2-15,0 0-1 16,0 0 0-16,13 4-1 15,-13-4 0-15,31 1-1 16,-9-3 0-16,9-2 1 16,5-6-1-16,6 2 0 15,4-1-1-15,4 0 0 16,1-4 0-16,-2 6-1 15,-3-3 0-15,-3-3 0 16,-2 6-1-16,-4 0 1 16,-5-2-1-16,-7 2 0 0,-4-1 0 15,-5 1 0-15,-4 6-2 16,-12 1-3-16,21 8-28 15,-21-8-7 1,0 0-2-16,0-10 0 0,4-6 20 16</inkml:trace>
  <inkml:trace contextRef="#ctx0" brushRef="#br0" timeOffset="15319.2269">13494 11694 83 0,'0'0'36'0,"0"0"-13"15,-28 12-20-15,12-2 2 0,-11-9-1 16,1 8 0-16,-8-6-1 15,-1 3 0-15,-7-3-1 16,1-3-1-16,-3-1 1 16,2-4-1-16,1 1 0 15,3-1 0-15,4 2-1 16,2 0 0-16,6 0 1 15,6 1-1-15,3 5 0 16,2 3 0-16,15-6 1 16,-15 24-1-16,12-2 0 15,1 8 1-15,4 12-1 16,0 6 0-16,-1 10 0 15,2 6 0-15,-1 5 0 0,-1 2 0 16,1 1-1-16,-2-5 1 16,1-5 0-1,-1-7 0-15,1-8-1 16,0-9 0-16,3-6 1 0,4-10 0 15,3-8 1-15,7-3-1 16,5-9 0-16,8-6 0 16,10-2 1-16,4-5-1 15,6 0 0-15,3-1 0 16,0 1 0-16,-4-2 0 15,-3 5 0-15,-4 3 0 16,-6 2-1-16,-9 2-1 16,-6 2-1-16,-10-10-9 15,0 8-26-15,-12 1 0 16,-4-17-1-16,-9-1-1 15,-2-3 40-15</inkml:trace>
  <inkml:trace contextRef="#ctx0" brushRef="#br0" timeOffset="15568.8274">12800 12146 79 0,'18'0'38'16,"18"-8"0"-16,8-1-35 15,17 0 1-15,10-4 0 16,7 3-1-16,-2-7 0 16,-2 3-2-16,-5 0-1 15,-8 6-1-15,-7 3-3 0,-14-12-10 16,-3 16-23-16,-10-9-2 15,-2 10 1-15,-10-7-1 16,1 3 39-16</inkml:trace>
  <inkml:trace contextRef="#ctx0" brushRef="#br0" timeOffset="16052.4282">13615 11183 64 0,'0'0'36'0,"-22"-16"0"15,22 16-31-15,0 0 1 16,6 14 0-16,2 6-1 16,14 14 0-16,5 12-2 15,10 16 0-15,8 9 1 16,10 15-1-16,-2 5-1 15,4 11 0-15,-5 5-1 16,-6 7 1-16,-9-2-1 0,-9 3 1 16,-14-4-2-1,-10 1 0-15,-7-10 1 16,-8-8-1-16,-6-9 0 15,-4-13 0-15,-2-8 0 16,0-15-1-16,-1-6 1 0,2-12 0 16,3-5-1-16,2-8-1 15,5-6-1-15,-1-13-2 16,13 1-7-16,-8-13-27 15,14-1-1-15,-2-15 0 16,9 2 0-16,-1-4 37 16</inkml:trace>
  <inkml:trace contextRef="#ctx0" brushRef="#br0" timeOffset="16536.0291">13870 11030 75 0,'0'0'37'0,"-16"-5"1"0,16 5-35 15,23 27 0-15,15 11 2 16,3 8-1-16,14 19 2 16,3 15-2-1,11 20-1-15,-2 14 0 0,-2 14 0 16,-9 5-1-16,-8 4-2 15,-14-3 1-15,-10-1-1 16,-10-7 1-16,-13-7-1 16,-10-9 0-16,-6-14 1 15,-10-8-1-15,-2-9 1 16,-2-10-2-16,1-9 1 15,0-12-3-15,0-14-4 16,13-6-33-16,-7-14-1 0,11-8 0 16,0-16-1-1,9-3 28-15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9-17T22:34:23.96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1605 11552 21 0,'6'-16'34'0,"-6"16"0"0,-6-23-20 16,6 23 1-16,-18 9-2 16,6 15-4-16,-19 3-2 15,2 14-3 1,-8 12-1-16,-2 18-1 0,-2 13-1 15,4 11-1-15,3 10 0 16,7 4 2-16,6 0-2 16,9 1 1-16,6-11 0 15,9-8 1-15,5-9-1 16,4-11-1-16,3-9 2 15,2-9-1-15,3-13 0 16,-3-7-1-16,1-5 1 16,-2-6-1-16,-3-9-1 0,-2-3 1 15,0-5-2 1,-11-5-3-16,19-1-23 15,-15-10-9-15,3-4-1 16,0-8 1-16,4-4 17 0</inkml:trace>
  <inkml:trace contextRef="#ctx0" brushRef="#br0" timeOffset="468.0008">2220 11887 62 0,'-21'-10'36'16,"8"6"-1"-16,-6-6-29 15,3 7-2-15,-6-3 1 16,1 4 0-16,-6-3-2 16,4 8 0-16,-2 0-2 15,1 4 0-15,1 3 1 16,0 5-1-16,-1 9-1 15,4 8 1-15,3 10 0 16,5 8-1-16,1 4 1 16,5 7 0-16,4 6-1 15,2 2 0-15,4-2 0 16,2-6 0-16,1-4 0 15,0-4 0-15,0-7 0 0,-1-1 0 16,-2-9 0-16,-1-4 0 16,2-7-1-16,-4-1 0 15,1-9-1 1,-2-15-1-16,-3 21-5 0,-8-31-10 15,11 10-19-15,-18-16 0 16,7 2 0-16,-6-6 14 16,-1 0 23-16</inkml:trace>
  <inkml:trace contextRef="#ctx0" brushRef="#br0" timeOffset="795.6014">1610 12589 47 0,'19'-12'34'16,"2"-4"1"-16,17-2-27 15,-4-16 1-15,17 4-1 0,-8-6-1 16,9 6-2-16,-7-3-2 16,0 6-1-16,-7 5-1 15,-3 7 1-15,-7 10-2 16,-3 8 0-16,-4 12 1 15,-6 8-1-15,-5 9 2 16,-3 8-2-16,-2 2 1 16,-1 7-1-16,-4 2 1 15,0 0-1-15,-2-9 0 16,4-3 0-16,2-5-1 15,-2-6 0-15,5 0-4 16,-7-28-17-16,13 11-15 16,-13-11 0-16,20-22-1 0,-7-10 14 15</inkml:trace>
  <inkml:trace contextRef="#ctx0" brushRef="#br0" timeOffset="1076.4019">2487 11926 81 0,'0'0'38'16,"-9"18"0"-16,3 8-35 16,0 8 1-16,5 13 0 15,-4 3-1-15,3 12-1 16,-1 1-1-16,3 2-1 0,0 5 1 15,-1-2-1-15,-1-2-1 16,-1-5 0-16,0-4 1 16,0-6-2-16,3-1-1 15,-4-17-6-15,11-2-29 16,-7-15 0-16,0-16 0 15,15-1 0-15,-2-22 32 16</inkml:trace>
  <inkml:trace contextRef="#ctx0" brushRef="#br0" timeOffset="1341.6024">2784 11928 80 0,'0'0'38'16,"0"0"0"-16,-8 37-34 15,7 0-1-15,-2 8 1 0,6 11-2 16,-1 12-1-16,1 7 0 16,3 4-1-16,0-1 0 15,0 0 0-15,0-9 0 16,0-6-1-16,-2-4-1 15,1-6-1-15,-4-13-3 16,7 3-6-16,-15-15-25 16,9-11-1-16,-2-17 0 15,0 0 5-15,-13-17 33 16</inkml:trace>
  <inkml:trace contextRef="#ctx0" brushRef="#br0" timeOffset="2184.0038">2651 12522 64 0,'0'0'36'0,"5"13"0"16,14-8-31-16,4-5 0 16,17-2-1-16,0-7 1 15,15 2-2-15,3-12 0 16,6-5-2-16,0-6 0 15,-1-1 0-15,-3-5 0 16,-5 4 0-16,-6-4-1 16,-8 2 1-16,-10 5-1 15,-8 5 1-15,-8 6-1 16,-8 1 0-16,-7 2 0 0,-5 4 0 15,-6 4 0-15,-6 5 1 16,-5 5-1-16,-2 9 0 16,-3 7 0-16,-1 7 1 15,0 17-1-15,4 7 1 16,6 9-1-16,7 7 0 15,10 3 1-15,7-2 0 16,9-2-1-16,8-4 0 16,6-11 0-16,8-12 0 15,2-12 0-15,1-16-1 16,0-9-2-16,-2-13 0 15,1-11-1-15,-8-16-3 0,4-1-4 16,-15-23-5-16,10 13-5 16,-20-18-2-16,13 12 7 15,-18-8 7 1,6 11 6-16,-5 11 6 0,-5 3 4 15,7 26 7-15,-14-2 6 16,15 33 2-16,-16 2-5 16,20 24-6-16,-10 2-4 15,10 13-3-15,-2 2 0 16,4 9-2-16,0-7 1 15,0 0 0-15,-2-14-2 16,-2-6 1-16,-4-11 0 16,0-6-1-16,-4-10 1 0,-3-16-1 15,0 0 0 1,0-26-1-16,0-8 1 15,-1-10-1-15,2-14 0 16,2-5-1-16,6-5 0 0,2 1 1 16,6 4-1-16,4 9 1 15,3 7 0-15,3 11 0 16,1 14 0-16,-1 4 1 15,-1 8 0-15,-4 4 0 16,-4 4 1-16,-2 1-2 16,-4 3 1-16,-12-2 0 15,17 6-1-15,-17-6 0 16,11 4-3-16,-11-4-8 15,0 0-29-15,2-19 0 16,-2 7-1-16,-3-12 0 16,3-8 30-16</inkml:trace>
  <inkml:trace contextRef="#ctx0" brushRef="#br0" timeOffset="17534.4308">1089 5596 54 0,'-29'18'37'0,"-9"3"-1"0,-5 11-20 0,-11 21-16 16,2 16 2-16,-7 10-1 0,1 13 1 0,-1 9-1 15,5 7 0-15,6 3 0 0,11-4 0 0,11-10 0 16,12-7-1-16,9-6 0 0,12-10 1 0,8-11-1 15,10-14-4-15,18-6-6 0,4-20-26 0,15-15 0 16,1-16 0-16,9-20 5 0,0-14 31 0</inkml:trace>
  <inkml:trace contextRef="#ctx0" brushRef="#br0" timeOffset="18158.4319">1549 6182 65 0,'-29'5'37'0,"-16"5"-1"15,-8 8-35-15,-2 12 2 16,4 15-1-16,-4 7 0 15,5 11 0-15,9 2-1 16,6 2 0-16,12-3-2 16,12-2 2-16,10-10-2 15,8-12 1-15,12-14 0 16,7-17 0-16,10-14 0 15,5-16 0-15,5-15 0 16,2-13-1-16,2-17 2 16,-1-9-2-16,-4-9 1 15,-2-7-1-15,-10 1 0 16,-6 5 1-16,-8 10-1 0,-5 9 1 15,-9 20-1-15,-5 15 0 16,0 31 2-16,-21 14-1 16,6 29 0-16,1 17 1 15,2 19-1-15,1 12 0 16,4 3 1-16,7 3 0 15,10-11 0-15,11-12 0 16,7-16-1-16,9-13 0 16,5-19 0-16,8-18 1 15,4-16-1-15,2-14-1 16,-1-10 1-16,-2-14-1 15,-5-8 1-15,-6-7 0 16,-8-3 0-16,-8 2-1 0,-12 6 1 16,-7 6 0-16,-12 14 0 15,-8 14 0 1,-6 19 0-16,-7 20 0 15,-1 19 1-15,1 12 0 0,1 14 0 16,7 8 0-16,7 3 0 16,10-1 0-16,9-8-1 15,12-10 0-15,10-12-1 16,7-11-3-16,19-10-20 15,-2-19-12-15,6-15 0 16,-1-14-1-16,4-12 23 16</inkml:trace>
  <inkml:trace contextRef="#ctx0" brushRef="#br0" timeOffset="18423.6324">2750 5739 89 0,'-34'10'38'0,"1"23"-18"15,-2 8-18-15,3 18 0 16,3 9 2-16,3 16-2 16,4 2 1-16,11 6-2 15,6-2 0-15,6-7 0 16,6-8 0-16,2-12-1 15,5-12-2-15,2-16-2 16,6 2-8-16,-10-23-26 16,4-3 0-16,-16-11 0 15,12-8 7-15,-17-12 31 16</inkml:trace>
  <inkml:trace contextRef="#ctx0" brushRef="#br0" timeOffset="18688.8328">2401 6312 69 0,'28'-27'36'0,"6"-13"0"16,5 1-34-16,8-1-1 16,5 4 1-16,-4 3-1 15,0 14 0-15,-7 8 0 16,-1 17 0-16,-6 17 0 15,-3 11-1-15,-7 13 1 0,-2 11 0 16,-3 7 0-16,-3 4 0 16,-3 0-1-16,-4-9-5 15,8-1-21 1,-9-18-11-16,7-11 0 0,-2-23 0 15,8-13 25-15</inkml:trace>
  <inkml:trace contextRef="#ctx0" brushRef="#br0" timeOffset="19359.634">3302 6017 63 0,'1'41'37'0,"3"15"1"0,-7 0-34 15,3 11 0 1,-3-8 1-16,1 3-1 15,-2-10-1-15,2-9-2 16,0-9-1-16,2-9 1 0,-1-9-1 16,1-16 0-16,0 0-1 15,7-15 1-15,-1-12 0 16,3-11-1-16,2-9 0 15,5-3-1-15,2-4 0 16,1 11 1-16,5 11-1 16,0 9 2-16,4 19-1 15,1 13 0-15,3 16 2 16,2 6-1-16,3 11 1 15,3-4 0-15,3-5-1 16,0-5 0-16,2-8 0 16,0-9 1-16,-1-11 0 15,-1-7 0-15,-2-14 0 0,-2-4-2 16,-3-10 1-16,-4-15 0 15,-3-5 0-15,-4-4-1 16,-5 0 1-16,-6 0-1 16,-5 6 1-16,-4 4 0 15,-6 13 0-15,-4 16 0 16,-6 16 0-16,-3 15 0 15,-2 20-1-15,2 12 2 16,2 12-1-16,3 8 2 16,5 3-1-16,7 2 1 15,8-6 0-15,10-7 0 16,3-10 0-16,4-7 0 15,0-11 0-15,3-8-1 0,-5-7 1 16,0-4-1-16,-5-4 0 16,-5-2-1-16,-3-2 1 15,-13 0-1 1,16-5 0-16,-16 5-1 0,0 0-1 15,0 0-3-15,0 0-3 16,0 0-31-16,0 0 0 16,-17-12 1-16,16 1-2 15,-3-11 40-15</inkml:trace>
  <inkml:trace contextRef="#ctx0" brushRef="#br0" timeOffset="20139.6354">5583 5572 53 0,'-18'17'35'0,"-3"7"-2"15,-14 11-30-15,-2 24 0 16,-9 11 0-16,-1 21 1 15,-5 8-1-15,4 14 0 16,6 2 0-16,12 1-1 0,11-11 0 16,10-6 0-16,14-14 0 15,11-16-2 1,11-8-1-16,7-15-1 15,9-9-3-15,-4-22-11 0,8-4-20 16,-2-16-1-16,2-12 1 16,-7-13 19-16,-2-15 17 15</inkml:trace>
  <inkml:trace contextRef="#ctx0" brushRef="#br0" timeOffset="20654.4363">5725 6216 64 0,'-11'32'37'0,"0"4"-1"15,12 10-33-15,-10 9 0 16,8 3 0-16,-2 2 0 16,4-2-2-16,0-12 0 0,3-10-1 15,-1-13 2-15,6-10-2 16,2-15 1-16,1-13-1 15,2-13 1-15,1-11-2 16,1-12 2-16,3-10-2 16,-1-3 0-16,-1-4 0 15,0 7 0-15,-2 14 0 16,-1 13 0-16,2 22 2 15,-2 18-1-15,-2 22 1 16,-1 15 0-16,0 11 0 16,-3 4 0-16,2 1 0 15,-3-4 0-15,0-8-1 16,0-9 0-16,-1-15 0 0,0-7 0 15,-6-16 0-15,15 6 0 16,-9-19-1-16,1-8 1 16,0-6 1-16,2-9-1 15,0-2 0-15,0-3 0 16,1 3 0-16,0 3 0 15,3 15 0-15,3 6 0 16,1 15 0-16,3 16 0 16,1 13 0-16,0 7-2 15,3 3-2-15,6 12-9 16,-8-14-24-16,6-4-1 15,-2-16 1-15,4-8 13 16,-2-17 24-16</inkml:trace>
  <inkml:trace contextRef="#ctx0" brushRef="#br0" timeOffset="21013.2369">6577 6225 75 0,'-28'14'35'15,"-8"1"-7"-15,5 25-25 16,-4 2-1-16,8 10 1 15,3 1-1-15,8-2-1 16,6-3 0-16,7-5 0 16,6-11-1-16,7-16 1 0,6-16 0 15,4-8-1 1,6-13 1-16,0-7-1 15,1-8 1-15,-1-7-1 16,-2-2 0-16,-3 5 0 16,-5 11 0-16,-2 6 0 0,-14 23 1 15,16 5-2-15,-10 18 2 16,3 12-1-16,1 13-1 15,3-1 0-15,5 4-2 16,2-7-1-16,13-6-9 16,-13-22-23-16,15-9-1 15,-5-16 0-15,6-13 14 16,-7-12 23-16</inkml:trace>
  <inkml:trace contextRef="#ctx0" brushRef="#br0" timeOffset="21231.6373">6980 6024 32 0,'-9'-75'36'0,"3"14"-1"16,-12 16-22-16,18 45-1 15,-15 11-1-15,16 37-4 16,-6 22-2-16,9 19 0 16,2 5-3-16,7 13 2 15,2-8-2-15,5-8-1 16,0-13 0-16,0-11-2 15,2-18-1-15,-4-13 0 16,2-9-5-16,-20-27-20 16,17-7-12-16,-18-18 1 15,-6-9-1-15,-13-17 29 16</inkml:trace>
  <inkml:trace contextRef="#ctx0" brushRef="#br0" timeOffset="21387.6376">6741 6267 45 0,'32'18'35'0,"12"-6"1"15,14-4-24-15,7-10-12 16,9-8-3-16,12 1-14 16,-3-16-16-16,-2-5-2 15,-4-2 1-15,-6-4 29 16</inkml:trace>
  <inkml:trace contextRef="#ctx0" brushRef="#br0" timeOffset="22230.0391">7661 6108 66 0,'-28'39'35'15,"-1"12"-15"-15,-1 0-13 16,10 13-1-16,2-1-2 0,7 2-1 16,5-8-1-16,11-3-1 15,7-8-1-15,9-8 1 16,4-17 0-16,6-16-1 15,7-15 0-15,0-16-2 16,3-9 2-16,-2-16-1 16,-1-14 0-16,-6-14 0 15,-5-6-1-15,-9-10 1 16,-5 2 1-16,-4 8-1 15,-7 2 1-15,0 18 1 16,-4 16 0-16,2 25 0 16,0 24 1-16,5 40 1 15,-1 18 0-15,4 16 1 0,0 16-1 16,3 7 0-16,-3 5 1 15,5-4-1-15,-4-13-1 16,2-12-1-16,-1-17-1 16,0-11 0-16,-2-16 0 15,1-12 0-15,-9-17-1 16,18-6 0-16,-7-18-1 15,1-12-1-15,3-6 1 16,0-9-1-16,4 4 0 16,-2-3-1-16,3 10 2 15,-3 8 0-15,2 16 1 16,-1 14 1-16,0 15 0 15,-1 9 1-15,-1 4-1 0,1 0 1 16,1 4 0-16,0-1 0 16,0-7 0-16,1-7 0 15,-1-10 1 1,2-2-2-16,-1-9 2 0,3-3-1 15,0-9 0-15,3-10-1 16,-1-2 1-16,2-6-1 16,1-1 0-16,-3-2 0 15,-2 5 0-15,-4 1 0 16,-3 4-1-16,-5 12 1 15,-10 17 0-15,0 0 0 16,0 0 1-16,-7 17 0 0,-1 7 1 16,3 10-1-16,0 8 1 15,5 2 0 1,3 6-1-16,3 2 1 15,5-3-1-15,2-2 1 0,3-4-1 16,3-8-1-16,0-7 1 16,2-7-1-16,1-9 0 15,1-10-2-15,1-4-1 16,-2-13-4-16,13 4-23 15,-12-17-9-15,4-2 0 16,-4-10 0-16,7-4 26 16</inkml:trace>
  <inkml:trace contextRef="#ctx0" brushRef="#br0" timeOffset="22620.0397">9216 6132 45 0,'1'-11'35'0,"-1"11"0"15,-15-13-19-15,3 19-10 16,-11-3-2-16,0 6-1 15,-3 3-1-15,-1 4-2 16,3 4 2-16,3 0-1 16,5 3 2-16,9 4-1 15,7-3 2-15,8 3-3 16,6 0 1-16,6 3 1 15,4-2-1-15,5 4 0 16,5-3 0-16,4-3 0 16,0 1-1-16,-2-1 0 15,0-7 0-15,-6-2 0 16,-3-2 0-16,-6-6-1 0,-8 1 1 15,-5 2-1-15,-8-12 0 16,-3 11 0-16,3-11-1 16,-20 8 0-16,5-3-1 15,-3 0-1-15,-1-5 0 16,-4-6-2-16,8 10-3 15,-11-20-17-15,11 12-13 16,0-8 0-16,7-1 0 16,-1-5 23-16</inkml:trace>
  <inkml:trace contextRef="#ctx0" brushRef="#br0" timeOffset="23899.242">10646 5905 68 0,'0'0'36'15,"25"12"1"-15,12-22-34 0,22 1 0 16,14-9 1-16,19 0-1 15,5-5 1-15,11 0-1 16,-4-4-1-16,-1 6 0 16,-11 5-1-16,-9 7 0 15,-15 0-1-15,-13 6 1 16,-11-2-2-16,-11 3 0 15,-6 6-1-15,-10 0-2 16,-1 9-6-16,-22-2-27 16,6 6-2-16,-11-6 0 15,-4 4 5-15,-7-9 34 16</inkml:trace>
  <inkml:trace contextRef="#ctx0" brushRef="#br0" timeOffset="24289.2427">11367 5621 59 0,'-13'-5'36'16,"5"18"0"-16,-11 10-34 15,12 29 4-15,-3 11-2 16,6 22 0-16,-5 13 1 15,3 19-1-15,-4 4-1 16,4 3 1-16,0-8-1 16,1-10-2-16,0-9 2 0,0-7-1 15,1-15-1 1,4-9 1-16,-3-13-1 15,4-8-1-15,-1-11 0 16,1-6 1-16,0-6-1 0,1-9 1 16,-2-13-1-16,0 15 0 15,0-15 0-15,0 0 1 16,0 0-2-16,0 0 0 15,0 0 1-15,-11 0-2 16,11 0 0-16,-9-11-5 16,9 11-28-16,0-12-3 15,0 12-2-15,2-23 1 16,5 4 26-16</inkml:trace>
  <inkml:trace contextRef="#ctx0" brushRef="#br0" timeOffset="25818.0454">13695 6181 46 0,'0'0'35'0,"-1"-18"0"15,1 18-31-15,-4-17 1 16,4 17 0-16,0 0 0 0,-1 11-3 16,-4 13 2-16,4 20-2 15,-2 13 0 1,5 19 1-16,-1 10-1 15,5 13 0-15,0 3 0 0,5-4 0 16,1-11-1-16,2-15 0 16,0-13 0-16,2-17 0 15,-1-13 0-15,0-11 0 16,0-13 0-16,3-10-1 15,-3-16 0-15,2-11 0 16,2-16 1-16,-1-12-1 16,2-18 0-16,-1-12 0 15,-2-3 0-15,0-1 0 16,-1 13 0-16,-1 9 0 15,-3 15-1-15,1 23 0 16,1 29 0-16,1 22 1 16,0 18-2-16,4 15 3 0,4 8-2 15,1 6 1-15,4 1 1 16,2-7-1-16,-2-7 0 15,1-8 1-15,-1-12-1 16,1-6 1-16,-3-13 0 16,-3-7 0-16,-3-11 0 15,-2-10 1-15,-3-13-1 16,-2-15 0-16,-2-14 0 15,-4-13-1-15,0-11-1 16,-4-4 1-16,1-2 0 16,-2 1-2-16,0 12 1 15,-2 9-2-15,3 20-1 16,-3 7-3-16,11 28-11 0,-7-2-19 15,8 10-1-15,-12 3 1 16,29 0 16-16,-9-3 21 16</inkml:trace>
  <inkml:trace contextRef="#ctx0" brushRef="#br0" timeOffset="26254.8461">14641 5494 52 0,'0'0'35'16,"-15"-10"1"-16,29 13-30 15,-14-3 0-15,36 21 1 0,-3-2-1 16,15 11-1-16,7 4-1 16,10 11-1-16,2 5 0 15,1 4-1-15,-1 8-1 16,-7 2 0-16,-9 7-1 15,-7 1 1-15,-13 4 0 16,-12 2 0-16,-11 3 0 16,-10 5 0-16,-11-2 0 0,-9-3 0 15,-7-3 0 1,-5-9-1-16,-3-5 0 15,2-4 0-15,3-13 0 16,3-8-2-16,4-12 1 0,2-5 0 16,8-7-1-16,2-7-2 15,7 4-8-15,-9-23-26 16,15 11-1-16,-15-19 1 15,15 19 1-15,-15-28 37 16</inkml:trace>
  <inkml:trace contextRef="#ctx0" brushRef="#br0" timeOffset="27393.6481">8511 6437 36 0,'-9'13'31'0,"10"2"2"16,17-2-30-16,-4-7 1 15,15 3 1-15,-4-12 0 16,11 1-1-16,-4-10 0 16,3-3 0-16,-6-13-2 15,1-1 0-15,-8-7 0 16,-4 1-1-16,-5-1 1 0,-4 0-2 15,-8 1-1 1,-3 4 1-16,-6 7-1 16,-1 8 1-16,-5 3-1 15,-2 5 1-15,-1 5-2 0,0 10 3 16,0 7 0-16,1 8-1 15,0 6 2-15,2 4-2 16,0 14 1-16,6 3-1 16,4 7 1-16,0-3-4 15,15 10-27-15,-3-7-5 16,4-5 0-16,4-8 0 15,2-19 35-15</inkml:trace>
  <inkml:trace contextRef="#ctx0" brushRef="#br0" timeOffset="33274.8585">4503 13038 38 0,'-12'13'32'0,"12"-13"1"16,0 0-27-16,-8 14-1 15,8-14 1-15,14 10-1 16,-2-6-1-16,12 5 0 15,3-7-1-15,11 3 0 16,0-1-2-16,14-2 0 16,3-4 0-16,8 0 1 15,0-1-1-15,7-1 1 16,0-3 0-16,9-2-1 0,2 0 2 15,4 1-1-15,2 3-1 16,5 1 0-16,2 2 0 16,2 2-1-16,2 3 0 15,3 5 1-15,4-2-1 16,3 4 0-16,2 0 0 15,1-2 0-15,3-2 0 16,5 3 0-16,2-3 0 16,1-1 0-16,1 0 0 15,2-1 0-15,-2 0 0 16,5 5-1-16,3-3 1 15,0-3 1-15,0 2-1 0,-2-1 0 16,2-5 0-16,2 1 0 16,5-3 0-16,-1-7 0 15,-2 2 0-15,2-2-1 16,1-3 1-16,6 1 0 15,0 2 0-15,0-5 0 16,-1 3 0-16,3 0 0 16,4 1 0-16,3 3 1 15,3 0-1-15,-3 2 1 16,-1-3-1-16,6 4 1 15,-2-2-1-15,-1 1 0 16,-1-2 1-16,-1 0 0 16,1 0 0-16,5 0-1 0,1 3 1 15,-3-1-1-15,1 2 0 16,5 0 1-16,1-1-1 15,-1 0 0 1,-3-1-1-16,-2 1 2 0,0-2-1 16,-1 2 0-16,-1-1 1 15,-6 1-1-15,-3 1 1 16,-2 3-1-16,-1 0 0 15,-4 1 0-15,-4 2 0 16,-5 1 0-16,-5 0 0 16,1 1-1-16,-2 2 2 15,-3-1-1-15,-5 1 0 16,1-2 0-16,-2-1 1 0,0 1-1 15,0-3 0 1,1 1 1-16,-2-2-1 16,-3 2 1-16,2-7 0 15,-1 0-2-15,1-2 2 0,1-2-1 16,-2-8 1-16,-2 1-1 15,1-2 0-15,1-2 0 16,-5 1 1-16,1 0 0 16,-3 3-1-16,-2-2 1 15,-4 2 0-15,-4 0-1 16,-5 2 2-16,-3 5-1 15,-3-5 0-15,-4 4 0 16,-6-5 0-16,-1 2-1 16,-4 5 1-16,1-2 0 15,-2 1 0-15,-1-4-1 16,-2 6 0-16,-2-2 1 15,0 2 0-15,-2 1 0 0,-2 0-1 16,1 1 1-16,-1-5-1 16,1 2 1-16,1-1-1 15,3 2 1-15,2-3-1 16,5 3-1-16,0-1 2 15,-1-1-1-15,0 3 0 16,1-1 0-16,-4 3 1 16,-1-2-1-16,-2 4 0 15,-3-1 1-15,0 2-2 16,2 1 2-16,-1 4-1 15,-1 0 0-15,1-4-1 16,0 5 2-16,-1 1-1 16,1 0 0-16,-1 0 1 0,-1 4-1 15,-4-4 0-15,1-1 0 16,-1 5 1-16,-1-4-1 15,0 2 0 1,0 3 0-16,1-3 0 0,-1-2 0 16,-3 3 0-16,2 1 0 15,0-4 1-15,-1 3-1 16,-1-2 0-16,-3-5 0 15,0 4 1-15,0 0-2 16,-2-1 1-16,3-1 0 16,-3 2 0-16,1-1-1 15,-1 0 1-15,-1 1 0 16,0 0 0-16,-1 2 0 0,-2-4 0 15,-2 1 0 1,-2 0 1-16,-2 1-1 16,-2-5 0-16,-3 1 0 15,-3 0 1-15,-5-5-2 0,-3 3 1 16,-2 1-2-16,-6 3-4 15,-9-18-11-15,-5 14-22 16,9-19-2-16,-8-7 0 16,-2-17 0-16,1-16 32 15</inkml:trace>
  <inkml:trace contextRef="#ctx0" brushRef="#br0" timeOffset="36270.0637">23033 11909 69 0,'-18'0'36'0,"3"-7"1"15,15 7-31-15,0 0 1 16,0 0-1-16,0 0-1 0,31 2 0 16,0-1-1-16,15 7-2 15,10-8 1-15,14 3-1 16,6-9-1-16,9 1 1 15,0-2 0-15,1 1-2 16,-7-3 1-16,-6 0 0 16,-10 0-1-16,-7 1 1 15,-10 5-1-15,-9 1-1 16,-7 3 2-16,-6 3-2 15,-6 2-1-15,-7 0 0 16,-3 10-2-16,-8-16-4 16,4 30-24-16,-15-18-7 15,-1 6 0-15,-5-7 0 0,-1 1 16 16</inkml:trace>
  <inkml:trace contextRef="#ctx0" brushRef="#br0" timeOffset="36628.8643">23496 11854 72 0,'-13'19'35'0,"1"-2"-13"15,7 20-12-15,-9-3 1 16,12 21-2-16,-9 3-3 16,7 17-2-16,-3 1-2 15,5 2 0-15,-5-1-1 16,4 2-1-16,-1-4 0 0,0-2 0 15,2-10 0-15,1-3 1 16,-2-11 0-16,2-5-1 16,0-4 0-16,1-8-1 15,0-7 1-15,-1-7-1 16,2-2-2-16,-1-16-4 15,0 0-29-15,0 0-2 16,0 0 1-16,12-10-2 16,-3-9 26-16</inkml:trace>
  <inkml:trace contextRef="#ctx0" brushRef="#br0" timeOffset="37190.4653">24060 11235 47 0,'0'0'34'16,"1"-22"-5"-16,10 25-16 15,-11-3-1 1,21 4-1-16,-7 5-3 16,14 16-1-16,-3-1-1 0,12 12-2 15,-3 8-1-15,5 13 0 16,-3 6-1-16,-2 11 0 15,-7 0 0-15,-3 10 0 16,-8 3 0-16,-4 6 0 16,-6 2-1-16,-5-2 0 15,-4 1 1-15,-3-3-1 16,-5 0 0-16,-3-1-1 0,-2-2 1 15,-2-3-1 1,-4-11 0-16,-2-1 0 16,-6-6 0-16,-1-6 0 15,-5-3 0-15,0-3 1 0,-1-9-2 16,-2-2-1-16,0-5 1 15,-1-8-2-15,5 0-2 16,-2-12-9-16,11 3-26 16,-3-14-2-16,6 2 1 15,1-11 1-15,8-3 33 16</inkml:trace>
  <inkml:trace contextRef="#ctx0" brushRef="#br0" timeOffset="253562.8454">12404 11306 80 0,'-22'3'38'0,"-4"19"0"16,-14 2-35-16,-5 30-1 15,-7 19 0-15,1 14 1 16,-9 8 0-16,3 14 0 15,1 0-1-15,7 2 0 16,10-11-1-16,13-2 0 16,13-12-1-16,12-15 1 0,13-10-2 15,11-17 1-15,10-9-2 16,6-13-1-16,10-4-5 15,-8-24-18-15,13 0-13 16,-9-12-1-16,0-8 2 16,-12-13 17-16</inkml:trace>
  <inkml:trace contextRef="#ctx0" brushRef="#br0" timeOffset="254826.4476">12361 11924 61 0,'-4'26'38'0,"-3"8"-1"0,2 15-21 15,-6 7-14-15,9 10 1 16,-1 1-1 0,8 0 0-16,0-11 0 15,6-10-2-15,0-12 1 0,5-11 0 16,3-17 0-16,0-12-1 15,0-13 1-15,0-14-1 16,-1-13 2-16,0-11-2 16,0-11 0-16,1-5 0 15,-2 5 0-15,1 1 0 16,-4 14 0-16,0 10 0 15,1 26-1-15,-2 27 1 16,-2 18 0-16,0 13 0 16,-1 11 0-16,1 8 0 15,0 0 0-15,-1 4-1 16,3-10 1-16,1-16 0 15,0-8 0-15,-3-6-1 0,4-10 1 16,0-12 0-16,-3-9 1 16,2-13 0-16,-3-11-2 15,2-10 1-15,-1-9 0 16,2-4 0-16,-3 2 0 15,0 6-1-15,0 10 0 16,0 15 0-16,0 20 1 16,0 18 0-16,0 17 0 15,3 10 1-15,0 5-2 16,4 5 0-16,5-1 1 15,2-7 0-15,5-13-1 16,3-10 0-16,6-11 1 16,-3-7 0-16,6-13 0 0,-3-11 1 15,-4-9-2-15,-4-8 2 16,-7-6 0-16,-7-6-2 15,-8 0 1-15,-7-3 0 16,-9 6 1-16,-5 7-2 16,-8 18 2-16,-3 11-1 15,-4 14 1-15,3 18 0 16,2 13-1-16,6 9 1 15,5 11-2-15,10 1 1 16,9-5-1-16,9-1 1 16,10-9-1-16,6-10 0 15,4-12 0-15,4-9 0 0,2-12 1 16,-3-14 0-16,-4-6 0 15,-6-10-1-15,-4-6 1 16,-8-8 0 0,-4-2 0-16,-11-3 1 15,-3 5 0-15,-2 9-1 0,-3 8 2 16,1 15-1-16,4 13-1 15,-3 22 1-15,5 9 0 16,4 13-2-16,5 2 1 16,1 5-1-16,3-3 0 15,2-7 0-15,-1-9 1 16,1-7-1-16,-2-7 0 15,-1-11 1-15,0-7 0 0,-2-12 1 16,-2-9-1 0,-1-7 1-16,0-14-1 15,0-5 0-15,-1-2 1 16,1 2-1-16,-1 7 1 0,2 12-1 15,1 16 0-15,4 13 1 16,-2 18-1-16,0 18-1 16,3 3 1-16,-1 2 0 15,0 1-1-15,-2-5 1 16,-3-7-1-16,0-7 0 15,-2-7 1-15,-8-17 0 16,13 0 1-16,-8-11-1 16,1-8 0-16,1-8 1 15,0-11-1-15,3-7 0 16,1-2 1-16,1 2-1 15,1 12 1-15,4 10-1 16,3 15 1-16,1 13 0 0,1 13 0 16,0 14-1-16,1 4 1 15,-1 6-2-15,1-5 1 16,-4-6-2-16,0-4 0 15,-6-12-2-15,4 2-5 16,-17-17-29-16,11-2 1 16,-8-12 0-16,2-1 0 15,-5-14 36-15</inkml:trace>
  <inkml:trace contextRef="#ctx0" brushRef="#br0" timeOffset="255918.4495">14242 11523 67 0,'0'0'38'0,"-3"22"0"0,8 22-25 15,-1 10-6-15,9 25-2 16,-3 5-1-16,5 10-2 15,-2 4 0-15,1-3-1 16,-2-10-1-16,-1-12 0 16,-3-16 0-16,-4-17 0 15,1-12-1-15,-1-12 1 16,-4-16-1-16,9-18 3 15,-1-15-2-15,2-14 0 0,3-8 0 16,5-3 1 0,3 2-1-16,3 9 1 15,2 7-1-15,2 12 0 16,0 17 0-16,-1 19 0 0,-5 14 0 15,-6 8 1-15,-6 6-2 16,-8-1 1-16,-7 6 0 16,-7 5-1-16,-8-3 0 15,-3-6 1-15,1-5-1 16,0-5 0-16,4-7 0 15,3-8-1-15,15-12 2 16,0 0 0-16,6-12 0 16,16-8 0-16,9-6 0 15,12-4 0-15,6-4 1 16,8-1 0-16,4-7 0 15,1-1-1-15,-3 4 1 16,-3 0-1-16,-6-2 0 0,-9 2 1 16,-8 2 0-16,-8 2-1 15,-11 9 1-15,-7 6-1 16,-10 6 0-16,-9 12 1 15,-9 14-1-15,-4 13 0 16,-4 10 0-16,0 12 0 16,0 10-1-16,6 9 1 15,7 2 0-15,8-3 0 16,12-3 0-16,11-7 1 15,9-10-2-15,10-10 1 16,8-11-1-16,4-14 2 16,6-9 0-16,1-12 0 0,0-10-1 15,-3-10 1-15,-4-9 0 16,-8-10 0-16,-6-8-1 15,-7-3 1-15,-6 3-1 16,-10 6-1 0,-2 5 1-16,-7 10 0 0,-2 8 0 15,-1 13 0-15,3 16 0 16,-2 18 0-16,1 6 1 15,6 6-1-15,0 9 1 16,4 1-1-16,-2 7 1 16,4-1 0-16,-3-8-1 15,5-2-1-15,-5-7 1 16,-1-4-1-16,0-10 2 0,-4-1-1 15,-3-14 0-15,0 0 1 16,0 0 0 0,-10-32 0-16,9 3-1 15,1-13 1-15,4-6-2 0,3-9 1 16,8-1 0-16,4 1-2 15,8 4 2-15,4 6 0 16,2 10 0-16,1 10-1 16,1 8 2-16,-1 8-2 15,-3 5 2-15,-3 3-1 16,-5 4 0-16,-3 2-1 15,-4-1-1-15,-16-2-2 16,20 10-5-16,-20-10-29 16,0 0-3-16,6-15 1 15,4 2 0-15,0-10 28 16</inkml:trace>
  <inkml:trace contextRef="#ctx0" brushRef="#br0" timeOffset="256729.6509">16568 12373 63 0,'-11'12'38'0,"11"-12"2"16,0 0-27-16,21-16-7 16,17 9 0-16,7-9-1 15,15 1-1-15,8-3-1 16,10-5-1-16,2 2 0 15,-1 4-1-15,-2-2-1 0,-6 1 0 16,-7-2 1-16,-9 8-1 16,-8 0 1-16,-11 5-1 15,-6 4 0-15,-7-4 0 16,-6 6 1-16,-5 0-1 15,-12 1 0-15,0 0-1 16,12 6-1-16,-12-6 0 16,0 0-3-16,0 0-5 15,13-3-30-15,-11-9 0 16,-2 12 0-16,17-33 0 15,-3 7 35-15</inkml:trace>
  <inkml:trace contextRef="#ctx0" brushRef="#br0" timeOffset="259007.2549">18764 11188 67 0,'-5'29'38'0,"8"16"1"15,2 5-33-15,4 21 1 16,-4 3 0-16,9 13-1 16,-5 1-2-16,7-3 0 15,-1-16 0-15,1-8-2 16,1-12 1-16,-1-13-2 0,3-15 0 15,3-12 0-15,0-17-1 16,-1-15 0 0,-3-8 0-16,-1-15 0 15,-1-11-2-15,-1-13 0 16,-2-7 0-16,-3-4 0 0,-1 8-1 15,-2 11 1-15,2 11 0 16,-1 21 1-16,3 24 0 16,0 23 1-16,2 19 0 15,5 19 1-15,2 3 1 16,5 5-1-16,0 2 1 15,5-8 0-15,-1-12 0 16,3-9 0-16,1-13 1 16,0-11 0-16,-3-14-2 15,2-8 0-15,-2-13 0 16,-2-10 0-16,-4-10-3 15,-6-13 1-15,-2-6-1 0,-9-10-1 16,-2 3-1-16,-7 5-1 16,0 13-2-16,-6-1-2 15,9 22-5-15,-11 0-26 16,13 17 1-16,-1 2 0 15,10 8 10-15,2-6 29 16</inkml:trace>
  <inkml:trace contextRef="#ctx0" brushRef="#br0" timeOffset="259459.6557">19830 10780 65 0,'13'-11'38'16,"5"15"2"-16,3 7-32 15,13 18 0-15,2 6 1 16,10 17-2-16,1 9-1 15,3 18-1-15,-8 7-1 16,-4 12-1-16,-11 3 0 16,-12 6-1-16,-14-5 1 15,-10 2-2-15,-11-7 1 16,-10-8 0-16,-6-3 0 0,-3-11-1 15,-2-4-1-15,2-12 0 16,4-6 0 0,1-12-1-16,4-5 2 15,6-8-2-15,8-11 0 0,3-4 0 16,5-2 0-16,8-11 0 15,0 0-2-15,0 0 0 16,0-14-3-16,3-3-1 16,10 10-11-16,-5-15-23 15,5-5 1-15,-2 0 0 16,5 1 1-16,-3-6 33 15</inkml:trace>
  <inkml:trace contextRef="#ctx0" brushRef="#br0" timeOffset="278897.2899">5280 10784 81 0,'-6'37'40'16,"-20"10"-1"-16,-7 16-33 16,-19 22-2-16,-4 21-1 15,-11 15 0-15,-6 17 0 16,-7 12 1-16,8 5-2 0,5-6 0 15,14 1 0-15,15-14 0 16,15-11 0-16,13-14 0 16,17-13 0-16,11-19-1 15,11-13 0-15,5-12 0 16,4-10 0-16,-2-11-1 15,-2-4 0-15,0-7-2 16,-3-10-4-16,8 5-31 16,-15-18-5-16,2-4 0 15,-9-24-1-15,3-7 15 16</inkml:trace>
  <inkml:trace contextRef="#ctx0" brushRef="#br0" timeOffset="279287.2905">5326 11387 75 0,'-8'-19'37'0,"8"19"1"16,-2-15-35-16,13 19-1 16,7 9 2-16,11 13 1 15,4 6-1-15,13 12-1 0,4 12 1 16,9 9-1-1,2 5 0-15,2 10-1 16,-3-4 0-16,-2 3 0 16,-4-4-1-16,-4 1 1 0,-5-8-2 15,-6-9 1-15,-4-6 0 16,-4-6-1-16,-3-11 1 15,-6-3-2-15,-1-4-2 16,-9-13-3-16,10 2-34 16,-22-18-1-16,11-4 0 15,-15-16-1-15,1-7 24 16</inkml:trace>
  <inkml:trace contextRef="#ctx0" brushRef="#br0" timeOffset="279568.091">5966 11758 76 0,'-41'14'38'0,"-1"11"0"15,-9 3-33-15,1 18-1 16,-7 8 1-16,2 8-1 15,-4 4-1-15,8 5 0 16,2-2-1-16,10-2-1 16,9-3 0-16,10-10 0 15,13-11-1-15,7-5-2 16,14 2-9-16,-1-22-28 15,10-5-1-15,-2-19 1 16,5-11-2-16,-2-9 33 0</inkml:trace>
  <inkml:trace contextRef="#ctx0" brushRef="#br0" timeOffset="280082.8919">6911 11273 73 0,'0'0'38'16,"0"0"0"-16,-11 11-31 16,-14 17 0-16,-4 19-2 15,-8 11 0-15,-4 18-2 16,0 13-1-16,2 15 1 15,2 9-1-15,10 2 0 16,8 1-1-16,13-3 1 16,7-8 0-16,9-8-1 15,6-13 0-15,4-15 0 0,3-13 0 16,3-10 0-16,0-9 0 15,-3-8-1-15,-2-8-1 16,-4-4 0-16,1-6-3 16,-6-17-6-16,11 0-30 15,-15-15-2-15,6-6 0 16,-3-13 1-16,9-7 27 15</inkml:trace>
  <inkml:trace contextRef="#ctx0" brushRef="#br0" timeOffset="280472.8926">7180 11845 50 0,'-3'11'33'16,"11"-1"-14"-1,-8-10-5-15,0 0-4 16,0 0-4-16,0 0-3 0,0 0-1 16,0 0-3-16,11 3-16 15,-11-3-18-15,0 0 0 16,2-17 1-16,0-2 20 15</inkml:trace>
  <inkml:trace contextRef="#ctx0" brushRef="#br0" timeOffset="281081.2937">8041 11250 81 0,'-12'25'38'15,"-20"-4"0"-15,-7 7-33 16,-3-6-1-16,-2 2 1 16,-8-6 0-16,0-2-1 15,-4-6-1-15,2-1-1 16,-1 0-1-16,2-2 0 15,1-2 0-15,6-1 0 16,3-1-2-16,5 0 2 16,8 0-1-16,5 2 0 15,6-1 1-15,5 2-1 16,5 7 0-16,3 8 0 15,6 7 1-15,4 8-2 0,4 7 2 16,0 7 0-16,3 5-1 16,0 9 0-16,1 4 0 15,-1-3 1-15,-2 1-1 16,-5-7 0-16,-3 2 0 15,-1-7 0-15,-3-5 0 16,0-4 0-16,3-17 0 16,-1-3-1-16,4-8 1 15,5-2 0-15,5-8 0 16,8-4 0-16,8-1 0 15,10-8 0-15,6 2-1 16,10-1 1-16,5-2 0 0,1-1 0 16,0-2-1-16,-2-3 0 15,-4 0-1-15,-8-2-1 16,-4 2-2-1,-11-6-2-15,4 12-18 0,-17-15-16 16,-2 4 2-16,-11-8-1 16,-4 0 14-16</inkml:trace>
  <inkml:trace contextRef="#ctx0" brushRef="#br0" timeOffset="281346.4942">7133 11879 58 0,'-13'25'37'16,"14"-10"-1"-16,25-4-29 0,13-10 1 15,24 5-1-15,7-16 0 16,15 5-3-16,4-8-1 15,5-3-2-15,-3-2 0 16,-10-3-2-16,-5 6-4 16,-17-11-15-16,-1 15-17 15,-15-3-1-15,-6-2 0 16,-11-4 9-16,-2 1 29 15</inkml:trace>
  <inkml:trace contextRef="#ctx0" brushRef="#br0" timeOffset="281814.495">8325 10801 53 0,'0'0'38'0,"-7"23"0"15,21 11-24-15,3 5-5 16,17 20-1-1,2 9 2-15,12 18-2 0,1 8-2 16,6 10-1-16,-5-1-1 16,-2 5-2-16,-10-1 1 15,-9 4-2-15,-11-3 0 16,-8-6 0-16,-11-5-1 15,-10-1 2-15,-10-5-2 16,-11-14 0-16,-7 5-2 16,-6-11 0-16,-6 0-7 15,-13-17-32-15,6-6-2 0,-8-24 0 16,10-12-1-1,1-17 26-15</inkml:trace>
  <inkml:trace contextRef="#ctx0" brushRef="#br0" timeOffset="288288.5064">17212 10927 132 0,'0'0'0'0,"0"0"1"0,-2 12-1 16,2-12 1-16,-24 13-1 0,2-3 1 0,-9 1 0 15,-10-1-1-15,-5 0 1 0,-9-2-1 0,-1 3 2 16,-3-3-2-16,3-1 1 0,-2-1 0 0,4-4 0 16,2-1 0-16,6 0 0 0,3 3 1 0,7-1-1 15,4-3 0-15,7 1-1 0,6 1 1 0,8 4-1 16,11-6 0-16,-1 18 1 15,8-4-1-15,3 5 1 16,2 7-1-16,3 11 1 16,2 9-1-16,0 8 1 0,-1 4-1 15,1 8 0-15,-4 4 1 16,-2 2 0-16,-4 2 0 15,-3-1 0-15,-5-8 0 16,-2-2 0-16,-3-2 0 16,-2-5 0-16,-3-4-1 15,2-3 0-15,2-6 0 16,1-5 0-16,0-5 0 15,1-3 1-15,1-6-2 16,3-4 2-16,1-8-1 16,4 0 1-16,-4-12-1 15,22 5 1-15,0-5-1 16,8-5 0-16,8-5 1 0,8 1 0 15,8-2-1-15,5-5 0 16,2 1 1-16,-2-1-1 16,0 1 1-16,-5 4-1 15,-7-3 1-15,-5 2-1 16,-6 0 0-16,-4 2 0 15,-5-2 0-15,-4 0-1 16,-3-2 0-16,-6-3-2 16,2 3 0-16,-6-8-3 15,8 14-11-15,-12-13-20 16,3-1-1-16,-7-3 0 15,1 1 14-15,-3-6 24 16</inkml:trace>
  <inkml:trace contextRef="#ctx0" brushRef="#br0" timeOffset="288647.307">16534 11556 69 0,'32'14'36'0,"6"-10"-1"16,12-4-35-16,16-4 1 16,12-2-1-16,8-5 0 0,6 0 1 15,-3-1-1-15,0 1 0 16,-5 2 0-16,-9-1-1 15,-8 10-5-15,-21-6-23 16,0 8-6-16,-12-1-2 16,-7-1 4-16,-5-1 33 15</inkml:trace>
  <inkml:trace contextRef="#ctx0" brushRef="#br0" timeOffset="289801.709">20233 10429 51 0,'11'8'33'16,"8"1"1"-16,14 1-31 15,4 0 1-15,15 8 1 0,3-1-1 16,13 11 0-16,2 8 0 16,8 9 0-16,-1 9 0 15,5 15 0-15,-10 5-1 16,-1 10-1-16,-12 10 0 15,-6 8 0-15,-14 4 1 16,-11 7-1-16,-11-4 0 16,-10 6-1-16,-9 9 0 15,-7 1 0-15,-6-2 1 16,-9 2-1-16,-6-4 0 15,-6 2 0-15,-8-3 0 16,-4-6-1-16,-7-11 1 16,-5-5-1-16,-5-6 1 0,-2-12-1 15,-4-6 0-15,-2-11 0 16,-5-9-1-1,-6-14-4-15,6-8-32 16,-18-13-1-16,-5-11-1 0,-5-16-2 16,-1-16 22-16</inkml:trace>
  <inkml:trace contextRef="#ctx0" brushRef="#br0" timeOffset="333388.1856">18836 12416 59 0,'-19'23'36'16,"5"-8"-1"-16,3-16-34 16,11 1-2-16,15 0 2 15,14-10-1-15,13-6 2 16,10-7-2-16,13-2 0 15,9-3 1-15,13-1 0 16,5 0-1-16,3 5 1 16,-3 4-1-16,-5 7 0 0,-11 2 1 15,-11 5 0-15,-17-1-1 16,-17 3 1-16,-31 4 0 15,0-13-1-15,-31 6 1 16,-13 4-1-16,-14-4 1 16,-9 5-1-16,-10-3 1 15,0 2-1-15,2 4 0 16,10-1 1-16,10 3-1 15,13 6 1-15,16-1-1 16,18 3 1-16,20 3-1 16,15 6 1-16,18-4 0 15,10 5 0-15,12-1 0 16,6-5-1-16,7-1 2 0,0-3-2 15,-8-3 1-15,-7 1-1 16,-15-7 1-16,-16-4-1 16,-20-5 0-16,-14 7 1 15,-45-13-1-15,-15 12 0 16,-23-4-1-16,-17-4 2 15,-11 4-3-15,-10-4-1 16,12 3-25-16,-6-15-10 16,10-18 2-16,10-25-1 15,11-19 27-15</inkml:trace>
  <inkml:trace contextRef="#ctx0" brushRef="#br0" timeOffset="334402.1874">13662 7311 50 0,'-21'-9'35'0,"2"2"-2"15,4-12-31-15,15 19-3 16,-3-17 2-16,18 7-1 15,14 2 1-15,12 0-1 16,16 0 1-16,15 0 0 16,14 6-1-16,13 4 0 15,7 5 1-15,4 3 0 16,-7-1-1-16,-5 2 0 0,-20 0 1 15,-12 0-1-15,-16-4 2 16,-16-1-2-16,-13-6 1 16,-21 0 0-16,0 0 0 15,-29-14-1-15,-5 3 1 16,-15-3 0-16,-15-4 0 15,-13 0-1-15,-18-2 1 16,-5 3 0-16,-6-2 0 16,1 2 1-16,5-1-2 15,13 4 1-15,13 4 0 16,14 2-1-16,20 1 0 15,17 7 0-15,23 0-1 16,0 0 2-16,46 2-1 0,8 0-1 16,18-1 1-16,13 1 1 15,15-2-1 1,8-1 0-16,3 1 0 15,-4-2-1-15,-13-1 1 0,-15 3 1 16,-18-2-1-16,-19-1 0 16,-26 3 0-16,-16 0 0 15,-39 0 0-15,-17 3 1 16,-23 4-1-16,-16-1 0 15,-15 5 0-15,-6 2 1 16,4 0-1-16,7 1 1 16,16-3-1-16,16 1 1 0,20-2-1 15,23 1 0 1,30-11 0-16,12 16 0 15,27-8 1-15,22-2-1 16,21 1 1-16,19 1-1 0,18 1 0 16,11-3-1-16,15 11-13 15,-5-9-22-15,-10-1-2 16,-21-9 0-16,-30-8 19 15,-24-3 19-15</inkml:trace>
  <inkml:trace contextRef="#ctx0" brushRef="#br0" timeOffset="336539.3911">21752 3743 41 0,'-62'9'31'0,"-13"-7"0"16,-6 6-33-16,-16 3 2 16,-7 1-1-16,-9-1 2 0,-8-6-1 15,-2-4 2 1,-7-7-1-16,2-3 1 15,-4-9 0-15,-1-4-1 16,-3-7 1-16,0-6-1 0,-5-6 0 16,-3-3 0-16,-6 0-1 15,-1-1 0-15,1 2 0 16,3 0 0-16,-1 10 0 15,0 2-1-15,-1 5 1 16,-1 8 0-16,-1 3 1 16,-5 7-1-16,-4 4 0 15,-5 7 0-15,0 2 1 16,0 12-1-16,-1 0 0 15,5 4 0-15,4 6 0 16,7 3 0-16,4 8 0 16,1 1 0-16,2 2-1 15,1-1 1-15,6 4 0 0,1-2 0 16,4-1 0-16,5-1 1 15,3-2-1-15,9 2 0 16,9-2 0-16,10 0 0 16,9 2 0-16,10 2 0 15,10 3 0-15,6 3-1 16,11 1 1-16,9 5 0 15,8 4 0-15,9 4 1 16,7 1-1-16,5 4 0 16,10 4 1-16,7 3-1 15,6-1 0-15,7 5 1 16,4 0-1-16,5 3 0 15,6 0 1-15,6 2 0 0,4-2 0 16,9 3 0-16,8-4 1 16,7-2-1-16,9-3 1 15,9-1-1 1,6-2 1-16,11-1-1 0,12-5-1 15,7-3 1-15,8-4 0 16,11 0 0-16,9-8 0 16,11-5 0-16,9-9 0 15,7-8 0-15,8-9 0 16,8-7 0-16,8-7 0 15,10-4 0-15,9-10 0 16,8-4 0-16,7-2 0 0,8-6-1 16,1 1 0-16,4-3 0 15,1 0 1 1,-3-3-1-16,-4-3 0 15,3 5 0-15,-2-1 0 16,0 4 0-16,3 0 0 0,-1 2 1 16,-3 1 0-16,-2 4-1 15,-6 4 0-15,-13 1 0 16,-12 1 0-16,-16-3 0 15,-20 1 0-15,-16-2 1 16,-15 1-2-16,-16-4 2 16,-19-3-1-16,-13-3 1 15,-17-7-1-15,-9-3 0 16,-13-11 0-16,-7-6 0 15,-10-16 1-15,-8-9-1 16,-7-10 1-16,-3-6-1 16,-5-3 1-16,-4-3-1 0,-5-1 1 15,-12 0 0-15,-12 6-2 16,-11 4 1-16,-15 1 0 15,-13 2-1-15,-20-4 0 16,-15 1 1-16,-14-2 0 16,-7 3-2-16,-9 0 2 15,-5 1 0-15,-5 5-1 16,-4 5 2-16,-3 12-2 15,-7 17 0-15,-13 14 0 16,-15 18 1-16,-17 21-1 16,-21 15 0-16,-12 17-3 15,-22 3-17-15,-7 20-14 16,-9-4-2-16,-2-12 0 0,-7-14 28 15</inkml:trace>
  <inkml:trace contextRef="#ctx0" brushRef="#br0" timeOffset="343777.8038">9385 4855 34 0,'-30'-11'32'16,"-3"-10"0"-16,-1-4-33 16,13 1 1-16,6 0 1 0,8 1-1 15,3-2 1-15,15 1 1 16,11 2 0-16,18 3 0 15,12 1-2-15,9 3 1 16,5 2 0-16,1 2 0 16,-3 0-2-16,-9 6 1 15,-12 0-1-15,-12 2 1 16,-14-1 1-16,-17 4-1 15,6-11-1-15,-6 11 2 16,-23-13-1-16,-2 3 0 16,-10 1 0-16,-10 5-1 15,-13-1 2-15,-4 7-1 16,-4-1 1-16,6 5 0 0,7 5 0 15,12 1 0-15,16 1 0 16,20 1 0-16,26-2 0 16,23-4 0-16,19-4-1 15,18-2 0-15,14-7 0 16,10 1 0-16,3-3 0 15,0-5 0-15,-8 3-2 16,-17 1 0-16,-17 5 0 16,-25 0 0-16,-24 11 1 15,-32-2-2-15,-28 12 2 16,-27 2-2-16,-16 5 4 15,-15 5-1-15,-5-1 2 16,6 0-2-16,10-5 1 0,22 0 0 16,20-5 0-16,30-2 1 15,18-17-2-15,40 12 1 16,12-14 0-16,17-1 0 15,9-4 0-15,6-3 0 16,-1-2-1-16,-6-2 1 16,-11 3 0-16,-11 2-2 15,-15 4 1-15,-14 2 0 16,-26 3-1-16,0 11 0 15,-25 0 1-15,-13 3-1 16,-13 3 0-16,-9 3 1 16,-3 0 0-16,1 3 1 15,7-6-1-15,13-3 1 0,15-3 0 16,27-11 0-16,14 9-1 15,24-13 1 1,18-3 0-16,10-3-1 16,7-1 1-16,4 0-1 0,-3 3 0 15,-7 0 0-15,-12 2 0 16,-11 2 0-16,-16 4 0 15,-14 2 0-15,-14-2-1 16,-11 15 1-16,-10-7 0 16,-6 3-1-16,-3 3 0 15,-4-1-3-15,8 7-6 16,-6-9-18-16,19-1-5 0,13-10 0 15,0 0 29 1,27-5 4-16</inkml:trace>
  <inkml:trace contextRef="#ctx0" brushRef="#br0" timeOffset="344589.0052">11112 4591 51 0,'-47'5'33'15,"-12"1"1"-15,-1-4-37 16,-6 8 2-16,4 1 1 15,2 1 0-15,7-1 2 16,15 5-2-16,18 1 1 16,28 0 0-16,26-3 0 15,21-1-1-15,13-2 0 16,13-2 2-16,7-2-3 15,3-2 2-15,-5-1-1 16,-10-4 1-16,-17 0-1 16,-14-2 1-16,-18 2-1 0,-27 0 0 15,-5 11 0-15,-31-2-1 16,-23 1 1-16,-18 4 0 15,-14 4 1 1,-6 5-1-16,-1 2 1 0,7-5-1 16,12 3 0-16,15 0 1 15,23-1-1-15,21 1 0 16,25-4 0-16,17-6 0 15,18-3 0-15,14 1 1 16,8-4-1-16,8-3 0 16,5-3 1-16,1-5-1 15,-6 3 0-15,-9 1 1 16,-11 2-1-16,-11 1 0 0,-12-1 0 15,-12 2 0 1,-15-4 0-16,-15 17 0 16,-11-5 0-16,-7 1-1 15,-5 1 2-15,2 0-2 0,0 1 1 16,8 1 0-16,10-2 0 15,14-1 0-15,18 0 0 16,10-2 1-16,11-1-1 16,7 0 1-16,1-1-1 15,-1-1 1-15,-4-3-1 16,-7-1 1-16,-14 2-2 15,-17-6-1-15,-5 26-11 16,-23-12-21-16,-11-1-1 16,-9-4-1-16,-9-12 27 15,-4-2 9-15</inkml:trace>
  <inkml:trace contextRef="#ctx0" brushRef="#br0" timeOffset="348504.6121">1649 8624 22 0,'8'-19'26'0,"5"2"-12"16,-3 2-8-16,-7-4 0 15,6 8-1-15,-13 0 1 16,4 11-1-16,-20-4-1 16,-7 20-1-16,-14 7-1 15,-10 20-1-15,-12 21 0 16,-7 21 3-16,-10 16-1 15,3 25 1-15,1 12 0 16,13 14 1-16,4 8-1 16,20 4 0-16,10-10-1 15,15-4-1-15,14-17-1 16,12-13 0-16,10-16 0 0,10-16 0 15,5-20 0-15,4-12 0 16,-1-16 0-16,2-7 0 16,-7-10-1-16,-3-6 1 15,-9-9 0-15,-7-3-1 16,-4-1 0-16,-12-4 0 15,0 0-2-15,0 0 0 16,0 0-3-16,-9-21-3 16,9 21-8-16,-13-6-18 15,7-5 0-15,6 11 0 16,-7-26 26-16,11 5 8 15</inkml:trace>
  <inkml:trace contextRef="#ctx0" brushRef="#br0" timeOffset="349690.2142">1968 9008 29 0,'-12'4'30'0,"12"-4"-1"16,-5 21-28-16,2 2 2 15,6 21-1-15,-3 14 3 0,2 27 0 16,-3 12 0-16,2 20-1 15,-3 8-1-15,2 9 0 16,0-5-1-16,1-8-1 16,3-11-2-16,0-25-2 15,10-7-6-15,-3-21-23 16,10-27 0-16,8-18 1 15,-3-24 18-15,4-15 13 16</inkml:trace>
  <inkml:trace contextRef="#ctx0" brushRef="#br0" timeOffset="350189.4151">2495 9649 59 0,'18'19'32'16,"-3"-8"0"-16,6-4-32 15,2 3-1-15,5-4 1 16,5-2 0-16,0-8 1 15,1-5-2-15,-1-7 2 16,0-4-1-16,-6-4 1 16,-4-5-1-16,-6-6 1 0,-5-2-1 15,-7 1 1-15,-6 1 0 16,-7-1 0-16,-7 7 0 15,-8 4 0 1,-5 8 0-16,-11 11 0 0,-4 7 0 16,-6 16 0-16,0 11 0 15,0 11 0-15,3 11 0 16,4 11 0-16,10 9 1 15,11 4-3-15,12 3 2 16,13-5-1-16,12-4 0 16,12-6-1-16,8-11 0 15,10-14 0-15,2-9-1 0,6-13-1 16,-1-14-2-16,8-3-13 15,-5-15-16 1,-6-16 1-16,-4-7-1 16,-7-6 27-16</inkml:trace>
  <inkml:trace contextRef="#ctx0" brushRef="#br0" timeOffset="350595.0158">3013 9542 56 0,'0'17'33'15,"-5"13"0"-15,-3 1-30 16,1 29-2-16,1 16 0 16,-1 12 0-16,1 7 0 15,-2 3-1-15,2-1 0 16,0-14 0-16,4-15 0 0,0-17 0 15,4-16 0-15,5-18 1 16,-7-17-1-16,21-30 1 16,-2-15-1-16,4-17 1 15,4-12-1-15,5-7 1 16,2-12-1-16,3 6 1 15,-1 8-1-15,0 13 1 16,-3 19-1-16,-2 24 1 16,-1 21-1-16,-5 20 1 15,0 25-2-15,-7 13 0 16,0 14 0-16,1 2 0 15,-2 1-2-15,-1-7-2 16,9-3-15-16,1-23-15 0,0-19 2 16,9-20-1-16,2-19 32 15</inkml:trace>
  <inkml:trace contextRef="#ctx0" brushRef="#br0" timeOffset="351078.6166">4169 9576 58 0,'-27'11'35'16,"-12"10"0"-16,-9 2-31 16,-7 9-2-16,0 7 0 15,4 7-1-15,2 10 0 0,6 4 0 16,10-7 0-16,14-6-1 15,13-4 0 1,12-7 0-16,9-11 0 16,8-7-1-16,4-15 2 0,4-9-1 15,2-9 1-15,-1-13-1 16,1-8 0-16,-1-5 1 15,-4 0-1-15,-3 2 0 16,-3 0 0-16,-5 8 0 16,-3 9 0-16,-2 15 0 15,-12 7 0-15,24 32 0 16,-10 7 0-16,3 11 0 15,3 13-1-15,1 12 1 16,4 11 0-16,-2 2 0 16,-1-1 0-16,-9-7 0 15,-4-6 0-15,-8-7 1 16,-7-10-1-16,-12-9 1 0,-7-14-2 15,-11-13-2-15,-4-5-3 16,-12-22-6-16,11-11-22 16,-1-23-1-16,8-21 1 15,11-20 17-15,13-17 17 16</inkml:trace>
  <inkml:trace contextRef="#ctx0" brushRef="#br0" timeOffset="351343.8171">4826 8959 50 0,'0'0'34'16,"13"8"0"-16,-13 18-31 15,0 17 1-15,2 16 0 16,-3 19-1-16,3 20 1 15,-2 10-2-15,0 10 0 16,0 0-2-16,-3-8-1 16,-1-8-1-16,-6-19-3 15,5-9-6-15,-12-32-9 16,7-9-15-16,-1-13-1 15,-2-19 7-15,1-9 29 16</inkml:trace>
  <inkml:trace contextRef="#ctx0" brushRef="#br0" timeOffset="351936.6182">4439 9701 45 0,'-12'0'34'0,"12"0"-2"15,0 0-30-15,0 0 1 16,31-15 0-16,3 3 0 15,15 1 0-15,7-10 0 16,11-4-2-16,6-5 1 16,5 0-1-16,-3-4-1 15,-2 3 1-15,-8 1-1 16,-8 2-1-16,-8 4 2 0,-6 4-1 15,-9 8 0 1,-5 5 0-16,-4 1 1 16,-5 8-1-16,-3 7 1 15,2 5 0-15,-6 15-1 0,1 10 1 16,-3 9 0-16,0 5 0 15,-2 3-1-15,0 3 1 16,-3-3-1-16,0-2 0 16,-1-8 0-16,-1-12 0 15,1-12 1-15,-3-5-1 16,2-5 0-16,-2-1 0 15,-2-11 1-15,0 0-1 16,15-10 1-16,-2-8 0 16,3-8-1-16,7-10 0 15,6-12 1-15,7-10-1 16,4 0 0-16,4 2 0 15,0 5 0-15,-1 9 0 0,-3 8 0 16,-3 15 1-16,-6 15-1 16,-3 16-1-16,-1 13 1 15,-3 12 0-15,-1 3 0 16,-1 8 0-16,0 4 0 15,0 3-1-15,-3 3 1 16,-2-9-1-16,2-2-2 16,-10-15-18-16,5-1-14 15,0-11-2-15,0-20 1 16,0-15 26-16</inkml:trace>
  <inkml:trace contextRef="#ctx0" brushRef="#br0" timeOffset="352841.4197">24223 10744 83 0,'105'69'40'0,"14"-11"-1"16,0 6-39-16,18 25 1 15,1 18 0-15,0 14 1 16,-13 19 0-16,-23 16-2 15,-14 16 1-15,-32 17-1 16,-28 14 1-16,-34 13-1 16,-34 11 0-16,-45 12 0 0,-42 6-1 15,-42 4-1-15,-39 0-3 16,-24 9-6-16,-33-16-26 15,-10-3 0 1,-4-16-2-16,6-25 2 0,12-24 37 16</inkml:trace>
  <inkml:trace contextRef="#ctx0" brushRef="#br0" timeOffset="429827.555">21846 10973 97 0,'-21'12'39'16,"-9"11"0"-16,13 19-36 16,-19 21-1-16,0 19 1 0,-9 19-2 15,-2 18 1-15,1 13 0 16,2 11 1-16,2-4-2 15,7 4 0-15,8-17 0 16,6-10-1-16,13-17 0 16,7-15-1-16,8-19-1 15,6-20-3-15,13-3-5 16,-5-33-29-16,8-7-1 15,-1-17 1-15,4-13-1 16,-4-16 23-16</inkml:trace>
  <inkml:trace contextRef="#ctx0" brushRef="#br0" timeOffset="430623.1564">21768 11944 86 0,'6'54'38'0,"4"7"0"16,-5 11-33-16,6 7 0 15,-4-12 0-15,4 2-3 16,-4-12 0-16,1-15-1 16,-2-11 1-16,0-7-2 15,-6-24 1-15,0 0 0 16,0 0-1-16,-6-30 0 15,-4-7-1-15,-2-8 1 0,-2-9-1 16,0-6 0-16,4 7-1 16,4 3 1-16,7 17-1 15,10 13 2-15,10 16-1 16,9 11 0-16,9 12 1 15,9 4 1-15,5 1-1 16,3-2 1-16,0-10-1 16,1-5 1-16,-6-12 0 15,-1-7 0-15,-7-5-1 16,-7-1 1-16,-8-6-1 15,-10-2 0-15,-9 0 0 16,-9 2 0-16,-11 5-1 16,-8 6 1-16,-5 9 0 0,-7 5 0 15,-2 14 0-15,0 12 0 16,4 11 0-1,6 13-1-15,9 5 2 16,10 2-2-16,8-2 1 0,11-8-2 16,11-6 0-16,5-15-2 15,11-7-1-15,-4-20-2 16,12-1-7-16,-15-28-6 15,15 7-3-15,-19-19 2 16,13 7 5-16,-22-17 6 16,3 7 4-16,-10-4 7 15,-11-1 7-15,2 21 11 16,-20-8 1-16,12 25 0 15,-22-2-3-15,14 25-4 16,-15-1-2-16,17 21-3 16,-4-2-2-16,12 6-1 15,2-1-1-15,10 5-1 0,7-5 0 16,7 1-2-16,2-5 1 15,2-3-1-15,-5 0 0 16,-1 4-1-16,-10-2 1 16,-3 0-1-16,-11-3 0 15,-5-1 0-15,-8-6-1 16,-5-9-1-16,-1 0-3 15,-8-23-6-15,18-4-29 16,-12-23 0-16,10-7 1 16,0-12 0-16,12-8 23 15</inkml:trace>
  <inkml:trace contextRef="#ctx0" brushRef="#br0" timeOffset="430810.3567">22705 11990 87 0,'28'17'39'16,"-7"11"-1"-16,10 22-30 15,-15-1-2-15,3 15-4 16,-3 0 0-16,-3 1-2 15,-3-12 0-15,-4-4-2 16,0-9-1-16,-4-17-4 16,6 6-15-16,-8-29-16 15,0 0-1-15,-14-18 0 16,7-7 8-16</inkml:trace>
  <inkml:trace contextRef="#ctx0" brushRef="#br0" timeOffset="430966.357">22721 12354 59 0,'15'19'35'0,"9"-6"-1"0,7-14-18 16,-3-10-32-16,7-4-15 15,3-5-1-15,0-9-3 16,1-3 6-16,3-4 29 15</inkml:trace>
  <inkml:trace contextRef="#ctx0" brushRef="#br0" timeOffset="431434.3578">23718 11478 104 0,'42'62'40'15,"12"21"0"-15,-1-7-36 16,10 28 0-16,-2 4-1 16,-4 8-2-16,-15-2 1 15,-12 1-1-15,-18-7-1 16,-13 0 1-16,-16-5-1 15,-15-7-1-15,-10-2-1 16,-12-13 0-16,-2 3-7 16,-18-17-31-16,11-2-2 15,-8-20 1-15,8-10-1 16,3-19 22-16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3-09-18T21:27:46.4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3957 16490 51 0,'-12'10'35'0,"-11"-5"2"16,-3 10-34-16,-8 8 1 16,5 9 1-16,-9 1-2 15,3 9 0-15,-4 6 0 16,3 11 0-16,1 8-2 15,3 3 3-15,6 5-4 16,6 8 3-16,5 0 0 16,8 15-1-16,5-7 3 15,10-1-6-15,5 4 4 0,10-23 0 16,1-18 1-16,6-10-7 15,1-2 5-15,2-26-6 16,-33-15 4-16,62 51 5 16,-62-51-5-16,49 24 0 15,-49-24 1-15,0 0 8 16,44 56-8-16,-44-56 4 15,0 0-5-15,0 0-5 16,0 0 2-16,0 0-1 16,0 0-17-16,0 0-22 15,0 0 2-15,20-26 3 16,-15 6 4-16,3-14 34 15</inkml:trace>
  <inkml:trace contextRef="#ctx0" brushRef="#br0" timeOffset="702.0013">4325 16712 65 0,'-4'16'38'16,"-6"13"0"-16,12 11-33 16,-13 11-3-16,6 6 2 15,-3 9-1-15,5 9 3 16,-6 3-2-16,5 4-2 15,1-15 0-15,2-2-1 16,-1-5 0-16,2-8-1 16,0-18 1-16,2-4-3 0,0 12 2 15,-1-17 1-15,2-11-1 16,-3-14 0-16,0 0 0 15,14 3 0-15,-14-3 0 16,13-11 0-16,-7-9-1 16,-6 20 2-16,18-11 0 15,-7 5 1-15,1 9-3 16,4-5 2-16,1 2 0 15,3 19 1-15,5-14-2 16,6-6 0-16,7 0 0 16,3 18-2-16,6-25 3 15,-1 7-2-15,0-11 1 16,2 1-3-16,-8 10 3 0,-3-18 0 15,-12 21-1-15,-3-13 1 16,-5 11-2-16,-17 0-4 16,31 22-25-16,-31-22-9 15,21-18 2-15,-13 2-5 16,8-4 33-16</inkml:trace>
  <inkml:trace contextRef="#ctx0" brushRef="#br0" timeOffset="1341.6021">6281 16684 65 0,'-7'-14'36'0,"7"14"-1"15,-5 13-32-15,8 5 0 16,-3-18 0-16,8 31-1 0,-4-7 0 15,2 4-1-15,-2-3 0 16,0-2-1-16,1 3-1 16,-2-9-3-16,5 10-4 15,-8-27-14-15,2 25-14 16,-2-25 0-16,8 16 0 15,-8-16 29-15</inkml:trace>
  <inkml:trace contextRef="#ctx0" brushRef="#br0" timeOffset="1575.6027">6450 16655 60 0,'-3'-13'37'0,"3"25"-2"15,0-12-30 1,0 31 1-16,-1-15-1 15,6 15-2-15,-4 4-1 0,4-2-1 16,-1 8-1-16,1-6-1 16,3-3-2-16,-7-13-9 15,16 5-24-15,-6-13 0 16,7-6 0-16,-3-9 7 15,6-4 29-15</inkml:trace>
  <inkml:trace contextRef="#ctx0" brushRef="#br0" timeOffset="1918.8032">7126 16598 50 0,'11'-16'36'16,"-11"16"-1"-16,-11-19-24 15,11 19-4-15,-26-14 0 16,13 13-2-16,-9-2-2 16,4 6-1-16,-4 3 0 15,1 6-1-15,-1 10 1 16,4 9-1-16,-1 15-1 15,5 11 2-15,1-1-1 16,6 8 0-16,2 9 0 16,3-2 0-16,3 2-1 15,3 1 1-15,1-8-3 0,-1-13-2 16,6 7-1-16,-10-10-8 15,16-1-18-15,-13-17-7 16,1-5 2-16,-6-14-3 16,2-13 39-16</inkml:trace>
  <inkml:trace contextRef="#ctx0" brushRef="#br0" timeOffset="2262.004">6685 17150 67 0,'22'-17'37'0,"5"-20"-4"16,13 10-29-16,6-2-1 16,6 7 1-16,1-2-2 15,0 9-1 1,-3 1-1-16,-2 6 1 0,-5 5 0 15,-4 8-1-15,-6 5 1 16,-4 6 1-16,-7 6-1 16,-1 4 1-16,-5 8-1 15,-2 1-1-15,-3 8 0 16,-2-4 1-16,-2 3-2 15,0-5-1-15,1 3-3 16,-8-15-15-16,9 4-15 16,-4-18-2-16,-5-11 1 0,16-4 12 15,-6-9 24 1</inkml:trace>
  <inkml:trace contextRef="#ctx0" brushRef="#br0" timeOffset="2558.4045">7467 16934 79 0,'11'21'38'16,"-11"9"-1"-16,13 8-32 16,-9 12-2-16,5 13 1 15,-3-1 1-15,4 24-2 16,0-28-1-16,1-6-1 15,-2-1 0-15,-1-8 0 16,-2-20 0-16,-1-7 0 16,-5-16-2-16,2-46 0 15,-2 10 1-15,2-7-1 0,0-21 0 16,4 0-1-16,5 2-1 15,1-7-2-15,12 16-2 16,-10 0-18-16,20 24-13 16,-2-1 1-16,10 14-2 15,-6-1 19-15</inkml:trace>
  <inkml:trace contextRef="#ctx0" brushRef="#br0" timeOffset="2870.4051">8069 16881 75 0,'-19'0'37'0,"1"6"-1"15,-15 2-32-15,12 8-1 16,0 1-2-16,9 9 0 16,3 3-1-16,7 6 1 15,8-1-2 1,10 1 2-16,6-3-1 0,6-3 1 15,-1 4 1-15,0-7 0 16,-8 4 2-16,-7-4-2 16,-12 0 0-16,-9-1 1 15,-12 2-1-15,-5 14-2 16,-4-19 1-16,-2-7-4 15,3-6 0-15,-1-9-6 16,30 0-18-16,-24-7-13 0,20-17 2 16,3-33-1-16,12 6 22 15</inkml:trace>
  <inkml:trace contextRef="#ctx0" brushRef="#br0" timeOffset="3120.0055">8297 16571 78 0,'0'22'40'16,"6"24"-2"-16,-8 14-30 16,10 15-2-16,-2 3 0 15,5 10-1-15,-3-3-2 16,3-3-1-16,0-7 0 15,0-5-1-15,-1-25-3 16,-4-8-2-16,1-5-4 16,-10-18-12-16,10-2-18 0,-7-12-2 15,-11-23 0-15,-3-14 4 16,1 9 36-16</inkml:trace>
  <inkml:trace contextRef="#ctx0" brushRef="#br0" timeOffset="3307.2059">8179 17040 64 0,'24'11'38'16,"4"-9"0"-16,12 10-22 16,5-14-13-16,11 2 0 15,2-6-1-15,0-7-3 16,2 3-4-16,-15-16-22 0,6 13-11 15,-10-9 1-15,-7 10-2 16,-12-5 23-16</inkml:trace>
  <inkml:trace contextRef="#ctx0" brushRef="#br0" timeOffset="3650.4065">8919 16416 85 0,'-1'17'39'0,"2"6"-2"15,-5-1-34-15,4 8-3 16,3-2 0-16,0 0 0 15,4 2-3-15,-7-9-8 16,14 5-22-16,-10-11-3 16,4-1-2-16,-8-14 0 15,13 0 34-15</inkml:trace>
  <inkml:trace contextRef="#ctx0" brushRef="#br0" timeOffset="3853.2067">9054 16423 74 0,'7'25'37'0,"-7"-2"2"16,11 7-33-16,-9 0-1 16,4 5-1-16,-1-8-2 15,0 2-4-15,5 4-9 16,-12-17-24-16,11 2-4 15,-9-18 1-15,12 10-1 16,-4-22 37-16</inkml:trace>
  <inkml:trace contextRef="#ctx0" brushRef="#br0" timeOffset="4180.8074">9351 16268 89 0,'29'38'41'15,"2"0"1"-15,23 10-37 16,-12 8 1-16,7 22-1 15,-6 11-1-15,-5 12-2 0,-11 7 0 16,-13 2 1-16,-16 14-2 16,-18-10 0-16,-14 5-2 15,-14-18 0 1,-4-11-6-16,-18-11-28 0,14-21-7 15,-1-23-3-15,14-42 4 16,8-4 13-16</inkml:trace>
  <inkml:trace contextRef="#ctx0" brushRef="#br0" timeOffset="4914.0086">14613 16554 65 0,'-20'36'36'0,"-10"1"1"0,-4 19-30 15,-11 18-2-15,4 27 2 16,-5 8-2-16,12 35 4 16,4 1-1-16,13 1-2 15,11 3-2-15,14-13-2 16,10-11 0-16,10-26 1 15,7-6 0-15,2-37-9 16,-37-56-2-16,63 89-25 16,-63-89-8-16,55 21-1 0,-55-21-2 15,8-58 20 1</inkml:trace>
  <inkml:trace contextRef="#ctx0" brushRef="#br0" timeOffset="5397.6095">9865 16245 81 0,'8'67'41'16,"6"11"-1"-16,14 22-35 16,5 12 0-16,11 20-1 15,0 3 1-15,2 4-1 16,-7 5-2-16,-7-1-4 0,-12 2 4 15,-13-20 0-15,-14-7-1 16,-13-27-2-16,-8-2-2 16,-20-13-20-16,6-19-17 15,-13-41 3-15,2-46-5 16,-4 3-1-16,2-30 43 15</inkml:trace>
  <inkml:trace contextRef="#ctx0" brushRef="#br0" timeOffset="6255.611">15094 16950 78 0,'-6'-12'38'15,"-2"1"1"-15,8 11-34 16,-2 28-1-16,9 16 1 16,-1 26-1-16,4 17 3 15,-5 20-2-15,4 9 3 16,-4 18-4-16,-2-9-1 15,-3-7 0-15,-1-24-1 16,-1-13 1-16,-2-7-6 0,4-74 4 16,-5 88-4-16,5-88 4 15,0 0 0 1,0 0 0-16,0 0-3 15,62 10 3-15,-62-10 0 0,75-26-2 16,-75 26-1-16,94-31 1 16,-43 24-2-16,4 0-1 15,-4-1-5-15,16 3-27 16,-14-2-6-16,5-18 1 15,-2-7 1-15,1-7 14 16</inkml:trace>
  <inkml:trace contextRef="#ctx0" brushRef="#br0" timeOffset="6817.212">16563 16797 82 0,'9'-14'36'0,"-4"26"0"16,-3 3-36-16,1 11 0 16,3 10-2-16,-2-3-3 15,9 14-8 1,-13-3-22-16,10-6 0 0,-5-14-1 15,4-7 9-15,-9-17 27 16</inkml:trace>
  <inkml:trace contextRef="#ctx0" brushRef="#br0" timeOffset="6988.8123">16739 16768 67 0,'0'0'34'0,"3"24"0"15,0 5-33 1,3 11-3-16,-1-2-10 15,8 11-20-15,-1-2-2 16,2-7 0-16,0-13 13 0,-1-3 21 16</inkml:trace>
  <inkml:trace contextRef="#ctx0" brushRef="#br0" timeOffset="7285.2128">17050 17014 76 0,'9'65'38'0,"-2"-3"-2"16,8 6-33-16,0 0-1 16,7-3 1-16,-3-11-1 15,2-17 1-15,-9 4-2 0,-2-24 0 16,-10-17 0-16,0 0 0 15,-7-23 0-15,-1-11 0 16,1-11-1-16,2-4-1 16,4-13 0-16,1 2-1 15,10 8 0-15,2-3-4 16,13 18-7-16,-8-3-21 15,15 23-3-15,-4 2 1 16,5 10 0-16,-2 2 36 16</inkml:trace>
  <inkml:trace contextRef="#ctx0" brushRef="#br0" timeOffset="7628.4134">17551 17181 82 0,'19'18'38'16,"11"-5"0"-16,1-13-31 15,10 3-3 1,0-14 1-16,6-7-2 0,-5 3-1 15,0-11-3-15,-6-6 3 16,-6 5-2-16,-12-2 0 16,-7-4 1-16,-13 8-1 15,-8 5 0-15,-11 4 1 16,-8 7 0-16,-7 12 1 15,-5 9-1-15,-1 15 0 16,5 11 0-16,4 7-1 0,8 14 1 16,8 13-2-16,9-7 2 15,11 7-4 1,12 11 3-16,11-22-3 15,5-13 0-15,14-8-2 0,-4-15-15 16,19-23-16-16,-6-10-2 16,9-18 0-16,-5-33-1 15,3 3 36-15</inkml:trace>
  <inkml:trace contextRef="#ctx0" brushRef="#br0" timeOffset="7909.2139">18366 16991 85 0,'-22'-14'38'0,"-1"11"-1"16,-6 6-31-16,3 9-2 15,2 1 0-15,12 10-1 16,7 3-2-16,12 8 1 16,14 2-1-16,8-2 1 0,6 6-1 15,5-2 0-15,-4-3 0 16,-8 0 0-16,-12 4 1 15,-11-2-1-15,-15-7-1 16,-9-2 0-16,-13 1-1 16,-7 2-1-16,1-9-4 15,-7-25-13-15,23-13-17 16,-3-17-4-16,21-14 1 15,7-10-2-15,17-16 36 16</inkml:trace>
  <inkml:trace contextRef="#ctx0" brushRef="#br0" timeOffset="8127.6143">18697 16685 92 0,'21'-3'39'0,"3"17"0"16,-14 13-35-16,11 19 1 15,-2 8-1-15,6 14 0 16,-5 15-1-16,2 0-1 15,-2 3-1-15,-1-3 2 16,0-14-3-16,-3-7-2 16,-3-16-3-16,-6-16-2 15,10 1-19-15,-17-19-14 16,0-12 1-16,-1-16-2 15,-4-7 6-15</inkml:trace>
  <inkml:trace contextRef="#ctx0" brushRef="#br0" timeOffset="8330.4147">18643 17138 90 0,'28'1'38'16,"18"2"0"-16,-4-7-33 15,22 4-4-15,10-7 0 16,4-5-1-16,0 2-5 15,-13-11-10-15,5 13-22 16,-20-5-2-16,-8 5 1 16,-12-6 0-16,-9 8 38 15</inkml:trace>
  <inkml:trace contextRef="#ctx0" brushRef="#br0" timeOffset="8798.4154">19444 16598 96 0,'-5'39'39'0,"0"-18"2"15,16 5-37-15,-8 2-3 16,4 2 0-16,3 1-2 15,-2-11-3-15,11 13-10 0,-19-33-22 16,22 17-3-16,-22-17 0 16,20-5 1-16,-15-8 28 15</inkml:trace>
  <inkml:trace contextRef="#ctx0" brushRef="#br0" timeOffset="8985.6158">19571 16593 77 0,'0'0'38'0,"12"15"0"15,-8-2-28-15,6 5-6 16,-2 4-1-16,4 4 1 16,-3-1-5-16,-3-3-2 0,4 8-5 15,-14-16-22 1,11 1-8-16,-7-15 0 15,0 0 0-15,0 0 21 16</inkml:trace>
  <inkml:trace contextRef="#ctx0" brushRef="#br0" timeOffset="9375.6165">19754 16390 73 0,'23'5'40'15,"18"22"1"-15,5-4-21 16,14 16-16-16,4 3 3 16,11 14-2-16,-10 3 0 15,-2 9-1-15,-10 8-2 0,-14-6 0 16,-17 1-2-16,-16 2 2 15,-17 8 0-15,-14-8-1 16,-8 2-1-16,-5-12 1 16,-2 5-1-16,0-8 1 15,2-7-2-15,5 2 1 16,6-18-1-16,7 22-6 15,2-28 8-15,4-9-4 16,5-6-1-16,-4-4-3 16,8 4-1-16,-15-14-18 15,20-2-15-15,-28-16 5 16,14 15-7-16,-5-4 10 15,1-6 33-15</inkml:trace>
  <inkml:trace contextRef="#ctx0" brushRef="#br0" timeOffset="9952.8174">20489 16282 70 0,'50'34'41'15,"6"14"1"-15,18 32-21 16,0-5-15-16,8 22-1 16,-6 5 1-16,-10 12-1 0,-17 5-1 15,-16-6 0-15,-23-1-4 16,-17 3 3-16,-19-19 1 15,-9-9-6-15,-14-4 4 16,-6-20-1-16,1 4 1 16,0-20-2-16,54-47 1 15,-88 58-5-15,88-58 0 16,-70 45 1-16,70-45-6 15,-56 40-17-15,56-40-16 16,0 0-3-16,-55-18 2 16,36-6 5-16,7-6 38 15</inkml:trace>
  <inkml:trace contextRef="#ctx0" brushRef="#br0" timeOffset="12199.2215">5184 12100 44 0,'17'-13'33'15,"10"-2"0"-15,13-2-29 16,18 13-1-16,14 2-1 16,20 3 1-16,18-5 1 15,22 8-1-15,11-2 0 16,18 4-1-16,9-6 1 15,8 5-2-15,-2-4 2 16,-1 5-1-16,-11 2-1 0,-13 3 0 16,-20-2 0-16,-18 1-1 15,-25 2 0 1,-19-1 1-16,-21-5-1 15,-16 1 0-15,-17-4 0 0,-15-3 0 16,-17 1 0-16,-15-3 0 16,-16-6 0-16,-15-1 0 15,-20-1 1-15,-17-2-1 16,-15-2 0-16,-14-1 0 15,-12-1 0-15,-11-2 1 16,-6 2-2-16,-4 4 1 16,0-2 0-16,2 4 0 15,2 1 1-15,13 2-1 16,14 2 0-16,20 2 0 15,21 3 0-15,19 0 0 16,24-1 0-16,22 2 0 16,25-1 0-16,33 13 1 0,23-5-1 15,24 2 0-15,25 1 1 16,27 7 0-16,27 0 1 15,22 2-1-15,20-2 0 16,12-1 0-16,2 0-1 16,-3-3 1-16,-11-3 0 15,-20-5-1-15,-26-1 0 16,-26-4-1-16,-31-1 2 15,-27-2-1-15,-30-3 1 16,-23-3-1-16,-18 8 0 16,-43-21 0-16,-16 11 1 15,-26-1-1-15,-29-1-1 0,-29-1 2 16,-27 2-1-16,-27 5-1 15,-15 2 2-15,-10 2-1 16,-3-1 1-16,8 6-1 16,13 2-1-16,22 4 2 15,26 2-2-15,32-3 2 16,30 0-1-16,27-1 0 15,25 5 0-15,28-4-1 16,29-5 2-16,31-5-1 16,30-3-1-16,28-2 1 15,32 2 0-15,30 0 0 16,28 0 0-16,20 3 0 15,13 2 0-15,1 6 0 0,-6 4 0 16,-9 3 1-16,-22-2-1 16,-22 0 1-16,-29-4 0 15,-26-1 0 1,-28 0-1-16,-23-5 1 0,-22-1 1 15,-13 0-2-15,-16-3 1 16,-12 3 0-16,-3-11 0 16,-8 6 0-16,-6-2-1 15,-2-3 0-15,4 6-3 16,-5-4-5-16,15 19-18 15,-10-10-13-15,15-1 0 16,0 0-3-16,0 0 28 16</inkml:trace>
  <inkml:trace contextRef="#ctx0" brushRef="#br0" timeOffset="14118.0248">5057 10515 44 0,'-56'5'33'0,"16"-6"0"16,16-7-28-16,24 8-2 0,36-13 2 16,37 9 0-16,27-7 0 15,36 3-2 1,24 0 0-16,28 6 0 15,18 2-1-15,7 4 1 0,-3 5-1 16,-11-1 0-16,-23 1-1 16,-21 2 0-16,-30-4-1 15,-28 0 2-15,-31-8-1 16,-27 1-1-16,-39 0 1 15,-14-8-1-15,-40 5 0 16,-27-3 0-16,-25 0 1 16,-27 0-1-16,-28 6 0 15,-22 1 0-15,-12 0 0 16,-6 1 0-16,7 4 0 15,12 1 1-15,18 5-1 16,22 0 0-16,30 0 1 16,35-1-2-16,37 3 1 0,40 0 0 15,45-3 0-15,41 0 0 16,40-2-1-16,33 0 1 15,31 1-1-15,19 2 1 16,13-1 0-16,-2-1 0 16,-19 0 0-16,-24-1 0 15,-30 1 0-15,-30-2 1 16,-34-4 0-16,-32-6 0 15,-39-6 0-15,-35-3-1 16,-38-4 1-16,-34-2 0 16,-33-5-1-16,-31-2 0 15,-28 2 1-15,-21 2-2 16,-12 3 2-16,3 6-1 0,9 3 1 15,25 2 0-15,30 6 0 16,31 2-1-16,37 4 0 16,41 5 0-16,44 1 0 15,43 0 1-15,47 1-2 16,39-1 1-16,39 1-1 15,29-2 2-15,29-1-2 16,15-2 2-16,5 1-1 16,-11-4 0-16,-24-2 0 15,-31 1 1-15,-36-3-2 16,-35-2-4-16,-33 13-18 15,-60-10-14-15,-44 2-2 16,-49 0-1-16</inkml:trace>
  <inkml:trace contextRef="#ctx0" brushRef="#br0" timeOffset="16473.6289">2191 11910 35 0,'-16'6'17'15,"-2"-9"-1"-15,18 3-2 16,0 0-2-16,12 14-2 0,15-15-2 15,24 8-1-15,14-8-1 16,27 5-1-16,17-9 0 16,29 2 0-16,22-6-1 15,18 4 0-15,9-4 0 16,10 4-1-16,-6-1-1 15,-3 5-1-15,-14 2 0 16,-17 5 0-16,-24-1-1 16,-18 4 0-16,-26 1 1 15,-19-3-2-15,-22 1 2 16,-10-2 0-16,-12-2 0 15,-10 0 0-15,-16-4 0 16,13 2 0-16,-13-2 1 0,0 0-1 16,0 0 0-16,-8-16 0 15,8 16-1 1,0 0 1-16,-14-11-1 15,14 11 0-15,0 0 1 0,0 0-1 16,-11-6 0-16,11 6 0 16,0 0 0-16,0 0 1 15,0 0-1-15,0 0-1 16,0 0-2-16,-11 5-7 15,12 12-25-15,-12-5-4 16,11-12-1-16,-13 11-1 16,13-11 37-16</inkml:trace>
  <inkml:trace contextRef="#ctx0" brushRef="#br0" timeOffset="17596.8308">8040 14764 59 0,'0'-13'36'15,"-6"2"-1"1,-5 16-32-16,-2 14 0 0,2 20-1 15,-10 4 2-15,0 18-1 16,-9 8 0-16,-1 9 0 16,-4 7-2-16,-4-1 2 15,0-5-2-15,0-5 0 16,1-6 0-16,4-10 0 15,1-10 0-15,3-3-1 16,3-12 2-16,8-6-5 16,3-6 4-16,4-4-3 0,7-7-1 15,5-10-4 1,0 0-8-16,0 0-19 15,9-19-3-15,-5 0 1 16,4-2 11-16,-3-8 25 0</inkml:trace>
  <inkml:trace contextRef="#ctx0" brushRef="#br0" timeOffset="17986.8314">7496 15232 52 0,'-3'-10'34'15,"3"10"0"-15,0 0-30 16,8 26 1-16,-6 3 0 16,4 13 0-16,-3 1-1 15,3 11-1-15,-4-2 0 0,3 3-1 16,-4-7 1-16,3-3-2 15,-3-10 1-15,3-1-2 16,0-5 1-16,0-6 0 16,4-3-1-16,0-4 1 15,2-1-1-15,2-2 1 16,5-4 0-16,5-3 0 15,6-7 1-15,8-3-1 16,3 0 0-16,6-9-1 16,4-1 2-16,2-4-2 15,0-2 1-15,-2-4-2 16,-5 5-1-16,-6-2-1 15,-1 4-5-15,-14-15-19 0,7 9-11 16,-8-6 1-16,-3-2-2 16,-5-1 25-16</inkml:trace>
  <inkml:trace contextRef="#ctx0" brushRef="#br0" timeOffset="20638.8363">7261 10494 26 0,'13'-5'33'0,"5"-2"-1"0,8 5-25 15,3 0 0-15,17 12 0 16,2-6 1-16,12 15-2 16,-2 0-2-16,8 8-1 15,-1 1-1-15,2 6 1 16,-2-2-1-16,-3 4-1 15,-2 1 0-15,-3 3 1 16,-6-1 1-16,-2 1-2 16,-5 2 2-16,-2 0-2 15,-6 2 1-15,0 5-1 16,-7-1 1-16,0 2-1 15,-4 3 0-15,-3 4 0 16,-3 1-1-16,-1 5 1 0,0 1 0 16,-1-1-1-16,-3 1 1 15,2 0-1 1,-2-1 0-16,1 3 1 15,-1 2 0-15,1-1-1 0,-2 1-1 16,-1 3 1-16,0 0 0 16,-2-3 1-16,-1 3 0 15,-1-2-1-15,0 1 0 16,-4-1 1-16,0 0-1 15,-1 0 1-15,-2 0-1 16,-1 5 0-16,-3-3 0 16,1 2 0-16,-2-2 0 15,-3 1 0-15,0 0 1 0,0-4-1 16,0 3 2-1,-1 0-1-15,-1-2 0 16,-1 1 0-16,-2-2 0 16,2 1-1-16,-6-1 0 0,-2-1 0 15,1-3 0-15,-7-2-2 16,-3-3 3-16,-1-4-2 15,-3 2 1-15,1-4-1 16,0-4 2-16,1-2-2 16,-3-4 1-16,7 0 0 15,3-2-1-15,0 1 1 16,1-4 0-16,4-1 0 15,-1-1 0-15,1 2 0 16,-2-1 0-16,2-2 1 16,-1 2-1-16,1-7 0 15,1 2 0-15,-1 0 1 16,0 0 0-16,1-3-1 0,1 2 1 15,1-4-1-15,1 0 1 16,1 1-1-16,0-2 1 16,2-9-2-16,2 3 1 15,2-4 0-15,1-3 0 16,0-2 0-16,5-11 0 15,-6 11 0-15,6-11 0 16,0 0 0-16,0 0 0 16,0 0-1-16,-2-14 2 15,4-6-2-15,-1-4 1 16,0-9 0-16,0-6-1 15,1-4 0-15,-1-10 0 0,-1-1 0 16,1 0-1-16,-1 0 2 16,0-2-1-16,0 0 0 15,0 5 1-15,0 6 0 16,2 6 0-16,-2 5-1 15,2 6 1-15,-1 5 0 16,-1 6 0-16,0 6 0 16,0 11-1-16,0-13 1 15,0 13 1-15,0 0-1 16,0 0 0-16,-4 23 0 15,2-1 0-15,-2 7 1 16,0 6 0-16,-2 10 0 16,0 7 0-16,-1 5 0 0,1 1 0 15,0 6 0-15,1-3 1 16,1-1-1-1,3 0 1-15,2-6-2 16,-1-3 3-16,1-1-3 0,-1-4 1 16,-1-3-1-16,-2-2 0 15,-1-5 1-15,-1-4-1 16,-2-3 0-16,-2-1-1 15,2-1 1-15,-1-7 0 16,1-3 0-16,-1-2 0 16,-1-1-1-16,-1 0 1 15,1-1 0-15,-4 1 0 16,1-4 0-16,0 4 0 15,-2 4 1-15,1 0-3 16,1 2 2-16,1-1 0 16,0-1 1-16,2 2-1 15,2 2 0-15,-2-7-1 0,5 0 2 16,0-2 0-16,4-13 0 15,-6 20-1-15,3-8-1 16,3-12 1-16,-1 14 0 16,1-2 0-16,-1 1 0 15,1-1 1-15,-1-1-3 16,1-11 3-16,-2 19-1 15,2-19 0-15,-2 15 0 16,2-15 1-16,0 0-2 16,0 0 1-16,0 0 0 15,0 0 0-15,0 0 1 16,0 0-1-16,0 0-1 15,0 0 1-15,13-6 0 0,-2-5 0 16,4-6 1-16,7-3-1 16,7-6-1-16,4-8 0 15,9-9 2-15,4-3-2 16,4-9 1-16,5-8 1 15,-1 3-2-15,0 0 1 16,-8 2 0-16,-1 7 1 16,-7 7-2-16,-5 6 2 15,-9 9-1-15,-5 11 0 16,-6 7 0-16,-4 0 0 15,-9 11 0-15,0 0 0 16,11-1 0-16,-15 12 0 16,-3 6 0-16,-7 8-1 0,-4 3 1 15,-8 6 0-15,-6 9 0 16,-8 5 0-1,-5-1 0-15,-5-1-1 16,-1-1 2-16,-3 0-1 0,0-3 1 16,4 0-2-16,5-8 1 15,5-4 0-15,6-5-1 16,6-4 1-16,7-2 0 15,4-10-1-15,6-4 1 16,11-5 0-16,-12-21 0 16,8 3 0-16,4-11 0 15,2-10 1-15,1-14-2 0,3-7 1 16,1-9-2-1,4-7 2-15,-3-5-1 16,3-2-1-16,-3 2 2 16,-2 10-2-16,-2 9 1 0,-4 11 0 15,0 12 1-15,-1 12-1 16,-3 13 1-16,4 14 1 15,-9 31-1-15,5 16 0 16,0 15 0-16,-1 15 2 16,0 13-2-16,0 8 1 15,4 6 0-15,1-5-1 16,6-8 1-16,4-16 0 15,6-11-1-15,7-14 0 16,7-12 0-16,11-19 1 16,8-16-3-16,20-14-2 15,7-36-12-15,40-1-12 16,0-32-10-16,18-14-4 0</inkml:trace>
  <inkml:trace contextRef="#ctx0" brushRef="#br0" timeOffset="22604.4397">4180 17897 13 0,'0'0'32'0,"0"0"2"16,0 0-20-16,0 0-6 0,0 0 1 16,0 0-1-16,57-23-1 15,-57 23-1-15,65 1 2 16,-65-1-4-16,87 7-1 15,-34-4 1-15,8-3 2 16,2 2-4-16,6-2-2 16,2-4 1-16,1 0 0 15,-3-2 0-15,-3 7-3 16,-7-12 4-16,-7 10-5 15,-52 1 4-15,86-6-1 16,-86 6 5-16,59-2-8 16,-59 2 4-16,0 0 3 15,58 6-4-15,-58-6-2 0,0 0 2 16,0 0 1-16,0 0-3 15,0 0 2-15,0 0 0 16,0 0 0 0,0 0-2-16,0 0 2 0,36 54-11 15,-36-54-21-15,0 0-8 16,0 0 1-16,-7-23 1 15,11-6 38-15</inkml:trace>
  <inkml:trace contextRef="#ctx0" brushRef="#br0" timeOffset="25194.0443">7197 6271 42 0,'-15'-14'14'0,"29"17"0"0,1-11-1 15,21 10-4-15,0-10 0 16,22 6-2-16,0-7-1 15,19 6-1 1,0-7-1-16,9 0 1 0,-9-2-3 16,-1 4 0-16,-8-3-2 15,-10 2 1-15,-9 1-2 16,-12 1 1-16,-13 1 1 15,-9 4-2-15,-15 2 2 16,0 0-1-16,-16-2 0 16,-9 3 0-16,-11 0 0 15,-12 4 1-15,-12-1-1 16,-9-1 0-16,-8 2 0 0,-5-1 0 15,-3 1 0-15,-2 0 0 16,4 0 0 0,7-4 0-16,9 2 0 15,11 1 0-15,10-4-1 0,13 2 1 16,14-2 0-16,19 0 0 15,17-7 0-15,19 1 0 16,16-2 0-16,14-2 0 16,15 0 1-16,9-1-1 15,8 0 0-15,-3 0 0 16,-6 5 1-16,-11-1-1 15,-12 3 0-15,-12 3 1 16,-14-1-1-16,-15 3 0 16,-25-1 1-16,0 0-1 15,-15 4 0-15,-18-1 0 16,-13 1 0-16,-14-2 0 15,-12 3 0-15,-10-1 0 0,-8 2 0 16,-6 0 0-16,5 1 2 16,5-1-2-16,12-2 0 15,14 3 0-15,15-1-1 16,16 3 1-16,29-9 0 15,0 0 0-15,45 1-2 16,10-1 2-16,13-1 1 16,11-3-1-16,12-1 1 15,6-3-1-15,0 3 0 16,-3 3 0-16,-12-3 1 15,-12-1 0-15,-11 2-1 16,-13 2 0-16,-15-2 1 0,-15-1-1 16,-16 5 0-16,-16-12 0 15,-16 7-1-15,-18 1 1 16,-13 1 0-16,-14 2 0 15,-9-2 0-15,-8 3-1 16,2 1 2-16,6 3-1 16,13 0 0-16,16-1 0 15,19 3 0-15,19 3 0 16,19-9 0-16,39 20 1 15,15-7 0-15,21-1 0 16,17-1-1-16,13-2-3 16,20 12-23-16,-12-10-10 15,-14 3-1-15,-23 5-1 0</inkml:trace>
  <inkml:trace contextRef="#ctx0" brushRef="#br0" timeOffset="28112.2495">6856 17862 31 0,'-58'31'32'16,"58"-31"2"-16,0 0-28 16,0 0 1-16,0 0 0 15,0 0 3-15,55-18-3 0,2 14 2 16,13-3 2-16,20-6-8 15,12-1 2-15,19 1-3 16,10-3 3-16,6-6-3 16,7 15-4-16,1-14 2 15,0 15-6-15,-3-2 10 16,-9 1-2-16,-14-2-1 15,-14 20-5-15,-14 0 0 16,-21 1 5-16,-13 1-1 16,-57-13 3-16,62 13-7 15,-62-13 2-15,0 0 2 16,0 0 1-16,0 0 0 0,-54 31 3 15,5-33-7-15,-12-6 6 16,-11 15-2-16,-11-7-1 16,-12-7 4-16,-10 3-4 15,-7-15 1 1,-7 17-5-16,1 4 8 0,-2 4-7 15,1-1 2-15,3-2 1 16,7 9-6-16,9 4 6 16,13-2-5-16,14 0 7 15,16-3-4-15,57-11 0 16,-67 20 3-16,67-20 0 15,0 0 3-15,0 0-3 16,102 52 4-16,-24-47-4 0,24-1-1 16,17-2 5-16,19 1-5 15,15-1 1 1,10-7-3-16,6-4 1 15,-2-5 5-15,-6 3-5 0,-13-9 1 16,-20 5-3-16,-18-2 4 16,-22 1-2-16,-25 9 5 15,-63 7-3-15,61-7-5 16,-61 7 5-16,0 0-2 15,-55 40 2-15,4-27 0 16,-21 3 0-16,-16-6-1 16,-16 5 1-16,-14-5-3 15,-10 2 1-15,-7-11 5 16,-6 7-5-16,-2 0 2 15,8-10-2-15,4 7 2 16,6-11-1-16,13 3 1 16,10 2 0-16,14 6-5 0,15-6 5 15,14-10-2-15,59 11 2 16,-73-9-4-16,73 9 3 15,0 0 2-15,0 0-1 16,83-7 3-16,-8 18-3 16,25-6 1-16,21 8 0 15,17-17 5-15,10 6-7 16,3-6-2-16,1 3-1 15,-11-2-4-15,2-12-24 16,-32 4-6-16,-17-26-5 16,-19 7-6-16,-19-11 27 15</inkml:trace>
  <inkml:trace contextRef="#ctx0" brushRef="#br0" timeOffset="34445.8606">10570 3662 25 0,'-41'1'33'0,"-7"5"-1"0,1 14-26 16,-14 11 2-16,5 31-3 15,-15 25-1-15,-1 25-1 16,-9 23 1-16,4 21-1 16,0 12 1-16,14 16 0 15,10-8-2-15,25-4 2 16,22-23 0-16,33-12-1 15,26-21-1-15,24-14 1 16,20-23-1-16,15-21 0 16,12-18 0-16,6-20-1 15,3-17 0-15,-6-18-1 16,-7-16 0-16,-8-20 1 0,-9-16-2 15,-12-17 0-15,-13-16 1 16,-13-15-1-16,-15-13 1 16,-13-17 0-16,-13-9-1 15,-17-4 1 1,-13-2 0-16,-18 4 1 0,-14 10-2 15,-14 10 2-15,-14 18-1 16,-12 22 0-16,-9 23-1 16,-6 25 1-16,-6 27-2 15,4 27-1-15,0 31-3 16,-4 16-25-16,22 30-6 15,12 11-2-15,17 6 4 16,18 3 35-16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</inkml:channelProperties>
      </inkml:inkSource>
      <inkml:timestamp xml:id="ts0" timeString="2013-09-16T20:37:33.8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6200 15372 67,'-13'-10'35,"-4"7"0,-17 8-34,1 18-1,-5 15 2,-1 20 0,-5 7 1,4 16 0,-3 6 0,10 6-1,5 2 0,14 1 1,9-11-2,11-11 1,11-6 0,10-8 0,7-8-1,9-8 1,1-13-3,0-12 1,0-4-1,-8-11-6,4 9-21,-16-26-9,-5 0-2,-10-5 1,-1 1 22</inkml:trace>
  <inkml:trace contextRef="#ctx0" brushRef="#br0" timeOffset="405.6007">6514 15685 57,'0'0'35,"-3"-14"1,3 14-31,0 0-1,0 25-1,3 13 2,-4 7-1,4 6 0,-3 5-2,2 7 0,1 5-1,0-2 1,1-10-2,4-8 0,5-8-1,1-6-2,13-5-4,-6-17-21,16-5-8,3-13-2,7-2 1,2-8 28</inkml:trace>
  <inkml:trace contextRef="#ctx0" brushRef="#br0" timeOffset="826.8013">7241 15944 39,'-11'-17'34,"-8"3"0,-10 0-24,2 15-1,-14-6-1,7 21-1,-10 0-3,9 12-1,3 1 0,8 8-1,8 5-1,9-1 0,10 0-1,8-6 1,8-7-1,6-6 1,5-11-1,-2-12 0,4-12-1,0-10-1,-1-7 1,-3-10-1,-2-2 1,-5-5-1,-4 2 1,-5 9 0,-6 7 1,-5 11 1,-1 18 0,-11 3 0,4 15 0,2 10 1,4 6-2,3 2 1,3 0-2,7 5 1,3-4-3,-3-19-4,16 10-18,-9-18-12,3-8 2,-4-8-1,3-2 28</inkml:trace>
  <inkml:trace contextRef="#ctx0" brushRef="#br0" timeOffset="1372.8021">7459 15893 69,'3'13'37,"-5"10"1,10 10-31,-6-3-1,9 15 1,-4-6-3,4 4-2,-3-1-1,0-3 2,-2-11-2,1-1 0,-5-6-1,0-7 1,-2-14-1,0 0 0,13-31 0,-2 0-1,2-9 0,4-8-1,5-3 2,0 0-2,4 2 1,-1 15 0,0 11 1,-3 13-1,-3 14 1,-2 15 0,-3 9 0,-3 7 1,-4 6-1,0 8 1,-5-5-1,-1-4 1,-1-6 0,0-8 0,0-6-1,1-7 1,-1-13-1,10-19-1,1-4 1,2-14-1,6-4 1,4-14-2,2 0 2,2-1-1,0 12 2,0 9-1,-3 12 1,0 17 0,-4 13 0,-3 16 0,-2 9-1,-4 5 1,-1 7-2,-3 3 1,-1-1-3,-7-19-9,10 6-25,-7-10-2,5-2 1,-7-21-2,22-4 36</inkml:trace>
  <inkml:trace contextRef="#ctx0" brushRef="#br0" timeOffset="2090.4036">8030 15452 78,'0'0'37,"10"14"0,5 11-36,3 20 0,5 17 0,3 9 0,1 10 1,-4-1 0,1 1-1,-3-11 0,-3-6 0,-5-15-1,-5-15 1,-2-8 0,-3-12 0,-3-14-1,0 0 0,0 0-1,6-15 1,-1-13 0,2-8 0,5-8-1,4 0 1,7-5-1,7 3 1,3 10 0,2 11 0,2 12 0,-2 17 1,-2 16-1,-6 8 1,-11 11 0,-11 6 1,-14 0-2,-7 6 3,-12-9-2,-5 0 0,-8-7 0,-5-12 1,5 0-4,-3-18-5,21 6-23,-8-29-9,15 5 1,4-16-2,15-2 21</inkml:trace>
  <inkml:trace contextRef="#ctx0" brushRef="#br0" timeOffset="4882.8085">8869 15941 47,'2'-18'34,"5"0"-1,-11-8-25,6 8-2,-9-8 1,5 9-2,-13-5-1,0 8-1,-7 2-1,-3 13-1,-5 7 0,1 7 0,-1 11 0,0 4 0,5 7-1,3 2 1,7 1 0,9-5 0,10-2-1,7-9 1,7-7-1,6-9 0,8-6-1,5-10 0,2-7-1,-2-13-1,1-5 0,-6-13-1,-3-4 1,-8-8-1,-4-3 1,-11-3 2,-3 3-1,-7 5 4,-1 10-3,-2 10 4,1 8-3,6 28 4,-12-8-1,9 28-1,-1 13 1,3 20-2,-1 4 3,4 12-3,-2 2 1,5 0-2,1 0-1,3-11-2,5-3-3,-1-27-13,10-1-16,1-15-1,9-6 1,1-13 16</inkml:trace>
  <inkml:trace contextRef="#ctx0" brushRef="#br0" timeOffset="5257.2092">9382 15842 39,'-8'-18'34,"-5"12"1,-13 1-18,3 17-11,-12 1 1,4 19-1,-5 1-3,7 7 0,3 0-1,8 1 1,9-3-2,6-7 0,8-5 0,7-12-1,9-9 0,5-7 0,3-8 0,3-10 0,1-7 0,0-9-1,-2-4 1,-2 4 1,-8 4-1,-2 7 1,-7 8 0,-1 12 0,-11 5 1,15 23 0,-9 7-1,3 3 0,2 1-1,3 3 0,3-2-4,-5-12-14,10 12-19,0-18 0,4-5-1,-2-6 6,3-7 32</inkml:trace>
  <inkml:trace contextRef="#ctx0" brushRef="#br0" timeOffset="5865.6103">10444 15251 24,'-29'3'32,"5"13"3,-14 5-24,5 30 0,-14 0 2,11 25-2,-11 9-3,12 11-1,5-1-1,15 7-2,10-3 0,21-7 0,9-15-2,11-13 0,8-18-1,5-6 0,-1-7-2,-6-8 2,-4-18-1,-11-4-1,-5-3-2,-22 0-5,24-9-25,-26-5-5,2 14-2,-10-25 1,4 14 26</inkml:trace>
  <inkml:trace contextRef="#ctx0" brushRef="#br0" timeOffset="7191.6126">11177 15218 43,'-11'-12'35,"11"12"-1,11-10-27,0 11 0,16 14 0,2 1-2,13 12-1,0 8-1,6 10 0,-4 11 0,0 10-2,-9 11 1,-8 5 0,-10 0-1,-11 2 1,-11-5-1,-8-1 0,-9-4-1,-5-4 2,-2-18-2,1-7 2,0-8-3,2-7 1,7-5-4,-2-13-3,15 4-21,-6-16-10,12-1 1,-14-1-2,14 1 29</inkml:trace>
  <inkml:trace contextRef="#ctx0" brushRef="#br0" timeOffset="7956.0139">10602 15564 35,'0'0'35,"-11"-4"-1,11 4-16,21-10-12,12 7 2,5-9-2,14 7 0,3-6-4,5 2 0,-3 3-1,-3 2 0,-10 1 0,-9 6-1,-13 0 0,-8 4 0,-12 4 1,-7 4-2,-7 2 3,-5 5-2,-7 4 2,-4 4-2,-4 7 1,-4 2 0,2 0-1,0 2 0,1-2 0,1-4 0,4-2 0,3-3 1,1-5-1,6-5 0,1-5 0,4-4 0,13-11 1,-14 17-1,14-17 0,0 0 1,19 9-1,-4-10 1,9 1-1,4-3 0,7-2 0,2-1 0,2 1 1,-1 0-2,-1 1 1,-1 3 0,-3-1 0,-6 0-1,-4 4 0,-5-2-1,-1 1-1,-6-5-2,3 8-2,-14-4-7,15-11-23,-15 11 1,5-11 0,-5 11 14,-6-16 22</inkml:trace>
  <inkml:trace contextRef="#ctx0" brushRef="#br0" timeOffset="8236.8144">10641 15739 49,'0'0'35,"0"0"1,17-2-30,7-5 0,18 6 0,3-8 0,12 6-3,1-9-2,2 3-1,-1 3-1,-9-6-5,3 14-19,-16-4-10,-7 0-2,-6 2 1,-7 3 29</inkml:trace>
  <inkml:trace contextRef="#ctx0" brushRef="#br0" timeOffset="9094.8156">12749 15071 40,'12'-15'32,"-6"5"0,-6 10-28,-20 24 1,1 15 2,-16 12-1,0 20 1,-15 13-2,2 20 1,-6 6-1,10 6 0,5-7-2,17-2 1,13-16-2,17-3 1,14-13-1,13-18 0,11-13-2,4-7 2,-3-8-2,1-8 1,-8-4-1,-7-10 0,-7-7 0,-9 2-2,-4-4 0,-13 2-6,17-9-19,-17-2-11,0 11 1,3-21-2,0 5 20</inkml:trace>
  <inkml:trace contextRef="#ctx0" brushRef="#br0" timeOffset="9500.4165">13305 15442 63,'0'0'36,"1"17"0,-5 4-30,9 24-1,-3 2 0,9 16 0,-1 1-2,5 1-1,-2-4 0,4-7-2,-2-7 0,0-12 1,-3-9-1,-4-11-1,-8-15-1,11 5-1,-11-5-3,5-33-20,4 12-11,-3-14 1,6-2-1,-3-6 22</inkml:trace>
  <inkml:trace contextRef="#ctx0" brushRef="#br0" timeOffset="9703.217">13565 15632 94,'-32'6'37,"-4"22"-16,-10-5-18,-2 10-1,-5 5 0,0 4-1,0-1-2,7-1-1,10 3-3,-5-17-8,18 3-23,1-14-1,22-15 1,-16 2 7,16-2 29</inkml:trace>
  <inkml:trace contextRef="#ctx0" brushRef="#br0" timeOffset="9952.8174">12979 15557 64,'0'0'37,"23"21"-2,4-1-31,18 14 2,5-1-1,12 8-1,3 1-1,2 1 0,-5-2-2,-3-4 0,-8-10-2,-11-11-7,7 1-26,-18-17-2,-1-2-2,-6-9 0,2-10 31</inkml:trace>
  <inkml:trace contextRef="#ctx0" brushRef="#br0" timeOffset="10608.0186">14679 15451 78,'17'-7'38,"-8"-4"-2,-9 11-32,0 0-1,0 0 0,0 0 0,-18-5 0,-8 10-2,-9 3 1,-7-2-1,-6 2 0,-4-1-1,-2 1 1,0 1-2,5-3 1,8-2 0,8 2 0,7-1-1,8-2 2,5 3-2,5 5 0,5 3 2,0 4-1,2 5 1,1 1-2,-1 2 2,2 3-1,-1 0 1,2-4-1,1-3 1,2-2-1,2-6 0,8-5 1,3-6 0,6-6-1,8-5 1,6-6-1,8 2 0,7 3 0,4 2 1,2 4-2,1 6 0,-2 14 1,-4 6-1,-7 7 1,-7 3 0,-11-1 0,-12-2 0,-17 3 1,-17 2-1,-14-8 1,-18-3 0,-13-3 0,-9 0-1,-3 0 1,0-3-2,5-4-1,19-6-4,0-15-19,34 7-14,16 0-1,15-21 0,13-1 13</inkml:trace>
  <inkml:trace contextRef="#ctx0" brushRef="#br0" timeOffset="12261.6215">15878 15570 64,'-16'-13'37,"16"13"1,13-33-31,13 24-1,3-4 0,20 4-1,1-1 0,10 1-2,-2 2 0,3 4-2,-3 0 1,-6 3-1,-8 1 0,-7 1 0,-8 0-1,-9 2 0,-11 9 0,-10 2-1,-12 6 2,-12 8-2,-9 6 2,-7 8-1,-9 5 0,-3 6-1,-2-2 1,0-4 0,8 2 0,3-5 0,6-6 0,6-5-1,5-4 1,8-8 0,5-5-1,6 0 2,4-1-2,4-16 1,12 16 1,5-10 0,13-5-1,6 3 1,11-3 0,11-4-1,7-1 1,3 1-1,4 3 0,-3-2 0,-6 2-1,-8-1 0,-7 3 0,-11 0 0,-6 1-2,-11-1 0,-3 3-2,-17-5-4,13 15-7,-13-15-22,0 0 1,-23-2-2,8 1 12,-7-10 27</inkml:trace>
  <inkml:trace contextRef="#ctx0" brushRef="#br0" timeOffset="12526.822">15777 15913 66,'-33'0'36,"13"-3"-1,20 3-31,24-4 0,15 5 1,14-12 0,19 7-2,8-4 0,9 3-1,3-3 0,-2-2-1,-8 7-3,-12-10-3,0 21-13,-20-16-18,-7 7-2,-11-6 0,-7 1 10,-5-1 28</inkml:trace>
  <inkml:trace contextRef="#ctx0" brushRef="#br0" timeOffset="12994.8228">16820 15138 82,'0'0'37,"13"31"-7,6-3-24,18 27 1,9 7 0,13 28 0,5 8-2,3 11 0,-4 4-2,-5 6 0,-13-2-2,-17-9 1,-21-10 0,-18-16-2,-14-11 1,-11-7-1,-8-8 1,-2-15-1,1-15-1,0-6-2,11 0-6,-7-19-31,24-1-2,1-13 1,14-7-2,3-3 24</inkml:trace>
  <inkml:trace contextRef="#ctx0" brushRef="#br0" timeOffset="13743.6241">16978 15099 65,'20'-13'37,"13"13"0,2-9-30,19 21 1,7 3 0,18 21 0,2 14-2,9 20-2,-1 15-1,3 14 0,-9 9 0,-7 6-1,-19 1-1,-14 0 0,-23-9-1,-20-5 1,-19-8 0,-19-19-3,-11-3-1,-14-14-17,-1-1-20,0-19-1,7-6 0,9-21-2,15-10 39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6623" cy="464205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2256" y="1"/>
            <a:ext cx="3036623" cy="464205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967764-1089-4504-B351-4EE9C89FE438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823" y="4414561"/>
            <a:ext cx="5610754" cy="4183995"/>
          </a:xfrm>
          <a:prstGeom prst="rect">
            <a:avLst/>
          </a:prstGeom>
        </p:spPr>
        <p:txBody>
          <a:bodyPr vert="horz" lIns="93162" tIns="46581" rIns="93162" bIns="4658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6623" cy="464205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2256" y="8830659"/>
            <a:ext cx="3036623" cy="464205"/>
          </a:xfrm>
          <a:prstGeom prst="rect">
            <a:avLst/>
          </a:prstGeom>
        </p:spPr>
        <p:txBody>
          <a:bodyPr vert="horz" wrap="square" lIns="93162" tIns="46581" rIns="93162" bIns="4658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07194B-C897-42B9-AE37-A776ED76B1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5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DD7F27-59A7-4D7B-94C4-EE8909E8EFCD}" type="slidenum">
              <a:rPr lang="en-US">
                <a:solidFill>
                  <a:srgbClr val="000000"/>
                </a:solidFill>
                <a:latin typeface="Times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>
              <a:solidFill>
                <a:srgbClr val="000000"/>
              </a:solidFill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26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I don</a:t>
            </a:r>
            <a:r>
              <a:rPr lang="ja-JP" altLang="en-US" smtClean="0">
                <a:latin typeface="Times" panose="02020603050405020304" pitchFamily="18" charset="0"/>
              </a:rPr>
              <a:t>’</a:t>
            </a:r>
            <a:r>
              <a:rPr lang="en-US" altLang="ja-JP" smtClean="0">
                <a:latin typeface="Times" panose="02020603050405020304" pitchFamily="18" charset="0"/>
              </a:rPr>
              <a:t>t know if this really works...</a:t>
            </a:r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52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I don</a:t>
            </a:r>
            <a:r>
              <a:rPr lang="ja-JP" altLang="en-US" smtClean="0">
                <a:latin typeface="Times" panose="02020603050405020304" pitchFamily="18" charset="0"/>
              </a:rPr>
              <a:t>’</a:t>
            </a:r>
            <a:r>
              <a:rPr lang="en-US" altLang="ja-JP" smtClean="0">
                <a:latin typeface="Times" panose="02020603050405020304" pitchFamily="18" charset="0"/>
              </a:rPr>
              <a:t>t know if this really works...</a:t>
            </a:r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7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88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14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06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86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8E51A-20BB-4073-8DE7-0C8601CEFBCA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459" name="Rectangle 8"/>
          <p:cNvSpPr txBox="1">
            <a:spLocks noGrp="1" noChangeArrowheads="1"/>
          </p:cNvSpPr>
          <p:nvPr/>
        </p:nvSpPr>
        <p:spPr bwMode="auto">
          <a:xfrm>
            <a:off x="3972257" y="8829120"/>
            <a:ext cx="3033580" cy="46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169" tIns="45849" rIns="88169" bIns="45849" anchor="b"/>
          <a:lstStyle>
            <a:lvl1pPr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StarSymbol"/>
              <a:buNone/>
            </a:pPr>
            <a:fld id="{EE24C169-22A8-4B26-B79D-E7257FCF26B7}" type="slidenum">
              <a:rPr lang="en-GB" sz="11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StarSymbol"/>
                <a:buNone/>
              </a:pPr>
              <a:t>64</a:t>
            </a:fld>
            <a:endParaRPr lang="en-GB" sz="11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5325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9823" y="4416098"/>
            <a:ext cx="5610754" cy="41855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69" tIns="45849" rIns="88169" bIns="45849" numCol="1" anchor="t" anchorCtr="0" compatLnSpc="1">
            <a:prstTxWarp prst="textNoShape">
              <a:avLst/>
            </a:prstTxWarp>
          </a:bodyPr>
          <a:lstStyle/>
          <a:p>
            <a:pPr defTabSz="878330">
              <a:spcBef>
                <a:spcPct val="0"/>
              </a:spcBef>
            </a:pPr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81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34EF49-5816-420D-B6BD-27977FFA36AB}" type="slidenum">
              <a:rPr lang="en-US"/>
              <a:pPr eaLnBrk="1" hangingPunct="1"/>
              <a:t>80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79269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4471C2-E4D3-40E0-918B-BE013376C03B}" type="slidenum">
              <a:rPr lang="en-US"/>
              <a:pPr eaLnBrk="1" hangingPunct="1"/>
              <a:t>82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237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E611C0-7BF0-4991-B2D3-9965AFB383D1}" type="slidenum">
              <a:rPr lang="en-US"/>
              <a:pPr eaLnBrk="1" hangingPunct="1"/>
              <a:t>83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865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98E51A-20BB-4073-8DE7-0C8601CEFBCA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459" name="Rectangle 8"/>
          <p:cNvSpPr txBox="1">
            <a:spLocks noGrp="1" noChangeArrowheads="1"/>
          </p:cNvSpPr>
          <p:nvPr/>
        </p:nvSpPr>
        <p:spPr bwMode="auto">
          <a:xfrm>
            <a:off x="3972257" y="8829120"/>
            <a:ext cx="3033580" cy="46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169" tIns="45849" rIns="88169" bIns="45849" anchor="b"/>
          <a:lstStyle>
            <a:lvl1pPr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StarSymbol"/>
              <a:buNone/>
            </a:pPr>
            <a:fld id="{EE24C169-22A8-4B26-B79D-E7257FCF26B7}" type="slidenum">
              <a:rPr lang="en-GB" sz="11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StarSymbol"/>
                <a:buNone/>
              </a:pPr>
              <a:t>36</a:t>
            </a:fld>
            <a:endParaRPr lang="en-GB" sz="11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5325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9823" y="4416098"/>
            <a:ext cx="5610754" cy="41855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69" tIns="45849" rIns="88169" bIns="45849" numCol="1" anchor="t" anchorCtr="0" compatLnSpc="1">
            <a:prstTxWarp prst="textNoShape">
              <a:avLst/>
            </a:prstTxWarp>
          </a:bodyPr>
          <a:lstStyle/>
          <a:p>
            <a:pPr defTabSz="878330">
              <a:spcBef>
                <a:spcPct val="0"/>
              </a:spcBef>
            </a:pPr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31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45B884-3D6D-44A3-B7AC-9000F9783E4B}" type="slidenum">
              <a:rPr lang="en-US"/>
              <a:pPr eaLnBrk="1" hangingPunct="1"/>
              <a:t>88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47739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D901B6-ED4F-4328-A028-93835353E013}" type="slidenum">
              <a:rPr lang="en-US"/>
              <a:pPr eaLnBrk="1" hangingPunct="1"/>
              <a:t>92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8229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A6E0D7-898A-4DE5-9881-EAA5A1190723}" type="slidenum">
              <a:rPr lang="en-US"/>
              <a:pPr eaLnBrk="1" hangingPunct="1"/>
              <a:t>93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3321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756603-E309-4462-ACE7-44043C631612}" type="slidenum">
              <a:rPr lang="en-US">
                <a:latin typeface="Arial" panose="020B0604020202020204" pitchFamily="34" charset="0"/>
              </a:rPr>
              <a:pPr eaLnBrk="1" hangingPunct="1"/>
              <a:t>98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131075" name="Rectangle 8"/>
          <p:cNvSpPr txBox="1">
            <a:spLocks noGrp="1" noChangeArrowheads="1"/>
          </p:cNvSpPr>
          <p:nvPr/>
        </p:nvSpPr>
        <p:spPr bwMode="auto">
          <a:xfrm>
            <a:off x="3970735" y="8830658"/>
            <a:ext cx="3035102" cy="46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87" tIns="47677" rIns="91687" bIns="47677" anchor="b"/>
          <a:lstStyle>
            <a:lvl1pPr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StarSymbol"/>
              <a:buNone/>
            </a:pPr>
            <a:fld id="{0CF0F449-5E11-4EFC-B651-23A71AD13ABB}" type="slidenum">
              <a:rPr lang="en-GB"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StarSymbol"/>
                <a:buNone/>
              </a:pPr>
              <a:t>98</a:t>
            </a:fld>
            <a:endParaRPr lang="en-GB" sz="12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1076" name="Text Box 1"/>
          <p:cNvSpPr txBox="1">
            <a:spLocks noChangeArrowheads="1"/>
          </p:cNvSpPr>
          <p:nvPr/>
        </p:nvSpPr>
        <p:spPr bwMode="auto">
          <a:xfrm>
            <a:off x="1168400" y="697845"/>
            <a:ext cx="4673600" cy="3486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154" tIns="46577" rIns="93154" bIns="46577" anchor="ctr"/>
          <a:lstStyle>
            <a:lvl1pPr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107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1345" y="4416099"/>
            <a:ext cx="5606190" cy="41824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87" tIns="47677" rIns="91687" bIns="47677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9832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3102AA-D340-4674-908A-4B77CF04313A}" type="slidenum">
              <a:rPr lang="en-US">
                <a:latin typeface="Arial" panose="020B0604020202020204" pitchFamily="34" charset="0"/>
              </a:rPr>
              <a:pPr eaLnBrk="1" hangingPunct="1"/>
              <a:t>102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132099" name="Rectangle 8"/>
          <p:cNvSpPr txBox="1">
            <a:spLocks noGrp="1" noChangeArrowheads="1"/>
          </p:cNvSpPr>
          <p:nvPr/>
        </p:nvSpPr>
        <p:spPr bwMode="auto">
          <a:xfrm>
            <a:off x="3970735" y="8830658"/>
            <a:ext cx="3035102" cy="46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87" tIns="47677" rIns="91687" bIns="47677" anchor="b"/>
          <a:lstStyle>
            <a:lvl1pPr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2600" eaLnBrk="0" hangingPunct="0"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StarSymbol"/>
              <a:buNone/>
            </a:pPr>
            <a:fld id="{E1CDEF1D-6890-456C-8F07-0519C67FC0E1}" type="slidenum">
              <a:rPr lang="en-GB"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StarSymbol"/>
                <a:buNone/>
              </a:pPr>
              <a:t>102</a:t>
            </a:fld>
            <a:endParaRPr lang="en-GB" sz="12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2100" name="Text Box 1"/>
          <p:cNvSpPr txBox="1">
            <a:spLocks noChangeArrowheads="1"/>
          </p:cNvSpPr>
          <p:nvPr/>
        </p:nvSpPr>
        <p:spPr bwMode="auto">
          <a:xfrm>
            <a:off x="1168400" y="697845"/>
            <a:ext cx="4673600" cy="3486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154" tIns="46577" rIns="93154" bIns="46577" anchor="ctr"/>
          <a:lstStyle>
            <a:lvl1pPr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2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1345" y="4416099"/>
            <a:ext cx="5606190" cy="41824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87" tIns="47677" rIns="91687" bIns="47677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348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 graph G is a set V of vertices (sometimes called nodes), and a set E of edges (sometimes called arcs) that each connect two vertices together.</a:t>
            </a:r>
          </a:p>
          <a:p>
            <a:endParaRPr lang="en-US" smtClean="0"/>
          </a:p>
          <a:p>
            <a:r>
              <a:rPr lang="en-US" smtClean="0"/>
              <a:t>This is just like the trees – but with the trees we had the requirements and now any node can reference any other type of node. </a:t>
            </a:r>
          </a:p>
          <a:p>
            <a:r>
              <a:rPr lang="en-US" smtClean="0"/>
              <a:t>Really we could think about any tree as a graph and really even any linked list as a tree and any linked list as a graph. It is just based upon the relationships of nodes. </a:t>
            </a:r>
          </a:p>
          <a:p>
            <a:endParaRPr lang="en-US" smtClean="0"/>
          </a:p>
          <a:p>
            <a:r>
              <a:rPr lang="en-US" smtClean="0"/>
              <a:t>Introduce E here and N!!</a:t>
            </a:r>
          </a:p>
          <a:p>
            <a:r>
              <a:rPr lang="en-US" smtClean="0"/>
              <a:t>Point out potential infinite loop here!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3ABFCE-698E-4254-8CA7-1831E0ADC66B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38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99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Two types of graphs. Directed – which is using directional arrows and undirected. Which is just as if there is an arrow in each direction for a given edge. </a:t>
            </a:r>
          </a:p>
          <a:p>
            <a:endParaRPr lang="en-US" smtClean="0">
              <a:latin typeface="Times" panose="02020603050405020304" pitchFamily="18" charset="0"/>
            </a:endParaRPr>
          </a:p>
          <a:p>
            <a:r>
              <a:rPr lang="en-US" smtClean="0">
                <a:latin typeface="Times" panose="02020603050405020304" pitchFamily="18" charset="0"/>
              </a:rPr>
              <a:t>Define undirected and directed here.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F1E2E0-C336-4479-88E9-692E97A0646E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39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87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Obama is the third most followed person on twitter. </a:t>
            </a:r>
          </a:p>
          <a:p>
            <a:r>
              <a:rPr lang="en-US" smtClean="0">
                <a:latin typeface="Times" panose="02020603050405020304" pitchFamily="18" charset="0"/>
              </a:rPr>
              <a:t>This shows the arrows – just because you follow obama doesn’t mean that he follows you – although Obama COULD follow you and another obama follower could follow other obama followers. (ANIMATION)</a:t>
            </a:r>
          </a:p>
          <a:p>
            <a:endParaRPr lang="en-US" smtClean="0">
              <a:latin typeface="Times" panose="02020603050405020304" pitchFamily="18" charset="0"/>
            </a:endParaRPr>
          </a:p>
          <a:p>
            <a:r>
              <a:rPr lang="en-US" smtClean="0">
                <a:latin typeface="Times" panose="02020603050405020304" pitchFamily="18" charset="0"/>
              </a:rPr>
              <a:t>If every arrow went in both direction it would just be a undirected graph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46A59D-3872-4F29-8913-F0B06A229C6C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40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91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This is FB’s friend wheel. It shows which of my friends are friends with each other. And it is clustered. </a:t>
            </a:r>
          </a:p>
          <a:p>
            <a:r>
              <a:rPr lang="en-US" smtClean="0">
                <a:latin typeface="Times" panose="02020603050405020304" pitchFamily="18" charset="0"/>
              </a:rPr>
              <a:t>This is undirected – if I’m friends with someone they are also friends with me. </a:t>
            </a:r>
          </a:p>
          <a:p>
            <a:endParaRPr lang="en-US" smtClean="0">
              <a:latin typeface="Times" panose="02020603050405020304" pitchFamily="18" charset="0"/>
            </a:endParaRPr>
          </a:p>
          <a:p>
            <a:r>
              <a:rPr lang="en-US" smtClean="0">
                <a:latin typeface="Times" panose="02020603050405020304" pitchFamily="18" charset="0"/>
              </a:rPr>
              <a:t>We could think of facebook as a directed graph – where most edges are bi-directional. However, maybe when you create a friend request – that is like creating a directional arrow. 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EAF54A-8F20-4FCE-9476-8EF2044A65FC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41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935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A map is a graph. Here we have southwest’s direct flights from SD. 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16130" indent="-27543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0173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42433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83128" indent="-22034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760946-1533-4F81-918C-664E3584FE00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42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23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0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6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D769A-18A4-49C3-A937-CD95F34DDD0F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D8AAD-3535-4691-BBFC-093B62A178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3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4062C-086C-415D-8275-0BB54D22B3E5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67697-984E-4EDD-A6EF-D124C303AD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4A68-6366-43E2-81DA-74D7978C110A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B55CA-FD37-42C1-ADF8-83E4F60022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7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E9C7B-FFC1-4AFD-B2C5-9C213CAD86A0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B8709-1A02-4FC4-9791-401FC68C4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4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84C5-8C1F-40F4-BAC6-577A4EE5051A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A3814-E4B5-44A9-874B-D1898FAAE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10FD0-1FBD-4719-A5EE-64E51D5CBEBA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3DCE1-BF4C-431E-B4AA-5BF6DF0AC9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DCE8E-1A21-44E1-BE28-A13CCE963319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42CB1-189E-463D-B5EB-BD6C9E281F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3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A2B32-D801-4877-9978-F8BF2C9F7AA3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3A195-E649-496D-A341-3DBB6A41D9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FF89-4FB2-441A-80D8-70A86027E351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43CC-277A-4E20-A1A8-78EB6DCFCD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75258-B830-48F5-9F52-EB581FA6DC76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7A898-DC59-40D1-89DF-13CCDC9C7D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9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3186-8A0F-40E5-8E3F-615E3DDEEBF5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8D97-BB9E-4442-A023-C36D983C71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3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2BDE07-F235-4F97-A5B6-B341F59D7DE4}" type="datetimeFigureOut">
              <a:rPr lang="en-US"/>
              <a:pPr>
                <a:defRPr/>
              </a:pPr>
              <a:t>9/17/2014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2CA89F6-8DC7-4CCC-889F-FCDCBE83A1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customXml" Target="../ink/ink2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80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73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customXml" Target="../ink/ink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pPr eaLnBrk="1" hangingPunct="1"/>
            <a:r>
              <a:rPr lang="en-US" sz="9600" b="1" smtClean="0"/>
              <a:t>CS  60</a:t>
            </a:r>
          </a:p>
        </p:txBody>
      </p:sp>
      <p:sp>
        <p:nvSpPr>
          <p:cNvPr id="15363" name="Subtitle 4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75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2014-09-17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Wednesday – Week 2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Lecture 05</a:t>
            </a:r>
          </a:p>
        </p:txBody>
      </p:sp>
      <p:sp>
        <p:nvSpPr>
          <p:cNvPr id="2052" name="Title 3"/>
          <p:cNvSpPr txBox="1">
            <a:spLocks/>
          </p:cNvSpPr>
          <p:nvPr/>
        </p:nvSpPr>
        <p:spPr bwMode="auto">
          <a:xfrm>
            <a:off x="76200" y="2819400"/>
            <a:ext cx="8991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000" b="1" dirty="0" smtClean="0"/>
              <a:t>Binary Search Trees (BSTs) &amp; Use-it </a:t>
            </a:r>
            <a:r>
              <a:rPr lang="en-US" sz="6000" b="1" dirty="0"/>
              <a:t>or </a:t>
            </a:r>
            <a:r>
              <a:rPr lang="en-US" sz="6000" b="1" dirty="0" smtClean="0"/>
              <a:t>Lose-it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700" y="1676400"/>
            <a:ext cx="8382000" cy="51816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(square         x) (* x x))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square (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(x) (* x x))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square               3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(lambda (x) (* x x)) 3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-38100" y="381000"/>
            <a:ext cx="9220200" cy="1143000"/>
          </a:xfrm>
        </p:spPr>
        <p:txBody>
          <a:bodyPr/>
          <a:lstStyle/>
          <a:p>
            <a:r>
              <a:rPr lang="en-US" b="1" dirty="0" smtClean="0"/>
              <a:t>Syntactic Sugar (</a:t>
            </a:r>
            <a:r>
              <a:rPr lang="el-GR" b="1" dirty="0" smtClean="0"/>
              <a:t>λ</a:t>
            </a:r>
            <a:r>
              <a:rPr lang="en-US" b="1" dirty="0" smtClean="0"/>
              <a:t> makes a procedure)</a:t>
            </a:r>
          </a:p>
        </p:txBody>
      </p:sp>
      <p:grpSp>
        <p:nvGrpSpPr>
          <p:cNvPr id="16388" name="Group 49"/>
          <p:cNvGrpSpPr>
            <a:grpSpLocks/>
          </p:cNvGrpSpPr>
          <p:nvPr/>
        </p:nvGrpSpPr>
        <p:grpSpPr bwMode="auto">
          <a:xfrm>
            <a:off x="8556625" y="6300788"/>
            <a:ext cx="355600" cy="381000"/>
            <a:chOff x="2928" y="1051"/>
            <a:chExt cx="840" cy="957"/>
          </a:xfrm>
        </p:grpSpPr>
        <p:sp>
          <p:nvSpPr>
            <p:cNvPr id="16401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7 w 1048"/>
                <a:gd name="T1" fmla="*/ 21 h 250"/>
                <a:gd name="T2" fmla="*/ 12 w 1048"/>
                <a:gd name="T3" fmla="*/ 83 h 250"/>
                <a:gd name="T4" fmla="*/ 12 w 1048"/>
                <a:gd name="T5" fmla="*/ 111 h 250"/>
                <a:gd name="T6" fmla="*/ 13 w 1048"/>
                <a:gd name="T7" fmla="*/ 125 h 250"/>
                <a:gd name="T8" fmla="*/ 13 w 1048"/>
                <a:gd name="T9" fmla="*/ 162 h 250"/>
                <a:gd name="T10" fmla="*/ 9 w 1048"/>
                <a:gd name="T11" fmla="*/ 231 h 250"/>
                <a:gd name="T12" fmla="*/ 2 w 1048"/>
                <a:gd name="T13" fmla="*/ 211 h 250"/>
                <a:gd name="T14" fmla="*/ 0 w 1048"/>
                <a:gd name="T15" fmla="*/ 190 h 250"/>
                <a:gd name="T16" fmla="*/ 2 w 1048"/>
                <a:gd name="T17" fmla="*/ 156 h 250"/>
                <a:gd name="T18" fmla="*/ 2 w 1048"/>
                <a:gd name="T19" fmla="*/ 125 h 250"/>
                <a:gd name="T20" fmla="*/ 2 w 1048"/>
                <a:gd name="T21" fmla="*/ 76 h 250"/>
                <a:gd name="T22" fmla="*/ 4 w 1048"/>
                <a:gd name="T23" fmla="*/ 55 h 250"/>
                <a:gd name="T24" fmla="*/ 4 w 1048"/>
                <a:gd name="T25" fmla="*/ 28 h 250"/>
                <a:gd name="T26" fmla="*/ 5 w 1048"/>
                <a:gd name="T27" fmla="*/ 14 h 250"/>
                <a:gd name="T28" fmla="*/ 6 w 1048"/>
                <a:gd name="T29" fmla="*/ 28 h 250"/>
                <a:gd name="T30" fmla="*/ 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3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4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5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6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7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8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9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10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Text Box 54"/>
          <p:cNvSpPr txBox="1">
            <a:spLocks noChangeArrowheads="1"/>
          </p:cNvSpPr>
          <p:nvPr/>
        </p:nvSpPr>
        <p:spPr bwMode="auto">
          <a:xfrm>
            <a:off x="7196138" y="6029325"/>
            <a:ext cx="17192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Remember to keep track of your input/output type(s)!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2667000" y="22860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5562600" y="22860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6858000" y="22860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743200" y="23622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Function name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62600" y="254635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Args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858000" y="254635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Body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1371600" y="4495800"/>
            <a:ext cx="0" cy="9906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409700" y="4572000"/>
            <a:ext cx="1943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The function to call</a:t>
            </a:r>
          </a:p>
        </p:txBody>
      </p: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5334000" y="43942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334000" y="46561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Input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850900" y="5524500"/>
            <a:ext cx="4156075" cy="482600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solidFill>
                <a:schemeClr val="tx1"/>
              </a:solidFill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/>
      <p:bldP spid="37" grpId="0"/>
      <p:bldP spid="3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Assumptions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smtClean="0"/>
              <a:t>We want something independent of the speed of the computer</a:t>
            </a:r>
          </a:p>
          <a:p>
            <a:r>
              <a:rPr lang="en-US" smtClean="0"/>
              <a:t>We typically use N which is some reference to the “size” of the data. </a:t>
            </a:r>
          </a:p>
          <a:p>
            <a:pPr lvl="1"/>
            <a:r>
              <a:rPr lang="en-US" smtClean="0"/>
              <a:t>It might be the variable N (in factorial) </a:t>
            </a:r>
          </a:p>
          <a:p>
            <a:pPr lvl="1"/>
            <a:r>
              <a:rPr lang="en-US" smtClean="0"/>
              <a:t>It might be the size of your sentence</a:t>
            </a:r>
          </a:p>
          <a:p>
            <a:r>
              <a:rPr lang="en-US" smtClean="0"/>
              <a:t>We don’t care about constant factors</a:t>
            </a:r>
          </a:p>
          <a:p>
            <a:pPr lvl="1"/>
            <a:r>
              <a:rPr lang="en-US" smtClean="0"/>
              <a:t>This is pretty silly in some cases but makes the math more beautiful</a:t>
            </a:r>
          </a:p>
          <a:p>
            <a:r>
              <a:rPr lang="en-US" b="1" smtClean="0"/>
              <a:t>We typically think about the worst case!</a:t>
            </a:r>
          </a:p>
          <a:p>
            <a:r>
              <a:rPr lang="en-US" smtClean="0"/>
              <a:t>It only matters for BIG input!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What is the runtime of this?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(define (sort sent)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 (if (empty? sent)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     sent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     (insert (first sent)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	      (sort (bf sent)))))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Constant runtime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Linear runtime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Linear*Linear (quadratic)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Something else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No clue!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4800600" y="4495800"/>
            <a:ext cx="3200400" cy="914400"/>
          </a:xfrm>
          <a:prstGeom prst="lef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Correct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73750" y="4275138"/>
            <a:ext cx="3275013" cy="215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2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9144000" cy="520700"/>
          </a:xfrm>
        </p:spPr>
        <p:txBody>
          <a:bodyPr lIns="63360" tIns="25560" rIns="63360" bIns="25560" anchor="t">
            <a:spAutoFit/>
          </a:bodyPr>
          <a:lstStyle/>
          <a:p>
            <a:pPr defTabSz="457200" eaLnBrk="1" hangingPunct="1"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500" smtClean="0"/>
              <a:t>Sort</a:t>
            </a:r>
          </a:p>
        </p:txBody>
      </p:sp>
      <p:sp>
        <p:nvSpPr>
          <p:cNvPr id="56338" name="Text Box 2"/>
          <p:cNvSpPr txBox="1">
            <a:spLocks noChangeArrowheads="1"/>
          </p:cNvSpPr>
          <p:nvPr/>
        </p:nvSpPr>
        <p:spPr bwMode="auto">
          <a:xfrm>
            <a:off x="2432050" y="762000"/>
            <a:ext cx="54752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STk&gt;(sort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(8 3 9))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(3 8 9)</a:t>
            </a:r>
          </a:p>
        </p:txBody>
      </p:sp>
      <p:sp>
        <p:nvSpPr>
          <p:cNvPr id="56345" name="Text Box 12"/>
          <p:cNvSpPr txBox="1">
            <a:spLocks noChangeArrowheads="1"/>
          </p:cNvSpPr>
          <p:nvPr/>
        </p:nvSpPr>
        <p:spPr bwMode="auto">
          <a:xfrm>
            <a:off x="6329363" y="5495925"/>
            <a:ext cx="19002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US" sz="2400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’</a:t>
            </a:r>
            <a:r>
              <a:rPr lang="en-GB" sz="24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() </a:t>
            </a:r>
          </a:p>
        </p:txBody>
      </p:sp>
      <p:grpSp>
        <p:nvGrpSpPr>
          <p:cNvPr id="56350" name="Group 30"/>
          <p:cNvGrpSpPr>
            <a:grpSpLocks/>
          </p:cNvGrpSpPr>
          <p:nvPr/>
        </p:nvGrpSpPr>
        <p:grpSpPr bwMode="auto">
          <a:xfrm>
            <a:off x="304800" y="1676400"/>
            <a:ext cx="8582025" cy="4586288"/>
            <a:chOff x="2011" y="2581"/>
            <a:chExt cx="3648" cy="1632"/>
          </a:xfrm>
        </p:grpSpPr>
        <p:sp>
          <p:nvSpPr>
            <p:cNvPr id="96276" name="Rectangle 1"/>
            <p:cNvSpPr>
              <a:spLocks noChangeArrowheads="1"/>
            </p:cNvSpPr>
            <p:nvPr/>
          </p:nvSpPr>
          <p:spPr bwMode="auto">
            <a:xfrm>
              <a:off x="2011" y="2581"/>
              <a:ext cx="3648" cy="1632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6277" name="Text Box 13"/>
            <p:cNvSpPr txBox="1">
              <a:spLocks noChangeArrowheads="1"/>
            </p:cNvSpPr>
            <p:nvPr/>
          </p:nvSpPr>
          <p:spPr bwMode="auto">
            <a:xfrm>
              <a:off x="3307" y="2592"/>
              <a:ext cx="1403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sort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(8 3 9)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1" name="Group 31"/>
          <p:cNvGrpSpPr>
            <a:grpSpLocks/>
          </p:cNvGrpSpPr>
          <p:nvPr/>
        </p:nvGrpSpPr>
        <p:grpSpPr bwMode="auto">
          <a:xfrm>
            <a:off x="230188" y="2786063"/>
            <a:ext cx="9328150" cy="3476625"/>
            <a:chOff x="2064" y="2976"/>
            <a:chExt cx="3965" cy="1237"/>
          </a:xfrm>
        </p:grpSpPr>
        <p:sp>
          <p:nvSpPr>
            <p:cNvPr id="96273" name="Text Box 4"/>
            <p:cNvSpPr txBox="1">
              <a:spLocks noChangeArrowheads="1"/>
            </p:cNvSpPr>
            <p:nvPr/>
          </p:nvSpPr>
          <p:spPr bwMode="auto">
            <a:xfrm>
              <a:off x="2064" y="3072"/>
              <a:ext cx="86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(insert 8 </a:t>
              </a:r>
            </a:p>
          </p:txBody>
        </p:sp>
        <p:sp>
          <p:nvSpPr>
            <p:cNvPr id="96274" name="Rectangle 6"/>
            <p:cNvSpPr>
              <a:spLocks noChangeArrowheads="1"/>
            </p:cNvSpPr>
            <p:nvPr/>
          </p:nvSpPr>
          <p:spPr bwMode="auto">
            <a:xfrm>
              <a:off x="2818" y="2976"/>
              <a:ext cx="2841" cy="1237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6275" name="Text Box 15"/>
            <p:cNvSpPr txBox="1">
              <a:spLocks noChangeArrowheads="1"/>
            </p:cNvSpPr>
            <p:nvPr/>
          </p:nvSpPr>
          <p:spPr bwMode="auto">
            <a:xfrm>
              <a:off x="3888" y="3013"/>
              <a:ext cx="214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sort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(3 9))</a:t>
              </a:r>
              <a:endPara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endParaRPr>
            </a:p>
          </p:txBody>
        </p:sp>
      </p:grpSp>
      <p:grpSp>
        <p:nvGrpSpPr>
          <p:cNvPr id="56352" name="Group 32"/>
          <p:cNvGrpSpPr>
            <a:grpSpLocks/>
          </p:cNvGrpSpPr>
          <p:nvPr/>
        </p:nvGrpSpPr>
        <p:grpSpPr bwMode="auto">
          <a:xfrm>
            <a:off x="2103438" y="3700463"/>
            <a:ext cx="7493000" cy="2562225"/>
            <a:chOff x="2868" y="3301"/>
            <a:chExt cx="3185" cy="912"/>
          </a:xfrm>
        </p:grpSpPr>
        <p:sp>
          <p:nvSpPr>
            <p:cNvPr id="96270" name="Text Box 7"/>
            <p:cNvSpPr txBox="1">
              <a:spLocks noChangeArrowheads="1"/>
            </p:cNvSpPr>
            <p:nvPr/>
          </p:nvSpPr>
          <p:spPr bwMode="auto">
            <a:xfrm>
              <a:off x="2868" y="3301"/>
              <a:ext cx="86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(insert 3 </a:t>
              </a:r>
            </a:p>
          </p:txBody>
        </p:sp>
        <p:sp>
          <p:nvSpPr>
            <p:cNvPr id="96271" name="Rectangle 9"/>
            <p:cNvSpPr>
              <a:spLocks noChangeArrowheads="1"/>
            </p:cNvSpPr>
            <p:nvPr/>
          </p:nvSpPr>
          <p:spPr bwMode="auto">
            <a:xfrm>
              <a:off x="3665" y="3424"/>
              <a:ext cx="1999" cy="789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6272" name="Text Box 17"/>
            <p:cNvSpPr txBox="1">
              <a:spLocks noChangeArrowheads="1"/>
            </p:cNvSpPr>
            <p:nvPr/>
          </p:nvSpPr>
          <p:spPr bwMode="auto">
            <a:xfrm>
              <a:off x="3982" y="3445"/>
              <a:ext cx="207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sort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3" name="Group 33"/>
          <p:cNvGrpSpPr>
            <a:grpSpLocks/>
          </p:cNvGrpSpPr>
          <p:nvPr/>
        </p:nvGrpSpPr>
        <p:grpSpPr bwMode="auto">
          <a:xfrm>
            <a:off x="4129088" y="4857750"/>
            <a:ext cx="5472112" cy="1404938"/>
            <a:chOff x="3730" y="3713"/>
            <a:chExt cx="2326" cy="500"/>
          </a:xfrm>
        </p:grpSpPr>
        <p:sp>
          <p:nvSpPr>
            <p:cNvPr id="96267" name="Text Box 10"/>
            <p:cNvSpPr txBox="1">
              <a:spLocks noChangeArrowheads="1"/>
            </p:cNvSpPr>
            <p:nvPr/>
          </p:nvSpPr>
          <p:spPr bwMode="auto">
            <a:xfrm>
              <a:off x="3730" y="3733"/>
              <a:ext cx="6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ourier New" panose="02070309020205020404" pitchFamily="49" charset="0"/>
                <a:buNone/>
              </a:pPr>
              <a:r>
                <a:rPr lang="en-GB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(insert 9 </a:t>
              </a:r>
            </a:p>
          </p:txBody>
        </p:sp>
        <p:sp>
          <p:nvSpPr>
            <p:cNvPr id="96268" name="Rectangle 11"/>
            <p:cNvSpPr>
              <a:spLocks noChangeArrowheads="1"/>
            </p:cNvSpPr>
            <p:nvPr/>
          </p:nvSpPr>
          <p:spPr bwMode="auto">
            <a:xfrm>
              <a:off x="4326" y="3713"/>
              <a:ext cx="1333" cy="5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6269" name="Text Box 18"/>
            <p:cNvSpPr txBox="1">
              <a:spLocks noChangeArrowheads="1"/>
            </p:cNvSpPr>
            <p:nvPr/>
          </p:nvSpPr>
          <p:spPr bwMode="auto">
            <a:xfrm>
              <a:off x="4376" y="3744"/>
              <a:ext cx="16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(sort </a:t>
              </a:r>
              <a:r>
                <a:rPr lang="en-US" sz="24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4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()</a:t>
              </a: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30188" y="6299200"/>
            <a:ext cx="78470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(insert 8 (insert 3 (insert 9 </a:t>
            </a:r>
            <a:r>
              <a:rPr lang="en-US" sz="2800" b="1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’</a:t>
            </a: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())))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8" grpId="0"/>
      <p:bldP spid="56345" grpId="0"/>
      <p:bldP spid="2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400" y="-9525"/>
            <a:ext cx="9169400" cy="68675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(insert 3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(insert 6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(insert 4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(insert 7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(insert 1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(insert 8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(insert 3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	(insert 9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		</a:t>
            </a:r>
            <a:r>
              <a:rPr lang="en-US" b="1" dirty="0" smtClean="0">
                <a:latin typeface="Arial Rounded MT Bold" pitchFamily="34" charset="0"/>
                <a:ea typeface="Arial Unicode MS" pitchFamily="34" charset="-128"/>
                <a:cs typeface="Courier New" pitchFamily="49" charset="0"/>
              </a:rPr>
              <a:t>’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()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	))))))))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(sort sent) if sent length is N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1 + 2 + 3 + 4 + … + (N-1)</a:t>
            </a:r>
            <a:r>
              <a:rPr lang="en-GB" b="1" dirty="0" smtClean="0">
                <a:solidFill>
                  <a:srgbClr val="FF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+ N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4" name="Line Callout 1 3"/>
          <p:cNvSpPr/>
          <p:nvPr/>
        </p:nvSpPr>
        <p:spPr>
          <a:xfrm>
            <a:off x="161925" y="4114800"/>
            <a:ext cx="3648075" cy="533400"/>
          </a:xfrm>
          <a:prstGeom prst="borderCallout1">
            <a:avLst>
              <a:gd name="adj1" fmla="val 45834"/>
              <a:gd name="adj2" fmla="val 173686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0</a:t>
            </a:r>
          </a:p>
        </p:txBody>
      </p:sp>
      <p:sp>
        <p:nvSpPr>
          <p:cNvPr id="5" name="Line Callout 1 4"/>
          <p:cNvSpPr/>
          <p:nvPr/>
        </p:nvSpPr>
        <p:spPr>
          <a:xfrm>
            <a:off x="161925" y="3581400"/>
            <a:ext cx="3648075" cy="533400"/>
          </a:xfrm>
          <a:prstGeom prst="borderCallout1">
            <a:avLst>
              <a:gd name="adj1" fmla="val 45834"/>
              <a:gd name="adj2" fmla="val 149369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1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152400" y="2971800"/>
            <a:ext cx="3648075" cy="533400"/>
          </a:xfrm>
          <a:prstGeom prst="borderCallout1">
            <a:avLst>
              <a:gd name="adj1" fmla="val 50951"/>
              <a:gd name="adj2" fmla="val 125426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2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152400" y="2362200"/>
            <a:ext cx="3648075" cy="533400"/>
          </a:xfrm>
          <a:prstGeom prst="borderCallout1">
            <a:avLst>
              <a:gd name="adj1" fmla="val 50951"/>
              <a:gd name="adj2" fmla="val 101483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3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5495925" y="17526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52025"/>
              <a:gd name="adj4" fmla="val -10716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4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486400" y="10668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62259"/>
              <a:gd name="adj4" fmla="val -3540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5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5486400" y="5334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57142"/>
              <a:gd name="adj4" fmla="val -60472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6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5486400" y="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46908"/>
              <a:gd name="adj4" fmla="val -83293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Add to sent size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07" name="Rectangle 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0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09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1" name="Rectangle 6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5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0469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71421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8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19" name="Rectangle 1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20" name="Rectangle 17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81400" y="31242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</a:rPr>
              <a:t>// Written backwards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2362200"/>
            <a:ext cx="3048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14600" y="2362200"/>
            <a:ext cx="8382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733800" y="2362200"/>
            <a:ext cx="8382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10200" y="2362200"/>
            <a:ext cx="9144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05600" y="2362200"/>
            <a:ext cx="9144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01000" y="2362200"/>
            <a:ext cx="9144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328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329" name="Rectangle 20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752600" y="4648200"/>
            <a:ext cx="7172325" cy="409575"/>
            <a:chOff x="1752600" y="4648200"/>
            <a:chExt cx="7172325" cy="409575"/>
          </a:xfrm>
        </p:grpSpPr>
        <p:pic>
          <p:nvPicPr>
            <p:cNvPr id="98332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33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34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35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36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37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83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Algebra to calculate:</a:t>
            </a:r>
            <a:br>
              <a:rPr lang="en-US" smtClean="0"/>
            </a:br>
            <a:r>
              <a:rPr lang="en-US" smtClean="0"/>
              <a:t>1+2+…+n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1" name="Rectangle 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3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5" name="Rectangle 6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8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39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9340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0469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1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71421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43" name="Rectangle 1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44" name="Rectangle 17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4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346" name="Rectangle 20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914400" y="4800600"/>
            <a:ext cx="7637463" cy="1276350"/>
            <a:chOff x="914400" y="4800600"/>
            <a:chExt cx="7638096" cy="1276228"/>
          </a:xfrm>
        </p:grpSpPr>
        <p:pic>
          <p:nvPicPr>
            <p:cNvPr id="99353" name="Picture 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800600"/>
              <a:ext cx="7638096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54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6"/>
            <a:stretch>
              <a:fillRect/>
            </a:stretch>
          </p:blipFill>
          <p:spPr bwMode="auto">
            <a:xfrm>
              <a:off x="2077342" y="5105400"/>
              <a:ext cx="6304658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228600" y="3810000"/>
            <a:ext cx="8534400" cy="839788"/>
            <a:chOff x="228600" y="3810000"/>
            <a:chExt cx="8534400" cy="83978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8600" y="4648200"/>
              <a:ext cx="8534400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04800" y="4038600"/>
              <a:ext cx="457200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 flipH="1" flipV="1">
              <a:off x="305594" y="4037806"/>
              <a:ext cx="457200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Algebra to calculate:</a:t>
            </a:r>
            <a:br>
              <a:rPr lang="en-US" smtClean="0"/>
            </a:br>
            <a:r>
              <a:rPr lang="en-US" smtClean="0"/>
              <a:t>1+2+…+n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55" name="Rectangle 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5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57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5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59" name="Rectangle 6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3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4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5" name="Rectangle 1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6" name="Rectangle 17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7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8" name="Rectangle 20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6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70" name="Rectangle 3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00371" name="Group 41"/>
          <p:cNvGrpSpPr>
            <a:grpSpLocks/>
          </p:cNvGrpSpPr>
          <p:nvPr/>
        </p:nvGrpSpPr>
        <p:grpSpPr bwMode="auto">
          <a:xfrm>
            <a:off x="609600" y="1981200"/>
            <a:ext cx="7637463" cy="1276350"/>
            <a:chOff x="914400" y="4800600"/>
            <a:chExt cx="7638096" cy="1276228"/>
          </a:xfrm>
        </p:grpSpPr>
        <p:pic>
          <p:nvPicPr>
            <p:cNvPr id="100390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800600"/>
              <a:ext cx="7638096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91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6"/>
            <a:stretch>
              <a:fillRect/>
            </a:stretch>
          </p:blipFill>
          <p:spPr bwMode="auto">
            <a:xfrm>
              <a:off x="2077342" y="5105400"/>
              <a:ext cx="6304658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7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352800"/>
            <a:ext cx="8875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74" name="Rectangle 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676400" y="2209800"/>
            <a:ext cx="3810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860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4290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816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4770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7724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38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0"/>
            <a:ext cx="2773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3" name="Rectangle 9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38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24400"/>
            <a:ext cx="24288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6" name="Rectangle 12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114800" y="51816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</a:rPr>
              <a:t>OR</a:t>
            </a:r>
          </a:p>
        </p:txBody>
      </p:sp>
      <p:sp>
        <p:nvSpPr>
          <p:cNvPr id="58" name="Oval 57"/>
          <p:cNvSpPr/>
          <p:nvPr/>
        </p:nvSpPr>
        <p:spPr>
          <a:xfrm>
            <a:off x="4724400" y="4162425"/>
            <a:ext cx="3429000" cy="2466975"/>
          </a:xfrm>
          <a:prstGeom prst="ellipse">
            <a:avLst/>
          </a:prstGeom>
          <a:noFill/>
          <a:ln w="762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03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Algebra to calculate:</a:t>
            </a:r>
            <a:br>
              <a:rPr lang="en-US" smtClean="0"/>
            </a:br>
            <a:r>
              <a:rPr lang="en-US" smtClean="0"/>
              <a:t>1+2+…+n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7" grpId="0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Lecture 05: Practice with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lambda </a:t>
            </a:r>
            <a:r>
              <a:rPr lang="en-US" sz="2800" dirty="0" smtClean="0"/>
              <a:t>Name: _______________</a:t>
            </a:r>
            <a:br>
              <a:rPr lang="en-US" sz="2800" dirty="0" smtClean="0"/>
            </a:br>
            <a:r>
              <a:rPr lang="en-US" sz="2800" dirty="0"/>
              <a:t>Translate between function definitions and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800" dirty="0"/>
              <a:t> calls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4" y="1219200"/>
            <a:ext cx="9144000" cy="1449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59"/>
            <a:ext cx="9144000" cy="11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Lecture 05: Practice with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lambda </a:t>
            </a:r>
            <a:r>
              <a:rPr lang="en-US" sz="2800" dirty="0" smtClean="0"/>
              <a:t>Name: _______________</a:t>
            </a:r>
            <a:br>
              <a:rPr lang="en-US" sz="2800" dirty="0" smtClean="0"/>
            </a:br>
            <a:r>
              <a:rPr lang="en-US" sz="2800" dirty="0"/>
              <a:t>Translate between function definitions and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800" dirty="0"/>
              <a:t> calls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" y="3197210"/>
            <a:ext cx="6360795" cy="293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/>
          <a:stretch/>
        </p:blipFill>
        <p:spPr>
          <a:xfrm>
            <a:off x="18882" y="2514600"/>
            <a:ext cx="6247448" cy="263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" y="1785917"/>
            <a:ext cx="9027795" cy="280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" y="1066935"/>
            <a:ext cx="6160770" cy="300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" y="3909524"/>
            <a:ext cx="4940618" cy="26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5"/>
          <a:stretch/>
        </p:blipFill>
        <p:spPr>
          <a:xfrm>
            <a:off x="18882" y="4648200"/>
            <a:ext cx="4367213" cy="247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" y="5314150"/>
            <a:ext cx="7054215" cy="286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/>
          <a:stretch/>
        </p:blipFill>
        <p:spPr>
          <a:xfrm>
            <a:off x="18882" y="6095999"/>
            <a:ext cx="4480560" cy="2238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296640" y="1309680"/>
              <a:ext cx="7402320" cy="33184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400" y="1302120"/>
                <a:ext cx="7428960" cy="333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4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>
          <a:xfrm>
            <a:off x="76200" y="685800"/>
            <a:ext cx="8845717" cy="1470025"/>
          </a:xfrm>
        </p:spPr>
        <p:txBody>
          <a:bodyPr/>
          <a:lstStyle/>
          <a:p>
            <a:pPr eaLnBrk="1" hangingPunct="1"/>
            <a:r>
              <a:rPr lang="en-US" sz="8000" b="1" dirty="0" smtClean="0">
                <a:latin typeface="+mn-lt"/>
                <a:cs typeface="Courier New" panose="02070309020205020404" pitchFamily="49" charset="0"/>
              </a:rPr>
              <a:t>Binary Search Trees</a:t>
            </a:r>
            <a:br>
              <a:rPr lang="en-US" sz="8000" b="1" dirty="0" smtClean="0">
                <a:latin typeface="+mn-lt"/>
                <a:cs typeface="Courier New" panose="02070309020205020404" pitchFamily="49" charset="0"/>
              </a:rPr>
            </a:br>
            <a:r>
              <a:rPr lang="en-US" sz="8000" b="1" dirty="0" smtClean="0">
                <a:latin typeface="+mn-lt"/>
                <a:cs typeface="Courier New" panose="02070309020205020404" pitchFamily="49" charset="0"/>
              </a:rPr>
              <a:t>BSTs</a:t>
            </a:r>
            <a:endParaRPr lang="en-US" sz="6600" b="1" dirty="0" smtClean="0">
              <a:latin typeface="+mn-lt"/>
            </a:endParaRPr>
          </a:p>
        </p:txBody>
      </p:sp>
      <p:pic>
        <p:nvPicPr>
          <p:cNvPr id="3" name="Picture 2" descr="File:Binary search tre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376428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BST </a:t>
            </a:r>
            <a:r>
              <a:rPr lang="en-US" sz="7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</a:t>
            </a:r>
            <a:r>
              <a:rPr lang="en-US" sz="7200" dirty="0" smtClean="0"/>
              <a:t>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Four cases for inserting the element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dirty="0" smtClean="0"/>
              <a:t> into a BST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Empty BST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root’s key is EQUAL TO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root’s key is </a:t>
            </a:r>
            <a:r>
              <a:rPr lang="en-US" dirty="0" smtClean="0"/>
              <a:t>LESS THAN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root’s key is </a:t>
            </a:r>
            <a:r>
              <a:rPr lang="en-US" dirty="0" smtClean="0"/>
              <a:t>GREATER THAN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are BSTs represented?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6" y="1551489"/>
            <a:ext cx="3648075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88" y="1568242"/>
            <a:ext cx="3810000" cy="771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33023"/>
            <a:ext cx="5886450" cy="154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6" y="3024430"/>
            <a:ext cx="592455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64" y="1695993"/>
            <a:ext cx="647700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12" y="5247310"/>
            <a:ext cx="1638300" cy="1514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600" y="3023249"/>
            <a:ext cx="10953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42900" y="-76200"/>
            <a:ext cx="8229600" cy="1143000"/>
          </a:xfrm>
        </p:spPr>
        <p:txBody>
          <a:bodyPr/>
          <a:lstStyle/>
          <a:p>
            <a:r>
              <a:rPr lang="en-US" dirty="0" smtClean="0"/>
              <a:t>Write </a:t>
            </a:r>
            <a:r>
              <a:rPr lang="en-US" dirty="0"/>
              <a:t>the BST Helper Functions</a:t>
            </a:r>
            <a:br>
              <a:rPr lang="en-US" dirty="0"/>
            </a:br>
            <a:r>
              <a:rPr lang="en-US" sz="2800" dirty="0"/>
              <a:t>(Based upon the previous slide)</a:t>
            </a:r>
            <a:endParaRPr lang="en-US" dirty="0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638800"/>
          </a:xfrm>
        </p:spPr>
        <p:txBody>
          <a:bodyPr numCol="2"/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(make-BST key left right)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(make-empty-BST)</a:t>
            </a: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define (make-BST-leaf key)</a:t>
            </a: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emptyTree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? tree)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(leaf? tree)</a:t>
            </a:r>
          </a:p>
          <a:p>
            <a:pPr marL="0" indent="0">
              <a:buNone/>
            </a:pP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(key  tree)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leftTree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tree)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rightTree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tree)</a:t>
            </a:r>
          </a:p>
          <a:p>
            <a:pPr marL="0" indent="0">
              <a:buNone/>
            </a:pP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18840" y="1360440"/>
              <a:ext cx="8493120" cy="5322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040" y="1351440"/>
                <a:ext cx="8507880" cy="53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4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81505" cy="1143000"/>
          </a:xfrm>
        </p:spPr>
        <p:txBody>
          <a:bodyPr/>
          <a:lstStyle/>
          <a:p>
            <a:r>
              <a:rPr lang="en-US" dirty="0" smtClean="0"/>
              <a:t>Rewrite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insert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without the BST Helper Functions</a:t>
            </a:r>
            <a:br>
              <a:rPr lang="en-US" dirty="0" smtClean="0"/>
            </a:br>
            <a:r>
              <a:rPr lang="en-US" sz="3600" i="1" dirty="0" smtClean="0"/>
              <a:t>(Just to see how ugly it is!)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046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6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</a:t>
            </a:r>
            <a:r>
              <a:rPr lang="en-US" dirty="0" smtClean="0"/>
              <a:t> solution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5022056"/>
            <a:ext cx="8158163" cy="1150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643062"/>
            <a:ext cx="8043863" cy="33789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062000" y="2687760"/>
              <a:ext cx="6108120" cy="3211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1920" y="2680200"/>
                <a:ext cx="6130440" cy="322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07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4637"/>
            <a:ext cx="6441281" cy="2678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2" y="3733801"/>
            <a:ext cx="6357938" cy="28098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3352800"/>
            <a:ext cx="8991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Callout 1 7"/>
          <p:cNvSpPr/>
          <p:nvPr/>
        </p:nvSpPr>
        <p:spPr>
          <a:xfrm>
            <a:off x="5424488" y="2438400"/>
            <a:ext cx="3567112" cy="533400"/>
          </a:xfrm>
          <a:prstGeom prst="borderCallout1">
            <a:avLst>
              <a:gd name="adj1" fmla="val 5694"/>
              <a:gd name="adj2" fmla="val 296"/>
              <a:gd name="adj3" fmla="val -172063"/>
              <a:gd name="adj4" fmla="val -5603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/>
              <a:t>This is the BEAUTIFUL one!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045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Warm-up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(You can start before class)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properties of BSTs that are always true?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r>
              <a:rPr lang="en-US" dirty="0" smtClean="0"/>
              <a:t>What are the three cases for BST delete?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03480" y="2527200"/>
              <a:ext cx="6522480" cy="3645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2680" y="2514960"/>
                <a:ext cx="6545520" cy="366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58" y="381000"/>
            <a:ext cx="8229600" cy="1143000"/>
          </a:xfrm>
        </p:spPr>
        <p:txBody>
          <a:bodyPr/>
          <a:lstStyle/>
          <a:p>
            <a:r>
              <a:rPr lang="en-US" dirty="0" smtClean="0"/>
              <a:t>We write code </a:t>
            </a:r>
            <a:br>
              <a:rPr lang="en-US" dirty="0" smtClean="0"/>
            </a:br>
            <a:r>
              <a:rPr lang="en-US" dirty="0" smtClean="0"/>
              <a:t>based upon the </a:t>
            </a:r>
            <a:r>
              <a:rPr lang="en-US" b="1" u="sng" dirty="0" smtClean="0"/>
              <a:t>interface </a:t>
            </a:r>
            <a:br>
              <a:rPr lang="en-US" b="1" u="sng" dirty="0" smtClean="0"/>
            </a:br>
            <a:r>
              <a:rPr lang="en-US" dirty="0" smtClean="0"/>
              <a:t>NOT the </a:t>
            </a:r>
            <a:r>
              <a:rPr lang="en-US" b="1" u="sng" dirty="0" smtClean="0"/>
              <a:t>implementation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7" y="2362200"/>
            <a:ext cx="9079283" cy="42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Sample calls to insert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(Note we don’t change the trees!)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5791200" cy="5277696"/>
          </a:xfrm>
        </p:spPr>
      </p:pic>
    </p:spTree>
    <p:extLst>
      <p:ext uri="{BB962C8B-B14F-4D97-AF65-F5344CB8AC3E}">
        <p14:creationId xmlns:p14="http://schemas.microsoft.com/office/powerpoint/2010/main" val="16534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-76200" y="-152400"/>
            <a:ext cx="9273320" cy="1143000"/>
          </a:xfrm>
        </p:spPr>
        <p:txBody>
          <a:bodyPr/>
          <a:lstStyle/>
          <a:p>
            <a:r>
              <a:rPr lang="en-US" b="1" u="sng" dirty="0" smtClean="0"/>
              <a:t>REQUIRED</a:t>
            </a:r>
            <a:r>
              <a:rPr lang="en-US" b="1" dirty="0" smtClean="0"/>
              <a:t> </a:t>
            </a:r>
            <a:r>
              <a:rPr lang="en-US" dirty="0" smtClean="0"/>
              <a:t>Helper Functions - Solutions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5638800"/>
          </a:xfrm>
        </p:spPr>
        <p:txBody>
          <a:bodyPr numCol="2"/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(make-BST key left right)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(list key left right))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(make-empty-BST)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'())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(make-BST-leaf key)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make-BST key </a:t>
            </a: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make-empty-BST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make-empty-BST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)))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emptyTree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? tree)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(null? tree))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(leaf? tree)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(and (null?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leftTree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tree)) 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(null?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rightTree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tree))))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(key  tree)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 (first tree))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leftTree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tree)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 (second tree))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rightTree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tree)</a:t>
            </a:r>
          </a:p>
          <a:p>
            <a:pPr marL="40640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 (third tree))</a:t>
            </a:r>
          </a:p>
          <a:p>
            <a:pPr marL="0" indent="0">
              <a:buNone/>
            </a:pP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Scope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Why can’t I access the </a:t>
            </a:r>
            <a:r>
              <a:rPr lang="en-US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3600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996281"/>
            <a:ext cx="6438900" cy="3733800"/>
          </a:xfrm>
        </p:spPr>
      </p:pic>
    </p:spTree>
    <p:extLst>
      <p:ext uri="{BB962C8B-B14F-4D97-AF65-F5344CB8AC3E}">
        <p14:creationId xmlns:p14="http://schemas.microsoft.com/office/powerpoint/2010/main" val="31813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addN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by filling in the blank</a:t>
            </a:r>
            <a:br>
              <a:rPr lang="en-US" dirty="0" smtClean="0"/>
            </a:br>
            <a:r>
              <a:rPr lang="en-US" sz="3200" dirty="0" smtClean="0"/>
              <a:t>(This should be a pain!)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/>
          <a:stretch/>
        </p:blipFill>
        <p:spPr>
          <a:xfrm>
            <a:off x="1981200" y="1828800"/>
            <a:ext cx="5181600" cy="17804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588948"/>
            <a:ext cx="8991600" cy="14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37194"/>
            <a:ext cx="5895975" cy="809625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4191000" y="3276600"/>
            <a:ext cx="4724400" cy="1996281"/>
          </a:xfrm>
          <a:prstGeom prst="borderCallout1">
            <a:avLst>
              <a:gd name="adj1" fmla="val 24869"/>
              <a:gd name="adj2" fmla="val 39"/>
              <a:gd name="adj3" fmla="val -55571"/>
              <a:gd name="adj4" fmla="val -12621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/>
              <a:t>I can’t define my adding function outside of </a:t>
            </a:r>
            <a:r>
              <a:rPr lang="en-US" sz="2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addN</a:t>
            </a:r>
            <a:r>
              <a:rPr lang="en-US" sz="2800" dirty="0" smtClean="0"/>
              <a:t>, because I don’t know what 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800" dirty="0" smtClean="0"/>
              <a:t> should be until </a:t>
            </a:r>
            <a:r>
              <a:rPr lang="en-US" sz="2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addN</a:t>
            </a:r>
            <a:r>
              <a:rPr lang="en-US" sz="2800" dirty="0" smtClean="0"/>
              <a:t> is called!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71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4695825" y="1752600"/>
            <a:ext cx="44577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(define (addk k L)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sz="2100" b="1">
              <a:solidFill>
                <a:srgbClr val="000000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sz="21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 (map               L))   </a:t>
            </a:r>
            <a:endParaRPr lang="en-US" sz="21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8675" name="Rectangle 10"/>
          <p:cNvSpPr>
            <a:spLocks noChangeArrowheads="1"/>
          </p:cNvSpPr>
          <p:nvPr/>
        </p:nvSpPr>
        <p:spPr bwMode="auto">
          <a:xfrm>
            <a:off x="34925" y="23814"/>
            <a:ext cx="361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Use only higher-order functions, not raw recursion, to write these :</a:t>
            </a:r>
          </a:p>
        </p:txBody>
      </p:sp>
      <p:sp>
        <p:nvSpPr>
          <p:cNvPr id="28676" name="Line 19"/>
          <p:cNvSpPr>
            <a:spLocks noChangeShapeType="1"/>
          </p:cNvSpPr>
          <p:nvPr/>
        </p:nvSpPr>
        <p:spPr bwMode="auto">
          <a:xfrm>
            <a:off x="228600" y="3211513"/>
            <a:ext cx="85344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7" name="Rectangle 20"/>
          <p:cNvSpPr>
            <a:spLocks noChangeArrowheads="1"/>
          </p:cNvSpPr>
          <p:nvPr/>
        </p:nvSpPr>
        <p:spPr bwMode="auto">
          <a:xfrm>
            <a:off x="228600" y="4800600"/>
            <a:ext cx="3663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sz="2100">
                <a:solidFill>
                  <a:srgbClr val="000000"/>
                </a:solidFill>
                <a:latin typeface="Courier New" panose="02070309020205020404" pitchFamily="49" charset="0"/>
              </a:rPr>
              <a:t>(define (matches T W)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endParaRPr lang="en-US" sz="210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sz="2100">
                <a:solidFill>
                  <a:srgbClr val="000000"/>
                </a:solidFill>
                <a:latin typeface="Courier New" panose="02070309020205020404" pitchFamily="49" charset="0"/>
              </a:rPr>
              <a:t>  (</a:t>
            </a:r>
            <a:endParaRPr lang="en-US" sz="2100">
              <a:solidFill>
                <a:srgbClr val="090BF3"/>
              </a:solidFill>
            </a:endParaRPr>
          </a:p>
        </p:txBody>
      </p:sp>
      <p:sp>
        <p:nvSpPr>
          <p:cNvPr id="28678" name="Oval 23"/>
          <p:cNvSpPr>
            <a:spLocks noChangeArrowheads="1"/>
          </p:cNvSpPr>
          <p:nvPr/>
        </p:nvSpPr>
        <p:spPr bwMode="auto">
          <a:xfrm>
            <a:off x="236538" y="779463"/>
            <a:ext cx="317500" cy="4127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8679" name="Line 27"/>
          <p:cNvSpPr>
            <a:spLocks noChangeShapeType="1"/>
          </p:cNvSpPr>
          <p:nvPr/>
        </p:nvSpPr>
        <p:spPr bwMode="auto">
          <a:xfrm>
            <a:off x="4494213" y="977900"/>
            <a:ext cx="0" cy="22383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80" name="Rectangle 31"/>
          <p:cNvSpPr>
            <a:spLocks noChangeArrowheads="1"/>
          </p:cNvSpPr>
          <p:nvPr/>
        </p:nvSpPr>
        <p:spPr bwMode="auto">
          <a:xfrm>
            <a:off x="187325" y="1257300"/>
            <a:ext cx="3167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( smush  '((t h i) (s i s) (s o c o) (o l) )</a:t>
            </a:r>
          </a:p>
        </p:txBody>
      </p:sp>
      <p:sp>
        <p:nvSpPr>
          <p:cNvPr id="28681" name="Rectangle 29"/>
          <p:cNvSpPr>
            <a:spLocks noChangeArrowheads="1"/>
          </p:cNvSpPr>
          <p:nvPr/>
        </p:nvSpPr>
        <p:spPr bwMode="auto">
          <a:xfrm>
            <a:off x="2886075" y="1258888"/>
            <a:ext cx="1498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'( t h i s i s s o c o o l )</a:t>
            </a:r>
          </a:p>
        </p:txBody>
      </p:sp>
      <p:sp>
        <p:nvSpPr>
          <p:cNvPr id="28682" name="Rectangle 35"/>
          <p:cNvSpPr>
            <a:spLocks noChangeArrowheads="1"/>
          </p:cNvSpPr>
          <p:nvPr/>
        </p:nvSpPr>
        <p:spPr bwMode="auto">
          <a:xfrm>
            <a:off x="636588" y="762000"/>
            <a:ext cx="303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smush should concatenate all of the elements of L, which you should assume are lists</a:t>
            </a:r>
          </a:p>
        </p:txBody>
      </p:sp>
      <p:sp>
        <p:nvSpPr>
          <p:cNvPr id="28683" name="Oval 23"/>
          <p:cNvSpPr>
            <a:spLocks noChangeArrowheads="1"/>
          </p:cNvSpPr>
          <p:nvPr/>
        </p:nvSpPr>
        <p:spPr bwMode="auto">
          <a:xfrm>
            <a:off x="4745038" y="735013"/>
            <a:ext cx="358775" cy="4127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8684" name="Rectangle 35"/>
          <p:cNvSpPr>
            <a:spLocks noChangeArrowheads="1"/>
          </p:cNvSpPr>
          <p:nvPr/>
        </p:nvSpPr>
        <p:spPr bwMode="auto">
          <a:xfrm>
            <a:off x="5114925" y="692150"/>
            <a:ext cx="271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addk should add k to each element of L (all will be numeric)</a:t>
            </a:r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5056188" y="1279525"/>
            <a:ext cx="3167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( addk  60  '( -18  101   7940 ) )</a:t>
            </a:r>
          </a:p>
        </p:txBody>
      </p:sp>
      <p:sp>
        <p:nvSpPr>
          <p:cNvPr id="28686" name="Rectangle 35"/>
          <p:cNvSpPr>
            <a:spLocks noChangeArrowheads="1"/>
          </p:cNvSpPr>
          <p:nvPr/>
        </p:nvSpPr>
        <p:spPr bwMode="auto">
          <a:xfrm>
            <a:off x="7458075" y="1279525"/>
            <a:ext cx="1076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'( 42 161 8000 )</a:t>
            </a:r>
          </a:p>
        </p:txBody>
      </p:sp>
      <p:sp>
        <p:nvSpPr>
          <p:cNvPr id="28687" name="Oval 23"/>
          <p:cNvSpPr>
            <a:spLocks noChangeArrowheads="1"/>
          </p:cNvSpPr>
          <p:nvPr/>
        </p:nvSpPr>
        <p:spPr bwMode="auto">
          <a:xfrm>
            <a:off x="265113" y="3370263"/>
            <a:ext cx="358775" cy="4127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8688" name="Rectangle 35"/>
          <p:cNvSpPr>
            <a:spLocks noChangeArrowheads="1"/>
          </p:cNvSpPr>
          <p:nvPr/>
        </p:nvSpPr>
        <p:spPr bwMode="auto">
          <a:xfrm>
            <a:off x="739775" y="3465513"/>
            <a:ext cx="7813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Lotto-winner takes a list of tickets: '( (name n1 n2 n3 n4 n5) (name n1 n2 n3 n4 n5) ... ) and a list of winning numbers W as input. Then, lotto should return a list of the name of the winner (most matches with W) and the number of matches made. </a:t>
            </a:r>
          </a:p>
        </p:txBody>
      </p:sp>
      <p:sp>
        <p:nvSpPr>
          <p:cNvPr id="28689" name="Rectangle 31"/>
          <p:cNvSpPr>
            <a:spLocks noChangeArrowheads="1"/>
          </p:cNvSpPr>
          <p:nvPr/>
        </p:nvSpPr>
        <p:spPr bwMode="auto">
          <a:xfrm>
            <a:off x="2438400" y="3962400"/>
            <a:ext cx="510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(  lotto-winner     '( (Amy 2 3 41 42 50)  (Bea 3 40 50 51 52) )       '( 1 3 41 51 52 )   )</a:t>
            </a:r>
          </a:p>
        </p:txBody>
      </p:sp>
      <p:sp>
        <p:nvSpPr>
          <p:cNvPr id="28690" name="Rectangle 31"/>
          <p:cNvSpPr>
            <a:spLocks noChangeArrowheads="1"/>
          </p:cNvSpPr>
          <p:nvPr/>
        </p:nvSpPr>
        <p:spPr bwMode="auto">
          <a:xfrm>
            <a:off x="7769225" y="3962400"/>
            <a:ext cx="917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'( Bea 3 )</a:t>
            </a:r>
          </a:p>
        </p:txBody>
      </p:sp>
      <p:sp>
        <p:nvSpPr>
          <p:cNvPr id="28691" name="Line 42"/>
          <p:cNvSpPr>
            <a:spLocks noChangeShapeType="1"/>
          </p:cNvSpPr>
          <p:nvPr/>
        </p:nvSpPr>
        <p:spPr bwMode="auto">
          <a:xfrm>
            <a:off x="2590800" y="1376363"/>
            <a:ext cx="304800" cy="0"/>
          </a:xfrm>
          <a:prstGeom prst="line">
            <a:avLst/>
          </a:prstGeom>
          <a:noFill/>
          <a:ln w="19050">
            <a:solidFill>
              <a:srgbClr val="090B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92" name="Line 43"/>
          <p:cNvSpPr>
            <a:spLocks noChangeShapeType="1"/>
          </p:cNvSpPr>
          <p:nvPr/>
        </p:nvSpPr>
        <p:spPr bwMode="auto">
          <a:xfrm>
            <a:off x="7061200" y="1404938"/>
            <a:ext cx="304800" cy="0"/>
          </a:xfrm>
          <a:prstGeom prst="line">
            <a:avLst/>
          </a:prstGeom>
          <a:noFill/>
          <a:ln w="19050">
            <a:solidFill>
              <a:srgbClr val="090B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93" name="Line 44"/>
          <p:cNvSpPr>
            <a:spLocks noChangeShapeType="1"/>
          </p:cNvSpPr>
          <p:nvPr/>
        </p:nvSpPr>
        <p:spPr bwMode="auto">
          <a:xfrm>
            <a:off x="7410450" y="4076700"/>
            <a:ext cx="304800" cy="0"/>
          </a:xfrm>
          <a:prstGeom prst="line">
            <a:avLst/>
          </a:prstGeom>
          <a:noFill/>
          <a:ln w="19050">
            <a:solidFill>
              <a:srgbClr val="090B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94" name="Rectangle 24"/>
          <p:cNvSpPr>
            <a:spLocks noChangeArrowheads="1"/>
          </p:cNvSpPr>
          <p:nvPr/>
        </p:nvSpPr>
        <p:spPr bwMode="auto">
          <a:xfrm>
            <a:off x="739775" y="429577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Here, write a </a:t>
            </a:r>
            <a:r>
              <a:rPr lang="en-US" sz="1200" i="1">
                <a:solidFill>
                  <a:srgbClr val="000000"/>
                </a:solidFill>
              </a:rPr>
              <a:t>helper function:   </a:t>
            </a:r>
            <a:r>
              <a:rPr lang="en-US" sz="1200">
                <a:solidFill>
                  <a:srgbClr val="000000"/>
                </a:solidFill>
              </a:rPr>
              <a:t>(matches T W)   returns the number of elements T and W have in common. </a:t>
            </a:r>
          </a:p>
        </p:txBody>
      </p:sp>
      <p:sp>
        <p:nvSpPr>
          <p:cNvPr id="28695" name="Rectangle 31"/>
          <p:cNvSpPr>
            <a:spLocks noChangeArrowheads="1"/>
          </p:cNvSpPr>
          <p:nvPr/>
        </p:nvSpPr>
        <p:spPr bwMode="auto">
          <a:xfrm>
            <a:off x="4411663" y="4632325"/>
            <a:ext cx="3429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(  matches    ' (Bea 3 40 50 51 52)    '( 1 3 41 51 52 )   )</a:t>
            </a:r>
          </a:p>
        </p:txBody>
      </p:sp>
      <p:sp>
        <p:nvSpPr>
          <p:cNvPr id="28696" name="Rectangle 31"/>
          <p:cNvSpPr>
            <a:spLocks noChangeArrowheads="1"/>
          </p:cNvSpPr>
          <p:nvPr/>
        </p:nvSpPr>
        <p:spPr bwMode="auto">
          <a:xfrm>
            <a:off x="8116888" y="4638675"/>
            <a:ext cx="4460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90BF3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697" name="Line 44"/>
          <p:cNvSpPr>
            <a:spLocks noChangeShapeType="1"/>
          </p:cNvSpPr>
          <p:nvPr/>
        </p:nvSpPr>
        <p:spPr bwMode="auto">
          <a:xfrm>
            <a:off x="7758113" y="4762500"/>
            <a:ext cx="304800" cy="0"/>
          </a:xfrm>
          <a:prstGeom prst="line">
            <a:avLst/>
          </a:prstGeom>
          <a:noFill/>
          <a:ln w="19050">
            <a:solidFill>
              <a:srgbClr val="090B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98" name="Rectangle 30"/>
          <p:cNvSpPr>
            <a:spLocks noChangeArrowheads="1"/>
          </p:cNvSpPr>
          <p:nvPr/>
        </p:nvSpPr>
        <p:spPr bwMode="auto">
          <a:xfrm>
            <a:off x="4648200" y="2895600"/>
            <a:ext cx="148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What should this be?</a:t>
            </a:r>
            <a:endParaRPr lang="en-US" sz="1800"/>
          </a:p>
        </p:txBody>
      </p:sp>
      <p:sp>
        <p:nvSpPr>
          <p:cNvPr id="28699" name="Rectangle 31"/>
          <p:cNvSpPr>
            <a:spLocks noChangeArrowheads="1"/>
          </p:cNvSpPr>
          <p:nvPr/>
        </p:nvSpPr>
        <p:spPr bwMode="auto">
          <a:xfrm>
            <a:off x="76200" y="6553200"/>
            <a:ext cx="185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Hint: use filter + member...</a:t>
            </a:r>
            <a:endParaRPr lang="en-US" sz="1200"/>
          </a:p>
        </p:txBody>
      </p:sp>
      <p:sp>
        <p:nvSpPr>
          <p:cNvPr id="28700" name="Rectangle 31"/>
          <p:cNvSpPr>
            <a:spLocks noChangeArrowheads="1"/>
          </p:cNvSpPr>
          <p:nvPr/>
        </p:nvSpPr>
        <p:spPr bwMode="auto">
          <a:xfrm>
            <a:off x="3429000" y="93663"/>
            <a:ext cx="571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Name: ____________________          Login: ___________________</a:t>
            </a:r>
            <a:endParaRPr lang="en-US" sz="1800" dirty="0"/>
          </a:p>
        </p:txBody>
      </p:sp>
      <p:cxnSp>
        <p:nvCxnSpPr>
          <p:cNvPr id="28701" name="Straight Arrow Connector 33"/>
          <p:cNvCxnSpPr>
            <a:cxnSpLocks noChangeShapeType="1"/>
          </p:cNvCxnSpPr>
          <p:nvPr/>
        </p:nvCxnSpPr>
        <p:spPr bwMode="auto">
          <a:xfrm rot="5400000" flipH="1" flipV="1">
            <a:off x="5448300" y="2400300"/>
            <a:ext cx="609600" cy="381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565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2"/>
          <p:cNvSpPr txBox="1">
            <a:spLocks noChangeArrowheads="1"/>
          </p:cNvSpPr>
          <p:nvPr/>
        </p:nvSpPr>
        <p:spPr bwMode="auto">
          <a:xfrm>
            <a:off x="352425" y="3276600"/>
            <a:ext cx="813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(define (smush L)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000000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 (foldr _______ ______ L))     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0723" name="Oval 23"/>
          <p:cNvSpPr>
            <a:spLocks noChangeArrowheads="1"/>
          </p:cNvSpPr>
          <p:nvPr/>
        </p:nvSpPr>
        <p:spPr bwMode="auto">
          <a:xfrm>
            <a:off x="69850" y="80963"/>
            <a:ext cx="692150" cy="9096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008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0724" name="Rectangle 31"/>
          <p:cNvSpPr>
            <a:spLocks noChangeArrowheads="1"/>
          </p:cNvSpPr>
          <p:nvPr/>
        </p:nvSpPr>
        <p:spPr bwMode="auto">
          <a:xfrm>
            <a:off x="609600" y="1676400"/>
            <a:ext cx="762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90BF3"/>
                </a:solidFill>
                <a:latin typeface="Arial" panose="020B0604020202020204" pitchFamily="34" charset="0"/>
              </a:rPr>
              <a:t>( smush  '((t h i) (s i s) (s o c o) (o l) ) → '( t h i s i s s o c o o l )</a:t>
            </a:r>
          </a:p>
        </p:txBody>
      </p:sp>
      <p:sp>
        <p:nvSpPr>
          <p:cNvPr id="30725" name="Rectangle 35"/>
          <p:cNvSpPr>
            <a:spLocks noChangeArrowheads="1"/>
          </p:cNvSpPr>
          <p:nvPr/>
        </p:nvSpPr>
        <p:spPr bwMode="auto">
          <a:xfrm>
            <a:off x="774700" y="169863"/>
            <a:ext cx="74549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00"/>
                </a:solidFill>
              </a:rPr>
              <a:t>smush should concatenate all of the elements of L, which you should assume are lists</a:t>
            </a:r>
          </a:p>
        </p:txBody>
      </p:sp>
      <p:sp>
        <p:nvSpPr>
          <p:cNvPr id="30726" name="Title 2"/>
          <p:cNvSpPr txBox="1">
            <a:spLocks/>
          </p:cNvSpPr>
          <p:nvPr/>
        </p:nvSpPr>
        <p:spPr bwMode="auto">
          <a:xfrm>
            <a:off x="-74613" y="5715000"/>
            <a:ext cx="9218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</a:t>
            </a:r>
            <a:r>
              <a:rPr lang="en-US" sz="4400" b="1" dirty="0" err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foldr</a:t>
            </a: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sz="4400" b="1" dirty="0" err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proc</a:t>
            </a: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sz="4400" b="1" dirty="0" err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init</a:t>
            </a: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sz="4400" b="1" dirty="0" smtClean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L)</a:t>
            </a:r>
            <a:endParaRPr lang="en-US" sz="4400" b="1" dirty="0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919240" y="3719160"/>
              <a:ext cx="3166560" cy="488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8800" y="3712680"/>
                <a:ext cx="3189960" cy="5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21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2"/>
          <p:cNvSpPr txBox="1">
            <a:spLocks noChangeArrowheads="1"/>
          </p:cNvSpPr>
          <p:nvPr/>
        </p:nvSpPr>
        <p:spPr bwMode="auto">
          <a:xfrm>
            <a:off x="69850" y="3581400"/>
            <a:ext cx="8845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(define (addk k L)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000000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 (map                 L))   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3795" name="Oval 23"/>
          <p:cNvSpPr>
            <a:spLocks noChangeArrowheads="1"/>
          </p:cNvSpPr>
          <p:nvPr/>
        </p:nvSpPr>
        <p:spPr bwMode="auto">
          <a:xfrm>
            <a:off x="69850" y="80963"/>
            <a:ext cx="692150" cy="9096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008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3796" name="Rectangle 31"/>
          <p:cNvSpPr>
            <a:spLocks noChangeArrowheads="1"/>
          </p:cNvSpPr>
          <p:nvPr/>
        </p:nvSpPr>
        <p:spPr bwMode="auto">
          <a:xfrm>
            <a:off x="609600" y="1828800"/>
            <a:ext cx="762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90BF3"/>
                </a:solidFill>
                <a:latin typeface="Arial" panose="020B0604020202020204" pitchFamily="34" charset="0"/>
              </a:rPr>
              <a:t>( addk  60  '( -18  101   7940 ) ) → '( 42 161 8000 )</a:t>
            </a:r>
          </a:p>
        </p:txBody>
      </p:sp>
      <p:sp>
        <p:nvSpPr>
          <p:cNvPr id="33797" name="Rectangle 35"/>
          <p:cNvSpPr>
            <a:spLocks noChangeArrowheads="1"/>
          </p:cNvSpPr>
          <p:nvPr/>
        </p:nvSpPr>
        <p:spPr bwMode="auto">
          <a:xfrm>
            <a:off x="774700" y="169863"/>
            <a:ext cx="74549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00"/>
                </a:solidFill>
              </a:rPr>
              <a:t>addk should add k to each element of L 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(all will be numeric)</a:t>
            </a:r>
          </a:p>
        </p:txBody>
      </p:sp>
      <p:sp>
        <p:nvSpPr>
          <p:cNvPr id="33798" name="Title 2"/>
          <p:cNvSpPr txBox="1">
            <a:spLocks/>
          </p:cNvSpPr>
          <p:nvPr/>
        </p:nvSpPr>
        <p:spPr bwMode="auto">
          <a:xfrm>
            <a:off x="-74613" y="5715000"/>
            <a:ext cx="9218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(map </a:t>
            </a:r>
            <a:r>
              <a:rPr lang="en-US" sz="4400" b="1" dirty="0" err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proc</a:t>
            </a: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sz="4400" b="1" dirty="0" smtClean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L)</a:t>
            </a:r>
            <a:endParaRPr lang="en-US" sz="4400" b="1" dirty="0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067120" y="3934080"/>
              <a:ext cx="3134160" cy="759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5960" y="3926160"/>
                <a:ext cx="3158280" cy="77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4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3"/>
          <p:cNvSpPr>
            <a:spLocks noChangeArrowheads="1"/>
          </p:cNvSpPr>
          <p:nvPr/>
        </p:nvSpPr>
        <p:spPr bwMode="auto">
          <a:xfrm>
            <a:off x="69850" y="80963"/>
            <a:ext cx="692150" cy="9096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008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4819" name="Rectangle 31"/>
          <p:cNvSpPr>
            <a:spLocks noChangeArrowheads="1"/>
          </p:cNvSpPr>
          <p:nvPr/>
        </p:nvSpPr>
        <p:spPr bwMode="auto">
          <a:xfrm>
            <a:off x="0" y="15017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(matches '(Bea 3 40 50 51 52) '(1 3 41 51 52))→ 3</a:t>
            </a:r>
          </a:p>
        </p:txBody>
      </p:sp>
      <p:sp>
        <p:nvSpPr>
          <p:cNvPr id="34820" name="Rectangle 35"/>
          <p:cNvSpPr>
            <a:spLocks noChangeArrowheads="1"/>
          </p:cNvSpPr>
          <p:nvPr/>
        </p:nvSpPr>
        <p:spPr bwMode="auto">
          <a:xfrm>
            <a:off x="774700" y="169863"/>
            <a:ext cx="74549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(matches T W)   returns the 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number of elements T and W have in common. </a:t>
            </a:r>
          </a:p>
        </p:txBody>
      </p:sp>
      <p:sp>
        <p:nvSpPr>
          <p:cNvPr id="34821" name="Title 2"/>
          <p:cNvSpPr txBox="1">
            <a:spLocks/>
          </p:cNvSpPr>
          <p:nvPr/>
        </p:nvSpPr>
        <p:spPr bwMode="auto">
          <a:xfrm>
            <a:off x="-74613" y="5715000"/>
            <a:ext cx="9218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(filter predicate </a:t>
            </a:r>
            <a:r>
              <a:rPr lang="en-US" sz="4400" b="1" dirty="0" smtClean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L) </a:t>
            </a:r>
            <a:endParaRPr lang="en-US" sz="4400" b="1" dirty="0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84680" y="1183680"/>
              <a:ext cx="8951760" cy="4170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880" y="1175040"/>
                <a:ext cx="8974800" cy="41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7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>
          <a:xfrm>
            <a:off x="152400" y="2362200"/>
            <a:ext cx="8845717" cy="1470025"/>
          </a:xfrm>
        </p:spPr>
        <p:txBody>
          <a:bodyPr/>
          <a:lstStyle/>
          <a:p>
            <a:pPr eaLnBrk="1" hangingPunct="1"/>
            <a:r>
              <a:rPr lang="en-US" sz="8000" b="1" dirty="0" smtClean="0">
                <a:latin typeface="+mn-lt"/>
                <a:cs typeface="Courier New" panose="02070309020205020404" pitchFamily="49" charset="0"/>
              </a:rPr>
              <a:t>Submission</a:t>
            </a:r>
            <a:br>
              <a:rPr lang="en-US" sz="8000" b="1" dirty="0" smtClean="0">
                <a:latin typeface="+mn-lt"/>
                <a:cs typeface="Courier New" panose="02070309020205020404" pitchFamily="49" charset="0"/>
              </a:rPr>
            </a:br>
            <a:r>
              <a:rPr lang="en-US" sz="8000" b="1" dirty="0" smtClean="0">
                <a:latin typeface="+mn-lt"/>
                <a:cs typeface="Courier New" panose="02070309020205020404" pitchFamily="49" charset="0"/>
              </a:rPr>
              <a:t>System</a:t>
            </a:r>
            <a:endParaRPr lang="en-US" sz="66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1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3"/>
          <p:cNvSpPr>
            <a:spLocks noChangeArrowheads="1"/>
          </p:cNvSpPr>
          <p:nvPr/>
        </p:nvSpPr>
        <p:spPr bwMode="auto">
          <a:xfrm>
            <a:off x="69850" y="80963"/>
            <a:ext cx="692150" cy="9096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008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4819" name="Rectangle 31"/>
          <p:cNvSpPr>
            <a:spLocks noChangeArrowheads="1"/>
          </p:cNvSpPr>
          <p:nvPr/>
        </p:nvSpPr>
        <p:spPr bwMode="auto">
          <a:xfrm>
            <a:off x="0" y="15017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(matches '(Bea 3 40 50 51 52) '(1 3 41 51 52))→ 3</a:t>
            </a:r>
          </a:p>
        </p:txBody>
      </p:sp>
      <p:sp>
        <p:nvSpPr>
          <p:cNvPr id="34820" name="Rectangle 35"/>
          <p:cNvSpPr>
            <a:spLocks noChangeArrowheads="1"/>
          </p:cNvSpPr>
          <p:nvPr/>
        </p:nvSpPr>
        <p:spPr bwMode="auto">
          <a:xfrm>
            <a:off x="774700" y="169863"/>
            <a:ext cx="74549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i="1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(matches T W)   returns the 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number of elements T and W have in common. </a:t>
            </a:r>
          </a:p>
        </p:txBody>
      </p:sp>
      <p:sp>
        <p:nvSpPr>
          <p:cNvPr id="34821" name="Title 2"/>
          <p:cNvSpPr txBox="1">
            <a:spLocks/>
          </p:cNvSpPr>
          <p:nvPr/>
        </p:nvSpPr>
        <p:spPr bwMode="auto">
          <a:xfrm>
            <a:off x="-74613" y="5715000"/>
            <a:ext cx="9218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(filter predicate </a:t>
            </a:r>
            <a:r>
              <a:rPr lang="en-US" sz="4400" b="1" dirty="0" smtClean="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L) </a:t>
            </a:r>
            <a:endParaRPr lang="en-US" sz="4400" b="1" dirty="0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3200400"/>
            <a:ext cx="47625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5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7588" y="6019800"/>
            <a:ext cx="30480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6225"/>
            <a:ext cx="408622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6705600" y="609600"/>
            <a:ext cx="2133600" cy="2971800"/>
          </a:xfrm>
          <a:prstGeom prst="borderCallout1">
            <a:avLst>
              <a:gd name="adj1" fmla="val 11306"/>
              <a:gd name="adj2" fmla="val 543"/>
              <a:gd name="adj3" fmla="val 150622"/>
              <a:gd name="adj4" fmla="val -151356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Function output is a </a:t>
            </a:r>
            <a:r>
              <a:rPr lang="en-US" sz="3600" u="sng" dirty="0"/>
              <a:t>function</a:t>
            </a:r>
          </a:p>
          <a:p>
            <a:pPr algn="ctr" eaLnBrk="1" hangingPunct="1">
              <a:defRPr/>
            </a:pPr>
            <a:r>
              <a:rPr lang="en-US" sz="3600" b="1" i="1" dirty="0"/>
              <a:t>(</a:t>
            </a:r>
            <a:r>
              <a:rPr lang="en-US" sz="3600" b="1" i="1" dirty="0" err="1"/>
              <a:t>Woah</a:t>
            </a:r>
            <a:r>
              <a:rPr lang="en-US" sz="3600" b="1" i="1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149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2"/>
          <a:stretch/>
        </p:blipFill>
        <p:spPr bwMode="auto">
          <a:xfrm>
            <a:off x="142875" y="4495800"/>
            <a:ext cx="7705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smtClean="0"/>
              <a:t>Language Detail:</a:t>
            </a:r>
            <a:br>
              <a:rPr lang="en-US" b="1" smtClean="0"/>
            </a:br>
            <a:r>
              <a:rPr lang="en-US" b="1" smtClean="0"/>
              <a:t>You can use define inside a function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52"/>
          <a:stretch/>
        </p:blipFill>
        <p:spPr bwMode="auto">
          <a:xfrm>
            <a:off x="-9525" y="1676400"/>
            <a:ext cx="7705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6324600" y="3124200"/>
            <a:ext cx="2743200" cy="1676400"/>
          </a:xfrm>
          <a:prstGeom prst="borderCallout1">
            <a:avLst>
              <a:gd name="adj1" fmla="val 48229"/>
              <a:gd name="adj2" fmla="val -1600"/>
              <a:gd name="adj3" fmla="val 47920"/>
              <a:gd name="adj4" fmla="val -4554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These return the same thing. </a:t>
            </a:r>
          </a:p>
          <a:p>
            <a:pPr algn="ctr" eaLnBrk="1" hangingPunct="1">
              <a:defRPr/>
            </a:pPr>
            <a:r>
              <a:rPr lang="en-US" sz="2400" dirty="0"/>
              <a:t>You can also define functions</a:t>
            </a:r>
          </a:p>
        </p:txBody>
      </p:sp>
    </p:spTree>
    <p:extLst>
      <p:ext uri="{BB962C8B-B14F-4D97-AF65-F5344CB8AC3E}">
        <p14:creationId xmlns:p14="http://schemas.microsoft.com/office/powerpoint/2010/main" val="22961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0" y="3548063"/>
            <a:ext cx="3733800" cy="5238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(+ 40 2)       )</a:t>
            </a:r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-38100" y="381000"/>
            <a:ext cx="9220200" cy="1143000"/>
          </a:xfrm>
        </p:spPr>
        <p:txBody>
          <a:bodyPr/>
          <a:lstStyle/>
          <a:p>
            <a:r>
              <a:rPr lang="en-US" b="1" smtClean="0"/>
              <a:t>Example: Function output is a function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981200"/>
            <a:ext cx="8382000" cy="48768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</a:t>
            </a:r>
            <a:r>
              <a:rPr lang="en-US" sz="2800" b="1" dirty="0" smtClean="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(define (adder-function y) (+ </a:t>
            </a:r>
            <a:r>
              <a:rPr lang="en-US" sz="2800" b="1" dirty="0" smtClean="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y))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&gt;(make-adder 3)</a:t>
            </a: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#&lt;</a:t>
            </a:r>
            <a:r>
              <a:rPr lang="en-US" sz="2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procedure:adder-function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(make-adder 3)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4</a:t>
            </a:r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0" y="3548063"/>
            <a:ext cx="3733800" cy="5238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adder-function 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325" y="3416300"/>
            <a:ext cx="18288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Line Callout 1 21"/>
          <p:cNvSpPr/>
          <p:nvPr/>
        </p:nvSpPr>
        <p:spPr>
          <a:xfrm>
            <a:off x="1752600" y="6246813"/>
            <a:ext cx="6537325" cy="357187"/>
          </a:xfrm>
          <a:prstGeom prst="borderCallout1">
            <a:avLst>
              <a:gd name="adj1" fmla="val 11306"/>
              <a:gd name="adj2" fmla="val 543"/>
              <a:gd name="adj3" fmla="val -47337"/>
              <a:gd name="adj4" fmla="val -5838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What is x? 	a) 3		b)4		c)??</a:t>
            </a:r>
          </a:p>
        </p:txBody>
      </p:sp>
    </p:spTree>
    <p:extLst>
      <p:ext uri="{BB962C8B-B14F-4D97-AF65-F5344CB8AC3E}">
        <p14:creationId xmlns:p14="http://schemas.microsoft.com/office/powerpoint/2010/main" val="1926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make-adder</a:t>
            </a:r>
            <a:r>
              <a:rPr lang="en-US" dirty="0" smtClean="0"/>
              <a:t> with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</a:t>
            </a:r>
            <a:r>
              <a:rPr lang="en-US" b="1" dirty="0" smtClean="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52400" y="1981200"/>
            <a:ext cx="8382000" cy="48768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x)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(define (adder-function y) (+ x y))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adder-function)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s-E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x)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s-E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(lambda (y) (+ x y)))</a:t>
            </a: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>
          <a:xfrm>
            <a:off x="-38100" y="381000"/>
            <a:ext cx="9220200" cy="1143000"/>
          </a:xfrm>
        </p:spPr>
        <p:txBody>
          <a:bodyPr/>
          <a:lstStyle/>
          <a:p>
            <a:r>
              <a:rPr lang="en-US" smtClean="0"/>
              <a:t>Function output is a function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325" y="3416300"/>
            <a:ext cx="18288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413" name="Group 49"/>
          <p:cNvGrpSpPr>
            <a:grpSpLocks/>
          </p:cNvGrpSpPr>
          <p:nvPr/>
        </p:nvGrpSpPr>
        <p:grpSpPr bwMode="auto">
          <a:xfrm>
            <a:off x="8556625" y="6300788"/>
            <a:ext cx="355600" cy="381000"/>
            <a:chOff x="2928" y="1051"/>
            <a:chExt cx="840" cy="957"/>
          </a:xfrm>
        </p:grpSpPr>
        <p:sp>
          <p:nvSpPr>
            <p:cNvPr id="17417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7 w 1048"/>
                <a:gd name="T1" fmla="*/ 21 h 250"/>
                <a:gd name="T2" fmla="*/ 12 w 1048"/>
                <a:gd name="T3" fmla="*/ 83 h 250"/>
                <a:gd name="T4" fmla="*/ 12 w 1048"/>
                <a:gd name="T5" fmla="*/ 111 h 250"/>
                <a:gd name="T6" fmla="*/ 13 w 1048"/>
                <a:gd name="T7" fmla="*/ 125 h 250"/>
                <a:gd name="T8" fmla="*/ 13 w 1048"/>
                <a:gd name="T9" fmla="*/ 162 h 250"/>
                <a:gd name="T10" fmla="*/ 9 w 1048"/>
                <a:gd name="T11" fmla="*/ 231 h 250"/>
                <a:gd name="T12" fmla="*/ 2 w 1048"/>
                <a:gd name="T13" fmla="*/ 211 h 250"/>
                <a:gd name="T14" fmla="*/ 0 w 1048"/>
                <a:gd name="T15" fmla="*/ 190 h 250"/>
                <a:gd name="T16" fmla="*/ 2 w 1048"/>
                <a:gd name="T17" fmla="*/ 156 h 250"/>
                <a:gd name="T18" fmla="*/ 2 w 1048"/>
                <a:gd name="T19" fmla="*/ 125 h 250"/>
                <a:gd name="T20" fmla="*/ 2 w 1048"/>
                <a:gd name="T21" fmla="*/ 76 h 250"/>
                <a:gd name="T22" fmla="*/ 4 w 1048"/>
                <a:gd name="T23" fmla="*/ 55 h 250"/>
                <a:gd name="T24" fmla="*/ 4 w 1048"/>
                <a:gd name="T25" fmla="*/ 28 h 250"/>
                <a:gd name="T26" fmla="*/ 5 w 1048"/>
                <a:gd name="T27" fmla="*/ 14 h 250"/>
                <a:gd name="T28" fmla="*/ 6 w 1048"/>
                <a:gd name="T29" fmla="*/ 28 h 250"/>
                <a:gd name="T30" fmla="*/ 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19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0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1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2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3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4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5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6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4" name="Text Box 54"/>
          <p:cNvSpPr txBox="1">
            <a:spLocks noChangeArrowheads="1"/>
          </p:cNvSpPr>
          <p:nvPr/>
        </p:nvSpPr>
        <p:spPr bwMode="auto">
          <a:xfrm>
            <a:off x="7832725" y="6238875"/>
            <a:ext cx="8969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Beautiful!</a:t>
            </a:r>
          </a:p>
        </p:txBody>
      </p:sp>
      <p:sp>
        <p:nvSpPr>
          <p:cNvPr id="23" name="Line Callout 1 22"/>
          <p:cNvSpPr/>
          <p:nvPr/>
        </p:nvSpPr>
        <p:spPr>
          <a:xfrm>
            <a:off x="5741988" y="1524000"/>
            <a:ext cx="3124200" cy="1143000"/>
          </a:xfrm>
          <a:prstGeom prst="borderCallout1">
            <a:avLst>
              <a:gd name="adj1" fmla="val 11306"/>
              <a:gd name="adj2" fmla="val 543"/>
              <a:gd name="adj3" fmla="val 67289"/>
              <a:gd name="adj4" fmla="val -2086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dirty="0"/>
              <a:t>From earlier slide</a:t>
            </a:r>
          </a:p>
        </p:txBody>
      </p:sp>
      <p:sp>
        <p:nvSpPr>
          <p:cNvPr id="21" name="Line Callout 1 20"/>
          <p:cNvSpPr/>
          <p:nvPr/>
        </p:nvSpPr>
        <p:spPr>
          <a:xfrm>
            <a:off x="4719638" y="3440113"/>
            <a:ext cx="2044700" cy="1943100"/>
          </a:xfrm>
          <a:prstGeom prst="borderCallout1">
            <a:avLst>
              <a:gd name="adj1" fmla="val 11306"/>
              <a:gd name="adj2" fmla="val 543"/>
              <a:gd name="adj3" fmla="val 67289"/>
              <a:gd name="adj4" fmla="val -2086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This is equivalent!</a:t>
            </a:r>
          </a:p>
          <a:p>
            <a:pPr algn="ctr" eaLnBrk="1" hangingPunct="1">
              <a:defRPr/>
            </a:pPr>
            <a:r>
              <a:rPr lang="en-US" sz="2400" dirty="0"/>
              <a:t>(Lambda makes things more concise.)</a:t>
            </a:r>
          </a:p>
        </p:txBody>
      </p:sp>
    </p:spTree>
    <p:extLst>
      <p:ext uri="{BB962C8B-B14F-4D97-AF65-F5344CB8AC3E}">
        <p14:creationId xmlns:p14="http://schemas.microsoft.com/office/powerpoint/2010/main" val="22506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"/>
            <a:ext cx="9144000" cy="6781800"/>
          </a:xfrm>
        </p:spPr>
        <p:txBody>
          <a:bodyPr lIns="63360" tIns="25560" rIns="63360" bIns="25560"/>
          <a:lstStyle/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(define (cat y)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   (lambda (x) (+ x 1)))</a:t>
            </a:r>
            <a:endParaRPr lang="en-US" sz="3400" i="1" smtClean="0">
              <a:latin typeface="Courier New" panose="02070309020205020404" pitchFamily="49" charset="0"/>
            </a:endParaRP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(define dog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   (lambda (x) (+ x 1)))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endParaRPr lang="en-US" sz="3400" smtClean="0">
              <a:latin typeface="Courier New" panose="02070309020205020404" pitchFamily="49" charset="0"/>
            </a:endParaRP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/>
              <a:t>Which of these gives the answer 2?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  (cat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II ((cat 1)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III(dog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IV ((dog 1)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endParaRPr lang="en-US" sz="3400" smtClean="0">
              <a:latin typeface="Courier New" panose="02070309020205020404" pitchFamily="49" charset="0"/>
            </a:endParaRP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endParaRPr lang="en-US" sz="3400" smtClean="0">
              <a:latin typeface="Courier New" panose="02070309020205020404" pitchFamily="49" charset="0"/>
            </a:endParaRPr>
          </a:p>
        </p:txBody>
      </p:sp>
      <p:sp>
        <p:nvSpPr>
          <p:cNvPr id="18435" name="Content Placeholder 2"/>
          <p:cNvSpPr txBox="1">
            <a:spLocks/>
          </p:cNvSpPr>
          <p:nvPr/>
        </p:nvSpPr>
        <p:spPr bwMode="auto">
          <a:xfrm>
            <a:off x="6248400" y="3940175"/>
            <a:ext cx="2743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A)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III</a:t>
            </a:r>
            <a:endParaRPr lang="en-US" sz="2800">
              <a:solidFill>
                <a:srgbClr val="000000"/>
              </a:solidFill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B)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IV</a:t>
            </a:r>
            <a:endParaRPr lang="en-US" sz="2800">
              <a:solidFill>
                <a:srgbClr val="000000"/>
              </a:solidFill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C)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IV</a:t>
            </a:r>
            <a:endParaRPr lang="en-US" sz="2800">
              <a:solidFill>
                <a:srgbClr val="000000"/>
              </a:solidFill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D)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E) Not sure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89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ctrTitle"/>
          </p:nvPr>
        </p:nvSpPr>
        <p:spPr>
          <a:xfrm>
            <a:off x="149142" y="2130425"/>
            <a:ext cx="8845717" cy="1470025"/>
          </a:xfrm>
        </p:spPr>
        <p:txBody>
          <a:bodyPr/>
          <a:lstStyle/>
          <a:p>
            <a:pPr eaLnBrk="1" hangingPunct="1"/>
            <a:r>
              <a:rPr lang="en-US" sz="13800" b="1" dirty="0" smtClean="0"/>
              <a:t>Graphs</a:t>
            </a:r>
            <a:br>
              <a:rPr lang="en-US" sz="13800" b="1" dirty="0" smtClean="0"/>
            </a:br>
            <a:r>
              <a:rPr lang="en-US" sz="8800" b="1" i="1" dirty="0" smtClean="0"/>
              <a:t>What</a:t>
            </a:r>
            <a:r>
              <a:rPr lang="en-US" sz="8800" b="1" dirty="0" smtClean="0"/>
              <a:t> – not </a:t>
            </a:r>
            <a:r>
              <a:rPr lang="en-US" sz="8800" b="1" i="1" dirty="0" smtClean="0"/>
              <a:t>how</a:t>
            </a:r>
            <a:endParaRPr lang="en-US" sz="8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8662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Trees become Graphs</a:t>
            </a:r>
            <a:br>
              <a:rPr lang="en-US" dirty="0" smtClean="0"/>
            </a:br>
            <a:r>
              <a:rPr lang="en-US" dirty="0" smtClean="0"/>
              <a:t>(they can have cycles!)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7408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419600" y="2738438"/>
            <a:ext cx="655638" cy="23669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Types of Graphs</a:t>
            </a:r>
          </a:p>
        </p:txBody>
      </p:sp>
      <p:pic>
        <p:nvPicPr>
          <p:cNvPr id="31747" name="Picture 2" descr="http://icons.iconarchive.com/icons/fasticon/web-2/256/FaceBook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719263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67188"/>
            <a:ext cx="19812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876800" y="5087938"/>
            <a:ext cx="26670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Undirected</a:t>
            </a:r>
          </a:p>
          <a:p>
            <a:pPr>
              <a:defRPr/>
            </a:pPr>
            <a:r>
              <a:rPr lang="en-US" dirty="0" smtClean="0"/>
              <a:t>Graph</a:t>
            </a:r>
            <a:endParaRPr lang="en-US" dirty="0"/>
          </a:p>
        </p:txBody>
      </p:sp>
      <p:pic>
        <p:nvPicPr>
          <p:cNvPr id="31750" name="Picture 4" descr="http://www.manchesterrag.com/images/twitter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1719263"/>
            <a:ext cx="24415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http://cdn2.digitaltrends.com/wp-content/uploads/2011/04/twitter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3962400"/>
            <a:ext cx="293846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12913" y="5105400"/>
            <a:ext cx="26670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Directed</a:t>
            </a:r>
          </a:p>
          <a:p>
            <a:pPr>
              <a:defRPr/>
            </a:pPr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4686300" y="6272213"/>
            <a:ext cx="3863975" cy="439737"/>
          </a:xfrm>
          <a:prstGeom prst="borderCallout1">
            <a:avLst>
              <a:gd name="adj1" fmla="val -100448"/>
              <a:gd name="adj2" fmla="val -20197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This vocab is important</a:t>
            </a:r>
          </a:p>
        </p:txBody>
      </p:sp>
    </p:spTree>
    <p:extLst>
      <p:ext uri="{BB962C8B-B14F-4D97-AF65-F5344CB8AC3E}">
        <p14:creationId xmlns:p14="http://schemas.microsoft.com/office/powerpoint/2010/main" val="21627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05 – Learning Goals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Translate between function definitions and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dirty="0" smtClean="0"/>
              <a:t> calls</a:t>
            </a:r>
          </a:p>
          <a:p>
            <a:r>
              <a:rPr lang="en-US" dirty="0" smtClean="0"/>
              <a:t>Write code that returns a new BST</a:t>
            </a:r>
          </a:p>
          <a:p>
            <a:r>
              <a:rPr lang="en-US" dirty="0" smtClean="0"/>
              <a:t>Describe why abstraction is awesome </a:t>
            </a:r>
            <a:r>
              <a:rPr lang="en-US" sz="2800" dirty="0" smtClean="0"/>
              <a:t>(particularly in the case of BST helper functions)</a:t>
            </a:r>
          </a:p>
          <a:p>
            <a:r>
              <a:rPr lang="en-US" dirty="0" smtClean="0"/>
              <a:t>Create &amp; identify cases where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dirty="0" smtClean="0"/>
              <a:t> is useful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6"/>
          <p:cNvGrpSpPr>
            <a:grpSpLocks/>
          </p:cNvGrpSpPr>
          <p:nvPr/>
        </p:nvGrpSpPr>
        <p:grpSpPr bwMode="auto">
          <a:xfrm>
            <a:off x="1958975" y="-76200"/>
            <a:ext cx="5508625" cy="5486400"/>
            <a:chOff x="1828800" y="685800"/>
            <a:chExt cx="5508650" cy="5486400"/>
          </a:xfrm>
        </p:grpSpPr>
        <p:pic>
          <p:nvPicPr>
            <p:cNvPr id="3278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18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05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3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4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568575" y="533400"/>
            <a:ext cx="4206875" cy="3684588"/>
            <a:chOff x="2438400" y="1295400"/>
            <a:chExt cx="4207040" cy="3684896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6542249" y="4119799"/>
              <a:ext cx="103191" cy="30006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172346" y="2022536"/>
              <a:ext cx="277824" cy="236239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438400" y="1670081"/>
              <a:ext cx="990639" cy="168289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490790" y="4126150"/>
              <a:ext cx="100016" cy="25878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718139" y="1295400"/>
              <a:ext cx="1295451" cy="60965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186142" y="4980296"/>
              <a:ext cx="281316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4244975" y="628650"/>
            <a:ext cx="554038" cy="4095750"/>
            <a:chOff x="4114800" y="1389892"/>
            <a:chExt cx="554666" cy="4096508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4669466" y="4268563"/>
              <a:ext cx="0" cy="121783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4114800" y="1389892"/>
              <a:ext cx="305145" cy="112098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3" name="Picture 4" descr="http://www.manchesterrag.com/images/twit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32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87375" y="5270500"/>
            <a:ext cx="8229600" cy="1358900"/>
          </a:xfrm>
        </p:spPr>
        <p:txBody>
          <a:bodyPr/>
          <a:lstStyle/>
          <a:p>
            <a:r>
              <a:rPr lang="en-US" smtClean="0"/>
              <a:t>Nodes – Twitter users</a:t>
            </a:r>
          </a:p>
          <a:p>
            <a:r>
              <a:rPr lang="en-US" smtClean="0"/>
              <a:t>Edges – Indicates following</a:t>
            </a:r>
          </a:p>
        </p:txBody>
      </p:sp>
      <p:pic>
        <p:nvPicPr>
          <p:cNvPr id="2050" name="Picture 2" descr="CS Teaching T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10" y="1905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19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http://icons.iconarchive.com/icons/fasticon/web-2/256/FaceBook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71800" y="2819400"/>
            <a:ext cx="4495800" cy="1524000"/>
          </a:xfrm>
        </p:spPr>
        <p:txBody>
          <a:bodyPr/>
          <a:lstStyle/>
          <a:p>
            <a:r>
              <a:rPr lang="en-US" smtClean="0"/>
              <a:t>Nodes – FB Users</a:t>
            </a:r>
          </a:p>
          <a:p>
            <a:r>
              <a:rPr lang="en-US" smtClean="0"/>
              <a:t>Edges – Friendships</a:t>
            </a:r>
          </a:p>
        </p:txBody>
      </p:sp>
    </p:spTree>
    <p:extLst>
      <p:ext uri="{BB962C8B-B14F-4D97-AF65-F5344CB8AC3E}">
        <p14:creationId xmlns:p14="http://schemas.microsoft.com/office/powerpoint/2010/main" val="16852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 map is a graph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5257800"/>
            <a:ext cx="3810000" cy="1524000"/>
          </a:xfrm>
        </p:spPr>
        <p:txBody>
          <a:bodyPr/>
          <a:lstStyle/>
          <a:p>
            <a:r>
              <a:rPr lang="en-US" smtClean="0"/>
              <a:t>Nodes – Airports</a:t>
            </a:r>
          </a:p>
          <a:p>
            <a:r>
              <a:rPr lang="en-US" smtClean="0"/>
              <a:t>Edges – Flights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76800" y="5211763"/>
            <a:ext cx="3810000" cy="17224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Edge weight</a:t>
            </a:r>
          </a:p>
          <a:p>
            <a:pPr lvl="1">
              <a:defRPr/>
            </a:pPr>
            <a:r>
              <a:rPr lang="en-US" dirty="0" smtClean="0"/>
              <a:t>Distance</a:t>
            </a:r>
          </a:p>
          <a:p>
            <a:pPr lvl="1">
              <a:defRPr/>
            </a:pPr>
            <a:r>
              <a:rPr lang="en-US" dirty="0" smtClean="0"/>
              <a:t>Flight cost</a:t>
            </a:r>
          </a:p>
          <a:p>
            <a:pPr lvl="1">
              <a:defRPr/>
            </a:pPr>
            <a:r>
              <a:rPr lang="en-US" dirty="0" smtClean="0"/>
              <a:t>Travel Time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914400"/>
            <a:ext cx="71056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4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Vocabulary </a:t>
            </a:r>
            <a:r>
              <a:rPr lang="en-US" smtClean="0"/>
              <a:t>&amp; Examples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12192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Weighted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Un-weighted</a:t>
                      </a:r>
                      <a:endParaRPr lang="en-US" sz="3600" b="1" dirty="0"/>
                    </a:p>
                  </a:txBody>
                  <a:tcPr anchor="ctr"/>
                </a:tc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Directed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Flights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Twitter</a:t>
                      </a:r>
                      <a:endParaRPr lang="en-US" sz="3600" dirty="0"/>
                    </a:p>
                  </a:txBody>
                  <a:tcPr anchor="ctr"/>
                </a:tc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Undirected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Interstates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Facebook</a:t>
                      </a:r>
                      <a:endParaRPr lang="en-US" sz="3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6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28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Colleen’s Weekend Graph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4600" y="899318"/>
            <a:ext cx="2499122" cy="3332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627" y="4343400"/>
            <a:ext cx="3029173" cy="2271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5019"/>
          <a:stretch/>
        </p:blipFill>
        <p:spPr>
          <a:xfrm>
            <a:off x="314325" y="2195680"/>
            <a:ext cx="4257675" cy="4419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362214" y="5029200"/>
            <a:ext cx="2505186" cy="4572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50060" y="1600200"/>
            <a:ext cx="5074540" cy="101915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lh5.googleusercontent.com/-2n42QJPx8ag/UM6gjqO-_WI/AAAAAAAAFd8/u_kQ8hExvXg/w463-h617-no/IMG_3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846138"/>
            <a:ext cx="441007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8" name="Picture 2" descr="https://lh4.googleusercontent.com/-1OvIgtq19Y0/UeDW91TA1rI/AAAAAAAAB5g/Qtd1ahUa8lw/s512/1004059_10200628288642544_114635305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8563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4540250" y="382111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365125" y="356076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2854325" y="33242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1568450" y="409257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1420813" y="56737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612775" y="4195763"/>
            <a:ext cx="788988" cy="164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V="1">
            <a:off x="987425" y="3500438"/>
            <a:ext cx="1846263" cy="157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12"/>
          <p:cNvSpPr>
            <a:spLocks noChangeShapeType="1"/>
          </p:cNvSpPr>
          <p:nvPr/>
        </p:nvSpPr>
        <p:spPr bwMode="auto">
          <a:xfrm flipV="1">
            <a:off x="2128838" y="4443413"/>
            <a:ext cx="2668587" cy="160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8"/>
          <p:cNvSpPr>
            <a:spLocks noChangeShapeType="1"/>
          </p:cNvSpPr>
          <p:nvPr/>
        </p:nvSpPr>
        <p:spPr bwMode="auto">
          <a:xfrm>
            <a:off x="1044575" y="4003675"/>
            <a:ext cx="533400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9"/>
          <p:cNvSpPr>
            <a:spLocks noChangeShapeType="1"/>
          </p:cNvSpPr>
          <p:nvPr/>
        </p:nvSpPr>
        <p:spPr bwMode="auto">
          <a:xfrm flipH="1">
            <a:off x="2268538" y="3865563"/>
            <a:ext cx="679450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20"/>
          <p:cNvSpPr>
            <a:spLocks noChangeShapeType="1"/>
          </p:cNvSpPr>
          <p:nvPr/>
        </p:nvSpPr>
        <p:spPr bwMode="auto">
          <a:xfrm flipH="1" flipV="1">
            <a:off x="3543300" y="3686175"/>
            <a:ext cx="968375" cy="322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26"/>
          <p:cNvSpPr txBox="1">
            <a:spLocks noChangeArrowheads="1"/>
          </p:cNvSpPr>
          <p:nvPr/>
        </p:nvSpPr>
        <p:spPr bwMode="auto">
          <a:xfrm>
            <a:off x="2930525" y="3400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b</a:t>
            </a:r>
          </a:p>
        </p:txBody>
      </p:sp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4606925" y="38893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e</a:t>
            </a:r>
          </a:p>
        </p:txBody>
      </p:sp>
      <p:sp>
        <p:nvSpPr>
          <p:cNvPr id="38927" name="Text Box 28"/>
          <p:cNvSpPr txBox="1">
            <a:spLocks noChangeArrowheads="1"/>
          </p:cNvSpPr>
          <p:nvPr/>
        </p:nvSpPr>
        <p:spPr bwMode="auto">
          <a:xfrm>
            <a:off x="1635125" y="4162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c</a:t>
            </a:r>
          </a:p>
        </p:txBody>
      </p:sp>
      <p:sp>
        <p:nvSpPr>
          <p:cNvPr id="38928" name="Text Box 29"/>
          <p:cNvSpPr txBox="1">
            <a:spLocks noChangeArrowheads="1"/>
          </p:cNvSpPr>
          <p:nvPr/>
        </p:nvSpPr>
        <p:spPr bwMode="auto">
          <a:xfrm>
            <a:off x="415925" y="36290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a</a:t>
            </a:r>
          </a:p>
        </p:txBody>
      </p:sp>
      <p:sp>
        <p:nvSpPr>
          <p:cNvPr id="38929" name="Text Box 33"/>
          <p:cNvSpPr txBox="1">
            <a:spLocks noChangeArrowheads="1"/>
          </p:cNvSpPr>
          <p:nvPr/>
        </p:nvSpPr>
        <p:spPr bwMode="auto">
          <a:xfrm>
            <a:off x="1482725" y="57626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d</a:t>
            </a:r>
          </a:p>
        </p:txBody>
      </p:sp>
      <p:sp>
        <p:nvSpPr>
          <p:cNvPr id="38930" name="Rectangle 41"/>
          <p:cNvSpPr>
            <a:spLocks noChangeArrowheads="1"/>
          </p:cNvSpPr>
          <p:nvPr/>
        </p:nvSpPr>
        <p:spPr bwMode="auto">
          <a:xfrm>
            <a:off x="1171575" y="382270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38931" name="Rectangle 43"/>
          <p:cNvSpPr>
            <a:spLocks noChangeArrowheads="1"/>
          </p:cNvSpPr>
          <p:nvPr/>
        </p:nvSpPr>
        <p:spPr bwMode="auto">
          <a:xfrm>
            <a:off x="636588" y="5056188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13</a:t>
            </a:r>
          </a:p>
        </p:txBody>
      </p:sp>
      <p:sp>
        <p:nvSpPr>
          <p:cNvPr id="38932" name="Rectangle 44"/>
          <p:cNvSpPr>
            <a:spLocks noChangeArrowheads="1"/>
          </p:cNvSpPr>
          <p:nvPr/>
        </p:nvSpPr>
        <p:spPr bwMode="auto">
          <a:xfrm>
            <a:off x="1647825" y="3208338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25</a:t>
            </a:r>
          </a:p>
        </p:txBody>
      </p:sp>
      <p:sp>
        <p:nvSpPr>
          <p:cNvPr id="38933" name="Rectangle 45"/>
          <p:cNvSpPr>
            <a:spLocks noChangeArrowheads="1"/>
          </p:cNvSpPr>
          <p:nvPr/>
        </p:nvSpPr>
        <p:spPr bwMode="auto">
          <a:xfrm>
            <a:off x="2290763" y="3763963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</a:t>
            </a:r>
          </a:p>
        </p:txBody>
      </p:sp>
      <p:sp>
        <p:nvSpPr>
          <p:cNvPr id="38934" name="Rectangle 46"/>
          <p:cNvSpPr>
            <a:spLocks noChangeArrowheads="1"/>
          </p:cNvSpPr>
          <p:nvPr/>
        </p:nvSpPr>
        <p:spPr bwMode="auto">
          <a:xfrm>
            <a:off x="2552700" y="4719638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5</a:t>
            </a:r>
          </a:p>
        </p:txBody>
      </p:sp>
      <p:sp>
        <p:nvSpPr>
          <p:cNvPr id="38935" name="Line 19"/>
          <p:cNvSpPr>
            <a:spLocks noChangeShapeType="1"/>
          </p:cNvSpPr>
          <p:nvPr/>
        </p:nvSpPr>
        <p:spPr bwMode="auto">
          <a:xfrm flipH="1">
            <a:off x="2087563" y="3959225"/>
            <a:ext cx="969962" cy="180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Rectangle 48"/>
          <p:cNvSpPr>
            <a:spLocks noChangeArrowheads="1"/>
          </p:cNvSpPr>
          <p:nvPr/>
        </p:nvSpPr>
        <p:spPr bwMode="auto">
          <a:xfrm>
            <a:off x="1562100" y="4924425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38937" name="Line 19"/>
          <p:cNvSpPr>
            <a:spLocks noChangeShapeType="1"/>
          </p:cNvSpPr>
          <p:nvPr/>
        </p:nvSpPr>
        <p:spPr bwMode="auto">
          <a:xfrm flipH="1">
            <a:off x="1793875" y="4729163"/>
            <a:ext cx="79375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Rectangle 50"/>
          <p:cNvSpPr>
            <a:spLocks noChangeArrowheads="1"/>
          </p:cNvSpPr>
          <p:nvPr/>
        </p:nvSpPr>
        <p:spPr bwMode="auto">
          <a:xfrm>
            <a:off x="3862388" y="350678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38939" name="Rectangle 51"/>
          <p:cNvSpPr>
            <a:spLocks noChangeArrowheads="1"/>
          </p:cNvSpPr>
          <p:nvPr/>
        </p:nvSpPr>
        <p:spPr bwMode="auto">
          <a:xfrm>
            <a:off x="3514725" y="3976688"/>
            <a:ext cx="59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38940" name="Line 20"/>
          <p:cNvSpPr>
            <a:spLocks noChangeShapeType="1"/>
          </p:cNvSpPr>
          <p:nvPr/>
        </p:nvSpPr>
        <p:spPr bwMode="auto">
          <a:xfrm>
            <a:off x="3505200" y="3851275"/>
            <a:ext cx="1014413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Rectangle 53"/>
          <p:cNvSpPr>
            <a:spLocks noChangeArrowheads="1"/>
          </p:cNvSpPr>
          <p:nvPr/>
        </p:nvSpPr>
        <p:spPr bwMode="auto">
          <a:xfrm>
            <a:off x="3459163" y="5148263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2</a:t>
            </a:r>
          </a:p>
        </p:txBody>
      </p:sp>
      <p:sp>
        <p:nvSpPr>
          <p:cNvPr id="38942" name="Line 12"/>
          <p:cNvSpPr>
            <a:spLocks noChangeShapeType="1"/>
          </p:cNvSpPr>
          <p:nvPr/>
        </p:nvSpPr>
        <p:spPr bwMode="auto">
          <a:xfrm flipV="1">
            <a:off x="2881313" y="4364038"/>
            <a:ext cx="1731962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Line 55"/>
          <p:cNvSpPr>
            <a:spLocks noChangeShapeType="1"/>
          </p:cNvSpPr>
          <p:nvPr/>
        </p:nvSpPr>
        <p:spPr bwMode="auto">
          <a:xfrm flipV="1">
            <a:off x="2271713" y="4478338"/>
            <a:ext cx="423862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944" name="Rectangle 56"/>
          <p:cNvSpPr>
            <a:spLocks noChangeArrowheads="1"/>
          </p:cNvSpPr>
          <p:nvPr/>
        </p:nvSpPr>
        <p:spPr bwMode="auto">
          <a:xfrm>
            <a:off x="3116263" y="441325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38945" name="Rectangle 60"/>
          <p:cNvSpPr>
            <a:spLocks noChangeArrowheads="1"/>
          </p:cNvSpPr>
          <p:nvPr/>
        </p:nvSpPr>
        <p:spPr bwMode="auto">
          <a:xfrm>
            <a:off x="3812381" y="2415475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42</a:t>
            </a:r>
          </a:p>
        </p:txBody>
      </p:sp>
      <p:sp>
        <p:nvSpPr>
          <p:cNvPr id="38947" name="Rectangle 38"/>
          <p:cNvSpPr>
            <a:spLocks noChangeArrowheads="1"/>
          </p:cNvSpPr>
          <p:nvPr/>
        </p:nvSpPr>
        <p:spPr bwMode="auto">
          <a:xfrm>
            <a:off x="352680" y="315595"/>
            <a:ext cx="4537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200" i="1" dirty="0" smtClean="0"/>
              <a:t>Weighted </a:t>
            </a:r>
            <a:r>
              <a:rPr lang="en-US" sz="4200" dirty="0" smtClean="0"/>
              <a:t>graphs</a:t>
            </a:r>
            <a:endParaRPr lang="en-US" sz="4200" dirty="0"/>
          </a:p>
        </p:txBody>
      </p:sp>
      <p:grpSp>
        <p:nvGrpSpPr>
          <p:cNvPr id="38948" name="Group 49"/>
          <p:cNvGrpSpPr>
            <a:grpSpLocks/>
          </p:cNvGrpSpPr>
          <p:nvPr/>
        </p:nvGrpSpPr>
        <p:grpSpPr bwMode="auto">
          <a:xfrm>
            <a:off x="8709025" y="4845050"/>
            <a:ext cx="355600" cy="381000"/>
            <a:chOff x="2928" y="1051"/>
            <a:chExt cx="840" cy="957"/>
          </a:xfrm>
        </p:grpSpPr>
        <p:sp>
          <p:nvSpPr>
            <p:cNvPr id="38957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8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59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0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1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2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3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4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5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6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8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9" name="Text Box 54"/>
          <p:cNvSpPr txBox="1">
            <a:spLocks noChangeArrowheads="1"/>
          </p:cNvSpPr>
          <p:nvPr/>
        </p:nvSpPr>
        <p:spPr bwMode="auto">
          <a:xfrm>
            <a:off x="7566025" y="4616450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This graph looks heavy!</a:t>
            </a:r>
          </a:p>
        </p:txBody>
      </p:sp>
      <p:sp>
        <p:nvSpPr>
          <p:cNvPr id="38953" name="Rectangle 36"/>
          <p:cNvSpPr>
            <a:spLocks noChangeArrowheads="1"/>
          </p:cNvSpPr>
          <p:nvPr/>
        </p:nvSpPr>
        <p:spPr bwMode="auto">
          <a:xfrm>
            <a:off x="2621218" y="2694782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>
                <a:latin typeface="Courier New" panose="02070309020205020404" pitchFamily="49" charset="0"/>
              </a:rPr>
              <a:t>15</a:t>
            </a:r>
          </a:p>
        </p:txBody>
      </p:sp>
      <p:sp>
        <p:nvSpPr>
          <p:cNvPr id="38954" name="Freeform 38"/>
          <p:cNvSpPr>
            <a:spLocks/>
          </p:cNvSpPr>
          <p:nvPr/>
        </p:nvSpPr>
        <p:spPr bwMode="auto">
          <a:xfrm rot="441945" flipH="1">
            <a:off x="786191" y="2930223"/>
            <a:ext cx="3889375" cy="919067"/>
          </a:xfrm>
          <a:custGeom>
            <a:avLst/>
            <a:gdLst>
              <a:gd name="T0" fmla="*/ 2147483647 w 2784"/>
              <a:gd name="T1" fmla="*/ 2147483647 h 888"/>
              <a:gd name="T2" fmla="*/ 2147483647 w 2784"/>
              <a:gd name="T3" fmla="*/ 2147483647 h 888"/>
              <a:gd name="T4" fmla="*/ 2147483647 w 2784"/>
              <a:gd name="T5" fmla="*/ 2147483647 h 888"/>
              <a:gd name="T6" fmla="*/ 2147483647 w 2784"/>
              <a:gd name="T7" fmla="*/ 2147483647 h 888"/>
              <a:gd name="T8" fmla="*/ 2147483647 w 2784"/>
              <a:gd name="T9" fmla="*/ 2147483647 h 888"/>
              <a:gd name="T10" fmla="*/ 2147483647 w 2784"/>
              <a:gd name="T11" fmla="*/ 2147483647 h 888"/>
              <a:gd name="T12" fmla="*/ 2147483647 w 2784"/>
              <a:gd name="T13" fmla="*/ 2147483647 h 888"/>
              <a:gd name="T14" fmla="*/ 2147483647 w 2784"/>
              <a:gd name="T15" fmla="*/ 2147483647 h 888"/>
              <a:gd name="T16" fmla="*/ 2147483647 w 2784"/>
              <a:gd name="T17" fmla="*/ 2147483647 h 888"/>
              <a:gd name="T18" fmla="*/ 2147483647 w 2784"/>
              <a:gd name="T19" fmla="*/ 2147483647 h 888"/>
              <a:gd name="T20" fmla="*/ 0 w 2784"/>
              <a:gd name="T21" fmla="*/ 2147483647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8" name="Freeform 38"/>
          <p:cNvSpPr>
            <a:spLocks/>
          </p:cNvSpPr>
          <p:nvPr/>
        </p:nvSpPr>
        <p:spPr bwMode="auto">
          <a:xfrm rot="10800000" flipH="1" flipV="1">
            <a:off x="627378" y="2476659"/>
            <a:ext cx="4446470" cy="1333340"/>
          </a:xfrm>
          <a:custGeom>
            <a:avLst/>
            <a:gdLst>
              <a:gd name="T0" fmla="*/ 2147483647 w 2784"/>
              <a:gd name="T1" fmla="*/ 2147483647 h 888"/>
              <a:gd name="T2" fmla="*/ 2147483647 w 2784"/>
              <a:gd name="T3" fmla="*/ 2147483647 h 888"/>
              <a:gd name="T4" fmla="*/ 2147483647 w 2784"/>
              <a:gd name="T5" fmla="*/ 2147483647 h 888"/>
              <a:gd name="T6" fmla="*/ 2147483647 w 2784"/>
              <a:gd name="T7" fmla="*/ 2147483647 h 888"/>
              <a:gd name="T8" fmla="*/ 2147483647 w 2784"/>
              <a:gd name="T9" fmla="*/ 2147483647 h 888"/>
              <a:gd name="T10" fmla="*/ 2147483647 w 2784"/>
              <a:gd name="T11" fmla="*/ 2147483647 h 888"/>
              <a:gd name="T12" fmla="*/ 2147483647 w 2784"/>
              <a:gd name="T13" fmla="*/ 2147483647 h 888"/>
              <a:gd name="T14" fmla="*/ 2147483647 w 2784"/>
              <a:gd name="T15" fmla="*/ 2147483647 h 888"/>
              <a:gd name="T16" fmla="*/ 2147483647 w 2784"/>
              <a:gd name="T17" fmla="*/ 2147483647 h 888"/>
              <a:gd name="T18" fmla="*/ 2147483647 w 2784"/>
              <a:gd name="T19" fmla="*/ 2147483647 h 888"/>
              <a:gd name="T20" fmla="*/ 0 w 2784"/>
              <a:gd name="T21" fmla="*/ 2147483647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9" name="Line Callout 1 58"/>
          <p:cNvSpPr/>
          <p:nvPr/>
        </p:nvSpPr>
        <p:spPr>
          <a:xfrm>
            <a:off x="6883024" y="1635284"/>
            <a:ext cx="1375828" cy="838200"/>
          </a:xfrm>
          <a:prstGeom prst="borderCallout1">
            <a:avLst>
              <a:gd name="adj1" fmla="val 46865"/>
              <a:gd name="adj2" fmla="val -11674"/>
              <a:gd name="adj3" fmla="val 114647"/>
              <a:gd name="adj4" fmla="val -180687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smtClean="0"/>
              <a:t>Weights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6781800" y="357783"/>
            <a:ext cx="1905000" cy="770453"/>
            <a:chOff x="457200" y="2336285"/>
            <a:chExt cx="1905000" cy="770453"/>
          </a:xfrm>
        </p:grpSpPr>
        <p:sp>
          <p:nvSpPr>
            <p:cNvPr id="115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21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22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>
                    <a:latin typeface="Arial" panose="020B0604020202020204" pitchFamily="34" charset="0"/>
                    <a:ea typeface="MS PGothic" panose="020B0600070205080204" pitchFamily="34" charset="-128"/>
                  </a:rPr>
                  <a:t> c</a:t>
                </a:r>
              </a:p>
            </p:txBody>
          </p:sp>
        </p:grpSp>
        <p:sp>
          <p:nvSpPr>
            <p:cNvPr id="117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10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19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20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 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6781800" y="1393269"/>
            <a:ext cx="1905000" cy="769144"/>
            <a:chOff x="457200" y="2337594"/>
            <a:chExt cx="1905000" cy="769144"/>
          </a:xfrm>
        </p:grpSpPr>
        <p:sp>
          <p:nvSpPr>
            <p:cNvPr id="124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30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31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26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5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28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29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6781800" y="2427446"/>
            <a:ext cx="1905000" cy="769144"/>
            <a:chOff x="457200" y="2337594"/>
            <a:chExt cx="1905000" cy="769144"/>
          </a:xfrm>
        </p:grpSpPr>
        <p:sp>
          <p:nvSpPr>
            <p:cNvPr id="133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39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40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35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2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37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38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6781800" y="3460314"/>
            <a:ext cx="1905000" cy="770453"/>
            <a:chOff x="457200" y="2336285"/>
            <a:chExt cx="1905000" cy="770453"/>
          </a:xfrm>
        </p:grpSpPr>
        <p:sp>
          <p:nvSpPr>
            <p:cNvPr id="142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48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49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44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5982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100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46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47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6781800" y="4495800"/>
            <a:ext cx="1905000" cy="769144"/>
            <a:chOff x="457200" y="2337594"/>
            <a:chExt cx="1905000" cy="769144"/>
          </a:xfrm>
        </p:grpSpPr>
        <p:sp>
          <p:nvSpPr>
            <p:cNvPr id="151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57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58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53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55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56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c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6742112" y="5529976"/>
            <a:ext cx="1905000" cy="769144"/>
            <a:chOff x="457200" y="2337594"/>
            <a:chExt cx="1905000" cy="769144"/>
          </a:xfrm>
        </p:grpSpPr>
        <p:sp>
          <p:nvSpPr>
            <p:cNvPr id="160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66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67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62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ourier New" panose="02070309020205020404" pitchFamily="49" charset="0"/>
                </a:rPr>
                <a:t>7</a:t>
              </a:r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64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65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>
                    <a:latin typeface="Arial" panose="020B0604020202020204" pitchFamily="34" charset="0"/>
                    <a:ea typeface="MS PGothic" panose="020B0600070205080204" pitchFamily="34" charset="-128"/>
                  </a:rPr>
                  <a:t> c</a:t>
                </a:r>
              </a:p>
            </p:txBody>
          </p:sp>
        </p:grpSp>
      </p:grpSp>
      <p:grpSp>
        <p:nvGrpSpPr>
          <p:cNvPr id="168" name="Group 167"/>
          <p:cNvGrpSpPr/>
          <p:nvPr/>
        </p:nvGrpSpPr>
        <p:grpSpPr>
          <a:xfrm>
            <a:off x="4487068" y="366673"/>
            <a:ext cx="1905000" cy="770453"/>
            <a:chOff x="457200" y="2336285"/>
            <a:chExt cx="1905000" cy="770453"/>
          </a:xfrm>
        </p:grpSpPr>
        <p:sp>
          <p:nvSpPr>
            <p:cNvPr id="169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75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76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b</a:t>
                </a:r>
              </a:p>
            </p:txBody>
          </p:sp>
        </p:grpSp>
        <p:sp>
          <p:nvSpPr>
            <p:cNvPr id="171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5982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100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73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74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77" name="Group 176"/>
          <p:cNvGrpSpPr/>
          <p:nvPr/>
        </p:nvGrpSpPr>
        <p:grpSpPr>
          <a:xfrm>
            <a:off x="4487068" y="1400850"/>
            <a:ext cx="1905000" cy="770453"/>
            <a:chOff x="457200" y="2336285"/>
            <a:chExt cx="1905000" cy="770453"/>
          </a:xfrm>
        </p:grpSpPr>
        <p:sp>
          <p:nvSpPr>
            <p:cNvPr id="178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84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85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25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82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83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86" name="Group 185"/>
          <p:cNvGrpSpPr/>
          <p:nvPr/>
        </p:nvGrpSpPr>
        <p:grpSpPr>
          <a:xfrm>
            <a:off x="4487068" y="2435027"/>
            <a:ext cx="1905000" cy="770453"/>
            <a:chOff x="457200" y="2336285"/>
            <a:chExt cx="1905000" cy="770453"/>
          </a:xfrm>
        </p:grpSpPr>
        <p:sp>
          <p:nvSpPr>
            <p:cNvPr id="187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93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94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89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42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91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92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95" name="Group 194"/>
          <p:cNvGrpSpPr/>
          <p:nvPr/>
        </p:nvGrpSpPr>
        <p:grpSpPr>
          <a:xfrm>
            <a:off x="4487068" y="3470513"/>
            <a:ext cx="1905000" cy="769144"/>
            <a:chOff x="457200" y="2337594"/>
            <a:chExt cx="1905000" cy="769144"/>
          </a:xfrm>
        </p:grpSpPr>
        <p:sp>
          <p:nvSpPr>
            <p:cNvPr id="196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7" name="Group 196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202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3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>
                    <a:latin typeface="Arial" panose="020B0604020202020204" pitchFamily="34" charset="0"/>
                    <a:ea typeface="MS PGothic" panose="020B0600070205080204" pitchFamily="34" charset="-128"/>
                  </a:rPr>
                  <a:t> c</a:t>
                </a:r>
              </a:p>
            </p:txBody>
          </p:sp>
        </p:grpSp>
        <p:sp>
          <p:nvSpPr>
            <p:cNvPr id="198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ourier New" panose="02070309020205020404" pitchFamily="49" charset="0"/>
                </a:rPr>
                <a:t>7</a:t>
              </a:r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200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1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4487068" y="4503381"/>
            <a:ext cx="1905000" cy="770453"/>
            <a:chOff x="457200" y="2336285"/>
            <a:chExt cx="1905000" cy="770453"/>
          </a:xfrm>
        </p:grpSpPr>
        <p:sp>
          <p:nvSpPr>
            <p:cNvPr id="205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6" name="Group 205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211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2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07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13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209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0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213" name="Group 212"/>
          <p:cNvGrpSpPr/>
          <p:nvPr/>
        </p:nvGrpSpPr>
        <p:grpSpPr>
          <a:xfrm>
            <a:off x="4447380" y="5537557"/>
            <a:ext cx="1905000" cy="770453"/>
            <a:chOff x="457200" y="2336285"/>
            <a:chExt cx="1905000" cy="770453"/>
          </a:xfrm>
        </p:grpSpPr>
        <p:sp>
          <p:nvSpPr>
            <p:cNvPr id="214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220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1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16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15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218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9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pic>
        <p:nvPicPr>
          <p:cNvPr id="258" name="Picture 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" y="3461623"/>
            <a:ext cx="3905250" cy="3143250"/>
          </a:xfrm>
          <a:prstGeom prst="rect">
            <a:avLst/>
          </a:prstGeom>
        </p:spPr>
      </p:pic>
      <p:sp>
        <p:nvSpPr>
          <p:cNvPr id="260" name="Title 259"/>
          <p:cNvSpPr>
            <a:spLocks noGrp="1"/>
          </p:cNvSpPr>
          <p:nvPr>
            <p:ph type="title"/>
          </p:nvPr>
        </p:nvSpPr>
        <p:spPr>
          <a:xfrm>
            <a:off x="65087" y="299442"/>
            <a:ext cx="4230440" cy="1143000"/>
          </a:xfrm>
        </p:spPr>
        <p:txBody>
          <a:bodyPr/>
          <a:lstStyle/>
          <a:p>
            <a:pPr algn="l"/>
            <a:r>
              <a:rPr lang="en-US" dirty="0" smtClean="0"/>
              <a:t>Edges in a Graph</a:t>
            </a:r>
            <a:br>
              <a:rPr lang="en-US" dirty="0" smtClean="0"/>
            </a:br>
            <a:r>
              <a:rPr lang="en-US" dirty="0" smtClean="0"/>
              <a:t>(What not How)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9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5"/>
          <p:cNvGrpSpPr>
            <a:grpSpLocks/>
          </p:cNvGrpSpPr>
          <p:nvPr/>
        </p:nvGrpSpPr>
        <p:grpSpPr bwMode="auto">
          <a:xfrm>
            <a:off x="468313" y="962025"/>
            <a:ext cx="8218487" cy="180975"/>
            <a:chOff x="295" y="1311"/>
            <a:chExt cx="5177" cy="114"/>
          </a:xfrm>
        </p:grpSpPr>
        <p:sp>
          <p:nvSpPr>
            <p:cNvPr id="17432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7433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7411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 dirty="0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</a:t>
            </a:r>
            <a:r>
              <a:rPr lang="en-US" i="1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A to B?</a:t>
            </a:r>
            <a:endParaRPr lang="en-US" i="1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7413" name="Rectangle 22"/>
          <p:cNvSpPr>
            <a:spLocks noChangeArrowheads="1"/>
          </p:cNvSpPr>
          <p:nvPr/>
        </p:nvSpPr>
        <p:spPr bwMode="auto">
          <a:xfrm>
            <a:off x="639763" y="5463729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8000"/>
                </a:solidFill>
              </a:rPr>
              <a:t>I know I can get </a:t>
            </a:r>
            <a:r>
              <a:rPr lang="en-US" sz="2400" dirty="0" smtClean="0">
                <a:solidFill>
                  <a:srgbClr val="008000"/>
                </a:solidFill>
              </a:rPr>
              <a:t>from X to Y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(because I have an Edge from X to 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If </a:t>
            </a:r>
            <a:r>
              <a:rPr lang="en-US" sz="2400" dirty="0">
                <a:solidFill>
                  <a:srgbClr val="008000"/>
                </a:solidFill>
              </a:rPr>
              <a:t>I can get from </a:t>
            </a:r>
            <a:r>
              <a:rPr lang="en-US" sz="2400" dirty="0" smtClean="0">
                <a:solidFill>
                  <a:srgbClr val="008000"/>
                </a:solidFill>
              </a:rPr>
              <a:t>A </a:t>
            </a:r>
            <a:r>
              <a:rPr lang="en-US" sz="2400" dirty="0">
                <a:solidFill>
                  <a:srgbClr val="008000"/>
                </a:solidFill>
              </a:rPr>
              <a:t>to </a:t>
            </a:r>
            <a:r>
              <a:rPr lang="en-US" sz="2400" dirty="0" smtClean="0">
                <a:solidFill>
                  <a:srgbClr val="008000"/>
                </a:solidFill>
              </a:rPr>
              <a:t>X </a:t>
            </a:r>
            <a:r>
              <a:rPr lang="en-US" sz="2400" dirty="0">
                <a:solidFill>
                  <a:srgbClr val="008000"/>
                </a:solidFill>
              </a:rPr>
              <a:t>and from </a:t>
            </a:r>
            <a:r>
              <a:rPr lang="en-US" sz="2400" dirty="0" smtClean="0">
                <a:solidFill>
                  <a:srgbClr val="008000"/>
                </a:solidFill>
              </a:rPr>
              <a:t>Y </a:t>
            </a:r>
            <a:r>
              <a:rPr lang="en-US" sz="2400" dirty="0">
                <a:solidFill>
                  <a:srgbClr val="008000"/>
                </a:solidFill>
              </a:rPr>
              <a:t>to </a:t>
            </a:r>
            <a:r>
              <a:rPr lang="en-US" sz="2400" dirty="0" smtClean="0">
                <a:solidFill>
                  <a:srgbClr val="008000"/>
                </a:solidFill>
              </a:rPr>
              <a:t>B then I can get from A to B.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Edge X to Y might not be necessary – also try without it (</a:t>
            </a:r>
            <a:r>
              <a:rPr lang="en-US" sz="2400" b="1" dirty="0" smtClean="0">
                <a:solidFill>
                  <a:srgbClr val="008000"/>
                </a:solidFill>
              </a:rPr>
              <a:t>lose it!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7414" name="Rectangle 23"/>
          <p:cNvSpPr>
            <a:spLocks noChangeArrowheads="1"/>
          </p:cNvSpPr>
          <p:nvPr/>
        </p:nvSpPr>
        <p:spPr bwMode="auto">
          <a:xfrm>
            <a:off x="914400" y="1354138"/>
            <a:ext cx="8000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/>
              <a:t>Algorithm for determining: </a:t>
            </a:r>
            <a:r>
              <a:rPr lang="en-US" sz="2000" dirty="0" smtClean="0"/>
              <a:t>is </a:t>
            </a:r>
            <a:r>
              <a:rPr lang="en-US" sz="2000" dirty="0"/>
              <a:t>there some path from A</a:t>
            </a:r>
            <a:r>
              <a:rPr lang="en-US" sz="2000" dirty="0" smtClean="0"/>
              <a:t> </a:t>
            </a:r>
            <a:r>
              <a:rPr lang="en-US" sz="2000" dirty="0"/>
              <a:t>to </a:t>
            </a:r>
            <a:r>
              <a:rPr lang="en-US" sz="2000" dirty="0" smtClean="0"/>
              <a:t>B </a:t>
            </a:r>
            <a:r>
              <a:rPr lang="en-US" sz="2000" dirty="0"/>
              <a:t>in </a:t>
            </a:r>
            <a:r>
              <a:rPr lang="en-US" sz="2000" dirty="0" smtClean="0"/>
              <a:t>the graph? </a:t>
            </a:r>
            <a:endParaRPr lang="en-US" sz="2000" dirty="0"/>
          </a:p>
        </p:txBody>
      </p:sp>
      <p:sp>
        <p:nvSpPr>
          <p:cNvPr id="2" name="Oval 1"/>
          <p:cNvSpPr/>
          <p:nvPr/>
        </p:nvSpPr>
        <p:spPr bwMode="auto">
          <a:xfrm>
            <a:off x="1449388" y="2282825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Times New Roman" pitchFamily="1" charset="0"/>
              </a:rPr>
              <a:t>A</a:t>
            </a:r>
            <a:endParaRPr lang="en-US" sz="4000" dirty="0">
              <a:latin typeface="Times New Roman" pitchFamily="1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691313" y="2298700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B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2286000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7419" name="TextBox 3"/>
          <p:cNvSpPr txBox="1">
            <a:spLocks noChangeArrowheads="1"/>
          </p:cNvSpPr>
          <p:nvPr/>
        </p:nvSpPr>
        <p:spPr bwMode="auto">
          <a:xfrm>
            <a:off x="3962400" y="1295400"/>
            <a:ext cx="16764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3209925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4754563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707063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4017963" y="2614613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latin typeface="Times New Roman" panose="02020603050405020304" pitchFamily="18" charset="0"/>
                <a:ea typeface="MS PGothic" panose="020B0600070205080204" pitchFamily="34" charset="-128"/>
              </a:rPr>
              <a:t>…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767263" y="40179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Y</a:t>
            </a:r>
          </a:p>
        </p:txBody>
      </p:sp>
      <p:sp>
        <p:nvSpPr>
          <p:cNvPr id="20" name="Right Arrow 19"/>
          <p:cNvSpPr/>
          <p:nvPr/>
        </p:nvSpPr>
        <p:spPr bwMode="auto">
          <a:xfrm rot="2456524">
            <a:off x="1946275" y="32067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9143476" flipV="1">
            <a:off x="6070600" y="3254375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4022725" y="42100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667000" y="3176588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79788" y="40179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X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07013" y="3243263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/>
      <p:bldP spid="18" grpId="0" animBg="1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3800" b="1" smtClean="0"/>
              <a:t>Use It or Lose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pPr eaLnBrk="1" hangingPunct="1"/>
            <a:r>
              <a:rPr lang="en-US" sz="8800" b="1" dirty="0" smtClean="0"/>
              <a:t>Lambda </a:t>
            </a:r>
            <a:br>
              <a:rPr lang="en-US" sz="8800" b="1" dirty="0" smtClean="0"/>
            </a:br>
            <a:r>
              <a:rPr lang="el-GR" sz="8800" b="1" dirty="0" smtClean="0"/>
              <a:t>λ</a:t>
            </a:r>
            <a:r>
              <a:rPr lang="en-US" sz="8800" b="1" dirty="0" smtClean="0"/>
              <a:t/>
            </a:r>
            <a:br>
              <a:rPr lang="en-US" sz="8800" b="1" dirty="0" smtClean="0"/>
            </a:br>
            <a:r>
              <a:rPr lang="en-US" sz="7200" b="1" dirty="0" smtClean="0"/>
              <a:t>Makes a procedure!</a:t>
            </a:r>
          </a:p>
        </p:txBody>
      </p:sp>
      <p:sp>
        <p:nvSpPr>
          <p:cNvPr id="3" name="Line Callout 1 2"/>
          <p:cNvSpPr/>
          <p:nvPr/>
        </p:nvSpPr>
        <p:spPr>
          <a:xfrm>
            <a:off x="2286000" y="4114800"/>
            <a:ext cx="5562600" cy="2362200"/>
          </a:xfrm>
          <a:prstGeom prst="borderCallout1">
            <a:avLst>
              <a:gd name="adj1" fmla="val 142"/>
              <a:gd name="adj2" fmla="val 46687"/>
              <a:gd name="adj3" fmla="val -18682"/>
              <a:gd name="adj4" fmla="val 6652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>
                <a:latin typeface="+mj-lt"/>
                <a:cs typeface="Courier New" panose="02070309020205020404" pitchFamily="49" charset="0"/>
              </a:rPr>
              <a:t>Well… it actually makes a function (i.e. has no side effects) because we never change things in Racket!</a:t>
            </a:r>
          </a:p>
          <a:p>
            <a:pPr algn="ctr" eaLnBrk="1" hangingPunct="1">
              <a:defRPr/>
            </a:pPr>
            <a:r>
              <a:rPr lang="en-US" sz="2800" dirty="0" smtClean="0">
                <a:latin typeface="+mj-lt"/>
                <a:cs typeface="Courier New" panose="02070309020205020404" pitchFamily="49" charset="0"/>
              </a:rPr>
              <a:t>But in the slides I’ll use function and procedure interchangeably.</a:t>
            </a:r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33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14339" name="Text Box 45"/>
          <p:cNvSpPr txBox="1">
            <a:spLocks noChangeArrowheads="1"/>
          </p:cNvSpPr>
          <p:nvPr/>
        </p:nvSpPr>
        <p:spPr bwMode="auto">
          <a:xfrm>
            <a:off x="473075" y="257175"/>
            <a:ext cx="8002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i="1">
                <a:latin typeface="Times New Roman" panose="02020603050405020304" pitchFamily="18" charset="0"/>
                <a:ea typeface="MS PGothic" panose="020B0600070205080204" pitchFamily="34" charset="-128"/>
              </a:rPr>
              <a:t>Use it or lose it  </a:t>
            </a:r>
            <a:r>
              <a:rPr lang="en-US" sz="3200">
                <a:latin typeface="Times New Roman" panose="02020603050405020304" pitchFamily="18" charset="0"/>
                <a:ea typeface="MS PGothic" panose="020B0600070205080204" pitchFamily="34" charset="-128"/>
              </a:rPr>
              <a:t>~  recursive strategizing</a:t>
            </a:r>
          </a:p>
        </p:txBody>
      </p:sp>
      <p:sp>
        <p:nvSpPr>
          <p:cNvPr id="14340" name="Text Box 51"/>
          <p:cNvSpPr txBox="1">
            <a:spLocks noChangeArrowheads="1"/>
          </p:cNvSpPr>
          <p:nvPr/>
        </p:nvSpPr>
        <p:spPr bwMode="auto">
          <a:xfrm>
            <a:off x="158750" y="5797550"/>
            <a:ext cx="1550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Courier New" panose="02070309020205020404" pitchFamily="49" charset="0"/>
              </a:rPr>
              <a:t>Shouldn't this be called use it AND lose it?</a:t>
            </a:r>
          </a:p>
        </p:txBody>
      </p:sp>
      <p:grpSp>
        <p:nvGrpSpPr>
          <p:cNvPr id="14341" name="Group 49"/>
          <p:cNvGrpSpPr>
            <a:grpSpLocks/>
          </p:cNvGrpSpPr>
          <p:nvPr/>
        </p:nvGrpSpPr>
        <p:grpSpPr bwMode="auto">
          <a:xfrm>
            <a:off x="842963" y="6276975"/>
            <a:ext cx="411162" cy="433388"/>
            <a:chOff x="2928" y="1051"/>
            <a:chExt cx="840" cy="957"/>
          </a:xfrm>
        </p:grpSpPr>
        <p:sp>
          <p:nvSpPr>
            <p:cNvPr id="14348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2 w 1048"/>
                <a:gd name="T3" fmla="*/ 83 h 250"/>
                <a:gd name="T4" fmla="*/ 2 w 1048"/>
                <a:gd name="T5" fmla="*/ 111 h 250"/>
                <a:gd name="T6" fmla="*/ 2 w 1048"/>
                <a:gd name="T7" fmla="*/ 125 h 250"/>
                <a:gd name="T8" fmla="*/ 2 w 1048"/>
                <a:gd name="T9" fmla="*/ 155 h 250"/>
                <a:gd name="T10" fmla="*/ 2 w 1048"/>
                <a:gd name="T11" fmla="*/ 224 h 250"/>
                <a:gd name="T12" fmla="*/ 2 w 1048"/>
                <a:gd name="T13" fmla="*/ 204 h 250"/>
                <a:gd name="T14" fmla="*/ 0 w 1048"/>
                <a:gd name="T15" fmla="*/ 183 h 250"/>
                <a:gd name="T16" fmla="*/ 2 w 1048"/>
                <a:gd name="T17" fmla="*/ 149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0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1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2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3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4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5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6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57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Text Box 59"/>
          <p:cNvSpPr txBox="1">
            <a:spLocks noChangeArrowheads="1"/>
          </p:cNvSpPr>
          <p:nvPr/>
        </p:nvSpPr>
        <p:spPr bwMode="auto">
          <a:xfrm>
            <a:off x="3101975" y="3933825"/>
            <a:ext cx="3978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ea typeface="MS PGothic" panose="020B0600070205080204" pitchFamily="34" charset="-128"/>
              </a:rPr>
              <a:t>(3) solve the problem </a:t>
            </a:r>
            <a:r>
              <a:rPr lang="en-US" sz="3200" b="1" i="1">
                <a:solidFill>
                  <a:srgbClr val="090BF3"/>
                </a:solidFill>
                <a:ea typeface="MS PGothic" panose="020B0600070205080204" pitchFamily="34" charset="-128"/>
              </a:rPr>
              <a:t>with "it"</a:t>
            </a:r>
          </a:p>
        </p:txBody>
      </p:sp>
      <p:sp>
        <p:nvSpPr>
          <p:cNvPr id="14343" name="Text Box 59"/>
          <p:cNvSpPr txBox="1">
            <a:spLocks noChangeArrowheads="1"/>
          </p:cNvSpPr>
          <p:nvPr/>
        </p:nvSpPr>
        <p:spPr bwMode="auto">
          <a:xfrm>
            <a:off x="1509713" y="2514600"/>
            <a:ext cx="3946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ea typeface="MS PGothic" panose="020B0600070205080204" pitchFamily="34" charset="-128"/>
              </a:rPr>
              <a:t>(2) solve the problem </a:t>
            </a:r>
            <a:r>
              <a:rPr lang="en-US" sz="3200" b="1" i="1">
                <a:solidFill>
                  <a:srgbClr val="090BF3"/>
                </a:solidFill>
                <a:ea typeface="MS PGothic" panose="020B0600070205080204" pitchFamily="34" charset="-128"/>
              </a:rPr>
              <a:t>without "it"</a:t>
            </a:r>
          </a:p>
        </p:txBody>
      </p:sp>
      <p:sp>
        <p:nvSpPr>
          <p:cNvPr id="14344" name="Text Box 59"/>
          <p:cNvSpPr txBox="1">
            <a:spLocks noChangeArrowheads="1"/>
          </p:cNvSpPr>
          <p:nvPr/>
        </p:nvSpPr>
        <p:spPr bwMode="auto">
          <a:xfrm>
            <a:off x="4824413" y="5359400"/>
            <a:ext cx="2566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ea typeface="MS PGothic" panose="020B0600070205080204" pitchFamily="34" charset="-128"/>
              </a:rPr>
              <a:t>(4) Combine!</a:t>
            </a:r>
          </a:p>
        </p:txBody>
      </p:sp>
      <p:sp>
        <p:nvSpPr>
          <p:cNvPr id="14345" name="Text Box 59"/>
          <p:cNvSpPr txBox="1">
            <a:spLocks noChangeArrowheads="1"/>
          </p:cNvSpPr>
          <p:nvPr/>
        </p:nvSpPr>
        <p:spPr bwMode="auto">
          <a:xfrm>
            <a:off x="266700" y="1595438"/>
            <a:ext cx="3213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ea typeface="MS PGothic" panose="020B0600070205080204" pitchFamily="34" charset="-128"/>
              </a:rPr>
              <a:t>(1) single "it" out</a:t>
            </a:r>
          </a:p>
        </p:txBody>
      </p:sp>
      <p:sp>
        <p:nvSpPr>
          <p:cNvPr id="14346" name="Rectangle 35"/>
          <p:cNvSpPr>
            <a:spLocks noChangeArrowheads="1"/>
          </p:cNvSpPr>
          <p:nvPr/>
        </p:nvSpPr>
        <p:spPr bwMode="auto">
          <a:xfrm>
            <a:off x="7467600" y="4343400"/>
            <a:ext cx="1066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/>
              <a:t>if needed...</a:t>
            </a:r>
          </a:p>
        </p:txBody>
      </p:sp>
      <p:sp>
        <p:nvSpPr>
          <p:cNvPr id="14347" name="Rectangle 36"/>
          <p:cNvSpPr>
            <a:spLocks noChangeArrowheads="1"/>
          </p:cNvSpPr>
          <p:nvPr/>
        </p:nvSpPr>
        <p:spPr bwMode="auto">
          <a:xfrm>
            <a:off x="7556500" y="5534025"/>
            <a:ext cx="14620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/>
              <a:t>as appropriate...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seItOrLoseIT_All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565900" y="5791200"/>
            <a:ext cx="251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thanks to Allie Russell HMC '11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162800" y="6553200"/>
            <a:ext cx="1905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other church-front messages...?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6840" r="37260" b="13982"/>
          <a:stretch>
            <a:fillRect/>
          </a:stretch>
        </p:blipFill>
        <p:spPr bwMode="auto">
          <a:xfrm>
            <a:off x="762000" y="381000"/>
            <a:ext cx="75438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sz="13800" b="1" smtClean="0"/>
              <a:t>uniq</a:t>
            </a:r>
            <a:br>
              <a:rPr lang="en-US" sz="13800" b="1" smtClean="0"/>
            </a:br>
            <a:r>
              <a:rPr lang="en-US" sz="4800" b="1" smtClean="0"/>
              <a:t>(use-it or lose-it example)</a:t>
            </a:r>
            <a:endParaRPr lang="en-US" sz="13800" b="1" smtClean="0"/>
          </a:p>
        </p:txBody>
      </p:sp>
    </p:spTree>
    <p:extLst>
      <p:ext uri="{BB962C8B-B14F-4D97-AF65-F5344CB8AC3E}">
        <p14:creationId xmlns:p14="http://schemas.microsoft.com/office/powerpoint/2010/main" val="80121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47109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47110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47107" name="Text Box 45"/>
          <p:cNvSpPr txBox="1">
            <a:spLocks noChangeArrowheads="1"/>
          </p:cNvSpPr>
          <p:nvPr/>
        </p:nvSpPr>
        <p:spPr bwMode="auto">
          <a:xfrm>
            <a:off x="473075" y="152400"/>
            <a:ext cx="8002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i="1">
                <a:latin typeface="Times New Roman" panose="02020603050405020304" pitchFamily="18" charset="0"/>
                <a:ea typeface="MS PGothic" panose="020B0600070205080204" pitchFamily="34" charset="-128"/>
              </a:rPr>
              <a:t>Use it or lose it  </a:t>
            </a:r>
            <a:r>
              <a:rPr lang="en-US" sz="3200">
                <a:latin typeface="Times New Roman" panose="02020603050405020304" pitchFamily="18" charset="0"/>
                <a:ea typeface="MS PGothic" panose="020B0600070205080204" pitchFamily="34" charset="-128"/>
              </a:rPr>
              <a:t>~  recursive strategizing</a:t>
            </a:r>
          </a:p>
        </p:txBody>
      </p:sp>
      <p:sp>
        <p:nvSpPr>
          <p:cNvPr id="47108" name="TextBox 30"/>
          <p:cNvSpPr txBox="1">
            <a:spLocks noChangeArrowheads="1"/>
          </p:cNvSpPr>
          <p:nvPr/>
        </p:nvSpPr>
        <p:spPr bwMode="auto">
          <a:xfrm>
            <a:off x="1600200" y="914400"/>
            <a:ext cx="60198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90BF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(uniq '(D O D D S))→ ‘(O D S)</a:t>
            </a:r>
          </a:p>
        </p:txBody>
      </p:sp>
    </p:spTree>
    <p:extLst>
      <p:ext uri="{BB962C8B-B14F-4D97-AF65-F5344CB8AC3E}">
        <p14:creationId xmlns:p14="http://schemas.microsoft.com/office/powerpoint/2010/main" val="41015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48131" name="Text Box 45"/>
          <p:cNvSpPr txBox="1">
            <a:spLocks noChangeArrowheads="1"/>
          </p:cNvSpPr>
          <p:nvPr/>
        </p:nvSpPr>
        <p:spPr bwMode="auto">
          <a:xfrm>
            <a:off x="473075" y="152400"/>
            <a:ext cx="8002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i="1">
                <a:latin typeface="Times New Roman" panose="02020603050405020304" pitchFamily="18" charset="0"/>
                <a:ea typeface="MS PGothic" panose="020B0600070205080204" pitchFamily="34" charset="-128"/>
              </a:rPr>
              <a:t>Use it or lose it  </a:t>
            </a:r>
            <a:r>
              <a:rPr lang="en-US" sz="3200">
                <a:latin typeface="Times New Roman" panose="02020603050405020304" pitchFamily="18" charset="0"/>
                <a:ea typeface="MS PGothic" panose="020B0600070205080204" pitchFamily="34" charset="-128"/>
              </a:rPr>
              <a:t>~  recursive strategizing</a:t>
            </a:r>
          </a:p>
        </p:txBody>
      </p:sp>
      <p:sp>
        <p:nvSpPr>
          <p:cNvPr id="48132" name="Rectangle 53"/>
          <p:cNvSpPr>
            <a:spLocks noChangeArrowheads="1"/>
          </p:cNvSpPr>
          <p:nvPr/>
        </p:nvSpPr>
        <p:spPr bwMode="auto">
          <a:xfrm>
            <a:off x="203200" y="1752600"/>
            <a:ext cx="775493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(define (</a:t>
            </a:r>
            <a:r>
              <a:rPr lang="en-US">
                <a:solidFill>
                  <a:srgbClr val="090BF3"/>
                </a:solidFill>
                <a:latin typeface="Courier New" panose="02070309020205020404" pitchFamily="49" charset="0"/>
              </a:rPr>
              <a:t>uniq </a:t>
            </a:r>
            <a:r>
              <a:rPr lang="en-US">
                <a:latin typeface="Courier New" panose="02070309020205020404" pitchFamily="49" charset="0"/>
              </a:rPr>
              <a:t>L)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(if (null? L)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'()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(let* (( </a:t>
            </a:r>
            <a:r>
              <a:rPr lang="en-US">
                <a:solidFill>
                  <a:srgbClr val="C00000"/>
                </a:solidFill>
                <a:latin typeface="Courier New" panose="02070309020205020404" pitchFamily="49" charset="0"/>
              </a:rPr>
              <a:t>it				</a:t>
            </a:r>
            <a:r>
              <a:rPr lang="en-US">
                <a:latin typeface="Courier New" panose="02070309020205020404" pitchFamily="49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     ( loseit				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(if </a:t>
            </a:r>
          </a:p>
          <a:p>
            <a:pPr eaLnBrk="1" hangingPunct="1">
              <a:lnSpc>
                <a:spcPct val="80000"/>
              </a:lnSpc>
            </a:pPr>
            <a:endParaRPr lang="en-US">
              <a:latin typeface="Courier New" panose="02070309020205020404" pitchFamily="49" charset="0"/>
            </a:endParaRPr>
          </a:p>
          <a:p>
            <a:pPr eaLnBrk="1" hangingPunct="1">
              <a:lnSpc>
                <a:spcPct val="80000"/>
              </a:lnSpc>
            </a:pPr>
            <a:endParaRPr lang="en-US">
              <a:latin typeface="Courier New" panose="02070309020205020404" pitchFamily="49" charset="0"/>
            </a:endParaRPr>
          </a:p>
          <a:p>
            <a:pPr eaLnBrk="1" hangingPunct="1">
              <a:lnSpc>
                <a:spcPct val="80000"/>
              </a:lnSpc>
            </a:pPr>
            <a:endParaRPr lang="en-US">
              <a:latin typeface="Courier New" panose="02070309020205020404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))))</a:t>
            </a:r>
          </a:p>
        </p:txBody>
      </p:sp>
      <p:sp>
        <p:nvSpPr>
          <p:cNvPr id="48133" name="Line 56"/>
          <p:cNvSpPr>
            <a:spLocks noChangeShapeType="1"/>
          </p:cNvSpPr>
          <p:nvPr/>
        </p:nvSpPr>
        <p:spPr bwMode="auto">
          <a:xfrm flipH="1">
            <a:off x="3422650" y="2374900"/>
            <a:ext cx="992188" cy="966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134" name="Text Box 57"/>
          <p:cNvSpPr txBox="1">
            <a:spLocks noChangeArrowheads="1"/>
          </p:cNvSpPr>
          <p:nvPr/>
        </p:nvSpPr>
        <p:spPr bwMode="auto">
          <a:xfrm>
            <a:off x="4305300" y="1828800"/>
            <a:ext cx="3979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let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's give a name to the first element: we're going to </a:t>
            </a:r>
            <a:r>
              <a:rPr lang="en-US" i="1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use it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and </a:t>
            </a:r>
            <a:r>
              <a:rPr lang="en-US" i="1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lose it 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and combine the results as necessary</a:t>
            </a:r>
          </a:p>
        </p:txBody>
      </p:sp>
      <p:sp>
        <p:nvSpPr>
          <p:cNvPr id="48135" name="Line 58"/>
          <p:cNvSpPr>
            <a:spLocks noChangeShapeType="1"/>
          </p:cNvSpPr>
          <p:nvPr/>
        </p:nvSpPr>
        <p:spPr bwMode="auto">
          <a:xfrm flipH="1">
            <a:off x="7058025" y="3267075"/>
            <a:ext cx="862013" cy="488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136" name="Text Box 59"/>
          <p:cNvSpPr txBox="1">
            <a:spLocks noChangeArrowheads="1"/>
          </p:cNvSpPr>
          <p:nvPr/>
        </p:nvSpPr>
        <p:spPr bwMode="auto">
          <a:xfrm>
            <a:off x="7820025" y="3019425"/>
            <a:ext cx="1247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solve the problem without "it"</a:t>
            </a:r>
          </a:p>
        </p:txBody>
      </p:sp>
      <p:sp>
        <p:nvSpPr>
          <p:cNvPr id="48137" name="Line 60"/>
          <p:cNvSpPr>
            <a:spLocks noChangeShapeType="1"/>
          </p:cNvSpPr>
          <p:nvPr/>
        </p:nvSpPr>
        <p:spPr bwMode="auto">
          <a:xfrm flipH="1" flipV="1">
            <a:off x="5492750" y="5418138"/>
            <a:ext cx="1482725" cy="160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138" name="Text Box 59"/>
          <p:cNvSpPr txBox="1">
            <a:spLocks noChangeArrowheads="1"/>
          </p:cNvSpPr>
          <p:nvPr/>
        </p:nvSpPr>
        <p:spPr bwMode="auto">
          <a:xfrm>
            <a:off x="7056438" y="5405438"/>
            <a:ext cx="1960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we </a:t>
            </a:r>
            <a:r>
              <a:rPr lang="en-US" b="1" i="1">
                <a:latin typeface="Times New Roman" panose="02020603050405020304" pitchFamily="18" charset="0"/>
                <a:ea typeface="MS PGothic" panose="020B0600070205080204" pitchFamily="34" charset="-128"/>
              </a:rPr>
              <a:t>do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 need it</a:t>
            </a:r>
          </a:p>
        </p:txBody>
      </p:sp>
      <p:sp>
        <p:nvSpPr>
          <p:cNvPr id="48139" name="Text Box 59"/>
          <p:cNvSpPr txBox="1">
            <a:spLocks noChangeArrowheads="1"/>
          </p:cNvSpPr>
          <p:nvPr/>
        </p:nvSpPr>
        <p:spPr bwMode="auto">
          <a:xfrm>
            <a:off x="6999288" y="43561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do we </a:t>
            </a:r>
            <a:r>
              <a:rPr lang="en-US" b="1" i="1">
                <a:latin typeface="Times New Roman" panose="02020603050405020304" pitchFamily="18" charset="0"/>
                <a:ea typeface="MS PGothic" panose="020B0600070205080204" pitchFamily="34" charset="-128"/>
              </a:rPr>
              <a:t>need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 "it" ?</a:t>
            </a:r>
          </a:p>
        </p:txBody>
      </p:sp>
      <p:sp>
        <p:nvSpPr>
          <p:cNvPr id="48140" name="Line 60"/>
          <p:cNvSpPr>
            <a:spLocks noChangeShapeType="1"/>
          </p:cNvSpPr>
          <p:nvPr/>
        </p:nvSpPr>
        <p:spPr bwMode="auto">
          <a:xfrm flipH="1" flipV="1">
            <a:off x="5838825" y="4441825"/>
            <a:ext cx="1095375" cy="130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141" name="TextBox 30"/>
          <p:cNvSpPr txBox="1">
            <a:spLocks noChangeArrowheads="1"/>
          </p:cNvSpPr>
          <p:nvPr/>
        </p:nvSpPr>
        <p:spPr bwMode="auto">
          <a:xfrm>
            <a:off x="1600200" y="914400"/>
            <a:ext cx="60198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90BF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(uniq '(D O D D S))→ ‘(O D S)</a:t>
            </a:r>
          </a:p>
        </p:txBody>
      </p:sp>
      <p:sp>
        <p:nvSpPr>
          <p:cNvPr id="48142" name="Text Box 59"/>
          <p:cNvSpPr txBox="1">
            <a:spLocks noChangeArrowheads="1"/>
          </p:cNvSpPr>
          <p:nvPr/>
        </p:nvSpPr>
        <p:spPr bwMode="auto">
          <a:xfrm>
            <a:off x="6746875" y="4908550"/>
            <a:ext cx="196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we </a:t>
            </a:r>
            <a:r>
              <a:rPr lang="en-US" b="1" i="1">
                <a:latin typeface="Times New Roman" panose="02020603050405020304" pitchFamily="18" charset="0"/>
                <a:ea typeface="MS PGothic" panose="020B0600070205080204" pitchFamily="34" charset="-128"/>
              </a:rPr>
              <a:t>don't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 need it</a:t>
            </a:r>
          </a:p>
        </p:txBody>
      </p:sp>
      <p:sp>
        <p:nvSpPr>
          <p:cNvPr id="48143" name="Line 60"/>
          <p:cNvSpPr>
            <a:spLocks noChangeShapeType="1"/>
          </p:cNvSpPr>
          <p:nvPr/>
        </p:nvSpPr>
        <p:spPr bwMode="auto">
          <a:xfrm flipH="1" flipV="1">
            <a:off x="4724400" y="4953000"/>
            <a:ext cx="1976438" cy="168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49169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49170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49155" name="Text Box 45"/>
          <p:cNvSpPr txBox="1">
            <a:spLocks noChangeArrowheads="1"/>
          </p:cNvSpPr>
          <p:nvPr/>
        </p:nvSpPr>
        <p:spPr bwMode="auto">
          <a:xfrm>
            <a:off x="473075" y="152400"/>
            <a:ext cx="8002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i="1">
                <a:latin typeface="Times New Roman" panose="02020603050405020304" pitchFamily="18" charset="0"/>
                <a:ea typeface="MS PGothic" panose="020B0600070205080204" pitchFamily="34" charset="-128"/>
              </a:rPr>
              <a:t>Use it or lose it  </a:t>
            </a:r>
            <a:r>
              <a:rPr lang="en-US" sz="3200">
                <a:latin typeface="Times New Roman" panose="02020603050405020304" pitchFamily="18" charset="0"/>
                <a:ea typeface="MS PGothic" panose="020B0600070205080204" pitchFamily="34" charset="-128"/>
              </a:rPr>
              <a:t>~  recursive strategizing</a:t>
            </a:r>
          </a:p>
        </p:txBody>
      </p:sp>
      <p:sp>
        <p:nvSpPr>
          <p:cNvPr id="49156" name="Rectangle 53"/>
          <p:cNvSpPr>
            <a:spLocks noChangeArrowheads="1"/>
          </p:cNvSpPr>
          <p:nvPr/>
        </p:nvSpPr>
        <p:spPr bwMode="auto">
          <a:xfrm>
            <a:off x="182563" y="1887538"/>
            <a:ext cx="75723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(define (</a:t>
            </a:r>
            <a:r>
              <a:rPr lang="en-US">
                <a:solidFill>
                  <a:srgbClr val="090BF3"/>
                </a:solidFill>
                <a:latin typeface="Courier New" panose="02070309020205020404" pitchFamily="49" charset="0"/>
              </a:rPr>
              <a:t>uniq </a:t>
            </a:r>
            <a:r>
              <a:rPr lang="en-US">
                <a:latin typeface="Courier New" panose="02070309020205020404" pitchFamily="49" charset="0"/>
              </a:rPr>
              <a:t>L)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(if (null? L)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'()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(let* (( </a:t>
            </a:r>
            <a:r>
              <a:rPr lang="en-US">
                <a:solidFill>
                  <a:srgbClr val="C00000"/>
                </a:solidFill>
                <a:latin typeface="Courier New" panose="02070309020205020404" pitchFamily="49" charset="0"/>
              </a:rPr>
              <a:t>it</a:t>
            </a:r>
            <a:r>
              <a:rPr lang="en-US">
                <a:solidFill>
                  <a:srgbClr val="A70BE0"/>
                </a:solidFill>
                <a:latin typeface="Courier New" panose="02070309020205020404" pitchFamily="49" charset="0"/>
              </a:rPr>
              <a:t>      </a:t>
            </a:r>
            <a:r>
              <a:rPr lang="en-US">
                <a:latin typeface="Courier New" panose="02070309020205020404" pitchFamily="49" charset="0"/>
              </a:rPr>
              <a:t>(first L) 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     ( loseit  (</a:t>
            </a:r>
            <a:r>
              <a:rPr lang="en-US">
                <a:solidFill>
                  <a:srgbClr val="090BF3"/>
                </a:solidFill>
                <a:latin typeface="Courier New" panose="02070309020205020404" pitchFamily="49" charset="0"/>
              </a:rPr>
              <a:t>uniq </a:t>
            </a:r>
            <a:r>
              <a:rPr lang="en-US">
                <a:latin typeface="Courier New" panose="02070309020205020404" pitchFamily="49" charset="0"/>
              </a:rPr>
              <a:t>(rest L))))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(if (member </a:t>
            </a:r>
            <a:r>
              <a:rPr lang="en-US">
                <a:solidFill>
                  <a:srgbClr val="C00000"/>
                </a:solidFill>
                <a:latin typeface="Courier New" panose="02070309020205020404" pitchFamily="49" charset="0"/>
              </a:rPr>
              <a:t>it</a:t>
            </a:r>
            <a:r>
              <a:rPr lang="en-US">
                <a:solidFill>
                  <a:srgbClr val="A70BE0"/>
                </a:solidFill>
                <a:latin typeface="Courier New" panose="02070309020205020404" pitchFamily="49" charset="0"/>
              </a:rPr>
              <a:t> </a:t>
            </a:r>
            <a:r>
              <a:rPr lang="en-US">
                <a:latin typeface="Courier New" panose="02070309020205020404" pitchFamily="49" charset="0"/>
              </a:rPr>
              <a:t>loseit)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    loseit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    (cons </a:t>
            </a:r>
            <a:r>
              <a:rPr lang="en-US">
                <a:solidFill>
                  <a:srgbClr val="C00000"/>
                </a:solidFill>
                <a:latin typeface="Courier New" panose="02070309020205020404" pitchFamily="49" charset="0"/>
              </a:rPr>
              <a:t>it</a:t>
            </a:r>
            <a:r>
              <a:rPr lang="en-US">
                <a:solidFill>
                  <a:srgbClr val="A70BE0"/>
                </a:solidFill>
                <a:latin typeface="Courier New" panose="02070309020205020404" pitchFamily="49" charset="0"/>
              </a:rPr>
              <a:t> </a:t>
            </a:r>
            <a:r>
              <a:rPr lang="en-US">
                <a:latin typeface="Courier New" panose="02070309020205020404" pitchFamily="49" charset="0"/>
              </a:rPr>
              <a:t>loseit)</a:t>
            </a: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Courier New" panose="02070309020205020404" pitchFamily="49" charset="0"/>
              </a:rPr>
              <a:t>            ))))</a:t>
            </a:r>
          </a:p>
        </p:txBody>
      </p:sp>
      <p:sp>
        <p:nvSpPr>
          <p:cNvPr id="49157" name="Line 56"/>
          <p:cNvSpPr>
            <a:spLocks noChangeShapeType="1"/>
          </p:cNvSpPr>
          <p:nvPr/>
        </p:nvSpPr>
        <p:spPr bwMode="auto">
          <a:xfrm flipH="1">
            <a:off x="3422650" y="2374900"/>
            <a:ext cx="992188" cy="966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58" name="Text Box 57"/>
          <p:cNvSpPr txBox="1">
            <a:spLocks noChangeArrowheads="1"/>
          </p:cNvSpPr>
          <p:nvPr/>
        </p:nvSpPr>
        <p:spPr bwMode="auto">
          <a:xfrm>
            <a:off x="4305300" y="1828800"/>
            <a:ext cx="3979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let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's give a name to the first element: we're going to </a:t>
            </a:r>
            <a:r>
              <a:rPr lang="en-US" i="1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use it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and </a:t>
            </a:r>
            <a:r>
              <a:rPr lang="en-US" i="1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lose it 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and combine the results as necessary</a:t>
            </a:r>
          </a:p>
        </p:txBody>
      </p:sp>
      <p:sp>
        <p:nvSpPr>
          <p:cNvPr id="49159" name="Line 58"/>
          <p:cNvSpPr>
            <a:spLocks noChangeShapeType="1"/>
          </p:cNvSpPr>
          <p:nvPr/>
        </p:nvSpPr>
        <p:spPr bwMode="auto">
          <a:xfrm flipH="1">
            <a:off x="7058025" y="3267075"/>
            <a:ext cx="862013" cy="488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60" name="Text Box 59"/>
          <p:cNvSpPr txBox="1">
            <a:spLocks noChangeArrowheads="1"/>
          </p:cNvSpPr>
          <p:nvPr/>
        </p:nvSpPr>
        <p:spPr bwMode="auto">
          <a:xfrm>
            <a:off x="7820025" y="3019425"/>
            <a:ext cx="1247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solve the problem without "it"</a:t>
            </a:r>
          </a:p>
        </p:txBody>
      </p:sp>
      <p:sp>
        <p:nvSpPr>
          <p:cNvPr id="49161" name="Line 60"/>
          <p:cNvSpPr>
            <a:spLocks noChangeShapeType="1"/>
          </p:cNvSpPr>
          <p:nvPr/>
        </p:nvSpPr>
        <p:spPr bwMode="auto">
          <a:xfrm flipH="1" flipV="1">
            <a:off x="5492750" y="5418138"/>
            <a:ext cx="1482725" cy="160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62" name="Text Box 59"/>
          <p:cNvSpPr txBox="1">
            <a:spLocks noChangeArrowheads="1"/>
          </p:cNvSpPr>
          <p:nvPr/>
        </p:nvSpPr>
        <p:spPr bwMode="auto">
          <a:xfrm>
            <a:off x="7056438" y="5405438"/>
            <a:ext cx="1960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we </a:t>
            </a:r>
            <a:r>
              <a:rPr lang="en-US" b="1" i="1">
                <a:latin typeface="Times New Roman" panose="02020603050405020304" pitchFamily="18" charset="0"/>
                <a:ea typeface="MS PGothic" panose="020B0600070205080204" pitchFamily="34" charset="-128"/>
              </a:rPr>
              <a:t>do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 need it</a:t>
            </a:r>
          </a:p>
        </p:txBody>
      </p:sp>
      <p:sp>
        <p:nvSpPr>
          <p:cNvPr id="49163" name="Text Box 59"/>
          <p:cNvSpPr txBox="1">
            <a:spLocks noChangeArrowheads="1"/>
          </p:cNvSpPr>
          <p:nvPr/>
        </p:nvSpPr>
        <p:spPr bwMode="auto">
          <a:xfrm>
            <a:off x="6999288" y="43561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do we </a:t>
            </a:r>
            <a:r>
              <a:rPr lang="en-US" b="1" i="1">
                <a:latin typeface="Times New Roman" panose="02020603050405020304" pitchFamily="18" charset="0"/>
                <a:ea typeface="MS PGothic" panose="020B0600070205080204" pitchFamily="34" charset="-128"/>
              </a:rPr>
              <a:t>need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 "it" ?</a:t>
            </a:r>
          </a:p>
        </p:txBody>
      </p:sp>
      <p:sp>
        <p:nvSpPr>
          <p:cNvPr id="49164" name="Line 60"/>
          <p:cNvSpPr>
            <a:spLocks noChangeShapeType="1"/>
          </p:cNvSpPr>
          <p:nvPr/>
        </p:nvSpPr>
        <p:spPr bwMode="auto">
          <a:xfrm flipH="1" flipV="1">
            <a:off x="5838825" y="4441825"/>
            <a:ext cx="1095375" cy="130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65" name="TextBox 30"/>
          <p:cNvSpPr txBox="1">
            <a:spLocks noChangeArrowheads="1"/>
          </p:cNvSpPr>
          <p:nvPr/>
        </p:nvSpPr>
        <p:spPr bwMode="auto">
          <a:xfrm>
            <a:off x="1600200" y="914400"/>
            <a:ext cx="60198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90BF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(uniq '(D O D D S))→ ‘(O D S)</a:t>
            </a:r>
          </a:p>
        </p:txBody>
      </p:sp>
      <p:sp>
        <p:nvSpPr>
          <p:cNvPr id="49166" name="Text Box 59"/>
          <p:cNvSpPr txBox="1">
            <a:spLocks noChangeArrowheads="1"/>
          </p:cNvSpPr>
          <p:nvPr/>
        </p:nvSpPr>
        <p:spPr bwMode="auto">
          <a:xfrm>
            <a:off x="6746875" y="4908550"/>
            <a:ext cx="196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we </a:t>
            </a:r>
            <a:r>
              <a:rPr lang="en-US" b="1" i="1">
                <a:latin typeface="Times New Roman" panose="02020603050405020304" pitchFamily="18" charset="0"/>
                <a:ea typeface="MS PGothic" panose="020B0600070205080204" pitchFamily="34" charset="-128"/>
              </a:rPr>
              <a:t>don't</a:t>
            </a: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 need it</a:t>
            </a:r>
          </a:p>
        </p:txBody>
      </p:sp>
      <p:sp>
        <p:nvSpPr>
          <p:cNvPr id="49167" name="Line 60"/>
          <p:cNvSpPr>
            <a:spLocks noChangeShapeType="1"/>
          </p:cNvSpPr>
          <p:nvPr/>
        </p:nvSpPr>
        <p:spPr bwMode="auto">
          <a:xfrm flipH="1" flipV="1">
            <a:off x="4724400" y="4953000"/>
            <a:ext cx="1976438" cy="168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68" name="TextBox 1"/>
          <p:cNvSpPr txBox="1">
            <a:spLocks noChangeArrowheads="1"/>
          </p:cNvSpPr>
          <p:nvPr/>
        </p:nvSpPr>
        <p:spPr bwMode="auto">
          <a:xfrm>
            <a:off x="-152400" y="6115050"/>
            <a:ext cx="3201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7335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sz="13800" b="1" dirty="0" smtClean="0"/>
              <a:t>Count-change</a:t>
            </a:r>
            <a:br>
              <a:rPr lang="en-US" sz="13800" b="1" dirty="0" smtClean="0"/>
            </a:br>
            <a:r>
              <a:rPr lang="en-US" sz="4800" b="1" dirty="0" smtClean="0"/>
              <a:t>(use-it or lose-it example)</a:t>
            </a:r>
            <a:endParaRPr lang="en-US" sz="13800" b="1" dirty="0" smtClean="0"/>
          </a:p>
        </p:txBody>
      </p:sp>
    </p:spTree>
    <p:extLst>
      <p:ext uri="{BB962C8B-B14F-4D97-AF65-F5344CB8AC3E}">
        <p14:creationId xmlns:p14="http://schemas.microsoft.com/office/powerpoint/2010/main" val="25215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5"/>
          <p:cNvGrpSpPr>
            <a:grpSpLocks/>
          </p:cNvGrpSpPr>
          <p:nvPr/>
        </p:nvGrpSpPr>
        <p:grpSpPr bwMode="auto">
          <a:xfrm>
            <a:off x="468313" y="1143000"/>
            <a:ext cx="3971925" cy="177800"/>
            <a:chOff x="295" y="1311"/>
            <a:chExt cx="5177" cy="114"/>
          </a:xfrm>
        </p:grpSpPr>
        <p:sp>
          <p:nvSpPr>
            <p:cNvPr id="21535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6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07" name="Text Box 45"/>
          <p:cNvSpPr txBox="1">
            <a:spLocks noChangeArrowheads="1"/>
          </p:cNvSpPr>
          <p:nvPr/>
        </p:nvSpPr>
        <p:spPr bwMode="auto">
          <a:xfrm>
            <a:off x="739775" y="244475"/>
            <a:ext cx="33353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Change!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500063" y="2200275"/>
            <a:ext cx="5600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>
                <a:solidFill>
                  <a:srgbClr val="090BF3"/>
                </a:solidFill>
                <a:latin typeface="Courier New" panose="02070309020205020404" pitchFamily="49" charset="0"/>
              </a:rPr>
              <a:t>(make-change total CoinList)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98450" y="1476375"/>
            <a:ext cx="4341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Can you make the total from the coins available? (odd denominations OK!)</a:t>
            </a:r>
          </a:p>
        </p:txBody>
      </p:sp>
      <p:sp>
        <p:nvSpPr>
          <p:cNvPr id="21510" name="Text Box 26"/>
          <p:cNvSpPr txBox="1">
            <a:spLocks noChangeArrowheads="1"/>
          </p:cNvSpPr>
          <p:nvPr/>
        </p:nvSpPr>
        <p:spPr bwMode="auto">
          <a:xfrm>
            <a:off x="234950" y="2979738"/>
            <a:ext cx="1868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For example, </a:t>
            </a:r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325438" y="3624263"/>
            <a:ext cx="7010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(make-change  42  '(2 5 2 10 25 2))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#t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(make-change  42  '(3 5 10 25 50))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#f</a:t>
            </a:r>
          </a:p>
        </p:txBody>
      </p:sp>
      <p:sp>
        <p:nvSpPr>
          <p:cNvPr id="21512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919913" y="5776913"/>
            <a:ext cx="4762" cy="11112"/>
          </a:xfrm>
          <a:custGeom>
            <a:avLst/>
            <a:gdLst>
              <a:gd name="T0" fmla="*/ 2147483647 w 15"/>
              <a:gd name="T1" fmla="*/ 0 h 31"/>
              <a:gd name="T2" fmla="*/ 2147483647 w 15"/>
              <a:gd name="T3" fmla="*/ 2147483647 h 31"/>
              <a:gd name="T4" fmla="*/ 0 60000 65536"/>
              <a:gd name="T5" fmla="*/ 0 60000 65536"/>
              <a:gd name="T6" fmla="*/ 0 w 15"/>
              <a:gd name="T7" fmla="*/ 0 h 31"/>
              <a:gd name="T8" fmla="*/ 15 w 15"/>
              <a:gd name="T9" fmla="*/ 31 h 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" h="31" extrusionOk="0">
                <a:moveTo>
                  <a:pt x="7" y="0"/>
                </a:moveTo>
                <a:cubicBezTo>
                  <a:pt x="14" y="22"/>
                  <a:pt x="-1" y="39"/>
                  <a:pt x="8" y="2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12000" y="5711825"/>
            <a:ext cx="33338" cy="14288"/>
          </a:xfrm>
          <a:custGeom>
            <a:avLst/>
            <a:gdLst>
              <a:gd name="T0" fmla="*/ 0 w 93"/>
              <a:gd name="T1" fmla="*/ 0 h 40"/>
              <a:gd name="T2" fmla="*/ 2147483647 w 93"/>
              <a:gd name="T3" fmla="*/ 2147483647 h 40"/>
              <a:gd name="T4" fmla="*/ 2147483647 w 93"/>
              <a:gd name="T5" fmla="*/ 2147483647 h 40"/>
              <a:gd name="T6" fmla="*/ 0 60000 65536"/>
              <a:gd name="T7" fmla="*/ 0 60000 65536"/>
              <a:gd name="T8" fmla="*/ 0 60000 65536"/>
              <a:gd name="T9" fmla="*/ 0 w 93"/>
              <a:gd name="T10" fmla="*/ 0 h 40"/>
              <a:gd name="T11" fmla="*/ 93 w 9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" h="40" extrusionOk="0">
                <a:moveTo>
                  <a:pt x="0" y="0"/>
                </a:moveTo>
                <a:cubicBezTo>
                  <a:pt x="25" y="3"/>
                  <a:pt x="49" y="6"/>
                  <a:pt x="69" y="23"/>
                </a:cubicBezTo>
                <a:cubicBezTo>
                  <a:pt x="80" y="34"/>
                  <a:pt x="82" y="38"/>
                  <a:pt x="92" y="3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254875" y="5724525"/>
            <a:ext cx="22225" cy="14288"/>
          </a:xfrm>
          <a:custGeom>
            <a:avLst/>
            <a:gdLst>
              <a:gd name="T0" fmla="*/ 0 w 64"/>
              <a:gd name="T1" fmla="*/ 0 h 37"/>
              <a:gd name="T2" fmla="*/ 2147483647 w 64"/>
              <a:gd name="T3" fmla="*/ 2147483647 h 37"/>
              <a:gd name="T4" fmla="*/ 0 60000 65536"/>
              <a:gd name="T5" fmla="*/ 0 60000 65536"/>
              <a:gd name="T6" fmla="*/ 0 w 64"/>
              <a:gd name="T7" fmla="*/ 0 h 37"/>
              <a:gd name="T8" fmla="*/ 64 w 64"/>
              <a:gd name="T9" fmla="*/ 37 h 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37" extrusionOk="0">
                <a:moveTo>
                  <a:pt x="0" y="0"/>
                </a:moveTo>
                <a:cubicBezTo>
                  <a:pt x="26" y="10"/>
                  <a:pt x="42" y="18"/>
                  <a:pt x="63" y="3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5" name="Picture 19" descr="1864-Two-Cents-ob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76200"/>
            <a:ext cx="1816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0" descr="1864-Two-Cents-r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533400"/>
            <a:ext cx="1816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21" descr="1869-Three-Cent-Nickel-ob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2497138"/>
            <a:ext cx="1816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22" descr="1869-Three-Cent-Nickel-rev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4459288"/>
            <a:ext cx="1816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9" name="Group 49"/>
          <p:cNvGrpSpPr>
            <a:grpSpLocks/>
          </p:cNvGrpSpPr>
          <p:nvPr/>
        </p:nvGrpSpPr>
        <p:grpSpPr bwMode="auto">
          <a:xfrm>
            <a:off x="8710613" y="6477000"/>
            <a:ext cx="292100" cy="328613"/>
            <a:chOff x="2928" y="1051"/>
            <a:chExt cx="840" cy="957"/>
          </a:xfrm>
        </p:grpSpPr>
        <p:sp>
          <p:nvSpPr>
            <p:cNvPr id="21522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24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25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26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27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28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29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30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531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21" name="Rectangle 38"/>
          <p:cNvSpPr>
            <a:spLocks noChangeArrowheads="1"/>
          </p:cNvSpPr>
          <p:nvPr/>
        </p:nvSpPr>
        <p:spPr bwMode="auto">
          <a:xfrm>
            <a:off x="7091363" y="82550"/>
            <a:ext cx="188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i="1">
                <a:solidFill>
                  <a:srgbClr val="000000"/>
                </a:solidFill>
              </a:rPr>
              <a:t>Hw #2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7588" y="6019800"/>
            <a:ext cx="30480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6225"/>
            <a:ext cx="408622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6705600" y="609600"/>
            <a:ext cx="2133600" cy="2971800"/>
          </a:xfrm>
          <a:prstGeom prst="borderCallout1">
            <a:avLst>
              <a:gd name="adj1" fmla="val 11306"/>
              <a:gd name="adj2" fmla="val 543"/>
              <a:gd name="adj3" fmla="val 150622"/>
              <a:gd name="adj4" fmla="val -151356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Function output is a </a:t>
            </a:r>
            <a:r>
              <a:rPr lang="en-US" sz="3600" u="sng" dirty="0"/>
              <a:t>function</a:t>
            </a:r>
          </a:p>
          <a:p>
            <a:pPr algn="ctr" eaLnBrk="1" hangingPunct="1">
              <a:defRPr/>
            </a:pPr>
            <a:r>
              <a:rPr lang="en-US" sz="3600" b="1" i="1" dirty="0"/>
              <a:t>(</a:t>
            </a:r>
            <a:r>
              <a:rPr lang="en-US" sz="3600" b="1" i="1" dirty="0" err="1"/>
              <a:t>Woah</a:t>
            </a:r>
            <a:r>
              <a:rPr lang="en-US" sz="3600" b="1" i="1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13893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1470025"/>
          </a:xfrm>
        </p:spPr>
        <p:txBody>
          <a:bodyPr/>
          <a:lstStyle/>
          <a:p>
            <a:pPr eaLnBrk="1" hangingPunct="1"/>
            <a:r>
              <a:rPr lang="en-US" sz="88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lambda </a:t>
            </a:r>
            <a:r>
              <a:rPr lang="en-US" sz="88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88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8800" b="1" dirty="0" smtClean="0"/>
              <a:t>What </a:t>
            </a:r>
            <a:br>
              <a:rPr lang="en-US" sz="8800" b="1" dirty="0" smtClean="0"/>
            </a:br>
            <a:r>
              <a:rPr lang="en-US" sz="8800" b="1" dirty="0" smtClean="0"/>
              <a:t>before </a:t>
            </a:r>
            <a:br>
              <a:rPr lang="en-US" sz="8800" b="1" dirty="0" smtClean="0"/>
            </a:br>
            <a:r>
              <a:rPr lang="en-US" sz="8800" b="1" dirty="0" smtClean="0"/>
              <a:t>why</a:t>
            </a:r>
            <a:endParaRPr lang="en-US" sz="7200" b="1" dirty="0" smtClean="0"/>
          </a:p>
        </p:txBody>
      </p:sp>
    </p:spTree>
    <p:extLst>
      <p:ext uri="{BB962C8B-B14F-4D97-AF65-F5344CB8AC3E}">
        <p14:creationId xmlns:p14="http://schemas.microsoft.com/office/powerpoint/2010/main" val="30067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2"/>
          <a:stretch/>
        </p:blipFill>
        <p:spPr bwMode="auto">
          <a:xfrm>
            <a:off x="142875" y="4495800"/>
            <a:ext cx="7705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smtClean="0"/>
              <a:t>Language Detail:</a:t>
            </a:r>
            <a:br>
              <a:rPr lang="en-US" b="1" smtClean="0"/>
            </a:br>
            <a:r>
              <a:rPr lang="en-US" b="1" smtClean="0"/>
              <a:t>You can use define inside a function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52"/>
          <a:stretch/>
        </p:blipFill>
        <p:spPr bwMode="auto">
          <a:xfrm>
            <a:off x="-9525" y="1676400"/>
            <a:ext cx="7705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6324600" y="3124200"/>
            <a:ext cx="2743200" cy="1676400"/>
          </a:xfrm>
          <a:prstGeom prst="borderCallout1">
            <a:avLst>
              <a:gd name="adj1" fmla="val 48229"/>
              <a:gd name="adj2" fmla="val -1600"/>
              <a:gd name="adj3" fmla="val 47920"/>
              <a:gd name="adj4" fmla="val -4554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These return the same thing. </a:t>
            </a:r>
          </a:p>
          <a:p>
            <a:pPr algn="ctr" eaLnBrk="1" hangingPunct="1">
              <a:defRPr/>
            </a:pPr>
            <a:r>
              <a:rPr lang="en-US" sz="2400" dirty="0"/>
              <a:t>You can also define functions</a:t>
            </a:r>
          </a:p>
        </p:txBody>
      </p:sp>
    </p:spTree>
    <p:extLst>
      <p:ext uri="{BB962C8B-B14F-4D97-AF65-F5344CB8AC3E}">
        <p14:creationId xmlns:p14="http://schemas.microsoft.com/office/powerpoint/2010/main" val="37938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0" y="3548063"/>
            <a:ext cx="3733800" cy="5238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(+ 40 2)       )</a:t>
            </a:r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-38100" y="381000"/>
            <a:ext cx="9220200" cy="1143000"/>
          </a:xfrm>
        </p:spPr>
        <p:txBody>
          <a:bodyPr/>
          <a:lstStyle/>
          <a:p>
            <a:r>
              <a:rPr lang="en-US" b="1" smtClean="0"/>
              <a:t>Example: Function output is a function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981200"/>
            <a:ext cx="8382000" cy="48768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</a:t>
            </a:r>
            <a:r>
              <a:rPr lang="en-US" sz="2800" b="1" dirty="0" smtClean="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(define (adder-function y) (+ </a:t>
            </a:r>
            <a:r>
              <a:rPr lang="en-US" sz="2800" b="1" dirty="0" smtClean="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y))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&gt;(make-adder 3)</a:t>
            </a: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#&lt;</a:t>
            </a:r>
            <a:r>
              <a:rPr lang="en-US" sz="2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procedure:adder-function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(make-adder 3)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4</a:t>
            </a:r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FontTx/>
              <a:buNone/>
            </a:pP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0" y="3548063"/>
            <a:ext cx="3733800" cy="5238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adder-function 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325" y="3416300"/>
            <a:ext cx="18288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Line Callout 1 21"/>
          <p:cNvSpPr/>
          <p:nvPr/>
        </p:nvSpPr>
        <p:spPr>
          <a:xfrm>
            <a:off x="1752600" y="6246813"/>
            <a:ext cx="6537325" cy="357187"/>
          </a:xfrm>
          <a:prstGeom prst="borderCallout1">
            <a:avLst>
              <a:gd name="adj1" fmla="val 11306"/>
              <a:gd name="adj2" fmla="val 543"/>
              <a:gd name="adj3" fmla="val -47337"/>
              <a:gd name="adj4" fmla="val -5838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What is x? 	a) 3		b)4		c)??</a:t>
            </a:r>
          </a:p>
        </p:txBody>
      </p:sp>
    </p:spTree>
    <p:extLst>
      <p:ext uri="{BB962C8B-B14F-4D97-AF65-F5344CB8AC3E}">
        <p14:creationId xmlns:p14="http://schemas.microsoft.com/office/powerpoint/2010/main" val="10091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make-adder</a:t>
            </a:r>
            <a:r>
              <a:rPr lang="en-US" dirty="0" smtClean="0"/>
              <a:t> with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</a:t>
            </a:r>
            <a:r>
              <a:rPr lang="en-US" b="1" dirty="0" smtClean="0">
                <a:solidFill>
                  <a:srgbClr val="090B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52400" y="1981200"/>
            <a:ext cx="8382000" cy="48768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x)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(define (adder-function y) (+ x y))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adder-function)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s-E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(make-adder x)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s-E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(lambda (y) (+ x y)))</a:t>
            </a: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>
          <a:xfrm>
            <a:off x="-38100" y="381000"/>
            <a:ext cx="9220200" cy="1143000"/>
          </a:xfrm>
        </p:spPr>
        <p:txBody>
          <a:bodyPr/>
          <a:lstStyle/>
          <a:p>
            <a:r>
              <a:rPr lang="en-US" smtClean="0"/>
              <a:t>Function output is a function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325" y="3416300"/>
            <a:ext cx="18288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090BF3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413" name="Group 49"/>
          <p:cNvGrpSpPr>
            <a:grpSpLocks/>
          </p:cNvGrpSpPr>
          <p:nvPr/>
        </p:nvGrpSpPr>
        <p:grpSpPr bwMode="auto">
          <a:xfrm>
            <a:off x="8556625" y="6300788"/>
            <a:ext cx="355600" cy="381000"/>
            <a:chOff x="2928" y="1051"/>
            <a:chExt cx="840" cy="957"/>
          </a:xfrm>
        </p:grpSpPr>
        <p:sp>
          <p:nvSpPr>
            <p:cNvPr id="17417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7 w 1048"/>
                <a:gd name="T1" fmla="*/ 21 h 250"/>
                <a:gd name="T2" fmla="*/ 12 w 1048"/>
                <a:gd name="T3" fmla="*/ 83 h 250"/>
                <a:gd name="T4" fmla="*/ 12 w 1048"/>
                <a:gd name="T5" fmla="*/ 111 h 250"/>
                <a:gd name="T6" fmla="*/ 13 w 1048"/>
                <a:gd name="T7" fmla="*/ 125 h 250"/>
                <a:gd name="T8" fmla="*/ 13 w 1048"/>
                <a:gd name="T9" fmla="*/ 162 h 250"/>
                <a:gd name="T10" fmla="*/ 9 w 1048"/>
                <a:gd name="T11" fmla="*/ 231 h 250"/>
                <a:gd name="T12" fmla="*/ 2 w 1048"/>
                <a:gd name="T13" fmla="*/ 211 h 250"/>
                <a:gd name="T14" fmla="*/ 0 w 1048"/>
                <a:gd name="T15" fmla="*/ 190 h 250"/>
                <a:gd name="T16" fmla="*/ 2 w 1048"/>
                <a:gd name="T17" fmla="*/ 156 h 250"/>
                <a:gd name="T18" fmla="*/ 2 w 1048"/>
                <a:gd name="T19" fmla="*/ 125 h 250"/>
                <a:gd name="T20" fmla="*/ 2 w 1048"/>
                <a:gd name="T21" fmla="*/ 76 h 250"/>
                <a:gd name="T22" fmla="*/ 4 w 1048"/>
                <a:gd name="T23" fmla="*/ 55 h 250"/>
                <a:gd name="T24" fmla="*/ 4 w 1048"/>
                <a:gd name="T25" fmla="*/ 28 h 250"/>
                <a:gd name="T26" fmla="*/ 5 w 1048"/>
                <a:gd name="T27" fmla="*/ 14 h 250"/>
                <a:gd name="T28" fmla="*/ 6 w 1048"/>
                <a:gd name="T29" fmla="*/ 28 h 250"/>
                <a:gd name="T30" fmla="*/ 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19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0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1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2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3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4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5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7426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4" name="Text Box 54"/>
          <p:cNvSpPr txBox="1">
            <a:spLocks noChangeArrowheads="1"/>
          </p:cNvSpPr>
          <p:nvPr/>
        </p:nvSpPr>
        <p:spPr bwMode="auto">
          <a:xfrm>
            <a:off x="7832725" y="6238875"/>
            <a:ext cx="8969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Beautiful!</a:t>
            </a:r>
          </a:p>
        </p:txBody>
      </p:sp>
      <p:sp>
        <p:nvSpPr>
          <p:cNvPr id="23" name="Line Callout 1 22"/>
          <p:cNvSpPr/>
          <p:nvPr/>
        </p:nvSpPr>
        <p:spPr>
          <a:xfrm>
            <a:off x="5741988" y="1524000"/>
            <a:ext cx="3124200" cy="1143000"/>
          </a:xfrm>
          <a:prstGeom prst="borderCallout1">
            <a:avLst>
              <a:gd name="adj1" fmla="val 11306"/>
              <a:gd name="adj2" fmla="val 543"/>
              <a:gd name="adj3" fmla="val 67289"/>
              <a:gd name="adj4" fmla="val -2086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dirty="0"/>
              <a:t>From earlier slide</a:t>
            </a:r>
          </a:p>
        </p:txBody>
      </p:sp>
      <p:sp>
        <p:nvSpPr>
          <p:cNvPr id="21" name="Line Callout 1 20"/>
          <p:cNvSpPr/>
          <p:nvPr/>
        </p:nvSpPr>
        <p:spPr>
          <a:xfrm>
            <a:off x="4719638" y="3440113"/>
            <a:ext cx="2044700" cy="1943100"/>
          </a:xfrm>
          <a:prstGeom prst="borderCallout1">
            <a:avLst>
              <a:gd name="adj1" fmla="val 11306"/>
              <a:gd name="adj2" fmla="val 543"/>
              <a:gd name="adj3" fmla="val 67289"/>
              <a:gd name="adj4" fmla="val -2086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This is equivalent!</a:t>
            </a:r>
          </a:p>
          <a:p>
            <a:pPr algn="ctr" eaLnBrk="1" hangingPunct="1">
              <a:defRPr/>
            </a:pPr>
            <a:r>
              <a:rPr lang="en-US" sz="2400" dirty="0"/>
              <a:t>(Lambda makes things more concise.)</a:t>
            </a:r>
          </a:p>
        </p:txBody>
      </p:sp>
    </p:spTree>
    <p:extLst>
      <p:ext uri="{BB962C8B-B14F-4D97-AF65-F5344CB8AC3E}">
        <p14:creationId xmlns:p14="http://schemas.microsoft.com/office/powerpoint/2010/main" val="123593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"/>
            <a:ext cx="9144000" cy="6781800"/>
          </a:xfrm>
        </p:spPr>
        <p:txBody>
          <a:bodyPr lIns="63360" tIns="25560" rIns="63360" bIns="25560"/>
          <a:lstStyle/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(define (cat y)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   (lambda (x) (+ x 1)))</a:t>
            </a:r>
            <a:endParaRPr lang="en-US" sz="3400" i="1" smtClean="0">
              <a:latin typeface="Courier New" panose="02070309020205020404" pitchFamily="49" charset="0"/>
            </a:endParaRP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(define dog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>
                <a:latin typeface="Courier New" panose="02070309020205020404" pitchFamily="49" charset="0"/>
              </a:rPr>
              <a:t>   (lambda (x) (+ x 1)))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endParaRPr lang="en-US" sz="3400" smtClean="0">
              <a:latin typeface="Courier New" panose="02070309020205020404" pitchFamily="49" charset="0"/>
            </a:endParaRP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smtClean="0"/>
              <a:t>Which of these gives the answer 2?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  (cat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II ((cat 1)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III(dog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r>
              <a:rPr lang="en-US" sz="3400" b="1" smtClean="0">
                <a:latin typeface="Courier New" panose="02070309020205020404" pitchFamily="49" charset="0"/>
              </a:rPr>
              <a:t>IV ((dog 1) 1)</a:t>
            </a: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endParaRPr lang="en-US" sz="3400" smtClean="0">
              <a:latin typeface="Courier New" panose="02070309020205020404" pitchFamily="49" charset="0"/>
            </a:endParaRPr>
          </a:p>
          <a:p>
            <a:pPr marL="285750" indent="-190500" eaLnBrk="1" hangingPunct="1">
              <a:buFont typeface="Wingdings" panose="05000000000000000000" pitchFamily="2" charset="2"/>
              <a:buNone/>
            </a:pPr>
            <a:endParaRPr lang="en-US" sz="3400" smtClean="0">
              <a:latin typeface="Courier New" panose="02070309020205020404" pitchFamily="49" charset="0"/>
            </a:endParaRPr>
          </a:p>
        </p:txBody>
      </p:sp>
      <p:sp>
        <p:nvSpPr>
          <p:cNvPr id="18435" name="Content Placeholder 2"/>
          <p:cNvSpPr txBox="1">
            <a:spLocks/>
          </p:cNvSpPr>
          <p:nvPr/>
        </p:nvSpPr>
        <p:spPr bwMode="auto">
          <a:xfrm>
            <a:off x="6248400" y="3940175"/>
            <a:ext cx="2743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A)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III</a:t>
            </a:r>
            <a:endParaRPr lang="en-US" sz="2800">
              <a:solidFill>
                <a:srgbClr val="000000"/>
              </a:solidFill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B)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IV</a:t>
            </a:r>
            <a:endParaRPr lang="en-US" sz="2800">
              <a:solidFill>
                <a:srgbClr val="000000"/>
              </a:solidFill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C)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IV</a:t>
            </a:r>
            <a:endParaRPr lang="en-US" sz="2800">
              <a:solidFill>
                <a:srgbClr val="000000"/>
              </a:solidFill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D) 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</a:t>
            </a: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&amp;</a:t>
            </a:r>
            <a:r>
              <a:rPr lang="en-US" sz="2800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III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>
                <a:solidFill>
                  <a:srgbClr val="000000"/>
                </a:solidFill>
                <a:ea typeface="MS PGothic" panose="020B0600070205080204" pitchFamily="34" charset="-128"/>
                <a:cs typeface="Courier New" panose="02070309020205020404" pitchFamily="49" charset="0"/>
              </a:rPr>
              <a:t>E) Not sure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8800" b="1" smtClean="0"/>
              <a:t>All you need is Love </a:t>
            </a:r>
            <a:br>
              <a:rPr lang="en-US" sz="8800" b="1" smtClean="0"/>
            </a:br>
            <a:r>
              <a:rPr lang="en-US" sz="8800" b="1" smtClean="0"/>
              <a:t>Lambda</a:t>
            </a:r>
            <a:br>
              <a:rPr lang="en-US" sz="8800" b="1" smtClean="0"/>
            </a:br>
            <a:r>
              <a:rPr lang="en-US" sz="2400" b="1" smtClean="0"/>
              <a:t>(you don’t need </a:t>
            </a:r>
            <a:r>
              <a:rPr lang="en-US" sz="24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cons</a:t>
            </a:r>
            <a:r>
              <a:rPr lang="en-US" sz="2400" b="1" smtClean="0"/>
              <a:t> – you can write it with </a:t>
            </a:r>
            <a:r>
              <a:rPr lang="en-US" sz="24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400" b="1" smtClean="0"/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0" y="2362200"/>
            <a:ext cx="2286000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505200" y="2362200"/>
            <a:ext cx="2286000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 going to write our own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6677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86075"/>
            <a:ext cx="2819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683000"/>
            <a:ext cx="56769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4562475" y="4191000"/>
            <a:ext cx="3962400" cy="2286000"/>
          </a:xfrm>
          <a:prstGeom prst="borderCallout1">
            <a:avLst>
              <a:gd name="adj1" fmla="val 11306"/>
              <a:gd name="adj2" fmla="val -773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dirty="0"/>
              <a:t>What type of thing is </a:t>
            </a:r>
            <a:r>
              <a:rPr lang="en-US" sz="2400" dirty="0" err="1" smtClean="0"/>
              <a:t>listB</a:t>
            </a:r>
            <a:r>
              <a:rPr lang="en-US" sz="2400" dirty="0" smtClean="0"/>
              <a:t>? </a:t>
            </a:r>
            <a:endParaRPr lang="en-US" sz="2400" dirty="0"/>
          </a:p>
          <a:p>
            <a:pPr marL="457200" indent="-457200" eaLnBrk="1" hangingPunct="1">
              <a:buAutoNum type="alphaLcParenR"/>
              <a:defRPr/>
            </a:pPr>
            <a:r>
              <a:rPr lang="en-US" sz="2400" dirty="0" smtClean="0"/>
              <a:t>"</a:t>
            </a:r>
            <a:r>
              <a:rPr lang="en-US" sz="2400" dirty="0"/>
              <a:t>string"   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b</a:t>
            </a:r>
            <a:r>
              <a:rPr lang="en-US" sz="2400" dirty="0"/>
              <a:t>) function</a:t>
            </a:r>
          </a:p>
          <a:p>
            <a:pPr eaLnBrk="1" hangingPunct="1">
              <a:defRPr/>
            </a:pPr>
            <a:r>
              <a:rPr lang="en-US" sz="2400" dirty="0"/>
              <a:t>c) Number  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d</a:t>
            </a:r>
            <a:r>
              <a:rPr lang="en-US" sz="2400" dirty="0"/>
              <a:t>) ???</a:t>
            </a:r>
          </a:p>
        </p:txBody>
      </p:sp>
    </p:spTree>
    <p:extLst>
      <p:ext uri="{BB962C8B-B14F-4D97-AF65-F5344CB8AC3E}">
        <p14:creationId xmlns:p14="http://schemas.microsoft.com/office/powerpoint/2010/main" val="35304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33410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cons</a:t>
            </a:r>
            <a:r>
              <a:rPr lang="en-US" smtClean="0"/>
              <a:t> written </a:t>
            </a:r>
            <a:br>
              <a:rPr lang="en-US" smtClean="0"/>
            </a:br>
            <a:r>
              <a:rPr lang="en-US" smtClean="0"/>
              <a:t>with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mtClean="0"/>
              <a:t> &amp; with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define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3276600" y="4648199"/>
            <a:ext cx="5553075" cy="2001253"/>
          </a:xfrm>
          <a:prstGeom prst="borderCallout1">
            <a:avLst>
              <a:gd name="adj1" fmla="val 11306"/>
              <a:gd name="adj2" fmla="val -773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dirty="0"/>
              <a:t>What type of </a:t>
            </a:r>
            <a:r>
              <a:rPr lang="en-US" sz="2400" dirty="0" smtClean="0"/>
              <a:t>thing does </a:t>
            </a: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cons-L </a:t>
            </a:r>
            <a:r>
              <a:rPr lang="en-US" sz="2400" dirty="0" smtClean="0"/>
              <a:t>return?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 smtClean="0"/>
              <a:t>a) "string</a:t>
            </a:r>
            <a:r>
              <a:rPr lang="en-US" sz="2400" dirty="0"/>
              <a:t>"   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b</a:t>
            </a:r>
            <a:r>
              <a:rPr lang="en-US" sz="2400" dirty="0"/>
              <a:t>) function</a:t>
            </a:r>
          </a:p>
          <a:p>
            <a:pPr eaLnBrk="1" hangingPunct="1">
              <a:defRPr/>
            </a:pPr>
            <a:r>
              <a:rPr lang="en-US" sz="2400" dirty="0"/>
              <a:t>c) Number  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d</a:t>
            </a:r>
            <a:r>
              <a:rPr lang="en-US" sz="2400" dirty="0"/>
              <a:t>) ???</a:t>
            </a:r>
          </a:p>
        </p:txBody>
      </p:sp>
    </p:spTree>
    <p:extLst>
      <p:ext uri="{BB962C8B-B14F-4D97-AF65-F5344CB8AC3E}">
        <p14:creationId xmlns:p14="http://schemas.microsoft.com/office/powerpoint/2010/main" val="32760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14338" y="-228600"/>
            <a:ext cx="8229600" cy="1143000"/>
          </a:xfrm>
        </p:spPr>
        <p:txBody>
          <a:bodyPr/>
          <a:lstStyle/>
          <a:p>
            <a:r>
              <a:rPr lang="en-US" smtClean="0"/>
              <a:t>Normal (built-in)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cons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4810125"/>
            <a:ext cx="86677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095375"/>
            <a:ext cx="48101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7658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334000"/>
            <a:ext cx="2819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6130925"/>
            <a:ext cx="56769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590800"/>
            <a:ext cx="66294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Callout 1 17"/>
          <p:cNvSpPr/>
          <p:nvPr/>
        </p:nvSpPr>
        <p:spPr>
          <a:xfrm>
            <a:off x="6270625" y="5334000"/>
            <a:ext cx="2492375" cy="1201738"/>
          </a:xfrm>
          <a:prstGeom prst="borderCallout1">
            <a:avLst>
              <a:gd name="adj1" fmla="val 11306"/>
              <a:gd name="adj2" fmla="val -773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We </a:t>
            </a:r>
            <a:r>
              <a:rPr lang="en-US" sz="2400" i="1" dirty="0"/>
              <a:t>can </a:t>
            </a:r>
            <a:r>
              <a:rPr lang="en-US" sz="2400" dirty="0"/>
              <a:t>get the first and rest out – but it isn’t pretty</a:t>
            </a:r>
          </a:p>
        </p:txBody>
      </p:sp>
      <p:grpSp>
        <p:nvGrpSpPr>
          <p:cNvPr id="37899" name="Group 49"/>
          <p:cNvGrpSpPr>
            <a:grpSpLocks/>
          </p:cNvGrpSpPr>
          <p:nvPr/>
        </p:nvGrpSpPr>
        <p:grpSpPr bwMode="auto">
          <a:xfrm>
            <a:off x="8518525" y="6221413"/>
            <a:ext cx="609600" cy="585787"/>
            <a:chOff x="2928" y="1051"/>
            <a:chExt cx="840" cy="957"/>
          </a:xfrm>
        </p:grpSpPr>
        <p:sp>
          <p:nvSpPr>
            <p:cNvPr id="37901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2 w 1048"/>
                <a:gd name="T3" fmla="*/ 83 h 250"/>
                <a:gd name="T4" fmla="*/ 2 w 1048"/>
                <a:gd name="T5" fmla="*/ 111 h 250"/>
                <a:gd name="T6" fmla="*/ 2 w 1048"/>
                <a:gd name="T7" fmla="*/ 125 h 250"/>
                <a:gd name="T8" fmla="*/ 2 w 1048"/>
                <a:gd name="T9" fmla="*/ 154 h 250"/>
                <a:gd name="T10" fmla="*/ 2 w 1048"/>
                <a:gd name="T11" fmla="*/ 223 h 250"/>
                <a:gd name="T12" fmla="*/ 2 w 1048"/>
                <a:gd name="T13" fmla="*/ 203 h 250"/>
                <a:gd name="T14" fmla="*/ 0 w 1048"/>
                <a:gd name="T15" fmla="*/ 182 h 250"/>
                <a:gd name="T16" fmla="*/ 2 w 1048"/>
                <a:gd name="T17" fmla="*/ 148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2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3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4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5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6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7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8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09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7910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-152400" y="2438400"/>
            <a:ext cx="243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/>
              <a:t>Our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>
                <a:latin typeface="Courier New" panose="02070309020205020404" pitchFamily="49" charset="0"/>
                <a:cs typeface="Courier New" panose="02070309020205020404" pitchFamily="49" charset="0"/>
              </a:rPr>
              <a:t>Cons-L</a:t>
            </a:r>
          </a:p>
        </p:txBody>
      </p:sp>
    </p:spTree>
    <p:extLst>
      <p:ext uri="{BB962C8B-B14F-4D97-AF65-F5344CB8AC3E}">
        <p14:creationId xmlns:p14="http://schemas.microsoft.com/office/powerpoint/2010/main" val="40260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152400"/>
            <a:ext cx="8912225" cy="1143000"/>
          </a:xfrm>
        </p:spPr>
        <p:txBody>
          <a:bodyPr/>
          <a:lstStyle/>
          <a:p>
            <a:r>
              <a:rPr lang="en-US" smtClean="0"/>
              <a:t>Write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first</a:t>
            </a:r>
            <a:r>
              <a:rPr lang="en-US" smtClean="0"/>
              <a:t> and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rest</a:t>
            </a:r>
            <a:r>
              <a:rPr lang="en-US" smtClean="0"/>
              <a:t> for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cons-L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9"/>
          <a:stretch>
            <a:fillRect/>
          </a:stretch>
        </p:blipFill>
        <p:spPr bwMode="auto">
          <a:xfrm>
            <a:off x="166688" y="5653088"/>
            <a:ext cx="27336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495675"/>
            <a:ext cx="86677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1 8"/>
          <p:cNvSpPr/>
          <p:nvPr/>
        </p:nvSpPr>
        <p:spPr>
          <a:xfrm>
            <a:off x="5965825" y="3962400"/>
            <a:ext cx="3101975" cy="1371600"/>
          </a:xfrm>
          <a:prstGeom prst="borderCallout1">
            <a:avLst>
              <a:gd name="adj1" fmla="val 11306"/>
              <a:gd name="adj2" fmla="val -773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dirty="0"/>
              <a:t>What type of thing is L? </a:t>
            </a:r>
          </a:p>
          <a:p>
            <a:pPr eaLnBrk="1" hangingPunct="1">
              <a:defRPr/>
            </a:pPr>
            <a:r>
              <a:rPr lang="en-US" sz="2400" dirty="0"/>
              <a:t>a) "string"   b) function</a:t>
            </a:r>
          </a:p>
          <a:p>
            <a:pPr eaLnBrk="1" hangingPunct="1">
              <a:defRPr/>
            </a:pPr>
            <a:r>
              <a:rPr lang="en-US" sz="2400" dirty="0"/>
              <a:t>c) Number  d) ???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8275"/>
            <a:ext cx="66294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1"/>
          <a:stretch>
            <a:fillRect/>
          </a:stretch>
        </p:blipFill>
        <p:spPr bwMode="auto">
          <a:xfrm>
            <a:off x="4429125" y="5580063"/>
            <a:ext cx="27336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962400"/>
            <a:ext cx="5305425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776520" y="1318320"/>
              <a:ext cx="6805080" cy="5223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8960" y="1311840"/>
                <a:ext cx="6826320" cy="523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Old News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We can store procedures in variables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0"/>
            <a:ext cx="2895600" cy="1133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43200"/>
            <a:ext cx="33337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Demo (lambda intro)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87500"/>
            <a:ext cx="7505700" cy="81915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4235450" y="2286000"/>
            <a:ext cx="4572000" cy="1996281"/>
          </a:xfrm>
          <a:prstGeom prst="borderCallout1">
            <a:avLst>
              <a:gd name="adj1" fmla="val 20410"/>
              <a:gd name="adj2" fmla="val 724"/>
              <a:gd name="adj3" fmla="val -16251"/>
              <a:gd name="adj4" fmla="val -35573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/>
              <a:t>Instead of defining the function before calling map, </a:t>
            </a:r>
          </a:p>
          <a:p>
            <a:pPr algn="ctr" eaLnBrk="1" hangingPunct="1">
              <a:defRPr/>
            </a:pPr>
            <a:r>
              <a:rPr lang="en-US" sz="2800" dirty="0" smtClean="0"/>
              <a:t>I can make an anonymous function using lambda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5638800"/>
            <a:ext cx="8903970" cy="9144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" y="2971800"/>
            <a:ext cx="3276600" cy="1828800"/>
          </a:xfrm>
          <a:prstGeom prst="wedgeRoundRectCallout">
            <a:avLst>
              <a:gd name="adj1" fmla="val -52228"/>
              <a:gd name="adj2" fmla="val 75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Do I want to define a function? Nah – I’ll just use 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094840" y="5416560"/>
              <a:ext cx="4346280" cy="540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680" y="5408280"/>
                <a:ext cx="4370760" cy="56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6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68275" y="152400"/>
            <a:ext cx="8823325" cy="1143000"/>
          </a:xfrm>
        </p:spPr>
        <p:txBody>
          <a:bodyPr/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replace-root</a:t>
            </a:r>
            <a:r>
              <a:rPr lang="en-US" b="1" dirty="0" smtClean="0"/>
              <a:t> solution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3505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make-BST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key left right)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(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list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key left right))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(make-empty-BST)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'())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(leaf? tree)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(and (null? (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leftTree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tree))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(null? (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rightTree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tree)))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81600" y="1493838"/>
            <a:ext cx="3962400" cy="30781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(define (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key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tree)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(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first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tree))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(define 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leftTree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tree)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(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second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tree)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(define 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rightTree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tree)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(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third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tree))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437" name="Content Placeholder 2"/>
          <p:cNvSpPr txBox="1">
            <a:spLocks/>
          </p:cNvSpPr>
          <p:nvPr/>
        </p:nvSpPr>
        <p:spPr bwMode="auto">
          <a:xfrm>
            <a:off x="0" y="4846638"/>
            <a:ext cx="9144000" cy="2011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(define (replace-root new-root BT)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(make-BST    new-root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			(leftTree  BT)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			(rightTree BT)))</a:t>
            </a:r>
          </a:p>
        </p:txBody>
      </p:sp>
    </p:spTree>
    <p:extLst>
      <p:ext uri="{BB962C8B-B14F-4D97-AF65-F5344CB8AC3E}">
        <p14:creationId xmlns:p14="http://schemas.microsoft.com/office/powerpoint/2010/main" val="14012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843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834"/>
            <a:ext cx="9144000" cy="61841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b="1" dirty="0" smtClean="0"/>
              <a:t>Modify this code to use the interface!</a:t>
            </a:r>
          </a:p>
        </p:txBody>
      </p:sp>
    </p:spTree>
    <p:extLst>
      <p:ext uri="{BB962C8B-B14F-4D97-AF65-F5344CB8AC3E}">
        <p14:creationId xmlns:p14="http://schemas.microsoft.com/office/powerpoint/2010/main" val="17243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13800" b="1" smtClean="0"/>
              <a:t>BONUS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9"/>
          <p:cNvGrpSpPr>
            <a:grpSpLocks/>
          </p:cNvGrpSpPr>
          <p:nvPr/>
        </p:nvGrpSpPr>
        <p:grpSpPr bwMode="auto">
          <a:xfrm>
            <a:off x="8534400" y="6324600"/>
            <a:ext cx="355600" cy="381000"/>
            <a:chOff x="2928" y="1051"/>
            <a:chExt cx="840" cy="957"/>
          </a:xfrm>
        </p:grpSpPr>
        <p:sp>
          <p:nvSpPr>
            <p:cNvPr id="17431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3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4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5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6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7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8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9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40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1" name="Rectangle 38"/>
          <p:cNvSpPr>
            <a:spLocks noChangeArrowheads="1"/>
          </p:cNvSpPr>
          <p:nvPr/>
        </p:nvSpPr>
        <p:spPr bwMode="auto">
          <a:xfrm>
            <a:off x="298450" y="239713"/>
            <a:ext cx="568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i="1"/>
              <a:t>Use it</a:t>
            </a:r>
            <a:r>
              <a:rPr lang="en-US" sz="3200"/>
              <a:t> or lose it</a:t>
            </a:r>
          </a:p>
        </p:txBody>
      </p:sp>
      <p:sp>
        <p:nvSpPr>
          <p:cNvPr id="17412" name="Text Box 61"/>
          <p:cNvSpPr txBox="1">
            <a:spLocks noChangeArrowheads="1"/>
          </p:cNvSpPr>
          <p:nvPr/>
        </p:nvSpPr>
        <p:spPr bwMode="auto">
          <a:xfrm>
            <a:off x="228600" y="1019175"/>
            <a:ext cx="3422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100" b="1">
                <a:latin typeface="Courier New" panose="02070309020205020404" pitchFamily="49" charset="0"/>
                <a:ea typeface="MS PGothic" panose="020B0600070205080204" pitchFamily="34" charset="-128"/>
              </a:rPr>
              <a:t>(define (sublists L)</a:t>
            </a:r>
          </a:p>
        </p:txBody>
      </p:sp>
      <p:sp>
        <p:nvSpPr>
          <p:cNvPr id="17413" name="Text Box 63"/>
          <p:cNvSpPr txBox="1">
            <a:spLocks noChangeArrowheads="1"/>
          </p:cNvSpPr>
          <p:nvPr/>
        </p:nvSpPr>
        <p:spPr bwMode="auto">
          <a:xfrm>
            <a:off x="8001000" y="430213"/>
            <a:ext cx="914400" cy="1169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returns ALL sublists of elements in 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</a:t>
            </a:r>
          </a:p>
        </p:txBody>
      </p:sp>
      <p:sp>
        <p:nvSpPr>
          <p:cNvPr id="17414" name="Text Box 54"/>
          <p:cNvSpPr txBox="1">
            <a:spLocks noChangeArrowheads="1"/>
          </p:cNvSpPr>
          <p:nvPr/>
        </p:nvSpPr>
        <p:spPr bwMode="auto">
          <a:xfrm>
            <a:off x="7620000" y="609600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 b="1">
                <a:solidFill>
                  <a:srgbClr val="008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 think I </a:t>
            </a:r>
            <a:r>
              <a:rPr lang="en-US" sz="1000" b="1" i="1">
                <a:solidFill>
                  <a:srgbClr val="008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lost it!</a:t>
            </a:r>
            <a:endParaRPr lang="en-US" sz="1000" b="1">
              <a:solidFill>
                <a:srgbClr val="008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7415" name="Rectangle 28"/>
          <p:cNvSpPr>
            <a:spLocks noChangeArrowheads="1"/>
          </p:cNvSpPr>
          <p:nvPr/>
        </p:nvSpPr>
        <p:spPr bwMode="auto">
          <a:xfrm>
            <a:off x="4054475" y="304800"/>
            <a:ext cx="1444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))</a:t>
            </a:r>
            <a:endParaRPr lang="en-US" sz="1500"/>
          </a:p>
        </p:txBody>
      </p:sp>
      <p:sp>
        <p:nvSpPr>
          <p:cNvPr id="17416" name="Rectangle 29"/>
          <p:cNvSpPr>
            <a:spLocks noChangeArrowheads="1"/>
          </p:cNvSpPr>
          <p:nvPr/>
        </p:nvSpPr>
        <p:spPr bwMode="auto">
          <a:xfrm>
            <a:off x="5868988" y="311150"/>
            <a:ext cx="2022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b )   ( a )   ( a  b ))</a:t>
            </a:r>
            <a:endParaRPr lang="en-US" sz="1500"/>
          </a:p>
        </p:txBody>
      </p:sp>
      <p:sp>
        <p:nvSpPr>
          <p:cNvPr id="17417" name="Rectangle 30"/>
          <p:cNvSpPr>
            <a:spLocks noChangeArrowheads="1"/>
          </p:cNvSpPr>
          <p:nvPr/>
        </p:nvSpPr>
        <p:spPr bwMode="auto">
          <a:xfrm>
            <a:off x="5900738" y="681038"/>
            <a:ext cx="1909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/>
              <a:t>the order of these sublists in these overall outputs does not matter... </a:t>
            </a:r>
          </a:p>
        </p:txBody>
      </p:sp>
      <p:sp>
        <p:nvSpPr>
          <p:cNvPr id="17418" name="Text Box 63"/>
          <p:cNvSpPr txBox="1">
            <a:spLocks noChangeArrowheads="1"/>
          </p:cNvSpPr>
          <p:nvPr/>
        </p:nvSpPr>
        <p:spPr bwMode="auto">
          <a:xfrm>
            <a:off x="4724400" y="5310188"/>
            <a:ext cx="4094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This should return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ea typeface="MS PGothic" panose="020B0600070205080204" pitchFamily="34" charset="-128"/>
              </a:rPr>
              <a:t> if it's possible to make change for Total using coins in CoinList; otherwise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</a:rPr>
              <a:t>#f</a:t>
            </a:r>
            <a:endParaRPr lang="en-US" sz="1400">
              <a:ea typeface="MS PGothic" panose="020B0600070205080204" pitchFamily="34" charset="-128"/>
            </a:endParaRPr>
          </a:p>
        </p:txBody>
      </p:sp>
      <p:cxnSp>
        <p:nvCxnSpPr>
          <p:cNvPr id="17419" name="Straight Arrow Connector 40"/>
          <p:cNvCxnSpPr>
            <a:cxnSpLocks noChangeShapeType="1"/>
            <a:stCxn id="17415" idx="3"/>
            <a:endCxn id="17416" idx="1"/>
          </p:cNvCxnSpPr>
          <p:nvPr/>
        </p:nvCxnSpPr>
        <p:spPr bwMode="auto">
          <a:xfrm>
            <a:off x="5499100" y="466725"/>
            <a:ext cx="369888" cy="6350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0" name="Ink 4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06688" y="2292350"/>
            <a:ext cx="7937" cy="15875"/>
          </a:xfrm>
          <a:custGeom>
            <a:avLst/>
            <a:gdLst>
              <a:gd name="T0" fmla="*/ 0 w 22"/>
              <a:gd name="T1" fmla="*/ 0 h 42"/>
              <a:gd name="T2" fmla="*/ 2147483647 w 22"/>
              <a:gd name="T3" fmla="*/ 2147483647 h 42"/>
              <a:gd name="T4" fmla="*/ 0 60000 65536"/>
              <a:gd name="T5" fmla="*/ 0 60000 65536"/>
              <a:gd name="T6" fmla="*/ 0 w 22"/>
              <a:gd name="T7" fmla="*/ 0 h 42"/>
              <a:gd name="T8" fmla="*/ 22 w 22"/>
              <a:gd name="T9" fmla="*/ 42 h 4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" h="42" extrusionOk="0">
                <a:moveTo>
                  <a:pt x="0" y="0"/>
                </a:moveTo>
                <a:cubicBezTo>
                  <a:pt x="2" y="23"/>
                  <a:pt x="5" y="31"/>
                  <a:pt x="21" y="4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Rectangle 28"/>
          <p:cNvSpPr>
            <a:spLocks noChangeArrowheads="1"/>
          </p:cNvSpPr>
          <p:nvPr/>
        </p:nvSpPr>
        <p:spPr bwMode="auto">
          <a:xfrm>
            <a:off x="4038600" y="1279525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c ))</a:t>
            </a:r>
            <a:endParaRPr lang="en-US" sz="1500"/>
          </a:p>
        </p:txBody>
      </p:sp>
      <p:sp>
        <p:nvSpPr>
          <p:cNvPr id="17422" name="Rectangle 29"/>
          <p:cNvSpPr>
            <a:spLocks noChangeArrowheads="1"/>
          </p:cNvSpPr>
          <p:nvPr/>
        </p:nvSpPr>
        <p:spPr bwMode="auto">
          <a:xfrm>
            <a:off x="5980113" y="1108075"/>
            <a:ext cx="18986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c )   ( b )   ( b  c )</a:t>
            </a:r>
          </a:p>
          <a:p>
            <a:pPr eaLnBrk="1" hangingPunct="1"/>
            <a:r>
              <a:rPr lang="en-US" sz="1500">
                <a:solidFill>
                  <a:srgbClr val="090BF3"/>
                </a:solidFill>
              </a:rPr>
              <a:t>(a)  (a c)  (a b)  (a b c))</a:t>
            </a:r>
            <a:endParaRPr lang="en-US" sz="1500"/>
          </a:p>
        </p:txBody>
      </p:sp>
      <p:cxnSp>
        <p:nvCxnSpPr>
          <p:cNvPr id="17423" name="Straight Arrow Connector 40"/>
          <p:cNvCxnSpPr>
            <a:cxnSpLocks noChangeShapeType="1"/>
            <a:stCxn id="17421" idx="3"/>
            <a:endCxn id="17422" idx="1"/>
          </p:cNvCxnSpPr>
          <p:nvPr/>
        </p:nvCxnSpPr>
        <p:spPr bwMode="auto">
          <a:xfrm>
            <a:off x="5613400" y="1441450"/>
            <a:ext cx="366713" cy="1588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4" name="Straight Connector 42"/>
          <p:cNvCxnSpPr>
            <a:cxnSpLocks noChangeShapeType="1"/>
          </p:cNvCxnSpPr>
          <p:nvPr/>
        </p:nvCxnSpPr>
        <p:spPr bwMode="auto">
          <a:xfrm>
            <a:off x="304800" y="5164138"/>
            <a:ext cx="7402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5" name="Rectangle 41"/>
          <p:cNvSpPr>
            <a:spLocks noChangeArrowheads="1"/>
          </p:cNvSpPr>
          <p:nvPr/>
        </p:nvSpPr>
        <p:spPr bwMode="auto">
          <a:xfrm>
            <a:off x="7696200" y="4876800"/>
            <a:ext cx="12128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on the HW</a:t>
            </a:r>
          </a:p>
        </p:txBody>
      </p:sp>
      <p:sp>
        <p:nvSpPr>
          <p:cNvPr id="17426" name="Rectangle 43"/>
          <p:cNvSpPr>
            <a:spLocks noChangeArrowheads="1"/>
          </p:cNvSpPr>
          <p:nvPr/>
        </p:nvSpPr>
        <p:spPr bwMode="auto">
          <a:xfrm>
            <a:off x="304800" y="2143125"/>
            <a:ext cx="71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Base Case!</a:t>
            </a:r>
          </a:p>
        </p:txBody>
      </p:sp>
      <p:sp>
        <p:nvSpPr>
          <p:cNvPr id="17427" name="Rectangle 44"/>
          <p:cNvSpPr>
            <a:spLocks noChangeArrowheads="1"/>
          </p:cNvSpPr>
          <p:nvPr/>
        </p:nvSpPr>
        <p:spPr bwMode="auto">
          <a:xfrm>
            <a:off x="228600" y="3200400"/>
            <a:ext cx="925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Use-it-or-lose-it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809625" y="6021388"/>
            <a:ext cx="2895600" cy="669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(make-change  42  '(2 5 10 25 50))</a:t>
            </a:r>
          </a:p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#t       </a:t>
            </a:r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ea typeface="ＭＳ Ｐゴシック" pitchFamily="-112" charset="-128"/>
                <a:cs typeface="Calibri" pitchFamily="34" charset="0"/>
              </a:rPr>
              <a:t>;; 42 == 2 + 5 + 10 + 25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19625" y="6021388"/>
            <a:ext cx="2971800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(make-change  42  '(3 5 10 25 50))</a:t>
            </a:r>
          </a:p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#f        </a:t>
            </a:r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ea typeface="ＭＳ Ｐゴシック" pitchFamily="-112" charset="-128"/>
                <a:cs typeface="Calibri" pitchFamily="34" charset="0"/>
              </a:rPr>
              <a:t>;; here, 42 can't be made </a:t>
            </a:r>
            <a:endParaRPr lang="en-US" sz="1500" dirty="0">
              <a:solidFill>
                <a:srgbClr val="090BF3"/>
              </a:solidFill>
              <a:ea typeface="ＭＳ Ｐゴシック" pitchFamily="-112" charset="-128"/>
              <a:cs typeface="Calibri" pitchFamily="34" charset="0"/>
            </a:endParaRPr>
          </a:p>
        </p:txBody>
      </p:sp>
      <p:sp>
        <p:nvSpPr>
          <p:cNvPr id="17430" name="Rectangle 47"/>
          <p:cNvSpPr>
            <a:spLocks noChangeArrowheads="1"/>
          </p:cNvSpPr>
          <p:nvPr/>
        </p:nvSpPr>
        <p:spPr bwMode="auto">
          <a:xfrm>
            <a:off x="381000" y="5386388"/>
            <a:ext cx="419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(make-change  Total CoinList)</a:t>
            </a:r>
          </a:p>
        </p:txBody>
      </p:sp>
    </p:spTree>
    <p:extLst>
      <p:ext uri="{BB962C8B-B14F-4D97-AF65-F5344CB8AC3E}">
        <p14:creationId xmlns:p14="http://schemas.microsoft.com/office/powerpoint/2010/main" val="6435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9"/>
          <p:cNvGrpSpPr>
            <a:grpSpLocks/>
          </p:cNvGrpSpPr>
          <p:nvPr/>
        </p:nvGrpSpPr>
        <p:grpSpPr bwMode="auto">
          <a:xfrm>
            <a:off x="8534400" y="6324600"/>
            <a:ext cx="355600" cy="381000"/>
            <a:chOff x="2928" y="1051"/>
            <a:chExt cx="840" cy="957"/>
          </a:xfrm>
        </p:grpSpPr>
        <p:sp>
          <p:nvSpPr>
            <p:cNvPr id="18455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57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58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59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60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61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62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63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64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5" name="Rectangle 38"/>
          <p:cNvSpPr>
            <a:spLocks noChangeArrowheads="1"/>
          </p:cNvSpPr>
          <p:nvPr/>
        </p:nvSpPr>
        <p:spPr bwMode="auto">
          <a:xfrm>
            <a:off x="298450" y="239713"/>
            <a:ext cx="568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i="1"/>
              <a:t>Use it</a:t>
            </a:r>
            <a:r>
              <a:rPr lang="en-US" sz="3200"/>
              <a:t> or lose it</a:t>
            </a:r>
          </a:p>
        </p:txBody>
      </p:sp>
      <p:sp>
        <p:nvSpPr>
          <p:cNvPr id="18436" name="Text Box 61"/>
          <p:cNvSpPr txBox="1">
            <a:spLocks noChangeArrowheads="1"/>
          </p:cNvSpPr>
          <p:nvPr/>
        </p:nvSpPr>
        <p:spPr bwMode="auto">
          <a:xfrm>
            <a:off x="228600" y="1019175"/>
            <a:ext cx="34226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latin typeface="Courier New" panose="02070309020205020404" pitchFamily="49" charset="0"/>
                <a:ea typeface="MS PGothic" panose="020B0600070205080204" pitchFamily="34" charset="-128"/>
              </a:rPr>
              <a:t>(define (</a:t>
            </a:r>
            <a:r>
              <a:rPr lang="en-US" sz="2100" b="1" dirty="0" err="1">
                <a:latin typeface="Courier New" panose="02070309020205020404" pitchFamily="49" charset="0"/>
                <a:ea typeface="MS PGothic" panose="020B0600070205080204" pitchFamily="34" charset="-128"/>
              </a:rPr>
              <a:t>sublists</a:t>
            </a:r>
            <a:r>
              <a:rPr lang="en-US" sz="2100" b="1" dirty="0">
                <a:latin typeface="Courier New" panose="02070309020205020404" pitchFamily="49" charset="0"/>
                <a:ea typeface="MS PGothic" panose="020B0600070205080204" pitchFamily="34" charset="-128"/>
              </a:rPr>
              <a:t> L)</a:t>
            </a:r>
          </a:p>
          <a:p>
            <a:pPr eaLnBrk="1" hangingPunct="1"/>
            <a:r>
              <a:rPr lang="en-US" sz="2100" b="1" dirty="0">
                <a:latin typeface="Courier New" panose="02070309020205020404" pitchFamily="49" charset="0"/>
                <a:ea typeface="MS PGothic" panose="020B0600070205080204" pitchFamily="34" charset="-128"/>
              </a:rPr>
              <a:t>   (if (null? L)</a:t>
            </a:r>
          </a:p>
        </p:txBody>
      </p:sp>
      <p:sp>
        <p:nvSpPr>
          <p:cNvPr id="18437" name="Text Box 54"/>
          <p:cNvSpPr txBox="1">
            <a:spLocks noChangeArrowheads="1"/>
          </p:cNvSpPr>
          <p:nvPr/>
        </p:nvSpPr>
        <p:spPr bwMode="auto">
          <a:xfrm>
            <a:off x="7620000" y="609600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 b="1">
                <a:solidFill>
                  <a:srgbClr val="008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 think I </a:t>
            </a:r>
            <a:r>
              <a:rPr lang="en-US" sz="1000" b="1" i="1">
                <a:solidFill>
                  <a:srgbClr val="008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lost it!</a:t>
            </a:r>
            <a:endParaRPr lang="en-US" sz="1000" b="1">
              <a:solidFill>
                <a:srgbClr val="008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438" name="Rectangle 28"/>
          <p:cNvSpPr>
            <a:spLocks noChangeArrowheads="1"/>
          </p:cNvSpPr>
          <p:nvPr/>
        </p:nvSpPr>
        <p:spPr bwMode="auto">
          <a:xfrm>
            <a:off x="4054475" y="304800"/>
            <a:ext cx="1444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))</a:t>
            </a:r>
            <a:endParaRPr lang="en-US" sz="1500"/>
          </a:p>
        </p:txBody>
      </p:sp>
      <p:sp>
        <p:nvSpPr>
          <p:cNvPr id="18439" name="Rectangle 29"/>
          <p:cNvSpPr>
            <a:spLocks noChangeArrowheads="1"/>
          </p:cNvSpPr>
          <p:nvPr/>
        </p:nvSpPr>
        <p:spPr bwMode="auto">
          <a:xfrm>
            <a:off x="5868988" y="311150"/>
            <a:ext cx="2022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b )   ( a )   ( a  b ))</a:t>
            </a:r>
            <a:endParaRPr lang="en-US" sz="1500"/>
          </a:p>
        </p:txBody>
      </p:sp>
      <p:sp>
        <p:nvSpPr>
          <p:cNvPr id="18440" name="Rectangle 30"/>
          <p:cNvSpPr>
            <a:spLocks noChangeArrowheads="1"/>
          </p:cNvSpPr>
          <p:nvPr/>
        </p:nvSpPr>
        <p:spPr bwMode="auto">
          <a:xfrm>
            <a:off x="5900738" y="681038"/>
            <a:ext cx="1909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/>
              <a:t>the order of these sublists in these overall outputs does not matter... </a:t>
            </a:r>
          </a:p>
        </p:txBody>
      </p:sp>
      <p:sp>
        <p:nvSpPr>
          <p:cNvPr id="18441" name="Text Box 63"/>
          <p:cNvSpPr txBox="1">
            <a:spLocks noChangeArrowheads="1"/>
          </p:cNvSpPr>
          <p:nvPr/>
        </p:nvSpPr>
        <p:spPr bwMode="auto">
          <a:xfrm>
            <a:off x="4724400" y="5310188"/>
            <a:ext cx="4094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This should return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ea typeface="MS PGothic" panose="020B0600070205080204" pitchFamily="34" charset="-128"/>
              </a:rPr>
              <a:t> if it's possible to make change for Total using coins in CoinList; otherwise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</a:rPr>
              <a:t>#f</a:t>
            </a:r>
            <a:endParaRPr lang="en-US" sz="1400">
              <a:ea typeface="MS PGothic" panose="020B0600070205080204" pitchFamily="34" charset="-128"/>
            </a:endParaRPr>
          </a:p>
        </p:txBody>
      </p:sp>
      <p:cxnSp>
        <p:nvCxnSpPr>
          <p:cNvPr id="18442" name="Straight Arrow Connector 40"/>
          <p:cNvCxnSpPr>
            <a:cxnSpLocks noChangeShapeType="1"/>
            <a:stCxn id="18438" idx="3"/>
            <a:endCxn id="18439" idx="1"/>
          </p:cNvCxnSpPr>
          <p:nvPr/>
        </p:nvCxnSpPr>
        <p:spPr bwMode="auto">
          <a:xfrm>
            <a:off x="5499100" y="466725"/>
            <a:ext cx="369888" cy="6350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3" name="Rectangle 28"/>
          <p:cNvSpPr>
            <a:spLocks noChangeArrowheads="1"/>
          </p:cNvSpPr>
          <p:nvPr/>
        </p:nvSpPr>
        <p:spPr bwMode="auto">
          <a:xfrm>
            <a:off x="4038600" y="1279525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c ))</a:t>
            </a:r>
            <a:endParaRPr lang="en-US" sz="1500"/>
          </a:p>
        </p:txBody>
      </p:sp>
      <p:sp>
        <p:nvSpPr>
          <p:cNvPr id="18444" name="Rectangle 29"/>
          <p:cNvSpPr>
            <a:spLocks noChangeArrowheads="1"/>
          </p:cNvSpPr>
          <p:nvPr/>
        </p:nvSpPr>
        <p:spPr bwMode="auto">
          <a:xfrm>
            <a:off x="5980113" y="1108075"/>
            <a:ext cx="18986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c )   ( b )   ( b  c )</a:t>
            </a:r>
          </a:p>
          <a:p>
            <a:pPr eaLnBrk="1" hangingPunct="1"/>
            <a:r>
              <a:rPr lang="en-US" sz="1500">
                <a:solidFill>
                  <a:srgbClr val="090BF3"/>
                </a:solidFill>
              </a:rPr>
              <a:t>(a)  (a c)  (a b)  (a b c))</a:t>
            </a:r>
            <a:endParaRPr lang="en-US" sz="1500"/>
          </a:p>
        </p:txBody>
      </p:sp>
      <p:cxnSp>
        <p:nvCxnSpPr>
          <p:cNvPr id="18445" name="Straight Arrow Connector 40"/>
          <p:cNvCxnSpPr>
            <a:cxnSpLocks noChangeShapeType="1"/>
            <a:stCxn id="18443" idx="3"/>
            <a:endCxn id="18444" idx="1"/>
          </p:cNvCxnSpPr>
          <p:nvPr/>
        </p:nvCxnSpPr>
        <p:spPr bwMode="auto">
          <a:xfrm>
            <a:off x="5613400" y="1441450"/>
            <a:ext cx="366713" cy="1588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6" name="Straight Connector 42"/>
          <p:cNvCxnSpPr>
            <a:cxnSpLocks noChangeShapeType="1"/>
          </p:cNvCxnSpPr>
          <p:nvPr/>
        </p:nvCxnSpPr>
        <p:spPr bwMode="auto">
          <a:xfrm>
            <a:off x="304800" y="5164138"/>
            <a:ext cx="7402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7" name="Rectangle 41"/>
          <p:cNvSpPr>
            <a:spLocks noChangeArrowheads="1"/>
          </p:cNvSpPr>
          <p:nvPr/>
        </p:nvSpPr>
        <p:spPr bwMode="auto">
          <a:xfrm>
            <a:off x="7696200" y="4876800"/>
            <a:ext cx="12128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on the HW</a:t>
            </a:r>
          </a:p>
        </p:txBody>
      </p:sp>
      <p:sp>
        <p:nvSpPr>
          <p:cNvPr id="18448" name="Rectangle 42"/>
          <p:cNvSpPr>
            <a:spLocks noChangeArrowheads="1"/>
          </p:cNvSpPr>
          <p:nvPr/>
        </p:nvSpPr>
        <p:spPr bwMode="auto">
          <a:xfrm>
            <a:off x="1358900" y="2809875"/>
            <a:ext cx="4572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100" dirty="0">
                <a:latin typeface="Courier New" panose="02070309020205020404" pitchFamily="49" charset="0"/>
              </a:rPr>
              <a:t>(let* ([</a:t>
            </a:r>
            <a:r>
              <a:rPr lang="en-US" sz="2100" dirty="0">
                <a:solidFill>
                  <a:srgbClr val="7D06AA"/>
                </a:solidFill>
                <a:latin typeface="Courier New" panose="02070309020205020404" pitchFamily="49" charset="0"/>
              </a:rPr>
              <a:t>it </a:t>
            </a:r>
            <a:r>
              <a:rPr lang="en-US" sz="2100" dirty="0">
                <a:latin typeface="Courier New" panose="02070309020205020404" pitchFamily="49" charset="0"/>
              </a:rPr>
              <a:t>(first L))</a:t>
            </a:r>
          </a:p>
          <a:p>
            <a:pPr eaLnBrk="1" hangingPunct="1">
              <a:lnSpc>
                <a:spcPct val="150000"/>
              </a:lnSpc>
            </a:pPr>
            <a:r>
              <a:rPr lang="en-US" sz="2100" dirty="0">
                <a:latin typeface="Courier New" panose="02070309020205020404" pitchFamily="49" charset="0"/>
              </a:rPr>
              <a:t>       [</a:t>
            </a:r>
            <a:r>
              <a:rPr lang="en-US" sz="2100" dirty="0" err="1">
                <a:latin typeface="Courier New" panose="02070309020205020404" pitchFamily="49" charset="0"/>
              </a:rPr>
              <a:t>loseit</a:t>
            </a:r>
            <a:r>
              <a:rPr lang="en-US" sz="2100" dirty="0">
                <a:latin typeface="Courier New" panose="02070309020205020404" pitchFamily="49" charset="0"/>
              </a:rPr>
              <a:t> (</a:t>
            </a:r>
          </a:p>
          <a:p>
            <a:pPr eaLnBrk="1" hangingPunct="1">
              <a:lnSpc>
                <a:spcPct val="150000"/>
              </a:lnSpc>
            </a:pPr>
            <a:r>
              <a:rPr lang="en-US" sz="2100" dirty="0">
                <a:latin typeface="Courier New" panose="02070309020205020404" pitchFamily="49" charset="0"/>
              </a:rPr>
              <a:t>       [</a:t>
            </a:r>
            <a:r>
              <a:rPr lang="en-US" sz="2100" dirty="0" err="1">
                <a:latin typeface="Courier New" panose="02070309020205020404" pitchFamily="49" charset="0"/>
              </a:rPr>
              <a:t>useit</a:t>
            </a:r>
            <a:r>
              <a:rPr lang="en-US" sz="2100" dirty="0">
                <a:latin typeface="Courier New" panose="02070309020205020404" pitchFamily="49" charset="0"/>
              </a:rPr>
              <a:t>  (</a:t>
            </a:r>
            <a:endParaRPr lang="en-US" sz="2100" dirty="0"/>
          </a:p>
        </p:txBody>
      </p:sp>
      <p:sp>
        <p:nvSpPr>
          <p:cNvPr id="18449" name="Rectangle 43"/>
          <p:cNvSpPr>
            <a:spLocks noChangeArrowheads="1"/>
          </p:cNvSpPr>
          <p:nvPr/>
        </p:nvSpPr>
        <p:spPr bwMode="auto">
          <a:xfrm>
            <a:off x="304800" y="2143125"/>
            <a:ext cx="71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Base Case!</a:t>
            </a:r>
          </a:p>
        </p:txBody>
      </p:sp>
      <p:sp>
        <p:nvSpPr>
          <p:cNvPr id="18450" name="Rectangle 44"/>
          <p:cNvSpPr>
            <a:spLocks noChangeArrowheads="1"/>
          </p:cNvSpPr>
          <p:nvPr/>
        </p:nvSpPr>
        <p:spPr bwMode="auto">
          <a:xfrm>
            <a:off x="228600" y="3200400"/>
            <a:ext cx="925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Use-it-or-lose-it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809625" y="6021388"/>
            <a:ext cx="2895600" cy="669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(make-change  42  '(2 5 10 25 50))</a:t>
            </a:r>
          </a:p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#t       </a:t>
            </a:r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ea typeface="ＭＳ Ｐゴシック" pitchFamily="-112" charset="-128"/>
                <a:cs typeface="Calibri" pitchFamily="34" charset="0"/>
              </a:rPr>
              <a:t>;; 42 == 2 + 5 + 10 + 25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19625" y="6021388"/>
            <a:ext cx="2971800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(make-change  42  '(3 5 10 25 50))</a:t>
            </a:r>
          </a:p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#f        </a:t>
            </a:r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ea typeface="ＭＳ Ｐゴシック" pitchFamily="-112" charset="-128"/>
                <a:cs typeface="Calibri" pitchFamily="34" charset="0"/>
              </a:rPr>
              <a:t>;; here, 42 can't be made </a:t>
            </a:r>
            <a:endParaRPr lang="en-US" sz="1500" dirty="0">
              <a:solidFill>
                <a:srgbClr val="090BF3"/>
              </a:solidFill>
              <a:ea typeface="ＭＳ Ｐゴシック" pitchFamily="-112" charset="-128"/>
              <a:cs typeface="Calibri" pitchFamily="34" charset="0"/>
            </a:endParaRPr>
          </a:p>
        </p:txBody>
      </p:sp>
      <p:sp>
        <p:nvSpPr>
          <p:cNvPr id="18453" name="Rectangle 47"/>
          <p:cNvSpPr>
            <a:spLocks noChangeArrowheads="1"/>
          </p:cNvSpPr>
          <p:nvPr/>
        </p:nvSpPr>
        <p:spPr bwMode="auto">
          <a:xfrm>
            <a:off x="381000" y="5386388"/>
            <a:ext cx="419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(make-change  Total CoinList)</a:t>
            </a:r>
          </a:p>
        </p:txBody>
      </p:sp>
      <p:sp>
        <p:nvSpPr>
          <p:cNvPr id="18454" name="Text Box 63"/>
          <p:cNvSpPr txBox="1">
            <a:spLocks noChangeArrowheads="1"/>
          </p:cNvSpPr>
          <p:nvPr/>
        </p:nvSpPr>
        <p:spPr bwMode="auto">
          <a:xfrm>
            <a:off x="8001000" y="430213"/>
            <a:ext cx="914400" cy="1169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returns ALL sublists of elements in 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413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r>
              <a:rPr lang="en-US" smtClean="0"/>
              <a:t>Where are you? </a:t>
            </a:r>
          </a:p>
        </p:txBody>
      </p:sp>
      <p:sp>
        <p:nvSpPr>
          <p:cNvPr id="19459" name="Content Placeholder 3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Base case written</a:t>
            </a:r>
            <a:endParaRPr lang="en-US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loseit</a:t>
            </a:r>
            <a:r>
              <a:rPr lang="en-US" smtClean="0"/>
              <a:t> written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useit </a:t>
            </a:r>
            <a:r>
              <a:rPr lang="en-US" smtClean="0"/>
              <a:t>written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>
                <a:cs typeface="Courier New" panose="02070309020205020404" pitchFamily="49" charset="0"/>
              </a:rPr>
              <a:t>Combination done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STUCK on something!</a:t>
            </a:r>
          </a:p>
        </p:txBody>
      </p:sp>
    </p:spTree>
    <p:extLst>
      <p:ext uri="{BB962C8B-B14F-4D97-AF65-F5344CB8AC3E}">
        <p14:creationId xmlns:p14="http://schemas.microsoft.com/office/powerpoint/2010/main" val="37298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Sublist Solution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6038" y="1600200"/>
            <a:ext cx="9051925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(sublists L)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(if (null? L)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'(())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(let* ([it (first L)]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[loseit (sublists (rest L))]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[useit  (map (lambda (one-sublist)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(cons it one-sublist))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loseit)])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(append loseit useit))))</a:t>
            </a:r>
          </a:p>
        </p:txBody>
      </p:sp>
    </p:spTree>
    <p:extLst>
      <p:ext uri="{BB962C8B-B14F-4D97-AF65-F5344CB8AC3E}">
        <p14:creationId xmlns:p14="http://schemas.microsoft.com/office/powerpoint/2010/main" val="339349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6096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Estimating Time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754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Most people grossly underestimate how long it takes to program (not thinking about time to debug and test)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You appear incompetent at programming (not true) if you can’t estimate how long something will take.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This is one of the hardest things to learn!!! Start to practice now! For each task estimate how long it will take and keep track of how wrong you were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Introducing: </a:t>
            </a:r>
            <a:r>
              <a:rPr lang="en-US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dirty="0" smtClean="0"/>
              <a:t> makes a procedure</a:t>
            </a:r>
            <a:br>
              <a:rPr lang="en-US" dirty="0" smtClean="0"/>
            </a:br>
            <a:r>
              <a:rPr lang="en-US" dirty="0" smtClean="0"/>
              <a:t>(and it has crazy syntax)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9200"/>
            <a:ext cx="8772181" cy="160020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762000" y="2590800"/>
            <a:ext cx="1905000" cy="1996281"/>
          </a:xfrm>
          <a:prstGeom prst="borderCallout1">
            <a:avLst>
              <a:gd name="adj1" fmla="val 100265"/>
              <a:gd name="adj2" fmla="val 48724"/>
              <a:gd name="adj3" fmla="val 130083"/>
              <a:gd name="adj4" fmla="val 7743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endParaRPr lang="en-US" sz="2800" b="1" u="sng" dirty="0" smtClean="0"/>
          </a:p>
          <a:p>
            <a:pPr algn="ctr" eaLnBrk="1" hangingPunct="1">
              <a:defRPr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800" dirty="0"/>
              <a:t> </a:t>
            </a:r>
            <a:r>
              <a:rPr lang="en-US" sz="2800" dirty="0" smtClean="0"/>
              <a:t>makes a procedure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2895600" y="2590800"/>
            <a:ext cx="2362200" cy="1996281"/>
          </a:xfrm>
          <a:prstGeom prst="borderCallout1">
            <a:avLst>
              <a:gd name="adj1" fmla="val 100265"/>
              <a:gd name="adj2" fmla="val 48724"/>
              <a:gd name="adj3" fmla="val 130083"/>
              <a:gd name="adj4" fmla="val 77439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u="sng" dirty="0" smtClean="0">
                <a:latin typeface="+mj-lt"/>
                <a:cs typeface="Courier New" panose="02070309020205020404" pitchFamily="49" charset="0"/>
              </a:rPr>
              <a:t>inputs</a:t>
            </a:r>
            <a:endParaRPr lang="en-US" sz="2800" b="1" u="sng" dirty="0" smtClean="0">
              <a:latin typeface="+mj-lt"/>
            </a:endParaRPr>
          </a:p>
          <a:p>
            <a:pPr algn="ctr" eaLnBrk="1" hangingPunct="1">
              <a:defRPr/>
            </a:pPr>
            <a:r>
              <a:rPr lang="en-US" sz="2800" dirty="0" smtClean="0">
                <a:latin typeface="+mj-lt"/>
                <a:cs typeface="Courier New" panose="02070309020205020404" pitchFamily="49" charset="0"/>
              </a:rPr>
              <a:t>Go in </a:t>
            </a:r>
            <a:r>
              <a:rPr lang="en-US" sz="2800" dirty="0" err="1" smtClean="0">
                <a:latin typeface="+mj-lt"/>
                <a:cs typeface="Courier New" panose="02070309020205020404" pitchFamily="49" charset="0"/>
              </a:rPr>
              <a:t>parens</a:t>
            </a:r>
            <a:r>
              <a:rPr lang="en-US" sz="2800" dirty="0" smtClean="0">
                <a:latin typeface="+mj-lt"/>
                <a:cs typeface="Courier New" panose="02070309020205020404" pitchFamily="49" charset="0"/>
              </a:rPr>
              <a:t> after the word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800" dirty="0"/>
              <a:t> </a:t>
            </a:r>
            <a:endParaRPr lang="en-US" sz="2800" dirty="0" smtClean="0">
              <a:latin typeface="+mj-lt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714999" y="2570570"/>
            <a:ext cx="3124201" cy="1996281"/>
          </a:xfrm>
          <a:prstGeom prst="borderCallout1">
            <a:avLst>
              <a:gd name="adj1" fmla="val 100265"/>
              <a:gd name="adj2" fmla="val 48724"/>
              <a:gd name="adj3" fmla="val 126840"/>
              <a:gd name="adj4" fmla="val 26932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u="sng" dirty="0" smtClean="0">
                <a:latin typeface="+mj-lt"/>
                <a:cs typeface="Courier New" panose="02070309020205020404" pitchFamily="49" charset="0"/>
              </a:rPr>
              <a:t>body</a:t>
            </a:r>
            <a:endParaRPr lang="en-US" sz="2800" b="1" u="sng" dirty="0" smtClean="0">
              <a:latin typeface="+mj-lt"/>
            </a:endParaRPr>
          </a:p>
          <a:p>
            <a:pPr algn="ctr" eaLnBrk="1" hangingPunct="1">
              <a:defRPr/>
            </a:pPr>
            <a:r>
              <a:rPr lang="en-US" sz="2800" dirty="0" smtClean="0">
                <a:latin typeface="+mj-lt"/>
                <a:cs typeface="Courier New" panose="02070309020205020404" pitchFamily="49" charset="0"/>
              </a:rPr>
              <a:t>Is JUST like the body from a regular function definition</a:t>
            </a:r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83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738"/>
            <a:ext cx="59436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2971800"/>
            <a:ext cx="38528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WordArt 6"/>
          <p:cNvSpPr>
            <a:spLocks noChangeArrowheads="1" noChangeShapeType="1" noTextEdit="1"/>
          </p:cNvSpPr>
          <p:nvPr/>
        </p:nvSpPr>
        <p:spPr bwMode="auto">
          <a:xfrm>
            <a:off x="4114800" y="457200"/>
            <a:ext cx="1447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&amp;</a:t>
            </a:r>
          </a:p>
        </p:txBody>
      </p:sp>
      <p:sp>
        <p:nvSpPr>
          <p:cNvPr id="74757" name="WordArt 7"/>
          <p:cNvSpPr>
            <a:spLocks noChangeArrowheads="1" noChangeShapeType="1" noTextEdit="1"/>
          </p:cNvSpPr>
          <p:nvPr/>
        </p:nvSpPr>
        <p:spPr bwMode="auto">
          <a:xfrm>
            <a:off x="5867400" y="304800"/>
            <a:ext cx="2971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Computer 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Science</a:t>
            </a:r>
          </a:p>
        </p:txBody>
      </p:sp>
      <p:sp>
        <p:nvSpPr>
          <p:cNvPr id="74758" name="WordArt 8"/>
          <p:cNvSpPr>
            <a:spLocks noChangeArrowheads="1" noChangeShapeType="1" noTextEdit="1"/>
          </p:cNvSpPr>
          <p:nvPr/>
        </p:nvSpPr>
        <p:spPr bwMode="auto">
          <a:xfrm>
            <a:off x="914400" y="5105400"/>
            <a:ext cx="3657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= AWESOME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6934200" y="838200"/>
            <a:ext cx="1981200" cy="1096963"/>
          </a:xfrm>
        </p:spPr>
        <p:txBody>
          <a:bodyPr/>
          <a:lstStyle/>
          <a:p>
            <a:pPr eaLnBrk="1" hangingPunct="1"/>
            <a:r>
              <a:rPr lang="en-US" sz="2000" smtClean="0"/>
              <a:t>http://www.youtube.com/watch?v=pzRmNYA8LlY</a:t>
            </a:r>
          </a:p>
        </p:txBody>
      </p:sp>
      <p:pic>
        <p:nvPicPr>
          <p:cNvPr id="75779" name="Picture 2" descr="dsc0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8194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Eksoproduct4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8" t="9824" r="34561" b="2223"/>
          <a:stretch>
            <a:fillRect/>
          </a:stretch>
        </p:blipFill>
        <p:spPr bwMode="auto">
          <a:xfrm>
            <a:off x="3276600" y="188913"/>
            <a:ext cx="3429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32001" r="52499" b="39999"/>
          <a:stretch>
            <a:fillRect/>
          </a:stretch>
        </p:blipFill>
        <p:spPr bwMode="auto">
          <a:xfrm>
            <a:off x="609600" y="1905000"/>
            <a:ext cx="8153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12" descr="logo b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667000" y="381000"/>
            <a:ext cx="4114800" cy="1622425"/>
          </a:xfrm>
        </p:spPr>
        <p:txBody>
          <a:bodyPr/>
          <a:lstStyle/>
          <a:p>
            <a:pPr eaLnBrk="1" hangingPunct="1"/>
            <a:r>
              <a:rPr lang="en-US" smtClean="0"/>
              <a:t>ClickStart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17999" r="16875" b="3000"/>
          <a:stretch>
            <a:fillRect/>
          </a:stretch>
        </p:blipFill>
        <p:spPr bwMode="auto">
          <a:xfrm>
            <a:off x="0" y="0"/>
            <a:ext cx="86868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056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Callout 1 2"/>
          <p:cNvSpPr/>
          <p:nvPr/>
        </p:nvSpPr>
        <p:spPr>
          <a:xfrm>
            <a:off x="228600" y="304800"/>
            <a:ext cx="3352800" cy="3581400"/>
          </a:xfrm>
          <a:prstGeom prst="borderCallout1">
            <a:avLst>
              <a:gd name="adj1" fmla="val 101127"/>
              <a:gd name="adj2" fmla="val 9173"/>
              <a:gd name="adj3" fmla="val 141876"/>
              <a:gd name="adj4" fmla="val 5824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How should we represent the blocks in the computer?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Independent variables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2D Array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/>
              <a:t>OpenList</a:t>
            </a:r>
            <a:endParaRPr lang="en-US" sz="2800" dirty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 don’t know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0480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sublists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Use it or Lose it!</a:t>
            </a:r>
            <a:endParaRPr lang="en-US" dirty="0">
              <a:solidFill>
                <a:schemeClr val="bg1">
                  <a:lumMod val="50000"/>
                </a:schemeClr>
              </a:solidFill>
              <a:cs typeface="Courier New" pitchFamily="49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" y="331788"/>
            <a:ext cx="9067800" cy="5562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b="1" smtClean="0">
                <a:latin typeface="Courier New" panose="02070309020205020404" pitchFamily="49" charset="0"/>
                <a:cs typeface="Courier New" panose="02070309020205020404" pitchFamily="49" charset="0"/>
              </a:rPr>
              <a:t>&gt; (sublists '())</a:t>
            </a:r>
          </a:p>
          <a:p>
            <a:pPr marL="0" indent="0">
              <a:buFontTx/>
              <a:buNone/>
            </a:pP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'(())</a:t>
            </a:r>
            <a:b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b="1" smtClean="0">
                <a:latin typeface="Courier New" panose="02070309020205020404" pitchFamily="49" charset="0"/>
                <a:cs typeface="Courier New" panose="02070309020205020404" pitchFamily="49" charset="0"/>
              </a:rPr>
              <a:t>&gt; (sublists '(b c))</a:t>
            </a:r>
          </a:p>
          <a:p>
            <a:pPr marL="0" indent="0">
              <a:buFontTx/>
              <a:buNone/>
            </a:pPr>
            <a:endParaRPr lang="en-US" sz="24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'(() (c) (b) (b c))</a:t>
            </a:r>
          </a:p>
          <a:p>
            <a:pPr marL="0" indent="0">
              <a:buFontTx/>
              <a:buNone/>
            </a:pPr>
            <a:endParaRPr lang="en-US" sz="24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b="1" smtClean="0">
                <a:latin typeface="Courier New" panose="02070309020205020404" pitchFamily="49" charset="0"/>
                <a:cs typeface="Courier New" panose="02070309020205020404" pitchFamily="49" charset="0"/>
              </a:rPr>
              <a:t>&gt; (sublists '(a b c))</a:t>
            </a:r>
          </a:p>
          <a:p>
            <a:pPr marL="0" indent="0">
              <a:buFontTx/>
              <a:buNone/>
            </a:pPr>
            <a:endParaRPr lang="en-US" sz="24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'(() (c) (b) (b c) (a) (a c) (a b) (a b c))</a:t>
            </a:r>
          </a:p>
          <a:p>
            <a:pPr marL="0" indent="0">
              <a:buFontTx/>
              <a:buNone/>
            </a:pP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" name="Left Brace 3"/>
          <p:cNvSpPr>
            <a:spLocks/>
          </p:cNvSpPr>
          <p:nvPr/>
        </p:nvSpPr>
        <p:spPr bwMode="auto">
          <a:xfrm rot="-5400000">
            <a:off x="1752600" y="4038600"/>
            <a:ext cx="533400" cy="2971800"/>
          </a:xfrm>
          <a:prstGeom prst="leftBrace">
            <a:avLst>
              <a:gd name="adj1" fmla="val 33016"/>
              <a:gd name="adj2" fmla="val 50000"/>
            </a:avLst>
          </a:prstGeom>
          <a:noFill/>
          <a:ln w="57150" algn="ctr">
            <a:solidFill>
              <a:srgbClr val="090B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Left Brace 4"/>
          <p:cNvSpPr>
            <a:spLocks/>
          </p:cNvSpPr>
          <p:nvPr/>
        </p:nvSpPr>
        <p:spPr bwMode="auto">
          <a:xfrm rot="-5400000">
            <a:off x="5448300" y="3467100"/>
            <a:ext cx="533400" cy="4114800"/>
          </a:xfrm>
          <a:prstGeom prst="leftBrace">
            <a:avLst>
              <a:gd name="adj1" fmla="val 33036"/>
              <a:gd name="adj2" fmla="val 50000"/>
            </a:avLst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71600" y="5867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ea typeface="MS PGothic" panose="020B0600070205080204" pitchFamily="34" charset="-128"/>
              </a:rPr>
              <a:t>LOSE IT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91100" y="588168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ea typeface="MS PGothic" panose="020B0600070205080204" pitchFamily="34" charset="-128"/>
              </a:rPr>
              <a:t>USE IT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4800600" y="2667000"/>
            <a:ext cx="914400" cy="838200"/>
          </a:xfrm>
          <a:prstGeom prst="borderCallout1">
            <a:avLst>
              <a:gd name="adj1" fmla="val 47770"/>
              <a:gd name="adj2" fmla="val 1039"/>
              <a:gd name="adj3" fmla="val 163388"/>
              <a:gd name="adj4" fmla="val -104842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/>
              <a:t>It</a:t>
            </a:r>
            <a:endParaRPr lang="en-US" sz="3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321" name="Text Box 51"/>
          <p:cNvSpPr txBox="1">
            <a:spLocks noChangeArrowheads="1"/>
          </p:cNvSpPr>
          <p:nvPr/>
        </p:nvSpPr>
        <p:spPr bwMode="auto">
          <a:xfrm>
            <a:off x="7883525" y="1268413"/>
            <a:ext cx="984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Courier New" panose="02070309020205020404" pitchFamily="49" charset="0"/>
              </a:rPr>
              <a:t>You're it!</a:t>
            </a:r>
          </a:p>
        </p:txBody>
      </p:sp>
      <p:grpSp>
        <p:nvGrpSpPr>
          <p:cNvPr id="13322" name="Group 49"/>
          <p:cNvGrpSpPr>
            <a:grpSpLocks/>
          </p:cNvGrpSpPr>
          <p:nvPr/>
        </p:nvGrpSpPr>
        <p:grpSpPr bwMode="auto">
          <a:xfrm>
            <a:off x="7959725" y="1573213"/>
            <a:ext cx="609600" cy="585787"/>
            <a:chOff x="2928" y="1051"/>
            <a:chExt cx="840" cy="957"/>
          </a:xfrm>
        </p:grpSpPr>
        <p:sp>
          <p:nvSpPr>
            <p:cNvPr id="13324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2 w 1048"/>
                <a:gd name="T3" fmla="*/ 83 h 250"/>
                <a:gd name="T4" fmla="*/ 2 w 1048"/>
                <a:gd name="T5" fmla="*/ 111 h 250"/>
                <a:gd name="T6" fmla="*/ 2 w 1048"/>
                <a:gd name="T7" fmla="*/ 125 h 250"/>
                <a:gd name="T8" fmla="*/ 2 w 1048"/>
                <a:gd name="T9" fmla="*/ 155 h 250"/>
                <a:gd name="T10" fmla="*/ 2 w 1048"/>
                <a:gd name="T11" fmla="*/ 224 h 250"/>
                <a:gd name="T12" fmla="*/ 2 w 1048"/>
                <a:gd name="T13" fmla="*/ 204 h 250"/>
                <a:gd name="T14" fmla="*/ 0 w 1048"/>
                <a:gd name="T15" fmla="*/ 183 h 250"/>
                <a:gd name="T16" fmla="*/ 2 w 1048"/>
                <a:gd name="T17" fmla="*/ 149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6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7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8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9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0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1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2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3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3" name="Picture 42" descr="http://images2.fanpop.com/images/photos/5600000/Addams-Family-Cousin-Itt-addams-family-5684028-356-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r="7864"/>
          <a:stretch>
            <a:fillRect/>
          </a:stretch>
        </p:blipFill>
        <p:spPr bwMode="auto">
          <a:xfrm>
            <a:off x="7197725" y="1420813"/>
            <a:ext cx="63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3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056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67000"/>
          <a:ext cx="6553200" cy="2468563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67000"/>
          <a:ext cx="6553200" cy="2468563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Line Callout 1 4"/>
          <p:cNvSpPr/>
          <p:nvPr/>
        </p:nvSpPr>
        <p:spPr>
          <a:xfrm>
            <a:off x="6019800" y="533400"/>
            <a:ext cx="2895600" cy="1219200"/>
          </a:xfrm>
          <a:prstGeom prst="borderCallout1">
            <a:avLst>
              <a:gd name="adj1" fmla="val 99014"/>
              <a:gd name="adj2" fmla="val 50537"/>
              <a:gd name="adj3" fmla="val 169083"/>
              <a:gd name="adj4" fmla="val 25114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Each level is really a 3x10 vector!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228600" y="304800"/>
            <a:ext cx="3429000" cy="1219200"/>
          </a:xfrm>
          <a:prstGeom prst="borderCallout1">
            <a:avLst>
              <a:gd name="adj1" fmla="val 101127"/>
              <a:gd name="adj2" fmla="val 9173"/>
              <a:gd name="adj3" fmla="val 272605"/>
              <a:gd name="adj4" fmla="val 31944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value in the array tells me what art asset to use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5562600" y="5410200"/>
            <a:ext cx="3429000" cy="1219200"/>
          </a:xfrm>
          <a:prstGeom prst="borderCallout1">
            <a:avLst>
              <a:gd name="adj1" fmla="val 45141"/>
              <a:gd name="adj2" fmla="val -968"/>
              <a:gd name="adj3" fmla="val -95001"/>
              <a:gd name="adj4" fmla="val -31906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Negative values tell me what block needs to go here to win!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  <p:bldP spid="7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056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24138"/>
          <a:ext cx="6553200" cy="2468562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24138"/>
          <a:ext cx="6553200" cy="2468562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32001" r="52499" b="39999"/>
          <a:stretch>
            <a:fillRect/>
          </a:stretch>
        </p:blipFill>
        <p:spPr bwMode="auto">
          <a:xfrm>
            <a:off x="609600" y="1905000"/>
            <a:ext cx="8153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2" descr="logo b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457200"/>
            <a:ext cx="6477000" cy="1622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600" smtClean="0"/>
              <a:t>BUGS!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8333" r="2061" b="5000"/>
          <a:stretch>
            <a:fillRect/>
          </a:stretch>
        </p:blipFill>
        <p:spPr bwMode="auto">
          <a:xfrm>
            <a:off x="-381000" y="119063"/>
            <a:ext cx="99060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7" y="609600"/>
            <a:ext cx="9090599" cy="1143000"/>
          </a:xfrm>
        </p:spPr>
        <p:txBody>
          <a:bodyPr/>
          <a:lstStyle/>
          <a:p>
            <a:r>
              <a:rPr lang="en-US" sz="3200" dirty="0" smtClean="0"/>
              <a:t>We can use </a:t>
            </a:r>
            <a:r>
              <a:rPr lang="en-US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lambda </a:t>
            </a:r>
            <a:r>
              <a:rPr lang="en-US" sz="3200" dirty="0" smtClean="0"/>
              <a:t>to make all of our procedures!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(And that’s what Racket does!!!)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38337"/>
            <a:ext cx="7324725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9"/>
          <a:stretch/>
        </p:blipFill>
        <p:spPr>
          <a:xfrm>
            <a:off x="660175" y="5562600"/>
            <a:ext cx="5124450" cy="77152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5029200" y="2657312"/>
            <a:ext cx="3657600" cy="1996281"/>
          </a:xfrm>
          <a:prstGeom prst="borderCallout1">
            <a:avLst>
              <a:gd name="adj1" fmla="val 92158"/>
              <a:gd name="adj2" fmla="val 273"/>
              <a:gd name="adj3" fmla="val 55497"/>
              <a:gd name="adj4" fmla="val -43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/>
              <a:t>We don’t even have to name the function with a variable to call it!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762000" y="4461200"/>
            <a:ext cx="3657600" cy="464739"/>
          </a:xfrm>
          <a:prstGeom prst="borderCallout1">
            <a:avLst>
              <a:gd name="adj1" fmla="val 79592"/>
              <a:gd name="adj2" fmla="val 6689"/>
              <a:gd name="adj3" fmla="val 235199"/>
              <a:gd name="adj4" fmla="val 30536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/>
              <a:t>This is the procedure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5715000" y="5111724"/>
            <a:ext cx="2590800" cy="464739"/>
          </a:xfrm>
          <a:prstGeom prst="borderCallout1">
            <a:avLst>
              <a:gd name="adj1" fmla="val 79592"/>
              <a:gd name="adj2" fmla="val 6689"/>
              <a:gd name="adj3" fmla="val 130727"/>
              <a:gd name="adj4" fmla="val -10068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/>
              <a:t>This is the input 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1447800" y="6101755"/>
            <a:ext cx="7239000" cy="464739"/>
          </a:xfrm>
          <a:prstGeom prst="borderCallout1">
            <a:avLst>
              <a:gd name="adj1" fmla="val 65662"/>
              <a:gd name="adj2" fmla="val 2106"/>
              <a:gd name="adj3" fmla="val -34687"/>
              <a:gd name="adj4" fmla="val -1406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parens</a:t>
            </a:r>
            <a:r>
              <a:rPr lang="en-US" sz="2800" dirty="0" smtClean="0"/>
              <a:t> – </a:t>
            </a:r>
            <a:r>
              <a:rPr lang="en-US" sz="2800" dirty="0" err="1" smtClean="0"/>
              <a:t>parens</a:t>
            </a:r>
            <a:r>
              <a:rPr lang="en-US" sz="2800" dirty="0" smtClean="0"/>
              <a:t> mean “call this function!” </a:t>
            </a:r>
          </a:p>
        </p:txBody>
      </p:sp>
    </p:spTree>
    <p:extLst>
      <p:ext uri="{BB962C8B-B14F-4D97-AF65-F5344CB8AC3E}">
        <p14:creationId xmlns:p14="http://schemas.microsoft.com/office/powerpoint/2010/main" val="122126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868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5791200" y="4495800"/>
            <a:ext cx="2895600" cy="1219200"/>
          </a:xfrm>
          <a:prstGeom prst="borderCallout1">
            <a:avLst>
              <a:gd name="adj1" fmla="val -2394"/>
              <a:gd name="adj2" fmla="val 49203"/>
              <a:gd name="adj3" fmla="val -227044"/>
              <a:gd name="adj4" fmla="val -38488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It is really sad when stuff you’ve made is on sale!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Callout 1 4"/>
          <p:cNvSpPr/>
          <p:nvPr/>
        </p:nvSpPr>
        <p:spPr>
          <a:xfrm>
            <a:off x="4914900" y="457200"/>
            <a:ext cx="3886200" cy="2286000"/>
          </a:xfrm>
          <a:prstGeom prst="borderCallout1">
            <a:avLst>
              <a:gd name="adj1" fmla="val 99014"/>
              <a:gd name="adj2" fmla="val 50537"/>
              <a:gd name="adj3" fmla="val 97448"/>
              <a:gd name="adj4" fmla="val 3981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Which image is fake?</a:t>
            </a:r>
          </a:p>
          <a:p>
            <a:pPr marL="971550" lvl="1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A. Top Left</a:t>
            </a:r>
          </a:p>
          <a:p>
            <a:pPr marL="971550" lvl="1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B. Bottom Left</a:t>
            </a:r>
          </a:p>
          <a:p>
            <a:pPr marL="971550" lvl="1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C. Bottom Right</a:t>
            </a:r>
          </a:p>
        </p:txBody>
      </p:sp>
      <p:pic>
        <p:nvPicPr>
          <p:cNvPr id="84995" name="Picture 6" descr="http://www.techtalkforfamilies.com/files/u1/Didj_software-JetPack_Heroes-screensh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8" descr="http://www.techtalkforfamilies.com/files/u1/Didj_software-JetPack_Heroes-screensho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10" descr="http://g-ecx.images-amazon.com/images/G/01/toys-and-games/110/JetPack_Heros_Screen._V262000004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6020" name="Picture 4" descr="Jul2005-Vancouver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16643" b="21997"/>
          <a:stretch>
            <a:fillRect/>
          </a:stretch>
        </p:blipFill>
        <p:spPr bwMode="auto">
          <a:xfrm>
            <a:off x="0" y="0"/>
            <a:ext cx="9144000" cy="742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13800" b="1" smtClean="0"/>
              <a:t>Big-O</a:t>
            </a:r>
          </a:p>
        </p:txBody>
      </p:sp>
      <p:sp>
        <p:nvSpPr>
          <p:cNvPr id="88067" name="Subtitle 4"/>
          <p:cNvSpPr txBox="1">
            <a:spLocks/>
          </p:cNvSpPr>
          <p:nvPr/>
        </p:nvSpPr>
        <p:spPr bwMode="auto">
          <a:xfrm>
            <a:off x="1371600" y="49530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srgbClr val="898989"/>
                </a:solidFill>
              </a:rPr>
              <a:t>2013-01-24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srgbClr val="898989"/>
                </a:solidFill>
              </a:rPr>
              <a:t>Thursday – Week 0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srgbClr val="898989"/>
                </a:solidFill>
              </a:rPr>
              <a:t>Lecture 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What is the runtime of this? 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(mystery a b)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((empty? b) (se a b))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((&lt; a (first b)) (se a b))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(else (se (first b)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	  (mystery a (bf b))))))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A) Constant runtime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B) Linear runtime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C) Linear*Linear (quadratic)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D) Something else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E) No clue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mtClean="0"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</p:txBody>
      </p:sp>
      <p:sp>
        <p:nvSpPr>
          <p:cNvPr id="4" name="Left Arrow 3"/>
          <p:cNvSpPr/>
          <p:nvPr/>
        </p:nvSpPr>
        <p:spPr>
          <a:xfrm>
            <a:off x="3048000" y="4441825"/>
            <a:ext cx="3200400" cy="914400"/>
          </a:xfrm>
          <a:prstGeom prst="lef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Correct Answer</a:t>
            </a:r>
          </a:p>
        </p:txBody>
      </p:sp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4800600" y="4179888"/>
            <a:ext cx="43434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pt-BR" sz="2800">
                <a:cs typeface="Courier New" panose="02070309020205020404" pitchFamily="49" charset="0"/>
              </a:rPr>
              <a:t>Try to guess what type of thing the variables </a:t>
            </a:r>
            <a:r>
              <a:rPr lang="pt-BR" sz="280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pt-BR" sz="2800">
                <a:cs typeface="Courier New" panose="02070309020205020404" pitchFamily="49" charset="0"/>
              </a:rPr>
              <a:t> &amp; </a:t>
            </a:r>
            <a:r>
              <a:rPr lang="pt-BR" sz="280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pt-BR" sz="2800">
                <a:cs typeface="Courier New" panose="02070309020205020404" pitchFamily="49" charset="0"/>
              </a:rPr>
              <a:t> will be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sz="2800">
                <a:cs typeface="Courier New" panose="02070309020205020404" pitchFamily="49" charset="0"/>
              </a:rPr>
              <a:t>Try to come up with (small) input that triggers each 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62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Bad variable names!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Make your code harder to read!</a:t>
            </a:r>
          </a:p>
          <a:p>
            <a:pPr lvl="1"/>
            <a:r>
              <a:rPr lang="en-US" smtClean="0"/>
              <a:t>Don’t do this!</a:t>
            </a:r>
          </a:p>
          <a:p>
            <a:r>
              <a:rPr lang="en-US" smtClean="0"/>
              <a:t>Even though we do</a:t>
            </a:r>
          </a:p>
          <a:p>
            <a:pPr lvl="1"/>
            <a:r>
              <a:rPr lang="en-US" smtClean="0"/>
              <a:t>We will use bad variable names on exams so that you have to read/understand the code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Better variable names! 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(insert num sent)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((empty? sent)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((&lt; num (first sent))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(else (se (first sent)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		  (insert num (bf sent))))))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4191000"/>
            <a:ext cx="54752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7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())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(7)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1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5 8))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(1 2 5 8)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89288" y="3962400"/>
            <a:ext cx="4735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89288" y="35052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67400" y="2971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73750" y="4275138"/>
            <a:ext cx="3275013" cy="215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16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9144000" cy="520700"/>
          </a:xfrm>
        </p:spPr>
        <p:txBody>
          <a:bodyPr lIns="63360" tIns="25560" rIns="63360" bIns="25560" anchor="t">
            <a:spAutoFit/>
          </a:bodyPr>
          <a:lstStyle/>
          <a:p>
            <a:pPr defTabSz="457200" eaLnBrk="1" hangingPunct="1"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500" smtClean="0"/>
              <a:t>Insert </a:t>
            </a:r>
          </a:p>
        </p:txBody>
      </p:sp>
      <p:sp>
        <p:nvSpPr>
          <p:cNvPr id="56338" name="Text Box 2"/>
          <p:cNvSpPr txBox="1">
            <a:spLocks noChangeArrowheads="1"/>
          </p:cNvSpPr>
          <p:nvPr/>
        </p:nvSpPr>
        <p:spPr bwMode="auto">
          <a:xfrm>
            <a:off x="2432050" y="762000"/>
            <a:ext cx="54752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8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5 6 9))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(2 5 6 8 9)</a:t>
            </a:r>
          </a:p>
        </p:txBody>
      </p:sp>
      <p:sp>
        <p:nvSpPr>
          <p:cNvPr id="56345" name="Text Box 12"/>
          <p:cNvSpPr txBox="1">
            <a:spLocks noChangeArrowheads="1"/>
          </p:cNvSpPr>
          <p:nvPr/>
        </p:nvSpPr>
        <p:spPr bwMode="auto">
          <a:xfrm>
            <a:off x="6329363" y="5495925"/>
            <a:ext cx="21288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4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(se 8</a:t>
            </a:r>
            <a:r>
              <a:rPr lang="en-US" sz="2400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 ’</a:t>
            </a:r>
            <a:r>
              <a:rPr lang="en-GB" sz="24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(9)) </a:t>
            </a:r>
          </a:p>
        </p:txBody>
      </p:sp>
      <p:grpSp>
        <p:nvGrpSpPr>
          <p:cNvPr id="56350" name="Group 30"/>
          <p:cNvGrpSpPr>
            <a:grpSpLocks/>
          </p:cNvGrpSpPr>
          <p:nvPr/>
        </p:nvGrpSpPr>
        <p:grpSpPr bwMode="auto">
          <a:xfrm>
            <a:off x="304800" y="1676400"/>
            <a:ext cx="8582025" cy="4586288"/>
            <a:chOff x="2011" y="2581"/>
            <a:chExt cx="3648" cy="1632"/>
          </a:xfrm>
        </p:grpSpPr>
        <p:sp>
          <p:nvSpPr>
            <p:cNvPr id="92180" name="Rectangle 1"/>
            <p:cNvSpPr>
              <a:spLocks noChangeArrowheads="1"/>
            </p:cNvSpPr>
            <p:nvPr/>
          </p:nvSpPr>
          <p:spPr bwMode="auto">
            <a:xfrm>
              <a:off x="2011" y="2581"/>
              <a:ext cx="3648" cy="1632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81" name="Text Box 13"/>
            <p:cNvSpPr txBox="1">
              <a:spLocks noChangeArrowheads="1"/>
            </p:cNvSpPr>
            <p:nvPr/>
          </p:nvSpPr>
          <p:spPr bwMode="auto">
            <a:xfrm>
              <a:off x="3307" y="2592"/>
              <a:ext cx="195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(2 5 6 9)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1" name="Group 31"/>
          <p:cNvGrpSpPr>
            <a:grpSpLocks/>
          </p:cNvGrpSpPr>
          <p:nvPr/>
        </p:nvGrpSpPr>
        <p:grpSpPr bwMode="auto">
          <a:xfrm>
            <a:off x="230188" y="2786063"/>
            <a:ext cx="9328150" cy="3476625"/>
            <a:chOff x="2064" y="2976"/>
            <a:chExt cx="3965" cy="1237"/>
          </a:xfrm>
        </p:grpSpPr>
        <p:sp>
          <p:nvSpPr>
            <p:cNvPr id="92177" name="Text Box 4"/>
            <p:cNvSpPr txBox="1">
              <a:spLocks noChangeArrowheads="1"/>
            </p:cNvSpPr>
            <p:nvPr/>
          </p:nvSpPr>
          <p:spPr bwMode="auto">
            <a:xfrm>
              <a:off x="2064" y="3072"/>
              <a:ext cx="5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(se 2 </a:t>
              </a:r>
            </a:p>
          </p:txBody>
        </p:sp>
        <p:sp>
          <p:nvSpPr>
            <p:cNvPr id="92178" name="Rectangle 6"/>
            <p:cNvSpPr>
              <a:spLocks noChangeArrowheads="1"/>
            </p:cNvSpPr>
            <p:nvPr/>
          </p:nvSpPr>
          <p:spPr bwMode="auto">
            <a:xfrm>
              <a:off x="2818" y="2976"/>
              <a:ext cx="2841" cy="1237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79" name="Text Box 15"/>
            <p:cNvSpPr txBox="1">
              <a:spLocks noChangeArrowheads="1"/>
            </p:cNvSpPr>
            <p:nvPr/>
          </p:nvSpPr>
          <p:spPr bwMode="auto">
            <a:xfrm>
              <a:off x="3888" y="3013"/>
              <a:ext cx="214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(5 6 9))</a:t>
              </a:r>
              <a:endPara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endParaRPr>
            </a:p>
          </p:txBody>
        </p:sp>
      </p:grpSp>
      <p:grpSp>
        <p:nvGrpSpPr>
          <p:cNvPr id="56352" name="Group 32"/>
          <p:cNvGrpSpPr>
            <a:grpSpLocks/>
          </p:cNvGrpSpPr>
          <p:nvPr/>
        </p:nvGrpSpPr>
        <p:grpSpPr bwMode="auto">
          <a:xfrm>
            <a:off x="2211388" y="3700463"/>
            <a:ext cx="7385050" cy="2562225"/>
            <a:chOff x="2914" y="3301"/>
            <a:chExt cx="3139" cy="912"/>
          </a:xfrm>
        </p:grpSpPr>
        <p:sp>
          <p:nvSpPr>
            <p:cNvPr id="92174" name="Text Box 7"/>
            <p:cNvSpPr txBox="1">
              <a:spLocks noChangeArrowheads="1"/>
            </p:cNvSpPr>
            <p:nvPr/>
          </p:nvSpPr>
          <p:spPr bwMode="auto">
            <a:xfrm>
              <a:off x="2914" y="3301"/>
              <a:ext cx="5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(se 5 </a:t>
              </a:r>
            </a:p>
          </p:txBody>
        </p:sp>
        <p:sp>
          <p:nvSpPr>
            <p:cNvPr id="92175" name="Rectangle 9"/>
            <p:cNvSpPr>
              <a:spLocks noChangeArrowheads="1"/>
            </p:cNvSpPr>
            <p:nvPr/>
          </p:nvSpPr>
          <p:spPr bwMode="auto">
            <a:xfrm>
              <a:off x="3665" y="3424"/>
              <a:ext cx="1999" cy="789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76" name="Text Box 17"/>
            <p:cNvSpPr txBox="1">
              <a:spLocks noChangeArrowheads="1"/>
            </p:cNvSpPr>
            <p:nvPr/>
          </p:nvSpPr>
          <p:spPr bwMode="auto">
            <a:xfrm>
              <a:off x="3982" y="3445"/>
              <a:ext cx="207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(6 9)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3" name="Group 33"/>
          <p:cNvGrpSpPr>
            <a:grpSpLocks/>
          </p:cNvGrpSpPr>
          <p:nvPr/>
        </p:nvGrpSpPr>
        <p:grpSpPr bwMode="auto">
          <a:xfrm>
            <a:off x="4129088" y="4857750"/>
            <a:ext cx="5472112" cy="1404938"/>
            <a:chOff x="3730" y="3713"/>
            <a:chExt cx="2326" cy="500"/>
          </a:xfrm>
        </p:grpSpPr>
        <p:sp>
          <p:nvSpPr>
            <p:cNvPr id="92171" name="Text Box 10"/>
            <p:cNvSpPr txBox="1">
              <a:spLocks noChangeArrowheads="1"/>
            </p:cNvSpPr>
            <p:nvPr/>
          </p:nvSpPr>
          <p:spPr bwMode="auto">
            <a:xfrm>
              <a:off x="3730" y="3733"/>
              <a:ext cx="62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(se 6  </a:t>
              </a:r>
            </a:p>
          </p:txBody>
        </p:sp>
        <p:sp>
          <p:nvSpPr>
            <p:cNvPr id="92172" name="Rectangle 11"/>
            <p:cNvSpPr>
              <a:spLocks noChangeArrowheads="1"/>
            </p:cNvSpPr>
            <p:nvPr/>
          </p:nvSpPr>
          <p:spPr bwMode="auto">
            <a:xfrm>
              <a:off x="4326" y="3713"/>
              <a:ext cx="1333" cy="5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73" name="Text Box 18"/>
            <p:cNvSpPr txBox="1">
              <a:spLocks noChangeArrowheads="1"/>
            </p:cNvSpPr>
            <p:nvPr/>
          </p:nvSpPr>
          <p:spPr bwMode="auto">
            <a:xfrm>
              <a:off x="4376" y="3744"/>
              <a:ext cx="16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4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4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4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(9)</a:t>
              </a: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30188" y="6299200"/>
            <a:ext cx="78470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 2 (se 5 (se 6 (se 8 </a:t>
            </a:r>
            <a:r>
              <a:rPr lang="en-US" sz="2800" b="1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’</a:t>
            </a: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(9)))))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8" grpId="0"/>
      <p:bldP spid="56345" grpId="0"/>
      <p:bldP spid="2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Best vs. Worst Case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(insert num sent)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((empty? sent)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((&lt; num (first sent))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(else (se (first sent)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		  (insert num (bf sent))))))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4191000"/>
            <a:ext cx="8610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1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3 4 5 6 7 8))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(1 2 3 4 5 6 7 8)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9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3 4 5 6 7 8))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(2 3 4 5 6 7 8 9)</a:t>
            </a:r>
          </a:p>
          <a:p>
            <a:pPr eaLnBrk="1" hangingPunct="1">
              <a:buClr>
                <a:srgbClr val="000000"/>
              </a:buClr>
              <a:buSzPct val="100000"/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298950" y="46482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8528"/>
              <a:gd name="adj4" fmla="val -12961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BEST CASE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4298950" y="60198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8528"/>
              <a:gd name="adj4" fmla="val -12961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WORST 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9960</TotalTime>
  <Words>3654</Words>
  <Application>Microsoft Office PowerPoint</Application>
  <PresentationFormat>On-screen Show (4:3)</PresentationFormat>
  <Paragraphs>771</Paragraphs>
  <Slides>106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2" baseType="lpstr">
      <vt:lpstr>Arial Unicode MS</vt:lpstr>
      <vt:lpstr>MS PGothic</vt:lpstr>
      <vt:lpstr>MS PGothic</vt:lpstr>
      <vt:lpstr>Arial</vt:lpstr>
      <vt:lpstr>Arial Rounded MT Bold</vt:lpstr>
      <vt:lpstr>Calibri</vt:lpstr>
      <vt:lpstr>Cambria</vt:lpstr>
      <vt:lpstr>Comic Sans MS</vt:lpstr>
      <vt:lpstr>Consolas</vt:lpstr>
      <vt:lpstr>Courier New</vt:lpstr>
      <vt:lpstr>Impact</vt:lpstr>
      <vt:lpstr>StarSymbol</vt:lpstr>
      <vt:lpstr>Times</vt:lpstr>
      <vt:lpstr>Times New Roman</vt:lpstr>
      <vt:lpstr>Wingdings</vt:lpstr>
      <vt:lpstr>Office Theme</vt:lpstr>
      <vt:lpstr>CS  60</vt:lpstr>
      <vt:lpstr>Warm-up (You can start before class)</vt:lpstr>
      <vt:lpstr>Submission System</vt:lpstr>
      <vt:lpstr>Lecture 05 – Learning Goals </vt:lpstr>
      <vt:lpstr>Lambda  λ Makes a procedure!</vt:lpstr>
      <vt:lpstr>lambda  What  before  why</vt:lpstr>
      <vt:lpstr>Old News We can store procedures in variables</vt:lpstr>
      <vt:lpstr>Introducing: lambda lambda makes a procedure (and it has crazy syntax)</vt:lpstr>
      <vt:lpstr>We can use lambda to make all of our procedures! (And that’s what Racket does!!!)</vt:lpstr>
      <vt:lpstr>Syntactic Sugar (λ makes a procedure)</vt:lpstr>
      <vt:lpstr>Lecture 05: Practice with lambda Name: _______________ Translate between function definitions and lambda calls</vt:lpstr>
      <vt:lpstr>Lecture 05: Practice with lambda Name: _______________ Translate between function definitions and lambda calls</vt:lpstr>
      <vt:lpstr>Binary Search Trees BSTs</vt:lpstr>
      <vt:lpstr>BST insert </vt:lpstr>
      <vt:lpstr>How are BSTs represented?</vt:lpstr>
      <vt:lpstr>Write the BST Helper Functions (Based upon the previous slide)</vt:lpstr>
      <vt:lpstr>Rewrite insert  without the BST Helper Functions (Just to see how ugly it is!)</vt:lpstr>
      <vt:lpstr>insert solution</vt:lpstr>
      <vt:lpstr>PowerPoint Presentation</vt:lpstr>
      <vt:lpstr>We write code  based upon the interface  NOT the implementation</vt:lpstr>
      <vt:lpstr>Sample calls to insert (Note we don’t change the trees!)</vt:lpstr>
      <vt:lpstr>REQUIRED Helper Functions - Solutions</vt:lpstr>
      <vt:lpstr>Scope Why can’t I access the N?</vt:lpstr>
      <vt:lpstr>Write addN by filling in the blank (This should be a pain!)</vt:lpstr>
      <vt:lpstr>addN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Language Detail: You can use define inside a function</vt:lpstr>
      <vt:lpstr>Example: Function output is a function </vt:lpstr>
      <vt:lpstr>Write make-adder with lambda</vt:lpstr>
      <vt:lpstr>Function output is a function </vt:lpstr>
      <vt:lpstr>PowerPoint Presentation</vt:lpstr>
      <vt:lpstr>Graphs What – not how</vt:lpstr>
      <vt:lpstr>How Trees become Graphs (they can have cycles!)</vt:lpstr>
      <vt:lpstr>Two Types of Graphs</vt:lpstr>
      <vt:lpstr>PowerPoint Presentation</vt:lpstr>
      <vt:lpstr>PowerPoint Presentation</vt:lpstr>
      <vt:lpstr>A map is a graph</vt:lpstr>
      <vt:lpstr>Graph Vocabulary &amp; Examples</vt:lpstr>
      <vt:lpstr>Colleen’s Weekend Graph</vt:lpstr>
      <vt:lpstr>PowerPoint Presentation</vt:lpstr>
      <vt:lpstr>PowerPoint Presentation</vt:lpstr>
      <vt:lpstr>Edges in a Graph (What not How)</vt:lpstr>
      <vt:lpstr>PowerPoint Presentation</vt:lpstr>
      <vt:lpstr>Use It or Lose It</vt:lpstr>
      <vt:lpstr>PowerPoint Presentation</vt:lpstr>
      <vt:lpstr>PowerPoint Presentation</vt:lpstr>
      <vt:lpstr>PowerPoint Presentation</vt:lpstr>
      <vt:lpstr>uniq (use-it or lose-it example)</vt:lpstr>
      <vt:lpstr>PowerPoint Presentation</vt:lpstr>
      <vt:lpstr>PowerPoint Presentation</vt:lpstr>
      <vt:lpstr>PowerPoint Presentation</vt:lpstr>
      <vt:lpstr>Count-change (use-it or lose-it example)</vt:lpstr>
      <vt:lpstr>PowerPoint Presentation</vt:lpstr>
      <vt:lpstr>PowerPoint Presentation</vt:lpstr>
      <vt:lpstr>Language Detail: You can use define inside a function</vt:lpstr>
      <vt:lpstr>Example: Function output is a function </vt:lpstr>
      <vt:lpstr>Write make-adder with lambda</vt:lpstr>
      <vt:lpstr>Function output is a function </vt:lpstr>
      <vt:lpstr>PowerPoint Presentation</vt:lpstr>
      <vt:lpstr>All you need is Love  Lambda (you don’t need cons – you can write it with lambda)</vt:lpstr>
      <vt:lpstr>We’re going to write our own cons</vt:lpstr>
      <vt:lpstr>cons written  with lambda &amp; with define</vt:lpstr>
      <vt:lpstr>Normal (built-in) cons</vt:lpstr>
      <vt:lpstr>Write first and rest for cons-L</vt:lpstr>
      <vt:lpstr>Map Demo (lambda intro)</vt:lpstr>
      <vt:lpstr>replace-root solution</vt:lpstr>
      <vt:lpstr>Modify this code to use the interface!</vt:lpstr>
      <vt:lpstr>BONUS</vt:lpstr>
      <vt:lpstr>PowerPoint Presentation</vt:lpstr>
      <vt:lpstr>PowerPoint Presentation</vt:lpstr>
      <vt:lpstr>Where are you? </vt:lpstr>
      <vt:lpstr>Sublist Solution</vt:lpstr>
      <vt:lpstr>PowerPoint Presentation</vt:lpstr>
      <vt:lpstr>Estimating Time</vt:lpstr>
      <vt:lpstr>PowerPoint Presentation</vt:lpstr>
      <vt:lpstr>http://www.youtube.com/watch?v=pzRmNYA8LlY</vt:lpstr>
      <vt:lpstr>ClickStart</vt:lpstr>
      <vt:lpstr>PowerPoint Presentation</vt:lpstr>
      <vt:lpstr>PowerPoint Presentation</vt:lpstr>
      <vt:lpstr>sublists Use it or Lose it!</vt:lpstr>
      <vt:lpstr>PowerPoint Presentation</vt:lpstr>
      <vt:lpstr>PowerPoint Presentation</vt:lpstr>
      <vt:lpstr>BUGS!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Big-O</vt:lpstr>
      <vt:lpstr>What is the runtime of this? </vt:lpstr>
      <vt:lpstr>Bad variable names!</vt:lpstr>
      <vt:lpstr>Better variable names! </vt:lpstr>
      <vt:lpstr>Insert </vt:lpstr>
      <vt:lpstr>Best vs. Worst Case</vt:lpstr>
      <vt:lpstr>Assumptions</vt:lpstr>
      <vt:lpstr>What is the runtime of this? </vt:lpstr>
      <vt:lpstr>Sort</vt:lpstr>
      <vt:lpstr>PowerPoint Presentation</vt:lpstr>
      <vt:lpstr>Some Algebra to calculate: 1+2+…+n</vt:lpstr>
      <vt:lpstr>Some Algebra to calculate: 1+2+…+n</vt:lpstr>
      <vt:lpstr>Some Algebra to calculate: 1+2+…+n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</dc:creator>
  <cp:lastModifiedBy>ColleenLewis</cp:lastModifiedBy>
  <cp:revision>217</cp:revision>
  <cp:lastPrinted>2014-09-17T20:27:09Z</cp:lastPrinted>
  <dcterms:created xsi:type="dcterms:W3CDTF">2013-01-21T19:17:15Z</dcterms:created>
  <dcterms:modified xsi:type="dcterms:W3CDTF">2014-09-17T23:44:08Z</dcterms:modified>
</cp:coreProperties>
</file>