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75" r:id="rId2"/>
    <p:sldId id="778" r:id="rId3"/>
    <p:sldId id="701" r:id="rId4"/>
    <p:sldId id="702" r:id="rId5"/>
    <p:sldId id="703" r:id="rId6"/>
    <p:sldId id="704" r:id="rId7"/>
    <p:sldId id="776" r:id="rId8"/>
    <p:sldId id="770" r:id="rId9"/>
    <p:sldId id="777" r:id="rId10"/>
    <p:sldId id="705" r:id="rId11"/>
    <p:sldId id="706" r:id="rId12"/>
    <p:sldId id="707" r:id="rId13"/>
    <p:sldId id="708" r:id="rId14"/>
    <p:sldId id="709" r:id="rId15"/>
    <p:sldId id="710" r:id="rId16"/>
    <p:sldId id="794" r:id="rId17"/>
    <p:sldId id="711" r:id="rId18"/>
    <p:sldId id="712" r:id="rId19"/>
    <p:sldId id="714" r:id="rId20"/>
    <p:sldId id="779" r:id="rId21"/>
    <p:sldId id="713" r:id="rId22"/>
    <p:sldId id="715" r:id="rId23"/>
    <p:sldId id="716" r:id="rId24"/>
    <p:sldId id="717" r:id="rId25"/>
    <p:sldId id="718" r:id="rId26"/>
    <p:sldId id="719" r:id="rId27"/>
    <p:sldId id="720" r:id="rId28"/>
    <p:sldId id="721" r:id="rId29"/>
    <p:sldId id="722" r:id="rId30"/>
    <p:sldId id="723" r:id="rId31"/>
    <p:sldId id="724" r:id="rId32"/>
    <p:sldId id="725" r:id="rId33"/>
    <p:sldId id="726" r:id="rId34"/>
    <p:sldId id="727" r:id="rId35"/>
    <p:sldId id="728" r:id="rId36"/>
    <p:sldId id="729" r:id="rId37"/>
    <p:sldId id="730" r:id="rId38"/>
    <p:sldId id="731" r:id="rId39"/>
    <p:sldId id="732" r:id="rId40"/>
    <p:sldId id="781" r:id="rId41"/>
    <p:sldId id="783" r:id="rId42"/>
    <p:sldId id="782" r:id="rId43"/>
    <p:sldId id="784" r:id="rId44"/>
    <p:sldId id="785" r:id="rId45"/>
    <p:sldId id="786" r:id="rId46"/>
    <p:sldId id="787" r:id="rId47"/>
    <p:sldId id="788" r:id="rId48"/>
    <p:sldId id="789" r:id="rId49"/>
    <p:sldId id="790" r:id="rId50"/>
    <p:sldId id="791" r:id="rId51"/>
    <p:sldId id="698" r:id="rId52"/>
    <p:sldId id="699" r:id="rId53"/>
    <p:sldId id="700" r:id="rId54"/>
    <p:sldId id="769" r:id="rId55"/>
    <p:sldId id="792" r:id="rId56"/>
    <p:sldId id="793" r:id="rId57"/>
    <p:sldId id="747" r:id="rId58"/>
    <p:sldId id="757" r:id="rId59"/>
    <p:sldId id="760" r:id="rId60"/>
    <p:sldId id="762" r:id="rId61"/>
    <p:sldId id="763" r:id="rId62"/>
    <p:sldId id="764" r:id="rId63"/>
    <p:sldId id="765" r:id="rId64"/>
    <p:sldId id="683" r:id="rId65"/>
    <p:sldId id="684" r:id="rId66"/>
    <p:sldId id="685" r:id="rId67"/>
    <p:sldId id="686" r:id="rId68"/>
    <p:sldId id="687" r:id="rId69"/>
    <p:sldId id="688" r:id="rId70"/>
    <p:sldId id="689" r:id="rId71"/>
    <p:sldId id="690" r:id="rId72"/>
    <p:sldId id="691" r:id="rId73"/>
    <p:sldId id="692" r:id="rId74"/>
    <p:sldId id="693" r:id="rId75"/>
    <p:sldId id="694" r:id="rId76"/>
    <p:sldId id="695" r:id="rId77"/>
    <p:sldId id="696" r:id="rId78"/>
    <p:sldId id="771" r:id="rId79"/>
    <p:sldId id="772" r:id="rId80"/>
    <p:sldId id="773" r:id="rId81"/>
    <p:sldId id="774" r:id="rId82"/>
    <p:sldId id="775" r:id="rId83"/>
    <p:sldId id="309" r:id="rId84"/>
    <p:sldId id="294" r:id="rId85"/>
    <p:sldId id="295" r:id="rId86"/>
    <p:sldId id="296" r:id="rId87"/>
    <p:sldId id="297" r:id="rId88"/>
    <p:sldId id="298" r:id="rId89"/>
    <p:sldId id="299" r:id="rId90"/>
    <p:sldId id="300" r:id="rId91"/>
    <p:sldId id="301" r:id="rId92"/>
    <p:sldId id="302" r:id="rId93"/>
    <p:sldId id="303" r:id="rId94"/>
    <p:sldId id="304" r:id="rId95"/>
    <p:sldId id="305" r:id="rId96"/>
    <p:sldId id="306" r:id="rId97"/>
    <p:sldId id="307" r:id="rId98"/>
    <p:sldId id="308" r:id="rId99"/>
    <p:sldId id="437" r:id="rId100"/>
    <p:sldId id="438" r:id="rId101"/>
    <p:sldId id="439" r:id="rId102"/>
    <p:sldId id="440" r:id="rId103"/>
    <p:sldId id="441" r:id="rId104"/>
    <p:sldId id="442" r:id="rId105"/>
    <p:sldId id="443" r:id="rId106"/>
    <p:sldId id="444" r:id="rId107"/>
    <p:sldId id="445" r:id="rId108"/>
    <p:sldId id="446" r:id="rId109"/>
    <p:sldId id="447" r:id="rId110"/>
    <p:sldId id="448" r:id="rId111"/>
    <p:sldId id="449" r:id="rId112"/>
    <p:sldId id="682" r:id="rId11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982B318-6277-4CEE-9A57-8DA2774C66A7}">
          <p14:sldIdLst>
            <p14:sldId id="275"/>
            <p14:sldId id="778"/>
          </p14:sldIdLst>
        </p14:section>
        <p14:section name="Prolog" id="{BC1C67A8-C956-4504-81B1-8C9A2E751C9A}">
          <p14:sldIdLst>
            <p14:sldId id="701"/>
            <p14:sldId id="702"/>
            <p14:sldId id="703"/>
            <p14:sldId id="704"/>
            <p14:sldId id="776"/>
            <p14:sldId id="770"/>
            <p14:sldId id="777"/>
            <p14:sldId id="705"/>
            <p14:sldId id="706"/>
            <p14:sldId id="707"/>
            <p14:sldId id="708"/>
            <p14:sldId id="709"/>
            <p14:sldId id="710"/>
            <p14:sldId id="794"/>
            <p14:sldId id="711"/>
            <p14:sldId id="712"/>
            <p14:sldId id="714"/>
            <p14:sldId id="779"/>
            <p14:sldId id="713"/>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81"/>
            <p14:sldId id="783"/>
            <p14:sldId id="782"/>
            <p14:sldId id="784"/>
            <p14:sldId id="785"/>
            <p14:sldId id="786"/>
            <p14:sldId id="787"/>
            <p14:sldId id="788"/>
            <p14:sldId id="789"/>
            <p14:sldId id="790"/>
            <p14:sldId id="791"/>
          </p14:sldIdLst>
        </p14:section>
        <p14:section name="Mutual Recursion" id="{85DC35D4-F990-48DC-9EBF-63DF4FD4234A}">
          <p14:sldIdLst>
            <p14:sldId id="698"/>
            <p14:sldId id="699"/>
            <p14:sldId id="700"/>
          </p14:sldIdLst>
        </p14:section>
        <p14:section name="Graph - CUT" id="{A4BF117D-1EC6-44C7-AC9C-BBDBBB687910}">
          <p14:sldIdLst>
            <p14:sldId id="769"/>
            <p14:sldId id="792"/>
            <p14:sldId id="793"/>
            <p14:sldId id="747"/>
            <p14:sldId id="757"/>
            <p14:sldId id="760"/>
            <p14:sldId id="762"/>
            <p14:sldId id="763"/>
            <p14:sldId id="764"/>
            <p14:sldId id="765"/>
          </p14:sldIdLst>
        </p14:section>
        <p14:section name="Graph Representations" id="{185B2F68-F3F7-4E44-A465-AD95F27DA3FB}">
          <p14:sldIdLst>
            <p14:sldId id="683"/>
            <p14:sldId id="684"/>
            <p14:sldId id="685"/>
            <p14:sldId id="686"/>
            <p14:sldId id="687"/>
            <p14:sldId id="688"/>
            <p14:sldId id="689"/>
            <p14:sldId id="690"/>
            <p14:sldId id="691"/>
            <p14:sldId id="692"/>
            <p14:sldId id="693"/>
            <p14:sldId id="694"/>
            <p14:sldId id="695"/>
            <p14:sldId id="696"/>
          </p14:sldIdLst>
        </p14:section>
        <p14:section name="Use it or lose it" id="{1131EE97-3404-EF4C-A0E5-A83E237DDF79}">
          <p14:sldIdLst>
            <p14:sldId id="771"/>
            <p14:sldId id="772"/>
            <p14:sldId id="773"/>
            <p14:sldId id="774"/>
            <p14:sldId id="775"/>
          </p14:sldIdLst>
        </p14:section>
        <p14:section name="BONUS" id="{17A52B4B-DB09-4A7E-8F99-8A3EA76CEEDE}">
          <p14:sldIdLst>
            <p14:sldId id="309"/>
            <p14:sldId id="294"/>
            <p14:sldId id="295"/>
            <p14:sldId id="296"/>
            <p14:sldId id="297"/>
            <p14:sldId id="298"/>
            <p14:sldId id="299"/>
            <p14:sldId id="300"/>
            <p14:sldId id="301"/>
            <p14:sldId id="302"/>
            <p14:sldId id="303"/>
            <p14:sldId id="304"/>
            <p14:sldId id="305"/>
            <p14:sldId id="306"/>
            <p14:sldId id="307"/>
            <p14:sldId id="308"/>
            <p14:sldId id="437"/>
            <p14:sldId id="438"/>
            <p14:sldId id="439"/>
            <p14:sldId id="440"/>
            <p14:sldId id="441"/>
            <p14:sldId id="442"/>
            <p14:sldId id="443"/>
            <p14:sldId id="444"/>
            <p14:sldId id="445"/>
            <p14:sldId id="446"/>
            <p14:sldId id="447"/>
            <p14:sldId id="448"/>
            <p14:sldId id="449"/>
            <p14:sldId id="68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9869" autoAdjust="0"/>
  </p:normalViewPr>
  <p:slideViewPr>
    <p:cSldViewPr>
      <p:cViewPr varScale="1">
        <p:scale>
          <a:sx n="70" d="100"/>
          <a:sy n="70" d="100"/>
        </p:scale>
        <p:origin x="-112" y="-6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notesMaster" Target="notesMasters/notesMaster1.xml"/><Relationship Id="rId115" Type="http://schemas.openxmlformats.org/officeDocument/2006/relationships/printerSettings" Target="printerSettings/printerSettings1.bin"/><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000" dirty="0" smtClean="0">
              <a:latin typeface="Courier New" pitchFamily="49" charset="0"/>
              <a:cs typeface="Courier New" pitchFamily="49" charset="0"/>
            </a:rPr>
            <a:t>awesome(42).</a:t>
          </a:r>
          <a:endParaRPr lang="en-US" sz="20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77CAC419-4592-45CC-85A9-0EFA5B9D346E}">
      <dgm:prSet phldrT="[Text]"/>
      <dgm:spPr/>
      <dgm:t>
        <a:bodyPr vert="horz"/>
        <a:lstStyle/>
        <a:p>
          <a:r>
            <a:rPr lang="en-US" b="1" dirty="0" smtClean="0">
              <a:latin typeface="+mj-lt"/>
              <a:cs typeface="Courier New" pitchFamily="49" charset="0"/>
            </a:rPr>
            <a:t>Fact:</a:t>
          </a:r>
        </a:p>
        <a:p>
          <a:r>
            <a:rPr lang="en-US" dirty="0" smtClean="0">
              <a:latin typeface="Courier New" pitchFamily="49" charset="0"/>
              <a:cs typeface="Courier New" pitchFamily="49" charset="0"/>
            </a:rPr>
            <a:t>awesome(spam).</a:t>
          </a:r>
          <a:endParaRPr lang="en-US" dirty="0"/>
        </a:p>
      </dgm:t>
    </dgm:pt>
    <dgm:pt modelId="{E3DC3008-A1EF-441F-8793-C9696205A1EE}" type="parTrans" cxnId="{03A25382-BE37-4573-8C12-C319AF79C2F2}">
      <dgm:prSet/>
      <dgm:spPr/>
      <dgm:t>
        <a:bodyPr/>
        <a:lstStyle/>
        <a:p>
          <a:endParaRPr lang="en-US"/>
        </a:p>
      </dgm:t>
    </dgm:pt>
    <dgm:pt modelId="{AE9DE6F6-0B81-4750-B605-D6C8E60792B1}" type="sibTrans" cxnId="{03A25382-BE37-4573-8C12-C319AF79C2F2}">
      <dgm:prSet/>
      <dgm:spPr/>
      <dgm:t>
        <a:bodyPr/>
        <a:lstStyle/>
        <a:p>
          <a:endParaRPr lang="en-US"/>
        </a:p>
      </dgm:t>
    </dgm:pt>
    <dgm:pt modelId="{385B112B-3E6B-43EA-8A12-796DB2F52CFA}">
      <dgm:prSet/>
      <dgm:spPr/>
      <dgm:t>
        <a:bodyPr vert="horz"/>
        <a:lstStyle/>
        <a:p>
          <a:r>
            <a:rPr lang="en-US" b="1" dirty="0" smtClean="0">
              <a:latin typeface="+mj-lt"/>
              <a:cs typeface="Courier New" pitchFamily="49" charset="0"/>
            </a:rPr>
            <a:t>Fact:</a:t>
          </a:r>
          <a:endParaRPr lang="en-US" dirty="0" smtClean="0">
            <a:latin typeface="+mj-lt"/>
            <a:cs typeface="Courier New" pitchFamily="49" charset="0"/>
          </a:endParaRPr>
        </a:p>
        <a:p>
          <a:r>
            <a:rPr lang="en-US" dirty="0" smtClean="0">
              <a:latin typeface="Courier New" pitchFamily="49" charset="0"/>
              <a:cs typeface="Courier New" pitchFamily="49" charset="0"/>
            </a:rPr>
            <a:t>awesome(42).</a:t>
          </a:r>
        </a:p>
      </dgm:t>
    </dgm:pt>
    <dgm:pt modelId="{F86E602B-BC7C-454B-AFA6-2F80AE680CC0}" type="parTrans" cxnId="{5EB0D00F-67DE-4656-A055-3A1A4A9A964E}">
      <dgm:prSet/>
      <dgm:spPr/>
      <dgm:t>
        <a:bodyPr/>
        <a:lstStyle/>
        <a:p>
          <a:endParaRPr lang="en-US"/>
        </a:p>
      </dgm:t>
    </dgm:pt>
    <dgm:pt modelId="{0768C739-DFD0-48A7-AEC8-425E772DA85F}" type="sibTrans" cxnId="{5EB0D00F-67DE-4656-A055-3A1A4A9A964E}">
      <dgm:prSet/>
      <dgm:spPr/>
      <dgm:t>
        <a:bodyPr/>
        <a:lstStyle/>
        <a:p>
          <a:endParaRPr lang="en-US"/>
        </a:p>
      </dgm:t>
    </dgm:pt>
    <dgm:pt modelId="{3B97FF89-0946-416F-8756-63F9CAB3A7FD}">
      <dgm:prSet/>
      <dgm:spPr/>
      <dgm:t>
        <a:bodyPr vert="horz"/>
        <a:lstStyle/>
        <a:p>
          <a:r>
            <a:rPr lang="en-US" b="1" dirty="0" smtClean="0">
              <a:latin typeface="+mj-lt"/>
              <a:cs typeface="Courier New" pitchFamily="49" charset="0"/>
            </a:rPr>
            <a:t>Fact:</a:t>
          </a:r>
          <a:endParaRPr lang="en-US" dirty="0" smtClean="0">
            <a:latin typeface="+mj-lt"/>
            <a:cs typeface="Courier New" pitchFamily="49" charset="0"/>
          </a:endParaRPr>
        </a:p>
        <a:p>
          <a:r>
            <a:rPr lang="en-US" dirty="0" smtClean="0">
              <a:latin typeface="Courier New" pitchFamily="49" charset="0"/>
              <a:cs typeface="Courier New" pitchFamily="49" charset="0"/>
            </a:rPr>
            <a:t>awesome(swimming).</a:t>
          </a: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val="init"/>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188940F6-16D7-429B-AB03-1009E85FFDB9}" type="pres">
      <dgm:prSet presAssocID="{E3DC3008-A1EF-441F-8793-C9696205A1EE}" presName="Name37" presStyleLbl="parChTrans1D2" presStyleIdx="0" presStyleCnt="3"/>
      <dgm:spPr/>
      <dgm:t>
        <a:bodyPr/>
        <a:lstStyle/>
        <a:p>
          <a:endParaRPr lang="en-US"/>
        </a:p>
      </dgm:t>
    </dgm:pt>
    <dgm:pt modelId="{2B2C3537-4866-4356-AD80-AFD78F87F5DC}" type="pres">
      <dgm:prSet presAssocID="{77CAC419-4592-45CC-85A9-0EFA5B9D346E}" presName="hierRoot2" presStyleCnt="0">
        <dgm:presLayoutVars>
          <dgm:hierBranch val="init"/>
        </dgm:presLayoutVars>
      </dgm:prSet>
      <dgm:spPr/>
    </dgm:pt>
    <dgm:pt modelId="{8B3F57C7-6032-40D5-9390-AB7365589A05}" type="pres">
      <dgm:prSet presAssocID="{77CAC419-4592-45CC-85A9-0EFA5B9D346E}" presName="rootComposite" presStyleCnt="0"/>
      <dgm:spPr/>
    </dgm:pt>
    <dgm:pt modelId="{0B830650-17D3-416B-B0E8-E662BD7FA315}" type="pres">
      <dgm:prSet presAssocID="{77CAC419-4592-45CC-85A9-0EFA5B9D346E}" presName="rootText" presStyleLbl="node2" presStyleIdx="0" presStyleCnt="3" custScaleX="95147">
        <dgm:presLayoutVars>
          <dgm:chPref val="3"/>
        </dgm:presLayoutVars>
      </dgm:prSet>
      <dgm:spPr/>
      <dgm:t>
        <a:bodyPr/>
        <a:lstStyle/>
        <a:p>
          <a:endParaRPr lang="en-US"/>
        </a:p>
      </dgm:t>
    </dgm:pt>
    <dgm:pt modelId="{B8230E1F-376B-4B20-AD23-BAD7F5127F0B}" type="pres">
      <dgm:prSet presAssocID="{77CAC419-4592-45CC-85A9-0EFA5B9D346E}" presName="rootConnector" presStyleLbl="node2" presStyleIdx="0" presStyleCnt="3"/>
      <dgm:spPr/>
      <dgm:t>
        <a:bodyPr/>
        <a:lstStyle/>
        <a:p>
          <a:endParaRPr lang="en-US"/>
        </a:p>
      </dgm:t>
    </dgm:pt>
    <dgm:pt modelId="{58642FA5-5456-4610-ADB3-E3E44FBD5018}" type="pres">
      <dgm:prSet presAssocID="{77CAC419-4592-45CC-85A9-0EFA5B9D346E}" presName="hierChild4" presStyleCnt="0"/>
      <dgm:spPr/>
    </dgm:pt>
    <dgm:pt modelId="{97DA6F00-8D7C-463E-8B8F-65BC165EF657}" type="pres">
      <dgm:prSet presAssocID="{77CAC419-4592-45CC-85A9-0EFA5B9D346E}" presName="hierChild5" presStyleCnt="0"/>
      <dgm:spPr/>
    </dgm:pt>
    <dgm:pt modelId="{0D7C2D6C-8D84-4879-A348-4D1109BD7292}" type="pres">
      <dgm:prSet presAssocID="{F86E602B-BC7C-454B-AFA6-2F80AE680CC0}" presName="Name37" presStyleLbl="parChTrans1D2" presStyleIdx="1" presStyleCnt="3"/>
      <dgm:spPr/>
      <dgm:t>
        <a:bodyPr/>
        <a:lstStyle/>
        <a:p>
          <a:endParaRPr lang="en-US"/>
        </a:p>
      </dgm:t>
    </dgm:pt>
    <dgm:pt modelId="{365A58AD-AB9B-4759-9A23-F7EF807BBEC9}" type="pres">
      <dgm:prSet presAssocID="{385B112B-3E6B-43EA-8A12-796DB2F52CFA}" presName="hierRoot2" presStyleCnt="0">
        <dgm:presLayoutVars>
          <dgm:hierBranch val="init"/>
        </dgm:presLayoutVars>
      </dgm:prSet>
      <dgm:spPr/>
    </dgm:pt>
    <dgm:pt modelId="{5F366D19-6699-47A2-A9F9-407826AF0C97}" type="pres">
      <dgm:prSet presAssocID="{385B112B-3E6B-43EA-8A12-796DB2F52CFA}" presName="rootComposite" presStyleCnt="0"/>
      <dgm:spPr/>
    </dgm:pt>
    <dgm:pt modelId="{51666D6A-1CF9-43EB-9412-4041C720EAA0}" type="pres">
      <dgm:prSet presAssocID="{385B112B-3E6B-43EA-8A12-796DB2F52CFA}" presName="rootText" presStyleLbl="node2" presStyleIdx="1" presStyleCnt="3" custScaleX="95147">
        <dgm:presLayoutVars>
          <dgm:chPref val="3"/>
        </dgm:presLayoutVars>
      </dgm:prSet>
      <dgm:spPr/>
      <dgm:t>
        <a:bodyPr/>
        <a:lstStyle/>
        <a:p>
          <a:endParaRPr lang="en-US"/>
        </a:p>
      </dgm:t>
    </dgm:pt>
    <dgm:pt modelId="{97FEAB62-7163-4593-9AEF-6B27E69B8D8D}" type="pres">
      <dgm:prSet presAssocID="{385B112B-3E6B-43EA-8A12-796DB2F52CFA}" presName="rootConnector" presStyleLbl="node2" presStyleIdx="1" presStyleCnt="3"/>
      <dgm:spPr/>
      <dgm:t>
        <a:bodyPr/>
        <a:lstStyle/>
        <a:p>
          <a:endParaRPr lang="en-US"/>
        </a:p>
      </dgm:t>
    </dgm:pt>
    <dgm:pt modelId="{750E3D33-9E43-4944-9483-1E68B032E995}" type="pres">
      <dgm:prSet presAssocID="{385B112B-3E6B-43EA-8A12-796DB2F52CFA}" presName="hierChild4" presStyleCnt="0"/>
      <dgm:spPr/>
    </dgm:pt>
    <dgm:pt modelId="{87A308C0-38E1-4EE6-BE82-5D356F751615}" type="pres">
      <dgm:prSet presAssocID="{385B112B-3E6B-43EA-8A12-796DB2F52CFA}" presName="hierChild5" presStyleCnt="0"/>
      <dgm:spPr/>
    </dgm:pt>
    <dgm:pt modelId="{A35E22F1-AA0B-4003-BA62-5E671FEE9C29}" type="pres">
      <dgm:prSet presAssocID="{1C647ED6-B52D-48FA-9101-C443A0E362DF}" presName="Name37" presStyleLbl="parChTrans1D2" presStyleIdx="2" presStyleCnt="3"/>
      <dgm:spPr/>
      <dgm:t>
        <a:bodyPr/>
        <a:lstStyle/>
        <a:p>
          <a:endParaRPr lang="en-US"/>
        </a:p>
      </dgm:t>
    </dgm:pt>
    <dgm:pt modelId="{3BF6C7DF-3402-4946-9874-22C077461737}" type="pres">
      <dgm:prSet presAssocID="{3B97FF89-0946-416F-8756-63F9CAB3A7FD}" presName="hierRoot2" presStyleCnt="0">
        <dgm:presLayoutVars>
          <dgm:hierBranch val="init"/>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2" presStyleCnt="3" custScaleX="95147">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2" presStyleCnt="3"/>
      <dgm:spPr/>
      <dgm:t>
        <a:bodyPr/>
        <a:lstStyle/>
        <a:p>
          <a:endParaRPr lang="en-US"/>
        </a:p>
      </dgm:t>
    </dgm:pt>
    <dgm:pt modelId="{A54A3955-4947-49FF-883D-7562746F1B0A}" type="pres">
      <dgm:prSet presAssocID="{3B97FF89-0946-416F-8756-63F9CAB3A7FD}" presName="hierChild4"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7554F7EA-CAC0-4154-8F05-B5F60C489E9B}" type="presOf" srcId="{FA5E8D6A-D697-49EF-BA4C-D70AD183057C}" destId="{6CFBD919-3957-4300-BC32-D9770BFCD55F}" srcOrd="1" destOrd="0" presId="urn:microsoft.com/office/officeart/2005/8/layout/orgChart1"/>
    <dgm:cxn modelId="{B2D3DAC7-71AD-43D8-8674-82791CB9D11E}" type="presOf" srcId="{0EB1F4CD-C298-4961-A0F6-534C34809AFB}" destId="{E040CF3F-08EB-456F-8D6D-FE6762C981FB}" srcOrd="0" destOrd="0" presId="urn:microsoft.com/office/officeart/2005/8/layout/orgChart1"/>
    <dgm:cxn modelId="{6A28E97F-8642-47CF-8A41-3345F15D95F0}" type="presOf" srcId="{3B97FF89-0946-416F-8756-63F9CAB3A7FD}" destId="{FFE2F6E6-5A7F-494D-A9D9-27137C988240}" srcOrd="0" destOrd="0" presId="urn:microsoft.com/office/officeart/2005/8/layout/orgChart1"/>
    <dgm:cxn modelId="{07462F06-B212-4A5C-B7C3-3A5FC1843E6B}" type="presOf" srcId="{E3DC3008-A1EF-441F-8793-C9696205A1EE}" destId="{188940F6-16D7-429B-AB03-1009E85FFDB9}" srcOrd="0" destOrd="0" presId="urn:microsoft.com/office/officeart/2005/8/layout/orgChart1"/>
    <dgm:cxn modelId="{F89E8276-EBE4-4FD6-ACF3-A2ACE318B59A}" type="presOf" srcId="{3B97FF89-0946-416F-8756-63F9CAB3A7FD}" destId="{C0D75BC3-C19D-4CD2-AB8F-F3291AD2BF81}" srcOrd="1" destOrd="0" presId="urn:microsoft.com/office/officeart/2005/8/layout/orgChart1"/>
    <dgm:cxn modelId="{C26FF53E-C7B3-4ED9-834D-A55C42A31770}" type="presOf" srcId="{FA5E8D6A-D697-49EF-BA4C-D70AD183057C}" destId="{5578171E-187B-4B1D-A352-805E3D9A4EBD}" srcOrd="0" destOrd="0" presId="urn:microsoft.com/office/officeart/2005/8/layout/orgChart1"/>
    <dgm:cxn modelId="{5420E1E8-B4BB-4E36-8BEC-F2C96AE5D966}" type="presOf" srcId="{77CAC419-4592-45CC-85A9-0EFA5B9D346E}" destId="{B8230E1F-376B-4B20-AD23-BAD7F5127F0B}" srcOrd="1" destOrd="0" presId="urn:microsoft.com/office/officeart/2005/8/layout/orgChart1"/>
    <dgm:cxn modelId="{5C508100-0EF8-4339-AE7F-971BDB2F9E5D}" type="presOf" srcId="{385B112B-3E6B-43EA-8A12-796DB2F52CFA}" destId="{97FEAB62-7163-4593-9AEF-6B27E69B8D8D}" srcOrd="1" destOrd="0" presId="urn:microsoft.com/office/officeart/2005/8/layout/orgChart1"/>
    <dgm:cxn modelId="{589CCA9A-AD0D-4400-9D0D-9A4AA701BEE0}" srcId="{FA5E8D6A-D697-49EF-BA4C-D70AD183057C}" destId="{3B97FF89-0946-416F-8756-63F9CAB3A7FD}" srcOrd="2" destOrd="0" parTransId="{1C647ED6-B52D-48FA-9101-C443A0E362DF}" sibTransId="{6EDC24D7-6BB2-4654-800C-119DBFEAF8E4}"/>
    <dgm:cxn modelId="{D0E7981A-2E7A-433D-ACB0-5957BF4D3952}" type="presOf" srcId="{F86E602B-BC7C-454B-AFA6-2F80AE680CC0}" destId="{0D7C2D6C-8D84-4879-A348-4D1109BD7292}" srcOrd="0"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5EB0D00F-67DE-4656-A055-3A1A4A9A964E}" srcId="{FA5E8D6A-D697-49EF-BA4C-D70AD183057C}" destId="{385B112B-3E6B-43EA-8A12-796DB2F52CFA}" srcOrd="1" destOrd="0" parTransId="{F86E602B-BC7C-454B-AFA6-2F80AE680CC0}" sibTransId="{0768C739-DFD0-48A7-AEC8-425E772DA85F}"/>
    <dgm:cxn modelId="{C2A6BA54-2DF3-49EE-8B12-8D3F3C0C9BCB}" type="presOf" srcId="{77CAC419-4592-45CC-85A9-0EFA5B9D346E}" destId="{0B830650-17D3-416B-B0E8-E662BD7FA315}" srcOrd="0" destOrd="0" presId="urn:microsoft.com/office/officeart/2005/8/layout/orgChart1"/>
    <dgm:cxn modelId="{03A25382-BE37-4573-8C12-C319AF79C2F2}" srcId="{FA5E8D6A-D697-49EF-BA4C-D70AD183057C}" destId="{77CAC419-4592-45CC-85A9-0EFA5B9D346E}" srcOrd="0" destOrd="0" parTransId="{E3DC3008-A1EF-441F-8793-C9696205A1EE}" sibTransId="{AE9DE6F6-0B81-4750-B605-D6C8E60792B1}"/>
    <dgm:cxn modelId="{0641404C-7115-424F-8575-2B986B951AB5}" type="presOf" srcId="{385B112B-3E6B-43EA-8A12-796DB2F52CFA}" destId="{51666D6A-1CF9-43EB-9412-4041C720EAA0}" srcOrd="0" destOrd="0" presId="urn:microsoft.com/office/officeart/2005/8/layout/orgChart1"/>
    <dgm:cxn modelId="{2ED044E2-CE9C-43B2-8EC7-BF0DD2E25018}" type="presOf" srcId="{1C647ED6-B52D-48FA-9101-C443A0E362DF}" destId="{A35E22F1-AA0B-4003-BA62-5E671FEE9C29}" srcOrd="0" destOrd="0" presId="urn:microsoft.com/office/officeart/2005/8/layout/orgChart1"/>
    <dgm:cxn modelId="{C2A433E8-2F03-4A32-A722-8FABE7156B11}" type="presParOf" srcId="{E040CF3F-08EB-456F-8D6D-FE6762C981FB}" destId="{AE586C15-A937-477A-9EA1-6A8B1F5829E9}" srcOrd="0" destOrd="0" presId="urn:microsoft.com/office/officeart/2005/8/layout/orgChart1"/>
    <dgm:cxn modelId="{755A3008-978A-42CE-A4EA-87A1FBD7E2C1}" type="presParOf" srcId="{AE586C15-A937-477A-9EA1-6A8B1F5829E9}" destId="{67AFC012-2B17-4F7F-9C64-35BF63C81387}" srcOrd="0" destOrd="0" presId="urn:microsoft.com/office/officeart/2005/8/layout/orgChart1"/>
    <dgm:cxn modelId="{2A7BD9B3-CC19-4B96-8271-CEF85A28CBC2}" type="presParOf" srcId="{67AFC012-2B17-4F7F-9C64-35BF63C81387}" destId="{5578171E-187B-4B1D-A352-805E3D9A4EBD}" srcOrd="0" destOrd="0" presId="urn:microsoft.com/office/officeart/2005/8/layout/orgChart1"/>
    <dgm:cxn modelId="{DAAFC850-D42C-4B66-8E56-55E18DDA22DE}" type="presParOf" srcId="{67AFC012-2B17-4F7F-9C64-35BF63C81387}" destId="{6CFBD919-3957-4300-BC32-D9770BFCD55F}" srcOrd="1" destOrd="0" presId="urn:microsoft.com/office/officeart/2005/8/layout/orgChart1"/>
    <dgm:cxn modelId="{63F4C768-6601-4D75-B3D6-4D1D8DA86BDC}" type="presParOf" srcId="{AE586C15-A937-477A-9EA1-6A8B1F5829E9}" destId="{FCD409E6-0124-4887-BFB4-9846333A7881}" srcOrd="1" destOrd="0" presId="urn:microsoft.com/office/officeart/2005/8/layout/orgChart1"/>
    <dgm:cxn modelId="{522E94C7-6CE2-434E-902F-7C385A098494}" type="presParOf" srcId="{FCD409E6-0124-4887-BFB4-9846333A7881}" destId="{188940F6-16D7-429B-AB03-1009E85FFDB9}" srcOrd="0" destOrd="0" presId="urn:microsoft.com/office/officeart/2005/8/layout/orgChart1"/>
    <dgm:cxn modelId="{AEA184FE-3EE5-4BAD-9D2A-EBC4FF4F79BE}" type="presParOf" srcId="{FCD409E6-0124-4887-BFB4-9846333A7881}" destId="{2B2C3537-4866-4356-AD80-AFD78F87F5DC}" srcOrd="1" destOrd="0" presId="urn:microsoft.com/office/officeart/2005/8/layout/orgChart1"/>
    <dgm:cxn modelId="{9C0EBDA4-9810-46CD-BFF5-4257549EE1A1}" type="presParOf" srcId="{2B2C3537-4866-4356-AD80-AFD78F87F5DC}" destId="{8B3F57C7-6032-40D5-9390-AB7365589A05}" srcOrd="0" destOrd="0" presId="urn:microsoft.com/office/officeart/2005/8/layout/orgChart1"/>
    <dgm:cxn modelId="{9D19D397-859D-4458-9FC3-B88E41C651F2}" type="presParOf" srcId="{8B3F57C7-6032-40D5-9390-AB7365589A05}" destId="{0B830650-17D3-416B-B0E8-E662BD7FA315}" srcOrd="0" destOrd="0" presId="urn:microsoft.com/office/officeart/2005/8/layout/orgChart1"/>
    <dgm:cxn modelId="{8626AA23-3EBD-44F5-A261-5CDCECF16C80}" type="presParOf" srcId="{8B3F57C7-6032-40D5-9390-AB7365589A05}" destId="{B8230E1F-376B-4B20-AD23-BAD7F5127F0B}" srcOrd="1" destOrd="0" presId="urn:microsoft.com/office/officeart/2005/8/layout/orgChart1"/>
    <dgm:cxn modelId="{1EF2D38F-030C-4205-8EC3-1A749B662B64}" type="presParOf" srcId="{2B2C3537-4866-4356-AD80-AFD78F87F5DC}" destId="{58642FA5-5456-4610-ADB3-E3E44FBD5018}" srcOrd="1" destOrd="0" presId="urn:microsoft.com/office/officeart/2005/8/layout/orgChart1"/>
    <dgm:cxn modelId="{A8D0E5A5-099F-4426-BA1D-30491054BAF5}" type="presParOf" srcId="{2B2C3537-4866-4356-AD80-AFD78F87F5DC}" destId="{97DA6F00-8D7C-463E-8B8F-65BC165EF657}" srcOrd="2" destOrd="0" presId="urn:microsoft.com/office/officeart/2005/8/layout/orgChart1"/>
    <dgm:cxn modelId="{5FA7E8F8-1C65-46D8-9221-D4B2111662D4}" type="presParOf" srcId="{FCD409E6-0124-4887-BFB4-9846333A7881}" destId="{0D7C2D6C-8D84-4879-A348-4D1109BD7292}" srcOrd="2" destOrd="0" presId="urn:microsoft.com/office/officeart/2005/8/layout/orgChart1"/>
    <dgm:cxn modelId="{A5EAF8AB-C937-4785-BEF6-DD6DF2665B11}" type="presParOf" srcId="{FCD409E6-0124-4887-BFB4-9846333A7881}" destId="{365A58AD-AB9B-4759-9A23-F7EF807BBEC9}" srcOrd="3" destOrd="0" presId="urn:microsoft.com/office/officeart/2005/8/layout/orgChart1"/>
    <dgm:cxn modelId="{B97259ED-2789-4C24-8214-7C4C3499AA0E}" type="presParOf" srcId="{365A58AD-AB9B-4759-9A23-F7EF807BBEC9}" destId="{5F366D19-6699-47A2-A9F9-407826AF0C97}" srcOrd="0" destOrd="0" presId="urn:microsoft.com/office/officeart/2005/8/layout/orgChart1"/>
    <dgm:cxn modelId="{97E106E7-7C08-484C-AF7F-D34689C41F19}" type="presParOf" srcId="{5F366D19-6699-47A2-A9F9-407826AF0C97}" destId="{51666D6A-1CF9-43EB-9412-4041C720EAA0}" srcOrd="0" destOrd="0" presId="urn:microsoft.com/office/officeart/2005/8/layout/orgChart1"/>
    <dgm:cxn modelId="{417C8402-F751-45BA-B011-527A39C6C555}" type="presParOf" srcId="{5F366D19-6699-47A2-A9F9-407826AF0C97}" destId="{97FEAB62-7163-4593-9AEF-6B27E69B8D8D}" srcOrd="1" destOrd="0" presId="urn:microsoft.com/office/officeart/2005/8/layout/orgChart1"/>
    <dgm:cxn modelId="{5F0E5E4D-694F-4650-9297-B99A61E3D351}" type="presParOf" srcId="{365A58AD-AB9B-4759-9A23-F7EF807BBEC9}" destId="{750E3D33-9E43-4944-9483-1E68B032E995}" srcOrd="1" destOrd="0" presId="urn:microsoft.com/office/officeart/2005/8/layout/orgChart1"/>
    <dgm:cxn modelId="{77DEC821-240C-4D3E-8859-56B9A15C3871}" type="presParOf" srcId="{365A58AD-AB9B-4759-9A23-F7EF807BBEC9}" destId="{87A308C0-38E1-4EE6-BE82-5D356F751615}" srcOrd="2" destOrd="0" presId="urn:microsoft.com/office/officeart/2005/8/layout/orgChart1"/>
    <dgm:cxn modelId="{5172F1A1-F12C-4B5C-BC2E-B8EBF72F9C4F}" type="presParOf" srcId="{FCD409E6-0124-4887-BFB4-9846333A7881}" destId="{A35E22F1-AA0B-4003-BA62-5E671FEE9C29}" srcOrd="4" destOrd="0" presId="urn:microsoft.com/office/officeart/2005/8/layout/orgChart1"/>
    <dgm:cxn modelId="{5481CF1D-AFD3-4C4D-B8AA-74ED4F1042F9}" type="presParOf" srcId="{FCD409E6-0124-4887-BFB4-9846333A7881}" destId="{3BF6C7DF-3402-4946-9874-22C077461737}" srcOrd="5" destOrd="0" presId="urn:microsoft.com/office/officeart/2005/8/layout/orgChart1"/>
    <dgm:cxn modelId="{FCA4FA1B-C34F-4E11-B4B2-BA07A96C5191}" type="presParOf" srcId="{3BF6C7DF-3402-4946-9874-22C077461737}" destId="{B897C423-87F9-45AD-99D2-7FA0E810E103}" srcOrd="0" destOrd="0" presId="urn:microsoft.com/office/officeart/2005/8/layout/orgChart1"/>
    <dgm:cxn modelId="{A3D947BD-F772-4CEF-BE6D-8AA0E95475DE}" type="presParOf" srcId="{B897C423-87F9-45AD-99D2-7FA0E810E103}" destId="{FFE2F6E6-5A7F-494D-A9D9-27137C988240}" srcOrd="0" destOrd="0" presId="urn:microsoft.com/office/officeart/2005/8/layout/orgChart1"/>
    <dgm:cxn modelId="{C5120F5E-B29C-4B39-A33F-264094F3CAE7}" type="presParOf" srcId="{B897C423-87F9-45AD-99D2-7FA0E810E103}" destId="{C0D75BC3-C19D-4CD2-AB8F-F3291AD2BF81}" srcOrd="1" destOrd="0" presId="urn:microsoft.com/office/officeart/2005/8/layout/orgChart1"/>
    <dgm:cxn modelId="{FC057285-8430-43F9-8D47-EBD7F612AD9B}" type="presParOf" srcId="{3BF6C7DF-3402-4946-9874-22C077461737}" destId="{A54A3955-4947-49FF-883D-7562746F1B0A}" srcOrd="1" destOrd="0" presId="urn:microsoft.com/office/officeart/2005/8/layout/orgChart1"/>
    <dgm:cxn modelId="{C7E49B11-84D2-4A64-BB25-56612501BE3E}" type="presParOf" srcId="{3BF6C7DF-3402-4946-9874-22C077461737}" destId="{D76C282B-0FFB-4E63-A57C-B8804A795E8B}" srcOrd="2" destOrd="0" presId="urn:microsoft.com/office/officeart/2005/8/layout/orgChart1"/>
    <dgm:cxn modelId="{165344A2-CE30-4A52-ADC3-A80CA94546E2}"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400" dirty="0" smtClean="0">
              <a:latin typeface="Courier New" pitchFamily="49" charset="0"/>
              <a:cs typeface="Courier New" pitchFamily="49" charset="0"/>
            </a:rPr>
            <a:t>happy(</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Rule:</a:t>
          </a:r>
          <a:endParaRPr lang="en-US" sz="1700" dirty="0" smtClean="0">
            <a:latin typeface="+mj-lt"/>
            <a:cs typeface="Courier New" pitchFamily="49" charset="0"/>
          </a:endParaRPr>
        </a:p>
        <a:p>
          <a:r>
            <a:rPr lang="en-US" sz="2400" dirty="0" smtClean="0">
              <a:latin typeface="Courier New" pitchFamily="49" charset="0"/>
              <a:cs typeface="Courier New" pitchFamily="49" charset="0"/>
            </a:rPr>
            <a:t>happy(Person) :- swam(Person).</a:t>
          </a:r>
        </a:p>
        <a:p>
          <a:endParaRPr lang="en-US" sz="2400" dirty="0" smtClean="0">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93230BEA-0C44-4BFE-8798-DADAF24015D5}">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dodds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256A39C7-BD2C-4160-9B67-A6E1FB2C8876}" type="parTrans" cxnId="{6562EEB1-B88C-4163-BA01-318DA9BB1413}">
      <dgm:prSet/>
      <dgm:spPr/>
      <dgm:t>
        <a:bodyPr/>
        <a:lstStyle/>
        <a:p>
          <a:endParaRPr lang="en-US"/>
        </a:p>
      </dgm:t>
    </dgm:pt>
    <dgm:pt modelId="{7A7E2195-3BAF-40E9-933E-12BBDA4FED8E}" type="sibTrans" cxnId="{6562EEB1-B88C-4163-BA01-318DA9BB1413}">
      <dgm:prSet/>
      <dgm:spPr/>
      <dgm:t>
        <a:bodyPr/>
        <a:lstStyle/>
        <a:p>
          <a:endParaRPr lang="en-US"/>
        </a:p>
      </dgm:t>
    </dgm:pt>
    <dgm:pt modelId="{70928DEC-291D-4CA2-A42D-78024667FB84}">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DEFC0A57-24F1-4CD1-90A9-E07A8C953CD3}" type="parTrans" cxnId="{DC02E050-2B82-4D62-9013-864F0F9D48DD}">
      <dgm:prSet/>
      <dgm:spPr/>
      <dgm:t>
        <a:bodyPr/>
        <a:lstStyle/>
        <a:p>
          <a:endParaRPr lang="en-US"/>
        </a:p>
      </dgm:t>
    </dgm:pt>
    <dgm:pt modelId="{34E30DB4-8483-480E-B66D-07DBE61ADDBF}" type="sibTrans" cxnId="{DC02E050-2B82-4D62-9013-864F0F9D48DD}">
      <dgm:prSet/>
      <dgm:spPr/>
      <dgm:t>
        <a:bodyPr/>
        <a:lstStyle/>
        <a:p>
          <a:endParaRPr lang="en-US"/>
        </a:p>
      </dgm:t>
    </dgm:pt>
    <dgm:pt modelId="{F5F21F8B-93C4-4D41-BDF8-E3BB09E9A9C3}">
      <dgm:prSet custT="1"/>
      <dgm:spPr/>
      <dgm:t>
        <a:bodyPr vert="horz"/>
        <a:lstStyle/>
        <a:p>
          <a:r>
            <a:rPr lang="en-US" sz="2400" b="1" dirty="0" smtClean="0">
              <a:latin typeface="+mj-lt"/>
              <a:cs typeface="Courier New" pitchFamily="49" charset="0"/>
            </a:rPr>
            <a:t>Rule:</a:t>
          </a:r>
          <a:endParaRPr lang="en-US" sz="2400" dirty="0" smtClean="0">
            <a:latin typeface="+mj-lt"/>
            <a:cs typeface="Courier New" pitchFamily="49" charset="0"/>
          </a:endParaRPr>
        </a:p>
        <a:p>
          <a:r>
            <a:rPr lang="en-US" sz="2400" dirty="0" smtClean="0">
              <a:latin typeface="Courier New" pitchFamily="49" charset="0"/>
              <a:cs typeface="Courier New" pitchFamily="49" charset="0"/>
            </a:rPr>
            <a:t>happy(Person) :- ate(Person, skittles).</a:t>
          </a:r>
        </a:p>
        <a:p>
          <a:endParaRPr lang="en-US" sz="2400" dirty="0" smtClean="0">
            <a:latin typeface="Courier New" pitchFamily="49" charset="0"/>
            <a:cs typeface="Courier New" pitchFamily="49" charset="0"/>
          </a:endParaRPr>
        </a:p>
      </dgm:t>
    </dgm:pt>
    <dgm:pt modelId="{5AB768D9-2B6B-47F2-9390-18FA70275BE0}" type="parTrans" cxnId="{C3E6FF6C-44F6-446B-9636-FA212E1CDB5B}">
      <dgm:prSet/>
      <dgm:spPr/>
      <dgm:t>
        <a:bodyPr/>
        <a:lstStyle/>
        <a:p>
          <a:endParaRPr lang="en-US"/>
        </a:p>
      </dgm:t>
    </dgm:pt>
    <dgm:pt modelId="{685702DF-45EE-4FE5-9091-F76EB493D6CB}" type="sibTrans" cxnId="{C3E6FF6C-44F6-446B-9636-FA212E1CDB5B}">
      <dgm:prSet/>
      <dgm:spPr/>
      <dgm:t>
        <a:bodyPr/>
        <a:lstStyle/>
        <a:p>
          <a:endParaRPr lang="en-US"/>
        </a:p>
      </dgm:t>
    </dgm:pt>
    <dgm:pt modelId="{271E1E1B-CFE0-4035-9622-ABF3B01C215A}">
      <dgm:prSet custT="1"/>
      <dgm:spPr/>
      <dgm:t>
        <a:bodyPr vert="horz"/>
        <a:lstStyle/>
        <a:p>
          <a:r>
            <a:rPr lang="en-US" sz="2400" b="1" dirty="0" smtClean="0">
              <a:latin typeface="+mj-lt"/>
              <a:cs typeface="Courier New" pitchFamily="49" charset="0"/>
            </a:rPr>
            <a:t>Fact:</a:t>
          </a:r>
          <a:endParaRPr lang="en-US" sz="2400" dirty="0" smtClean="0">
            <a:latin typeface="+mj-lt"/>
            <a:cs typeface="Courier New" pitchFamily="49" charset="0"/>
          </a:endParaRPr>
        </a:p>
        <a:p>
          <a:r>
            <a:rPr lang="en-US" sz="2400" dirty="0" smtClean="0">
              <a:latin typeface="Courier New" pitchFamily="49" charset="0"/>
              <a:cs typeface="Courier New" pitchFamily="49" charset="0"/>
            </a:rPr>
            <a:t>ate(</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 skittles).</a:t>
          </a:r>
          <a:endParaRPr lang="en-US" sz="2400" b="1" u="sng" dirty="0" smtClean="0">
            <a:solidFill>
              <a:srgbClr val="7030A0"/>
            </a:solidFill>
            <a:latin typeface="Courier New" pitchFamily="49" charset="0"/>
            <a:cs typeface="Courier New" pitchFamily="49" charset="0"/>
          </a:endParaRPr>
        </a:p>
      </dgm:t>
    </dgm:pt>
    <dgm:pt modelId="{BCD3BCFF-A900-451B-B600-7B4EC1876300}" type="parTrans" cxnId="{A02B1F12-CAB0-43D0-8343-A4EB9D30CCEC}">
      <dgm:prSet/>
      <dgm:spPr/>
      <dgm:t>
        <a:bodyPr/>
        <a:lstStyle/>
        <a:p>
          <a:endParaRPr lang="en-US"/>
        </a:p>
      </dgm:t>
    </dgm:pt>
    <dgm:pt modelId="{DFBD1FAD-E0F9-41C3-8889-152EBD63C4E9}" type="sibTrans" cxnId="{A02B1F12-CAB0-43D0-8343-A4EB9D30CCEC}">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45636"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25667EBE-389B-42EA-8E76-73A6260531DF}" type="pres">
      <dgm:prSet presAssocID="{1C647ED6-B52D-48FA-9101-C443A0E362DF}" presName="Name35" presStyleLbl="parChTrans1D2" presStyleIdx="0" presStyleCnt="2"/>
      <dgm:spPr/>
      <dgm:t>
        <a:bodyPr/>
        <a:lstStyle/>
        <a:p>
          <a:endParaRPr lang="en-US"/>
        </a:p>
      </dgm:t>
    </dgm:pt>
    <dgm:pt modelId="{3BF6C7DF-3402-4946-9874-22C077461737}" type="pres">
      <dgm:prSet presAssocID="{3B97FF89-0946-416F-8756-63F9CAB3A7FD}" presName="hierRoot2" presStyleCnt="0">
        <dgm:presLayoutVars>
          <dgm:hierBranch/>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0" presStyleCnt="2" custScaleX="118983" custScaleY="140145" custLinFactNeighborY="-16728">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0" presStyleCnt="2"/>
      <dgm:spPr/>
      <dgm:t>
        <a:bodyPr/>
        <a:lstStyle/>
        <a:p>
          <a:endParaRPr lang="en-US"/>
        </a:p>
      </dgm:t>
    </dgm:pt>
    <dgm:pt modelId="{A54A3955-4947-49FF-883D-7562746F1B0A}" type="pres">
      <dgm:prSet presAssocID="{3B97FF89-0946-416F-8756-63F9CAB3A7FD}" presName="hierChild4" presStyleCnt="0"/>
      <dgm:spPr/>
    </dgm:pt>
    <dgm:pt modelId="{A14F15B6-50D0-4BAF-A8AB-A7CE932477A2}" type="pres">
      <dgm:prSet presAssocID="{256A39C7-BD2C-4160-9B67-A6E1FB2C8876}" presName="Name35" presStyleLbl="parChTrans1D3" presStyleIdx="0" presStyleCnt="3"/>
      <dgm:spPr/>
      <dgm:t>
        <a:bodyPr/>
        <a:lstStyle/>
        <a:p>
          <a:endParaRPr lang="en-US"/>
        </a:p>
      </dgm:t>
    </dgm:pt>
    <dgm:pt modelId="{8BC8C109-FF62-405F-9094-EC1C9EB4467E}" type="pres">
      <dgm:prSet presAssocID="{93230BEA-0C44-4BFE-8798-DADAF24015D5}" presName="hierRoot2" presStyleCnt="0">
        <dgm:presLayoutVars>
          <dgm:hierBranch/>
        </dgm:presLayoutVars>
      </dgm:prSet>
      <dgm:spPr/>
    </dgm:pt>
    <dgm:pt modelId="{EEF91B25-39CC-4632-8CC9-A4916A58A605}" type="pres">
      <dgm:prSet presAssocID="{93230BEA-0C44-4BFE-8798-DADAF24015D5}" presName="rootComposite" presStyleCnt="0"/>
      <dgm:spPr/>
    </dgm:pt>
    <dgm:pt modelId="{F03C6604-B52C-40B8-82F2-63E0707361F4}" type="pres">
      <dgm:prSet presAssocID="{93230BEA-0C44-4BFE-8798-DADAF24015D5}" presName="rootText" presStyleLbl="node3" presStyleIdx="0" presStyleCnt="3" custLinFactNeighborY="17066">
        <dgm:presLayoutVars>
          <dgm:chPref val="3"/>
        </dgm:presLayoutVars>
      </dgm:prSet>
      <dgm:spPr/>
      <dgm:t>
        <a:bodyPr/>
        <a:lstStyle/>
        <a:p>
          <a:endParaRPr lang="en-US"/>
        </a:p>
      </dgm:t>
    </dgm:pt>
    <dgm:pt modelId="{C422880F-6690-485D-B777-941704AD626C}" type="pres">
      <dgm:prSet presAssocID="{93230BEA-0C44-4BFE-8798-DADAF24015D5}" presName="rootConnector" presStyleLbl="node3" presStyleIdx="0" presStyleCnt="3"/>
      <dgm:spPr/>
      <dgm:t>
        <a:bodyPr/>
        <a:lstStyle/>
        <a:p>
          <a:endParaRPr lang="en-US"/>
        </a:p>
      </dgm:t>
    </dgm:pt>
    <dgm:pt modelId="{4464984C-407A-4D90-9F1A-B347405F8670}" type="pres">
      <dgm:prSet presAssocID="{93230BEA-0C44-4BFE-8798-DADAF24015D5}" presName="hierChild4" presStyleCnt="0"/>
      <dgm:spPr/>
    </dgm:pt>
    <dgm:pt modelId="{CB588F53-57F2-4109-908B-AFB2E74B556B}" type="pres">
      <dgm:prSet presAssocID="{93230BEA-0C44-4BFE-8798-DADAF24015D5}" presName="hierChild5" presStyleCnt="0"/>
      <dgm:spPr/>
    </dgm:pt>
    <dgm:pt modelId="{0E8E3872-3DD9-496A-92B7-178312A60E01}" type="pres">
      <dgm:prSet presAssocID="{DEFC0A57-24F1-4CD1-90A9-E07A8C953CD3}" presName="Name35" presStyleLbl="parChTrans1D3" presStyleIdx="1" presStyleCnt="3"/>
      <dgm:spPr/>
      <dgm:t>
        <a:bodyPr/>
        <a:lstStyle/>
        <a:p>
          <a:endParaRPr lang="en-US"/>
        </a:p>
      </dgm:t>
    </dgm:pt>
    <dgm:pt modelId="{54DF298F-1C7C-4D3B-B32F-4AA94C72AF00}" type="pres">
      <dgm:prSet presAssocID="{70928DEC-291D-4CA2-A42D-78024667FB84}" presName="hierRoot2" presStyleCnt="0">
        <dgm:presLayoutVars>
          <dgm:hierBranch/>
        </dgm:presLayoutVars>
      </dgm:prSet>
      <dgm:spPr/>
    </dgm:pt>
    <dgm:pt modelId="{8708DA80-2AD5-43E1-952F-164812364053}" type="pres">
      <dgm:prSet presAssocID="{70928DEC-291D-4CA2-A42D-78024667FB84}" presName="rootComposite" presStyleCnt="0"/>
      <dgm:spPr/>
    </dgm:pt>
    <dgm:pt modelId="{52E52DC6-E8B0-4C3B-8237-3BA7B04CE22F}" type="pres">
      <dgm:prSet presAssocID="{70928DEC-291D-4CA2-A42D-78024667FB84}" presName="rootText" presStyleLbl="node3" presStyleIdx="1" presStyleCnt="3" custLinFactNeighborY="17066">
        <dgm:presLayoutVars>
          <dgm:chPref val="3"/>
        </dgm:presLayoutVars>
      </dgm:prSet>
      <dgm:spPr/>
      <dgm:t>
        <a:bodyPr/>
        <a:lstStyle/>
        <a:p>
          <a:endParaRPr lang="en-US"/>
        </a:p>
      </dgm:t>
    </dgm:pt>
    <dgm:pt modelId="{A0C0279B-910C-4F6F-B2DF-6232F4A898DD}" type="pres">
      <dgm:prSet presAssocID="{70928DEC-291D-4CA2-A42D-78024667FB84}" presName="rootConnector" presStyleLbl="node3" presStyleIdx="1" presStyleCnt="3"/>
      <dgm:spPr/>
      <dgm:t>
        <a:bodyPr/>
        <a:lstStyle/>
        <a:p>
          <a:endParaRPr lang="en-US"/>
        </a:p>
      </dgm:t>
    </dgm:pt>
    <dgm:pt modelId="{90253382-E9E0-40DB-8CFA-DAA7EC9C0CD3}" type="pres">
      <dgm:prSet presAssocID="{70928DEC-291D-4CA2-A42D-78024667FB84}" presName="hierChild4" presStyleCnt="0"/>
      <dgm:spPr/>
    </dgm:pt>
    <dgm:pt modelId="{9A9F410F-4626-46BE-A30E-36E3DC804B63}" type="pres">
      <dgm:prSet presAssocID="{70928DEC-291D-4CA2-A42D-78024667FB84}" presName="hierChild5" presStyleCnt="0"/>
      <dgm:spPr/>
    </dgm:pt>
    <dgm:pt modelId="{D76C282B-0FFB-4E63-A57C-B8804A795E8B}" type="pres">
      <dgm:prSet presAssocID="{3B97FF89-0946-416F-8756-63F9CAB3A7FD}" presName="hierChild5" presStyleCnt="0"/>
      <dgm:spPr/>
    </dgm:pt>
    <dgm:pt modelId="{152DF418-A2BC-4650-AD8B-9197092623CC}" type="pres">
      <dgm:prSet presAssocID="{5AB768D9-2B6B-47F2-9390-18FA70275BE0}" presName="Name35" presStyleLbl="parChTrans1D2" presStyleIdx="1" presStyleCnt="2"/>
      <dgm:spPr/>
      <dgm:t>
        <a:bodyPr/>
        <a:lstStyle/>
        <a:p>
          <a:endParaRPr lang="en-US"/>
        </a:p>
      </dgm:t>
    </dgm:pt>
    <dgm:pt modelId="{72083023-EDB4-4754-8A8E-43AE3D46E6DA}" type="pres">
      <dgm:prSet presAssocID="{F5F21F8B-93C4-4D41-BDF8-E3BB09E9A9C3}" presName="hierRoot2" presStyleCnt="0">
        <dgm:presLayoutVars>
          <dgm:hierBranch/>
        </dgm:presLayoutVars>
      </dgm:prSet>
      <dgm:spPr/>
    </dgm:pt>
    <dgm:pt modelId="{FC824DD0-48C6-4744-8F73-E1DEEDECA2E4}" type="pres">
      <dgm:prSet presAssocID="{F5F21F8B-93C4-4D41-BDF8-E3BB09E9A9C3}" presName="rootComposite" presStyleCnt="0"/>
      <dgm:spPr/>
    </dgm:pt>
    <dgm:pt modelId="{E2419E6C-97C2-4AE1-A6BD-F1CDA85A4964}" type="pres">
      <dgm:prSet presAssocID="{F5F21F8B-93C4-4D41-BDF8-E3BB09E9A9C3}" presName="rootText" presStyleLbl="node2" presStyleIdx="1" presStyleCnt="2" custScaleX="118983" custScaleY="140145" custLinFactNeighborY="-16728">
        <dgm:presLayoutVars>
          <dgm:chPref val="3"/>
        </dgm:presLayoutVars>
      </dgm:prSet>
      <dgm:spPr/>
      <dgm:t>
        <a:bodyPr/>
        <a:lstStyle/>
        <a:p>
          <a:endParaRPr lang="en-US"/>
        </a:p>
      </dgm:t>
    </dgm:pt>
    <dgm:pt modelId="{75B05F77-1119-43CA-9C49-5D50B86127F3}" type="pres">
      <dgm:prSet presAssocID="{F5F21F8B-93C4-4D41-BDF8-E3BB09E9A9C3}" presName="rootConnector" presStyleLbl="node2" presStyleIdx="1" presStyleCnt="2"/>
      <dgm:spPr/>
      <dgm:t>
        <a:bodyPr/>
        <a:lstStyle/>
        <a:p>
          <a:endParaRPr lang="en-US"/>
        </a:p>
      </dgm:t>
    </dgm:pt>
    <dgm:pt modelId="{2A122BBE-96EC-46F1-83D7-604F6EEBDE76}" type="pres">
      <dgm:prSet presAssocID="{F5F21F8B-93C4-4D41-BDF8-E3BB09E9A9C3}" presName="hierChild4" presStyleCnt="0"/>
      <dgm:spPr/>
    </dgm:pt>
    <dgm:pt modelId="{7314CDB3-6E27-489B-97AA-CA8B0F963BCE}" type="pres">
      <dgm:prSet presAssocID="{BCD3BCFF-A900-451B-B600-7B4EC1876300}" presName="Name35" presStyleLbl="parChTrans1D3" presStyleIdx="2" presStyleCnt="3"/>
      <dgm:spPr/>
      <dgm:t>
        <a:bodyPr/>
        <a:lstStyle/>
        <a:p>
          <a:endParaRPr lang="en-US"/>
        </a:p>
      </dgm:t>
    </dgm:pt>
    <dgm:pt modelId="{98EF7791-284E-4778-A4ED-ACBFBBB55EF8}" type="pres">
      <dgm:prSet presAssocID="{271E1E1B-CFE0-4035-9622-ABF3B01C215A}" presName="hierRoot2" presStyleCnt="0">
        <dgm:presLayoutVars>
          <dgm:hierBranch/>
        </dgm:presLayoutVars>
      </dgm:prSet>
      <dgm:spPr/>
    </dgm:pt>
    <dgm:pt modelId="{91FFDF3A-6790-4ED8-BFDC-F0B05D74EC14}" type="pres">
      <dgm:prSet presAssocID="{271E1E1B-CFE0-4035-9622-ABF3B01C215A}" presName="rootComposite" presStyleCnt="0"/>
      <dgm:spPr/>
    </dgm:pt>
    <dgm:pt modelId="{DEBD77AE-B7B2-416A-BA68-4C714F094CF4}" type="pres">
      <dgm:prSet presAssocID="{271E1E1B-CFE0-4035-9622-ABF3B01C215A}" presName="rootText" presStyleLbl="node3" presStyleIdx="2" presStyleCnt="3" custLinFactNeighborY="17066">
        <dgm:presLayoutVars>
          <dgm:chPref val="3"/>
        </dgm:presLayoutVars>
      </dgm:prSet>
      <dgm:spPr/>
      <dgm:t>
        <a:bodyPr/>
        <a:lstStyle/>
        <a:p>
          <a:endParaRPr lang="en-US"/>
        </a:p>
      </dgm:t>
    </dgm:pt>
    <dgm:pt modelId="{2F171003-6349-4F9F-9382-12F5EC95F4BB}" type="pres">
      <dgm:prSet presAssocID="{271E1E1B-CFE0-4035-9622-ABF3B01C215A}" presName="rootConnector" presStyleLbl="node3" presStyleIdx="2" presStyleCnt="3"/>
      <dgm:spPr/>
      <dgm:t>
        <a:bodyPr/>
        <a:lstStyle/>
        <a:p>
          <a:endParaRPr lang="en-US"/>
        </a:p>
      </dgm:t>
    </dgm:pt>
    <dgm:pt modelId="{EA45BD8A-7F2D-4A58-87C6-6DD2F0DA2A42}" type="pres">
      <dgm:prSet presAssocID="{271E1E1B-CFE0-4035-9622-ABF3B01C215A}" presName="hierChild4" presStyleCnt="0"/>
      <dgm:spPr/>
    </dgm:pt>
    <dgm:pt modelId="{EA847056-316F-4BF1-9AD4-B0B69BF831E7}" type="pres">
      <dgm:prSet presAssocID="{271E1E1B-CFE0-4035-9622-ABF3B01C215A}" presName="hierChild5" presStyleCnt="0"/>
      <dgm:spPr/>
    </dgm:pt>
    <dgm:pt modelId="{C38CF572-3FD7-4756-B95D-FF317DD2B5DB}" type="pres">
      <dgm:prSet presAssocID="{F5F21F8B-93C4-4D41-BDF8-E3BB09E9A9C3}" presName="hierChild5" presStyleCnt="0"/>
      <dgm:spPr/>
    </dgm:pt>
    <dgm:pt modelId="{E59AD44D-2778-42E5-9FB8-73E18EF25A57}" type="pres">
      <dgm:prSet presAssocID="{FA5E8D6A-D697-49EF-BA4C-D70AD183057C}" presName="hierChild3" presStyleCnt="0"/>
      <dgm:spPr/>
    </dgm:pt>
  </dgm:ptLst>
  <dgm:cxnLst>
    <dgm:cxn modelId="{25C76A87-E5D3-4CE3-9E42-5A441C6BF2EC}" type="presOf" srcId="{5AB768D9-2B6B-47F2-9390-18FA70275BE0}" destId="{152DF418-A2BC-4650-AD8B-9197092623CC}" srcOrd="0" destOrd="0" presId="urn:microsoft.com/office/officeart/2005/8/layout/orgChart1"/>
    <dgm:cxn modelId="{DC02E050-2B82-4D62-9013-864F0F9D48DD}" srcId="{3B97FF89-0946-416F-8756-63F9CAB3A7FD}" destId="{70928DEC-291D-4CA2-A42D-78024667FB84}" srcOrd="1" destOrd="0" parTransId="{DEFC0A57-24F1-4CD1-90A9-E07A8C953CD3}" sibTransId="{34E30DB4-8483-480E-B66D-07DBE61ADDBF}"/>
    <dgm:cxn modelId="{262BA75C-1E41-48EF-A25F-5BAAC88DC2BD}" type="presOf" srcId="{93230BEA-0C44-4BFE-8798-DADAF24015D5}" destId="{C422880F-6690-485D-B777-941704AD626C}" srcOrd="1" destOrd="0" presId="urn:microsoft.com/office/officeart/2005/8/layout/orgChart1"/>
    <dgm:cxn modelId="{3DC36890-601E-4F8D-938C-218C676973EB}" type="presOf" srcId="{70928DEC-291D-4CA2-A42D-78024667FB84}" destId="{A0C0279B-910C-4F6F-B2DF-6232F4A898DD}" srcOrd="1" destOrd="0" presId="urn:microsoft.com/office/officeart/2005/8/layout/orgChart1"/>
    <dgm:cxn modelId="{5C65A473-7B7B-4564-867C-BA5664B16DDC}" type="presOf" srcId="{3B97FF89-0946-416F-8756-63F9CAB3A7FD}" destId="{C0D75BC3-C19D-4CD2-AB8F-F3291AD2BF81}" srcOrd="1" destOrd="0" presId="urn:microsoft.com/office/officeart/2005/8/layout/orgChart1"/>
    <dgm:cxn modelId="{C3E6FF6C-44F6-446B-9636-FA212E1CDB5B}" srcId="{FA5E8D6A-D697-49EF-BA4C-D70AD183057C}" destId="{F5F21F8B-93C4-4D41-BDF8-E3BB09E9A9C3}" srcOrd="1" destOrd="0" parTransId="{5AB768D9-2B6B-47F2-9390-18FA70275BE0}" sibTransId="{685702DF-45EE-4FE5-9091-F76EB493D6CB}"/>
    <dgm:cxn modelId="{B53284F4-E32C-46DE-948F-C0156AE9EB74}" type="presOf" srcId="{70928DEC-291D-4CA2-A42D-78024667FB84}" destId="{52E52DC6-E8B0-4C3B-8237-3BA7B04CE22F}" srcOrd="0" destOrd="0" presId="urn:microsoft.com/office/officeart/2005/8/layout/orgChart1"/>
    <dgm:cxn modelId="{1390331B-D3FC-4AC8-B228-480FE6B33E6A}" type="presOf" srcId="{3B97FF89-0946-416F-8756-63F9CAB3A7FD}" destId="{FFE2F6E6-5A7F-494D-A9D9-27137C988240}" srcOrd="0" destOrd="0" presId="urn:microsoft.com/office/officeart/2005/8/layout/orgChart1"/>
    <dgm:cxn modelId="{808EF1AB-472D-4C61-B80C-E351A5A601DD}" type="presOf" srcId="{256A39C7-BD2C-4160-9B67-A6E1FB2C8876}" destId="{A14F15B6-50D0-4BAF-A8AB-A7CE932477A2}" srcOrd="0" destOrd="0" presId="urn:microsoft.com/office/officeart/2005/8/layout/orgChart1"/>
    <dgm:cxn modelId="{6562EEB1-B88C-4163-BA01-318DA9BB1413}" srcId="{3B97FF89-0946-416F-8756-63F9CAB3A7FD}" destId="{93230BEA-0C44-4BFE-8798-DADAF24015D5}" srcOrd="0" destOrd="0" parTransId="{256A39C7-BD2C-4160-9B67-A6E1FB2C8876}" sibTransId="{7A7E2195-3BAF-40E9-933E-12BBDA4FED8E}"/>
    <dgm:cxn modelId="{186DEBF2-0B47-4AFA-A45B-B63C2680ABEA}" srcId="{0EB1F4CD-C298-4961-A0F6-534C34809AFB}" destId="{FA5E8D6A-D697-49EF-BA4C-D70AD183057C}" srcOrd="0" destOrd="0" parTransId="{4BA8DE2C-C076-4BB2-9240-45788F7D41BF}" sibTransId="{3F50668B-44A1-43A0-94A3-B6279917B5F2}"/>
    <dgm:cxn modelId="{167DFAA1-AAFC-454F-9ADF-AE015DA61DFF}" type="presOf" srcId="{F5F21F8B-93C4-4D41-BDF8-E3BB09E9A9C3}" destId="{E2419E6C-97C2-4AE1-A6BD-F1CDA85A4964}" srcOrd="0" destOrd="0" presId="urn:microsoft.com/office/officeart/2005/8/layout/orgChart1"/>
    <dgm:cxn modelId="{B52D54D9-976C-4C5F-AEB5-88ADAB67D548}" type="presOf" srcId="{1C647ED6-B52D-48FA-9101-C443A0E362DF}" destId="{25667EBE-389B-42EA-8E76-73A6260531DF}" srcOrd="0" destOrd="0" presId="urn:microsoft.com/office/officeart/2005/8/layout/orgChart1"/>
    <dgm:cxn modelId="{AFEF65F6-A9CD-4056-A695-1D7E46FF7FC1}" type="presOf" srcId="{F5F21F8B-93C4-4D41-BDF8-E3BB09E9A9C3}" destId="{75B05F77-1119-43CA-9C49-5D50B86127F3}" srcOrd="1" destOrd="0" presId="urn:microsoft.com/office/officeart/2005/8/layout/orgChart1"/>
    <dgm:cxn modelId="{8213BDB7-D5DE-4EEF-863E-E7ADE2F88196}" type="presOf" srcId="{93230BEA-0C44-4BFE-8798-DADAF24015D5}" destId="{F03C6604-B52C-40B8-82F2-63E0707361F4}" srcOrd="0" destOrd="0" presId="urn:microsoft.com/office/officeart/2005/8/layout/orgChart1"/>
    <dgm:cxn modelId="{237C1FD7-A28C-4C21-9A93-956AC3247ED3}" type="presOf" srcId="{0EB1F4CD-C298-4961-A0F6-534C34809AFB}" destId="{E040CF3F-08EB-456F-8D6D-FE6762C981FB}" srcOrd="0" destOrd="0" presId="urn:microsoft.com/office/officeart/2005/8/layout/orgChart1"/>
    <dgm:cxn modelId="{AA225D52-ADD5-4007-9C4F-BE88EBE71F9E}" type="presOf" srcId="{FA5E8D6A-D697-49EF-BA4C-D70AD183057C}" destId="{5578171E-187B-4B1D-A352-805E3D9A4EBD}" srcOrd="0" destOrd="0" presId="urn:microsoft.com/office/officeart/2005/8/layout/orgChart1"/>
    <dgm:cxn modelId="{52E94547-B5C6-44D1-A135-56E506FB7C62}" type="presOf" srcId="{FA5E8D6A-D697-49EF-BA4C-D70AD183057C}" destId="{6CFBD919-3957-4300-BC32-D9770BFCD55F}" srcOrd="1" destOrd="0" presId="urn:microsoft.com/office/officeart/2005/8/layout/orgChart1"/>
    <dgm:cxn modelId="{21E1F3E9-BB61-4509-9EB7-5BE9665DA4CD}" type="presOf" srcId="{271E1E1B-CFE0-4035-9622-ABF3B01C215A}" destId="{2F171003-6349-4F9F-9382-12F5EC95F4BB}" srcOrd="1" destOrd="0" presId="urn:microsoft.com/office/officeart/2005/8/layout/orgChart1"/>
    <dgm:cxn modelId="{0A2E0066-EAA4-4357-B211-C1FF45A2C7AF}" type="presOf" srcId="{DEFC0A57-24F1-4CD1-90A9-E07A8C953CD3}" destId="{0E8E3872-3DD9-496A-92B7-178312A60E01}" srcOrd="0" destOrd="0" presId="urn:microsoft.com/office/officeart/2005/8/layout/orgChart1"/>
    <dgm:cxn modelId="{D1FC6ADA-383D-4A33-8A2C-BAD44F682511}" type="presOf" srcId="{271E1E1B-CFE0-4035-9622-ABF3B01C215A}" destId="{DEBD77AE-B7B2-416A-BA68-4C714F094CF4}" srcOrd="0" destOrd="0" presId="urn:microsoft.com/office/officeart/2005/8/layout/orgChart1"/>
    <dgm:cxn modelId="{589CCA9A-AD0D-4400-9D0D-9A4AA701BEE0}" srcId="{FA5E8D6A-D697-49EF-BA4C-D70AD183057C}" destId="{3B97FF89-0946-416F-8756-63F9CAB3A7FD}" srcOrd="0" destOrd="0" parTransId="{1C647ED6-B52D-48FA-9101-C443A0E362DF}" sibTransId="{6EDC24D7-6BB2-4654-800C-119DBFEAF8E4}"/>
    <dgm:cxn modelId="{A02B1F12-CAB0-43D0-8343-A4EB9D30CCEC}" srcId="{F5F21F8B-93C4-4D41-BDF8-E3BB09E9A9C3}" destId="{271E1E1B-CFE0-4035-9622-ABF3B01C215A}" srcOrd="0" destOrd="0" parTransId="{BCD3BCFF-A900-451B-B600-7B4EC1876300}" sibTransId="{DFBD1FAD-E0F9-41C3-8889-152EBD63C4E9}"/>
    <dgm:cxn modelId="{F6945E2D-BCCD-4ED2-8AEA-0446E7FB8429}" type="presOf" srcId="{BCD3BCFF-A900-451B-B600-7B4EC1876300}" destId="{7314CDB3-6E27-489B-97AA-CA8B0F963BCE}" srcOrd="0" destOrd="0" presId="urn:microsoft.com/office/officeart/2005/8/layout/orgChart1"/>
    <dgm:cxn modelId="{BCDDFC17-FDBB-4203-B05D-7E49D4F086F3}" type="presParOf" srcId="{E040CF3F-08EB-456F-8D6D-FE6762C981FB}" destId="{AE586C15-A937-477A-9EA1-6A8B1F5829E9}" srcOrd="0" destOrd="0" presId="urn:microsoft.com/office/officeart/2005/8/layout/orgChart1"/>
    <dgm:cxn modelId="{F2966E56-EFF6-4B6C-9624-DCC42C79019E}" type="presParOf" srcId="{AE586C15-A937-477A-9EA1-6A8B1F5829E9}" destId="{67AFC012-2B17-4F7F-9C64-35BF63C81387}" srcOrd="0" destOrd="0" presId="urn:microsoft.com/office/officeart/2005/8/layout/orgChart1"/>
    <dgm:cxn modelId="{5F6BD041-C125-4330-9B51-20B27A302C7F}" type="presParOf" srcId="{67AFC012-2B17-4F7F-9C64-35BF63C81387}" destId="{5578171E-187B-4B1D-A352-805E3D9A4EBD}" srcOrd="0" destOrd="0" presId="urn:microsoft.com/office/officeart/2005/8/layout/orgChart1"/>
    <dgm:cxn modelId="{23ACF70C-8A9C-4186-9570-1D785CDFB9BD}" type="presParOf" srcId="{67AFC012-2B17-4F7F-9C64-35BF63C81387}" destId="{6CFBD919-3957-4300-BC32-D9770BFCD55F}" srcOrd="1" destOrd="0" presId="urn:microsoft.com/office/officeart/2005/8/layout/orgChart1"/>
    <dgm:cxn modelId="{E382AD26-711B-4354-98A9-06690468119C}" type="presParOf" srcId="{AE586C15-A937-477A-9EA1-6A8B1F5829E9}" destId="{FCD409E6-0124-4887-BFB4-9846333A7881}" srcOrd="1" destOrd="0" presId="urn:microsoft.com/office/officeart/2005/8/layout/orgChart1"/>
    <dgm:cxn modelId="{C46C2AB9-A9EC-479B-9547-52A56EA14013}" type="presParOf" srcId="{FCD409E6-0124-4887-BFB4-9846333A7881}" destId="{25667EBE-389B-42EA-8E76-73A6260531DF}" srcOrd="0" destOrd="0" presId="urn:microsoft.com/office/officeart/2005/8/layout/orgChart1"/>
    <dgm:cxn modelId="{B38A69C6-A23F-4EDB-8340-98A23A49E7FF}" type="presParOf" srcId="{FCD409E6-0124-4887-BFB4-9846333A7881}" destId="{3BF6C7DF-3402-4946-9874-22C077461737}" srcOrd="1" destOrd="0" presId="urn:microsoft.com/office/officeart/2005/8/layout/orgChart1"/>
    <dgm:cxn modelId="{515B9712-5555-427B-8A4C-D315D1E0E5B3}" type="presParOf" srcId="{3BF6C7DF-3402-4946-9874-22C077461737}" destId="{B897C423-87F9-45AD-99D2-7FA0E810E103}" srcOrd="0" destOrd="0" presId="urn:microsoft.com/office/officeart/2005/8/layout/orgChart1"/>
    <dgm:cxn modelId="{C782B234-D18D-4914-8A7A-8775E1A21FF7}" type="presParOf" srcId="{B897C423-87F9-45AD-99D2-7FA0E810E103}" destId="{FFE2F6E6-5A7F-494D-A9D9-27137C988240}" srcOrd="0" destOrd="0" presId="urn:microsoft.com/office/officeart/2005/8/layout/orgChart1"/>
    <dgm:cxn modelId="{58E67FA7-961D-470D-A0B0-F4CC5BF636F1}" type="presParOf" srcId="{B897C423-87F9-45AD-99D2-7FA0E810E103}" destId="{C0D75BC3-C19D-4CD2-AB8F-F3291AD2BF81}" srcOrd="1" destOrd="0" presId="urn:microsoft.com/office/officeart/2005/8/layout/orgChart1"/>
    <dgm:cxn modelId="{479A0265-3908-476A-BA16-BA74F24E1668}" type="presParOf" srcId="{3BF6C7DF-3402-4946-9874-22C077461737}" destId="{A54A3955-4947-49FF-883D-7562746F1B0A}" srcOrd="1" destOrd="0" presId="urn:microsoft.com/office/officeart/2005/8/layout/orgChart1"/>
    <dgm:cxn modelId="{421A7B97-6AAE-486B-B6B8-2CF3EFCC2600}" type="presParOf" srcId="{A54A3955-4947-49FF-883D-7562746F1B0A}" destId="{A14F15B6-50D0-4BAF-A8AB-A7CE932477A2}" srcOrd="0" destOrd="0" presId="urn:microsoft.com/office/officeart/2005/8/layout/orgChart1"/>
    <dgm:cxn modelId="{33A2B753-6080-462F-95CD-BB434EB61C2F}" type="presParOf" srcId="{A54A3955-4947-49FF-883D-7562746F1B0A}" destId="{8BC8C109-FF62-405F-9094-EC1C9EB4467E}" srcOrd="1" destOrd="0" presId="urn:microsoft.com/office/officeart/2005/8/layout/orgChart1"/>
    <dgm:cxn modelId="{C80933D1-3577-40C3-8C24-211873F98A91}" type="presParOf" srcId="{8BC8C109-FF62-405F-9094-EC1C9EB4467E}" destId="{EEF91B25-39CC-4632-8CC9-A4916A58A605}" srcOrd="0" destOrd="0" presId="urn:microsoft.com/office/officeart/2005/8/layout/orgChart1"/>
    <dgm:cxn modelId="{0DF36996-5038-45B6-AC5E-065DB2C2FE94}" type="presParOf" srcId="{EEF91B25-39CC-4632-8CC9-A4916A58A605}" destId="{F03C6604-B52C-40B8-82F2-63E0707361F4}" srcOrd="0" destOrd="0" presId="urn:microsoft.com/office/officeart/2005/8/layout/orgChart1"/>
    <dgm:cxn modelId="{1ADD2ED5-17A5-439D-98EF-805018D4F56C}" type="presParOf" srcId="{EEF91B25-39CC-4632-8CC9-A4916A58A605}" destId="{C422880F-6690-485D-B777-941704AD626C}" srcOrd="1" destOrd="0" presId="urn:microsoft.com/office/officeart/2005/8/layout/orgChart1"/>
    <dgm:cxn modelId="{48FCE0A7-8DD4-4A18-A43C-EFB34EB1A731}" type="presParOf" srcId="{8BC8C109-FF62-405F-9094-EC1C9EB4467E}" destId="{4464984C-407A-4D90-9F1A-B347405F8670}" srcOrd="1" destOrd="0" presId="urn:microsoft.com/office/officeart/2005/8/layout/orgChart1"/>
    <dgm:cxn modelId="{857E7DF2-ECC6-4A1F-9105-42BFDF741F6D}" type="presParOf" srcId="{8BC8C109-FF62-405F-9094-EC1C9EB4467E}" destId="{CB588F53-57F2-4109-908B-AFB2E74B556B}" srcOrd="2" destOrd="0" presId="urn:microsoft.com/office/officeart/2005/8/layout/orgChart1"/>
    <dgm:cxn modelId="{256F7250-072F-4FE2-A61E-D6376E3D493E}" type="presParOf" srcId="{A54A3955-4947-49FF-883D-7562746F1B0A}" destId="{0E8E3872-3DD9-496A-92B7-178312A60E01}" srcOrd="2" destOrd="0" presId="urn:microsoft.com/office/officeart/2005/8/layout/orgChart1"/>
    <dgm:cxn modelId="{E39B51C0-412A-4098-BE28-702FCFEB7F1B}" type="presParOf" srcId="{A54A3955-4947-49FF-883D-7562746F1B0A}" destId="{54DF298F-1C7C-4D3B-B32F-4AA94C72AF00}" srcOrd="3" destOrd="0" presId="urn:microsoft.com/office/officeart/2005/8/layout/orgChart1"/>
    <dgm:cxn modelId="{67BA0FA3-FD69-41A3-9E88-84F22564DD00}" type="presParOf" srcId="{54DF298F-1C7C-4D3B-B32F-4AA94C72AF00}" destId="{8708DA80-2AD5-43E1-952F-164812364053}" srcOrd="0" destOrd="0" presId="urn:microsoft.com/office/officeart/2005/8/layout/orgChart1"/>
    <dgm:cxn modelId="{8794E251-12D2-46DF-8FEE-1C6718E412D0}" type="presParOf" srcId="{8708DA80-2AD5-43E1-952F-164812364053}" destId="{52E52DC6-E8B0-4C3B-8237-3BA7B04CE22F}" srcOrd="0" destOrd="0" presId="urn:microsoft.com/office/officeart/2005/8/layout/orgChart1"/>
    <dgm:cxn modelId="{E91A4791-6799-4B63-A953-96C4B10E6669}" type="presParOf" srcId="{8708DA80-2AD5-43E1-952F-164812364053}" destId="{A0C0279B-910C-4F6F-B2DF-6232F4A898DD}" srcOrd="1" destOrd="0" presId="urn:microsoft.com/office/officeart/2005/8/layout/orgChart1"/>
    <dgm:cxn modelId="{C58C0D11-8AC0-4FC7-BF5C-3159824B5C49}" type="presParOf" srcId="{54DF298F-1C7C-4D3B-B32F-4AA94C72AF00}" destId="{90253382-E9E0-40DB-8CFA-DAA7EC9C0CD3}" srcOrd="1" destOrd="0" presId="urn:microsoft.com/office/officeart/2005/8/layout/orgChart1"/>
    <dgm:cxn modelId="{E294D006-D7CF-4818-AA5A-9B264E8BA2FC}" type="presParOf" srcId="{54DF298F-1C7C-4D3B-B32F-4AA94C72AF00}" destId="{9A9F410F-4626-46BE-A30E-36E3DC804B63}" srcOrd="2" destOrd="0" presId="urn:microsoft.com/office/officeart/2005/8/layout/orgChart1"/>
    <dgm:cxn modelId="{158EFB38-7929-4ADD-9658-79B0ED2D465E}" type="presParOf" srcId="{3BF6C7DF-3402-4946-9874-22C077461737}" destId="{D76C282B-0FFB-4E63-A57C-B8804A795E8B}" srcOrd="2" destOrd="0" presId="urn:microsoft.com/office/officeart/2005/8/layout/orgChart1"/>
    <dgm:cxn modelId="{1735291B-5F4D-4947-B406-44FE47B44D4A}" type="presParOf" srcId="{FCD409E6-0124-4887-BFB4-9846333A7881}" destId="{152DF418-A2BC-4650-AD8B-9197092623CC}" srcOrd="2" destOrd="0" presId="urn:microsoft.com/office/officeart/2005/8/layout/orgChart1"/>
    <dgm:cxn modelId="{01A44DB1-33E3-4D54-9DAD-EE484ECD4F7F}" type="presParOf" srcId="{FCD409E6-0124-4887-BFB4-9846333A7881}" destId="{72083023-EDB4-4754-8A8E-43AE3D46E6DA}" srcOrd="3" destOrd="0" presId="urn:microsoft.com/office/officeart/2005/8/layout/orgChart1"/>
    <dgm:cxn modelId="{809DE648-8E3B-405A-AC00-296C97CE5067}" type="presParOf" srcId="{72083023-EDB4-4754-8A8E-43AE3D46E6DA}" destId="{FC824DD0-48C6-4744-8F73-E1DEEDECA2E4}" srcOrd="0" destOrd="0" presId="urn:microsoft.com/office/officeart/2005/8/layout/orgChart1"/>
    <dgm:cxn modelId="{B6D264C9-A1A2-49D6-983B-CF43BC2AB11A}" type="presParOf" srcId="{FC824DD0-48C6-4744-8F73-E1DEEDECA2E4}" destId="{E2419E6C-97C2-4AE1-A6BD-F1CDA85A4964}" srcOrd="0" destOrd="0" presId="urn:microsoft.com/office/officeart/2005/8/layout/orgChart1"/>
    <dgm:cxn modelId="{E1AA834F-6DE1-4137-B44E-BB0EC8EA9436}" type="presParOf" srcId="{FC824DD0-48C6-4744-8F73-E1DEEDECA2E4}" destId="{75B05F77-1119-43CA-9C49-5D50B86127F3}" srcOrd="1" destOrd="0" presId="urn:microsoft.com/office/officeart/2005/8/layout/orgChart1"/>
    <dgm:cxn modelId="{44DC7E42-FF2C-476E-B36A-C711B18D81D5}" type="presParOf" srcId="{72083023-EDB4-4754-8A8E-43AE3D46E6DA}" destId="{2A122BBE-96EC-46F1-83D7-604F6EEBDE76}" srcOrd="1" destOrd="0" presId="urn:microsoft.com/office/officeart/2005/8/layout/orgChart1"/>
    <dgm:cxn modelId="{24A099AF-3C3E-4E79-B305-044B3C6C1B90}" type="presParOf" srcId="{2A122BBE-96EC-46F1-83D7-604F6EEBDE76}" destId="{7314CDB3-6E27-489B-97AA-CA8B0F963BCE}" srcOrd="0" destOrd="0" presId="urn:microsoft.com/office/officeart/2005/8/layout/orgChart1"/>
    <dgm:cxn modelId="{852D7C44-B4A3-458A-BF1D-C439E5221EC6}" type="presParOf" srcId="{2A122BBE-96EC-46F1-83D7-604F6EEBDE76}" destId="{98EF7791-284E-4778-A4ED-ACBFBBB55EF8}" srcOrd="1" destOrd="0" presId="urn:microsoft.com/office/officeart/2005/8/layout/orgChart1"/>
    <dgm:cxn modelId="{A40E176C-320E-4FB6-86C8-ECE4353D7B00}" type="presParOf" srcId="{98EF7791-284E-4778-A4ED-ACBFBBB55EF8}" destId="{91FFDF3A-6790-4ED8-BFDC-F0B05D74EC14}" srcOrd="0" destOrd="0" presId="urn:microsoft.com/office/officeart/2005/8/layout/orgChart1"/>
    <dgm:cxn modelId="{EFC8AB28-80D3-4627-90EB-C84A5BEB69F2}" type="presParOf" srcId="{91FFDF3A-6790-4ED8-BFDC-F0B05D74EC14}" destId="{DEBD77AE-B7B2-416A-BA68-4C714F094CF4}" srcOrd="0" destOrd="0" presId="urn:microsoft.com/office/officeart/2005/8/layout/orgChart1"/>
    <dgm:cxn modelId="{117A4A2B-406A-4F76-9108-95E37DA3F98E}" type="presParOf" srcId="{91FFDF3A-6790-4ED8-BFDC-F0B05D74EC14}" destId="{2F171003-6349-4F9F-9382-12F5EC95F4BB}" srcOrd="1" destOrd="0" presId="urn:microsoft.com/office/officeart/2005/8/layout/orgChart1"/>
    <dgm:cxn modelId="{A7ABDE36-2C8E-4D8E-8D51-FEC3C8F5D46B}" type="presParOf" srcId="{98EF7791-284E-4778-A4ED-ACBFBBB55EF8}" destId="{EA45BD8A-7F2D-4A58-87C6-6DD2F0DA2A42}" srcOrd="1" destOrd="0" presId="urn:microsoft.com/office/officeart/2005/8/layout/orgChart1"/>
    <dgm:cxn modelId="{F1AE6AC9-B6F7-4DF5-B8EE-4F96FC2FA396}" type="presParOf" srcId="{98EF7791-284E-4778-A4ED-ACBFBBB55EF8}" destId="{EA847056-316F-4BF1-9AD4-B0B69BF831E7}" srcOrd="2" destOrd="0" presId="urn:microsoft.com/office/officeart/2005/8/layout/orgChart1"/>
    <dgm:cxn modelId="{7F3A5286-52F8-4D73-B3C8-684572CEC3E2}" type="presParOf" srcId="{72083023-EDB4-4754-8A8E-43AE3D46E6DA}" destId="{C38CF572-3FD7-4756-B95D-FF317DD2B5DB}" srcOrd="2" destOrd="0" presId="urn:microsoft.com/office/officeart/2005/8/layout/orgChart1"/>
    <dgm:cxn modelId="{AAEDFE5A-ED34-4E4B-BFE7-BB9BCA2275D7}"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400" dirty="0" smtClean="0">
              <a:latin typeface="Courier New" pitchFamily="49" charset="0"/>
              <a:cs typeface="Courier New" pitchFamily="49" charset="0"/>
            </a:rPr>
            <a:t>happy(</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Rule:</a:t>
          </a:r>
          <a:endParaRPr lang="en-US" sz="1700" dirty="0" smtClean="0">
            <a:latin typeface="+mj-lt"/>
            <a:cs typeface="Courier New" pitchFamily="49" charset="0"/>
          </a:endParaRPr>
        </a:p>
        <a:p>
          <a:r>
            <a:rPr lang="en-US" sz="2400" dirty="0" smtClean="0">
              <a:latin typeface="Courier New" pitchFamily="49" charset="0"/>
              <a:cs typeface="Courier New" pitchFamily="49" charset="0"/>
            </a:rPr>
            <a:t>happy(Person) :- </a:t>
          </a:r>
        </a:p>
        <a:p>
          <a:r>
            <a:rPr lang="en-US" sz="2400" dirty="0" smtClean="0">
              <a:latin typeface="Courier New" pitchFamily="49" charset="0"/>
              <a:cs typeface="Courier New" pitchFamily="49" charset="0"/>
            </a:rPr>
            <a:t>swam(Person), ate(Person, skittles)</a:t>
          </a:r>
        </a:p>
        <a:p>
          <a:endParaRPr lang="en-US" sz="2400" dirty="0" smtClean="0">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93230BEA-0C44-4BFE-8798-DADAF24015D5}">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dodds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256A39C7-BD2C-4160-9B67-A6E1FB2C8876}" type="parTrans" cxnId="{6562EEB1-B88C-4163-BA01-318DA9BB1413}">
      <dgm:prSet/>
      <dgm:spPr/>
      <dgm:t>
        <a:bodyPr/>
        <a:lstStyle/>
        <a:p>
          <a:endParaRPr lang="en-US"/>
        </a:p>
      </dgm:t>
    </dgm:pt>
    <dgm:pt modelId="{7A7E2195-3BAF-40E9-933E-12BBDA4FED8E}" type="sibTrans" cxnId="{6562EEB1-B88C-4163-BA01-318DA9BB1413}">
      <dgm:prSet/>
      <dgm:spPr/>
      <dgm:t>
        <a:bodyPr/>
        <a:lstStyle/>
        <a:p>
          <a:endParaRPr lang="en-US"/>
        </a:p>
      </dgm:t>
    </dgm:pt>
    <dgm:pt modelId="{70928DEC-291D-4CA2-A42D-78024667FB84}">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DEFC0A57-24F1-4CD1-90A9-E07A8C953CD3}" type="parTrans" cxnId="{DC02E050-2B82-4D62-9013-864F0F9D48DD}">
      <dgm:prSet/>
      <dgm:spPr/>
      <dgm:t>
        <a:bodyPr/>
        <a:lstStyle/>
        <a:p>
          <a:endParaRPr lang="en-US"/>
        </a:p>
      </dgm:t>
    </dgm:pt>
    <dgm:pt modelId="{34E30DB4-8483-480E-B66D-07DBE61ADDBF}" type="sibTrans" cxnId="{DC02E050-2B82-4D62-9013-864F0F9D48DD}">
      <dgm:prSet/>
      <dgm:spPr/>
      <dgm:t>
        <a:bodyPr/>
        <a:lstStyle/>
        <a:p>
          <a:endParaRPr lang="en-US"/>
        </a:p>
      </dgm:t>
    </dgm:pt>
    <dgm:pt modelId="{ADBF4947-B4CC-4283-B505-A7E2C2039346}">
      <dgm:prSet custT="1"/>
      <dgm:spPr/>
      <dgm:t>
        <a:bodyPr vert="horz"/>
        <a:lstStyle/>
        <a:p>
          <a:r>
            <a:rPr lang="en-US" sz="2400" b="1" smtClean="0">
              <a:latin typeface="+mj-lt"/>
              <a:cs typeface="Courier New" pitchFamily="49" charset="0"/>
            </a:rPr>
            <a:t>Fact:</a:t>
          </a:r>
          <a:endParaRPr lang="en-US" sz="2400" smtClean="0">
            <a:latin typeface="+mj-lt"/>
            <a:cs typeface="Courier New" pitchFamily="49" charset="0"/>
          </a:endParaRPr>
        </a:p>
        <a:p>
          <a:r>
            <a:rPr lang="en-US" sz="2400" smtClean="0">
              <a:latin typeface="Courier New" pitchFamily="49" charset="0"/>
              <a:cs typeface="Courier New" pitchFamily="49" charset="0"/>
            </a:rPr>
            <a:t>ate(lewis, skittles).</a:t>
          </a:r>
          <a:endParaRPr lang="en-US" sz="2400" b="1" u="sng" dirty="0" smtClean="0">
            <a:solidFill>
              <a:srgbClr val="7030A0"/>
            </a:solidFill>
            <a:latin typeface="Courier New" pitchFamily="49" charset="0"/>
            <a:cs typeface="Courier New" pitchFamily="49" charset="0"/>
          </a:endParaRPr>
        </a:p>
      </dgm:t>
    </dgm:pt>
    <dgm:pt modelId="{6DB28E41-48E3-4AFD-8D54-495DE3124683}" type="parTrans" cxnId="{35A80BC7-71D8-4DE9-9AED-48100B2C9E03}">
      <dgm:prSet/>
      <dgm:spPr/>
      <dgm:t>
        <a:bodyPr/>
        <a:lstStyle/>
        <a:p>
          <a:endParaRPr lang="en-US"/>
        </a:p>
      </dgm:t>
    </dgm:pt>
    <dgm:pt modelId="{6D901BFF-0B30-451E-9F60-EF202EBF9F45}" type="sibTrans" cxnId="{35A80BC7-71D8-4DE9-9AED-48100B2C9E03}">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45636"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25667EBE-389B-42EA-8E76-73A6260531DF}" type="pres">
      <dgm:prSet presAssocID="{1C647ED6-B52D-48FA-9101-C443A0E362DF}" presName="Name35" presStyleLbl="parChTrans1D2" presStyleIdx="0" presStyleCnt="1"/>
      <dgm:spPr/>
      <dgm:t>
        <a:bodyPr/>
        <a:lstStyle/>
        <a:p>
          <a:endParaRPr lang="en-US"/>
        </a:p>
      </dgm:t>
    </dgm:pt>
    <dgm:pt modelId="{3BF6C7DF-3402-4946-9874-22C077461737}" type="pres">
      <dgm:prSet presAssocID="{3B97FF89-0946-416F-8756-63F9CAB3A7FD}" presName="hierRoot2" presStyleCnt="0">
        <dgm:presLayoutVars>
          <dgm:hierBranch/>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0" presStyleCnt="1" custScaleX="327932" custScaleY="140145" custLinFactNeighborY="-10933">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0" presStyleCnt="1"/>
      <dgm:spPr/>
      <dgm:t>
        <a:bodyPr/>
        <a:lstStyle/>
        <a:p>
          <a:endParaRPr lang="en-US"/>
        </a:p>
      </dgm:t>
    </dgm:pt>
    <dgm:pt modelId="{A54A3955-4947-49FF-883D-7562746F1B0A}" type="pres">
      <dgm:prSet presAssocID="{3B97FF89-0946-416F-8756-63F9CAB3A7FD}" presName="hierChild4" presStyleCnt="0"/>
      <dgm:spPr/>
    </dgm:pt>
    <dgm:pt modelId="{A14F15B6-50D0-4BAF-A8AB-A7CE932477A2}" type="pres">
      <dgm:prSet presAssocID="{256A39C7-BD2C-4160-9B67-A6E1FB2C8876}" presName="Name35" presStyleLbl="parChTrans1D3" presStyleIdx="0" presStyleCnt="2"/>
      <dgm:spPr/>
      <dgm:t>
        <a:bodyPr/>
        <a:lstStyle/>
        <a:p>
          <a:endParaRPr lang="en-US"/>
        </a:p>
      </dgm:t>
    </dgm:pt>
    <dgm:pt modelId="{8BC8C109-FF62-405F-9094-EC1C9EB4467E}" type="pres">
      <dgm:prSet presAssocID="{93230BEA-0C44-4BFE-8798-DADAF24015D5}" presName="hierRoot2" presStyleCnt="0">
        <dgm:presLayoutVars>
          <dgm:hierBranch/>
        </dgm:presLayoutVars>
      </dgm:prSet>
      <dgm:spPr/>
    </dgm:pt>
    <dgm:pt modelId="{EEF91B25-39CC-4632-8CC9-A4916A58A605}" type="pres">
      <dgm:prSet presAssocID="{93230BEA-0C44-4BFE-8798-DADAF24015D5}" presName="rootComposite" presStyleCnt="0"/>
      <dgm:spPr/>
    </dgm:pt>
    <dgm:pt modelId="{F03C6604-B52C-40B8-82F2-63E0707361F4}" type="pres">
      <dgm:prSet presAssocID="{93230BEA-0C44-4BFE-8798-DADAF24015D5}" presName="rootText" presStyleLbl="node3" presStyleIdx="0" presStyleCnt="2" custLinFactNeighborY="8726">
        <dgm:presLayoutVars>
          <dgm:chPref val="3"/>
        </dgm:presLayoutVars>
      </dgm:prSet>
      <dgm:spPr/>
      <dgm:t>
        <a:bodyPr/>
        <a:lstStyle/>
        <a:p>
          <a:endParaRPr lang="en-US"/>
        </a:p>
      </dgm:t>
    </dgm:pt>
    <dgm:pt modelId="{C422880F-6690-485D-B777-941704AD626C}" type="pres">
      <dgm:prSet presAssocID="{93230BEA-0C44-4BFE-8798-DADAF24015D5}" presName="rootConnector" presStyleLbl="node3" presStyleIdx="0" presStyleCnt="2"/>
      <dgm:spPr/>
      <dgm:t>
        <a:bodyPr/>
        <a:lstStyle/>
        <a:p>
          <a:endParaRPr lang="en-US"/>
        </a:p>
      </dgm:t>
    </dgm:pt>
    <dgm:pt modelId="{4464984C-407A-4D90-9F1A-B347405F8670}" type="pres">
      <dgm:prSet presAssocID="{93230BEA-0C44-4BFE-8798-DADAF24015D5}" presName="hierChild4" presStyleCnt="0"/>
      <dgm:spPr/>
    </dgm:pt>
    <dgm:pt modelId="{CB588F53-57F2-4109-908B-AFB2E74B556B}" type="pres">
      <dgm:prSet presAssocID="{93230BEA-0C44-4BFE-8798-DADAF24015D5}" presName="hierChild5" presStyleCnt="0"/>
      <dgm:spPr/>
    </dgm:pt>
    <dgm:pt modelId="{0E8E3872-3DD9-496A-92B7-178312A60E01}" type="pres">
      <dgm:prSet presAssocID="{DEFC0A57-24F1-4CD1-90A9-E07A8C953CD3}" presName="Name35" presStyleLbl="parChTrans1D3" presStyleIdx="1" presStyleCnt="2"/>
      <dgm:spPr/>
      <dgm:t>
        <a:bodyPr/>
        <a:lstStyle/>
        <a:p>
          <a:endParaRPr lang="en-US"/>
        </a:p>
      </dgm:t>
    </dgm:pt>
    <dgm:pt modelId="{54DF298F-1C7C-4D3B-B32F-4AA94C72AF00}" type="pres">
      <dgm:prSet presAssocID="{70928DEC-291D-4CA2-A42D-78024667FB84}" presName="hierRoot2" presStyleCnt="0">
        <dgm:presLayoutVars>
          <dgm:hierBranch/>
        </dgm:presLayoutVars>
      </dgm:prSet>
      <dgm:spPr/>
    </dgm:pt>
    <dgm:pt modelId="{8708DA80-2AD5-43E1-952F-164812364053}" type="pres">
      <dgm:prSet presAssocID="{70928DEC-291D-4CA2-A42D-78024667FB84}" presName="rootComposite" presStyleCnt="0"/>
      <dgm:spPr/>
    </dgm:pt>
    <dgm:pt modelId="{52E52DC6-E8B0-4C3B-8237-3BA7B04CE22F}" type="pres">
      <dgm:prSet presAssocID="{70928DEC-291D-4CA2-A42D-78024667FB84}" presName="rootText" presStyleLbl="node3" presStyleIdx="1" presStyleCnt="2" custLinFactNeighborY="8726">
        <dgm:presLayoutVars>
          <dgm:chPref val="3"/>
        </dgm:presLayoutVars>
      </dgm:prSet>
      <dgm:spPr/>
      <dgm:t>
        <a:bodyPr/>
        <a:lstStyle/>
        <a:p>
          <a:endParaRPr lang="en-US"/>
        </a:p>
      </dgm:t>
    </dgm:pt>
    <dgm:pt modelId="{A0C0279B-910C-4F6F-B2DF-6232F4A898DD}" type="pres">
      <dgm:prSet presAssocID="{70928DEC-291D-4CA2-A42D-78024667FB84}" presName="rootConnector" presStyleLbl="node3" presStyleIdx="1" presStyleCnt="2"/>
      <dgm:spPr/>
      <dgm:t>
        <a:bodyPr/>
        <a:lstStyle/>
        <a:p>
          <a:endParaRPr lang="en-US"/>
        </a:p>
      </dgm:t>
    </dgm:pt>
    <dgm:pt modelId="{90253382-E9E0-40DB-8CFA-DAA7EC9C0CD3}" type="pres">
      <dgm:prSet presAssocID="{70928DEC-291D-4CA2-A42D-78024667FB84}" presName="hierChild4" presStyleCnt="0"/>
      <dgm:spPr/>
    </dgm:pt>
    <dgm:pt modelId="{18F31601-C650-4605-87AD-8490EF315E49}" type="pres">
      <dgm:prSet presAssocID="{6DB28E41-48E3-4AFD-8D54-495DE3124683}" presName="Name35" presStyleLbl="parChTrans1D4" presStyleIdx="0" presStyleCnt="1"/>
      <dgm:spPr/>
      <dgm:t>
        <a:bodyPr/>
        <a:lstStyle/>
        <a:p>
          <a:endParaRPr lang="en-US"/>
        </a:p>
      </dgm:t>
    </dgm:pt>
    <dgm:pt modelId="{49858B1B-7B8C-4103-AF77-E3253DB099A4}" type="pres">
      <dgm:prSet presAssocID="{ADBF4947-B4CC-4283-B505-A7E2C2039346}" presName="hierRoot2" presStyleCnt="0">
        <dgm:presLayoutVars>
          <dgm:hierBranch val="init"/>
        </dgm:presLayoutVars>
      </dgm:prSet>
      <dgm:spPr/>
    </dgm:pt>
    <dgm:pt modelId="{C9D49159-79F6-4C7C-B6BC-DD373A67CC46}" type="pres">
      <dgm:prSet presAssocID="{ADBF4947-B4CC-4283-B505-A7E2C2039346}" presName="rootComposite" presStyleCnt="0"/>
      <dgm:spPr/>
    </dgm:pt>
    <dgm:pt modelId="{6C8B0349-0F74-4D3F-A47E-1A997A982BFF}" type="pres">
      <dgm:prSet presAssocID="{ADBF4947-B4CC-4283-B505-A7E2C2039346}" presName="rootText" presStyleLbl="node4" presStyleIdx="0" presStyleCnt="1" custLinFactNeighborY="17066">
        <dgm:presLayoutVars>
          <dgm:chPref val="3"/>
        </dgm:presLayoutVars>
      </dgm:prSet>
      <dgm:spPr/>
      <dgm:t>
        <a:bodyPr/>
        <a:lstStyle/>
        <a:p>
          <a:endParaRPr lang="en-US"/>
        </a:p>
      </dgm:t>
    </dgm:pt>
    <dgm:pt modelId="{A3C8311F-0E41-4F7D-9758-E9C21BE30660}" type="pres">
      <dgm:prSet presAssocID="{ADBF4947-B4CC-4283-B505-A7E2C2039346}" presName="rootConnector" presStyleLbl="node4" presStyleIdx="0" presStyleCnt="1"/>
      <dgm:spPr/>
      <dgm:t>
        <a:bodyPr/>
        <a:lstStyle/>
        <a:p>
          <a:endParaRPr lang="en-US"/>
        </a:p>
      </dgm:t>
    </dgm:pt>
    <dgm:pt modelId="{851D6222-23A7-4CF7-9779-CFCB0C288C9C}" type="pres">
      <dgm:prSet presAssocID="{ADBF4947-B4CC-4283-B505-A7E2C2039346}" presName="hierChild4" presStyleCnt="0"/>
      <dgm:spPr/>
    </dgm:pt>
    <dgm:pt modelId="{D92CA6C4-2DB3-4C75-9930-0556E913C48C}" type="pres">
      <dgm:prSet presAssocID="{ADBF4947-B4CC-4283-B505-A7E2C2039346}" presName="hierChild5" presStyleCnt="0"/>
      <dgm:spPr/>
    </dgm:pt>
    <dgm:pt modelId="{9A9F410F-4626-46BE-A30E-36E3DC804B63}" type="pres">
      <dgm:prSet presAssocID="{70928DEC-291D-4CA2-A42D-78024667FB84}" presName="hierChild5"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E0305077-BD1F-46EE-AAA7-92461E92982A}" type="presOf" srcId="{256A39C7-BD2C-4160-9B67-A6E1FB2C8876}" destId="{A14F15B6-50D0-4BAF-A8AB-A7CE932477A2}" srcOrd="0" destOrd="0" presId="urn:microsoft.com/office/officeart/2005/8/layout/orgChart1"/>
    <dgm:cxn modelId="{6562EEB1-B88C-4163-BA01-318DA9BB1413}" srcId="{3B97FF89-0946-416F-8756-63F9CAB3A7FD}" destId="{93230BEA-0C44-4BFE-8798-DADAF24015D5}" srcOrd="0" destOrd="0" parTransId="{256A39C7-BD2C-4160-9B67-A6E1FB2C8876}" sibTransId="{7A7E2195-3BAF-40E9-933E-12BBDA4FED8E}"/>
    <dgm:cxn modelId="{F760063C-2756-4D94-8342-E9D8E5BCD8C7}" type="presOf" srcId="{1C647ED6-B52D-48FA-9101-C443A0E362DF}" destId="{25667EBE-389B-42EA-8E76-73A6260531DF}" srcOrd="0" destOrd="0" presId="urn:microsoft.com/office/officeart/2005/8/layout/orgChart1"/>
    <dgm:cxn modelId="{C0E25E91-9CC6-485D-A159-1C00081FB3AC}" type="presOf" srcId="{FA5E8D6A-D697-49EF-BA4C-D70AD183057C}" destId="{5578171E-187B-4B1D-A352-805E3D9A4EBD}" srcOrd="0" destOrd="0" presId="urn:microsoft.com/office/officeart/2005/8/layout/orgChart1"/>
    <dgm:cxn modelId="{566906D8-C3B7-4819-91B1-8E880F5E162B}" type="presOf" srcId="{ADBF4947-B4CC-4283-B505-A7E2C2039346}" destId="{A3C8311F-0E41-4F7D-9758-E9C21BE30660}" srcOrd="1" destOrd="0" presId="urn:microsoft.com/office/officeart/2005/8/layout/orgChart1"/>
    <dgm:cxn modelId="{52E82AA1-D68D-4DD8-8E6C-38159533DFAF}" type="presOf" srcId="{93230BEA-0C44-4BFE-8798-DADAF24015D5}" destId="{F03C6604-B52C-40B8-82F2-63E0707361F4}" srcOrd="0" destOrd="0" presId="urn:microsoft.com/office/officeart/2005/8/layout/orgChart1"/>
    <dgm:cxn modelId="{20030A53-2DFA-4A84-BBB2-56FA1850435C}" type="presOf" srcId="{FA5E8D6A-D697-49EF-BA4C-D70AD183057C}" destId="{6CFBD919-3957-4300-BC32-D9770BFCD55F}" srcOrd="1" destOrd="0" presId="urn:microsoft.com/office/officeart/2005/8/layout/orgChart1"/>
    <dgm:cxn modelId="{1FE47B06-E7DD-4018-A01A-CDA2665F42E0}" type="presOf" srcId="{ADBF4947-B4CC-4283-B505-A7E2C2039346}" destId="{6C8B0349-0F74-4D3F-A47E-1A997A982BFF}" srcOrd="0" destOrd="0" presId="urn:microsoft.com/office/officeart/2005/8/layout/orgChart1"/>
    <dgm:cxn modelId="{74412C64-8B2F-4BE4-A38B-85DEF627A709}" type="presOf" srcId="{6DB28E41-48E3-4AFD-8D54-495DE3124683}" destId="{18F31601-C650-4605-87AD-8490EF315E49}" srcOrd="0" destOrd="0" presId="urn:microsoft.com/office/officeart/2005/8/layout/orgChart1"/>
    <dgm:cxn modelId="{DC02E050-2B82-4D62-9013-864F0F9D48DD}" srcId="{3B97FF89-0946-416F-8756-63F9CAB3A7FD}" destId="{70928DEC-291D-4CA2-A42D-78024667FB84}" srcOrd="1" destOrd="0" parTransId="{DEFC0A57-24F1-4CD1-90A9-E07A8C953CD3}" sibTransId="{34E30DB4-8483-480E-B66D-07DBE61ADDBF}"/>
    <dgm:cxn modelId="{61E74CFE-01A3-4659-B5C5-4CE7AC2D6231}" type="presOf" srcId="{70928DEC-291D-4CA2-A42D-78024667FB84}" destId="{52E52DC6-E8B0-4C3B-8237-3BA7B04CE22F}" srcOrd="0" destOrd="0" presId="urn:microsoft.com/office/officeart/2005/8/layout/orgChart1"/>
    <dgm:cxn modelId="{4F12258D-956C-405F-8735-F1ECF82A31E4}" type="presOf" srcId="{3B97FF89-0946-416F-8756-63F9CAB3A7FD}" destId="{FFE2F6E6-5A7F-494D-A9D9-27137C988240}" srcOrd="0" destOrd="0" presId="urn:microsoft.com/office/officeart/2005/8/layout/orgChart1"/>
    <dgm:cxn modelId="{9FEFC6C9-9431-477F-BB61-949F64BC903B}" type="presOf" srcId="{93230BEA-0C44-4BFE-8798-DADAF24015D5}" destId="{C422880F-6690-485D-B777-941704AD626C}" srcOrd="1" destOrd="0" presId="urn:microsoft.com/office/officeart/2005/8/layout/orgChart1"/>
    <dgm:cxn modelId="{46CAFA2F-0EAB-4A68-B2F8-A5ED232DC526}" type="presOf" srcId="{3B97FF89-0946-416F-8756-63F9CAB3A7FD}" destId="{C0D75BC3-C19D-4CD2-AB8F-F3291AD2BF81}" srcOrd="1" destOrd="0" presId="urn:microsoft.com/office/officeart/2005/8/layout/orgChart1"/>
    <dgm:cxn modelId="{D8114D47-90DD-48ED-B38A-8C53D270A248}" type="presOf" srcId="{DEFC0A57-24F1-4CD1-90A9-E07A8C953CD3}" destId="{0E8E3872-3DD9-496A-92B7-178312A60E01}" srcOrd="0" destOrd="0" presId="urn:microsoft.com/office/officeart/2005/8/layout/orgChart1"/>
    <dgm:cxn modelId="{BB400823-EA23-4541-B124-0621175D7238}" type="presOf" srcId="{0EB1F4CD-C298-4961-A0F6-534C34809AFB}" destId="{E040CF3F-08EB-456F-8D6D-FE6762C981FB}" srcOrd="0" destOrd="0" presId="urn:microsoft.com/office/officeart/2005/8/layout/orgChart1"/>
    <dgm:cxn modelId="{35A80BC7-71D8-4DE9-9AED-48100B2C9E03}" srcId="{70928DEC-291D-4CA2-A42D-78024667FB84}" destId="{ADBF4947-B4CC-4283-B505-A7E2C2039346}" srcOrd="0" destOrd="0" parTransId="{6DB28E41-48E3-4AFD-8D54-495DE3124683}" sibTransId="{6D901BFF-0B30-451E-9F60-EF202EBF9F45}"/>
    <dgm:cxn modelId="{F8720E8D-4390-4042-AAFF-7025C7B2ABB6}" type="presOf" srcId="{70928DEC-291D-4CA2-A42D-78024667FB84}" destId="{A0C0279B-910C-4F6F-B2DF-6232F4A898DD}" srcOrd="1"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589CCA9A-AD0D-4400-9D0D-9A4AA701BEE0}" srcId="{FA5E8D6A-D697-49EF-BA4C-D70AD183057C}" destId="{3B97FF89-0946-416F-8756-63F9CAB3A7FD}" srcOrd="0" destOrd="0" parTransId="{1C647ED6-B52D-48FA-9101-C443A0E362DF}" sibTransId="{6EDC24D7-6BB2-4654-800C-119DBFEAF8E4}"/>
    <dgm:cxn modelId="{A31E4048-8DA5-4FB9-9D2E-B70FB3E83D8A}" type="presParOf" srcId="{E040CF3F-08EB-456F-8D6D-FE6762C981FB}" destId="{AE586C15-A937-477A-9EA1-6A8B1F5829E9}" srcOrd="0" destOrd="0" presId="urn:microsoft.com/office/officeart/2005/8/layout/orgChart1"/>
    <dgm:cxn modelId="{82E5BDA1-CD84-487B-BCD4-7C1F6FB37DDF}" type="presParOf" srcId="{AE586C15-A937-477A-9EA1-6A8B1F5829E9}" destId="{67AFC012-2B17-4F7F-9C64-35BF63C81387}" srcOrd="0" destOrd="0" presId="urn:microsoft.com/office/officeart/2005/8/layout/orgChart1"/>
    <dgm:cxn modelId="{692B4305-63D5-4AD8-BA7F-DF9EEF5E13D7}" type="presParOf" srcId="{67AFC012-2B17-4F7F-9C64-35BF63C81387}" destId="{5578171E-187B-4B1D-A352-805E3D9A4EBD}" srcOrd="0" destOrd="0" presId="urn:microsoft.com/office/officeart/2005/8/layout/orgChart1"/>
    <dgm:cxn modelId="{23391E15-5431-409A-9F86-A28E7F3BB558}" type="presParOf" srcId="{67AFC012-2B17-4F7F-9C64-35BF63C81387}" destId="{6CFBD919-3957-4300-BC32-D9770BFCD55F}" srcOrd="1" destOrd="0" presId="urn:microsoft.com/office/officeart/2005/8/layout/orgChart1"/>
    <dgm:cxn modelId="{70DADDDC-9D8F-42FD-AB29-3006D6A56F16}" type="presParOf" srcId="{AE586C15-A937-477A-9EA1-6A8B1F5829E9}" destId="{FCD409E6-0124-4887-BFB4-9846333A7881}" srcOrd="1" destOrd="0" presId="urn:microsoft.com/office/officeart/2005/8/layout/orgChart1"/>
    <dgm:cxn modelId="{7968E8AF-9A04-4796-9BB1-3D61CE62A036}" type="presParOf" srcId="{FCD409E6-0124-4887-BFB4-9846333A7881}" destId="{25667EBE-389B-42EA-8E76-73A6260531DF}" srcOrd="0" destOrd="0" presId="urn:microsoft.com/office/officeart/2005/8/layout/orgChart1"/>
    <dgm:cxn modelId="{3207DB49-41A7-4267-B139-F4A1360905C9}" type="presParOf" srcId="{FCD409E6-0124-4887-BFB4-9846333A7881}" destId="{3BF6C7DF-3402-4946-9874-22C077461737}" srcOrd="1" destOrd="0" presId="urn:microsoft.com/office/officeart/2005/8/layout/orgChart1"/>
    <dgm:cxn modelId="{0FD726DC-7EBB-4333-BE2E-1AD2FA52CE42}" type="presParOf" srcId="{3BF6C7DF-3402-4946-9874-22C077461737}" destId="{B897C423-87F9-45AD-99D2-7FA0E810E103}" srcOrd="0" destOrd="0" presId="urn:microsoft.com/office/officeart/2005/8/layout/orgChart1"/>
    <dgm:cxn modelId="{A0026CD5-42B8-4131-AF3D-E89C3A0878D9}" type="presParOf" srcId="{B897C423-87F9-45AD-99D2-7FA0E810E103}" destId="{FFE2F6E6-5A7F-494D-A9D9-27137C988240}" srcOrd="0" destOrd="0" presId="urn:microsoft.com/office/officeart/2005/8/layout/orgChart1"/>
    <dgm:cxn modelId="{9A1DECC4-D2D3-4709-A968-E6D02B4AEE0C}" type="presParOf" srcId="{B897C423-87F9-45AD-99D2-7FA0E810E103}" destId="{C0D75BC3-C19D-4CD2-AB8F-F3291AD2BF81}" srcOrd="1" destOrd="0" presId="urn:microsoft.com/office/officeart/2005/8/layout/orgChart1"/>
    <dgm:cxn modelId="{443A3171-B017-4841-AF7A-AE680B2AA53A}" type="presParOf" srcId="{3BF6C7DF-3402-4946-9874-22C077461737}" destId="{A54A3955-4947-49FF-883D-7562746F1B0A}" srcOrd="1" destOrd="0" presId="urn:microsoft.com/office/officeart/2005/8/layout/orgChart1"/>
    <dgm:cxn modelId="{AF694C1C-6400-469D-A7C0-647342976B8F}" type="presParOf" srcId="{A54A3955-4947-49FF-883D-7562746F1B0A}" destId="{A14F15B6-50D0-4BAF-A8AB-A7CE932477A2}" srcOrd="0" destOrd="0" presId="urn:microsoft.com/office/officeart/2005/8/layout/orgChart1"/>
    <dgm:cxn modelId="{E03A7635-E425-491A-8DF3-0C1A4327263F}" type="presParOf" srcId="{A54A3955-4947-49FF-883D-7562746F1B0A}" destId="{8BC8C109-FF62-405F-9094-EC1C9EB4467E}" srcOrd="1" destOrd="0" presId="urn:microsoft.com/office/officeart/2005/8/layout/orgChart1"/>
    <dgm:cxn modelId="{A52651AA-81C2-4D0A-8F8A-77D9FAE8A2AC}" type="presParOf" srcId="{8BC8C109-FF62-405F-9094-EC1C9EB4467E}" destId="{EEF91B25-39CC-4632-8CC9-A4916A58A605}" srcOrd="0" destOrd="0" presId="urn:microsoft.com/office/officeart/2005/8/layout/orgChart1"/>
    <dgm:cxn modelId="{B8ABE407-A404-4939-955D-18868E2274C5}" type="presParOf" srcId="{EEF91B25-39CC-4632-8CC9-A4916A58A605}" destId="{F03C6604-B52C-40B8-82F2-63E0707361F4}" srcOrd="0" destOrd="0" presId="urn:microsoft.com/office/officeart/2005/8/layout/orgChart1"/>
    <dgm:cxn modelId="{FCEF0B02-10F8-4450-A5BC-F138E0A0B95B}" type="presParOf" srcId="{EEF91B25-39CC-4632-8CC9-A4916A58A605}" destId="{C422880F-6690-485D-B777-941704AD626C}" srcOrd="1" destOrd="0" presId="urn:microsoft.com/office/officeart/2005/8/layout/orgChart1"/>
    <dgm:cxn modelId="{671A63B0-6EAD-4B77-BF10-C5ADDA7C5C28}" type="presParOf" srcId="{8BC8C109-FF62-405F-9094-EC1C9EB4467E}" destId="{4464984C-407A-4D90-9F1A-B347405F8670}" srcOrd="1" destOrd="0" presId="urn:microsoft.com/office/officeart/2005/8/layout/orgChart1"/>
    <dgm:cxn modelId="{FBB9C037-D365-4846-85BB-F3E3F2C05D77}" type="presParOf" srcId="{8BC8C109-FF62-405F-9094-EC1C9EB4467E}" destId="{CB588F53-57F2-4109-908B-AFB2E74B556B}" srcOrd="2" destOrd="0" presId="urn:microsoft.com/office/officeart/2005/8/layout/orgChart1"/>
    <dgm:cxn modelId="{AB605485-87ED-4B32-B204-9F908215082D}" type="presParOf" srcId="{A54A3955-4947-49FF-883D-7562746F1B0A}" destId="{0E8E3872-3DD9-496A-92B7-178312A60E01}" srcOrd="2" destOrd="0" presId="urn:microsoft.com/office/officeart/2005/8/layout/orgChart1"/>
    <dgm:cxn modelId="{CB131EB1-D448-48B7-AB56-71FB323135CA}" type="presParOf" srcId="{A54A3955-4947-49FF-883D-7562746F1B0A}" destId="{54DF298F-1C7C-4D3B-B32F-4AA94C72AF00}" srcOrd="3" destOrd="0" presId="urn:microsoft.com/office/officeart/2005/8/layout/orgChart1"/>
    <dgm:cxn modelId="{4D9D9F90-3548-42AC-A830-E24EC60A00D0}" type="presParOf" srcId="{54DF298F-1C7C-4D3B-B32F-4AA94C72AF00}" destId="{8708DA80-2AD5-43E1-952F-164812364053}" srcOrd="0" destOrd="0" presId="urn:microsoft.com/office/officeart/2005/8/layout/orgChart1"/>
    <dgm:cxn modelId="{8DD39E02-D604-4403-A77C-5C174AEC0322}" type="presParOf" srcId="{8708DA80-2AD5-43E1-952F-164812364053}" destId="{52E52DC6-E8B0-4C3B-8237-3BA7B04CE22F}" srcOrd="0" destOrd="0" presId="urn:microsoft.com/office/officeart/2005/8/layout/orgChart1"/>
    <dgm:cxn modelId="{98101A6B-B09D-4A36-AE6D-49C0DB5D9CAA}" type="presParOf" srcId="{8708DA80-2AD5-43E1-952F-164812364053}" destId="{A0C0279B-910C-4F6F-B2DF-6232F4A898DD}" srcOrd="1" destOrd="0" presId="urn:microsoft.com/office/officeart/2005/8/layout/orgChart1"/>
    <dgm:cxn modelId="{6677E578-662C-47A7-BD84-ABB124C6C6D9}" type="presParOf" srcId="{54DF298F-1C7C-4D3B-B32F-4AA94C72AF00}" destId="{90253382-E9E0-40DB-8CFA-DAA7EC9C0CD3}" srcOrd="1" destOrd="0" presId="urn:microsoft.com/office/officeart/2005/8/layout/orgChart1"/>
    <dgm:cxn modelId="{B5F02766-F968-470C-8324-A5D49744AE8B}" type="presParOf" srcId="{90253382-E9E0-40DB-8CFA-DAA7EC9C0CD3}" destId="{18F31601-C650-4605-87AD-8490EF315E49}" srcOrd="0" destOrd="0" presId="urn:microsoft.com/office/officeart/2005/8/layout/orgChart1"/>
    <dgm:cxn modelId="{D70E1A1B-B538-4743-AF39-763DBA64656F}" type="presParOf" srcId="{90253382-E9E0-40DB-8CFA-DAA7EC9C0CD3}" destId="{49858B1B-7B8C-4103-AF77-E3253DB099A4}" srcOrd="1" destOrd="0" presId="urn:microsoft.com/office/officeart/2005/8/layout/orgChart1"/>
    <dgm:cxn modelId="{DE6E8C79-0E2E-4FD7-8FC4-BF122678215E}" type="presParOf" srcId="{49858B1B-7B8C-4103-AF77-E3253DB099A4}" destId="{C9D49159-79F6-4C7C-B6BC-DD373A67CC46}" srcOrd="0" destOrd="0" presId="urn:microsoft.com/office/officeart/2005/8/layout/orgChart1"/>
    <dgm:cxn modelId="{C8776927-5E4D-4902-AF3E-9B6D59B22C21}" type="presParOf" srcId="{C9D49159-79F6-4C7C-B6BC-DD373A67CC46}" destId="{6C8B0349-0F74-4D3F-A47E-1A997A982BFF}" srcOrd="0" destOrd="0" presId="urn:microsoft.com/office/officeart/2005/8/layout/orgChart1"/>
    <dgm:cxn modelId="{F3D69CCB-0333-4FD2-875F-4E5C86D52481}" type="presParOf" srcId="{C9D49159-79F6-4C7C-B6BC-DD373A67CC46}" destId="{A3C8311F-0E41-4F7D-9758-E9C21BE30660}" srcOrd="1" destOrd="0" presId="urn:microsoft.com/office/officeart/2005/8/layout/orgChart1"/>
    <dgm:cxn modelId="{AE955126-A3B0-418F-9E7D-52AA6A61D9FB}" type="presParOf" srcId="{49858B1B-7B8C-4103-AF77-E3253DB099A4}" destId="{851D6222-23A7-4CF7-9779-CFCB0C288C9C}" srcOrd="1" destOrd="0" presId="urn:microsoft.com/office/officeart/2005/8/layout/orgChart1"/>
    <dgm:cxn modelId="{243177D8-815E-4858-82C5-A62310B21258}" type="presParOf" srcId="{49858B1B-7B8C-4103-AF77-E3253DB099A4}" destId="{D92CA6C4-2DB3-4C75-9930-0556E913C48C}" srcOrd="2" destOrd="0" presId="urn:microsoft.com/office/officeart/2005/8/layout/orgChart1"/>
    <dgm:cxn modelId="{B1FC5033-229F-406C-B519-2A9CD8C9BD34}" type="presParOf" srcId="{54DF298F-1C7C-4D3B-B32F-4AA94C72AF00}" destId="{9A9F410F-4626-46BE-A30E-36E3DC804B63}" srcOrd="2" destOrd="0" presId="urn:microsoft.com/office/officeart/2005/8/layout/orgChart1"/>
    <dgm:cxn modelId="{1D8BF89F-7940-42D6-9A43-F787DF2D619B}" type="presParOf" srcId="{3BF6C7DF-3402-4946-9874-22C077461737}" destId="{D76C282B-0FFB-4E63-A57C-B8804A795E8B}" srcOrd="2" destOrd="0" presId="urn:microsoft.com/office/officeart/2005/8/layout/orgChart1"/>
    <dgm:cxn modelId="{9D231548-6474-479C-9E26-E0FD717CD82C}"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000" dirty="0" smtClean="0">
              <a:latin typeface="Courier New" pitchFamily="49" charset="0"/>
              <a:cs typeface="Courier New" pitchFamily="49" charset="0"/>
            </a:rPr>
            <a:t>awesome(What).</a:t>
          </a:r>
          <a:endParaRPr lang="en-US" sz="20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77CAC419-4592-45CC-85A9-0EFA5B9D346E}">
      <dgm:prSet phldrT="[Text]"/>
      <dgm:spPr/>
      <dgm:t>
        <a:bodyPr vert="horz"/>
        <a:lstStyle/>
        <a:p>
          <a:r>
            <a:rPr lang="en-US" b="1" dirty="0" smtClean="0">
              <a:latin typeface="+mj-lt"/>
              <a:cs typeface="Courier New" pitchFamily="49" charset="0"/>
            </a:rPr>
            <a:t>Fact:</a:t>
          </a:r>
        </a:p>
        <a:p>
          <a:r>
            <a:rPr lang="en-US" dirty="0" smtClean="0">
              <a:latin typeface="Courier New" pitchFamily="49" charset="0"/>
              <a:cs typeface="Courier New" pitchFamily="49" charset="0"/>
            </a:rPr>
            <a:t>awesome(spam).</a:t>
          </a:r>
        </a:p>
        <a:p>
          <a:endParaRPr lang="en-US" dirty="0" smtClean="0">
            <a:latin typeface="Courier New" pitchFamily="49" charset="0"/>
            <a:cs typeface="Courier New" pitchFamily="49" charset="0"/>
          </a:endParaRPr>
        </a:p>
      </dgm:t>
    </dgm:pt>
    <dgm:pt modelId="{E3DC3008-A1EF-441F-8793-C9696205A1EE}" type="parTrans" cxnId="{03A25382-BE37-4573-8C12-C319AF79C2F2}">
      <dgm:prSet/>
      <dgm:spPr/>
      <dgm:t>
        <a:bodyPr/>
        <a:lstStyle/>
        <a:p>
          <a:endParaRPr lang="en-US"/>
        </a:p>
      </dgm:t>
    </dgm:pt>
    <dgm:pt modelId="{AE9DE6F6-0B81-4750-B605-D6C8E60792B1}" type="sibTrans" cxnId="{03A25382-BE37-4573-8C12-C319AF79C2F2}">
      <dgm:prSet/>
      <dgm:spPr/>
      <dgm:t>
        <a:bodyPr/>
        <a:lstStyle/>
        <a:p>
          <a:endParaRPr lang="en-US"/>
        </a:p>
      </dgm:t>
    </dgm:pt>
    <dgm:pt modelId="{385B112B-3E6B-43EA-8A12-796DB2F52CFA}">
      <dgm:prSet/>
      <dgm:spPr/>
      <dgm:t>
        <a:bodyPr vert="horz"/>
        <a:lstStyle/>
        <a:p>
          <a:r>
            <a:rPr lang="en-US" b="1" dirty="0" smtClean="0">
              <a:latin typeface="+mj-lt"/>
              <a:cs typeface="Courier New" pitchFamily="49" charset="0"/>
            </a:rPr>
            <a:t>Fact:</a:t>
          </a:r>
          <a:endParaRPr lang="en-US" dirty="0" smtClean="0">
            <a:latin typeface="+mj-lt"/>
            <a:cs typeface="Courier New" pitchFamily="49" charset="0"/>
          </a:endParaRPr>
        </a:p>
        <a:p>
          <a:r>
            <a:rPr lang="en-US" dirty="0" smtClean="0">
              <a:latin typeface="Courier New" pitchFamily="49" charset="0"/>
              <a:cs typeface="Courier New" pitchFamily="49" charset="0"/>
            </a:rPr>
            <a:t>awesome(42).</a:t>
          </a:r>
        </a:p>
        <a:p>
          <a:endParaRPr lang="en-US" dirty="0" smtClean="0">
            <a:latin typeface="Courier New" pitchFamily="49" charset="0"/>
            <a:cs typeface="Courier New" pitchFamily="49" charset="0"/>
          </a:endParaRPr>
        </a:p>
      </dgm:t>
    </dgm:pt>
    <dgm:pt modelId="{F86E602B-BC7C-454B-AFA6-2F80AE680CC0}" type="parTrans" cxnId="{5EB0D00F-67DE-4656-A055-3A1A4A9A964E}">
      <dgm:prSet/>
      <dgm:spPr/>
      <dgm:t>
        <a:bodyPr/>
        <a:lstStyle/>
        <a:p>
          <a:endParaRPr lang="en-US"/>
        </a:p>
      </dgm:t>
    </dgm:pt>
    <dgm:pt modelId="{0768C739-DFD0-48A7-AEC8-425E772DA85F}" type="sibTrans" cxnId="{5EB0D00F-67DE-4656-A055-3A1A4A9A964E}">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Fact:</a:t>
          </a:r>
          <a:endParaRPr lang="en-US" sz="1700" dirty="0" smtClean="0">
            <a:latin typeface="+mj-lt"/>
            <a:cs typeface="Courier New" pitchFamily="49" charset="0"/>
          </a:endParaRPr>
        </a:p>
        <a:p>
          <a:r>
            <a:rPr lang="en-US" sz="1700" dirty="0" smtClean="0">
              <a:latin typeface="Courier New" pitchFamily="49" charset="0"/>
              <a:cs typeface="Courier New" pitchFamily="49" charset="0"/>
            </a:rPr>
            <a:t>awesome(swimming).</a:t>
          </a:r>
        </a:p>
        <a:p>
          <a:endParaRPr lang="en-US" sz="1700" b="1" dirty="0" smtClean="0">
            <a:solidFill>
              <a:srgbClr val="7030A0"/>
            </a:solidFill>
            <a:latin typeface="Courier New" pitchFamily="49" charset="0"/>
            <a:cs typeface="Courier New" pitchFamily="49" charset="0"/>
          </a:endParaRPr>
        </a:p>
        <a:p>
          <a:endParaRPr lang="en-US" sz="1700" b="1" dirty="0" smtClean="0">
            <a:solidFill>
              <a:srgbClr val="7030A0"/>
            </a:solidFill>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val="init"/>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188940F6-16D7-429B-AB03-1009E85FFDB9}" type="pres">
      <dgm:prSet presAssocID="{E3DC3008-A1EF-441F-8793-C9696205A1EE}" presName="Name37" presStyleLbl="parChTrans1D2" presStyleIdx="0" presStyleCnt="3"/>
      <dgm:spPr/>
      <dgm:t>
        <a:bodyPr/>
        <a:lstStyle/>
        <a:p>
          <a:endParaRPr lang="en-US"/>
        </a:p>
      </dgm:t>
    </dgm:pt>
    <dgm:pt modelId="{2B2C3537-4866-4356-AD80-AFD78F87F5DC}" type="pres">
      <dgm:prSet presAssocID="{77CAC419-4592-45CC-85A9-0EFA5B9D346E}" presName="hierRoot2" presStyleCnt="0">
        <dgm:presLayoutVars>
          <dgm:hierBranch val="init"/>
        </dgm:presLayoutVars>
      </dgm:prSet>
      <dgm:spPr/>
    </dgm:pt>
    <dgm:pt modelId="{8B3F57C7-6032-40D5-9390-AB7365589A05}" type="pres">
      <dgm:prSet presAssocID="{77CAC419-4592-45CC-85A9-0EFA5B9D346E}" presName="rootComposite" presStyleCnt="0"/>
      <dgm:spPr/>
    </dgm:pt>
    <dgm:pt modelId="{0B830650-17D3-416B-B0E8-E662BD7FA315}" type="pres">
      <dgm:prSet presAssocID="{77CAC419-4592-45CC-85A9-0EFA5B9D346E}" presName="rootText" presStyleLbl="node2" presStyleIdx="0" presStyleCnt="3" custScaleX="95147" custScaleY="128665" custLinFactNeighborY="24272">
        <dgm:presLayoutVars>
          <dgm:chPref val="3"/>
        </dgm:presLayoutVars>
      </dgm:prSet>
      <dgm:spPr/>
      <dgm:t>
        <a:bodyPr/>
        <a:lstStyle/>
        <a:p>
          <a:endParaRPr lang="en-US"/>
        </a:p>
      </dgm:t>
    </dgm:pt>
    <dgm:pt modelId="{B8230E1F-376B-4B20-AD23-BAD7F5127F0B}" type="pres">
      <dgm:prSet presAssocID="{77CAC419-4592-45CC-85A9-0EFA5B9D346E}" presName="rootConnector" presStyleLbl="node2" presStyleIdx="0" presStyleCnt="3"/>
      <dgm:spPr/>
      <dgm:t>
        <a:bodyPr/>
        <a:lstStyle/>
        <a:p>
          <a:endParaRPr lang="en-US"/>
        </a:p>
      </dgm:t>
    </dgm:pt>
    <dgm:pt modelId="{58642FA5-5456-4610-ADB3-E3E44FBD5018}" type="pres">
      <dgm:prSet presAssocID="{77CAC419-4592-45CC-85A9-0EFA5B9D346E}" presName="hierChild4" presStyleCnt="0"/>
      <dgm:spPr/>
    </dgm:pt>
    <dgm:pt modelId="{97DA6F00-8D7C-463E-8B8F-65BC165EF657}" type="pres">
      <dgm:prSet presAssocID="{77CAC419-4592-45CC-85A9-0EFA5B9D346E}" presName="hierChild5" presStyleCnt="0"/>
      <dgm:spPr/>
    </dgm:pt>
    <dgm:pt modelId="{0D7C2D6C-8D84-4879-A348-4D1109BD7292}" type="pres">
      <dgm:prSet presAssocID="{F86E602B-BC7C-454B-AFA6-2F80AE680CC0}" presName="Name37" presStyleLbl="parChTrans1D2" presStyleIdx="1" presStyleCnt="3"/>
      <dgm:spPr/>
      <dgm:t>
        <a:bodyPr/>
        <a:lstStyle/>
        <a:p>
          <a:endParaRPr lang="en-US"/>
        </a:p>
      </dgm:t>
    </dgm:pt>
    <dgm:pt modelId="{365A58AD-AB9B-4759-9A23-F7EF807BBEC9}" type="pres">
      <dgm:prSet presAssocID="{385B112B-3E6B-43EA-8A12-796DB2F52CFA}" presName="hierRoot2" presStyleCnt="0">
        <dgm:presLayoutVars>
          <dgm:hierBranch val="init"/>
        </dgm:presLayoutVars>
      </dgm:prSet>
      <dgm:spPr/>
    </dgm:pt>
    <dgm:pt modelId="{5F366D19-6699-47A2-A9F9-407826AF0C97}" type="pres">
      <dgm:prSet presAssocID="{385B112B-3E6B-43EA-8A12-796DB2F52CFA}" presName="rootComposite" presStyleCnt="0"/>
      <dgm:spPr/>
    </dgm:pt>
    <dgm:pt modelId="{51666D6A-1CF9-43EB-9412-4041C720EAA0}" type="pres">
      <dgm:prSet presAssocID="{385B112B-3E6B-43EA-8A12-796DB2F52CFA}" presName="rootText" presStyleLbl="node2" presStyleIdx="1" presStyleCnt="3" custScaleX="95147" custScaleY="128665" custLinFactNeighborY="24272">
        <dgm:presLayoutVars>
          <dgm:chPref val="3"/>
        </dgm:presLayoutVars>
      </dgm:prSet>
      <dgm:spPr/>
      <dgm:t>
        <a:bodyPr/>
        <a:lstStyle/>
        <a:p>
          <a:endParaRPr lang="en-US"/>
        </a:p>
      </dgm:t>
    </dgm:pt>
    <dgm:pt modelId="{97FEAB62-7163-4593-9AEF-6B27E69B8D8D}" type="pres">
      <dgm:prSet presAssocID="{385B112B-3E6B-43EA-8A12-796DB2F52CFA}" presName="rootConnector" presStyleLbl="node2" presStyleIdx="1" presStyleCnt="3"/>
      <dgm:spPr/>
      <dgm:t>
        <a:bodyPr/>
        <a:lstStyle/>
        <a:p>
          <a:endParaRPr lang="en-US"/>
        </a:p>
      </dgm:t>
    </dgm:pt>
    <dgm:pt modelId="{750E3D33-9E43-4944-9483-1E68B032E995}" type="pres">
      <dgm:prSet presAssocID="{385B112B-3E6B-43EA-8A12-796DB2F52CFA}" presName="hierChild4" presStyleCnt="0"/>
      <dgm:spPr/>
    </dgm:pt>
    <dgm:pt modelId="{87A308C0-38E1-4EE6-BE82-5D356F751615}" type="pres">
      <dgm:prSet presAssocID="{385B112B-3E6B-43EA-8A12-796DB2F52CFA}" presName="hierChild5" presStyleCnt="0"/>
      <dgm:spPr/>
    </dgm:pt>
    <dgm:pt modelId="{A35E22F1-AA0B-4003-BA62-5E671FEE9C29}" type="pres">
      <dgm:prSet presAssocID="{1C647ED6-B52D-48FA-9101-C443A0E362DF}" presName="Name37" presStyleLbl="parChTrans1D2" presStyleIdx="2" presStyleCnt="3"/>
      <dgm:spPr/>
      <dgm:t>
        <a:bodyPr/>
        <a:lstStyle/>
        <a:p>
          <a:endParaRPr lang="en-US"/>
        </a:p>
      </dgm:t>
    </dgm:pt>
    <dgm:pt modelId="{3BF6C7DF-3402-4946-9874-22C077461737}" type="pres">
      <dgm:prSet presAssocID="{3B97FF89-0946-416F-8756-63F9CAB3A7FD}" presName="hierRoot2" presStyleCnt="0">
        <dgm:presLayoutVars>
          <dgm:hierBranch val="init"/>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2" presStyleCnt="3" custScaleX="95147" custScaleY="128665" custLinFactNeighborY="24272">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2" presStyleCnt="3"/>
      <dgm:spPr/>
      <dgm:t>
        <a:bodyPr/>
        <a:lstStyle/>
        <a:p>
          <a:endParaRPr lang="en-US"/>
        </a:p>
      </dgm:t>
    </dgm:pt>
    <dgm:pt modelId="{A54A3955-4947-49FF-883D-7562746F1B0A}" type="pres">
      <dgm:prSet presAssocID="{3B97FF89-0946-416F-8756-63F9CAB3A7FD}" presName="hierChild4"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71C2A721-2AAF-48D8-BA35-1FF51CA50465}" type="presOf" srcId="{77CAC419-4592-45CC-85A9-0EFA5B9D346E}" destId="{B8230E1F-376B-4B20-AD23-BAD7F5127F0B}" srcOrd="1" destOrd="0" presId="urn:microsoft.com/office/officeart/2005/8/layout/orgChart1"/>
    <dgm:cxn modelId="{E3DC3D9F-D3C4-4B15-AC16-9994DF8994A1}" type="presOf" srcId="{E3DC3008-A1EF-441F-8793-C9696205A1EE}" destId="{188940F6-16D7-429B-AB03-1009E85FFDB9}" srcOrd="0" destOrd="0" presId="urn:microsoft.com/office/officeart/2005/8/layout/orgChart1"/>
    <dgm:cxn modelId="{7056A7F6-E2D3-4B39-ADBE-7F5C6ED97106}" type="presOf" srcId="{385B112B-3E6B-43EA-8A12-796DB2F52CFA}" destId="{51666D6A-1CF9-43EB-9412-4041C720EAA0}" srcOrd="0" destOrd="0" presId="urn:microsoft.com/office/officeart/2005/8/layout/orgChart1"/>
    <dgm:cxn modelId="{589CCA9A-AD0D-4400-9D0D-9A4AA701BEE0}" srcId="{FA5E8D6A-D697-49EF-BA4C-D70AD183057C}" destId="{3B97FF89-0946-416F-8756-63F9CAB3A7FD}" srcOrd="2" destOrd="0" parTransId="{1C647ED6-B52D-48FA-9101-C443A0E362DF}" sibTransId="{6EDC24D7-6BB2-4654-800C-119DBFEAF8E4}"/>
    <dgm:cxn modelId="{186DEBF2-0B47-4AFA-A45B-B63C2680ABEA}" srcId="{0EB1F4CD-C298-4961-A0F6-534C34809AFB}" destId="{FA5E8D6A-D697-49EF-BA4C-D70AD183057C}" srcOrd="0" destOrd="0" parTransId="{4BA8DE2C-C076-4BB2-9240-45788F7D41BF}" sibTransId="{3F50668B-44A1-43A0-94A3-B6279917B5F2}"/>
    <dgm:cxn modelId="{D4BE6983-813F-48A7-BB58-6E49F64D641C}" type="presOf" srcId="{3B97FF89-0946-416F-8756-63F9CAB3A7FD}" destId="{FFE2F6E6-5A7F-494D-A9D9-27137C988240}" srcOrd="0" destOrd="0" presId="urn:microsoft.com/office/officeart/2005/8/layout/orgChart1"/>
    <dgm:cxn modelId="{1E5B19F8-1B0C-4A45-A84F-054465F2C539}" type="presOf" srcId="{FA5E8D6A-D697-49EF-BA4C-D70AD183057C}" destId="{6CFBD919-3957-4300-BC32-D9770BFCD55F}" srcOrd="1" destOrd="0" presId="urn:microsoft.com/office/officeart/2005/8/layout/orgChart1"/>
    <dgm:cxn modelId="{BBB949C0-AF45-4D55-BA41-311AE6F39ED7}" type="presOf" srcId="{385B112B-3E6B-43EA-8A12-796DB2F52CFA}" destId="{97FEAB62-7163-4593-9AEF-6B27E69B8D8D}" srcOrd="1" destOrd="0" presId="urn:microsoft.com/office/officeart/2005/8/layout/orgChart1"/>
    <dgm:cxn modelId="{5EB0D00F-67DE-4656-A055-3A1A4A9A964E}" srcId="{FA5E8D6A-D697-49EF-BA4C-D70AD183057C}" destId="{385B112B-3E6B-43EA-8A12-796DB2F52CFA}" srcOrd="1" destOrd="0" parTransId="{F86E602B-BC7C-454B-AFA6-2F80AE680CC0}" sibTransId="{0768C739-DFD0-48A7-AEC8-425E772DA85F}"/>
    <dgm:cxn modelId="{770CFA8C-4176-47F4-AC3C-028BFC8960DF}" type="presOf" srcId="{3B97FF89-0946-416F-8756-63F9CAB3A7FD}" destId="{C0D75BC3-C19D-4CD2-AB8F-F3291AD2BF81}" srcOrd="1" destOrd="0" presId="urn:microsoft.com/office/officeart/2005/8/layout/orgChart1"/>
    <dgm:cxn modelId="{03A25382-BE37-4573-8C12-C319AF79C2F2}" srcId="{FA5E8D6A-D697-49EF-BA4C-D70AD183057C}" destId="{77CAC419-4592-45CC-85A9-0EFA5B9D346E}" srcOrd="0" destOrd="0" parTransId="{E3DC3008-A1EF-441F-8793-C9696205A1EE}" sibTransId="{AE9DE6F6-0B81-4750-B605-D6C8E60792B1}"/>
    <dgm:cxn modelId="{3EA1489B-2FEF-4A04-9653-8A831777D0EB}" type="presOf" srcId="{FA5E8D6A-D697-49EF-BA4C-D70AD183057C}" destId="{5578171E-187B-4B1D-A352-805E3D9A4EBD}" srcOrd="0" destOrd="0" presId="urn:microsoft.com/office/officeart/2005/8/layout/orgChart1"/>
    <dgm:cxn modelId="{43680F8C-7DF3-4C66-A197-1BB4D1720FF1}" type="presOf" srcId="{0EB1F4CD-C298-4961-A0F6-534C34809AFB}" destId="{E040CF3F-08EB-456F-8D6D-FE6762C981FB}" srcOrd="0" destOrd="0" presId="urn:microsoft.com/office/officeart/2005/8/layout/orgChart1"/>
    <dgm:cxn modelId="{402EF249-C27A-40AC-B1A3-245BB47D231E}" type="presOf" srcId="{F86E602B-BC7C-454B-AFA6-2F80AE680CC0}" destId="{0D7C2D6C-8D84-4879-A348-4D1109BD7292}" srcOrd="0" destOrd="0" presId="urn:microsoft.com/office/officeart/2005/8/layout/orgChart1"/>
    <dgm:cxn modelId="{7B47E67E-C60A-48DA-951D-93496507B954}" type="presOf" srcId="{1C647ED6-B52D-48FA-9101-C443A0E362DF}" destId="{A35E22F1-AA0B-4003-BA62-5E671FEE9C29}" srcOrd="0" destOrd="0" presId="urn:microsoft.com/office/officeart/2005/8/layout/orgChart1"/>
    <dgm:cxn modelId="{18E7524C-7155-43F1-8150-36CD2FF572E1}" type="presOf" srcId="{77CAC419-4592-45CC-85A9-0EFA5B9D346E}" destId="{0B830650-17D3-416B-B0E8-E662BD7FA315}" srcOrd="0" destOrd="0" presId="urn:microsoft.com/office/officeart/2005/8/layout/orgChart1"/>
    <dgm:cxn modelId="{7B837C2B-02B1-4873-9CE4-1EAF8466A8C2}" type="presParOf" srcId="{E040CF3F-08EB-456F-8D6D-FE6762C981FB}" destId="{AE586C15-A937-477A-9EA1-6A8B1F5829E9}" srcOrd="0" destOrd="0" presId="urn:microsoft.com/office/officeart/2005/8/layout/orgChart1"/>
    <dgm:cxn modelId="{E978560B-E023-4BD6-80D5-ED61300577ED}" type="presParOf" srcId="{AE586C15-A937-477A-9EA1-6A8B1F5829E9}" destId="{67AFC012-2B17-4F7F-9C64-35BF63C81387}" srcOrd="0" destOrd="0" presId="urn:microsoft.com/office/officeart/2005/8/layout/orgChart1"/>
    <dgm:cxn modelId="{FED7108A-72E1-445C-9977-08ED8DC2C394}" type="presParOf" srcId="{67AFC012-2B17-4F7F-9C64-35BF63C81387}" destId="{5578171E-187B-4B1D-A352-805E3D9A4EBD}" srcOrd="0" destOrd="0" presId="urn:microsoft.com/office/officeart/2005/8/layout/orgChart1"/>
    <dgm:cxn modelId="{61BD3CF4-6A8A-4508-97F8-CC4313AD8DD0}" type="presParOf" srcId="{67AFC012-2B17-4F7F-9C64-35BF63C81387}" destId="{6CFBD919-3957-4300-BC32-D9770BFCD55F}" srcOrd="1" destOrd="0" presId="urn:microsoft.com/office/officeart/2005/8/layout/orgChart1"/>
    <dgm:cxn modelId="{8BB1D01E-B647-43EA-9474-D26E6A15B1C4}" type="presParOf" srcId="{AE586C15-A937-477A-9EA1-6A8B1F5829E9}" destId="{FCD409E6-0124-4887-BFB4-9846333A7881}" srcOrd="1" destOrd="0" presId="urn:microsoft.com/office/officeart/2005/8/layout/orgChart1"/>
    <dgm:cxn modelId="{7F5B05A4-B430-46F7-89BA-5D5FF44081B6}" type="presParOf" srcId="{FCD409E6-0124-4887-BFB4-9846333A7881}" destId="{188940F6-16D7-429B-AB03-1009E85FFDB9}" srcOrd="0" destOrd="0" presId="urn:microsoft.com/office/officeart/2005/8/layout/orgChart1"/>
    <dgm:cxn modelId="{CEB46640-A349-4DEA-B4AD-E180BE720998}" type="presParOf" srcId="{FCD409E6-0124-4887-BFB4-9846333A7881}" destId="{2B2C3537-4866-4356-AD80-AFD78F87F5DC}" srcOrd="1" destOrd="0" presId="urn:microsoft.com/office/officeart/2005/8/layout/orgChart1"/>
    <dgm:cxn modelId="{CDA4C750-7E94-43B5-B713-489B68E76ADA}" type="presParOf" srcId="{2B2C3537-4866-4356-AD80-AFD78F87F5DC}" destId="{8B3F57C7-6032-40D5-9390-AB7365589A05}" srcOrd="0" destOrd="0" presId="urn:microsoft.com/office/officeart/2005/8/layout/orgChart1"/>
    <dgm:cxn modelId="{3AB7B86C-35EE-4099-9165-B664439714BF}" type="presParOf" srcId="{8B3F57C7-6032-40D5-9390-AB7365589A05}" destId="{0B830650-17D3-416B-B0E8-E662BD7FA315}" srcOrd="0" destOrd="0" presId="urn:microsoft.com/office/officeart/2005/8/layout/orgChart1"/>
    <dgm:cxn modelId="{E1E3E181-7811-41D6-869F-665B8D3B1B1A}" type="presParOf" srcId="{8B3F57C7-6032-40D5-9390-AB7365589A05}" destId="{B8230E1F-376B-4B20-AD23-BAD7F5127F0B}" srcOrd="1" destOrd="0" presId="urn:microsoft.com/office/officeart/2005/8/layout/orgChart1"/>
    <dgm:cxn modelId="{3C6CAE0E-436A-4441-860A-B8DD369F15D8}" type="presParOf" srcId="{2B2C3537-4866-4356-AD80-AFD78F87F5DC}" destId="{58642FA5-5456-4610-ADB3-E3E44FBD5018}" srcOrd="1" destOrd="0" presId="urn:microsoft.com/office/officeart/2005/8/layout/orgChart1"/>
    <dgm:cxn modelId="{D0412380-610B-4A8A-AF4F-607B5A474624}" type="presParOf" srcId="{2B2C3537-4866-4356-AD80-AFD78F87F5DC}" destId="{97DA6F00-8D7C-463E-8B8F-65BC165EF657}" srcOrd="2" destOrd="0" presId="urn:microsoft.com/office/officeart/2005/8/layout/orgChart1"/>
    <dgm:cxn modelId="{FC48BCA9-1AA6-4D50-B482-EEEA75EAD32A}" type="presParOf" srcId="{FCD409E6-0124-4887-BFB4-9846333A7881}" destId="{0D7C2D6C-8D84-4879-A348-4D1109BD7292}" srcOrd="2" destOrd="0" presId="urn:microsoft.com/office/officeart/2005/8/layout/orgChart1"/>
    <dgm:cxn modelId="{9F0E6D7F-2253-4E95-B213-41D37E100F53}" type="presParOf" srcId="{FCD409E6-0124-4887-BFB4-9846333A7881}" destId="{365A58AD-AB9B-4759-9A23-F7EF807BBEC9}" srcOrd="3" destOrd="0" presId="urn:microsoft.com/office/officeart/2005/8/layout/orgChart1"/>
    <dgm:cxn modelId="{A888195F-3D7F-4638-9B5D-EB5A4283FA11}" type="presParOf" srcId="{365A58AD-AB9B-4759-9A23-F7EF807BBEC9}" destId="{5F366D19-6699-47A2-A9F9-407826AF0C97}" srcOrd="0" destOrd="0" presId="urn:microsoft.com/office/officeart/2005/8/layout/orgChart1"/>
    <dgm:cxn modelId="{D5425C3A-7971-4FB8-A953-645D6E8A838A}" type="presParOf" srcId="{5F366D19-6699-47A2-A9F9-407826AF0C97}" destId="{51666D6A-1CF9-43EB-9412-4041C720EAA0}" srcOrd="0" destOrd="0" presId="urn:microsoft.com/office/officeart/2005/8/layout/orgChart1"/>
    <dgm:cxn modelId="{0644AF8C-A4C7-4A1F-96A0-265C18EC543E}" type="presParOf" srcId="{5F366D19-6699-47A2-A9F9-407826AF0C97}" destId="{97FEAB62-7163-4593-9AEF-6B27E69B8D8D}" srcOrd="1" destOrd="0" presId="urn:microsoft.com/office/officeart/2005/8/layout/orgChart1"/>
    <dgm:cxn modelId="{C97C8EF2-F3F2-4AE9-9394-A3B6F0A127F3}" type="presParOf" srcId="{365A58AD-AB9B-4759-9A23-F7EF807BBEC9}" destId="{750E3D33-9E43-4944-9483-1E68B032E995}" srcOrd="1" destOrd="0" presId="urn:microsoft.com/office/officeart/2005/8/layout/orgChart1"/>
    <dgm:cxn modelId="{25F4D1F0-9A1A-40B1-B84E-9F7838CF37F7}" type="presParOf" srcId="{365A58AD-AB9B-4759-9A23-F7EF807BBEC9}" destId="{87A308C0-38E1-4EE6-BE82-5D356F751615}" srcOrd="2" destOrd="0" presId="urn:microsoft.com/office/officeart/2005/8/layout/orgChart1"/>
    <dgm:cxn modelId="{1C20BB9C-A950-47B8-9943-878AC5CFE96A}" type="presParOf" srcId="{FCD409E6-0124-4887-BFB4-9846333A7881}" destId="{A35E22F1-AA0B-4003-BA62-5E671FEE9C29}" srcOrd="4" destOrd="0" presId="urn:microsoft.com/office/officeart/2005/8/layout/orgChart1"/>
    <dgm:cxn modelId="{D9DBC21D-8E31-4AE6-9076-3E0354C4D04A}" type="presParOf" srcId="{FCD409E6-0124-4887-BFB4-9846333A7881}" destId="{3BF6C7DF-3402-4946-9874-22C077461737}" srcOrd="5" destOrd="0" presId="urn:microsoft.com/office/officeart/2005/8/layout/orgChart1"/>
    <dgm:cxn modelId="{A8681060-79E9-4C72-B228-2524D9C4F078}" type="presParOf" srcId="{3BF6C7DF-3402-4946-9874-22C077461737}" destId="{B897C423-87F9-45AD-99D2-7FA0E810E103}" srcOrd="0" destOrd="0" presId="urn:microsoft.com/office/officeart/2005/8/layout/orgChart1"/>
    <dgm:cxn modelId="{1588B7E6-49CE-4F7B-AC56-26685558BE82}" type="presParOf" srcId="{B897C423-87F9-45AD-99D2-7FA0E810E103}" destId="{FFE2F6E6-5A7F-494D-A9D9-27137C988240}" srcOrd="0" destOrd="0" presId="urn:microsoft.com/office/officeart/2005/8/layout/orgChart1"/>
    <dgm:cxn modelId="{7D5F61A7-5283-464D-8088-6A9AABED24B9}" type="presParOf" srcId="{B897C423-87F9-45AD-99D2-7FA0E810E103}" destId="{C0D75BC3-C19D-4CD2-AB8F-F3291AD2BF81}" srcOrd="1" destOrd="0" presId="urn:microsoft.com/office/officeart/2005/8/layout/orgChart1"/>
    <dgm:cxn modelId="{C68D88A0-987B-4C06-9E3A-D9A12D44FFFA}" type="presParOf" srcId="{3BF6C7DF-3402-4946-9874-22C077461737}" destId="{A54A3955-4947-49FF-883D-7562746F1B0A}" srcOrd="1" destOrd="0" presId="urn:microsoft.com/office/officeart/2005/8/layout/orgChart1"/>
    <dgm:cxn modelId="{E0B8E096-C670-4287-A844-CA6BAC913D6F}" type="presParOf" srcId="{3BF6C7DF-3402-4946-9874-22C077461737}" destId="{D76C282B-0FFB-4E63-A57C-B8804A795E8B}" srcOrd="2" destOrd="0" presId="urn:microsoft.com/office/officeart/2005/8/layout/orgChart1"/>
    <dgm:cxn modelId="{9DDD0D4D-D5E6-472B-9EB7-C0CF6CE013F8}"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000" dirty="0" smtClean="0">
              <a:latin typeface="Courier New" pitchFamily="49" charset="0"/>
              <a:cs typeface="Courier New" pitchFamily="49" charset="0"/>
            </a:rPr>
            <a:t>likes(</a:t>
          </a:r>
          <a:r>
            <a:rPr lang="en-US" sz="2000" dirty="0" err="1" smtClean="0">
              <a:latin typeface="Courier New" pitchFamily="49" charset="0"/>
              <a:cs typeface="Courier New" pitchFamily="49" charset="0"/>
            </a:rPr>
            <a:t>dodds</a:t>
          </a:r>
          <a:r>
            <a:rPr lang="en-US" sz="2000" dirty="0" smtClean="0">
              <a:latin typeface="Courier New" pitchFamily="49" charset="0"/>
              <a:cs typeface="Courier New" pitchFamily="49" charset="0"/>
            </a:rPr>
            <a:t>, 42).</a:t>
          </a:r>
          <a:endParaRPr lang="en-US" sz="20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77CAC419-4592-45CC-85A9-0EFA5B9D346E}">
      <dgm:prSet phldrT="[Text]"/>
      <dgm:spPr/>
      <dgm:t>
        <a:bodyPr vert="horz"/>
        <a:lstStyle/>
        <a:p>
          <a:r>
            <a:rPr lang="en-US" b="1" dirty="0" smtClean="0">
              <a:latin typeface="+mj-lt"/>
              <a:cs typeface="Courier New" pitchFamily="49" charset="0"/>
            </a:rPr>
            <a:t>Fact:</a:t>
          </a:r>
        </a:p>
        <a:p>
          <a:r>
            <a:rPr lang="en-US" dirty="0" smtClean="0">
              <a:latin typeface="Courier New" pitchFamily="49" charset="0"/>
              <a:cs typeface="Courier New" pitchFamily="49" charset="0"/>
            </a:rPr>
            <a:t>likes(</a:t>
          </a:r>
          <a:r>
            <a:rPr lang="en-US" dirty="0" err="1" smtClean="0">
              <a:latin typeface="Courier New" pitchFamily="49" charset="0"/>
              <a:cs typeface="Courier New" pitchFamily="49" charset="0"/>
            </a:rPr>
            <a:t>dodds</a:t>
          </a:r>
          <a:r>
            <a:rPr lang="en-US" dirty="0" smtClean="0">
              <a:latin typeface="Courier New" pitchFamily="49" charset="0"/>
              <a:cs typeface="Courier New" pitchFamily="49" charset="0"/>
            </a:rPr>
            <a:t>, 42).</a:t>
          </a:r>
        </a:p>
      </dgm:t>
    </dgm:pt>
    <dgm:pt modelId="{E3DC3008-A1EF-441F-8793-C9696205A1EE}" type="parTrans" cxnId="{03A25382-BE37-4573-8C12-C319AF79C2F2}">
      <dgm:prSet/>
      <dgm:spPr/>
      <dgm:t>
        <a:bodyPr/>
        <a:lstStyle/>
        <a:p>
          <a:endParaRPr lang="en-US"/>
        </a:p>
      </dgm:t>
    </dgm:pt>
    <dgm:pt modelId="{AE9DE6F6-0B81-4750-B605-D6C8E60792B1}" type="sibTrans" cxnId="{03A25382-BE37-4573-8C12-C319AF79C2F2}">
      <dgm:prSet/>
      <dgm:spPr/>
      <dgm:t>
        <a:bodyPr/>
        <a:lstStyle/>
        <a:p>
          <a:endParaRPr lang="en-US"/>
        </a:p>
      </dgm:t>
    </dgm:pt>
    <dgm:pt modelId="{385B112B-3E6B-43EA-8A12-796DB2F52CFA}">
      <dgm:prSet/>
      <dgm:spPr/>
      <dgm:t>
        <a:bodyPr vert="horz"/>
        <a:lstStyle/>
        <a:p>
          <a:r>
            <a:rPr lang="en-US" b="1" dirty="0" smtClean="0">
              <a:latin typeface="+mj-lt"/>
              <a:cs typeface="Courier New" pitchFamily="49" charset="0"/>
            </a:rPr>
            <a:t>Fact:</a:t>
          </a:r>
          <a:endParaRPr lang="en-US" dirty="0" smtClean="0">
            <a:latin typeface="+mj-lt"/>
            <a:cs typeface="Courier New" pitchFamily="49" charset="0"/>
          </a:endParaRPr>
        </a:p>
        <a:p>
          <a:r>
            <a:rPr lang="en-US" dirty="0" smtClean="0">
              <a:latin typeface="Courier New" pitchFamily="49" charset="0"/>
              <a:cs typeface="Courier New" pitchFamily="49" charset="0"/>
            </a:rPr>
            <a:t>likes(</a:t>
          </a:r>
          <a:r>
            <a:rPr lang="en-US" dirty="0" err="1" smtClean="0">
              <a:latin typeface="Courier New" pitchFamily="49" charset="0"/>
              <a:cs typeface="Courier New" pitchFamily="49" charset="0"/>
            </a:rPr>
            <a:t>dodds</a:t>
          </a:r>
          <a:r>
            <a:rPr lang="en-US" dirty="0" smtClean="0">
              <a:latin typeface="Courier New" pitchFamily="49" charset="0"/>
              <a:cs typeface="Courier New" pitchFamily="49" charset="0"/>
            </a:rPr>
            <a:t>, spam).</a:t>
          </a:r>
        </a:p>
      </dgm:t>
    </dgm:pt>
    <dgm:pt modelId="{F86E602B-BC7C-454B-AFA6-2F80AE680CC0}" type="parTrans" cxnId="{5EB0D00F-67DE-4656-A055-3A1A4A9A964E}">
      <dgm:prSet/>
      <dgm:spPr/>
      <dgm:t>
        <a:bodyPr/>
        <a:lstStyle/>
        <a:p>
          <a:endParaRPr lang="en-US"/>
        </a:p>
      </dgm:t>
    </dgm:pt>
    <dgm:pt modelId="{0768C739-DFD0-48A7-AEC8-425E772DA85F}" type="sibTrans" cxnId="{5EB0D00F-67DE-4656-A055-3A1A4A9A964E}">
      <dgm:prSet/>
      <dgm:spPr/>
      <dgm:t>
        <a:bodyPr/>
        <a:lstStyle/>
        <a:p>
          <a:endParaRPr lang="en-US"/>
        </a:p>
      </dgm:t>
    </dgm:pt>
    <dgm:pt modelId="{3B97FF89-0946-416F-8756-63F9CAB3A7FD}">
      <dgm:prSet custT="1"/>
      <dgm:spPr/>
      <dgm:t>
        <a:bodyPr vert="horz"/>
        <a:lstStyle/>
        <a:p>
          <a:r>
            <a:rPr lang="en-US" sz="2700" b="1" dirty="0" smtClean="0">
              <a:latin typeface="+mj-lt"/>
              <a:cs typeface="Courier New" pitchFamily="49" charset="0"/>
            </a:rPr>
            <a:t>Fact:</a:t>
          </a:r>
          <a:endParaRPr lang="en-US" sz="2700" dirty="0" smtClean="0">
            <a:latin typeface="+mj-lt"/>
            <a:cs typeface="Courier New" pitchFamily="49" charset="0"/>
          </a:endParaRPr>
        </a:p>
        <a:p>
          <a:r>
            <a:rPr lang="en-US" sz="2400" dirty="0" smtClean="0">
              <a:latin typeface="Courier New" pitchFamily="49" charset="0"/>
              <a:cs typeface="Courier New" pitchFamily="49" charset="0"/>
            </a:rPr>
            <a:t>likes(colleen, swimming).</a:t>
          </a:r>
          <a:endParaRPr lang="en-US" sz="2400" b="1" dirty="0" smtClean="0">
            <a:solidFill>
              <a:srgbClr val="7030A0"/>
            </a:solidFill>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val="init"/>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09227"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188940F6-16D7-429B-AB03-1009E85FFDB9}" type="pres">
      <dgm:prSet presAssocID="{E3DC3008-A1EF-441F-8793-C9696205A1EE}" presName="Name37" presStyleLbl="parChTrans1D2" presStyleIdx="0" presStyleCnt="3"/>
      <dgm:spPr/>
      <dgm:t>
        <a:bodyPr/>
        <a:lstStyle/>
        <a:p>
          <a:endParaRPr lang="en-US"/>
        </a:p>
      </dgm:t>
    </dgm:pt>
    <dgm:pt modelId="{2B2C3537-4866-4356-AD80-AFD78F87F5DC}" type="pres">
      <dgm:prSet presAssocID="{77CAC419-4592-45CC-85A9-0EFA5B9D346E}" presName="hierRoot2" presStyleCnt="0">
        <dgm:presLayoutVars>
          <dgm:hierBranch val="init"/>
        </dgm:presLayoutVars>
      </dgm:prSet>
      <dgm:spPr/>
    </dgm:pt>
    <dgm:pt modelId="{8B3F57C7-6032-40D5-9390-AB7365589A05}" type="pres">
      <dgm:prSet presAssocID="{77CAC419-4592-45CC-85A9-0EFA5B9D346E}" presName="rootComposite" presStyleCnt="0"/>
      <dgm:spPr/>
    </dgm:pt>
    <dgm:pt modelId="{0B830650-17D3-416B-B0E8-E662BD7FA315}" type="pres">
      <dgm:prSet presAssocID="{77CAC419-4592-45CC-85A9-0EFA5B9D346E}" presName="rootText" presStyleLbl="node2" presStyleIdx="0" presStyleCnt="3" custScaleX="95147" custScaleY="128665" custLinFactNeighborY="24272">
        <dgm:presLayoutVars>
          <dgm:chPref val="3"/>
        </dgm:presLayoutVars>
      </dgm:prSet>
      <dgm:spPr/>
      <dgm:t>
        <a:bodyPr/>
        <a:lstStyle/>
        <a:p>
          <a:endParaRPr lang="en-US"/>
        </a:p>
      </dgm:t>
    </dgm:pt>
    <dgm:pt modelId="{B8230E1F-376B-4B20-AD23-BAD7F5127F0B}" type="pres">
      <dgm:prSet presAssocID="{77CAC419-4592-45CC-85A9-0EFA5B9D346E}" presName="rootConnector" presStyleLbl="node2" presStyleIdx="0" presStyleCnt="3"/>
      <dgm:spPr/>
      <dgm:t>
        <a:bodyPr/>
        <a:lstStyle/>
        <a:p>
          <a:endParaRPr lang="en-US"/>
        </a:p>
      </dgm:t>
    </dgm:pt>
    <dgm:pt modelId="{58642FA5-5456-4610-ADB3-E3E44FBD5018}" type="pres">
      <dgm:prSet presAssocID="{77CAC419-4592-45CC-85A9-0EFA5B9D346E}" presName="hierChild4" presStyleCnt="0"/>
      <dgm:spPr/>
    </dgm:pt>
    <dgm:pt modelId="{97DA6F00-8D7C-463E-8B8F-65BC165EF657}" type="pres">
      <dgm:prSet presAssocID="{77CAC419-4592-45CC-85A9-0EFA5B9D346E}" presName="hierChild5" presStyleCnt="0"/>
      <dgm:spPr/>
    </dgm:pt>
    <dgm:pt modelId="{0D7C2D6C-8D84-4879-A348-4D1109BD7292}" type="pres">
      <dgm:prSet presAssocID="{F86E602B-BC7C-454B-AFA6-2F80AE680CC0}" presName="Name37" presStyleLbl="parChTrans1D2" presStyleIdx="1" presStyleCnt="3"/>
      <dgm:spPr/>
      <dgm:t>
        <a:bodyPr/>
        <a:lstStyle/>
        <a:p>
          <a:endParaRPr lang="en-US"/>
        </a:p>
      </dgm:t>
    </dgm:pt>
    <dgm:pt modelId="{365A58AD-AB9B-4759-9A23-F7EF807BBEC9}" type="pres">
      <dgm:prSet presAssocID="{385B112B-3E6B-43EA-8A12-796DB2F52CFA}" presName="hierRoot2" presStyleCnt="0">
        <dgm:presLayoutVars>
          <dgm:hierBranch val="init"/>
        </dgm:presLayoutVars>
      </dgm:prSet>
      <dgm:spPr/>
    </dgm:pt>
    <dgm:pt modelId="{5F366D19-6699-47A2-A9F9-407826AF0C97}" type="pres">
      <dgm:prSet presAssocID="{385B112B-3E6B-43EA-8A12-796DB2F52CFA}" presName="rootComposite" presStyleCnt="0"/>
      <dgm:spPr/>
    </dgm:pt>
    <dgm:pt modelId="{51666D6A-1CF9-43EB-9412-4041C720EAA0}" type="pres">
      <dgm:prSet presAssocID="{385B112B-3E6B-43EA-8A12-796DB2F52CFA}" presName="rootText" presStyleLbl="node2" presStyleIdx="1" presStyleCnt="3" custScaleX="95147" custScaleY="128665" custLinFactNeighborY="24272">
        <dgm:presLayoutVars>
          <dgm:chPref val="3"/>
        </dgm:presLayoutVars>
      </dgm:prSet>
      <dgm:spPr/>
      <dgm:t>
        <a:bodyPr/>
        <a:lstStyle/>
        <a:p>
          <a:endParaRPr lang="en-US"/>
        </a:p>
      </dgm:t>
    </dgm:pt>
    <dgm:pt modelId="{97FEAB62-7163-4593-9AEF-6B27E69B8D8D}" type="pres">
      <dgm:prSet presAssocID="{385B112B-3E6B-43EA-8A12-796DB2F52CFA}" presName="rootConnector" presStyleLbl="node2" presStyleIdx="1" presStyleCnt="3"/>
      <dgm:spPr/>
      <dgm:t>
        <a:bodyPr/>
        <a:lstStyle/>
        <a:p>
          <a:endParaRPr lang="en-US"/>
        </a:p>
      </dgm:t>
    </dgm:pt>
    <dgm:pt modelId="{750E3D33-9E43-4944-9483-1E68B032E995}" type="pres">
      <dgm:prSet presAssocID="{385B112B-3E6B-43EA-8A12-796DB2F52CFA}" presName="hierChild4" presStyleCnt="0"/>
      <dgm:spPr/>
    </dgm:pt>
    <dgm:pt modelId="{87A308C0-38E1-4EE6-BE82-5D356F751615}" type="pres">
      <dgm:prSet presAssocID="{385B112B-3E6B-43EA-8A12-796DB2F52CFA}" presName="hierChild5" presStyleCnt="0"/>
      <dgm:spPr/>
    </dgm:pt>
    <dgm:pt modelId="{A35E22F1-AA0B-4003-BA62-5E671FEE9C29}" type="pres">
      <dgm:prSet presAssocID="{1C647ED6-B52D-48FA-9101-C443A0E362DF}" presName="Name37" presStyleLbl="parChTrans1D2" presStyleIdx="2" presStyleCnt="3"/>
      <dgm:spPr/>
      <dgm:t>
        <a:bodyPr/>
        <a:lstStyle/>
        <a:p>
          <a:endParaRPr lang="en-US"/>
        </a:p>
      </dgm:t>
    </dgm:pt>
    <dgm:pt modelId="{3BF6C7DF-3402-4946-9874-22C077461737}" type="pres">
      <dgm:prSet presAssocID="{3B97FF89-0946-416F-8756-63F9CAB3A7FD}" presName="hierRoot2" presStyleCnt="0">
        <dgm:presLayoutVars>
          <dgm:hierBranch val="init"/>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2" presStyleCnt="3" custScaleX="118251" custScaleY="128665" custLinFactNeighborY="24272">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2" presStyleCnt="3"/>
      <dgm:spPr/>
      <dgm:t>
        <a:bodyPr/>
        <a:lstStyle/>
        <a:p>
          <a:endParaRPr lang="en-US"/>
        </a:p>
      </dgm:t>
    </dgm:pt>
    <dgm:pt modelId="{A54A3955-4947-49FF-883D-7562746F1B0A}" type="pres">
      <dgm:prSet presAssocID="{3B97FF89-0946-416F-8756-63F9CAB3A7FD}" presName="hierChild4"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7D844E96-7E15-4176-B962-40FCC9BE8206}" type="presOf" srcId="{77CAC419-4592-45CC-85A9-0EFA5B9D346E}" destId="{0B830650-17D3-416B-B0E8-E662BD7FA315}" srcOrd="0" destOrd="0" presId="urn:microsoft.com/office/officeart/2005/8/layout/orgChart1"/>
    <dgm:cxn modelId="{1D6C957E-9EBF-4F8C-BF83-2670F8B7C28E}" type="presOf" srcId="{3B97FF89-0946-416F-8756-63F9CAB3A7FD}" destId="{FFE2F6E6-5A7F-494D-A9D9-27137C988240}" srcOrd="0" destOrd="0" presId="urn:microsoft.com/office/officeart/2005/8/layout/orgChart1"/>
    <dgm:cxn modelId="{4551254E-4C4B-444F-83FA-FE530CFB9833}" type="presOf" srcId="{0EB1F4CD-C298-4961-A0F6-534C34809AFB}" destId="{E040CF3F-08EB-456F-8D6D-FE6762C981FB}" srcOrd="0" destOrd="0" presId="urn:microsoft.com/office/officeart/2005/8/layout/orgChart1"/>
    <dgm:cxn modelId="{D14B8307-5F09-44A3-B3CB-0EB9F5A84FA3}" type="presOf" srcId="{77CAC419-4592-45CC-85A9-0EFA5B9D346E}" destId="{B8230E1F-376B-4B20-AD23-BAD7F5127F0B}" srcOrd="1" destOrd="0" presId="urn:microsoft.com/office/officeart/2005/8/layout/orgChart1"/>
    <dgm:cxn modelId="{41D654EC-F8D2-449C-9DF4-6847224666AC}" type="presOf" srcId="{FA5E8D6A-D697-49EF-BA4C-D70AD183057C}" destId="{5578171E-187B-4B1D-A352-805E3D9A4EBD}" srcOrd="0" destOrd="0" presId="urn:microsoft.com/office/officeart/2005/8/layout/orgChart1"/>
    <dgm:cxn modelId="{03A25382-BE37-4573-8C12-C319AF79C2F2}" srcId="{FA5E8D6A-D697-49EF-BA4C-D70AD183057C}" destId="{77CAC419-4592-45CC-85A9-0EFA5B9D346E}" srcOrd="0" destOrd="0" parTransId="{E3DC3008-A1EF-441F-8793-C9696205A1EE}" sibTransId="{AE9DE6F6-0B81-4750-B605-D6C8E60792B1}"/>
    <dgm:cxn modelId="{5EB0D00F-67DE-4656-A055-3A1A4A9A964E}" srcId="{FA5E8D6A-D697-49EF-BA4C-D70AD183057C}" destId="{385B112B-3E6B-43EA-8A12-796DB2F52CFA}" srcOrd="1" destOrd="0" parTransId="{F86E602B-BC7C-454B-AFA6-2F80AE680CC0}" sibTransId="{0768C739-DFD0-48A7-AEC8-425E772DA85F}"/>
    <dgm:cxn modelId="{AB127446-C73D-42B4-B72D-6359C4E5D9F8}" type="presOf" srcId="{1C647ED6-B52D-48FA-9101-C443A0E362DF}" destId="{A35E22F1-AA0B-4003-BA62-5E671FEE9C29}" srcOrd="0" destOrd="0" presId="urn:microsoft.com/office/officeart/2005/8/layout/orgChart1"/>
    <dgm:cxn modelId="{08E962D8-748D-4566-B21C-1DE495818A4E}" type="presOf" srcId="{385B112B-3E6B-43EA-8A12-796DB2F52CFA}" destId="{97FEAB62-7163-4593-9AEF-6B27E69B8D8D}" srcOrd="1" destOrd="0" presId="urn:microsoft.com/office/officeart/2005/8/layout/orgChart1"/>
    <dgm:cxn modelId="{E6C3F984-243D-4B27-A10F-80A6947F1CC2}" type="presOf" srcId="{385B112B-3E6B-43EA-8A12-796DB2F52CFA}" destId="{51666D6A-1CF9-43EB-9412-4041C720EAA0}" srcOrd="0" destOrd="0" presId="urn:microsoft.com/office/officeart/2005/8/layout/orgChart1"/>
    <dgm:cxn modelId="{37AC5319-0316-4390-BA1E-6BAB63ABB020}" type="presOf" srcId="{F86E602B-BC7C-454B-AFA6-2F80AE680CC0}" destId="{0D7C2D6C-8D84-4879-A348-4D1109BD7292}" srcOrd="0" destOrd="0" presId="urn:microsoft.com/office/officeart/2005/8/layout/orgChart1"/>
    <dgm:cxn modelId="{5AE9C014-B1E4-478A-8574-97EB299076CB}" type="presOf" srcId="{FA5E8D6A-D697-49EF-BA4C-D70AD183057C}" destId="{6CFBD919-3957-4300-BC32-D9770BFCD55F}" srcOrd="1" destOrd="0" presId="urn:microsoft.com/office/officeart/2005/8/layout/orgChart1"/>
    <dgm:cxn modelId="{5CF69A08-0CB6-413E-A4CA-A559CA04E83D}" type="presOf" srcId="{3B97FF89-0946-416F-8756-63F9CAB3A7FD}" destId="{C0D75BC3-C19D-4CD2-AB8F-F3291AD2BF81}" srcOrd="1"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AE6E639D-5813-4B7B-BF77-EDE8A038F614}" type="presOf" srcId="{E3DC3008-A1EF-441F-8793-C9696205A1EE}" destId="{188940F6-16D7-429B-AB03-1009E85FFDB9}" srcOrd="0" destOrd="0" presId="urn:microsoft.com/office/officeart/2005/8/layout/orgChart1"/>
    <dgm:cxn modelId="{589CCA9A-AD0D-4400-9D0D-9A4AA701BEE0}" srcId="{FA5E8D6A-D697-49EF-BA4C-D70AD183057C}" destId="{3B97FF89-0946-416F-8756-63F9CAB3A7FD}" srcOrd="2" destOrd="0" parTransId="{1C647ED6-B52D-48FA-9101-C443A0E362DF}" sibTransId="{6EDC24D7-6BB2-4654-800C-119DBFEAF8E4}"/>
    <dgm:cxn modelId="{2169AE75-557F-4A82-938B-3AE90B8DA989}" type="presParOf" srcId="{E040CF3F-08EB-456F-8D6D-FE6762C981FB}" destId="{AE586C15-A937-477A-9EA1-6A8B1F5829E9}" srcOrd="0" destOrd="0" presId="urn:microsoft.com/office/officeart/2005/8/layout/orgChart1"/>
    <dgm:cxn modelId="{5B7F7AD7-41F0-4006-9532-2211A3695C45}" type="presParOf" srcId="{AE586C15-A937-477A-9EA1-6A8B1F5829E9}" destId="{67AFC012-2B17-4F7F-9C64-35BF63C81387}" srcOrd="0" destOrd="0" presId="urn:microsoft.com/office/officeart/2005/8/layout/orgChart1"/>
    <dgm:cxn modelId="{E0826F9B-8395-4A7A-BD72-0E2921C8CD61}" type="presParOf" srcId="{67AFC012-2B17-4F7F-9C64-35BF63C81387}" destId="{5578171E-187B-4B1D-A352-805E3D9A4EBD}" srcOrd="0" destOrd="0" presId="urn:microsoft.com/office/officeart/2005/8/layout/orgChart1"/>
    <dgm:cxn modelId="{D57002A4-8914-4EE8-BF09-E347BE4D12DB}" type="presParOf" srcId="{67AFC012-2B17-4F7F-9C64-35BF63C81387}" destId="{6CFBD919-3957-4300-BC32-D9770BFCD55F}" srcOrd="1" destOrd="0" presId="urn:microsoft.com/office/officeart/2005/8/layout/orgChart1"/>
    <dgm:cxn modelId="{9D2E9E32-AC63-4EFA-837B-C007CD194D4E}" type="presParOf" srcId="{AE586C15-A937-477A-9EA1-6A8B1F5829E9}" destId="{FCD409E6-0124-4887-BFB4-9846333A7881}" srcOrd="1" destOrd="0" presId="urn:microsoft.com/office/officeart/2005/8/layout/orgChart1"/>
    <dgm:cxn modelId="{0EB33399-039C-49F0-8C5A-EDD93C64BD16}" type="presParOf" srcId="{FCD409E6-0124-4887-BFB4-9846333A7881}" destId="{188940F6-16D7-429B-AB03-1009E85FFDB9}" srcOrd="0" destOrd="0" presId="urn:microsoft.com/office/officeart/2005/8/layout/orgChart1"/>
    <dgm:cxn modelId="{424EFB1D-E37F-4488-B601-251D274D6706}" type="presParOf" srcId="{FCD409E6-0124-4887-BFB4-9846333A7881}" destId="{2B2C3537-4866-4356-AD80-AFD78F87F5DC}" srcOrd="1" destOrd="0" presId="urn:microsoft.com/office/officeart/2005/8/layout/orgChart1"/>
    <dgm:cxn modelId="{C6B2C120-6EFF-4A34-8BBE-DA33D50E17B5}" type="presParOf" srcId="{2B2C3537-4866-4356-AD80-AFD78F87F5DC}" destId="{8B3F57C7-6032-40D5-9390-AB7365589A05}" srcOrd="0" destOrd="0" presId="urn:microsoft.com/office/officeart/2005/8/layout/orgChart1"/>
    <dgm:cxn modelId="{EE520C17-A319-4243-86AF-84F105F1659A}" type="presParOf" srcId="{8B3F57C7-6032-40D5-9390-AB7365589A05}" destId="{0B830650-17D3-416B-B0E8-E662BD7FA315}" srcOrd="0" destOrd="0" presId="urn:microsoft.com/office/officeart/2005/8/layout/orgChart1"/>
    <dgm:cxn modelId="{8EBA4CB1-A7B0-4C25-B86B-D597D567DFDC}" type="presParOf" srcId="{8B3F57C7-6032-40D5-9390-AB7365589A05}" destId="{B8230E1F-376B-4B20-AD23-BAD7F5127F0B}" srcOrd="1" destOrd="0" presId="urn:microsoft.com/office/officeart/2005/8/layout/orgChart1"/>
    <dgm:cxn modelId="{1F54BEF0-DF51-4502-950A-561B329F9621}" type="presParOf" srcId="{2B2C3537-4866-4356-AD80-AFD78F87F5DC}" destId="{58642FA5-5456-4610-ADB3-E3E44FBD5018}" srcOrd="1" destOrd="0" presId="urn:microsoft.com/office/officeart/2005/8/layout/orgChart1"/>
    <dgm:cxn modelId="{5EFEC620-409C-4F07-908F-BAA39CCAC741}" type="presParOf" srcId="{2B2C3537-4866-4356-AD80-AFD78F87F5DC}" destId="{97DA6F00-8D7C-463E-8B8F-65BC165EF657}" srcOrd="2" destOrd="0" presId="urn:microsoft.com/office/officeart/2005/8/layout/orgChart1"/>
    <dgm:cxn modelId="{B4281DBC-8B0B-4CE9-B684-12A819A8A41B}" type="presParOf" srcId="{FCD409E6-0124-4887-BFB4-9846333A7881}" destId="{0D7C2D6C-8D84-4879-A348-4D1109BD7292}" srcOrd="2" destOrd="0" presId="urn:microsoft.com/office/officeart/2005/8/layout/orgChart1"/>
    <dgm:cxn modelId="{F4BE6042-7C27-46F5-BAA1-F145FBDDA55F}" type="presParOf" srcId="{FCD409E6-0124-4887-BFB4-9846333A7881}" destId="{365A58AD-AB9B-4759-9A23-F7EF807BBEC9}" srcOrd="3" destOrd="0" presId="urn:microsoft.com/office/officeart/2005/8/layout/orgChart1"/>
    <dgm:cxn modelId="{4B091C49-84C6-44F9-8664-C379EBDD6579}" type="presParOf" srcId="{365A58AD-AB9B-4759-9A23-F7EF807BBEC9}" destId="{5F366D19-6699-47A2-A9F9-407826AF0C97}" srcOrd="0" destOrd="0" presId="urn:microsoft.com/office/officeart/2005/8/layout/orgChart1"/>
    <dgm:cxn modelId="{0609CC8D-DF82-49A5-A91C-B66CD6DFE03B}" type="presParOf" srcId="{5F366D19-6699-47A2-A9F9-407826AF0C97}" destId="{51666D6A-1CF9-43EB-9412-4041C720EAA0}" srcOrd="0" destOrd="0" presId="urn:microsoft.com/office/officeart/2005/8/layout/orgChart1"/>
    <dgm:cxn modelId="{29834E0A-806B-4B21-A05D-0C28D1347A4E}" type="presParOf" srcId="{5F366D19-6699-47A2-A9F9-407826AF0C97}" destId="{97FEAB62-7163-4593-9AEF-6B27E69B8D8D}" srcOrd="1" destOrd="0" presId="urn:microsoft.com/office/officeart/2005/8/layout/orgChart1"/>
    <dgm:cxn modelId="{7FB16C73-3EF3-446F-9E56-833BF018E4F2}" type="presParOf" srcId="{365A58AD-AB9B-4759-9A23-F7EF807BBEC9}" destId="{750E3D33-9E43-4944-9483-1E68B032E995}" srcOrd="1" destOrd="0" presId="urn:microsoft.com/office/officeart/2005/8/layout/orgChart1"/>
    <dgm:cxn modelId="{A7F67BAB-03FE-49D3-9527-4DF37BD8F437}" type="presParOf" srcId="{365A58AD-AB9B-4759-9A23-F7EF807BBEC9}" destId="{87A308C0-38E1-4EE6-BE82-5D356F751615}" srcOrd="2" destOrd="0" presId="urn:microsoft.com/office/officeart/2005/8/layout/orgChart1"/>
    <dgm:cxn modelId="{7FCE2786-1F30-41B2-9486-8C6206C8A2A0}" type="presParOf" srcId="{FCD409E6-0124-4887-BFB4-9846333A7881}" destId="{A35E22F1-AA0B-4003-BA62-5E671FEE9C29}" srcOrd="4" destOrd="0" presId="urn:microsoft.com/office/officeart/2005/8/layout/orgChart1"/>
    <dgm:cxn modelId="{E9F8D32E-EE99-46C7-A6C5-A2EF51E6FF46}" type="presParOf" srcId="{FCD409E6-0124-4887-BFB4-9846333A7881}" destId="{3BF6C7DF-3402-4946-9874-22C077461737}" srcOrd="5" destOrd="0" presId="urn:microsoft.com/office/officeart/2005/8/layout/orgChart1"/>
    <dgm:cxn modelId="{B3346CD5-3626-4AF4-AB21-A2DB28C4262C}" type="presParOf" srcId="{3BF6C7DF-3402-4946-9874-22C077461737}" destId="{B897C423-87F9-45AD-99D2-7FA0E810E103}" srcOrd="0" destOrd="0" presId="urn:microsoft.com/office/officeart/2005/8/layout/orgChart1"/>
    <dgm:cxn modelId="{4EE62F45-5783-489C-B623-5FDF2932390C}" type="presParOf" srcId="{B897C423-87F9-45AD-99D2-7FA0E810E103}" destId="{FFE2F6E6-5A7F-494D-A9D9-27137C988240}" srcOrd="0" destOrd="0" presId="urn:microsoft.com/office/officeart/2005/8/layout/orgChart1"/>
    <dgm:cxn modelId="{CF2BA8EA-AB06-401E-8A1E-A2947B6644B6}" type="presParOf" srcId="{B897C423-87F9-45AD-99D2-7FA0E810E103}" destId="{C0D75BC3-C19D-4CD2-AB8F-F3291AD2BF81}" srcOrd="1" destOrd="0" presId="urn:microsoft.com/office/officeart/2005/8/layout/orgChart1"/>
    <dgm:cxn modelId="{6538ED59-75F8-4C7B-AAB0-021918BD1D8A}" type="presParOf" srcId="{3BF6C7DF-3402-4946-9874-22C077461737}" destId="{A54A3955-4947-49FF-883D-7562746F1B0A}" srcOrd="1" destOrd="0" presId="urn:microsoft.com/office/officeart/2005/8/layout/orgChart1"/>
    <dgm:cxn modelId="{3B921C16-8E8F-4E83-A79E-30DCF938ECE2}" type="presParOf" srcId="{3BF6C7DF-3402-4946-9874-22C077461737}" destId="{D76C282B-0FFB-4E63-A57C-B8804A795E8B}" srcOrd="2" destOrd="0" presId="urn:microsoft.com/office/officeart/2005/8/layout/orgChart1"/>
    <dgm:cxn modelId="{C6571829-44DE-4131-A746-1FAA709844E3}"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000" dirty="0" smtClean="0">
              <a:latin typeface="Courier New" pitchFamily="49" charset="0"/>
              <a:cs typeface="Courier New" pitchFamily="49" charset="0"/>
            </a:rPr>
            <a:t>likes(</a:t>
          </a:r>
          <a:r>
            <a:rPr lang="en-US" sz="2000" dirty="0" err="1" smtClean="0">
              <a:latin typeface="Courier New" pitchFamily="49" charset="0"/>
              <a:cs typeface="Courier New" pitchFamily="49" charset="0"/>
            </a:rPr>
            <a:t>dodds</a:t>
          </a:r>
          <a:r>
            <a:rPr lang="en-US" sz="2000" dirty="0" smtClean="0">
              <a:latin typeface="Courier New" pitchFamily="49" charset="0"/>
              <a:cs typeface="Courier New" pitchFamily="49" charset="0"/>
            </a:rPr>
            <a:t>, W).</a:t>
          </a:r>
          <a:endParaRPr lang="en-US" sz="20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77CAC419-4592-45CC-85A9-0EFA5B9D346E}">
      <dgm:prSet phldrT="[Text]"/>
      <dgm:spPr/>
      <dgm:t>
        <a:bodyPr vert="horz"/>
        <a:lstStyle/>
        <a:p>
          <a:r>
            <a:rPr lang="en-US" b="1" dirty="0" smtClean="0">
              <a:latin typeface="+mj-lt"/>
              <a:cs typeface="Courier New" pitchFamily="49" charset="0"/>
            </a:rPr>
            <a:t>Fact:</a:t>
          </a:r>
        </a:p>
        <a:p>
          <a:r>
            <a:rPr lang="en-US" dirty="0" smtClean="0">
              <a:latin typeface="Courier New" pitchFamily="49" charset="0"/>
              <a:cs typeface="Courier New" pitchFamily="49" charset="0"/>
            </a:rPr>
            <a:t>likes(</a:t>
          </a:r>
          <a:r>
            <a:rPr lang="en-US" dirty="0" err="1" smtClean="0">
              <a:latin typeface="Courier New" pitchFamily="49" charset="0"/>
              <a:cs typeface="Courier New" pitchFamily="49" charset="0"/>
            </a:rPr>
            <a:t>dodds</a:t>
          </a:r>
          <a:r>
            <a:rPr lang="en-US" dirty="0" smtClean="0">
              <a:latin typeface="Courier New" pitchFamily="49" charset="0"/>
              <a:cs typeface="Courier New" pitchFamily="49" charset="0"/>
            </a:rPr>
            <a:t>, 42).</a:t>
          </a:r>
        </a:p>
        <a:p>
          <a:endParaRPr lang="en-US" dirty="0" smtClean="0">
            <a:latin typeface="Courier New" pitchFamily="49" charset="0"/>
            <a:cs typeface="Courier New" pitchFamily="49" charset="0"/>
          </a:endParaRPr>
        </a:p>
      </dgm:t>
    </dgm:pt>
    <dgm:pt modelId="{E3DC3008-A1EF-441F-8793-C9696205A1EE}" type="parTrans" cxnId="{03A25382-BE37-4573-8C12-C319AF79C2F2}">
      <dgm:prSet/>
      <dgm:spPr/>
      <dgm:t>
        <a:bodyPr/>
        <a:lstStyle/>
        <a:p>
          <a:endParaRPr lang="en-US"/>
        </a:p>
      </dgm:t>
    </dgm:pt>
    <dgm:pt modelId="{AE9DE6F6-0B81-4750-B605-D6C8E60792B1}" type="sibTrans" cxnId="{03A25382-BE37-4573-8C12-C319AF79C2F2}">
      <dgm:prSet/>
      <dgm:spPr/>
      <dgm:t>
        <a:bodyPr/>
        <a:lstStyle/>
        <a:p>
          <a:endParaRPr lang="en-US"/>
        </a:p>
      </dgm:t>
    </dgm:pt>
    <dgm:pt modelId="{385B112B-3E6B-43EA-8A12-796DB2F52CFA}">
      <dgm:prSet/>
      <dgm:spPr/>
      <dgm:t>
        <a:bodyPr vert="horz"/>
        <a:lstStyle/>
        <a:p>
          <a:r>
            <a:rPr lang="en-US" b="1" dirty="0" smtClean="0">
              <a:latin typeface="+mj-lt"/>
              <a:cs typeface="Courier New" pitchFamily="49" charset="0"/>
            </a:rPr>
            <a:t>Fact:</a:t>
          </a:r>
          <a:endParaRPr lang="en-US" dirty="0" smtClean="0">
            <a:latin typeface="+mj-lt"/>
            <a:cs typeface="Courier New" pitchFamily="49" charset="0"/>
          </a:endParaRPr>
        </a:p>
        <a:p>
          <a:r>
            <a:rPr lang="en-US" dirty="0" smtClean="0">
              <a:latin typeface="Courier New" pitchFamily="49" charset="0"/>
              <a:cs typeface="Courier New" pitchFamily="49" charset="0"/>
            </a:rPr>
            <a:t>likes(</a:t>
          </a:r>
          <a:r>
            <a:rPr lang="en-US" dirty="0" err="1" smtClean="0">
              <a:latin typeface="Courier New" pitchFamily="49" charset="0"/>
              <a:cs typeface="Courier New" pitchFamily="49" charset="0"/>
            </a:rPr>
            <a:t>dodds</a:t>
          </a:r>
          <a:r>
            <a:rPr lang="en-US" dirty="0" smtClean="0">
              <a:latin typeface="Courier New" pitchFamily="49" charset="0"/>
              <a:cs typeface="Courier New" pitchFamily="49" charset="0"/>
            </a:rPr>
            <a:t>, spam).</a:t>
          </a:r>
        </a:p>
        <a:p>
          <a:endParaRPr lang="en-US" dirty="0" smtClean="0">
            <a:latin typeface="Courier New" pitchFamily="49" charset="0"/>
            <a:cs typeface="Courier New" pitchFamily="49" charset="0"/>
          </a:endParaRPr>
        </a:p>
      </dgm:t>
    </dgm:pt>
    <dgm:pt modelId="{F86E602B-BC7C-454B-AFA6-2F80AE680CC0}" type="parTrans" cxnId="{5EB0D00F-67DE-4656-A055-3A1A4A9A964E}">
      <dgm:prSet/>
      <dgm:spPr/>
      <dgm:t>
        <a:bodyPr/>
        <a:lstStyle/>
        <a:p>
          <a:endParaRPr lang="en-US"/>
        </a:p>
      </dgm:t>
    </dgm:pt>
    <dgm:pt modelId="{0768C739-DFD0-48A7-AEC8-425E772DA85F}" type="sibTrans" cxnId="{5EB0D00F-67DE-4656-A055-3A1A4A9A964E}">
      <dgm:prSet/>
      <dgm:spPr/>
      <dgm:t>
        <a:bodyPr/>
        <a:lstStyle/>
        <a:p>
          <a:endParaRPr lang="en-US"/>
        </a:p>
      </dgm:t>
    </dgm:pt>
    <dgm:pt modelId="{3B97FF89-0946-416F-8756-63F9CAB3A7FD}">
      <dgm:prSet custT="1"/>
      <dgm:spPr/>
      <dgm:t>
        <a:bodyPr vert="horz"/>
        <a:lstStyle/>
        <a:p>
          <a:r>
            <a:rPr lang="en-US" sz="2700" b="1" dirty="0" smtClean="0">
              <a:latin typeface="+mj-lt"/>
              <a:cs typeface="Courier New" pitchFamily="49" charset="0"/>
            </a:rPr>
            <a:t>Fact:</a:t>
          </a:r>
          <a:endParaRPr lang="en-US" sz="2700" dirty="0" smtClean="0">
            <a:latin typeface="+mj-lt"/>
            <a:cs typeface="Courier New" pitchFamily="49" charset="0"/>
          </a:endParaRPr>
        </a:p>
        <a:p>
          <a:r>
            <a:rPr lang="en-US" sz="2400" dirty="0" smtClean="0">
              <a:latin typeface="Courier New" pitchFamily="49" charset="0"/>
              <a:cs typeface="Courier New" pitchFamily="49" charset="0"/>
            </a:rPr>
            <a:t>likes(colleen, swimming).</a:t>
          </a:r>
          <a:endParaRPr lang="en-US" sz="2400" b="1" dirty="0" smtClean="0">
            <a:solidFill>
              <a:srgbClr val="7030A0"/>
            </a:solidFill>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val="init"/>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09227"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188940F6-16D7-429B-AB03-1009E85FFDB9}" type="pres">
      <dgm:prSet presAssocID="{E3DC3008-A1EF-441F-8793-C9696205A1EE}" presName="Name37" presStyleLbl="parChTrans1D2" presStyleIdx="0" presStyleCnt="3"/>
      <dgm:spPr/>
      <dgm:t>
        <a:bodyPr/>
        <a:lstStyle/>
        <a:p>
          <a:endParaRPr lang="en-US"/>
        </a:p>
      </dgm:t>
    </dgm:pt>
    <dgm:pt modelId="{2B2C3537-4866-4356-AD80-AFD78F87F5DC}" type="pres">
      <dgm:prSet presAssocID="{77CAC419-4592-45CC-85A9-0EFA5B9D346E}" presName="hierRoot2" presStyleCnt="0">
        <dgm:presLayoutVars>
          <dgm:hierBranch val="init"/>
        </dgm:presLayoutVars>
      </dgm:prSet>
      <dgm:spPr/>
    </dgm:pt>
    <dgm:pt modelId="{8B3F57C7-6032-40D5-9390-AB7365589A05}" type="pres">
      <dgm:prSet presAssocID="{77CAC419-4592-45CC-85A9-0EFA5B9D346E}" presName="rootComposite" presStyleCnt="0"/>
      <dgm:spPr/>
    </dgm:pt>
    <dgm:pt modelId="{0B830650-17D3-416B-B0E8-E662BD7FA315}" type="pres">
      <dgm:prSet presAssocID="{77CAC419-4592-45CC-85A9-0EFA5B9D346E}" presName="rootText" presStyleLbl="node2" presStyleIdx="0" presStyleCnt="3" custScaleX="95147" custScaleY="128665" custLinFactNeighborY="24272">
        <dgm:presLayoutVars>
          <dgm:chPref val="3"/>
        </dgm:presLayoutVars>
      </dgm:prSet>
      <dgm:spPr/>
      <dgm:t>
        <a:bodyPr/>
        <a:lstStyle/>
        <a:p>
          <a:endParaRPr lang="en-US"/>
        </a:p>
      </dgm:t>
    </dgm:pt>
    <dgm:pt modelId="{B8230E1F-376B-4B20-AD23-BAD7F5127F0B}" type="pres">
      <dgm:prSet presAssocID="{77CAC419-4592-45CC-85A9-0EFA5B9D346E}" presName="rootConnector" presStyleLbl="node2" presStyleIdx="0" presStyleCnt="3"/>
      <dgm:spPr/>
      <dgm:t>
        <a:bodyPr/>
        <a:lstStyle/>
        <a:p>
          <a:endParaRPr lang="en-US"/>
        </a:p>
      </dgm:t>
    </dgm:pt>
    <dgm:pt modelId="{58642FA5-5456-4610-ADB3-E3E44FBD5018}" type="pres">
      <dgm:prSet presAssocID="{77CAC419-4592-45CC-85A9-0EFA5B9D346E}" presName="hierChild4" presStyleCnt="0"/>
      <dgm:spPr/>
    </dgm:pt>
    <dgm:pt modelId="{97DA6F00-8D7C-463E-8B8F-65BC165EF657}" type="pres">
      <dgm:prSet presAssocID="{77CAC419-4592-45CC-85A9-0EFA5B9D346E}" presName="hierChild5" presStyleCnt="0"/>
      <dgm:spPr/>
    </dgm:pt>
    <dgm:pt modelId="{0D7C2D6C-8D84-4879-A348-4D1109BD7292}" type="pres">
      <dgm:prSet presAssocID="{F86E602B-BC7C-454B-AFA6-2F80AE680CC0}" presName="Name37" presStyleLbl="parChTrans1D2" presStyleIdx="1" presStyleCnt="3"/>
      <dgm:spPr/>
      <dgm:t>
        <a:bodyPr/>
        <a:lstStyle/>
        <a:p>
          <a:endParaRPr lang="en-US"/>
        </a:p>
      </dgm:t>
    </dgm:pt>
    <dgm:pt modelId="{365A58AD-AB9B-4759-9A23-F7EF807BBEC9}" type="pres">
      <dgm:prSet presAssocID="{385B112B-3E6B-43EA-8A12-796DB2F52CFA}" presName="hierRoot2" presStyleCnt="0">
        <dgm:presLayoutVars>
          <dgm:hierBranch val="init"/>
        </dgm:presLayoutVars>
      </dgm:prSet>
      <dgm:spPr/>
    </dgm:pt>
    <dgm:pt modelId="{5F366D19-6699-47A2-A9F9-407826AF0C97}" type="pres">
      <dgm:prSet presAssocID="{385B112B-3E6B-43EA-8A12-796DB2F52CFA}" presName="rootComposite" presStyleCnt="0"/>
      <dgm:spPr/>
    </dgm:pt>
    <dgm:pt modelId="{51666D6A-1CF9-43EB-9412-4041C720EAA0}" type="pres">
      <dgm:prSet presAssocID="{385B112B-3E6B-43EA-8A12-796DB2F52CFA}" presName="rootText" presStyleLbl="node2" presStyleIdx="1" presStyleCnt="3" custScaleX="95147" custScaleY="128665" custLinFactNeighborY="24272">
        <dgm:presLayoutVars>
          <dgm:chPref val="3"/>
        </dgm:presLayoutVars>
      </dgm:prSet>
      <dgm:spPr/>
      <dgm:t>
        <a:bodyPr/>
        <a:lstStyle/>
        <a:p>
          <a:endParaRPr lang="en-US"/>
        </a:p>
      </dgm:t>
    </dgm:pt>
    <dgm:pt modelId="{97FEAB62-7163-4593-9AEF-6B27E69B8D8D}" type="pres">
      <dgm:prSet presAssocID="{385B112B-3E6B-43EA-8A12-796DB2F52CFA}" presName="rootConnector" presStyleLbl="node2" presStyleIdx="1" presStyleCnt="3"/>
      <dgm:spPr/>
      <dgm:t>
        <a:bodyPr/>
        <a:lstStyle/>
        <a:p>
          <a:endParaRPr lang="en-US"/>
        </a:p>
      </dgm:t>
    </dgm:pt>
    <dgm:pt modelId="{750E3D33-9E43-4944-9483-1E68B032E995}" type="pres">
      <dgm:prSet presAssocID="{385B112B-3E6B-43EA-8A12-796DB2F52CFA}" presName="hierChild4" presStyleCnt="0"/>
      <dgm:spPr/>
    </dgm:pt>
    <dgm:pt modelId="{87A308C0-38E1-4EE6-BE82-5D356F751615}" type="pres">
      <dgm:prSet presAssocID="{385B112B-3E6B-43EA-8A12-796DB2F52CFA}" presName="hierChild5" presStyleCnt="0"/>
      <dgm:spPr/>
    </dgm:pt>
    <dgm:pt modelId="{A35E22F1-AA0B-4003-BA62-5E671FEE9C29}" type="pres">
      <dgm:prSet presAssocID="{1C647ED6-B52D-48FA-9101-C443A0E362DF}" presName="Name37" presStyleLbl="parChTrans1D2" presStyleIdx="2" presStyleCnt="3"/>
      <dgm:spPr/>
      <dgm:t>
        <a:bodyPr/>
        <a:lstStyle/>
        <a:p>
          <a:endParaRPr lang="en-US"/>
        </a:p>
      </dgm:t>
    </dgm:pt>
    <dgm:pt modelId="{3BF6C7DF-3402-4946-9874-22C077461737}" type="pres">
      <dgm:prSet presAssocID="{3B97FF89-0946-416F-8756-63F9CAB3A7FD}" presName="hierRoot2" presStyleCnt="0">
        <dgm:presLayoutVars>
          <dgm:hierBranch val="init"/>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2" presStyleCnt="3" custScaleX="118251" custScaleY="128665" custLinFactNeighborY="24272">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2" presStyleCnt="3"/>
      <dgm:spPr/>
      <dgm:t>
        <a:bodyPr/>
        <a:lstStyle/>
        <a:p>
          <a:endParaRPr lang="en-US"/>
        </a:p>
      </dgm:t>
    </dgm:pt>
    <dgm:pt modelId="{A54A3955-4947-49FF-883D-7562746F1B0A}" type="pres">
      <dgm:prSet presAssocID="{3B97FF89-0946-416F-8756-63F9CAB3A7FD}" presName="hierChild4"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0035D860-97AC-4592-A3B5-2EE509AFCFF1}" type="presOf" srcId="{1C647ED6-B52D-48FA-9101-C443A0E362DF}" destId="{A35E22F1-AA0B-4003-BA62-5E671FEE9C29}" srcOrd="0" destOrd="0" presId="urn:microsoft.com/office/officeart/2005/8/layout/orgChart1"/>
    <dgm:cxn modelId="{D235881A-232B-46AC-BF3A-18BA9EBBEC09}" type="presOf" srcId="{77CAC419-4592-45CC-85A9-0EFA5B9D346E}" destId="{B8230E1F-376B-4B20-AD23-BAD7F5127F0B}" srcOrd="1" destOrd="0" presId="urn:microsoft.com/office/officeart/2005/8/layout/orgChart1"/>
    <dgm:cxn modelId="{E1CCDC3B-6C95-4225-A6C8-659078A1341D}" type="presOf" srcId="{F86E602B-BC7C-454B-AFA6-2F80AE680CC0}" destId="{0D7C2D6C-8D84-4879-A348-4D1109BD7292}" srcOrd="0" destOrd="0" presId="urn:microsoft.com/office/officeart/2005/8/layout/orgChart1"/>
    <dgm:cxn modelId="{589CCA9A-AD0D-4400-9D0D-9A4AA701BEE0}" srcId="{FA5E8D6A-D697-49EF-BA4C-D70AD183057C}" destId="{3B97FF89-0946-416F-8756-63F9CAB3A7FD}" srcOrd="2" destOrd="0" parTransId="{1C647ED6-B52D-48FA-9101-C443A0E362DF}" sibTransId="{6EDC24D7-6BB2-4654-800C-119DBFEAF8E4}"/>
    <dgm:cxn modelId="{2884589B-56B2-4CCA-980D-A64DFE4296A1}" type="presOf" srcId="{E3DC3008-A1EF-441F-8793-C9696205A1EE}" destId="{188940F6-16D7-429B-AB03-1009E85FFDB9}" srcOrd="0" destOrd="0" presId="urn:microsoft.com/office/officeart/2005/8/layout/orgChart1"/>
    <dgm:cxn modelId="{93AB50EE-78CF-46B0-A78B-8B3DC8D1DC3A}" type="presOf" srcId="{77CAC419-4592-45CC-85A9-0EFA5B9D346E}" destId="{0B830650-17D3-416B-B0E8-E662BD7FA315}" srcOrd="0"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B0BE181C-85C1-43A5-B65B-85812D7C2303}" type="presOf" srcId="{385B112B-3E6B-43EA-8A12-796DB2F52CFA}" destId="{51666D6A-1CF9-43EB-9412-4041C720EAA0}" srcOrd="0" destOrd="0" presId="urn:microsoft.com/office/officeart/2005/8/layout/orgChart1"/>
    <dgm:cxn modelId="{4DF16834-0410-445B-91A7-0A3769F22FE0}" type="presOf" srcId="{3B97FF89-0946-416F-8756-63F9CAB3A7FD}" destId="{FFE2F6E6-5A7F-494D-A9D9-27137C988240}" srcOrd="0" destOrd="0" presId="urn:microsoft.com/office/officeart/2005/8/layout/orgChart1"/>
    <dgm:cxn modelId="{93B3F647-B83F-4109-B281-037617B180C2}" type="presOf" srcId="{FA5E8D6A-D697-49EF-BA4C-D70AD183057C}" destId="{6CFBD919-3957-4300-BC32-D9770BFCD55F}" srcOrd="1" destOrd="0" presId="urn:microsoft.com/office/officeart/2005/8/layout/orgChart1"/>
    <dgm:cxn modelId="{5EB0D00F-67DE-4656-A055-3A1A4A9A964E}" srcId="{FA5E8D6A-D697-49EF-BA4C-D70AD183057C}" destId="{385B112B-3E6B-43EA-8A12-796DB2F52CFA}" srcOrd="1" destOrd="0" parTransId="{F86E602B-BC7C-454B-AFA6-2F80AE680CC0}" sibTransId="{0768C739-DFD0-48A7-AEC8-425E772DA85F}"/>
    <dgm:cxn modelId="{03A25382-BE37-4573-8C12-C319AF79C2F2}" srcId="{FA5E8D6A-D697-49EF-BA4C-D70AD183057C}" destId="{77CAC419-4592-45CC-85A9-0EFA5B9D346E}" srcOrd="0" destOrd="0" parTransId="{E3DC3008-A1EF-441F-8793-C9696205A1EE}" sibTransId="{AE9DE6F6-0B81-4750-B605-D6C8E60792B1}"/>
    <dgm:cxn modelId="{059EDDE4-4E6E-45B9-A940-19905FF3B6BF}" type="presOf" srcId="{385B112B-3E6B-43EA-8A12-796DB2F52CFA}" destId="{97FEAB62-7163-4593-9AEF-6B27E69B8D8D}" srcOrd="1" destOrd="0" presId="urn:microsoft.com/office/officeart/2005/8/layout/orgChart1"/>
    <dgm:cxn modelId="{23598B6B-CF18-48A1-AC8A-A63CC4CB3943}" type="presOf" srcId="{3B97FF89-0946-416F-8756-63F9CAB3A7FD}" destId="{C0D75BC3-C19D-4CD2-AB8F-F3291AD2BF81}" srcOrd="1" destOrd="0" presId="urn:microsoft.com/office/officeart/2005/8/layout/orgChart1"/>
    <dgm:cxn modelId="{8306DF80-D3C1-463F-9161-9C66BEE0BB33}" type="presOf" srcId="{FA5E8D6A-D697-49EF-BA4C-D70AD183057C}" destId="{5578171E-187B-4B1D-A352-805E3D9A4EBD}" srcOrd="0" destOrd="0" presId="urn:microsoft.com/office/officeart/2005/8/layout/orgChart1"/>
    <dgm:cxn modelId="{77D21B74-F670-4915-8950-5A7B23E18F37}" type="presOf" srcId="{0EB1F4CD-C298-4961-A0F6-534C34809AFB}" destId="{E040CF3F-08EB-456F-8D6D-FE6762C981FB}" srcOrd="0" destOrd="0" presId="urn:microsoft.com/office/officeart/2005/8/layout/orgChart1"/>
    <dgm:cxn modelId="{877705EA-CCCA-4B58-BC8E-A0A8B8767923}" type="presParOf" srcId="{E040CF3F-08EB-456F-8D6D-FE6762C981FB}" destId="{AE586C15-A937-477A-9EA1-6A8B1F5829E9}" srcOrd="0" destOrd="0" presId="urn:microsoft.com/office/officeart/2005/8/layout/orgChart1"/>
    <dgm:cxn modelId="{E78A3126-5FF2-41A6-A98A-6EE3383ECF61}" type="presParOf" srcId="{AE586C15-A937-477A-9EA1-6A8B1F5829E9}" destId="{67AFC012-2B17-4F7F-9C64-35BF63C81387}" srcOrd="0" destOrd="0" presId="urn:microsoft.com/office/officeart/2005/8/layout/orgChart1"/>
    <dgm:cxn modelId="{E17B47C9-473D-47AE-9D58-AE25F3340280}" type="presParOf" srcId="{67AFC012-2B17-4F7F-9C64-35BF63C81387}" destId="{5578171E-187B-4B1D-A352-805E3D9A4EBD}" srcOrd="0" destOrd="0" presId="urn:microsoft.com/office/officeart/2005/8/layout/orgChart1"/>
    <dgm:cxn modelId="{5CB14408-11EE-4977-9205-C5DC25FF6E71}" type="presParOf" srcId="{67AFC012-2B17-4F7F-9C64-35BF63C81387}" destId="{6CFBD919-3957-4300-BC32-D9770BFCD55F}" srcOrd="1" destOrd="0" presId="urn:microsoft.com/office/officeart/2005/8/layout/orgChart1"/>
    <dgm:cxn modelId="{C9FF78C0-BFB3-4345-A815-512E1FB1A448}" type="presParOf" srcId="{AE586C15-A937-477A-9EA1-6A8B1F5829E9}" destId="{FCD409E6-0124-4887-BFB4-9846333A7881}" srcOrd="1" destOrd="0" presId="urn:microsoft.com/office/officeart/2005/8/layout/orgChart1"/>
    <dgm:cxn modelId="{38F7321E-6832-4179-BDBE-94876B778BFF}" type="presParOf" srcId="{FCD409E6-0124-4887-BFB4-9846333A7881}" destId="{188940F6-16D7-429B-AB03-1009E85FFDB9}" srcOrd="0" destOrd="0" presId="urn:microsoft.com/office/officeart/2005/8/layout/orgChart1"/>
    <dgm:cxn modelId="{C00F3BC8-7274-45DA-9C60-67D29E7ACA1E}" type="presParOf" srcId="{FCD409E6-0124-4887-BFB4-9846333A7881}" destId="{2B2C3537-4866-4356-AD80-AFD78F87F5DC}" srcOrd="1" destOrd="0" presId="urn:microsoft.com/office/officeart/2005/8/layout/orgChart1"/>
    <dgm:cxn modelId="{A21EE674-C48A-4DE5-B74B-F38A2BFCA242}" type="presParOf" srcId="{2B2C3537-4866-4356-AD80-AFD78F87F5DC}" destId="{8B3F57C7-6032-40D5-9390-AB7365589A05}" srcOrd="0" destOrd="0" presId="urn:microsoft.com/office/officeart/2005/8/layout/orgChart1"/>
    <dgm:cxn modelId="{BAEFC3F5-4A26-4AC3-805F-58D0EC137FF8}" type="presParOf" srcId="{8B3F57C7-6032-40D5-9390-AB7365589A05}" destId="{0B830650-17D3-416B-B0E8-E662BD7FA315}" srcOrd="0" destOrd="0" presId="urn:microsoft.com/office/officeart/2005/8/layout/orgChart1"/>
    <dgm:cxn modelId="{ACCFF5C5-2814-4B43-AF20-1171346FEEA1}" type="presParOf" srcId="{8B3F57C7-6032-40D5-9390-AB7365589A05}" destId="{B8230E1F-376B-4B20-AD23-BAD7F5127F0B}" srcOrd="1" destOrd="0" presId="urn:microsoft.com/office/officeart/2005/8/layout/orgChart1"/>
    <dgm:cxn modelId="{7BF75992-7E51-4337-8878-ED4C15E0F5BE}" type="presParOf" srcId="{2B2C3537-4866-4356-AD80-AFD78F87F5DC}" destId="{58642FA5-5456-4610-ADB3-E3E44FBD5018}" srcOrd="1" destOrd="0" presId="urn:microsoft.com/office/officeart/2005/8/layout/orgChart1"/>
    <dgm:cxn modelId="{DBB78F62-B0BA-4462-9CC3-003242C1AF2A}" type="presParOf" srcId="{2B2C3537-4866-4356-AD80-AFD78F87F5DC}" destId="{97DA6F00-8D7C-463E-8B8F-65BC165EF657}" srcOrd="2" destOrd="0" presId="urn:microsoft.com/office/officeart/2005/8/layout/orgChart1"/>
    <dgm:cxn modelId="{FC3668CF-1F6F-4547-9B18-4BEF1B0B54D4}" type="presParOf" srcId="{FCD409E6-0124-4887-BFB4-9846333A7881}" destId="{0D7C2D6C-8D84-4879-A348-4D1109BD7292}" srcOrd="2" destOrd="0" presId="urn:microsoft.com/office/officeart/2005/8/layout/orgChart1"/>
    <dgm:cxn modelId="{2FA89543-6C56-492C-94E0-308D6450AEF8}" type="presParOf" srcId="{FCD409E6-0124-4887-BFB4-9846333A7881}" destId="{365A58AD-AB9B-4759-9A23-F7EF807BBEC9}" srcOrd="3" destOrd="0" presId="urn:microsoft.com/office/officeart/2005/8/layout/orgChart1"/>
    <dgm:cxn modelId="{153EBFD3-9777-4800-B689-09A4F3873B83}" type="presParOf" srcId="{365A58AD-AB9B-4759-9A23-F7EF807BBEC9}" destId="{5F366D19-6699-47A2-A9F9-407826AF0C97}" srcOrd="0" destOrd="0" presId="urn:microsoft.com/office/officeart/2005/8/layout/orgChart1"/>
    <dgm:cxn modelId="{4B13AC71-9E7A-45CB-AC09-5780219CE792}" type="presParOf" srcId="{5F366D19-6699-47A2-A9F9-407826AF0C97}" destId="{51666D6A-1CF9-43EB-9412-4041C720EAA0}" srcOrd="0" destOrd="0" presId="urn:microsoft.com/office/officeart/2005/8/layout/orgChart1"/>
    <dgm:cxn modelId="{56EBE8ED-8464-4524-B1AE-080332E4D9FC}" type="presParOf" srcId="{5F366D19-6699-47A2-A9F9-407826AF0C97}" destId="{97FEAB62-7163-4593-9AEF-6B27E69B8D8D}" srcOrd="1" destOrd="0" presId="urn:microsoft.com/office/officeart/2005/8/layout/orgChart1"/>
    <dgm:cxn modelId="{6F9DDC4E-2CED-4C49-87DD-8A4135E3AE6A}" type="presParOf" srcId="{365A58AD-AB9B-4759-9A23-F7EF807BBEC9}" destId="{750E3D33-9E43-4944-9483-1E68B032E995}" srcOrd="1" destOrd="0" presId="urn:microsoft.com/office/officeart/2005/8/layout/orgChart1"/>
    <dgm:cxn modelId="{C95E0A07-2564-4C20-BA0A-39817EE8A69D}" type="presParOf" srcId="{365A58AD-AB9B-4759-9A23-F7EF807BBEC9}" destId="{87A308C0-38E1-4EE6-BE82-5D356F751615}" srcOrd="2" destOrd="0" presId="urn:microsoft.com/office/officeart/2005/8/layout/orgChart1"/>
    <dgm:cxn modelId="{7FF56C14-952D-4FC8-8F88-06207DD2966B}" type="presParOf" srcId="{FCD409E6-0124-4887-BFB4-9846333A7881}" destId="{A35E22F1-AA0B-4003-BA62-5E671FEE9C29}" srcOrd="4" destOrd="0" presId="urn:microsoft.com/office/officeart/2005/8/layout/orgChart1"/>
    <dgm:cxn modelId="{CAF560A1-41E9-4DCF-A559-443232E8AA6C}" type="presParOf" srcId="{FCD409E6-0124-4887-BFB4-9846333A7881}" destId="{3BF6C7DF-3402-4946-9874-22C077461737}" srcOrd="5" destOrd="0" presId="urn:microsoft.com/office/officeart/2005/8/layout/orgChart1"/>
    <dgm:cxn modelId="{C32CDBC0-A752-48C1-BFB5-1BD8ABF335CE}" type="presParOf" srcId="{3BF6C7DF-3402-4946-9874-22C077461737}" destId="{B897C423-87F9-45AD-99D2-7FA0E810E103}" srcOrd="0" destOrd="0" presId="urn:microsoft.com/office/officeart/2005/8/layout/orgChart1"/>
    <dgm:cxn modelId="{090AD0D9-4F0F-475D-9C73-33747D368894}" type="presParOf" srcId="{B897C423-87F9-45AD-99D2-7FA0E810E103}" destId="{FFE2F6E6-5A7F-494D-A9D9-27137C988240}" srcOrd="0" destOrd="0" presId="urn:microsoft.com/office/officeart/2005/8/layout/orgChart1"/>
    <dgm:cxn modelId="{96D0AED9-493A-4F99-AE47-E2CC3EBC08DB}" type="presParOf" srcId="{B897C423-87F9-45AD-99D2-7FA0E810E103}" destId="{C0D75BC3-C19D-4CD2-AB8F-F3291AD2BF81}" srcOrd="1" destOrd="0" presId="urn:microsoft.com/office/officeart/2005/8/layout/orgChart1"/>
    <dgm:cxn modelId="{171A881F-2176-4B58-B7CC-22D4880B5CEE}" type="presParOf" srcId="{3BF6C7DF-3402-4946-9874-22C077461737}" destId="{A54A3955-4947-49FF-883D-7562746F1B0A}" srcOrd="1" destOrd="0" presId="urn:microsoft.com/office/officeart/2005/8/layout/orgChart1"/>
    <dgm:cxn modelId="{BA0563E3-8AB4-4E76-9EAD-A9680424B7F1}" type="presParOf" srcId="{3BF6C7DF-3402-4946-9874-22C077461737}" destId="{D76C282B-0FFB-4E63-A57C-B8804A795E8B}" srcOrd="2" destOrd="0" presId="urn:microsoft.com/office/officeart/2005/8/layout/orgChart1"/>
    <dgm:cxn modelId="{64D191D6-3C97-40C9-943E-8D2AAE5D8B8A}"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000" dirty="0" smtClean="0">
              <a:latin typeface="Courier New" pitchFamily="49" charset="0"/>
              <a:cs typeface="Courier New" pitchFamily="49" charset="0"/>
            </a:rPr>
            <a:t>likes(Who, What).</a:t>
          </a:r>
          <a:endParaRPr lang="en-US" sz="20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77CAC419-4592-45CC-85A9-0EFA5B9D346E}">
      <dgm:prSet phldrT="[Text]" custT="1"/>
      <dgm:spPr/>
      <dgm:t>
        <a:bodyPr vert="horz"/>
        <a:lstStyle/>
        <a:p>
          <a:r>
            <a:rPr lang="en-US" sz="1900" b="1" dirty="0" smtClean="0">
              <a:latin typeface="+mj-lt"/>
              <a:cs typeface="Courier New" pitchFamily="49" charset="0"/>
            </a:rPr>
            <a:t>Fact:</a:t>
          </a:r>
        </a:p>
        <a:p>
          <a:r>
            <a:rPr lang="en-US" sz="1900" dirty="0" smtClean="0">
              <a:latin typeface="Courier New" pitchFamily="49" charset="0"/>
              <a:cs typeface="Courier New" pitchFamily="49" charset="0"/>
            </a:rPr>
            <a:t>likes(</a:t>
          </a:r>
          <a:r>
            <a:rPr lang="en-US" sz="1900" dirty="0" err="1" smtClean="0">
              <a:latin typeface="Courier New" pitchFamily="49" charset="0"/>
              <a:cs typeface="Courier New" pitchFamily="49" charset="0"/>
            </a:rPr>
            <a:t>dodds</a:t>
          </a:r>
          <a:r>
            <a:rPr lang="en-US" sz="1900" dirty="0" smtClean="0">
              <a:latin typeface="Courier New" pitchFamily="49" charset="0"/>
              <a:cs typeface="Courier New" pitchFamily="49" charset="0"/>
            </a:rPr>
            <a:t>, 42).</a:t>
          </a:r>
        </a:p>
        <a:p>
          <a:endParaRPr lang="en-US" sz="1900" dirty="0" smtClean="0">
            <a:latin typeface="Courier New" pitchFamily="49" charset="0"/>
            <a:cs typeface="Courier New" pitchFamily="49" charset="0"/>
          </a:endParaRPr>
        </a:p>
        <a:p>
          <a:endParaRPr lang="en-US" sz="1900" dirty="0" smtClean="0">
            <a:latin typeface="Courier New" pitchFamily="49" charset="0"/>
            <a:cs typeface="Courier New" pitchFamily="49" charset="0"/>
          </a:endParaRPr>
        </a:p>
      </dgm:t>
    </dgm:pt>
    <dgm:pt modelId="{E3DC3008-A1EF-441F-8793-C9696205A1EE}" type="parTrans" cxnId="{03A25382-BE37-4573-8C12-C319AF79C2F2}">
      <dgm:prSet/>
      <dgm:spPr/>
      <dgm:t>
        <a:bodyPr/>
        <a:lstStyle/>
        <a:p>
          <a:endParaRPr lang="en-US"/>
        </a:p>
      </dgm:t>
    </dgm:pt>
    <dgm:pt modelId="{AE9DE6F6-0B81-4750-B605-D6C8E60792B1}" type="sibTrans" cxnId="{03A25382-BE37-4573-8C12-C319AF79C2F2}">
      <dgm:prSet/>
      <dgm:spPr/>
      <dgm:t>
        <a:bodyPr/>
        <a:lstStyle/>
        <a:p>
          <a:endParaRPr lang="en-US"/>
        </a:p>
      </dgm:t>
    </dgm:pt>
    <dgm:pt modelId="{385B112B-3E6B-43EA-8A12-796DB2F52CFA}">
      <dgm:prSet custT="1"/>
      <dgm:spPr/>
      <dgm:t>
        <a:bodyPr vert="horz"/>
        <a:lstStyle/>
        <a:p>
          <a:r>
            <a:rPr lang="en-US" sz="1900" b="1" dirty="0" smtClean="0">
              <a:latin typeface="+mj-lt"/>
              <a:cs typeface="Courier New" pitchFamily="49" charset="0"/>
            </a:rPr>
            <a:t>Fact:</a:t>
          </a:r>
          <a:endParaRPr lang="en-US" sz="1900" dirty="0" smtClean="0">
            <a:latin typeface="+mj-lt"/>
            <a:cs typeface="Courier New" pitchFamily="49" charset="0"/>
          </a:endParaRPr>
        </a:p>
        <a:p>
          <a:r>
            <a:rPr lang="en-US" sz="1900" dirty="0" smtClean="0">
              <a:latin typeface="Courier New" pitchFamily="49" charset="0"/>
              <a:cs typeface="Courier New" pitchFamily="49" charset="0"/>
            </a:rPr>
            <a:t>likes(</a:t>
          </a:r>
          <a:r>
            <a:rPr lang="en-US" sz="1900" dirty="0" err="1" smtClean="0">
              <a:latin typeface="Courier New" pitchFamily="49" charset="0"/>
              <a:cs typeface="Courier New" pitchFamily="49" charset="0"/>
            </a:rPr>
            <a:t>dodds</a:t>
          </a:r>
          <a:r>
            <a:rPr lang="en-US" sz="1900" dirty="0" smtClean="0">
              <a:latin typeface="Courier New" pitchFamily="49" charset="0"/>
              <a:cs typeface="Courier New" pitchFamily="49" charset="0"/>
            </a:rPr>
            <a:t>, spam).</a:t>
          </a:r>
        </a:p>
        <a:p>
          <a:endParaRPr lang="en-US" sz="1900" dirty="0" smtClean="0">
            <a:latin typeface="Courier New" pitchFamily="49" charset="0"/>
            <a:cs typeface="Courier New" pitchFamily="49" charset="0"/>
          </a:endParaRPr>
        </a:p>
        <a:p>
          <a:endParaRPr lang="en-US" sz="1900" dirty="0" smtClean="0">
            <a:latin typeface="Courier New" pitchFamily="49" charset="0"/>
            <a:cs typeface="Courier New" pitchFamily="49" charset="0"/>
          </a:endParaRPr>
        </a:p>
      </dgm:t>
    </dgm:pt>
    <dgm:pt modelId="{F86E602B-BC7C-454B-AFA6-2F80AE680CC0}" type="parTrans" cxnId="{5EB0D00F-67DE-4656-A055-3A1A4A9A964E}">
      <dgm:prSet/>
      <dgm:spPr/>
      <dgm:t>
        <a:bodyPr/>
        <a:lstStyle/>
        <a:p>
          <a:endParaRPr lang="en-US"/>
        </a:p>
      </dgm:t>
    </dgm:pt>
    <dgm:pt modelId="{0768C739-DFD0-48A7-AEC8-425E772DA85F}" type="sibTrans" cxnId="{5EB0D00F-67DE-4656-A055-3A1A4A9A964E}">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Fact:</a:t>
          </a:r>
          <a:endParaRPr lang="en-US" sz="1700" dirty="0" smtClean="0">
            <a:latin typeface="+mj-lt"/>
            <a:cs typeface="Courier New" pitchFamily="49" charset="0"/>
          </a:endParaRPr>
        </a:p>
        <a:p>
          <a:r>
            <a:rPr lang="en-US" sz="1700" dirty="0" smtClean="0">
              <a:latin typeface="Courier New" pitchFamily="49" charset="0"/>
              <a:cs typeface="Courier New" pitchFamily="49" charset="0"/>
            </a:rPr>
            <a:t>likes(colleen, swimming).</a:t>
          </a:r>
          <a:endParaRPr lang="en-US" sz="1700" b="1" dirty="0" smtClean="0">
            <a:solidFill>
              <a:srgbClr val="7030A0"/>
            </a:solidFill>
            <a:latin typeface="Courier New" pitchFamily="49" charset="0"/>
            <a:cs typeface="Courier New" pitchFamily="49" charset="0"/>
          </a:endParaRPr>
        </a:p>
        <a:p>
          <a:endParaRPr lang="en-US" sz="2000" b="1" u="sng" dirty="0" smtClean="0">
            <a:solidFill>
              <a:srgbClr val="7030A0"/>
            </a:solidFill>
            <a:latin typeface="Courier New" pitchFamily="49" charset="0"/>
            <a:cs typeface="Courier New" pitchFamily="49" charset="0"/>
          </a:endParaRPr>
        </a:p>
        <a:p>
          <a:endParaRPr lang="en-US" sz="2000" b="1" u="sng" dirty="0" smtClean="0">
            <a:solidFill>
              <a:srgbClr val="7030A0"/>
            </a:solidFill>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val="init"/>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45636"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188940F6-16D7-429B-AB03-1009E85FFDB9}" type="pres">
      <dgm:prSet presAssocID="{E3DC3008-A1EF-441F-8793-C9696205A1EE}" presName="Name37" presStyleLbl="parChTrans1D2" presStyleIdx="0" presStyleCnt="3"/>
      <dgm:spPr/>
      <dgm:t>
        <a:bodyPr/>
        <a:lstStyle/>
        <a:p>
          <a:endParaRPr lang="en-US"/>
        </a:p>
      </dgm:t>
    </dgm:pt>
    <dgm:pt modelId="{2B2C3537-4866-4356-AD80-AFD78F87F5DC}" type="pres">
      <dgm:prSet presAssocID="{77CAC419-4592-45CC-85A9-0EFA5B9D346E}" presName="hierRoot2" presStyleCnt="0">
        <dgm:presLayoutVars>
          <dgm:hierBranch val="init"/>
        </dgm:presLayoutVars>
      </dgm:prSet>
      <dgm:spPr/>
    </dgm:pt>
    <dgm:pt modelId="{8B3F57C7-6032-40D5-9390-AB7365589A05}" type="pres">
      <dgm:prSet presAssocID="{77CAC419-4592-45CC-85A9-0EFA5B9D346E}" presName="rootComposite" presStyleCnt="0"/>
      <dgm:spPr/>
    </dgm:pt>
    <dgm:pt modelId="{0B830650-17D3-416B-B0E8-E662BD7FA315}" type="pres">
      <dgm:prSet presAssocID="{77CAC419-4592-45CC-85A9-0EFA5B9D346E}" presName="rootText" presStyleLbl="node2" presStyleIdx="0" presStyleCnt="3" custScaleX="95147" custScaleY="128665" custLinFactNeighborY="24272">
        <dgm:presLayoutVars>
          <dgm:chPref val="3"/>
        </dgm:presLayoutVars>
      </dgm:prSet>
      <dgm:spPr/>
      <dgm:t>
        <a:bodyPr/>
        <a:lstStyle/>
        <a:p>
          <a:endParaRPr lang="en-US"/>
        </a:p>
      </dgm:t>
    </dgm:pt>
    <dgm:pt modelId="{B8230E1F-376B-4B20-AD23-BAD7F5127F0B}" type="pres">
      <dgm:prSet presAssocID="{77CAC419-4592-45CC-85A9-0EFA5B9D346E}" presName="rootConnector" presStyleLbl="node2" presStyleIdx="0" presStyleCnt="3"/>
      <dgm:spPr/>
      <dgm:t>
        <a:bodyPr/>
        <a:lstStyle/>
        <a:p>
          <a:endParaRPr lang="en-US"/>
        </a:p>
      </dgm:t>
    </dgm:pt>
    <dgm:pt modelId="{58642FA5-5456-4610-ADB3-E3E44FBD5018}" type="pres">
      <dgm:prSet presAssocID="{77CAC419-4592-45CC-85A9-0EFA5B9D346E}" presName="hierChild4" presStyleCnt="0"/>
      <dgm:spPr/>
    </dgm:pt>
    <dgm:pt modelId="{97DA6F00-8D7C-463E-8B8F-65BC165EF657}" type="pres">
      <dgm:prSet presAssocID="{77CAC419-4592-45CC-85A9-0EFA5B9D346E}" presName="hierChild5" presStyleCnt="0"/>
      <dgm:spPr/>
    </dgm:pt>
    <dgm:pt modelId="{0D7C2D6C-8D84-4879-A348-4D1109BD7292}" type="pres">
      <dgm:prSet presAssocID="{F86E602B-BC7C-454B-AFA6-2F80AE680CC0}" presName="Name37" presStyleLbl="parChTrans1D2" presStyleIdx="1" presStyleCnt="3"/>
      <dgm:spPr/>
      <dgm:t>
        <a:bodyPr/>
        <a:lstStyle/>
        <a:p>
          <a:endParaRPr lang="en-US"/>
        </a:p>
      </dgm:t>
    </dgm:pt>
    <dgm:pt modelId="{365A58AD-AB9B-4759-9A23-F7EF807BBEC9}" type="pres">
      <dgm:prSet presAssocID="{385B112B-3E6B-43EA-8A12-796DB2F52CFA}" presName="hierRoot2" presStyleCnt="0">
        <dgm:presLayoutVars>
          <dgm:hierBranch val="init"/>
        </dgm:presLayoutVars>
      </dgm:prSet>
      <dgm:spPr/>
    </dgm:pt>
    <dgm:pt modelId="{5F366D19-6699-47A2-A9F9-407826AF0C97}" type="pres">
      <dgm:prSet presAssocID="{385B112B-3E6B-43EA-8A12-796DB2F52CFA}" presName="rootComposite" presStyleCnt="0"/>
      <dgm:spPr/>
    </dgm:pt>
    <dgm:pt modelId="{51666D6A-1CF9-43EB-9412-4041C720EAA0}" type="pres">
      <dgm:prSet presAssocID="{385B112B-3E6B-43EA-8A12-796DB2F52CFA}" presName="rootText" presStyleLbl="node2" presStyleIdx="1" presStyleCnt="3" custScaleX="95147" custScaleY="128665" custLinFactNeighborY="24272">
        <dgm:presLayoutVars>
          <dgm:chPref val="3"/>
        </dgm:presLayoutVars>
      </dgm:prSet>
      <dgm:spPr/>
      <dgm:t>
        <a:bodyPr/>
        <a:lstStyle/>
        <a:p>
          <a:endParaRPr lang="en-US"/>
        </a:p>
      </dgm:t>
    </dgm:pt>
    <dgm:pt modelId="{97FEAB62-7163-4593-9AEF-6B27E69B8D8D}" type="pres">
      <dgm:prSet presAssocID="{385B112B-3E6B-43EA-8A12-796DB2F52CFA}" presName="rootConnector" presStyleLbl="node2" presStyleIdx="1" presStyleCnt="3"/>
      <dgm:spPr/>
      <dgm:t>
        <a:bodyPr/>
        <a:lstStyle/>
        <a:p>
          <a:endParaRPr lang="en-US"/>
        </a:p>
      </dgm:t>
    </dgm:pt>
    <dgm:pt modelId="{750E3D33-9E43-4944-9483-1E68B032E995}" type="pres">
      <dgm:prSet presAssocID="{385B112B-3E6B-43EA-8A12-796DB2F52CFA}" presName="hierChild4" presStyleCnt="0"/>
      <dgm:spPr/>
    </dgm:pt>
    <dgm:pt modelId="{87A308C0-38E1-4EE6-BE82-5D356F751615}" type="pres">
      <dgm:prSet presAssocID="{385B112B-3E6B-43EA-8A12-796DB2F52CFA}" presName="hierChild5" presStyleCnt="0"/>
      <dgm:spPr/>
    </dgm:pt>
    <dgm:pt modelId="{A35E22F1-AA0B-4003-BA62-5E671FEE9C29}" type="pres">
      <dgm:prSet presAssocID="{1C647ED6-B52D-48FA-9101-C443A0E362DF}" presName="Name37" presStyleLbl="parChTrans1D2" presStyleIdx="2" presStyleCnt="3"/>
      <dgm:spPr/>
      <dgm:t>
        <a:bodyPr/>
        <a:lstStyle/>
        <a:p>
          <a:endParaRPr lang="en-US"/>
        </a:p>
      </dgm:t>
    </dgm:pt>
    <dgm:pt modelId="{3BF6C7DF-3402-4946-9874-22C077461737}" type="pres">
      <dgm:prSet presAssocID="{3B97FF89-0946-416F-8756-63F9CAB3A7FD}" presName="hierRoot2" presStyleCnt="0">
        <dgm:presLayoutVars>
          <dgm:hierBranch val="init"/>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2" presStyleCnt="3" custScaleX="95147" custScaleY="128665" custLinFactNeighborY="24272">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2" presStyleCnt="3"/>
      <dgm:spPr/>
      <dgm:t>
        <a:bodyPr/>
        <a:lstStyle/>
        <a:p>
          <a:endParaRPr lang="en-US"/>
        </a:p>
      </dgm:t>
    </dgm:pt>
    <dgm:pt modelId="{A54A3955-4947-49FF-883D-7562746F1B0A}" type="pres">
      <dgm:prSet presAssocID="{3B97FF89-0946-416F-8756-63F9CAB3A7FD}" presName="hierChild4"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17A3F430-99A4-4E8F-99DB-4BB17B5D0303}" type="presOf" srcId="{F86E602B-BC7C-454B-AFA6-2F80AE680CC0}" destId="{0D7C2D6C-8D84-4879-A348-4D1109BD7292}" srcOrd="0" destOrd="0" presId="urn:microsoft.com/office/officeart/2005/8/layout/orgChart1"/>
    <dgm:cxn modelId="{D08C22EF-82E1-4BEE-9B88-957BC854AA31}" type="presOf" srcId="{77CAC419-4592-45CC-85A9-0EFA5B9D346E}" destId="{B8230E1F-376B-4B20-AD23-BAD7F5127F0B}" srcOrd="1" destOrd="0" presId="urn:microsoft.com/office/officeart/2005/8/layout/orgChart1"/>
    <dgm:cxn modelId="{1186A917-D5E6-4680-A9A4-549252B135C6}" type="presOf" srcId="{77CAC419-4592-45CC-85A9-0EFA5B9D346E}" destId="{0B830650-17D3-416B-B0E8-E662BD7FA315}" srcOrd="0" destOrd="0" presId="urn:microsoft.com/office/officeart/2005/8/layout/orgChart1"/>
    <dgm:cxn modelId="{D6498D3B-78A9-4F04-8340-FF42EA1D46E4}" type="presOf" srcId="{385B112B-3E6B-43EA-8A12-796DB2F52CFA}" destId="{97FEAB62-7163-4593-9AEF-6B27E69B8D8D}" srcOrd="1" destOrd="0" presId="urn:microsoft.com/office/officeart/2005/8/layout/orgChart1"/>
    <dgm:cxn modelId="{A291F2B1-EB97-4755-8EB0-00B560CD2244}" type="presOf" srcId="{0EB1F4CD-C298-4961-A0F6-534C34809AFB}" destId="{E040CF3F-08EB-456F-8D6D-FE6762C981FB}" srcOrd="0" destOrd="0" presId="urn:microsoft.com/office/officeart/2005/8/layout/orgChart1"/>
    <dgm:cxn modelId="{03A25382-BE37-4573-8C12-C319AF79C2F2}" srcId="{FA5E8D6A-D697-49EF-BA4C-D70AD183057C}" destId="{77CAC419-4592-45CC-85A9-0EFA5B9D346E}" srcOrd="0" destOrd="0" parTransId="{E3DC3008-A1EF-441F-8793-C9696205A1EE}" sibTransId="{AE9DE6F6-0B81-4750-B605-D6C8E60792B1}"/>
    <dgm:cxn modelId="{4C8EEF24-23B5-4758-96F3-0DC9AB70AA17}" type="presOf" srcId="{E3DC3008-A1EF-441F-8793-C9696205A1EE}" destId="{188940F6-16D7-429B-AB03-1009E85FFDB9}" srcOrd="0"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C6B0DF85-F5A3-40C1-9905-563A54405756}" type="presOf" srcId="{3B97FF89-0946-416F-8756-63F9CAB3A7FD}" destId="{C0D75BC3-C19D-4CD2-AB8F-F3291AD2BF81}" srcOrd="1" destOrd="0" presId="urn:microsoft.com/office/officeart/2005/8/layout/orgChart1"/>
    <dgm:cxn modelId="{589B1363-490A-4A18-9198-048471B2485C}" type="presOf" srcId="{FA5E8D6A-D697-49EF-BA4C-D70AD183057C}" destId="{6CFBD919-3957-4300-BC32-D9770BFCD55F}" srcOrd="1" destOrd="0" presId="urn:microsoft.com/office/officeart/2005/8/layout/orgChart1"/>
    <dgm:cxn modelId="{54B52CDC-1839-4209-86AD-C49AF39EBC1A}" type="presOf" srcId="{3B97FF89-0946-416F-8756-63F9CAB3A7FD}" destId="{FFE2F6E6-5A7F-494D-A9D9-27137C988240}" srcOrd="0" destOrd="0" presId="urn:microsoft.com/office/officeart/2005/8/layout/orgChart1"/>
    <dgm:cxn modelId="{09385945-DB27-4BB2-9F94-605CC4ECEE88}" type="presOf" srcId="{385B112B-3E6B-43EA-8A12-796DB2F52CFA}" destId="{51666D6A-1CF9-43EB-9412-4041C720EAA0}" srcOrd="0" destOrd="0" presId="urn:microsoft.com/office/officeart/2005/8/layout/orgChart1"/>
    <dgm:cxn modelId="{6B2F2817-BACC-428F-A137-C65792787790}" type="presOf" srcId="{1C647ED6-B52D-48FA-9101-C443A0E362DF}" destId="{A35E22F1-AA0B-4003-BA62-5E671FEE9C29}" srcOrd="0" destOrd="0" presId="urn:microsoft.com/office/officeart/2005/8/layout/orgChart1"/>
    <dgm:cxn modelId="{589CCA9A-AD0D-4400-9D0D-9A4AA701BEE0}" srcId="{FA5E8D6A-D697-49EF-BA4C-D70AD183057C}" destId="{3B97FF89-0946-416F-8756-63F9CAB3A7FD}" srcOrd="2" destOrd="0" parTransId="{1C647ED6-B52D-48FA-9101-C443A0E362DF}" sibTransId="{6EDC24D7-6BB2-4654-800C-119DBFEAF8E4}"/>
    <dgm:cxn modelId="{5EB0D00F-67DE-4656-A055-3A1A4A9A964E}" srcId="{FA5E8D6A-D697-49EF-BA4C-D70AD183057C}" destId="{385B112B-3E6B-43EA-8A12-796DB2F52CFA}" srcOrd="1" destOrd="0" parTransId="{F86E602B-BC7C-454B-AFA6-2F80AE680CC0}" sibTransId="{0768C739-DFD0-48A7-AEC8-425E772DA85F}"/>
    <dgm:cxn modelId="{A171F732-84E2-4DB2-91C2-D2D820B33A4E}" type="presOf" srcId="{FA5E8D6A-D697-49EF-BA4C-D70AD183057C}" destId="{5578171E-187B-4B1D-A352-805E3D9A4EBD}" srcOrd="0" destOrd="0" presId="urn:microsoft.com/office/officeart/2005/8/layout/orgChart1"/>
    <dgm:cxn modelId="{723D879A-DD75-4B8A-B379-362955B6BC0D}" type="presParOf" srcId="{E040CF3F-08EB-456F-8D6D-FE6762C981FB}" destId="{AE586C15-A937-477A-9EA1-6A8B1F5829E9}" srcOrd="0" destOrd="0" presId="urn:microsoft.com/office/officeart/2005/8/layout/orgChart1"/>
    <dgm:cxn modelId="{2622BEB3-A85B-4877-88B3-A2217FB2FFA4}" type="presParOf" srcId="{AE586C15-A937-477A-9EA1-6A8B1F5829E9}" destId="{67AFC012-2B17-4F7F-9C64-35BF63C81387}" srcOrd="0" destOrd="0" presId="urn:microsoft.com/office/officeart/2005/8/layout/orgChart1"/>
    <dgm:cxn modelId="{656F5EA2-7F5B-4B71-9F38-1B7385A2249B}" type="presParOf" srcId="{67AFC012-2B17-4F7F-9C64-35BF63C81387}" destId="{5578171E-187B-4B1D-A352-805E3D9A4EBD}" srcOrd="0" destOrd="0" presId="urn:microsoft.com/office/officeart/2005/8/layout/orgChart1"/>
    <dgm:cxn modelId="{8882CD04-3F17-46F4-A99D-6C1AD3609305}" type="presParOf" srcId="{67AFC012-2B17-4F7F-9C64-35BF63C81387}" destId="{6CFBD919-3957-4300-BC32-D9770BFCD55F}" srcOrd="1" destOrd="0" presId="urn:microsoft.com/office/officeart/2005/8/layout/orgChart1"/>
    <dgm:cxn modelId="{AE4C4B35-63EE-413C-AA2B-701CBD219254}" type="presParOf" srcId="{AE586C15-A937-477A-9EA1-6A8B1F5829E9}" destId="{FCD409E6-0124-4887-BFB4-9846333A7881}" srcOrd="1" destOrd="0" presId="urn:microsoft.com/office/officeart/2005/8/layout/orgChart1"/>
    <dgm:cxn modelId="{E9CBCD37-8E4D-46F3-BEF7-440FB70D1FE8}" type="presParOf" srcId="{FCD409E6-0124-4887-BFB4-9846333A7881}" destId="{188940F6-16D7-429B-AB03-1009E85FFDB9}" srcOrd="0" destOrd="0" presId="urn:microsoft.com/office/officeart/2005/8/layout/orgChart1"/>
    <dgm:cxn modelId="{66F523B2-7BED-430D-8A77-1675AD2977D5}" type="presParOf" srcId="{FCD409E6-0124-4887-BFB4-9846333A7881}" destId="{2B2C3537-4866-4356-AD80-AFD78F87F5DC}" srcOrd="1" destOrd="0" presId="urn:microsoft.com/office/officeart/2005/8/layout/orgChart1"/>
    <dgm:cxn modelId="{E09A6318-5556-475E-871B-A9D6D35FFCC3}" type="presParOf" srcId="{2B2C3537-4866-4356-AD80-AFD78F87F5DC}" destId="{8B3F57C7-6032-40D5-9390-AB7365589A05}" srcOrd="0" destOrd="0" presId="urn:microsoft.com/office/officeart/2005/8/layout/orgChart1"/>
    <dgm:cxn modelId="{E72DB916-8A9B-4353-8351-9EC5F7EC52DB}" type="presParOf" srcId="{8B3F57C7-6032-40D5-9390-AB7365589A05}" destId="{0B830650-17D3-416B-B0E8-E662BD7FA315}" srcOrd="0" destOrd="0" presId="urn:microsoft.com/office/officeart/2005/8/layout/orgChart1"/>
    <dgm:cxn modelId="{DA9D69BD-8C5F-4CD9-9736-C1D54BC3FDEF}" type="presParOf" srcId="{8B3F57C7-6032-40D5-9390-AB7365589A05}" destId="{B8230E1F-376B-4B20-AD23-BAD7F5127F0B}" srcOrd="1" destOrd="0" presId="urn:microsoft.com/office/officeart/2005/8/layout/orgChart1"/>
    <dgm:cxn modelId="{EBBB8BBB-0A09-45DF-8974-6753CD3DF356}" type="presParOf" srcId="{2B2C3537-4866-4356-AD80-AFD78F87F5DC}" destId="{58642FA5-5456-4610-ADB3-E3E44FBD5018}" srcOrd="1" destOrd="0" presId="urn:microsoft.com/office/officeart/2005/8/layout/orgChart1"/>
    <dgm:cxn modelId="{F06E7B08-638E-40A9-9C38-9E59BAC812CC}" type="presParOf" srcId="{2B2C3537-4866-4356-AD80-AFD78F87F5DC}" destId="{97DA6F00-8D7C-463E-8B8F-65BC165EF657}" srcOrd="2" destOrd="0" presId="urn:microsoft.com/office/officeart/2005/8/layout/orgChart1"/>
    <dgm:cxn modelId="{7B53C7C7-F082-4DB8-B8EB-6C1A773BCD78}" type="presParOf" srcId="{FCD409E6-0124-4887-BFB4-9846333A7881}" destId="{0D7C2D6C-8D84-4879-A348-4D1109BD7292}" srcOrd="2" destOrd="0" presId="urn:microsoft.com/office/officeart/2005/8/layout/orgChart1"/>
    <dgm:cxn modelId="{7BE87238-88F2-4A09-A8FE-0A8CD2171F92}" type="presParOf" srcId="{FCD409E6-0124-4887-BFB4-9846333A7881}" destId="{365A58AD-AB9B-4759-9A23-F7EF807BBEC9}" srcOrd="3" destOrd="0" presId="urn:microsoft.com/office/officeart/2005/8/layout/orgChart1"/>
    <dgm:cxn modelId="{84CCD637-D044-4D68-9BB8-D828C347CC45}" type="presParOf" srcId="{365A58AD-AB9B-4759-9A23-F7EF807BBEC9}" destId="{5F366D19-6699-47A2-A9F9-407826AF0C97}" srcOrd="0" destOrd="0" presId="urn:microsoft.com/office/officeart/2005/8/layout/orgChart1"/>
    <dgm:cxn modelId="{353E2486-F8BA-47D6-B97A-0292C3EAF1FC}" type="presParOf" srcId="{5F366D19-6699-47A2-A9F9-407826AF0C97}" destId="{51666D6A-1CF9-43EB-9412-4041C720EAA0}" srcOrd="0" destOrd="0" presId="urn:microsoft.com/office/officeart/2005/8/layout/orgChart1"/>
    <dgm:cxn modelId="{70E0E8CA-CF1D-40A9-9AB9-0C3515C22579}" type="presParOf" srcId="{5F366D19-6699-47A2-A9F9-407826AF0C97}" destId="{97FEAB62-7163-4593-9AEF-6B27E69B8D8D}" srcOrd="1" destOrd="0" presId="urn:microsoft.com/office/officeart/2005/8/layout/orgChart1"/>
    <dgm:cxn modelId="{DB267711-AA21-4CD9-9800-A7A42527E23E}" type="presParOf" srcId="{365A58AD-AB9B-4759-9A23-F7EF807BBEC9}" destId="{750E3D33-9E43-4944-9483-1E68B032E995}" srcOrd="1" destOrd="0" presId="urn:microsoft.com/office/officeart/2005/8/layout/orgChart1"/>
    <dgm:cxn modelId="{49C02C17-2A86-4BF8-8241-9CA7F02E9CB4}" type="presParOf" srcId="{365A58AD-AB9B-4759-9A23-F7EF807BBEC9}" destId="{87A308C0-38E1-4EE6-BE82-5D356F751615}" srcOrd="2" destOrd="0" presId="urn:microsoft.com/office/officeart/2005/8/layout/orgChart1"/>
    <dgm:cxn modelId="{B14E388E-A383-4467-BF7C-C62CF0E46DE9}" type="presParOf" srcId="{FCD409E6-0124-4887-BFB4-9846333A7881}" destId="{A35E22F1-AA0B-4003-BA62-5E671FEE9C29}" srcOrd="4" destOrd="0" presId="urn:microsoft.com/office/officeart/2005/8/layout/orgChart1"/>
    <dgm:cxn modelId="{BCB175F8-2FB4-47E1-BAC5-8A28293B62A8}" type="presParOf" srcId="{FCD409E6-0124-4887-BFB4-9846333A7881}" destId="{3BF6C7DF-3402-4946-9874-22C077461737}" srcOrd="5" destOrd="0" presId="urn:microsoft.com/office/officeart/2005/8/layout/orgChart1"/>
    <dgm:cxn modelId="{E4EA54FD-B130-4621-8495-65CD3CA13742}" type="presParOf" srcId="{3BF6C7DF-3402-4946-9874-22C077461737}" destId="{B897C423-87F9-45AD-99D2-7FA0E810E103}" srcOrd="0" destOrd="0" presId="urn:microsoft.com/office/officeart/2005/8/layout/orgChart1"/>
    <dgm:cxn modelId="{FC5B12D7-2C3B-4338-BEAC-41C48E005525}" type="presParOf" srcId="{B897C423-87F9-45AD-99D2-7FA0E810E103}" destId="{FFE2F6E6-5A7F-494D-A9D9-27137C988240}" srcOrd="0" destOrd="0" presId="urn:microsoft.com/office/officeart/2005/8/layout/orgChart1"/>
    <dgm:cxn modelId="{F5DB0557-0D96-4FC0-A67D-84BB45BDECEC}" type="presParOf" srcId="{B897C423-87F9-45AD-99D2-7FA0E810E103}" destId="{C0D75BC3-C19D-4CD2-AB8F-F3291AD2BF81}" srcOrd="1" destOrd="0" presId="urn:microsoft.com/office/officeart/2005/8/layout/orgChart1"/>
    <dgm:cxn modelId="{AE89CA15-65E9-4E48-9B0A-83DC832A8A7C}" type="presParOf" srcId="{3BF6C7DF-3402-4946-9874-22C077461737}" destId="{A54A3955-4947-49FF-883D-7562746F1B0A}" srcOrd="1" destOrd="0" presId="urn:microsoft.com/office/officeart/2005/8/layout/orgChart1"/>
    <dgm:cxn modelId="{AE397D8D-EF74-4EAD-A46F-71BA4AB0C26B}" type="presParOf" srcId="{3BF6C7DF-3402-4946-9874-22C077461737}" destId="{D76C282B-0FFB-4E63-A57C-B8804A795E8B}" srcOrd="2" destOrd="0" presId="urn:microsoft.com/office/officeart/2005/8/layout/orgChart1"/>
    <dgm:cxn modelId="{7F7E55FC-6DCB-4D32-8BF6-795469991F30}"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400" dirty="0" smtClean="0">
              <a:latin typeface="Courier New" pitchFamily="49" charset="0"/>
              <a:cs typeface="Courier New" pitchFamily="49" charset="0"/>
            </a:rPr>
            <a:t>happy(</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Rule:</a:t>
          </a:r>
          <a:endParaRPr lang="en-US" sz="1700" dirty="0" smtClean="0">
            <a:latin typeface="+mj-lt"/>
            <a:cs typeface="Courier New" pitchFamily="49" charset="0"/>
          </a:endParaRPr>
        </a:p>
        <a:p>
          <a:r>
            <a:rPr lang="en-US" sz="2400" dirty="0" smtClean="0">
              <a:latin typeface="Courier New" pitchFamily="49" charset="0"/>
              <a:cs typeface="Courier New" pitchFamily="49" charset="0"/>
            </a:rPr>
            <a:t>happy(</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 :- 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b="1" dirty="0" smtClean="0">
            <a:solidFill>
              <a:srgbClr val="7030A0"/>
            </a:solidFill>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93230BEA-0C44-4BFE-8798-DADAF24015D5}">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dodds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256A39C7-BD2C-4160-9B67-A6E1FB2C8876}" type="parTrans" cxnId="{6562EEB1-B88C-4163-BA01-318DA9BB1413}">
      <dgm:prSet/>
      <dgm:spPr/>
      <dgm:t>
        <a:bodyPr/>
        <a:lstStyle/>
        <a:p>
          <a:endParaRPr lang="en-US"/>
        </a:p>
      </dgm:t>
    </dgm:pt>
    <dgm:pt modelId="{7A7E2195-3BAF-40E9-933E-12BBDA4FED8E}" type="sibTrans" cxnId="{6562EEB1-B88C-4163-BA01-318DA9BB1413}">
      <dgm:prSet/>
      <dgm:spPr/>
      <dgm:t>
        <a:bodyPr/>
        <a:lstStyle/>
        <a:p>
          <a:endParaRPr lang="en-US"/>
        </a:p>
      </dgm:t>
    </dgm:pt>
    <dgm:pt modelId="{70928DEC-291D-4CA2-A42D-78024667FB84}">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DEFC0A57-24F1-4CD1-90A9-E07A8C953CD3}" type="parTrans" cxnId="{DC02E050-2B82-4D62-9013-864F0F9D48DD}">
      <dgm:prSet/>
      <dgm:spPr/>
      <dgm:t>
        <a:bodyPr/>
        <a:lstStyle/>
        <a:p>
          <a:endParaRPr lang="en-US"/>
        </a:p>
      </dgm:t>
    </dgm:pt>
    <dgm:pt modelId="{34E30DB4-8483-480E-B66D-07DBE61ADDBF}" type="sibTrans" cxnId="{DC02E050-2B82-4D62-9013-864F0F9D48DD}">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45636"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25667EBE-389B-42EA-8E76-73A6260531DF}" type="pres">
      <dgm:prSet presAssocID="{1C647ED6-B52D-48FA-9101-C443A0E362DF}" presName="Name35" presStyleLbl="parChTrans1D2" presStyleIdx="0" presStyleCnt="1"/>
      <dgm:spPr/>
      <dgm:t>
        <a:bodyPr/>
        <a:lstStyle/>
        <a:p>
          <a:endParaRPr lang="en-US"/>
        </a:p>
      </dgm:t>
    </dgm:pt>
    <dgm:pt modelId="{3BF6C7DF-3402-4946-9874-22C077461737}" type="pres">
      <dgm:prSet presAssocID="{3B97FF89-0946-416F-8756-63F9CAB3A7FD}" presName="hierRoot2" presStyleCnt="0">
        <dgm:presLayoutVars>
          <dgm:hierBranch/>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0" presStyleCnt="1" custScaleX="118983" custScaleY="128665" custLinFactNeighborY="-16728">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0" presStyleCnt="1"/>
      <dgm:spPr/>
      <dgm:t>
        <a:bodyPr/>
        <a:lstStyle/>
        <a:p>
          <a:endParaRPr lang="en-US"/>
        </a:p>
      </dgm:t>
    </dgm:pt>
    <dgm:pt modelId="{A54A3955-4947-49FF-883D-7562746F1B0A}" type="pres">
      <dgm:prSet presAssocID="{3B97FF89-0946-416F-8756-63F9CAB3A7FD}" presName="hierChild4" presStyleCnt="0"/>
      <dgm:spPr/>
    </dgm:pt>
    <dgm:pt modelId="{A14F15B6-50D0-4BAF-A8AB-A7CE932477A2}" type="pres">
      <dgm:prSet presAssocID="{256A39C7-BD2C-4160-9B67-A6E1FB2C8876}" presName="Name35" presStyleLbl="parChTrans1D3" presStyleIdx="0" presStyleCnt="2"/>
      <dgm:spPr/>
      <dgm:t>
        <a:bodyPr/>
        <a:lstStyle/>
        <a:p>
          <a:endParaRPr lang="en-US"/>
        </a:p>
      </dgm:t>
    </dgm:pt>
    <dgm:pt modelId="{8BC8C109-FF62-405F-9094-EC1C9EB4467E}" type="pres">
      <dgm:prSet presAssocID="{93230BEA-0C44-4BFE-8798-DADAF24015D5}" presName="hierRoot2" presStyleCnt="0">
        <dgm:presLayoutVars>
          <dgm:hierBranch/>
        </dgm:presLayoutVars>
      </dgm:prSet>
      <dgm:spPr/>
    </dgm:pt>
    <dgm:pt modelId="{EEF91B25-39CC-4632-8CC9-A4916A58A605}" type="pres">
      <dgm:prSet presAssocID="{93230BEA-0C44-4BFE-8798-DADAF24015D5}" presName="rootComposite" presStyleCnt="0"/>
      <dgm:spPr/>
    </dgm:pt>
    <dgm:pt modelId="{F03C6604-B52C-40B8-82F2-63E0707361F4}" type="pres">
      <dgm:prSet presAssocID="{93230BEA-0C44-4BFE-8798-DADAF24015D5}" presName="rootText" presStyleLbl="node3" presStyleIdx="0" presStyleCnt="2">
        <dgm:presLayoutVars>
          <dgm:chPref val="3"/>
        </dgm:presLayoutVars>
      </dgm:prSet>
      <dgm:spPr/>
      <dgm:t>
        <a:bodyPr/>
        <a:lstStyle/>
        <a:p>
          <a:endParaRPr lang="en-US"/>
        </a:p>
      </dgm:t>
    </dgm:pt>
    <dgm:pt modelId="{C422880F-6690-485D-B777-941704AD626C}" type="pres">
      <dgm:prSet presAssocID="{93230BEA-0C44-4BFE-8798-DADAF24015D5}" presName="rootConnector" presStyleLbl="node3" presStyleIdx="0" presStyleCnt="2"/>
      <dgm:spPr/>
      <dgm:t>
        <a:bodyPr/>
        <a:lstStyle/>
        <a:p>
          <a:endParaRPr lang="en-US"/>
        </a:p>
      </dgm:t>
    </dgm:pt>
    <dgm:pt modelId="{4464984C-407A-4D90-9F1A-B347405F8670}" type="pres">
      <dgm:prSet presAssocID="{93230BEA-0C44-4BFE-8798-DADAF24015D5}" presName="hierChild4" presStyleCnt="0"/>
      <dgm:spPr/>
    </dgm:pt>
    <dgm:pt modelId="{CB588F53-57F2-4109-908B-AFB2E74B556B}" type="pres">
      <dgm:prSet presAssocID="{93230BEA-0C44-4BFE-8798-DADAF24015D5}" presName="hierChild5" presStyleCnt="0"/>
      <dgm:spPr/>
    </dgm:pt>
    <dgm:pt modelId="{0E8E3872-3DD9-496A-92B7-178312A60E01}" type="pres">
      <dgm:prSet presAssocID="{DEFC0A57-24F1-4CD1-90A9-E07A8C953CD3}" presName="Name35" presStyleLbl="parChTrans1D3" presStyleIdx="1" presStyleCnt="2"/>
      <dgm:spPr/>
      <dgm:t>
        <a:bodyPr/>
        <a:lstStyle/>
        <a:p>
          <a:endParaRPr lang="en-US"/>
        </a:p>
      </dgm:t>
    </dgm:pt>
    <dgm:pt modelId="{54DF298F-1C7C-4D3B-B32F-4AA94C72AF00}" type="pres">
      <dgm:prSet presAssocID="{70928DEC-291D-4CA2-A42D-78024667FB84}" presName="hierRoot2" presStyleCnt="0">
        <dgm:presLayoutVars>
          <dgm:hierBranch/>
        </dgm:presLayoutVars>
      </dgm:prSet>
      <dgm:spPr/>
    </dgm:pt>
    <dgm:pt modelId="{8708DA80-2AD5-43E1-952F-164812364053}" type="pres">
      <dgm:prSet presAssocID="{70928DEC-291D-4CA2-A42D-78024667FB84}" presName="rootComposite" presStyleCnt="0"/>
      <dgm:spPr/>
    </dgm:pt>
    <dgm:pt modelId="{52E52DC6-E8B0-4C3B-8237-3BA7B04CE22F}" type="pres">
      <dgm:prSet presAssocID="{70928DEC-291D-4CA2-A42D-78024667FB84}" presName="rootText" presStyleLbl="node3" presStyleIdx="1" presStyleCnt="2">
        <dgm:presLayoutVars>
          <dgm:chPref val="3"/>
        </dgm:presLayoutVars>
      </dgm:prSet>
      <dgm:spPr/>
      <dgm:t>
        <a:bodyPr/>
        <a:lstStyle/>
        <a:p>
          <a:endParaRPr lang="en-US"/>
        </a:p>
      </dgm:t>
    </dgm:pt>
    <dgm:pt modelId="{A0C0279B-910C-4F6F-B2DF-6232F4A898DD}" type="pres">
      <dgm:prSet presAssocID="{70928DEC-291D-4CA2-A42D-78024667FB84}" presName="rootConnector" presStyleLbl="node3" presStyleIdx="1" presStyleCnt="2"/>
      <dgm:spPr/>
      <dgm:t>
        <a:bodyPr/>
        <a:lstStyle/>
        <a:p>
          <a:endParaRPr lang="en-US"/>
        </a:p>
      </dgm:t>
    </dgm:pt>
    <dgm:pt modelId="{90253382-E9E0-40DB-8CFA-DAA7EC9C0CD3}" type="pres">
      <dgm:prSet presAssocID="{70928DEC-291D-4CA2-A42D-78024667FB84}" presName="hierChild4" presStyleCnt="0"/>
      <dgm:spPr/>
    </dgm:pt>
    <dgm:pt modelId="{9A9F410F-4626-46BE-A30E-36E3DC804B63}" type="pres">
      <dgm:prSet presAssocID="{70928DEC-291D-4CA2-A42D-78024667FB84}" presName="hierChild5"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3CA30DE7-F989-4C89-ABC9-075114BD4881}" type="presOf" srcId="{1C647ED6-B52D-48FA-9101-C443A0E362DF}" destId="{25667EBE-389B-42EA-8E76-73A6260531DF}" srcOrd="0" destOrd="0" presId="urn:microsoft.com/office/officeart/2005/8/layout/orgChart1"/>
    <dgm:cxn modelId="{0E7D3E3B-E40A-4023-9F97-0C7A4F98008C}" type="presOf" srcId="{FA5E8D6A-D697-49EF-BA4C-D70AD183057C}" destId="{5578171E-187B-4B1D-A352-805E3D9A4EBD}" srcOrd="0" destOrd="0" presId="urn:microsoft.com/office/officeart/2005/8/layout/orgChart1"/>
    <dgm:cxn modelId="{4C8AF4F4-A430-43DD-8BF7-B9179CCE2562}" type="presOf" srcId="{FA5E8D6A-D697-49EF-BA4C-D70AD183057C}" destId="{6CFBD919-3957-4300-BC32-D9770BFCD55F}" srcOrd="1" destOrd="0" presId="urn:microsoft.com/office/officeart/2005/8/layout/orgChart1"/>
    <dgm:cxn modelId="{C0C545EA-A3BB-47FB-98D9-91F0500C23AF}" type="presOf" srcId="{0EB1F4CD-C298-4961-A0F6-534C34809AFB}" destId="{E040CF3F-08EB-456F-8D6D-FE6762C981FB}" srcOrd="0" destOrd="0" presId="urn:microsoft.com/office/officeart/2005/8/layout/orgChart1"/>
    <dgm:cxn modelId="{531A697F-9D9C-49FB-B5FF-E7251ED14772}" type="presOf" srcId="{3B97FF89-0946-416F-8756-63F9CAB3A7FD}" destId="{C0D75BC3-C19D-4CD2-AB8F-F3291AD2BF81}" srcOrd="1" destOrd="0" presId="urn:microsoft.com/office/officeart/2005/8/layout/orgChart1"/>
    <dgm:cxn modelId="{6562EEB1-B88C-4163-BA01-318DA9BB1413}" srcId="{3B97FF89-0946-416F-8756-63F9CAB3A7FD}" destId="{93230BEA-0C44-4BFE-8798-DADAF24015D5}" srcOrd="0" destOrd="0" parTransId="{256A39C7-BD2C-4160-9B67-A6E1FB2C8876}" sibTransId="{7A7E2195-3BAF-40E9-933E-12BBDA4FED8E}"/>
    <dgm:cxn modelId="{3AB963DF-3FB0-4D19-B1BC-3B295116B8EA}" type="presOf" srcId="{256A39C7-BD2C-4160-9B67-A6E1FB2C8876}" destId="{A14F15B6-50D0-4BAF-A8AB-A7CE932477A2}" srcOrd="0" destOrd="0" presId="urn:microsoft.com/office/officeart/2005/8/layout/orgChart1"/>
    <dgm:cxn modelId="{DC02E050-2B82-4D62-9013-864F0F9D48DD}" srcId="{3B97FF89-0946-416F-8756-63F9CAB3A7FD}" destId="{70928DEC-291D-4CA2-A42D-78024667FB84}" srcOrd="1" destOrd="0" parTransId="{DEFC0A57-24F1-4CD1-90A9-E07A8C953CD3}" sibTransId="{34E30DB4-8483-480E-B66D-07DBE61ADDBF}"/>
    <dgm:cxn modelId="{9B17E299-F8F5-49EC-BE74-E5D1A6B692DB}" type="presOf" srcId="{3B97FF89-0946-416F-8756-63F9CAB3A7FD}" destId="{FFE2F6E6-5A7F-494D-A9D9-27137C988240}" srcOrd="0" destOrd="0" presId="urn:microsoft.com/office/officeart/2005/8/layout/orgChart1"/>
    <dgm:cxn modelId="{D0A37D09-F9B2-4DB0-9F5E-8D8EFF910C06}" type="presOf" srcId="{DEFC0A57-24F1-4CD1-90A9-E07A8C953CD3}" destId="{0E8E3872-3DD9-496A-92B7-178312A60E01}" srcOrd="0" destOrd="0" presId="urn:microsoft.com/office/officeart/2005/8/layout/orgChart1"/>
    <dgm:cxn modelId="{E3292670-3E80-4432-B476-C2E94AC40D9D}" type="presOf" srcId="{70928DEC-291D-4CA2-A42D-78024667FB84}" destId="{A0C0279B-910C-4F6F-B2DF-6232F4A898DD}" srcOrd="1" destOrd="0" presId="urn:microsoft.com/office/officeart/2005/8/layout/orgChart1"/>
    <dgm:cxn modelId="{3541357A-ADDA-42FD-A9C3-2EE2BC802642}" type="presOf" srcId="{93230BEA-0C44-4BFE-8798-DADAF24015D5}" destId="{F03C6604-B52C-40B8-82F2-63E0707361F4}" srcOrd="0" destOrd="0" presId="urn:microsoft.com/office/officeart/2005/8/layout/orgChart1"/>
    <dgm:cxn modelId="{10AC667E-4603-44B9-9C3C-5F01B2CE8F71}" type="presOf" srcId="{93230BEA-0C44-4BFE-8798-DADAF24015D5}" destId="{C422880F-6690-485D-B777-941704AD626C}" srcOrd="1"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589CCA9A-AD0D-4400-9D0D-9A4AA701BEE0}" srcId="{FA5E8D6A-D697-49EF-BA4C-D70AD183057C}" destId="{3B97FF89-0946-416F-8756-63F9CAB3A7FD}" srcOrd="0" destOrd="0" parTransId="{1C647ED6-B52D-48FA-9101-C443A0E362DF}" sibTransId="{6EDC24D7-6BB2-4654-800C-119DBFEAF8E4}"/>
    <dgm:cxn modelId="{C667CE97-D7E9-4A32-AEEF-F4ECCEF703D9}" type="presOf" srcId="{70928DEC-291D-4CA2-A42D-78024667FB84}" destId="{52E52DC6-E8B0-4C3B-8237-3BA7B04CE22F}" srcOrd="0" destOrd="0" presId="urn:microsoft.com/office/officeart/2005/8/layout/orgChart1"/>
    <dgm:cxn modelId="{CC940E21-0B26-4101-AADC-DAFC9A006957}" type="presParOf" srcId="{E040CF3F-08EB-456F-8D6D-FE6762C981FB}" destId="{AE586C15-A937-477A-9EA1-6A8B1F5829E9}" srcOrd="0" destOrd="0" presId="urn:microsoft.com/office/officeart/2005/8/layout/orgChart1"/>
    <dgm:cxn modelId="{2A3DBF71-2FB6-402D-AFD8-F96D5268C7BD}" type="presParOf" srcId="{AE586C15-A937-477A-9EA1-6A8B1F5829E9}" destId="{67AFC012-2B17-4F7F-9C64-35BF63C81387}" srcOrd="0" destOrd="0" presId="urn:microsoft.com/office/officeart/2005/8/layout/orgChart1"/>
    <dgm:cxn modelId="{C85CED4F-844C-4830-ACFF-2F1F09B036CC}" type="presParOf" srcId="{67AFC012-2B17-4F7F-9C64-35BF63C81387}" destId="{5578171E-187B-4B1D-A352-805E3D9A4EBD}" srcOrd="0" destOrd="0" presId="urn:microsoft.com/office/officeart/2005/8/layout/orgChart1"/>
    <dgm:cxn modelId="{6B338DDF-B925-4839-B7A0-80F28DC6B80C}" type="presParOf" srcId="{67AFC012-2B17-4F7F-9C64-35BF63C81387}" destId="{6CFBD919-3957-4300-BC32-D9770BFCD55F}" srcOrd="1" destOrd="0" presId="urn:microsoft.com/office/officeart/2005/8/layout/orgChart1"/>
    <dgm:cxn modelId="{0615D524-49D6-4965-8A7B-69074D208B1D}" type="presParOf" srcId="{AE586C15-A937-477A-9EA1-6A8B1F5829E9}" destId="{FCD409E6-0124-4887-BFB4-9846333A7881}" srcOrd="1" destOrd="0" presId="urn:microsoft.com/office/officeart/2005/8/layout/orgChart1"/>
    <dgm:cxn modelId="{16808952-07BD-42B2-9810-FE9C77831E0F}" type="presParOf" srcId="{FCD409E6-0124-4887-BFB4-9846333A7881}" destId="{25667EBE-389B-42EA-8E76-73A6260531DF}" srcOrd="0" destOrd="0" presId="urn:microsoft.com/office/officeart/2005/8/layout/orgChart1"/>
    <dgm:cxn modelId="{0E822162-2993-4DBF-9A1C-CC0F1E909830}" type="presParOf" srcId="{FCD409E6-0124-4887-BFB4-9846333A7881}" destId="{3BF6C7DF-3402-4946-9874-22C077461737}" srcOrd="1" destOrd="0" presId="urn:microsoft.com/office/officeart/2005/8/layout/orgChart1"/>
    <dgm:cxn modelId="{9C86B804-C3DD-4AC4-ADDA-E47917874492}" type="presParOf" srcId="{3BF6C7DF-3402-4946-9874-22C077461737}" destId="{B897C423-87F9-45AD-99D2-7FA0E810E103}" srcOrd="0" destOrd="0" presId="urn:microsoft.com/office/officeart/2005/8/layout/orgChart1"/>
    <dgm:cxn modelId="{CE2F2343-5FE6-4A30-9AD4-372E2C1941D3}" type="presParOf" srcId="{B897C423-87F9-45AD-99D2-7FA0E810E103}" destId="{FFE2F6E6-5A7F-494D-A9D9-27137C988240}" srcOrd="0" destOrd="0" presId="urn:microsoft.com/office/officeart/2005/8/layout/orgChart1"/>
    <dgm:cxn modelId="{34CADCE3-B285-4482-94B0-1F44D4743C1D}" type="presParOf" srcId="{B897C423-87F9-45AD-99D2-7FA0E810E103}" destId="{C0D75BC3-C19D-4CD2-AB8F-F3291AD2BF81}" srcOrd="1" destOrd="0" presId="urn:microsoft.com/office/officeart/2005/8/layout/orgChart1"/>
    <dgm:cxn modelId="{8799D32C-29C2-4146-BA91-CC07E08FFD54}" type="presParOf" srcId="{3BF6C7DF-3402-4946-9874-22C077461737}" destId="{A54A3955-4947-49FF-883D-7562746F1B0A}" srcOrd="1" destOrd="0" presId="urn:microsoft.com/office/officeart/2005/8/layout/orgChart1"/>
    <dgm:cxn modelId="{E7028643-7883-48D3-B805-0398A4E865EF}" type="presParOf" srcId="{A54A3955-4947-49FF-883D-7562746F1B0A}" destId="{A14F15B6-50D0-4BAF-A8AB-A7CE932477A2}" srcOrd="0" destOrd="0" presId="urn:microsoft.com/office/officeart/2005/8/layout/orgChart1"/>
    <dgm:cxn modelId="{6E3F9608-4DC6-4C1D-A121-A5AE5EFD06C9}" type="presParOf" srcId="{A54A3955-4947-49FF-883D-7562746F1B0A}" destId="{8BC8C109-FF62-405F-9094-EC1C9EB4467E}" srcOrd="1" destOrd="0" presId="urn:microsoft.com/office/officeart/2005/8/layout/orgChart1"/>
    <dgm:cxn modelId="{9A36D00F-BBCD-41A8-97DF-7C46C5ECEC5E}" type="presParOf" srcId="{8BC8C109-FF62-405F-9094-EC1C9EB4467E}" destId="{EEF91B25-39CC-4632-8CC9-A4916A58A605}" srcOrd="0" destOrd="0" presId="urn:microsoft.com/office/officeart/2005/8/layout/orgChart1"/>
    <dgm:cxn modelId="{4290F8E5-2553-49EC-8944-45B1FADEBF60}" type="presParOf" srcId="{EEF91B25-39CC-4632-8CC9-A4916A58A605}" destId="{F03C6604-B52C-40B8-82F2-63E0707361F4}" srcOrd="0" destOrd="0" presId="urn:microsoft.com/office/officeart/2005/8/layout/orgChart1"/>
    <dgm:cxn modelId="{2489EA67-5E03-42C0-8DAD-FEBFAB7CFB0C}" type="presParOf" srcId="{EEF91B25-39CC-4632-8CC9-A4916A58A605}" destId="{C422880F-6690-485D-B777-941704AD626C}" srcOrd="1" destOrd="0" presId="urn:microsoft.com/office/officeart/2005/8/layout/orgChart1"/>
    <dgm:cxn modelId="{5B841E40-63FA-4553-B2F6-8A34A748F400}" type="presParOf" srcId="{8BC8C109-FF62-405F-9094-EC1C9EB4467E}" destId="{4464984C-407A-4D90-9F1A-B347405F8670}" srcOrd="1" destOrd="0" presId="urn:microsoft.com/office/officeart/2005/8/layout/orgChart1"/>
    <dgm:cxn modelId="{D403A1ED-5340-4164-8AC7-7FFF296278BA}" type="presParOf" srcId="{8BC8C109-FF62-405F-9094-EC1C9EB4467E}" destId="{CB588F53-57F2-4109-908B-AFB2E74B556B}" srcOrd="2" destOrd="0" presId="urn:microsoft.com/office/officeart/2005/8/layout/orgChart1"/>
    <dgm:cxn modelId="{A034E88F-3CEE-474F-9A3B-B3CABF24C039}" type="presParOf" srcId="{A54A3955-4947-49FF-883D-7562746F1B0A}" destId="{0E8E3872-3DD9-496A-92B7-178312A60E01}" srcOrd="2" destOrd="0" presId="urn:microsoft.com/office/officeart/2005/8/layout/orgChart1"/>
    <dgm:cxn modelId="{80A8E41F-D74E-4383-A2BC-D0A299E0D918}" type="presParOf" srcId="{A54A3955-4947-49FF-883D-7562746F1B0A}" destId="{54DF298F-1C7C-4D3B-B32F-4AA94C72AF00}" srcOrd="3" destOrd="0" presId="urn:microsoft.com/office/officeart/2005/8/layout/orgChart1"/>
    <dgm:cxn modelId="{3B3B1B48-6C49-48DD-A543-64637FBE21E2}" type="presParOf" srcId="{54DF298F-1C7C-4D3B-B32F-4AA94C72AF00}" destId="{8708DA80-2AD5-43E1-952F-164812364053}" srcOrd="0" destOrd="0" presId="urn:microsoft.com/office/officeart/2005/8/layout/orgChart1"/>
    <dgm:cxn modelId="{E970FC0E-B7B6-499D-837F-DBF758DE7147}" type="presParOf" srcId="{8708DA80-2AD5-43E1-952F-164812364053}" destId="{52E52DC6-E8B0-4C3B-8237-3BA7B04CE22F}" srcOrd="0" destOrd="0" presId="urn:microsoft.com/office/officeart/2005/8/layout/orgChart1"/>
    <dgm:cxn modelId="{ACAA4AD7-D2C9-41F8-8BB0-0A0FA1CB2064}" type="presParOf" srcId="{8708DA80-2AD5-43E1-952F-164812364053}" destId="{A0C0279B-910C-4F6F-B2DF-6232F4A898DD}" srcOrd="1" destOrd="0" presId="urn:microsoft.com/office/officeart/2005/8/layout/orgChart1"/>
    <dgm:cxn modelId="{D91EF801-96DF-4C54-9668-FCB807A1EB67}" type="presParOf" srcId="{54DF298F-1C7C-4D3B-B32F-4AA94C72AF00}" destId="{90253382-E9E0-40DB-8CFA-DAA7EC9C0CD3}" srcOrd="1" destOrd="0" presId="urn:microsoft.com/office/officeart/2005/8/layout/orgChart1"/>
    <dgm:cxn modelId="{72282A5D-F549-4D3F-BFD5-C77DE48CD80A}" type="presParOf" srcId="{54DF298F-1C7C-4D3B-B32F-4AA94C72AF00}" destId="{9A9F410F-4626-46BE-A30E-36E3DC804B63}" srcOrd="2" destOrd="0" presId="urn:microsoft.com/office/officeart/2005/8/layout/orgChart1"/>
    <dgm:cxn modelId="{32CA4FF1-6E70-43CA-8138-ECB642676F59}" type="presParOf" srcId="{3BF6C7DF-3402-4946-9874-22C077461737}" destId="{D76C282B-0FFB-4E63-A57C-B8804A795E8B}" srcOrd="2" destOrd="0" presId="urn:microsoft.com/office/officeart/2005/8/layout/orgChart1"/>
    <dgm:cxn modelId="{632A48D6-5CA1-4EA5-BD46-C47CA96F00BA}"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400" dirty="0" smtClean="0">
              <a:latin typeface="Courier New" pitchFamily="49" charset="0"/>
              <a:cs typeface="Courier New" pitchFamily="49" charset="0"/>
            </a:rPr>
            <a:t>happy(</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Rule:</a:t>
          </a:r>
          <a:endParaRPr lang="en-US" sz="1700" dirty="0" smtClean="0">
            <a:latin typeface="+mj-lt"/>
            <a:cs typeface="Courier New" pitchFamily="49" charset="0"/>
          </a:endParaRPr>
        </a:p>
        <a:p>
          <a:r>
            <a:rPr lang="en-US" sz="2400" dirty="0" smtClean="0">
              <a:latin typeface="Courier New" pitchFamily="49" charset="0"/>
              <a:cs typeface="Courier New" pitchFamily="49" charset="0"/>
            </a:rPr>
            <a:t>happy(</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 :- 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b="1" dirty="0" smtClean="0">
            <a:solidFill>
              <a:srgbClr val="7030A0"/>
            </a:solidFill>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93230BEA-0C44-4BFE-8798-DADAF24015D5}">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dodds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256A39C7-BD2C-4160-9B67-A6E1FB2C8876}" type="parTrans" cxnId="{6562EEB1-B88C-4163-BA01-318DA9BB1413}">
      <dgm:prSet/>
      <dgm:spPr/>
      <dgm:t>
        <a:bodyPr/>
        <a:lstStyle/>
        <a:p>
          <a:endParaRPr lang="en-US"/>
        </a:p>
      </dgm:t>
    </dgm:pt>
    <dgm:pt modelId="{7A7E2195-3BAF-40E9-933E-12BBDA4FED8E}" type="sibTrans" cxnId="{6562EEB1-B88C-4163-BA01-318DA9BB1413}">
      <dgm:prSet/>
      <dgm:spPr/>
      <dgm:t>
        <a:bodyPr/>
        <a:lstStyle/>
        <a:p>
          <a:endParaRPr lang="en-US"/>
        </a:p>
      </dgm:t>
    </dgm:pt>
    <dgm:pt modelId="{70928DEC-291D-4CA2-A42D-78024667FB84}">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DEFC0A57-24F1-4CD1-90A9-E07A8C953CD3}" type="parTrans" cxnId="{DC02E050-2B82-4D62-9013-864F0F9D48DD}">
      <dgm:prSet/>
      <dgm:spPr/>
      <dgm:t>
        <a:bodyPr/>
        <a:lstStyle/>
        <a:p>
          <a:endParaRPr lang="en-US"/>
        </a:p>
      </dgm:t>
    </dgm:pt>
    <dgm:pt modelId="{34E30DB4-8483-480E-B66D-07DBE61ADDBF}" type="sibTrans" cxnId="{DC02E050-2B82-4D62-9013-864F0F9D48DD}">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45636"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25667EBE-389B-42EA-8E76-73A6260531DF}" type="pres">
      <dgm:prSet presAssocID="{1C647ED6-B52D-48FA-9101-C443A0E362DF}" presName="Name35" presStyleLbl="parChTrans1D2" presStyleIdx="0" presStyleCnt="1"/>
      <dgm:spPr/>
      <dgm:t>
        <a:bodyPr/>
        <a:lstStyle/>
        <a:p>
          <a:endParaRPr lang="en-US"/>
        </a:p>
      </dgm:t>
    </dgm:pt>
    <dgm:pt modelId="{3BF6C7DF-3402-4946-9874-22C077461737}" type="pres">
      <dgm:prSet presAssocID="{3B97FF89-0946-416F-8756-63F9CAB3A7FD}" presName="hierRoot2" presStyleCnt="0">
        <dgm:presLayoutVars>
          <dgm:hierBranch/>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0" presStyleCnt="1" custScaleX="118983" custScaleY="128665" custLinFactNeighborY="-16728">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0" presStyleCnt="1"/>
      <dgm:spPr/>
      <dgm:t>
        <a:bodyPr/>
        <a:lstStyle/>
        <a:p>
          <a:endParaRPr lang="en-US"/>
        </a:p>
      </dgm:t>
    </dgm:pt>
    <dgm:pt modelId="{A54A3955-4947-49FF-883D-7562746F1B0A}" type="pres">
      <dgm:prSet presAssocID="{3B97FF89-0946-416F-8756-63F9CAB3A7FD}" presName="hierChild4" presStyleCnt="0"/>
      <dgm:spPr/>
    </dgm:pt>
    <dgm:pt modelId="{A14F15B6-50D0-4BAF-A8AB-A7CE932477A2}" type="pres">
      <dgm:prSet presAssocID="{256A39C7-BD2C-4160-9B67-A6E1FB2C8876}" presName="Name35" presStyleLbl="parChTrans1D3" presStyleIdx="0" presStyleCnt="2"/>
      <dgm:spPr/>
      <dgm:t>
        <a:bodyPr/>
        <a:lstStyle/>
        <a:p>
          <a:endParaRPr lang="en-US"/>
        </a:p>
      </dgm:t>
    </dgm:pt>
    <dgm:pt modelId="{8BC8C109-FF62-405F-9094-EC1C9EB4467E}" type="pres">
      <dgm:prSet presAssocID="{93230BEA-0C44-4BFE-8798-DADAF24015D5}" presName="hierRoot2" presStyleCnt="0">
        <dgm:presLayoutVars>
          <dgm:hierBranch/>
        </dgm:presLayoutVars>
      </dgm:prSet>
      <dgm:spPr/>
    </dgm:pt>
    <dgm:pt modelId="{EEF91B25-39CC-4632-8CC9-A4916A58A605}" type="pres">
      <dgm:prSet presAssocID="{93230BEA-0C44-4BFE-8798-DADAF24015D5}" presName="rootComposite" presStyleCnt="0"/>
      <dgm:spPr/>
    </dgm:pt>
    <dgm:pt modelId="{F03C6604-B52C-40B8-82F2-63E0707361F4}" type="pres">
      <dgm:prSet presAssocID="{93230BEA-0C44-4BFE-8798-DADAF24015D5}" presName="rootText" presStyleLbl="node3" presStyleIdx="0" presStyleCnt="2">
        <dgm:presLayoutVars>
          <dgm:chPref val="3"/>
        </dgm:presLayoutVars>
      </dgm:prSet>
      <dgm:spPr/>
      <dgm:t>
        <a:bodyPr/>
        <a:lstStyle/>
        <a:p>
          <a:endParaRPr lang="en-US"/>
        </a:p>
      </dgm:t>
    </dgm:pt>
    <dgm:pt modelId="{C422880F-6690-485D-B777-941704AD626C}" type="pres">
      <dgm:prSet presAssocID="{93230BEA-0C44-4BFE-8798-DADAF24015D5}" presName="rootConnector" presStyleLbl="node3" presStyleIdx="0" presStyleCnt="2"/>
      <dgm:spPr/>
      <dgm:t>
        <a:bodyPr/>
        <a:lstStyle/>
        <a:p>
          <a:endParaRPr lang="en-US"/>
        </a:p>
      </dgm:t>
    </dgm:pt>
    <dgm:pt modelId="{4464984C-407A-4D90-9F1A-B347405F8670}" type="pres">
      <dgm:prSet presAssocID="{93230BEA-0C44-4BFE-8798-DADAF24015D5}" presName="hierChild4" presStyleCnt="0"/>
      <dgm:spPr/>
    </dgm:pt>
    <dgm:pt modelId="{CB588F53-57F2-4109-908B-AFB2E74B556B}" type="pres">
      <dgm:prSet presAssocID="{93230BEA-0C44-4BFE-8798-DADAF24015D5}" presName="hierChild5" presStyleCnt="0"/>
      <dgm:spPr/>
    </dgm:pt>
    <dgm:pt modelId="{0E8E3872-3DD9-496A-92B7-178312A60E01}" type="pres">
      <dgm:prSet presAssocID="{DEFC0A57-24F1-4CD1-90A9-E07A8C953CD3}" presName="Name35" presStyleLbl="parChTrans1D3" presStyleIdx="1" presStyleCnt="2"/>
      <dgm:spPr/>
      <dgm:t>
        <a:bodyPr/>
        <a:lstStyle/>
        <a:p>
          <a:endParaRPr lang="en-US"/>
        </a:p>
      </dgm:t>
    </dgm:pt>
    <dgm:pt modelId="{54DF298F-1C7C-4D3B-B32F-4AA94C72AF00}" type="pres">
      <dgm:prSet presAssocID="{70928DEC-291D-4CA2-A42D-78024667FB84}" presName="hierRoot2" presStyleCnt="0">
        <dgm:presLayoutVars>
          <dgm:hierBranch/>
        </dgm:presLayoutVars>
      </dgm:prSet>
      <dgm:spPr/>
    </dgm:pt>
    <dgm:pt modelId="{8708DA80-2AD5-43E1-952F-164812364053}" type="pres">
      <dgm:prSet presAssocID="{70928DEC-291D-4CA2-A42D-78024667FB84}" presName="rootComposite" presStyleCnt="0"/>
      <dgm:spPr/>
    </dgm:pt>
    <dgm:pt modelId="{52E52DC6-E8B0-4C3B-8237-3BA7B04CE22F}" type="pres">
      <dgm:prSet presAssocID="{70928DEC-291D-4CA2-A42D-78024667FB84}" presName="rootText" presStyleLbl="node3" presStyleIdx="1" presStyleCnt="2">
        <dgm:presLayoutVars>
          <dgm:chPref val="3"/>
        </dgm:presLayoutVars>
      </dgm:prSet>
      <dgm:spPr/>
      <dgm:t>
        <a:bodyPr/>
        <a:lstStyle/>
        <a:p>
          <a:endParaRPr lang="en-US"/>
        </a:p>
      </dgm:t>
    </dgm:pt>
    <dgm:pt modelId="{A0C0279B-910C-4F6F-B2DF-6232F4A898DD}" type="pres">
      <dgm:prSet presAssocID="{70928DEC-291D-4CA2-A42D-78024667FB84}" presName="rootConnector" presStyleLbl="node3" presStyleIdx="1" presStyleCnt="2"/>
      <dgm:spPr/>
      <dgm:t>
        <a:bodyPr/>
        <a:lstStyle/>
        <a:p>
          <a:endParaRPr lang="en-US"/>
        </a:p>
      </dgm:t>
    </dgm:pt>
    <dgm:pt modelId="{90253382-E9E0-40DB-8CFA-DAA7EC9C0CD3}" type="pres">
      <dgm:prSet presAssocID="{70928DEC-291D-4CA2-A42D-78024667FB84}" presName="hierChild4" presStyleCnt="0"/>
      <dgm:spPr/>
    </dgm:pt>
    <dgm:pt modelId="{9A9F410F-4626-46BE-A30E-36E3DC804B63}" type="pres">
      <dgm:prSet presAssocID="{70928DEC-291D-4CA2-A42D-78024667FB84}" presName="hierChild5"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CE1EB001-FCF9-44BB-B65E-DE9C83131FF2}" type="presOf" srcId="{3B97FF89-0946-416F-8756-63F9CAB3A7FD}" destId="{C0D75BC3-C19D-4CD2-AB8F-F3291AD2BF81}" srcOrd="1" destOrd="0" presId="urn:microsoft.com/office/officeart/2005/8/layout/orgChart1"/>
    <dgm:cxn modelId="{6562EEB1-B88C-4163-BA01-318DA9BB1413}" srcId="{3B97FF89-0946-416F-8756-63F9CAB3A7FD}" destId="{93230BEA-0C44-4BFE-8798-DADAF24015D5}" srcOrd="0" destOrd="0" parTransId="{256A39C7-BD2C-4160-9B67-A6E1FB2C8876}" sibTransId="{7A7E2195-3BAF-40E9-933E-12BBDA4FED8E}"/>
    <dgm:cxn modelId="{0EF9F1F1-688D-4C57-9ADA-6CEA0695D30F}" type="presOf" srcId="{70928DEC-291D-4CA2-A42D-78024667FB84}" destId="{A0C0279B-910C-4F6F-B2DF-6232F4A898DD}" srcOrd="1" destOrd="0" presId="urn:microsoft.com/office/officeart/2005/8/layout/orgChart1"/>
    <dgm:cxn modelId="{5ED1A7FE-1CA5-4127-99A9-1D70B2392E55}" type="presOf" srcId="{DEFC0A57-24F1-4CD1-90A9-E07A8C953CD3}" destId="{0E8E3872-3DD9-496A-92B7-178312A60E01}" srcOrd="0" destOrd="0" presId="urn:microsoft.com/office/officeart/2005/8/layout/orgChart1"/>
    <dgm:cxn modelId="{8202AC47-9940-4D60-B225-B4E5F460F71A}" type="presOf" srcId="{93230BEA-0C44-4BFE-8798-DADAF24015D5}" destId="{C422880F-6690-485D-B777-941704AD626C}" srcOrd="1" destOrd="0" presId="urn:microsoft.com/office/officeart/2005/8/layout/orgChart1"/>
    <dgm:cxn modelId="{0DC95ACC-FAE4-4AE4-88BF-05E80E009E11}" type="presOf" srcId="{1C647ED6-B52D-48FA-9101-C443A0E362DF}" destId="{25667EBE-389B-42EA-8E76-73A6260531DF}" srcOrd="0" destOrd="0" presId="urn:microsoft.com/office/officeart/2005/8/layout/orgChart1"/>
    <dgm:cxn modelId="{DC02E050-2B82-4D62-9013-864F0F9D48DD}" srcId="{3B97FF89-0946-416F-8756-63F9CAB3A7FD}" destId="{70928DEC-291D-4CA2-A42D-78024667FB84}" srcOrd="1" destOrd="0" parTransId="{DEFC0A57-24F1-4CD1-90A9-E07A8C953CD3}" sibTransId="{34E30DB4-8483-480E-B66D-07DBE61ADDBF}"/>
    <dgm:cxn modelId="{BCC8DCF3-129B-49A5-AA2D-F54CEAE9EBDD}" type="presOf" srcId="{256A39C7-BD2C-4160-9B67-A6E1FB2C8876}" destId="{A14F15B6-50D0-4BAF-A8AB-A7CE932477A2}" srcOrd="0" destOrd="0" presId="urn:microsoft.com/office/officeart/2005/8/layout/orgChart1"/>
    <dgm:cxn modelId="{64111AFC-2796-4561-9B7A-83B2102E452C}" type="presOf" srcId="{0EB1F4CD-C298-4961-A0F6-534C34809AFB}" destId="{E040CF3F-08EB-456F-8D6D-FE6762C981FB}" srcOrd="0" destOrd="0" presId="urn:microsoft.com/office/officeart/2005/8/layout/orgChart1"/>
    <dgm:cxn modelId="{EE8EEFBC-ECB4-4B17-AC96-C2EC5D41C8A7}" type="presOf" srcId="{70928DEC-291D-4CA2-A42D-78024667FB84}" destId="{52E52DC6-E8B0-4C3B-8237-3BA7B04CE22F}" srcOrd="0" destOrd="0" presId="urn:microsoft.com/office/officeart/2005/8/layout/orgChart1"/>
    <dgm:cxn modelId="{26EBE85F-DB09-487B-A150-9C5274E2E72D}" type="presOf" srcId="{93230BEA-0C44-4BFE-8798-DADAF24015D5}" destId="{F03C6604-B52C-40B8-82F2-63E0707361F4}" srcOrd="0" destOrd="0" presId="urn:microsoft.com/office/officeart/2005/8/layout/orgChart1"/>
    <dgm:cxn modelId="{F3F2ED2A-5614-4112-9C63-BB165B498A17}" type="presOf" srcId="{3B97FF89-0946-416F-8756-63F9CAB3A7FD}" destId="{FFE2F6E6-5A7F-494D-A9D9-27137C988240}" srcOrd="0" destOrd="0" presId="urn:microsoft.com/office/officeart/2005/8/layout/orgChart1"/>
    <dgm:cxn modelId="{AF0F685F-3876-4943-A6C0-5C67D6B95C59}" type="presOf" srcId="{FA5E8D6A-D697-49EF-BA4C-D70AD183057C}" destId="{6CFBD919-3957-4300-BC32-D9770BFCD55F}" srcOrd="1"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06513B41-5E14-4300-9C61-1B6993822C9E}" type="presOf" srcId="{FA5E8D6A-D697-49EF-BA4C-D70AD183057C}" destId="{5578171E-187B-4B1D-A352-805E3D9A4EBD}" srcOrd="0" destOrd="0" presId="urn:microsoft.com/office/officeart/2005/8/layout/orgChart1"/>
    <dgm:cxn modelId="{589CCA9A-AD0D-4400-9D0D-9A4AA701BEE0}" srcId="{FA5E8D6A-D697-49EF-BA4C-D70AD183057C}" destId="{3B97FF89-0946-416F-8756-63F9CAB3A7FD}" srcOrd="0" destOrd="0" parTransId="{1C647ED6-B52D-48FA-9101-C443A0E362DF}" sibTransId="{6EDC24D7-6BB2-4654-800C-119DBFEAF8E4}"/>
    <dgm:cxn modelId="{04202161-9477-445A-9F30-8720E46B95CA}" type="presParOf" srcId="{E040CF3F-08EB-456F-8D6D-FE6762C981FB}" destId="{AE586C15-A937-477A-9EA1-6A8B1F5829E9}" srcOrd="0" destOrd="0" presId="urn:microsoft.com/office/officeart/2005/8/layout/orgChart1"/>
    <dgm:cxn modelId="{C907B8FE-3E4C-41CE-B76D-A174453E3D2E}" type="presParOf" srcId="{AE586C15-A937-477A-9EA1-6A8B1F5829E9}" destId="{67AFC012-2B17-4F7F-9C64-35BF63C81387}" srcOrd="0" destOrd="0" presId="urn:microsoft.com/office/officeart/2005/8/layout/orgChart1"/>
    <dgm:cxn modelId="{E53FFE38-699E-4D6D-9BB2-25C9F2D514F7}" type="presParOf" srcId="{67AFC012-2B17-4F7F-9C64-35BF63C81387}" destId="{5578171E-187B-4B1D-A352-805E3D9A4EBD}" srcOrd="0" destOrd="0" presId="urn:microsoft.com/office/officeart/2005/8/layout/orgChart1"/>
    <dgm:cxn modelId="{891373DE-989A-409A-B25B-369A572DB5F2}" type="presParOf" srcId="{67AFC012-2B17-4F7F-9C64-35BF63C81387}" destId="{6CFBD919-3957-4300-BC32-D9770BFCD55F}" srcOrd="1" destOrd="0" presId="urn:microsoft.com/office/officeart/2005/8/layout/orgChart1"/>
    <dgm:cxn modelId="{26C29F5F-4B20-4ADC-BF49-CA272DCED700}" type="presParOf" srcId="{AE586C15-A937-477A-9EA1-6A8B1F5829E9}" destId="{FCD409E6-0124-4887-BFB4-9846333A7881}" srcOrd="1" destOrd="0" presId="urn:microsoft.com/office/officeart/2005/8/layout/orgChart1"/>
    <dgm:cxn modelId="{980ED992-7FC6-472F-B777-75AA702DBA9E}" type="presParOf" srcId="{FCD409E6-0124-4887-BFB4-9846333A7881}" destId="{25667EBE-389B-42EA-8E76-73A6260531DF}" srcOrd="0" destOrd="0" presId="urn:microsoft.com/office/officeart/2005/8/layout/orgChart1"/>
    <dgm:cxn modelId="{40A44D7A-64D4-45A6-AF00-2D0AAB8A3CE3}" type="presParOf" srcId="{FCD409E6-0124-4887-BFB4-9846333A7881}" destId="{3BF6C7DF-3402-4946-9874-22C077461737}" srcOrd="1" destOrd="0" presId="urn:microsoft.com/office/officeart/2005/8/layout/orgChart1"/>
    <dgm:cxn modelId="{4FAC07E8-AEA4-4287-9404-0AE65DFBC966}" type="presParOf" srcId="{3BF6C7DF-3402-4946-9874-22C077461737}" destId="{B897C423-87F9-45AD-99D2-7FA0E810E103}" srcOrd="0" destOrd="0" presId="urn:microsoft.com/office/officeart/2005/8/layout/orgChart1"/>
    <dgm:cxn modelId="{B7AA89D0-1C30-4185-81A1-12D957B17DD1}" type="presParOf" srcId="{B897C423-87F9-45AD-99D2-7FA0E810E103}" destId="{FFE2F6E6-5A7F-494D-A9D9-27137C988240}" srcOrd="0" destOrd="0" presId="urn:microsoft.com/office/officeart/2005/8/layout/orgChart1"/>
    <dgm:cxn modelId="{994B2B1F-4AA0-4A7A-9995-3ED63EA13535}" type="presParOf" srcId="{B897C423-87F9-45AD-99D2-7FA0E810E103}" destId="{C0D75BC3-C19D-4CD2-AB8F-F3291AD2BF81}" srcOrd="1" destOrd="0" presId="urn:microsoft.com/office/officeart/2005/8/layout/orgChart1"/>
    <dgm:cxn modelId="{045A32C4-DCDD-4CDC-8629-62614D644A11}" type="presParOf" srcId="{3BF6C7DF-3402-4946-9874-22C077461737}" destId="{A54A3955-4947-49FF-883D-7562746F1B0A}" srcOrd="1" destOrd="0" presId="urn:microsoft.com/office/officeart/2005/8/layout/orgChart1"/>
    <dgm:cxn modelId="{5C70277A-8053-4384-97A0-5E5C86F1749C}" type="presParOf" srcId="{A54A3955-4947-49FF-883D-7562746F1B0A}" destId="{A14F15B6-50D0-4BAF-A8AB-A7CE932477A2}" srcOrd="0" destOrd="0" presId="urn:microsoft.com/office/officeart/2005/8/layout/orgChart1"/>
    <dgm:cxn modelId="{9A9E8535-DF04-4A3D-9CE5-3CE97018A575}" type="presParOf" srcId="{A54A3955-4947-49FF-883D-7562746F1B0A}" destId="{8BC8C109-FF62-405F-9094-EC1C9EB4467E}" srcOrd="1" destOrd="0" presId="urn:microsoft.com/office/officeart/2005/8/layout/orgChart1"/>
    <dgm:cxn modelId="{6D175931-79B6-43F8-9E2B-DD6717D588AC}" type="presParOf" srcId="{8BC8C109-FF62-405F-9094-EC1C9EB4467E}" destId="{EEF91B25-39CC-4632-8CC9-A4916A58A605}" srcOrd="0" destOrd="0" presId="urn:microsoft.com/office/officeart/2005/8/layout/orgChart1"/>
    <dgm:cxn modelId="{78E36475-EF6A-493B-85DB-C62DFB39EC4E}" type="presParOf" srcId="{EEF91B25-39CC-4632-8CC9-A4916A58A605}" destId="{F03C6604-B52C-40B8-82F2-63E0707361F4}" srcOrd="0" destOrd="0" presId="urn:microsoft.com/office/officeart/2005/8/layout/orgChart1"/>
    <dgm:cxn modelId="{7A1A55BE-42DB-4776-8C17-5714E1587D67}" type="presParOf" srcId="{EEF91B25-39CC-4632-8CC9-A4916A58A605}" destId="{C422880F-6690-485D-B777-941704AD626C}" srcOrd="1" destOrd="0" presId="urn:microsoft.com/office/officeart/2005/8/layout/orgChart1"/>
    <dgm:cxn modelId="{2C66BCF3-C04C-4A13-BE2D-B28AAFDE6E70}" type="presParOf" srcId="{8BC8C109-FF62-405F-9094-EC1C9EB4467E}" destId="{4464984C-407A-4D90-9F1A-B347405F8670}" srcOrd="1" destOrd="0" presId="urn:microsoft.com/office/officeart/2005/8/layout/orgChart1"/>
    <dgm:cxn modelId="{47E9B183-F98F-4D16-A5A4-809BF7F2B98B}" type="presParOf" srcId="{8BC8C109-FF62-405F-9094-EC1C9EB4467E}" destId="{CB588F53-57F2-4109-908B-AFB2E74B556B}" srcOrd="2" destOrd="0" presId="urn:microsoft.com/office/officeart/2005/8/layout/orgChart1"/>
    <dgm:cxn modelId="{5699ED9B-E5DA-441D-8E66-30C20080F845}" type="presParOf" srcId="{A54A3955-4947-49FF-883D-7562746F1B0A}" destId="{0E8E3872-3DD9-496A-92B7-178312A60E01}" srcOrd="2" destOrd="0" presId="urn:microsoft.com/office/officeart/2005/8/layout/orgChart1"/>
    <dgm:cxn modelId="{764C7635-87AA-45D9-B0FF-9080B7AA4055}" type="presParOf" srcId="{A54A3955-4947-49FF-883D-7562746F1B0A}" destId="{54DF298F-1C7C-4D3B-B32F-4AA94C72AF00}" srcOrd="3" destOrd="0" presId="urn:microsoft.com/office/officeart/2005/8/layout/orgChart1"/>
    <dgm:cxn modelId="{ABCAB87B-756B-45F8-BFDC-E1EF0BD7A2F7}" type="presParOf" srcId="{54DF298F-1C7C-4D3B-B32F-4AA94C72AF00}" destId="{8708DA80-2AD5-43E1-952F-164812364053}" srcOrd="0" destOrd="0" presId="urn:microsoft.com/office/officeart/2005/8/layout/orgChart1"/>
    <dgm:cxn modelId="{1E85A6AA-2DD6-4529-90AC-62A8DB2529F1}" type="presParOf" srcId="{8708DA80-2AD5-43E1-952F-164812364053}" destId="{52E52DC6-E8B0-4C3B-8237-3BA7B04CE22F}" srcOrd="0" destOrd="0" presId="urn:microsoft.com/office/officeart/2005/8/layout/orgChart1"/>
    <dgm:cxn modelId="{AD32489A-F072-4C62-A040-D32E39F092B1}" type="presParOf" srcId="{8708DA80-2AD5-43E1-952F-164812364053}" destId="{A0C0279B-910C-4F6F-B2DF-6232F4A898DD}" srcOrd="1" destOrd="0" presId="urn:microsoft.com/office/officeart/2005/8/layout/orgChart1"/>
    <dgm:cxn modelId="{860DC11D-D681-4EB9-8AC4-2ACBB1C97079}" type="presParOf" srcId="{54DF298F-1C7C-4D3B-B32F-4AA94C72AF00}" destId="{90253382-E9E0-40DB-8CFA-DAA7EC9C0CD3}" srcOrd="1" destOrd="0" presId="urn:microsoft.com/office/officeart/2005/8/layout/orgChart1"/>
    <dgm:cxn modelId="{6FE31BDE-5E33-43D0-B6C7-B0D8CDF278A2}" type="presParOf" srcId="{54DF298F-1C7C-4D3B-B32F-4AA94C72AF00}" destId="{9A9F410F-4626-46BE-A30E-36E3DC804B63}" srcOrd="2" destOrd="0" presId="urn:microsoft.com/office/officeart/2005/8/layout/orgChart1"/>
    <dgm:cxn modelId="{91BFA70B-08EB-4608-91F0-8C36A0030B73}" type="presParOf" srcId="{3BF6C7DF-3402-4946-9874-22C077461737}" destId="{D76C282B-0FFB-4E63-A57C-B8804A795E8B}" srcOrd="2" destOrd="0" presId="urn:microsoft.com/office/officeart/2005/8/layout/orgChart1"/>
    <dgm:cxn modelId="{4F5272D2-D11A-4B00-A1A1-B4FF6E8CB9B2}"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400" dirty="0" smtClean="0">
              <a:latin typeface="Courier New" pitchFamily="49" charset="0"/>
              <a:cs typeface="Courier New" pitchFamily="49" charset="0"/>
            </a:rPr>
            <a:t>happy(</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Rule:</a:t>
          </a:r>
          <a:endParaRPr lang="en-US" sz="1700" dirty="0" smtClean="0">
            <a:latin typeface="+mj-lt"/>
            <a:cs typeface="Courier New" pitchFamily="49" charset="0"/>
          </a:endParaRPr>
        </a:p>
        <a:p>
          <a:r>
            <a:rPr lang="en-US" sz="2400" dirty="0" smtClean="0">
              <a:latin typeface="Courier New" pitchFamily="49" charset="0"/>
              <a:cs typeface="Courier New" pitchFamily="49" charset="0"/>
            </a:rPr>
            <a:t>happy(Person) :- swam(Person).</a:t>
          </a:r>
        </a:p>
        <a:p>
          <a:endParaRPr lang="en-US" sz="2400" dirty="0" smtClean="0">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93230BEA-0C44-4BFE-8798-DADAF24015D5}">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dodds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256A39C7-BD2C-4160-9B67-A6E1FB2C8876}" type="parTrans" cxnId="{6562EEB1-B88C-4163-BA01-318DA9BB1413}">
      <dgm:prSet/>
      <dgm:spPr/>
      <dgm:t>
        <a:bodyPr/>
        <a:lstStyle/>
        <a:p>
          <a:endParaRPr lang="en-US"/>
        </a:p>
      </dgm:t>
    </dgm:pt>
    <dgm:pt modelId="{7A7E2195-3BAF-40E9-933E-12BBDA4FED8E}" type="sibTrans" cxnId="{6562EEB1-B88C-4163-BA01-318DA9BB1413}">
      <dgm:prSet/>
      <dgm:spPr/>
      <dgm:t>
        <a:bodyPr/>
        <a:lstStyle/>
        <a:p>
          <a:endParaRPr lang="en-US"/>
        </a:p>
      </dgm:t>
    </dgm:pt>
    <dgm:pt modelId="{70928DEC-291D-4CA2-A42D-78024667FB84}">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endParaRPr lang="en-US" sz="2400" b="1" u="sng" dirty="0" smtClean="0">
            <a:solidFill>
              <a:srgbClr val="7030A0"/>
            </a:solidFill>
            <a:latin typeface="Courier New" pitchFamily="49" charset="0"/>
            <a:cs typeface="Courier New" pitchFamily="49" charset="0"/>
          </a:endParaRPr>
        </a:p>
      </dgm:t>
    </dgm:pt>
    <dgm:pt modelId="{DEFC0A57-24F1-4CD1-90A9-E07A8C953CD3}" type="parTrans" cxnId="{DC02E050-2B82-4D62-9013-864F0F9D48DD}">
      <dgm:prSet/>
      <dgm:spPr/>
      <dgm:t>
        <a:bodyPr/>
        <a:lstStyle/>
        <a:p>
          <a:endParaRPr lang="en-US"/>
        </a:p>
      </dgm:t>
    </dgm:pt>
    <dgm:pt modelId="{34E30DB4-8483-480E-B66D-07DBE61ADDBF}" type="sibTrans" cxnId="{DC02E050-2B82-4D62-9013-864F0F9D48DD}">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45636"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25667EBE-389B-42EA-8E76-73A6260531DF}" type="pres">
      <dgm:prSet presAssocID="{1C647ED6-B52D-48FA-9101-C443A0E362DF}" presName="Name35" presStyleLbl="parChTrans1D2" presStyleIdx="0" presStyleCnt="1"/>
      <dgm:spPr/>
      <dgm:t>
        <a:bodyPr/>
        <a:lstStyle/>
        <a:p>
          <a:endParaRPr lang="en-US"/>
        </a:p>
      </dgm:t>
    </dgm:pt>
    <dgm:pt modelId="{3BF6C7DF-3402-4946-9874-22C077461737}" type="pres">
      <dgm:prSet presAssocID="{3B97FF89-0946-416F-8756-63F9CAB3A7FD}" presName="hierRoot2" presStyleCnt="0">
        <dgm:presLayoutVars>
          <dgm:hierBranch/>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0" presStyleCnt="1" custScaleX="118983" custScaleY="128665" custLinFactNeighborY="-16728">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0" presStyleCnt="1"/>
      <dgm:spPr/>
      <dgm:t>
        <a:bodyPr/>
        <a:lstStyle/>
        <a:p>
          <a:endParaRPr lang="en-US"/>
        </a:p>
      </dgm:t>
    </dgm:pt>
    <dgm:pt modelId="{A54A3955-4947-49FF-883D-7562746F1B0A}" type="pres">
      <dgm:prSet presAssocID="{3B97FF89-0946-416F-8756-63F9CAB3A7FD}" presName="hierChild4" presStyleCnt="0"/>
      <dgm:spPr/>
    </dgm:pt>
    <dgm:pt modelId="{A14F15B6-50D0-4BAF-A8AB-A7CE932477A2}" type="pres">
      <dgm:prSet presAssocID="{256A39C7-BD2C-4160-9B67-A6E1FB2C8876}" presName="Name35" presStyleLbl="parChTrans1D3" presStyleIdx="0" presStyleCnt="2"/>
      <dgm:spPr/>
      <dgm:t>
        <a:bodyPr/>
        <a:lstStyle/>
        <a:p>
          <a:endParaRPr lang="en-US"/>
        </a:p>
      </dgm:t>
    </dgm:pt>
    <dgm:pt modelId="{8BC8C109-FF62-405F-9094-EC1C9EB4467E}" type="pres">
      <dgm:prSet presAssocID="{93230BEA-0C44-4BFE-8798-DADAF24015D5}" presName="hierRoot2" presStyleCnt="0">
        <dgm:presLayoutVars>
          <dgm:hierBranch/>
        </dgm:presLayoutVars>
      </dgm:prSet>
      <dgm:spPr/>
    </dgm:pt>
    <dgm:pt modelId="{EEF91B25-39CC-4632-8CC9-A4916A58A605}" type="pres">
      <dgm:prSet presAssocID="{93230BEA-0C44-4BFE-8798-DADAF24015D5}" presName="rootComposite" presStyleCnt="0"/>
      <dgm:spPr/>
    </dgm:pt>
    <dgm:pt modelId="{F03C6604-B52C-40B8-82F2-63E0707361F4}" type="pres">
      <dgm:prSet presAssocID="{93230BEA-0C44-4BFE-8798-DADAF24015D5}" presName="rootText" presStyleLbl="node3" presStyleIdx="0" presStyleCnt="2">
        <dgm:presLayoutVars>
          <dgm:chPref val="3"/>
        </dgm:presLayoutVars>
      </dgm:prSet>
      <dgm:spPr/>
      <dgm:t>
        <a:bodyPr/>
        <a:lstStyle/>
        <a:p>
          <a:endParaRPr lang="en-US"/>
        </a:p>
      </dgm:t>
    </dgm:pt>
    <dgm:pt modelId="{C422880F-6690-485D-B777-941704AD626C}" type="pres">
      <dgm:prSet presAssocID="{93230BEA-0C44-4BFE-8798-DADAF24015D5}" presName="rootConnector" presStyleLbl="node3" presStyleIdx="0" presStyleCnt="2"/>
      <dgm:spPr/>
      <dgm:t>
        <a:bodyPr/>
        <a:lstStyle/>
        <a:p>
          <a:endParaRPr lang="en-US"/>
        </a:p>
      </dgm:t>
    </dgm:pt>
    <dgm:pt modelId="{4464984C-407A-4D90-9F1A-B347405F8670}" type="pres">
      <dgm:prSet presAssocID="{93230BEA-0C44-4BFE-8798-DADAF24015D5}" presName="hierChild4" presStyleCnt="0"/>
      <dgm:spPr/>
    </dgm:pt>
    <dgm:pt modelId="{CB588F53-57F2-4109-908B-AFB2E74B556B}" type="pres">
      <dgm:prSet presAssocID="{93230BEA-0C44-4BFE-8798-DADAF24015D5}" presName="hierChild5" presStyleCnt="0"/>
      <dgm:spPr/>
    </dgm:pt>
    <dgm:pt modelId="{0E8E3872-3DD9-496A-92B7-178312A60E01}" type="pres">
      <dgm:prSet presAssocID="{DEFC0A57-24F1-4CD1-90A9-E07A8C953CD3}" presName="Name35" presStyleLbl="parChTrans1D3" presStyleIdx="1" presStyleCnt="2"/>
      <dgm:spPr/>
      <dgm:t>
        <a:bodyPr/>
        <a:lstStyle/>
        <a:p>
          <a:endParaRPr lang="en-US"/>
        </a:p>
      </dgm:t>
    </dgm:pt>
    <dgm:pt modelId="{54DF298F-1C7C-4D3B-B32F-4AA94C72AF00}" type="pres">
      <dgm:prSet presAssocID="{70928DEC-291D-4CA2-A42D-78024667FB84}" presName="hierRoot2" presStyleCnt="0">
        <dgm:presLayoutVars>
          <dgm:hierBranch/>
        </dgm:presLayoutVars>
      </dgm:prSet>
      <dgm:spPr/>
    </dgm:pt>
    <dgm:pt modelId="{8708DA80-2AD5-43E1-952F-164812364053}" type="pres">
      <dgm:prSet presAssocID="{70928DEC-291D-4CA2-A42D-78024667FB84}" presName="rootComposite" presStyleCnt="0"/>
      <dgm:spPr/>
    </dgm:pt>
    <dgm:pt modelId="{52E52DC6-E8B0-4C3B-8237-3BA7B04CE22F}" type="pres">
      <dgm:prSet presAssocID="{70928DEC-291D-4CA2-A42D-78024667FB84}" presName="rootText" presStyleLbl="node3" presStyleIdx="1" presStyleCnt="2">
        <dgm:presLayoutVars>
          <dgm:chPref val="3"/>
        </dgm:presLayoutVars>
      </dgm:prSet>
      <dgm:spPr/>
      <dgm:t>
        <a:bodyPr/>
        <a:lstStyle/>
        <a:p>
          <a:endParaRPr lang="en-US"/>
        </a:p>
      </dgm:t>
    </dgm:pt>
    <dgm:pt modelId="{A0C0279B-910C-4F6F-B2DF-6232F4A898DD}" type="pres">
      <dgm:prSet presAssocID="{70928DEC-291D-4CA2-A42D-78024667FB84}" presName="rootConnector" presStyleLbl="node3" presStyleIdx="1" presStyleCnt="2"/>
      <dgm:spPr/>
      <dgm:t>
        <a:bodyPr/>
        <a:lstStyle/>
        <a:p>
          <a:endParaRPr lang="en-US"/>
        </a:p>
      </dgm:t>
    </dgm:pt>
    <dgm:pt modelId="{90253382-E9E0-40DB-8CFA-DAA7EC9C0CD3}" type="pres">
      <dgm:prSet presAssocID="{70928DEC-291D-4CA2-A42D-78024667FB84}" presName="hierChild4" presStyleCnt="0"/>
      <dgm:spPr/>
    </dgm:pt>
    <dgm:pt modelId="{9A9F410F-4626-46BE-A30E-36E3DC804B63}" type="pres">
      <dgm:prSet presAssocID="{70928DEC-291D-4CA2-A42D-78024667FB84}" presName="hierChild5"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2B3CD17E-5E46-443F-8601-AB52944374BB}" type="presOf" srcId="{93230BEA-0C44-4BFE-8798-DADAF24015D5}" destId="{F03C6604-B52C-40B8-82F2-63E0707361F4}" srcOrd="0" destOrd="0" presId="urn:microsoft.com/office/officeart/2005/8/layout/orgChart1"/>
    <dgm:cxn modelId="{48A20F1F-CED8-4FD5-BA92-734A9BDF75E6}" type="presOf" srcId="{3B97FF89-0946-416F-8756-63F9CAB3A7FD}" destId="{C0D75BC3-C19D-4CD2-AB8F-F3291AD2BF81}" srcOrd="1" destOrd="0" presId="urn:microsoft.com/office/officeart/2005/8/layout/orgChart1"/>
    <dgm:cxn modelId="{6562EEB1-B88C-4163-BA01-318DA9BB1413}" srcId="{3B97FF89-0946-416F-8756-63F9CAB3A7FD}" destId="{93230BEA-0C44-4BFE-8798-DADAF24015D5}" srcOrd="0" destOrd="0" parTransId="{256A39C7-BD2C-4160-9B67-A6E1FB2C8876}" sibTransId="{7A7E2195-3BAF-40E9-933E-12BBDA4FED8E}"/>
    <dgm:cxn modelId="{8CD4016A-BA7F-4F5E-A982-8620746558D3}" type="presOf" srcId="{FA5E8D6A-D697-49EF-BA4C-D70AD183057C}" destId="{5578171E-187B-4B1D-A352-805E3D9A4EBD}" srcOrd="0" destOrd="0" presId="urn:microsoft.com/office/officeart/2005/8/layout/orgChart1"/>
    <dgm:cxn modelId="{AB9F6F7F-DA48-46A8-ACC6-893E4D78EAD5}" type="presOf" srcId="{1C647ED6-B52D-48FA-9101-C443A0E362DF}" destId="{25667EBE-389B-42EA-8E76-73A6260531DF}" srcOrd="0" destOrd="0" presId="urn:microsoft.com/office/officeart/2005/8/layout/orgChart1"/>
    <dgm:cxn modelId="{630A83CB-1AF6-4D80-9DB8-D1939A15B8CB}" type="presOf" srcId="{0EB1F4CD-C298-4961-A0F6-534C34809AFB}" destId="{E040CF3F-08EB-456F-8D6D-FE6762C981FB}" srcOrd="0" destOrd="0" presId="urn:microsoft.com/office/officeart/2005/8/layout/orgChart1"/>
    <dgm:cxn modelId="{E298993A-D583-40C5-A58B-ECD0E02C3075}" type="presOf" srcId="{DEFC0A57-24F1-4CD1-90A9-E07A8C953CD3}" destId="{0E8E3872-3DD9-496A-92B7-178312A60E01}" srcOrd="0" destOrd="0" presId="urn:microsoft.com/office/officeart/2005/8/layout/orgChart1"/>
    <dgm:cxn modelId="{DC02E050-2B82-4D62-9013-864F0F9D48DD}" srcId="{3B97FF89-0946-416F-8756-63F9CAB3A7FD}" destId="{70928DEC-291D-4CA2-A42D-78024667FB84}" srcOrd="1" destOrd="0" parTransId="{DEFC0A57-24F1-4CD1-90A9-E07A8C953CD3}" sibTransId="{34E30DB4-8483-480E-B66D-07DBE61ADDBF}"/>
    <dgm:cxn modelId="{47A53AB8-5926-4750-B22B-0D112568D274}" type="presOf" srcId="{256A39C7-BD2C-4160-9B67-A6E1FB2C8876}" destId="{A14F15B6-50D0-4BAF-A8AB-A7CE932477A2}" srcOrd="0" destOrd="0" presId="urn:microsoft.com/office/officeart/2005/8/layout/orgChart1"/>
    <dgm:cxn modelId="{DA7C1EED-E477-453C-9C4E-492442BFD675}" type="presOf" srcId="{FA5E8D6A-D697-49EF-BA4C-D70AD183057C}" destId="{6CFBD919-3957-4300-BC32-D9770BFCD55F}" srcOrd="1" destOrd="0" presId="urn:microsoft.com/office/officeart/2005/8/layout/orgChart1"/>
    <dgm:cxn modelId="{26E7120B-7E45-4B9D-AB5F-DA3CB511C7D6}" type="presOf" srcId="{70928DEC-291D-4CA2-A42D-78024667FB84}" destId="{52E52DC6-E8B0-4C3B-8237-3BA7B04CE22F}" srcOrd="0" destOrd="0" presId="urn:microsoft.com/office/officeart/2005/8/layout/orgChart1"/>
    <dgm:cxn modelId="{CBBCFBDB-2C2E-4720-9AE6-1F37A9812FFC}" type="presOf" srcId="{93230BEA-0C44-4BFE-8798-DADAF24015D5}" destId="{C422880F-6690-485D-B777-941704AD626C}" srcOrd="1" destOrd="0" presId="urn:microsoft.com/office/officeart/2005/8/layout/orgChart1"/>
    <dgm:cxn modelId="{15997682-7008-45B2-9A42-AF8CC20C936D}" type="presOf" srcId="{70928DEC-291D-4CA2-A42D-78024667FB84}" destId="{A0C0279B-910C-4F6F-B2DF-6232F4A898DD}" srcOrd="1"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808350F3-2FA1-446D-97AC-D363455933BD}" type="presOf" srcId="{3B97FF89-0946-416F-8756-63F9CAB3A7FD}" destId="{FFE2F6E6-5A7F-494D-A9D9-27137C988240}" srcOrd="0" destOrd="0" presId="urn:microsoft.com/office/officeart/2005/8/layout/orgChart1"/>
    <dgm:cxn modelId="{589CCA9A-AD0D-4400-9D0D-9A4AA701BEE0}" srcId="{FA5E8D6A-D697-49EF-BA4C-D70AD183057C}" destId="{3B97FF89-0946-416F-8756-63F9CAB3A7FD}" srcOrd="0" destOrd="0" parTransId="{1C647ED6-B52D-48FA-9101-C443A0E362DF}" sibTransId="{6EDC24D7-6BB2-4654-800C-119DBFEAF8E4}"/>
    <dgm:cxn modelId="{2435F7F4-AF56-4C37-BAE4-C3F1F80EB7B9}" type="presParOf" srcId="{E040CF3F-08EB-456F-8D6D-FE6762C981FB}" destId="{AE586C15-A937-477A-9EA1-6A8B1F5829E9}" srcOrd="0" destOrd="0" presId="urn:microsoft.com/office/officeart/2005/8/layout/orgChart1"/>
    <dgm:cxn modelId="{0EBE9A02-D3D2-4B45-BE92-FEAB92989D9F}" type="presParOf" srcId="{AE586C15-A937-477A-9EA1-6A8B1F5829E9}" destId="{67AFC012-2B17-4F7F-9C64-35BF63C81387}" srcOrd="0" destOrd="0" presId="urn:microsoft.com/office/officeart/2005/8/layout/orgChart1"/>
    <dgm:cxn modelId="{6695BED8-3A43-4B05-83C6-31D704423088}" type="presParOf" srcId="{67AFC012-2B17-4F7F-9C64-35BF63C81387}" destId="{5578171E-187B-4B1D-A352-805E3D9A4EBD}" srcOrd="0" destOrd="0" presId="urn:microsoft.com/office/officeart/2005/8/layout/orgChart1"/>
    <dgm:cxn modelId="{46010306-2D91-44EB-9656-D4BB35571C24}" type="presParOf" srcId="{67AFC012-2B17-4F7F-9C64-35BF63C81387}" destId="{6CFBD919-3957-4300-BC32-D9770BFCD55F}" srcOrd="1" destOrd="0" presId="urn:microsoft.com/office/officeart/2005/8/layout/orgChart1"/>
    <dgm:cxn modelId="{E3F8F13C-E8E3-4942-A151-6F1F9C52DD98}" type="presParOf" srcId="{AE586C15-A937-477A-9EA1-6A8B1F5829E9}" destId="{FCD409E6-0124-4887-BFB4-9846333A7881}" srcOrd="1" destOrd="0" presId="urn:microsoft.com/office/officeart/2005/8/layout/orgChart1"/>
    <dgm:cxn modelId="{C14C40B2-EE78-4717-8945-2E7ADF5FB9A0}" type="presParOf" srcId="{FCD409E6-0124-4887-BFB4-9846333A7881}" destId="{25667EBE-389B-42EA-8E76-73A6260531DF}" srcOrd="0" destOrd="0" presId="urn:microsoft.com/office/officeart/2005/8/layout/orgChart1"/>
    <dgm:cxn modelId="{5F0816A8-3553-4A1D-A9C5-E75EAB1C19EF}" type="presParOf" srcId="{FCD409E6-0124-4887-BFB4-9846333A7881}" destId="{3BF6C7DF-3402-4946-9874-22C077461737}" srcOrd="1" destOrd="0" presId="urn:microsoft.com/office/officeart/2005/8/layout/orgChart1"/>
    <dgm:cxn modelId="{B4B8F0EA-728E-4F93-BF9A-228A2C8AC9F7}" type="presParOf" srcId="{3BF6C7DF-3402-4946-9874-22C077461737}" destId="{B897C423-87F9-45AD-99D2-7FA0E810E103}" srcOrd="0" destOrd="0" presId="urn:microsoft.com/office/officeart/2005/8/layout/orgChart1"/>
    <dgm:cxn modelId="{9A9300AF-3A32-4296-9A4D-724CBA953274}" type="presParOf" srcId="{B897C423-87F9-45AD-99D2-7FA0E810E103}" destId="{FFE2F6E6-5A7F-494D-A9D9-27137C988240}" srcOrd="0" destOrd="0" presId="urn:microsoft.com/office/officeart/2005/8/layout/orgChart1"/>
    <dgm:cxn modelId="{4BF76F94-F43D-4A1A-B6FC-846D6258BBBC}" type="presParOf" srcId="{B897C423-87F9-45AD-99D2-7FA0E810E103}" destId="{C0D75BC3-C19D-4CD2-AB8F-F3291AD2BF81}" srcOrd="1" destOrd="0" presId="urn:microsoft.com/office/officeart/2005/8/layout/orgChart1"/>
    <dgm:cxn modelId="{4C7AF136-9758-47BE-B388-2C48129B9E54}" type="presParOf" srcId="{3BF6C7DF-3402-4946-9874-22C077461737}" destId="{A54A3955-4947-49FF-883D-7562746F1B0A}" srcOrd="1" destOrd="0" presId="urn:microsoft.com/office/officeart/2005/8/layout/orgChart1"/>
    <dgm:cxn modelId="{818DB07C-D8D8-4979-A840-67078FF8B794}" type="presParOf" srcId="{A54A3955-4947-49FF-883D-7562746F1B0A}" destId="{A14F15B6-50D0-4BAF-A8AB-A7CE932477A2}" srcOrd="0" destOrd="0" presId="urn:microsoft.com/office/officeart/2005/8/layout/orgChart1"/>
    <dgm:cxn modelId="{8E628D57-4186-4F5B-87B1-3F9CBBBB18C6}" type="presParOf" srcId="{A54A3955-4947-49FF-883D-7562746F1B0A}" destId="{8BC8C109-FF62-405F-9094-EC1C9EB4467E}" srcOrd="1" destOrd="0" presId="urn:microsoft.com/office/officeart/2005/8/layout/orgChart1"/>
    <dgm:cxn modelId="{24F0C335-67EE-426D-A88C-58D72CFC77AD}" type="presParOf" srcId="{8BC8C109-FF62-405F-9094-EC1C9EB4467E}" destId="{EEF91B25-39CC-4632-8CC9-A4916A58A605}" srcOrd="0" destOrd="0" presId="urn:microsoft.com/office/officeart/2005/8/layout/orgChart1"/>
    <dgm:cxn modelId="{25F03901-7DDF-439D-8D9A-05C25D23B1CF}" type="presParOf" srcId="{EEF91B25-39CC-4632-8CC9-A4916A58A605}" destId="{F03C6604-B52C-40B8-82F2-63E0707361F4}" srcOrd="0" destOrd="0" presId="urn:microsoft.com/office/officeart/2005/8/layout/orgChart1"/>
    <dgm:cxn modelId="{F2447222-F4D4-4BF5-B282-5A8100E533BB}" type="presParOf" srcId="{EEF91B25-39CC-4632-8CC9-A4916A58A605}" destId="{C422880F-6690-485D-B777-941704AD626C}" srcOrd="1" destOrd="0" presId="urn:microsoft.com/office/officeart/2005/8/layout/orgChart1"/>
    <dgm:cxn modelId="{3986F1D5-0A56-49B9-BDC4-CDF027F155E9}" type="presParOf" srcId="{8BC8C109-FF62-405F-9094-EC1C9EB4467E}" destId="{4464984C-407A-4D90-9F1A-B347405F8670}" srcOrd="1" destOrd="0" presId="urn:microsoft.com/office/officeart/2005/8/layout/orgChart1"/>
    <dgm:cxn modelId="{FB7022AC-7C76-4AE0-A6F1-F473E997695F}" type="presParOf" srcId="{8BC8C109-FF62-405F-9094-EC1C9EB4467E}" destId="{CB588F53-57F2-4109-908B-AFB2E74B556B}" srcOrd="2" destOrd="0" presId="urn:microsoft.com/office/officeart/2005/8/layout/orgChart1"/>
    <dgm:cxn modelId="{CD5B9EB9-F081-45C4-81F0-4B6FE11C9F7E}" type="presParOf" srcId="{A54A3955-4947-49FF-883D-7562746F1B0A}" destId="{0E8E3872-3DD9-496A-92B7-178312A60E01}" srcOrd="2" destOrd="0" presId="urn:microsoft.com/office/officeart/2005/8/layout/orgChart1"/>
    <dgm:cxn modelId="{C9E97187-13E6-485A-A602-E9701DE5F519}" type="presParOf" srcId="{A54A3955-4947-49FF-883D-7562746F1B0A}" destId="{54DF298F-1C7C-4D3B-B32F-4AA94C72AF00}" srcOrd="3" destOrd="0" presId="urn:microsoft.com/office/officeart/2005/8/layout/orgChart1"/>
    <dgm:cxn modelId="{E5A3EC26-59C1-48DB-B7F3-657E32101824}" type="presParOf" srcId="{54DF298F-1C7C-4D3B-B32F-4AA94C72AF00}" destId="{8708DA80-2AD5-43E1-952F-164812364053}" srcOrd="0" destOrd="0" presId="urn:microsoft.com/office/officeart/2005/8/layout/orgChart1"/>
    <dgm:cxn modelId="{EBCF8F79-924D-474E-A3CF-84894C0DF0D4}" type="presParOf" srcId="{8708DA80-2AD5-43E1-952F-164812364053}" destId="{52E52DC6-E8B0-4C3B-8237-3BA7B04CE22F}" srcOrd="0" destOrd="0" presId="urn:microsoft.com/office/officeart/2005/8/layout/orgChart1"/>
    <dgm:cxn modelId="{012F6F7D-0E38-4BD4-8BDA-93C920E04EC9}" type="presParOf" srcId="{8708DA80-2AD5-43E1-952F-164812364053}" destId="{A0C0279B-910C-4F6F-B2DF-6232F4A898DD}" srcOrd="1" destOrd="0" presId="urn:microsoft.com/office/officeart/2005/8/layout/orgChart1"/>
    <dgm:cxn modelId="{8C052B1D-154D-4384-B3F6-0855BB628DE8}" type="presParOf" srcId="{54DF298F-1C7C-4D3B-B32F-4AA94C72AF00}" destId="{90253382-E9E0-40DB-8CFA-DAA7EC9C0CD3}" srcOrd="1" destOrd="0" presId="urn:microsoft.com/office/officeart/2005/8/layout/orgChart1"/>
    <dgm:cxn modelId="{C63CE616-C94A-46C9-8FDF-6D0FE9712F1A}" type="presParOf" srcId="{54DF298F-1C7C-4D3B-B32F-4AA94C72AF00}" destId="{9A9F410F-4626-46BE-A30E-36E3DC804B63}" srcOrd="2" destOrd="0" presId="urn:microsoft.com/office/officeart/2005/8/layout/orgChart1"/>
    <dgm:cxn modelId="{E100BE56-2252-4F42-8786-70DF22E289BF}" type="presParOf" srcId="{3BF6C7DF-3402-4946-9874-22C077461737}" destId="{D76C282B-0FFB-4E63-A57C-B8804A795E8B}" srcOrd="2" destOrd="0" presId="urn:microsoft.com/office/officeart/2005/8/layout/orgChart1"/>
    <dgm:cxn modelId="{F5CBFF24-95DA-4503-A9F1-E9785F1BA7C8}"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B1F4CD-C298-4961-A0F6-534C34809AFB}"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FA5E8D6A-D697-49EF-BA4C-D70AD183057C}">
      <dgm:prSet phldrT="[Text]" custT="1"/>
      <dgm:spPr/>
      <dgm:t>
        <a:bodyPr vert="horz"/>
        <a:lstStyle/>
        <a:p>
          <a:r>
            <a:rPr lang="en-US" sz="2000" b="1" dirty="0" smtClean="0">
              <a:latin typeface="+mj-lt"/>
              <a:cs typeface="Courier New" pitchFamily="49" charset="0"/>
            </a:rPr>
            <a:t>Query:</a:t>
          </a:r>
        </a:p>
        <a:p>
          <a:r>
            <a:rPr lang="en-US" sz="2400" dirty="0" smtClean="0">
              <a:latin typeface="Courier New" pitchFamily="49" charset="0"/>
              <a:cs typeface="Courier New" pitchFamily="49" charset="0"/>
            </a:rPr>
            <a:t>happy(Who).</a:t>
          </a:r>
          <a:endParaRPr lang="en-US" sz="2400" dirty="0">
            <a:latin typeface="Courier New" pitchFamily="49" charset="0"/>
            <a:cs typeface="Courier New" pitchFamily="49" charset="0"/>
          </a:endParaRPr>
        </a:p>
      </dgm:t>
    </dgm:pt>
    <dgm:pt modelId="{4BA8DE2C-C076-4BB2-9240-45788F7D41BF}" type="parTrans" cxnId="{186DEBF2-0B47-4AFA-A45B-B63C2680ABEA}">
      <dgm:prSet/>
      <dgm:spPr/>
      <dgm:t>
        <a:bodyPr/>
        <a:lstStyle/>
        <a:p>
          <a:endParaRPr lang="en-US"/>
        </a:p>
      </dgm:t>
    </dgm:pt>
    <dgm:pt modelId="{3F50668B-44A1-43A0-94A3-B6279917B5F2}" type="sibTrans" cxnId="{186DEBF2-0B47-4AFA-A45B-B63C2680ABEA}">
      <dgm:prSet/>
      <dgm:spPr/>
      <dgm:t>
        <a:bodyPr/>
        <a:lstStyle/>
        <a:p>
          <a:endParaRPr lang="en-US"/>
        </a:p>
      </dgm:t>
    </dgm:pt>
    <dgm:pt modelId="{3B97FF89-0946-416F-8756-63F9CAB3A7FD}">
      <dgm:prSet custT="1"/>
      <dgm:spPr/>
      <dgm:t>
        <a:bodyPr vert="horz"/>
        <a:lstStyle/>
        <a:p>
          <a:r>
            <a:rPr lang="en-US" sz="1700" b="1" dirty="0" smtClean="0">
              <a:latin typeface="+mj-lt"/>
              <a:cs typeface="Courier New" pitchFamily="49" charset="0"/>
            </a:rPr>
            <a:t>Rule:</a:t>
          </a:r>
          <a:endParaRPr lang="en-US" sz="1700" dirty="0" smtClean="0">
            <a:latin typeface="+mj-lt"/>
            <a:cs typeface="Courier New" pitchFamily="49" charset="0"/>
          </a:endParaRPr>
        </a:p>
        <a:p>
          <a:r>
            <a:rPr lang="en-US" sz="2400" dirty="0" smtClean="0">
              <a:latin typeface="Courier New" pitchFamily="49" charset="0"/>
              <a:cs typeface="Courier New" pitchFamily="49" charset="0"/>
            </a:rPr>
            <a:t>happy(Person) :- swam(Person).</a:t>
          </a:r>
        </a:p>
        <a:p>
          <a:endParaRPr lang="en-US" sz="2400" dirty="0" smtClean="0">
            <a:latin typeface="Courier New" pitchFamily="49" charset="0"/>
            <a:cs typeface="Courier New" pitchFamily="49" charset="0"/>
          </a:endParaRPr>
        </a:p>
      </dgm:t>
    </dgm:pt>
    <dgm:pt modelId="{1C647ED6-B52D-48FA-9101-C443A0E362DF}" type="parTrans" cxnId="{589CCA9A-AD0D-4400-9D0D-9A4AA701BEE0}">
      <dgm:prSet/>
      <dgm:spPr/>
      <dgm:t>
        <a:bodyPr/>
        <a:lstStyle/>
        <a:p>
          <a:endParaRPr lang="en-US"/>
        </a:p>
      </dgm:t>
    </dgm:pt>
    <dgm:pt modelId="{6EDC24D7-6BB2-4654-800C-119DBFEAF8E4}" type="sibTrans" cxnId="{589CCA9A-AD0D-4400-9D0D-9A4AA701BEE0}">
      <dgm:prSet/>
      <dgm:spPr/>
      <dgm:t>
        <a:bodyPr/>
        <a:lstStyle/>
        <a:p>
          <a:endParaRPr lang="en-US"/>
        </a:p>
      </dgm:t>
    </dgm:pt>
    <dgm:pt modelId="{93230BEA-0C44-4BFE-8798-DADAF24015D5}">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dodds</a:t>
          </a:r>
          <a:r>
            <a:rPr lang="en-US" sz="2400" dirty="0" smtClean="0">
              <a:latin typeface="Courier New" pitchFamily="49" charset="0"/>
              <a:cs typeface="Courier New" pitchFamily="49" charset="0"/>
            </a:rPr>
            <a:t>).</a:t>
          </a:r>
        </a:p>
        <a:p>
          <a:endParaRPr lang="en-US" sz="2400" dirty="0" smtClean="0">
            <a:latin typeface="Courier New" pitchFamily="49" charset="0"/>
            <a:cs typeface="Courier New" pitchFamily="49" charset="0"/>
          </a:endParaRPr>
        </a:p>
      </dgm:t>
    </dgm:pt>
    <dgm:pt modelId="{256A39C7-BD2C-4160-9B67-A6E1FB2C8876}" type="parTrans" cxnId="{6562EEB1-B88C-4163-BA01-318DA9BB1413}">
      <dgm:prSet/>
      <dgm:spPr/>
      <dgm:t>
        <a:bodyPr/>
        <a:lstStyle/>
        <a:p>
          <a:endParaRPr lang="en-US"/>
        </a:p>
      </dgm:t>
    </dgm:pt>
    <dgm:pt modelId="{7A7E2195-3BAF-40E9-933E-12BBDA4FED8E}" type="sibTrans" cxnId="{6562EEB1-B88C-4163-BA01-318DA9BB1413}">
      <dgm:prSet/>
      <dgm:spPr/>
      <dgm:t>
        <a:bodyPr/>
        <a:lstStyle/>
        <a:p>
          <a:endParaRPr lang="en-US"/>
        </a:p>
      </dgm:t>
    </dgm:pt>
    <dgm:pt modelId="{70928DEC-291D-4CA2-A42D-78024667FB84}">
      <dgm:prSet custT="1"/>
      <dgm:spPr/>
      <dgm:t>
        <a:bodyPr vert="horz"/>
        <a:lstStyle/>
        <a:p>
          <a:r>
            <a:rPr lang="en-US" sz="2000" b="1" dirty="0" smtClean="0">
              <a:latin typeface="+mj-lt"/>
              <a:cs typeface="Courier New" pitchFamily="49" charset="0"/>
            </a:rPr>
            <a:t>Fact:</a:t>
          </a:r>
          <a:endParaRPr lang="en-US" sz="2000" dirty="0" smtClean="0">
            <a:latin typeface="+mj-lt"/>
            <a:cs typeface="Courier New" pitchFamily="49" charset="0"/>
          </a:endParaRPr>
        </a:p>
        <a:p>
          <a:r>
            <a:rPr lang="en-US" sz="2400" dirty="0" smtClean="0">
              <a:latin typeface="Courier New" pitchFamily="49" charset="0"/>
              <a:cs typeface="Courier New" pitchFamily="49" charset="0"/>
            </a:rPr>
            <a:t>swam(</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a:t>
          </a:r>
        </a:p>
        <a:p>
          <a:endParaRPr lang="en-US" sz="2400" dirty="0" smtClean="0">
            <a:latin typeface="Courier New" pitchFamily="49" charset="0"/>
            <a:cs typeface="Courier New" pitchFamily="49" charset="0"/>
          </a:endParaRPr>
        </a:p>
      </dgm:t>
    </dgm:pt>
    <dgm:pt modelId="{DEFC0A57-24F1-4CD1-90A9-E07A8C953CD3}" type="parTrans" cxnId="{DC02E050-2B82-4D62-9013-864F0F9D48DD}">
      <dgm:prSet/>
      <dgm:spPr/>
      <dgm:t>
        <a:bodyPr/>
        <a:lstStyle/>
        <a:p>
          <a:endParaRPr lang="en-US"/>
        </a:p>
      </dgm:t>
    </dgm:pt>
    <dgm:pt modelId="{34E30DB4-8483-480E-B66D-07DBE61ADDBF}" type="sibTrans" cxnId="{DC02E050-2B82-4D62-9013-864F0F9D48DD}">
      <dgm:prSet/>
      <dgm:spPr/>
      <dgm:t>
        <a:bodyPr/>
        <a:lstStyle/>
        <a:p>
          <a:endParaRPr lang="en-US"/>
        </a:p>
      </dgm:t>
    </dgm:pt>
    <dgm:pt modelId="{E040CF3F-08EB-456F-8D6D-FE6762C981FB}" type="pres">
      <dgm:prSet presAssocID="{0EB1F4CD-C298-4961-A0F6-534C34809AFB}" presName="hierChild1" presStyleCnt="0">
        <dgm:presLayoutVars>
          <dgm:orgChart val="1"/>
          <dgm:chPref val="1"/>
          <dgm:dir/>
          <dgm:animOne val="branch"/>
          <dgm:animLvl val="lvl"/>
          <dgm:resizeHandles/>
        </dgm:presLayoutVars>
      </dgm:prSet>
      <dgm:spPr/>
      <dgm:t>
        <a:bodyPr/>
        <a:lstStyle/>
        <a:p>
          <a:endParaRPr lang="en-US"/>
        </a:p>
      </dgm:t>
    </dgm:pt>
    <dgm:pt modelId="{AE586C15-A937-477A-9EA1-6A8B1F5829E9}" type="pres">
      <dgm:prSet presAssocID="{FA5E8D6A-D697-49EF-BA4C-D70AD183057C}" presName="hierRoot1" presStyleCnt="0">
        <dgm:presLayoutVars>
          <dgm:hierBranch/>
        </dgm:presLayoutVars>
      </dgm:prSet>
      <dgm:spPr/>
    </dgm:pt>
    <dgm:pt modelId="{67AFC012-2B17-4F7F-9C64-35BF63C81387}" type="pres">
      <dgm:prSet presAssocID="{FA5E8D6A-D697-49EF-BA4C-D70AD183057C}" presName="rootComposite1" presStyleCnt="0"/>
      <dgm:spPr/>
    </dgm:pt>
    <dgm:pt modelId="{5578171E-187B-4B1D-A352-805E3D9A4EBD}" type="pres">
      <dgm:prSet presAssocID="{FA5E8D6A-D697-49EF-BA4C-D70AD183057C}" presName="rootText1" presStyleLbl="node0" presStyleIdx="0" presStyleCnt="1" custScaleX="145636" custLinFactNeighborY="-34939">
        <dgm:presLayoutVars>
          <dgm:chPref val="3"/>
        </dgm:presLayoutVars>
      </dgm:prSet>
      <dgm:spPr/>
      <dgm:t>
        <a:bodyPr/>
        <a:lstStyle/>
        <a:p>
          <a:endParaRPr lang="en-US"/>
        </a:p>
      </dgm:t>
    </dgm:pt>
    <dgm:pt modelId="{6CFBD919-3957-4300-BC32-D9770BFCD55F}" type="pres">
      <dgm:prSet presAssocID="{FA5E8D6A-D697-49EF-BA4C-D70AD183057C}" presName="rootConnector1" presStyleLbl="node1" presStyleIdx="0" presStyleCnt="0"/>
      <dgm:spPr/>
      <dgm:t>
        <a:bodyPr/>
        <a:lstStyle/>
        <a:p>
          <a:endParaRPr lang="en-US"/>
        </a:p>
      </dgm:t>
    </dgm:pt>
    <dgm:pt modelId="{FCD409E6-0124-4887-BFB4-9846333A7881}" type="pres">
      <dgm:prSet presAssocID="{FA5E8D6A-D697-49EF-BA4C-D70AD183057C}" presName="hierChild2" presStyleCnt="0"/>
      <dgm:spPr/>
    </dgm:pt>
    <dgm:pt modelId="{25667EBE-389B-42EA-8E76-73A6260531DF}" type="pres">
      <dgm:prSet presAssocID="{1C647ED6-B52D-48FA-9101-C443A0E362DF}" presName="Name35" presStyleLbl="parChTrans1D2" presStyleIdx="0" presStyleCnt="1"/>
      <dgm:spPr/>
      <dgm:t>
        <a:bodyPr/>
        <a:lstStyle/>
        <a:p>
          <a:endParaRPr lang="en-US"/>
        </a:p>
      </dgm:t>
    </dgm:pt>
    <dgm:pt modelId="{3BF6C7DF-3402-4946-9874-22C077461737}" type="pres">
      <dgm:prSet presAssocID="{3B97FF89-0946-416F-8756-63F9CAB3A7FD}" presName="hierRoot2" presStyleCnt="0">
        <dgm:presLayoutVars>
          <dgm:hierBranch/>
        </dgm:presLayoutVars>
      </dgm:prSet>
      <dgm:spPr/>
    </dgm:pt>
    <dgm:pt modelId="{B897C423-87F9-45AD-99D2-7FA0E810E103}" type="pres">
      <dgm:prSet presAssocID="{3B97FF89-0946-416F-8756-63F9CAB3A7FD}" presName="rootComposite" presStyleCnt="0"/>
      <dgm:spPr/>
    </dgm:pt>
    <dgm:pt modelId="{FFE2F6E6-5A7F-494D-A9D9-27137C988240}" type="pres">
      <dgm:prSet presAssocID="{3B97FF89-0946-416F-8756-63F9CAB3A7FD}" presName="rootText" presStyleLbl="node2" presStyleIdx="0" presStyleCnt="1" custScaleX="118983" custScaleY="128665" custLinFactNeighborY="-16728">
        <dgm:presLayoutVars>
          <dgm:chPref val="3"/>
        </dgm:presLayoutVars>
      </dgm:prSet>
      <dgm:spPr/>
      <dgm:t>
        <a:bodyPr/>
        <a:lstStyle/>
        <a:p>
          <a:endParaRPr lang="en-US"/>
        </a:p>
      </dgm:t>
    </dgm:pt>
    <dgm:pt modelId="{C0D75BC3-C19D-4CD2-AB8F-F3291AD2BF81}" type="pres">
      <dgm:prSet presAssocID="{3B97FF89-0946-416F-8756-63F9CAB3A7FD}" presName="rootConnector" presStyleLbl="node2" presStyleIdx="0" presStyleCnt="1"/>
      <dgm:spPr/>
      <dgm:t>
        <a:bodyPr/>
        <a:lstStyle/>
        <a:p>
          <a:endParaRPr lang="en-US"/>
        </a:p>
      </dgm:t>
    </dgm:pt>
    <dgm:pt modelId="{A54A3955-4947-49FF-883D-7562746F1B0A}" type="pres">
      <dgm:prSet presAssocID="{3B97FF89-0946-416F-8756-63F9CAB3A7FD}" presName="hierChild4" presStyleCnt="0"/>
      <dgm:spPr/>
    </dgm:pt>
    <dgm:pt modelId="{A14F15B6-50D0-4BAF-A8AB-A7CE932477A2}" type="pres">
      <dgm:prSet presAssocID="{256A39C7-BD2C-4160-9B67-A6E1FB2C8876}" presName="Name35" presStyleLbl="parChTrans1D3" presStyleIdx="0" presStyleCnt="2"/>
      <dgm:spPr/>
      <dgm:t>
        <a:bodyPr/>
        <a:lstStyle/>
        <a:p>
          <a:endParaRPr lang="en-US"/>
        </a:p>
      </dgm:t>
    </dgm:pt>
    <dgm:pt modelId="{8BC8C109-FF62-405F-9094-EC1C9EB4467E}" type="pres">
      <dgm:prSet presAssocID="{93230BEA-0C44-4BFE-8798-DADAF24015D5}" presName="hierRoot2" presStyleCnt="0">
        <dgm:presLayoutVars>
          <dgm:hierBranch/>
        </dgm:presLayoutVars>
      </dgm:prSet>
      <dgm:spPr/>
    </dgm:pt>
    <dgm:pt modelId="{EEF91B25-39CC-4632-8CC9-A4916A58A605}" type="pres">
      <dgm:prSet presAssocID="{93230BEA-0C44-4BFE-8798-DADAF24015D5}" presName="rootComposite" presStyleCnt="0"/>
      <dgm:spPr/>
    </dgm:pt>
    <dgm:pt modelId="{F03C6604-B52C-40B8-82F2-63E0707361F4}" type="pres">
      <dgm:prSet presAssocID="{93230BEA-0C44-4BFE-8798-DADAF24015D5}" presName="rootText" presStyleLbl="node3" presStyleIdx="0" presStyleCnt="2">
        <dgm:presLayoutVars>
          <dgm:chPref val="3"/>
        </dgm:presLayoutVars>
      </dgm:prSet>
      <dgm:spPr/>
      <dgm:t>
        <a:bodyPr/>
        <a:lstStyle/>
        <a:p>
          <a:endParaRPr lang="en-US"/>
        </a:p>
      </dgm:t>
    </dgm:pt>
    <dgm:pt modelId="{C422880F-6690-485D-B777-941704AD626C}" type="pres">
      <dgm:prSet presAssocID="{93230BEA-0C44-4BFE-8798-DADAF24015D5}" presName="rootConnector" presStyleLbl="node3" presStyleIdx="0" presStyleCnt="2"/>
      <dgm:spPr/>
      <dgm:t>
        <a:bodyPr/>
        <a:lstStyle/>
        <a:p>
          <a:endParaRPr lang="en-US"/>
        </a:p>
      </dgm:t>
    </dgm:pt>
    <dgm:pt modelId="{4464984C-407A-4D90-9F1A-B347405F8670}" type="pres">
      <dgm:prSet presAssocID="{93230BEA-0C44-4BFE-8798-DADAF24015D5}" presName="hierChild4" presStyleCnt="0"/>
      <dgm:spPr/>
    </dgm:pt>
    <dgm:pt modelId="{CB588F53-57F2-4109-908B-AFB2E74B556B}" type="pres">
      <dgm:prSet presAssocID="{93230BEA-0C44-4BFE-8798-DADAF24015D5}" presName="hierChild5" presStyleCnt="0"/>
      <dgm:spPr/>
    </dgm:pt>
    <dgm:pt modelId="{0E8E3872-3DD9-496A-92B7-178312A60E01}" type="pres">
      <dgm:prSet presAssocID="{DEFC0A57-24F1-4CD1-90A9-E07A8C953CD3}" presName="Name35" presStyleLbl="parChTrans1D3" presStyleIdx="1" presStyleCnt="2"/>
      <dgm:spPr/>
      <dgm:t>
        <a:bodyPr/>
        <a:lstStyle/>
        <a:p>
          <a:endParaRPr lang="en-US"/>
        </a:p>
      </dgm:t>
    </dgm:pt>
    <dgm:pt modelId="{54DF298F-1C7C-4D3B-B32F-4AA94C72AF00}" type="pres">
      <dgm:prSet presAssocID="{70928DEC-291D-4CA2-A42D-78024667FB84}" presName="hierRoot2" presStyleCnt="0">
        <dgm:presLayoutVars>
          <dgm:hierBranch/>
        </dgm:presLayoutVars>
      </dgm:prSet>
      <dgm:spPr/>
    </dgm:pt>
    <dgm:pt modelId="{8708DA80-2AD5-43E1-952F-164812364053}" type="pres">
      <dgm:prSet presAssocID="{70928DEC-291D-4CA2-A42D-78024667FB84}" presName="rootComposite" presStyleCnt="0"/>
      <dgm:spPr/>
    </dgm:pt>
    <dgm:pt modelId="{52E52DC6-E8B0-4C3B-8237-3BA7B04CE22F}" type="pres">
      <dgm:prSet presAssocID="{70928DEC-291D-4CA2-A42D-78024667FB84}" presName="rootText" presStyleLbl="node3" presStyleIdx="1" presStyleCnt="2">
        <dgm:presLayoutVars>
          <dgm:chPref val="3"/>
        </dgm:presLayoutVars>
      </dgm:prSet>
      <dgm:spPr/>
      <dgm:t>
        <a:bodyPr/>
        <a:lstStyle/>
        <a:p>
          <a:endParaRPr lang="en-US"/>
        </a:p>
      </dgm:t>
    </dgm:pt>
    <dgm:pt modelId="{A0C0279B-910C-4F6F-B2DF-6232F4A898DD}" type="pres">
      <dgm:prSet presAssocID="{70928DEC-291D-4CA2-A42D-78024667FB84}" presName="rootConnector" presStyleLbl="node3" presStyleIdx="1" presStyleCnt="2"/>
      <dgm:spPr/>
      <dgm:t>
        <a:bodyPr/>
        <a:lstStyle/>
        <a:p>
          <a:endParaRPr lang="en-US"/>
        </a:p>
      </dgm:t>
    </dgm:pt>
    <dgm:pt modelId="{90253382-E9E0-40DB-8CFA-DAA7EC9C0CD3}" type="pres">
      <dgm:prSet presAssocID="{70928DEC-291D-4CA2-A42D-78024667FB84}" presName="hierChild4" presStyleCnt="0"/>
      <dgm:spPr/>
    </dgm:pt>
    <dgm:pt modelId="{9A9F410F-4626-46BE-A30E-36E3DC804B63}" type="pres">
      <dgm:prSet presAssocID="{70928DEC-291D-4CA2-A42D-78024667FB84}" presName="hierChild5" presStyleCnt="0"/>
      <dgm:spPr/>
    </dgm:pt>
    <dgm:pt modelId="{D76C282B-0FFB-4E63-A57C-B8804A795E8B}" type="pres">
      <dgm:prSet presAssocID="{3B97FF89-0946-416F-8756-63F9CAB3A7FD}" presName="hierChild5" presStyleCnt="0"/>
      <dgm:spPr/>
    </dgm:pt>
    <dgm:pt modelId="{E59AD44D-2778-42E5-9FB8-73E18EF25A57}" type="pres">
      <dgm:prSet presAssocID="{FA5E8D6A-D697-49EF-BA4C-D70AD183057C}" presName="hierChild3" presStyleCnt="0"/>
      <dgm:spPr/>
    </dgm:pt>
  </dgm:ptLst>
  <dgm:cxnLst>
    <dgm:cxn modelId="{094897A0-A85A-4F31-A8A2-13D851BD9F03}" type="presOf" srcId="{3B97FF89-0946-416F-8756-63F9CAB3A7FD}" destId="{C0D75BC3-C19D-4CD2-AB8F-F3291AD2BF81}" srcOrd="1" destOrd="0" presId="urn:microsoft.com/office/officeart/2005/8/layout/orgChart1"/>
    <dgm:cxn modelId="{6562EEB1-B88C-4163-BA01-318DA9BB1413}" srcId="{3B97FF89-0946-416F-8756-63F9CAB3A7FD}" destId="{93230BEA-0C44-4BFE-8798-DADAF24015D5}" srcOrd="0" destOrd="0" parTransId="{256A39C7-BD2C-4160-9B67-A6E1FB2C8876}" sibTransId="{7A7E2195-3BAF-40E9-933E-12BBDA4FED8E}"/>
    <dgm:cxn modelId="{16E474AC-2D42-44B3-855F-A67520865F66}" type="presOf" srcId="{256A39C7-BD2C-4160-9B67-A6E1FB2C8876}" destId="{A14F15B6-50D0-4BAF-A8AB-A7CE932477A2}" srcOrd="0" destOrd="0" presId="urn:microsoft.com/office/officeart/2005/8/layout/orgChart1"/>
    <dgm:cxn modelId="{DBF4DA92-8284-4748-AC23-01D179916F91}" type="presOf" srcId="{DEFC0A57-24F1-4CD1-90A9-E07A8C953CD3}" destId="{0E8E3872-3DD9-496A-92B7-178312A60E01}" srcOrd="0" destOrd="0" presId="urn:microsoft.com/office/officeart/2005/8/layout/orgChart1"/>
    <dgm:cxn modelId="{E0E1C2A8-669E-4F9F-A88F-3EC429F18BC7}" type="presOf" srcId="{70928DEC-291D-4CA2-A42D-78024667FB84}" destId="{A0C0279B-910C-4F6F-B2DF-6232F4A898DD}" srcOrd="1" destOrd="0" presId="urn:microsoft.com/office/officeart/2005/8/layout/orgChart1"/>
    <dgm:cxn modelId="{12563C78-1BF4-43E9-8DAF-D6B577BF2EE4}" type="presOf" srcId="{93230BEA-0C44-4BFE-8798-DADAF24015D5}" destId="{F03C6604-B52C-40B8-82F2-63E0707361F4}" srcOrd="0" destOrd="0" presId="urn:microsoft.com/office/officeart/2005/8/layout/orgChart1"/>
    <dgm:cxn modelId="{87B69361-8A1B-4F8E-94F9-F98A43F9FE47}" type="presOf" srcId="{3B97FF89-0946-416F-8756-63F9CAB3A7FD}" destId="{FFE2F6E6-5A7F-494D-A9D9-27137C988240}" srcOrd="0" destOrd="0" presId="urn:microsoft.com/office/officeart/2005/8/layout/orgChart1"/>
    <dgm:cxn modelId="{724D63E1-F070-42CB-B248-8F81EFE5CC5B}" type="presOf" srcId="{70928DEC-291D-4CA2-A42D-78024667FB84}" destId="{52E52DC6-E8B0-4C3B-8237-3BA7B04CE22F}" srcOrd="0" destOrd="0" presId="urn:microsoft.com/office/officeart/2005/8/layout/orgChart1"/>
    <dgm:cxn modelId="{DC02E050-2B82-4D62-9013-864F0F9D48DD}" srcId="{3B97FF89-0946-416F-8756-63F9CAB3A7FD}" destId="{70928DEC-291D-4CA2-A42D-78024667FB84}" srcOrd="1" destOrd="0" parTransId="{DEFC0A57-24F1-4CD1-90A9-E07A8C953CD3}" sibTransId="{34E30DB4-8483-480E-B66D-07DBE61ADDBF}"/>
    <dgm:cxn modelId="{45F4342B-43D0-4F63-944C-717CB8ABEA99}" type="presOf" srcId="{FA5E8D6A-D697-49EF-BA4C-D70AD183057C}" destId="{5578171E-187B-4B1D-A352-805E3D9A4EBD}" srcOrd="0" destOrd="0" presId="urn:microsoft.com/office/officeart/2005/8/layout/orgChart1"/>
    <dgm:cxn modelId="{4FE74388-E650-4490-B6A0-A35036B5D94F}" type="presOf" srcId="{FA5E8D6A-D697-49EF-BA4C-D70AD183057C}" destId="{6CFBD919-3957-4300-BC32-D9770BFCD55F}" srcOrd="1" destOrd="0" presId="urn:microsoft.com/office/officeart/2005/8/layout/orgChart1"/>
    <dgm:cxn modelId="{6ECED17A-7977-49F2-9967-E694C16AC020}" type="presOf" srcId="{93230BEA-0C44-4BFE-8798-DADAF24015D5}" destId="{C422880F-6690-485D-B777-941704AD626C}" srcOrd="1" destOrd="0" presId="urn:microsoft.com/office/officeart/2005/8/layout/orgChart1"/>
    <dgm:cxn modelId="{4B5F9A1A-A847-4AA6-A145-84CA3B2E06D1}" type="presOf" srcId="{1C647ED6-B52D-48FA-9101-C443A0E362DF}" destId="{25667EBE-389B-42EA-8E76-73A6260531DF}" srcOrd="0" destOrd="0" presId="urn:microsoft.com/office/officeart/2005/8/layout/orgChart1"/>
    <dgm:cxn modelId="{186DEBF2-0B47-4AFA-A45B-B63C2680ABEA}" srcId="{0EB1F4CD-C298-4961-A0F6-534C34809AFB}" destId="{FA5E8D6A-D697-49EF-BA4C-D70AD183057C}" srcOrd="0" destOrd="0" parTransId="{4BA8DE2C-C076-4BB2-9240-45788F7D41BF}" sibTransId="{3F50668B-44A1-43A0-94A3-B6279917B5F2}"/>
    <dgm:cxn modelId="{3E1A8106-3E3F-4C2B-860D-F736AC4A9F26}" type="presOf" srcId="{0EB1F4CD-C298-4961-A0F6-534C34809AFB}" destId="{E040CF3F-08EB-456F-8D6D-FE6762C981FB}" srcOrd="0" destOrd="0" presId="urn:microsoft.com/office/officeart/2005/8/layout/orgChart1"/>
    <dgm:cxn modelId="{589CCA9A-AD0D-4400-9D0D-9A4AA701BEE0}" srcId="{FA5E8D6A-D697-49EF-BA4C-D70AD183057C}" destId="{3B97FF89-0946-416F-8756-63F9CAB3A7FD}" srcOrd="0" destOrd="0" parTransId="{1C647ED6-B52D-48FA-9101-C443A0E362DF}" sibTransId="{6EDC24D7-6BB2-4654-800C-119DBFEAF8E4}"/>
    <dgm:cxn modelId="{0A74A381-9F22-42B1-B661-AEF5FA828A78}" type="presParOf" srcId="{E040CF3F-08EB-456F-8D6D-FE6762C981FB}" destId="{AE586C15-A937-477A-9EA1-6A8B1F5829E9}" srcOrd="0" destOrd="0" presId="urn:microsoft.com/office/officeart/2005/8/layout/orgChart1"/>
    <dgm:cxn modelId="{14DCED14-B425-4FAB-A317-CE34FAF567D5}" type="presParOf" srcId="{AE586C15-A937-477A-9EA1-6A8B1F5829E9}" destId="{67AFC012-2B17-4F7F-9C64-35BF63C81387}" srcOrd="0" destOrd="0" presId="urn:microsoft.com/office/officeart/2005/8/layout/orgChart1"/>
    <dgm:cxn modelId="{1B4C3C4E-53D7-433A-B687-EAD4E2274DC5}" type="presParOf" srcId="{67AFC012-2B17-4F7F-9C64-35BF63C81387}" destId="{5578171E-187B-4B1D-A352-805E3D9A4EBD}" srcOrd="0" destOrd="0" presId="urn:microsoft.com/office/officeart/2005/8/layout/orgChart1"/>
    <dgm:cxn modelId="{74DCF4F8-EA67-4592-AC04-4F59D03CC4B6}" type="presParOf" srcId="{67AFC012-2B17-4F7F-9C64-35BF63C81387}" destId="{6CFBD919-3957-4300-BC32-D9770BFCD55F}" srcOrd="1" destOrd="0" presId="urn:microsoft.com/office/officeart/2005/8/layout/orgChart1"/>
    <dgm:cxn modelId="{E3FE626A-B401-4A24-8AE0-5CD99C5FF2AB}" type="presParOf" srcId="{AE586C15-A937-477A-9EA1-6A8B1F5829E9}" destId="{FCD409E6-0124-4887-BFB4-9846333A7881}" srcOrd="1" destOrd="0" presId="urn:microsoft.com/office/officeart/2005/8/layout/orgChart1"/>
    <dgm:cxn modelId="{A7A7EF73-2384-4BBE-858B-7BC1E19F9DDE}" type="presParOf" srcId="{FCD409E6-0124-4887-BFB4-9846333A7881}" destId="{25667EBE-389B-42EA-8E76-73A6260531DF}" srcOrd="0" destOrd="0" presId="urn:microsoft.com/office/officeart/2005/8/layout/orgChart1"/>
    <dgm:cxn modelId="{91A78512-8872-4431-A492-04CBD4500021}" type="presParOf" srcId="{FCD409E6-0124-4887-BFB4-9846333A7881}" destId="{3BF6C7DF-3402-4946-9874-22C077461737}" srcOrd="1" destOrd="0" presId="urn:microsoft.com/office/officeart/2005/8/layout/orgChart1"/>
    <dgm:cxn modelId="{17F4348B-9691-4DDB-AC67-ECB80C8BC0D2}" type="presParOf" srcId="{3BF6C7DF-3402-4946-9874-22C077461737}" destId="{B897C423-87F9-45AD-99D2-7FA0E810E103}" srcOrd="0" destOrd="0" presId="urn:microsoft.com/office/officeart/2005/8/layout/orgChart1"/>
    <dgm:cxn modelId="{19C5E85A-DF9A-4FDF-B81C-501225726853}" type="presParOf" srcId="{B897C423-87F9-45AD-99D2-7FA0E810E103}" destId="{FFE2F6E6-5A7F-494D-A9D9-27137C988240}" srcOrd="0" destOrd="0" presId="urn:microsoft.com/office/officeart/2005/8/layout/orgChart1"/>
    <dgm:cxn modelId="{AA0C5184-82B8-492D-9D36-1E7D0442FE0C}" type="presParOf" srcId="{B897C423-87F9-45AD-99D2-7FA0E810E103}" destId="{C0D75BC3-C19D-4CD2-AB8F-F3291AD2BF81}" srcOrd="1" destOrd="0" presId="urn:microsoft.com/office/officeart/2005/8/layout/orgChart1"/>
    <dgm:cxn modelId="{A2135AF3-DCFD-4756-A7DE-B816CEF2DDC5}" type="presParOf" srcId="{3BF6C7DF-3402-4946-9874-22C077461737}" destId="{A54A3955-4947-49FF-883D-7562746F1B0A}" srcOrd="1" destOrd="0" presId="urn:microsoft.com/office/officeart/2005/8/layout/orgChart1"/>
    <dgm:cxn modelId="{B10E81ED-1096-4C9F-B342-A4FE4E239603}" type="presParOf" srcId="{A54A3955-4947-49FF-883D-7562746F1B0A}" destId="{A14F15B6-50D0-4BAF-A8AB-A7CE932477A2}" srcOrd="0" destOrd="0" presId="urn:microsoft.com/office/officeart/2005/8/layout/orgChart1"/>
    <dgm:cxn modelId="{A376C9D7-B16F-4E0D-AA42-528FB57D4A65}" type="presParOf" srcId="{A54A3955-4947-49FF-883D-7562746F1B0A}" destId="{8BC8C109-FF62-405F-9094-EC1C9EB4467E}" srcOrd="1" destOrd="0" presId="urn:microsoft.com/office/officeart/2005/8/layout/orgChart1"/>
    <dgm:cxn modelId="{A6BA21B0-9019-4364-8971-94594F61610A}" type="presParOf" srcId="{8BC8C109-FF62-405F-9094-EC1C9EB4467E}" destId="{EEF91B25-39CC-4632-8CC9-A4916A58A605}" srcOrd="0" destOrd="0" presId="urn:microsoft.com/office/officeart/2005/8/layout/orgChart1"/>
    <dgm:cxn modelId="{2078C75C-1685-454A-91AB-C7399684B68F}" type="presParOf" srcId="{EEF91B25-39CC-4632-8CC9-A4916A58A605}" destId="{F03C6604-B52C-40B8-82F2-63E0707361F4}" srcOrd="0" destOrd="0" presId="urn:microsoft.com/office/officeart/2005/8/layout/orgChart1"/>
    <dgm:cxn modelId="{E929AC44-6F52-4F36-A263-32387396E2B0}" type="presParOf" srcId="{EEF91B25-39CC-4632-8CC9-A4916A58A605}" destId="{C422880F-6690-485D-B777-941704AD626C}" srcOrd="1" destOrd="0" presId="urn:microsoft.com/office/officeart/2005/8/layout/orgChart1"/>
    <dgm:cxn modelId="{5A5DD89D-B38E-41DD-8707-74D0788AA284}" type="presParOf" srcId="{8BC8C109-FF62-405F-9094-EC1C9EB4467E}" destId="{4464984C-407A-4D90-9F1A-B347405F8670}" srcOrd="1" destOrd="0" presId="urn:microsoft.com/office/officeart/2005/8/layout/orgChart1"/>
    <dgm:cxn modelId="{7C0C75C0-AC2E-441C-AECE-5847DB6122A8}" type="presParOf" srcId="{8BC8C109-FF62-405F-9094-EC1C9EB4467E}" destId="{CB588F53-57F2-4109-908B-AFB2E74B556B}" srcOrd="2" destOrd="0" presId="urn:microsoft.com/office/officeart/2005/8/layout/orgChart1"/>
    <dgm:cxn modelId="{02C3C266-260B-48EA-A811-D7779C7944A6}" type="presParOf" srcId="{A54A3955-4947-49FF-883D-7562746F1B0A}" destId="{0E8E3872-3DD9-496A-92B7-178312A60E01}" srcOrd="2" destOrd="0" presId="urn:microsoft.com/office/officeart/2005/8/layout/orgChart1"/>
    <dgm:cxn modelId="{2DD648FB-68A2-4F05-AFCE-D44CC194BC7B}" type="presParOf" srcId="{A54A3955-4947-49FF-883D-7562746F1B0A}" destId="{54DF298F-1C7C-4D3B-B32F-4AA94C72AF00}" srcOrd="3" destOrd="0" presId="urn:microsoft.com/office/officeart/2005/8/layout/orgChart1"/>
    <dgm:cxn modelId="{8FCD92C0-73AE-4926-85CE-98291B004FE7}" type="presParOf" srcId="{54DF298F-1C7C-4D3B-B32F-4AA94C72AF00}" destId="{8708DA80-2AD5-43E1-952F-164812364053}" srcOrd="0" destOrd="0" presId="urn:microsoft.com/office/officeart/2005/8/layout/orgChart1"/>
    <dgm:cxn modelId="{49A698EE-D10C-48FA-8A83-1FFE1F09D57C}" type="presParOf" srcId="{8708DA80-2AD5-43E1-952F-164812364053}" destId="{52E52DC6-E8B0-4C3B-8237-3BA7B04CE22F}" srcOrd="0" destOrd="0" presId="urn:microsoft.com/office/officeart/2005/8/layout/orgChart1"/>
    <dgm:cxn modelId="{2D005CB0-879E-4772-934E-AB78AABC9654}" type="presParOf" srcId="{8708DA80-2AD5-43E1-952F-164812364053}" destId="{A0C0279B-910C-4F6F-B2DF-6232F4A898DD}" srcOrd="1" destOrd="0" presId="urn:microsoft.com/office/officeart/2005/8/layout/orgChart1"/>
    <dgm:cxn modelId="{D207D71D-74C7-4D64-AD89-15C79C1BFFE0}" type="presParOf" srcId="{54DF298F-1C7C-4D3B-B32F-4AA94C72AF00}" destId="{90253382-E9E0-40DB-8CFA-DAA7EC9C0CD3}" srcOrd="1" destOrd="0" presId="urn:microsoft.com/office/officeart/2005/8/layout/orgChart1"/>
    <dgm:cxn modelId="{AAFE96D4-FF2D-4B1A-BED4-8F3E79F26A61}" type="presParOf" srcId="{54DF298F-1C7C-4D3B-B32F-4AA94C72AF00}" destId="{9A9F410F-4626-46BE-A30E-36E3DC804B63}" srcOrd="2" destOrd="0" presId="urn:microsoft.com/office/officeart/2005/8/layout/orgChart1"/>
    <dgm:cxn modelId="{30D14A40-D0DA-4EC9-8CD3-B4F0C845443E}" type="presParOf" srcId="{3BF6C7DF-3402-4946-9874-22C077461737}" destId="{D76C282B-0FFB-4E63-A57C-B8804A795E8B}" srcOrd="2" destOrd="0" presId="urn:microsoft.com/office/officeart/2005/8/layout/orgChart1"/>
    <dgm:cxn modelId="{8B57BEA0-6932-4F93-B1DA-861629E94201}" type="presParOf" srcId="{AE586C15-A937-477A-9EA1-6A8B1F5829E9}" destId="{E59AD44D-2778-42E5-9FB8-73E18EF25A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22F1-AA0B-4003-BA62-5E671FEE9C29}">
      <dsp:nvSpPr>
        <dsp:cNvPr id="0" name=""/>
        <dsp:cNvSpPr/>
      </dsp:nvSpPr>
      <dsp:spPr>
        <a:xfrm>
          <a:off x="4114800" y="1560534"/>
          <a:ext cx="2917002" cy="966151"/>
        </a:xfrm>
        <a:custGeom>
          <a:avLst/>
          <a:gdLst/>
          <a:ahLst/>
          <a:cxnLst/>
          <a:rect l="0" t="0" r="0" b="0"/>
          <a:pathLst>
            <a:path>
              <a:moveTo>
                <a:pt x="0" y="0"/>
              </a:moveTo>
              <a:lnTo>
                <a:pt x="0" y="702446"/>
              </a:lnTo>
              <a:lnTo>
                <a:pt x="2917002" y="702446"/>
              </a:lnTo>
              <a:lnTo>
                <a:pt x="2917002" y="9661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2D6C-8D84-4879-A348-4D1109BD7292}">
      <dsp:nvSpPr>
        <dsp:cNvPr id="0" name=""/>
        <dsp:cNvSpPr/>
      </dsp:nvSpPr>
      <dsp:spPr>
        <a:xfrm>
          <a:off x="4069079" y="1560534"/>
          <a:ext cx="91440" cy="966151"/>
        </a:xfrm>
        <a:custGeom>
          <a:avLst/>
          <a:gdLst/>
          <a:ahLst/>
          <a:cxnLst/>
          <a:rect l="0" t="0" r="0" b="0"/>
          <a:pathLst>
            <a:path>
              <a:moveTo>
                <a:pt x="45720" y="0"/>
              </a:moveTo>
              <a:lnTo>
                <a:pt x="45720" y="9661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940F6-16D7-429B-AB03-1009E85FFDB9}">
      <dsp:nvSpPr>
        <dsp:cNvPr id="0" name=""/>
        <dsp:cNvSpPr/>
      </dsp:nvSpPr>
      <dsp:spPr>
        <a:xfrm>
          <a:off x="1197797" y="1560534"/>
          <a:ext cx="2917002" cy="966151"/>
        </a:xfrm>
        <a:custGeom>
          <a:avLst/>
          <a:gdLst/>
          <a:ahLst/>
          <a:cxnLst/>
          <a:rect l="0" t="0" r="0" b="0"/>
          <a:pathLst>
            <a:path>
              <a:moveTo>
                <a:pt x="2917002" y="0"/>
              </a:moveTo>
              <a:lnTo>
                <a:pt x="2917002" y="702446"/>
              </a:lnTo>
              <a:lnTo>
                <a:pt x="0" y="702446"/>
              </a:lnTo>
              <a:lnTo>
                <a:pt x="0" y="96615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2859062" y="304797"/>
          <a:ext cx="2511474" cy="12557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000" kern="1200" dirty="0" smtClean="0">
              <a:latin typeface="Courier New" pitchFamily="49" charset="0"/>
              <a:cs typeface="Courier New" pitchFamily="49" charset="0"/>
            </a:rPr>
            <a:t>awesome(42).</a:t>
          </a:r>
          <a:endParaRPr lang="en-US" sz="2000" kern="1200" dirty="0">
            <a:latin typeface="Courier New" pitchFamily="49" charset="0"/>
            <a:cs typeface="Courier New" pitchFamily="49" charset="0"/>
          </a:endParaRPr>
        </a:p>
      </dsp:txBody>
      <dsp:txXfrm>
        <a:off x="2859062" y="304797"/>
        <a:ext cx="2511474" cy="1255737"/>
      </dsp:txXfrm>
    </dsp:sp>
    <dsp:sp modelId="{0B830650-17D3-416B-B0E8-E662BD7FA315}">
      <dsp:nvSpPr>
        <dsp:cNvPr id="0" name=""/>
        <dsp:cNvSpPr/>
      </dsp:nvSpPr>
      <dsp:spPr>
        <a:xfrm>
          <a:off x="3001" y="2526686"/>
          <a:ext cx="2389592" cy="12557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Fact:</a:t>
          </a:r>
        </a:p>
        <a:p>
          <a:pPr lvl="0" algn="ctr" defTabSz="755650">
            <a:lnSpc>
              <a:spcPct val="90000"/>
            </a:lnSpc>
            <a:spcBef>
              <a:spcPct val="0"/>
            </a:spcBef>
            <a:spcAft>
              <a:spcPct val="35000"/>
            </a:spcAft>
          </a:pPr>
          <a:r>
            <a:rPr lang="en-US" sz="1700" kern="1200" dirty="0" smtClean="0">
              <a:latin typeface="Courier New" pitchFamily="49" charset="0"/>
              <a:cs typeface="Courier New" pitchFamily="49" charset="0"/>
            </a:rPr>
            <a:t>awesome(spam).</a:t>
          </a:r>
          <a:endParaRPr lang="en-US" sz="1700" kern="1200" dirty="0"/>
        </a:p>
      </dsp:txBody>
      <dsp:txXfrm>
        <a:off x="3001" y="2526686"/>
        <a:ext cx="2389592" cy="1255737"/>
      </dsp:txXfrm>
    </dsp:sp>
    <dsp:sp modelId="{51666D6A-1CF9-43EB-9412-4041C720EAA0}">
      <dsp:nvSpPr>
        <dsp:cNvPr id="0" name=""/>
        <dsp:cNvSpPr/>
      </dsp:nvSpPr>
      <dsp:spPr>
        <a:xfrm>
          <a:off x="2920003" y="2526686"/>
          <a:ext cx="2389592" cy="12557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Fact:</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1700" kern="1200" dirty="0" smtClean="0">
              <a:latin typeface="Courier New" pitchFamily="49" charset="0"/>
              <a:cs typeface="Courier New" pitchFamily="49" charset="0"/>
            </a:rPr>
            <a:t>awesome(42).</a:t>
          </a:r>
        </a:p>
      </dsp:txBody>
      <dsp:txXfrm>
        <a:off x="2920003" y="2526686"/>
        <a:ext cx="2389592" cy="1255737"/>
      </dsp:txXfrm>
    </dsp:sp>
    <dsp:sp modelId="{FFE2F6E6-5A7F-494D-A9D9-27137C988240}">
      <dsp:nvSpPr>
        <dsp:cNvPr id="0" name=""/>
        <dsp:cNvSpPr/>
      </dsp:nvSpPr>
      <dsp:spPr>
        <a:xfrm>
          <a:off x="5837006" y="2526686"/>
          <a:ext cx="2389592" cy="12557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Fact:</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1700" kern="1200" dirty="0" smtClean="0">
              <a:latin typeface="Courier New" pitchFamily="49" charset="0"/>
              <a:cs typeface="Courier New" pitchFamily="49" charset="0"/>
            </a:rPr>
            <a:t>awesome(swimming).</a:t>
          </a:r>
        </a:p>
      </dsp:txBody>
      <dsp:txXfrm>
        <a:off x="5837006" y="2526686"/>
        <a:ext cx="2389592" cy="12557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4CDB3-6E27-489B-97AA-CA8B0F963BCE}">
      <dsp:nvSpPr>
        <dsp:cNvPr id="0" name=""/>
        <dsp:cNvSpPr/>
      </dsp:nvSpPr>
      <dsp:spPr>
        <a:xfrm>
          <a:off x="7549787" y="4114801"/>
          <a:ext cx="91440" cy="985614"/>
        </a:xfrm>
        <a:custGeom>
          <a:avLst/>
          <a:gdLst/>
          <a:ahLst/>
          <a:cxnLst/>
          <a:rect l="0" t="0" r="0" b="0"/>
          <a:pathLst>
            <a:path>
              <a:moveTo>
                <a:pt x="45720" y="0"/>
              </a:moveTo>
              <a:lnTo>
                <a:pt x="45720" y="98561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DF418-A2BC-4650-AD8B-9197092623CC}">
      <dsp:nvSpPr>
        <dsp:cNvPr id="0" name=""/>
        <dsp:cNvSpPr/>
      </dsp:nvSpPr>
      <dsp:spPr>
        <a:xfrm>
          <a:off x="5235307" y="1509400"/>
          <a:ext cx="2360200" cy="782975"/>
        </a:xfrm>
        <a:custGeom>
          <a:avLst/>
          <a:gdLst/>
          <a:ahLst/>
          <a:cxnLst/>
          <a:rect l="0" t="0" r="0" b="0"/>
          <a:pathLst>
            <a:path>
              <a:moveTo>
                <a:pt x="0" y="0"/>
              </a:moveTo>
              <a:lnTo>
                <a:pt x="0" y="509894"/>
              </a:lnTo>
              <a:lnTo>
                <a:pt x="2360200" y="509894"/>
              </a:lnTo>
              <a:lnTo>
                <a:pt x="2360200" y="782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E3872-3DD9-496A-92B7-178312A60E01}">
      <dsp:nvSpPr>
        <dsp:cNvPr id="0" name=""/>
        <dsp:cNvSpPr/>
      </dsp:nvSpPr>
      <dsp:spPr>
        <a:xfrm>
          <a:off x="2875107" y="4114801"/>
          <a:ext cx="1573466" cy="985614"/>
        </a:xfrm>
        <a:custGeom>
          <a:avLst/>
          <a:gdLst/>
          <a:ahLst/>
          <a:cxnLst/>
          <a:rect l="0" t="0" r="0" b="0"/>
          <a:pathLst>
            <a:path>
              <a:moveTo>
                <a:pt x="0" y="0"/>
              </a:moveTo>
              <a:lnTo>
                <a:pt x="0" y="712533"/>
              </a:lnTo>
              <a:lnTo>
                <a:pt x="1573466" y="712533"/>
              </a:lnTo>
              <a:lnTo>
                <a:pt x="1573466" y="98561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F15B6-50D0-4BAF-A8AB-A7CE932477A2}">
      <dsp:nvSpPr>
        <dsp:cNvPr id="0" name=""/>
        <dsp:cNvSpPr/>
      </dsp:nvSpPr>
      <dsp:spPr>
        <a:xfrm>
          <a:off x="1301640" y="4114801"/>
          <a:ext cx="1573466" cy="985614"/>
        </a:xfrm>
        <a:custGeom>
          <a:avLst/>
          <a:gdLst/>
          <a:ahLst/>
          <a:cxnLst/>
          <a:rect l="0" t="0" r="0" b="0"/>
          <a:pathLst>
            <a:path>
              <a:moveTo>
                <a:pt x="1573466" y="0"/>
              </a:moveTo>
              <a:lnTo>
                <a:pt x="1573466" y="712533"/>
              </a:lnTo>
              <a:lnTo>
                <a:pt x="0" y="712533"/>
              </a:lnTo>
              <a:lnTo>
                <a:pt x="0" y="98561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67EBE-389B-42EA-8E76-73A6260531DF}">
      <dsp:nvSpPr>
        <dsp:cNvPr id="0" name=""/>
        <dsp:cNvSpPr/>
      </dsp:nvSpPr>
      <dsp:spPr>
        <a:xfrm>
          <a:off x="2875107" y="1509400"/>
          <a:ext cx="2360200" cy="782975"/>
        </a:xfrm>
        <a:custGeom>
          <a:avLst/>
          <a:gdLst/>
          <a:ahLst/>
          <a:cxnLst/>
          <a:rect l="0" t="0" r="0" b="0"/>
          <a:pathLst>
            <a:path>
              <a:moveTo>
                <a:pt x="2360200" y="0"/>
              </a:moveTo>
              <a:lnTo>
                <a:pt x="2360200" y="509894"/>
              </a:lnTo>
              <a:lnTo>
                <a:pt x="0" y="509894"/>
              </a:lnTo>
              <a:lnTo>
                <a:pt x="0" y="782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3341477" y="209014"/>
          <a:ext cx="3787659" cy="13003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happy(</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kern="1200" dirty="0">
            <a:latin typeface="Courier New" pitchFamily="49" charset="0"/>
            <a:cs typeface="Courier New" pitchFamily="49" charset="0"/>
          </a:endParaRPr>
        </a:p>
      </dsp:txBody>
      <dsp:txXfrm>
        <a:off x="3341477" y="209014"/>
        <a:ext cx="3787659" cy="1300385"/>
      </dsp:txXfrm>
    </dsp:sp>
    <dsp:sp modelId="{FFE2F6E6-5A7F-494D-A9D9-27137C988240}">
      <dsp:nvSpPr>
        <dsp:cNvPr id="0" name=""/>
        <dsp:cNvSpPr/>
      </dsp:nvSpPr>
      <dsp:spPr>
        <a:xfrm>
          <a:off x="1327869" y="2292375"/>
          <a:ext cx="3094475" cy="182242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Rule:</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2400" kern="1200" dirty="0" smtClean="0">
              <a:latin typeface="Courier New" pitchFamily="49" charset="0"/>
              <a:cs typeface="Courier New" pitchFamily="49" charset="0"/>
            </a:rPr>
            <a:t>happy(Person) :- swam(Person).</a:t>
          </a:r>
        </a:p>
        <a:p>
          <a:pPr lvl="0" algn="ctr" defTabSz="75565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1327869" y="2292375"/>
        <a:ext cx="3094475" cy="1822425"/>
      </dsp:txXfrm>
    </dsp:sp>
    <dsp:sp modelId="{F03C6604-B52C-40B8-82F2-63E0707361F4}">
      <dsp:nvSpPr>
        <dsp:cNvPr id="0" name=""/>
        <dsp:cNvSpPr/>
      </dsp:nvSpPr>
      <dsp:spPr>
        <a:xfrm>
          <a:off x="1254" y="5100415"/>
          <a:ext cx="2600771" cy="13003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1254" y="5100415"/>
        <a:ext cx="2600771" cy="1300385"/>
      </dsp:txXfrm>
    </dsp:sp>
    <dsp:sp modelId="{52E52DC6-E8B0-4C3B-8237-3BA7B04CE22F}">
      <dsp:nvSpPr>
        <dsp:cNvPr id="0" name=""/>
        <dsp:cNvSpPr/>
      </dsp:nvSpPr>
      <dsp:spPr>
        <a:xfrm>
          <a:off x="3148188" y="5100415"/>
          <a:ext cx="2600771" cy="13003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3148188" y="5100415"/>
        <a:ext cx="2600771" cy="1300385"/>
      </dsp:txXfrm>
    </dsp:sp>
    <dsp:sp modelId="{E2419E6C-97C2-4AE1-A6BD-F1CDA85A4964}">
      <dsp:nvSpPr>
        <dsp:cNvPr id="0" name=""/>
        <dsp:cNvSpPr/>
      </dsp:nvSpPr>
      <dsp:spPr>
        <a:xfrm>
          <a:off x="6048269" y="2292375"/>
          <a:ext cx="3094475" cy="182242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cs typeface="Courier New" pitchFamily="49" charset="0"/>
            </a:rPr>
            <a:t>Rule:</a:t>
          </a:r>
          <a:endParaRPr lang="en-US" sz="2400" kern="1200" dirty="0" smtClean="0">
            <a:latin typeface="+mj-lt"/>
            <a:cs typeface="Courier New" pitchFamily="49" charset="0"/>
          </a:endParaRPr>
        </a:p>
        <a:p>
          <a:pPr lvl="0" algn="ctr" defTabSz="1066800">
            <a:lnSpc>
              <a:spcPct val="90000"/>
            </a:lnSpc>
            <a:spcBef>
              <a:spcPct val="0"/>
            </a:spcBef>
            <a:spcAft>
              <a:spcPct val="35000"/>
            </a:spcAft>
          </a:pPr>
          <a:r>
            <a:rPr lang="en-US" sz="2400" kern="1200" dirty="0" smtClean="0">
              <a:latin typeface="Courier New" pitchFamily="49" charset="0"/>
              <a:cs typeface="Courier New" pitchFamily="49" charset="0"/>
            </a:rPr>
            <a:t>happy(Person) :- ate(Person, skittles).</a:t>
          </a:r>
        </a:p>
        <a:p>
          <a:pPr lvl="0" algn="ctr" defTabSz="106680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6048269" y="2292375"/>
        <a:ext cx="3094475" cy="1822425"/>
      </dsp:txXfrm>
    </dsp:sp>
    <dsp:sp modelId="{DEBD77AE-B7B2-416A-BA68-4C714F094CF4}">
      <dsp:nvSpPr>
        <dsp:cNvPr id="0" name=""/>
        <dsp:cNvSpPr/>
      </dsp:nvSpPr>
      <dsp:spPr>
        <a:xfrm>
          <a:off x="6295121" y="5100415"/>
          <a:ext cx="2600771" cy="130038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cs typeface="Courier New" pitchFamily="49" charset="0"/>
            </a:rPr>
            <a:t>Fact:</a:t>
          </a:r>
          <a:endParaRPr lang="en-US" sz="2400" kern="1200" dirty="0" smtClean="0">
            <a:latin typeface="+mj-lt"/>
            <a:cs typeface="Courier New" pitchFamily="49" charset="0"/>
          </a:endParaRPr>
        </a:p>
        <a:p>
          <a:pPr lvl="0" algn="ctr" defTabSz="1066800">
            <a:lnSpc>
              <a:spcPct val="90000"/>
            </a:lnSpc>
            <a:spcBef>
              <a:spcPct val="0"/>
            </a:spcBef>
            <a:spcAft>
              <a:spcPct val="35000"/>
            </a:spcAft>
          </a:pPr>
          <a:r>
            <a:rPr lang="en-US" sz="2400" kern="1200" dirty="0" smtClean="0">
              <a:latin typeface="Courier New" pitchFamily="49" charset="0"/>
              <a:cs typeface="Courier New" pitchFamily="49" charset="0"/>
            </a:rPr>
            <a:t>ate(</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 skittles).</a:t>
          </a:r>
          <a:endParaRPr lang="en-US" sz="2400" b="1" u="sng" kern="1200" dirty="0" smtClean="0">
            <a:solidFill>
              <a:srgbClr val="7030A0"/>
            </a:solidFill>
            <a:latin typeface="Courier New" pitchFamily="49" charset="0"/>
            <a:cs typeface="Courier New" pitchFamily="49" charset="0"/>
          </a:endParaRPr>
        </a:p>
      </dsp:txBody>
      <dsp:txXfrm>
        <a:off x="6295121" y="5100415"/>
        <a:ext cx="2600771" cy="13003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31601-C650-4605-87AD-8490EF315E49}">
      <dsp:nvSpPr>
        <dsp:cNvPr id="0" name=""/>
        <dsp:cNvSpPr/>
      </dsp:nvSpPr>
      <dsp:spPr>
        <a:xfrm>
          <a:off x="5988320" y="5231129"/>
          <a:ext cx="91440" cy="402805"/>
        </a:xfrm>
        <a:custGeom>
          <a:avLst/>
          <a:gdLst/>
          <a:ahLst/>
          <a:cxnLst/>
          <a:rect l="0" t="0" r="0" b="0"/>
          <a:pathLst>
            <a:path>
              <a:moveTo>
                <a:pt x="45720" y="0"/>
              </a:moveTo>
              <a:lnTo>
                <a:pt x="45720" y="40280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E3872-3DD9-496A-92B7-178312A60E01}">
      <dsp:nvSpPr>
        <dsp:cNvPr id="0" name=""/>
        <dsp:cNvSpPr/>
      </dsp:nvSpPr>
      <dsp:spPr>
        <a:xfrm>
          <a:off x="4572000" y="3277806"/>
          <a:ext cx="1462040" cy="745024"/>
        </a:xfrm>
        <a:custGeom>
          <a:avLst/>
          <a:gdLst/>
          <a:ahLst/>
          <a:cxnLst/>
          <a:rect l="0" t="0" r="0" b="0"/>
          <a:pathLst>
            <a:path>
              <a:moveTo>
                <a:pt x="0" y="0"/>
              </a:moveTo>
              <a:lnTo>
                <a:pt x="0" y="491282"/>
              </a:lnTo>
              <a:lnTo>
                <a:pt x="1462040" y="491282"/>
              </a:lnTo>
              <a:lnTo>
                <a:pt x="1462040" y="7450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F15B6-50D0-4BAF-A8AB-A7CE932477A2}">
      <dsp:nvSpPr>
        <dsp:cNvPr id="0" name=""/>
        <dsp:cNvSpPr/>
      </dsp:nvSpPr>
      <dsp:spPr>
        <a:xfrm>
          <a:off x="3109959" y="3277806"/>
          <a:ext cx="1462040" cy="745024"/>
        </a:xfrm>
        <a:custGeom>
          <a:avLst/>
          <a:gdLst/>
          <a:ahLst/>
          <a:cxnLst/>
          <a:rect l="0" t="0" r="0" b="0"/>
          <a:pathLst>
            <a:path>
              <a:moveTo>
                <a:pt x="1462040" y="0"/>
              </a:moveTo>
              <a:lnTo>
                <a:pt x="1462040" y="491282"/>
              </a:lnTo>
              <a:lnTo>
                <a:pt x="0" y="491282"/>
              </a:lnTo>
              <a:lnTo>
                <a:pt x="0" y="7450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67EBE-389B-42EA-8E76-73A6260531DF}">
      <dsp:nvSpPr>
        <dsp:cNvPr id="0" name=""/>
        <dsp:cNvSpPr/>
      </dsp:nvSpPr>
      <dsp:spPr>
        <a:xfrm>
          <a:off x="4526279" y="1208298"/>
          <a:ext cx="91440" cy="376138"/>
        </a:xfrm>
        <a:custGeom>
          <a:avLst/>
          <a:gdLst/>
          <a:ahLst/>
          <a:cxnLst/>
          <a:rect l="0" t="0" r="0" b="0"/>
          <a:pathLst>
            <a:path>
              <a:moveTo>
                <a:pt x="45720" y="0"/>
              </a:moveTo>
              <a:lnTo>
                <a:pt x="45720" y="37613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2812282" y="0"/>
          <a:ext cx="3519434" cy="12082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happy(</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kern="1200" dirty="0">
            <a:latin typeface="Courier New" pitchFamily="49" charset="0"/>
            <a:cs typeface="Courier New" pitchFamily="49" charset="0"/>
          </a:endParaRPr>
        </a:p>
      </dsp:txBody>
      <dsp:txXfrm>
        <a:off x="2812282" y="0"/>
        <a:ext cx="3519434" cy="1208298"/>
      </dsp:txXfrm>
    </dsp:sp>
    <dsp:sp modelId="{FFE2F6E6-5A7F-494D-A9D9-27137C988240}">
      <dsp:nvSpPr>
        <dsp:cNvPr id="0" name=""/>
        <dsp:cNvSpPr/>
      </dsp:nvSpPr>
      <dsp:spPr>
        <a:xfrm>
          <a:off x="609603" y="1584437"/>
          <a:ext cx="7924793" cy="169336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Rule:</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2400" kern="1200" dirty="0" smtClean="0">
              <a:latin typeface="Courier New" pitchFamily="49" charset="0"/>
              <a:cs typeface="Courier New" pitchFamily="49" charset="0"/>
            </a:rPr>
            <a:t>happy(Person) :- </a:t>
          </a:r>
        </a:p>
        <a:p>
          <a:pPr lvl="0" algn="ctr" defTabSz="755650">
            <a:lnSpc>
              <a:spcPct val="90000"/>
            </a:lnSpc>
            <a:spcBef>
              <a:spcPct val="0"/>
            </a:spcBef>
            <a:spcAft>
              <a:spcPct val="35000"/>
            </a:spcAft>
          </a:pPr>
          <a:r>
            <a:rPr lang="en-US" sz="2400" kern="1200" dirty="0" smtClean="0">
              <a:latin typeface="Courier New" pitchFamily="49" charset="0"/>
              <a:cs typeface="Courier New" pitchFamily="49" charset="0"/>
            </a:rPr>
            <a:t>swam(Person), ate(Person, skittles)</a:t>
          </a:r>
        </a:p>
        <a:p>
          <a:pPr lvl="0" algn="ctr" defTabSz="75565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609603" y="1584437"/>
        <a:ext cx="7924793" cy="1693369"/>
      </dsp:txXfrm>
    </dsp:sp>
    <dsp:sp modelId="{F03C6604-B52C-40B8-82F2-63E0707361F4}">
      <dsp:nvSpPr>
        <dsp:cNvPr id="0" name=""/>
        <dsp:cNvSpPr/>
      </dsp:nvSpPr>
      <dsp:spPr>
        <a:xfrm>
          <a:off x="1901660" y="4022831"/>
          <a:ext cx="2416596" cy="12082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1901660" y="4022831"/>
        <a:ext cx="2416596" cy="1208298"/>
      </dsp:txXfrm>
    </dsp:sp>
    <dsp:sp modelId="{52E52DC6-E8B0-4C3B-8237-3BA7B04CE22F}">
      <dsp:nvSpPr>
        <dsp:cNvPr id="0" name=""/>
        <dsp:cNvSpPr/>
      </dsp:nvSpPr>
      <dsp:spPr>
        <a:xfrm>
          <a:off x="4825742" y="4022831"/>
          <a:ext cx="2416596" cy="12082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4825742" y="4022831"/>
        <a:ext cx="2416596" cy="1208298"/>
      </dsp:txXfrm>
    </dsp:sp>
    <dsp:sp modelId="{6C8B0349-0F74-4D3F-A47E-1A997A982BFF}">
      <dsp:nvSpPr>
        <dsp:cNvPr id="0" name=""/>
        <dsp:cNvSpPr/>
      </dsp:nvSpPr>
      <dsp:spPr>
        <a:xfrm>
          <a:off x="4825742" y="5633935"/>
          <a:ext cx="2416596" cy="120829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latin typeface="+mj-lt"/>
              <a:cs typeface="Courier New" pitchFamily="49" charset="0"/>
            </a:rPr>
            <a:t>Fact:</a:t>
          </a:r>
          <a:endParaRPr lang="en-US" sz="2400" kern="1200" smtClean="0">
            <a:latin typeface="+mj-lt"/>
            <a:cs typeface="Courier New" pitchFamily="49" charset="0"/>
          </a:endParaRPr>
        </a:p>
        <a:p>
          <a:pPr lvl="0" algn="ctr" defTabSz="1066800">
            <a:lnSpc>
              <a:spcPct val="90000"/>
            </a:lnSpc>
            <a:spcBef>
              <a:spcPct val="0"/>
            </a:spcBef>
            <a:spcAft>
              <a:spcPct val="35000"/>
            </a:spcAft>
          </a:pPr>
          <a:r>
            <a:rPr lang="en-US" sz="2400" kern="1200" smtClean="0">
              <a:latin typeface="Courier New" pitchFamily="49" charset="0"/>
              <a:cs typeface="Courier New" pitchFamily="49" charset="0"/>
            </a:rPr>
            <a:t>ate(lewis, skittles).</a:t>
          </a:r>
          <a:endParaRPr lang="en-US" sz="2400" b="1" u="sng" kern="1200" dirty="0" smtClean="0">
            <a:solidFill>
              <a:srgbClr val="7030A0"/>
            </a:solidFill>
            <a:latin typeface="Courier New" pitchFamily="49" charset="0"/>
            <a:cs typeface="Courier New" pitchFamily="49" charset="0"/>
          </a:endParaRPr>
        </a:p>
      </dsp:txBody>
      <dsp:txXfrm>
        <a:off x="4825742" y="5633935"/>
        <a:ext cx="2416596" cy="1208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22F1-AA0B-4003-BA62-5E671FEE9C29}">
      <dsp:nvSpPr>
        <dsp:cNvPr id="0" name=""/>
        <dsp:cNvSpPr/>
      </dsp:nvSpPr>
      <dsp:spPr>
        <a:xfrm>
          <a:off x="4114800" y="1380556"/>
          <a:ext cx="2917002" cy="1270944"/>
        </a:xfrm>
        <a:custGeom>
          <a:avLst/>
          <a:gdLst/>
          <a:ahLst/>
          <a:cxnLst/>
          <a:rect l="0" t="0" r="0" b="0"/>
          <a:pathLst>
            <a:path>
              <a:moveTo>
                <a:pt x="0" y="0"/>
              </a:moveTo>
              <a:lnTo>
                <a:pt x="0" y="1007239"/>
              </a:lnTo>
              <a:lnTo>
                <a:pt x="2917002" y="1007239"/>
              </a:lnTo>
              <a:lnTo>
                <a:pt x="2917002" y="12709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2D6C-8D84-4879-A348-4D1109BD7292}">
      <dsp:nvSpPr>
        <dsp:cNvPr id="0" name=""/>
        <dsp:cNvSpPr/>
      </dsp:nvSpPr>
      <dsp:spPr>
        <a:xfrm>
          <a:off x="4069079" y="1380556"/>
          <a:ext cx="91440" cy="1270944"/>
        </a:xfrm>
        <a:custGeom>
          <a:avLst/>
          <a:gdLst/>
          <a:ahLst/>
          <a:cxnLst/>
          <a:rect l="0" t="0" r="0" b="0"/>
          <a:pathLst>
            <a:path>
              <a:moveTo>
                <a:pt x="45720" y="0"/>
              </a:moveTo>
              <a:lnTo>
                <a:pt x="45720" y="12709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940F6-16D7-429B-AB03-1009E85FFDB9}">
      <dsp:nvSpPr>
        <dsp:cNvPr id="0" name=""/>
        <dsp:cNvSpPr/>
      </dsp:nvSpPr>
      <dsp:spPr>
        <a:xfrm>
          <a:off x="1197797" y="1380556"/>
          <a:ext cx="2917002" cy="1270944"/>
        </a:xfrm>
        <a:custGeom>
          <a:avLst/>
          <a:gdLst/>
          <a:ahLst/>
          <a:cxnLst/>
          <a:rect l="0" t="0" r="0" b="0"/>
          <a:pathLst>
            <a:path>
              <a:moveTo>
                <a:pt x="2917002" y="0"/>
              </a:moveTo>
              <a:lnTo>
                <a:pt x="2917002" y="1007239"/>
              </a:lnTo>
              <a:lnTo>
                <a:pt x="0" y="1007239"/>
              </a:lnTo>
              <a:lnTo>
                <a:pt x="0" y="12709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2859062" y="124818"/>
          <a:ext cx="2511474" cy="12557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000" kern="1200" dirty="0" smtClean="0">
              <a:latin typeface="Courier New" pitchFamily="49" charset="0"/>
              <a:cs typeface="Courier New" pitchFamily="49" charset="0"/>
            </a:rPr>
            <a:t>awesome(What).</a:t>
          </a:r>
          <a:endParaRPr lang="en-US" sz="2000" kern="1200" dirty="0">
            <a:latin typeface="Courier New" pitchFamily="49" charset="0"/>
            <a:cs typeface="Courier New" pitchFamily="49" charset="0"/>
          </a:endParaRPr>
        </a:p>
      </dsp:txBody>
      <dsp:txXfrm>
        <a:off x="2859062" y="124818"/>
        <a:ext cx="2511474" cy="1255737"/>
      </dsp:txXfrm>
    </dsp:sp>
    <dsp:sp modelId="{0B830650-17D3-416B-B0E8-E662BD7FA315}">
      <dsp:nvSpPr>
        <dsp:cNvPr id="0" name=""/>
        <dsp:cNvSpPr/>
      </dsp:nvSpPr>
      <dsp:spPr>
        <a:xfrm>
          <a:off x="3001" y="2651500"/>
          <a:ext cx="2389592" cy="161569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latin typeface="+mj-lt"/>
              <a:cs typeface="Courier New" pitchFamily="49" charset="0"/>
            </a:rPr>
            <a:t>Fact:</a:t>
          </a:r>
        </a:p>
        <a:p>
          <a:pPr lvl="0" algn="ctr" defTabSz="977900">
            <a:lnSpc>
              <a:spcPct val="90000"/>
            </a:lnSpc>
            <a:spcBef>
              <a:spcPct val="0"/>
            </a:spcBef>
            <a:spcAft>
              <a:spcPct val="35000"/>
            </a:spcAft>
          </a:pPr>
          <a:r>
            <a:rPr lang="en-US" sz="2200" kern="1200" dirty="0" smtClean="0">
              <a:latin typeface="Courier New" pitchFamily="49" charset="0"/>
              <a:cs typeface="Courier New" pitchFamily="49" charset="0"/>
            </a:rPr>
            <a:t>awesome(spam).</a:t>
          </a:r>
        </a:p>
        <a:p>
          <a:pPr lvl="0" algn="ctr" defTabSz="977900">
            <a:lnSpc>
              <a:spcPct val="90000"/>
            </a:lnSpc>
            <a:spcBef>
              <a:spcPct val="0"/>
            </a:spcBef>
            <a:spcAft>
              <a:spcPct val="35000"/>
            </a:spcAft>
          </a:pPr>
          <a:endParaRPr lang="en-US" sz="2200" kern="1200" dirty="0" smtClean="0">
            <a:latin typeface="Courier New" pitchFamily="49" charset="0"/>
            <a:cs typeface="Courier New" pitchFamily="49" charset="0"/>
          </a:endParaRPr>
        </a:p>
      </dsp:txBody>
      <dsp:txXfrm>
        <a:off x="3001" y="2651500"/>
        <a:ext cx="2389592" cy="1615694"/>
      </dsp:txXfrm>
    </dsp:sp>
    <dsp:sp modelId="{51666D6A-1CF9-43EB-9412-4041C720EAA0}">
      <dsp:nvSpPr>
        <dsp:cNvPr id="0" name=""/>
        <dsp:cNvSpPr/>
      </dsp:nvSpPr>
      <dsp:spPr>
        <a:xfrm>
          <a:off x="2920003" y="2651500"/>
          <a:ext cx="2389592" cy="161569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latin typeface="+mj-lt"/>
              <a:cs typeface="Courier New" pitchFamily="49" charset="0"/>
            </a:rPr>
            <a:t>Fact:</a:t>
          </a:r>
          <a:endParaRPr lang="en-US" sz="2200" kern="1200" dirty="0" smtClean="0">
            <a:latin typeface="+mj-lt"/>
            <a:cs typeface="Courier New" pitchFamily="49" charset="0"/>
          </a:endParaRPr>
        </a:p>
        <a:p>
          <a:pPr lvl="0" algn="ctr" defTabSz="977900">
            <a:lnSpc>
              <a:spcPct val="90000"/>
            </a:lnSpc>
            <a:spcBef>
              <a:spcPct val="0"/>
            </a:spcBef>
            <a:spcAft>
              <a:spcPct val="35000"/>
            </a:spcAft>
          </a:pPr>
          <a:r>
            <a:rPr lang="en-US" sz="2200" kern="1200" dirty="0" smtClean="0">
              <a:latin typeface="Courier New" pitchFamily="49" charset="0"/>
              <a:cs typeface="Courier New" pitchFamily="49" charset="0"/>
            </a:rPr>
            <a:t>awesome(42).</a:t>
          </a:r>
        </a:p>
        <a:p>
          <a:pPr lvl="0" algn="ctr" defTabSz="977900">
            <a:lnSpc>
              <a:spcPct val="90000"/>
            </a:lnSpc>
            <a:spcBef>
              <a:spcPct val="0"/>
            </a:spcBef>
            <a:spcAft>
              <a:spcPct val="35000"/>
            </a:spcAft>
          </a:pPr>
          <a:endParaRPr lang="en-US" sz="2200" kern="1200" dirty="0" smtClean="0">
            <a:latin typeface="Courier New" pitchFamily="49" charset="0"/>
            <a:cs typeface="Courier New" pitchFamily="49" charset="0"/>
          </a:endParaRPr>
        </a:p>
      </dsp:txBody>
      <dsp:txXfrm>
        <a:off x="2920003" y="2651500"/>
        <a:ext cx="2389592" cy="1615694"/>
      </dsp:txXfrm>
    </dsp:sp>
    <dsp:sp modelId="{FFE2F6E6-5A7F-494D-A9D9-27137C988240}">
      <dsp:nvSpPr>
        <dsp:cNvPr id="0" name=""/>
        <dsp:cNvSpPr/>
      </dsp:nvSpPr>
      <dsp:spPr>
        <a:xfrm>
          <a:off x="5837006" y="2651500"/>
          <a:ext cx="2389592" cy="161569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Fact:</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1700" kern="1200" dirty="0" smtClean="0">
              <a:latin typeface="Courier New" pitchFamily="49" charset="0"/>
              <a:cs typeface="Courier New" pitchFamily="49" charset="0"/>
            </a:rPr>
            <a:t>awesome(swimming).</a:t>
          </a:r>
        </a:p>
        <a:p>
          <a:pPr lvl="0" algn="ctr" defTabSz="755650">
            <a:lnSpc>
              <a:spcPct val="90000"/>
            </a:lnSpc>
            <a:spcBef>
              <a:spcPct val="0"/>
            </a:spcBef>
            <a:spcAft>
              <a:spcPct val="35000"/>
            </a:spcAft>
          </a:pPr>
          <a:endParaRPr lang="en-US" sz="1700" b="1" kern="1200" dirty="0" smtClean="0">
            <a:solidFill>
              <a:srgbClr val="7030A0"/>
            </a:solidFill>
            <a:latin typeface="Courier New" pitchFamily="49" charset="0"/>
            <a:cs typeface="Courier New" pitchFamily="49" charset="0"/>
          </a:endParaRPr>
        </a:p>
        <a:p>
          <a:pPr lvl="0" algn="ctr" defTabSz="755650">
            <a:lnSpc>
              <a:spcPct val="90000"/>
            </a:lnSpc>
            <a:spcBef>
              <a:spcPct val="0"/>
            </a:spcBef>
            <a:spcAft>
              <a:spcPct val="35000"/>
            </a:spcAft>
          </a:pPr>
          <a:endParaRPr lang="en-US" sz="1700" b="1" kern="1200" dirty="0" smtClean="0">
            <a:solidFill>
              <a:srgbClr val="7030A0"/>
            </a:solidFill>
            <a:latin typeface="Courier New" pitchFamily="49" charset="0"/>
            <a:cs typeface="Courier New" pitchFamily="49" charset="0"/>
          </a:endParaRPr>
        </a:p>
      </dsp:txBody>
      <dsp:txXfrm>
        <a:off x="5837006" y="2651500"/>
        <a:ext cx="2389592" cy="161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22F1-AA0B-4003-BA62-5E671FEE9C29}">
      <dsp:nvSpPr>
        <dsp:cNvPr id="0" name=""/>
        <dsp:cNvSpPr/>
      </dsp:nvSpPr>
      <dsp:spPr>
        <a:xfrm>
          <a:off x="4495800" y="1362482"/>
          <a:ext cx="2976746" cy="1296975"/>
        </a:xfrm>
        <a:custGeom>
          <a:avLst/>
          <a:gdLst/>
          <a:ahLst/>
          <a:cxnLst/>
          <a:rect l="0" t="0" r="0" b="0"/>
          <a:pathLst>
            <a:path>
              <a:moveTo>
                <a:pt x="0" y="0"/>
              </a:moveTo>
              <a:lnTo>
                <a:pt x="0" y="1027869"/>
              </a:lnTo>
              <a:lnTo>
                <a:pt x="2976746" y="1027869"/>
              </a:lnTo>
              <a:lnTo>
                <a:pt x="2976746" y="1296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2D6C-8D84-4879-A348-4D1109BD7292}">
      <dsp:nvSpPr>
        <dsp:cNvPr id="0" name=""/>
        <dsp:cNvSpPr/>
      </dsp:nvSpPr>
      <dsp:spPr>
        <a:xfrm>
          <a:off x="4199732" y="1362482"/>
          <a:ext cx="296067" cy="1296975"/>
        </a:xfrm>
        <a:custGeom>
          <a:avLst/>
          <a:gdLst/>
          <a:ahLst/>
          <a:cxnLst/>
          <a:rect l="0" t="0" r="0" b="0"/>
          <a:pathLst>
            <a:path>
              <a:moveTo>
                <a:pt x="296067" y="0"/>
              </a:moveTo>
              <a:lnTo>
                <a:pt x="296067" y="1027869"/>
              </a:lnTo>
              <a:lnTo>
                <a:pt x="0" y="1027869"/>
              </a:lnTo>
              <a:lnTo>
                <a:pt x="0" y="1296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940F6-16D7-429B-AB03-1009E85FFDB9}">
      <dsp:nvSpPr>
        <dsp:cNvPr id="0" name=""/>
        <dsp:cNvSpPr/>
      </dsp:nvSpPr>
      <dsp:spPr>
        <a:xfrm>
          <a:off x="1222985" y="1362482"/>
          <a:ext cx="3272814" cy="1296975"/>
        </a:xfrm>
        <a:custGeom>
          <a:avLst/>
          <a:gdLst/>
          <a:ahLst/>
          <a:cxnLst/>
          <a:rect l="0" t="0" r="0" b="0"/>
          <a:pathLst>
            <a:path>
              <a:moveTo>
                <a:pt x="3272814" y="0"/>
              </a:moveTo>
              <a:lnTo>
                <a:pt x="3272814" y="1027869"/>
              </a:lnTo>
              <a:lnTo>
                <a:pt x="0" y="1027869"/>
              </a:lnTo>
              <a:lnTo>
                <a:pt x="0" y="1296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3096103" y="81026"/>
          <a:ext cx="2799393" cy="128145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000" kern="1200" dirty="0" smtClean="0">
              <a:latin typeface="Courier New" pitchFamily="49" charset="0"/>
              <a:cs typeface="Courier New" pitchFamily="49" charset="0"/>
            </a:rPr>
            <a:t>likes(</a:t>
          </a:r>
          <a:r>
            <a:rPr lang="en-US" sz="2000" kern="1200" dirty="0" err="1" smtClean="0">
              <a:latin typeface="Courier New" pitchFamily="49" charset="0"/>
              <a:cs typeface="Courier New" pitchFamily="49" charset="0"/>
            </a:rPr>
            <a:t>dodds</a:t>
          </a:r>
          <a:r>
            <a:rPr lang="en-US" sz="2000" kern="1200" dirty="0" smtClean="0">
              <a:latin typeface="Courier New" pitchFamily="49" charset="0"/>
              <a:cs typeface="Courier New" pitchFamily="49" charset="0"/>
            </a:rPr>
            <a:t>, 42).</a:t>
          </a:r>
          <a:endParaRPr lang="en-US" sz="2000" kern="1200" dirty="0">
            <a:latin typeface="Courier New" pitchFamily="49" charset="0"/>
            <a:cs typeface="Courier New" pitchFamily="49" charset="0"/>
          </a:endParaRPr>
        </a:p>
      </dsp:txBody>
      <dsp:txXfrm>
        <a:off x="3096103" y="81026"/>
        <a:ext cx="2799393" cy="1281456"/>
      </dsp:txXfrm>
    </dsp:sp>
    <dsp:sp modelId="{0B830650-17D3-416B-B0E8-E662BD7FA315}">
      <dsp:nvSpPr>
        <dsp:cNvPr id="0" name=""/>
        <dsp:cNvSpPr/>
      </dsp:nvSpPr>
      <dsp:spPr>
        <a:xfrm>
          <a:off x="3717" y="2659457"/>
          <a:ext cx="2438535" cy="164878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latin typeface="+mj-lt"/>
              <a:cs typeface="Courier New" pitchFamily="49" charset="0"/>
            </a:rPr>
            <a:t>Fact:</a:t>
          </a:r>
        </a:p>
        <a:p>
          <a:pPr lvl="0" algn="ctr" defTabSz="1155700">
            <a:lnSpc>
              <a:spcPct val="90000"/>
            </a:lnSpc>
            <a:spcBef>
              <a:spcPct val="0"/>
            </a:spcBef>
            <a:spcAft>
              <a:spcPct val="35000"/>
            </a:spcAft>
          </a:pPr>
          <a:r>
            <a:rPr lang="en-US" sz="2600" kern="1200" dirty="0" smtClean="0">
              <a:latin typeface="Courier New" pitchFamily="49" charset="0"/>
              <a:cs typeface="Courier New" pitchFamily="49" charset="0"/>
            </a:rPr>
            <a:t>likes(</a:t>
          </a:r>
          <a:r>
            <a:rPr lang="en-US" sz="2600" kern="1200" dirty="0" err="1" smtClean="0">
              <a:latin typeface="Courier New" pitchFamily="49" charset="0"/>
              <a:cs typeface="Courier New" pitchFamily="49" charset="0"/>
            </a:rPr>
            <a:t>dodds</a:t>
          </a:r>
          <a:r>
            <a:rPr lang="en-US" sz="2600" kern="1200" dirty="0" smtClean="0">
              <a:latin typeface="Courier New" pitchFamily="49" charset="0"/>
              <a:cs typeface="Courier New" pitchFamily="49" charset="0"/>
            </a:rPr>
            <a:t>, 42).</a:t>
          </a:r>
        </a:p>
      </dsp:txBody>
      <dsp:txXfrm>
        <a:off x="3717" y="2659457"/>
        <a:ext cx="2438535" cy="1648786"/>
      </dsp:txXfrm>
    </dsp:sp>
    <dsp:sp modelId="{51666D6A-1CF9-43EB-9412-4041C720EAA0}">
      <dsp:nvSpPr>
        <dsp:cNvPr id="0" name=""/>
        <dsp:cNvSpPr/>
      </dsp:nvSpPr>
      <dsp:spPr>
        <a:xfrm>
          <a:off x="2980464" y="2659457"/>
          <a:ext cx="2438535" cy="164878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latin typeface="+mj-lt"/>
              <a:cs typeface="Courier New" pitchFamily="49" charset="0"/>
            </a:rPr>
            <a:t>Fact:</a:t>
          </a:r>
          <a:endParaRPr lang="en-US" sz="2600" kern="1200" dirty="0" smtClean="0">
            <a:latin typeface="+mj-lt"/>
            <a:cs typeface="Courier New" pitchFamily="49" charset="0"/>
          </a:endParaRPr>
        </a:p>
        <a:p>
          <a:pPr lvl="0" algn="ctr" defTabSz="1155700">
            <a:lnSpc>
              <a:spcPct val="90000"/>
            </a:lnSpc>
            <a:spcBef>
              <a:spcPct val="0"/>
            </a:spcBef>
            <a:spcAft>
              <a:spcPct val="35000"/>
            </a:spcAft>
          </a:pPr>
          <a:r>
            <a:rPr lang="en-US" sz="2600" kern="1200" dirty="0" smtClean="0">
              <a:latin typeface="Courier New" pitchFamily="49" charset="0"/>
              <a:cs typeface="Courier New" pitchFamily="49" charset="0"/>
            </a:rPr>
            <a:t>likes(</a:t>
          </a:r>
          <a:r>
            <a:rPr lang="en-US" sz="2600" kern="1200" dirty="0" err="1" smtClean="0">
              <a:latin typeface="Courier New" pitchFamily="49" charset="0"/>
              <a:cs typeface="Courier New" pitchFamily="49" charset="0"/>
            </a:rPr>
            <a:t>dodds</a:t>
          </a:r>
          <a:r>
            <a:rPr lang="en-US" sz="2600" kern="1200" dirty="0" smtClean="0">
              <a:latin typeface="Courier New" pitchFamily="49" charset="0"/>
              <a:cs typeface="Courier New" pitchFamily="49" charset="0"/>
            </a:rPr>
            <a:t>, spam).</a:t>
          </a:r>
        </a:p>
      </dsp:txBody>
      <dsp:txXfrm>
        <a:off x="2980464" y="2659457"/>
        <a:ext cx="2438535" cy="1648786"/>
      </dsp:txXfrm>
    </dsp:sp>
    <dsp:sp modelId="{FFE2F6E6-5A7F-494D-A9D9-27137C988240}">
      <dsp:nvSpPr>
        <dsp:cNvPr id="0" name=""/>
        <dsp:cNvSpPr/>
      </dsp:nvSpPr>
      <dsp:spPr>
        <a:xfrm>
          <a:off x="5957211" y="2659457"/>
          <a:ext cx="3030670" cy="164878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latin typeface="+mj-lt"/>
              <a:cs typeface="Courier New" pitchFamily="49" charset="0"/>
            </a:rPr>
            <a:t>Fact:</a:t>
          </a:r>
          <a:endParaRPr lang="en-US" sz="2700" kern="1200" dirty="0" smtClean="0">
            <a:latin typeface="+mj-lt"/>
            <a:cs typeface="Courier New" pitchFamily="49" charset="0"/>
          </a:endParaRPr>
        </a:p>
        <a:p>
          <a:pPr lvl="0" algn="ctr" defTabSz="1200150">
            <a:lnSpc>
              <a:spcPct val="90000"/>
            </a:lnSpc>
            <a:spcBef>
              <a:spcPct val="0"/>
            </a:spcBef>
            <a:spcAft>
              <a:spcPct val="35000"/>
            </a:spcAft>
          </a:pPr>
          <a:r>
            <a:rPr lang="en-US" sz="2400" kern="1200" dirty="0" smtClean="0">
              <a:latin typeface="Courier New" pitchFamily="49" charset="0"/>
              <a:cs typeface="Courier New" pitchFamily="49" charset="0"/>
            </a:rPr>
            <a:t>likes(colleen, swimming).</a:t>
          </a:r>
          <a:endParaRPr lang="en-US" sz="2400" b="1" kern="1200" dirty="0" smtClean="0">
            <a:solidFill>
              <a:srgbClr val="7030A0"/>
            </a:solidFill>
            <a:latin typeface="Courier New" pitchFamily="49" charset="0"/>
            <a:cs typeface="Courier New" pitchFamily="49" charset="0"/>
          </a:endParaRPr>
        </a:p>
      </dsp:txBody>
      <dsp:txXfrm>
        <a:off x="5957211" y="2659457"/>
        <a:ext cx="3030670" cy="1648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22F1-AA0B-4003-BA62-5E671FEE9C29}">
      <dsp:nvSpPr>
        <dsp:cNvPr id="0" name=""/>
        <dsp:cNvSpPr/>
      </dsp:nvSpPr>
      <dsp:spPr>
        <a:xfrm>
          <a:off x="4495800" y="1362482"/>
          <a:ext cx="2976746" cy="1296975"/>
        </a:xfrm>
        <a:custGeom>
          <a:avLst/>
          <a:gdLst/>
          <a:ahLst/>
          <a:cxnLst/>
          <a:rect l="0" t="0" r="0" b="0"/>
          <a:pathLst>
            <a:path>
              <a:moveTo>
                <a:pt x="0" y="0"/>
              </a:moveTo>
              <a:lnTo>
                <a:pt x="0" y="1027869"/>
              </a:lnTo>
              <a:lnTo>
                <a:pt x="2976746" y="1027869"/>
              </a:lnTo>
              <a:lnTo>
                <a:pt x="2976746" y="1296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2D6C-8D84-4879-A348-4D1109BD7292}">
      <dsp:nvSpPr>
        <dsp:cNvPr id="0" name=""/>
        <dsp:cNvSpPr/>
      </dsp:nvSpPr>
      <dsp:spPr>
        <a:xfrm>
          <a:off x="4199732" y="1362482"/>
          <a:ext cx="296067" cy="1296975"/>
        </a:xfrm>
        <a:custGeom>
          <a:avLst/>
          <a:gdLst/>
          <a:ahLst/>
          <a:cxnLst/>
          <a:rect l="0" t="0" r="0" b="0"/>
          <a:pathLst>
            <a:path>
              <a:moveTo>
                <a:pt x="296067" y="0"/>
              </a:moveTo>
              <a:lnTo>
                <a:pt x="296067" y="1027869"/>
              </a:lnTo>
              <a:lnTo>
                <a:pt x="0" y="1027869"/>
              </a:lnTo>
              <a:lnTo>
                <a:pt x="0" y="1296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940F6-16D7-429B-AB03-1009E85FFDB9}">
      <dsp:nvSpPr>
        <dsp:cNvPr id="0" name=""/>
        <dsp:cNvSpPr/>
      </dsp:nvSpPr>
      <dsp:spPr>
        <a:xfrm>
          <a:off x="1222985" y="1362482"/>
          <a:ext cx="3272814" cy="1296975"/>
        </a:xfrm>
        <a:custGeom>
          <a:avLst/>
          <a:gdLst/>
          <a:ahLst/>
          <a:cxnLst/>
          <a:rect l="0" t="0" r="0" b="0"/>
          <a:pathLst>
            <a:path>
              <a:moveTo>
                <a:pt x="3272814" y="0"/>
              </a:moveTo>
              <a:lnTo>
                <a:pt x="3272814" y="1027869"/>
              </a:lnTo>
              <a:lnTo>
                <a:pt x="0" y="1027869"/>
              </a:lnTo>
              <a:lnTo>
                <a:pt x="0" y="129697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3096103" y="81026"/>
          <a:ext cx="2799393" cy="128145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000" kern="1200" dirty="0" smtClean="0">
              <a:latin typeface="Courier New" pitchFamily="49" charset="0"/>
              <a:cs typeface="Courier New" pitchFamily="49" charset="0"/>
            </a:rPr>
            <a:t>likes(</a:t>
          </a:r>
          <a:r>
            <a:rPr lang="en-US" sz="2000" kern="1200" dirty="0" err="1" smtClean="0">
              <a:latin typeface="Courier New" pitchFamily="49" charset="0"/>
              <a:cs typeface="Courier New" pitchFamily="49" charset="0"/>
            </a:rPr>
            <a:t>dodds</a:t>
          </a:r>
          <a:r>
            <a:rPr lang="en-US" sz="2000" kern="1200" dirty="0" smtClean="0">
              <a:latin typeface="Courier New" pitchFamily="49" charset="0"/>
              <a:cs typeface="Courier New" pitchFamily="49" charset="0"/>
            </a:rPr>
            <a:t>, W).</a:t>
          </a:r>
          <a:endParaRPr lang="en-US" sz="2000" kern="1200" dirty="0">
            <a:latin typeface="Courier New" pitchFamily="49" charset="0"/>
            <a:cs typeface="Courier New" pitchFamily="49" charset="0"/>
          </a:endParaRPr>
        </a:p>
      </dsp:txBody>
      <dsp:txXfrm>
        <a:off x="3096103" y="81026"/>
        <a:ext cx="2799393" cy="1281456"/>
      </dsp:txXfrm>
    </dsp:sp>
    <dsp:sp modelId="{0B830650-17D3-416B-B0E8-E662BD7FA315}">
      <dsp:nvSpPr>
        <dsp:cNvPr id="0" name=""/>
        <dsp:cNvSpPr/>
      </dsp:nvSpPr>
      <dsp:spPr>
        <a:xfrm>
          <a:off x="3717" y="2659457"/>
          <a:ext cx="2438535" cy="164878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cs typeface="Courier New" pitchFamily="49" charset="0"/>
            </a:rPr>
            <a:t>Fact:</a:t>
          </a:r>
        </a:p>
        <a:p>
          <a:pPr lvl="0" algn="ctr" defTabSz="1066800">
            <a:lnSpc>
              <a:spcPct val="90000"/>
            </a:lnSpc>
            <a:spcBef>
              <a:spcPct val="0"/>
            </a:spcBef>
            <a:spcAft>
              <a:spcPct val="35000"/>
            </a:spcAft>
          </a:pPr>
          <a:r>
            <a:rPr lang="en-US" sz="2400" kern="1200" dirty="0" smtClean="0">
              <a:latin typeface="Courier New" pitchFamily="49" charset="0"/>
              <a:cs typeface="Courier New" pitchFamily="49" charset="0"/>
            </a:rPr>
            <a:t>likes(</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 42).</a:t>
          </a:r>
        </a:p>
        <a:p>
          <a:pPr lvl="0" algn="ctr" defTabSz="106680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3717" y="2659457"/>
        <a:ext cx="2438535" cy="1648786"/>
      </dsp:txXfrm>
    </dsp:sp>
    <dsp:sp modelId="{51666D6A-1CF9-43EB-9412-4041C720EAA0}">
      <dsp:nvSpPr>
        <dsp:cNvPr id="0" name=""/>
        <dsp:cNvSpPr/>
      </dsp:nvSpPr>
      <dsp:spPr>
        <a:xfrm>
          <a:off x="2980464" y="2659457"/>
          <a:ext cx="2438535" cy="164878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cs typeface="Courier New" pitchFamily="49" charset="0"/>
            </a:rPr>
            <a:t>Fact:</a:t>
          </a:r>
          <a:endParaRPr lang="en-US" sz="2400" kern="1200" dirty="0" smtClean="0">
            <a:latin typeface="+mj-lt"/>
            <a:cs typeface="Courier New" pitchFamily="49" charset="0"/>
          </a:endParaRPr>
        </a:p>
        <a:p>
          <a:pPr lvl="0" algn="ctr" defTabSz="1066800">
            <a:lnSpc>
              <a:spcPct val="90000"/>
            </a:lnSpc>
            <a:spcBef>
              <a:spcPct val="0"/>
            </a:spcBef>
            <a:spcAft>
              <a:spcPct val="35000"/>
            </a:spcAft>
          </a:pPr>
          <a:r>
            <a:rPr lang="en-US" sz="2400" kern="1200" dirty="0" smtClean="0">
              <a:latin typeface="Courier New" pitchFamily="49" charset="0"/>
              <a:cs typeface="Courier New" pitchFamily="49" charset="0"/>
            </a:rPr>
            <a:t>likes(</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 spam).</a:t>
          </a:r>
        </a:p>
        <a:p>
          <a:pPr lvl="0" algn="ctr" defTabSz="106680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2980464" y="2659457"/>
        <a:ext cx="2438535" cy="1648786"/>
      </dsp:txXfrm>
    </dsp:sp>
    <dsp:sp modelId="{FFE2F6E6-5A7F-494D-A9D9-27137C988240}">
      <dsp:nvSpPr>
        <dsp:cNvPr id="0" name=""/>
        <dsp:cNvSpPr/>
      </dsp:nvSpPr>
      <dsp:spPr>
        <a:xfrm>
          <a:off x="5957211" y="2659457"/>
          <a:ext cx="3030670" cy="164878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latin typeface="+mj-lt"/>
              <a:cs typeface="Courier New" pitchFamily="49" charset="0"/>
            </a:rPr>
            <a:t>Fact:</a:t>
          </a:r>
          <a:endParaRPr lang="en-US" sz="2700" kern="1200" dirty="0" smtClean="0">
            <a:latin typeface="+mj-lt"/>
            <a:cs typeface="Courier New" pitchFamily="49" charset="0"/>
          </a:endParaRPr>
        </a:p>
        <a:p>
          <a:pPr lvl="0" algn="ctr" defTabSz="1200150">
            <a:lnSpc>
              <a:spcPct val="90000"/>
            </a:lnSpc>
            <a:spcBef>
              <a:spcPct val="0"/>
            </a:spcBef>
            <a:spcAft>
              <a:spcPct val="35000"/>
            </a:spcAft>
          </a:pPr>
          <a:r>
            <a:rPr lang="en-US" sz="2400" kern="1200" dirty="0" smtClean="0">
              <a:latin typeface="Courier New" pitchFamily="49" charset="0"/>
              <a:cs typeface="Courier New" pitchFamily="49" charset="0"/>
            </a:rPr>
            <a:t>likes(colleen, swimming).</a:t>
          </a:r>
          <a:endParaRPr lang="en-US" sz="2400" b="1" kern="1200" dirty="0" smtClean="0">
            <a:solidFill>
              <a:srgbClr val="7030A0"/>
            </a:solidFill>
            <a:latin typeface="Courier New" pitchFamily="49" charset="0"/>
            <a:cs typeface="Courier New" pitchFamily="49" charset="0"/>
          </a:endParaRPr>
        </a:p>
      </dsp:txBody>
      <dsp:txXfrm>
        <a:off x="5957211" y="2659457"/>
        <a:ext cx="3030670" cy="1648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E22F1-AA0B-4003-BA62-5E671FEE9C29}">
      <dsp:nvSpPr>
        <dsp:cNvPr id="0" name=""/>
        <dsp:cNvSpPr/>
      </dsp:nvSpPr>
      <dsp:spPr>
        <a:xfrm>
          <a:off x="4114800" y="1380556"/>
          <a:ext cx="2917002" cy="1270944"/>
        </a:xfrm>
        <a:custGeom>
          <a:avLst/>
          <a:gdLst/>
          <a:ahLst/>
          <a:cxnLst/>
          <a:rect l="0" t="0" r="0" b="0"/>
          <a:pathLst>
            <a:path>
              <a:moveTo>
                <a:pt x="0" y="0"/>
              </a:moveTo>
              <a:lnTo>
                <a:pt x="0" y="1007239"/>
              </a:lnTo>
              <a:lnTo>
                <a:pt x="2917002" y="1007239"/>
              </a:lnTo>
              <a:lnTo>
                <a:pt x="2917002" y="12709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C2D6C-8D84-4879-A348-4D1109BD7292}">
      <dsp:nvSpPr>
        <dsp:cNvPr id="0" name=""/>
        <dsp:cNvSpPr/>
      </dsp:nvSpPr>
      <dsp:spPr>
        <a:xfrm>
          <a:off x="4069079" y="1380556"/>
          <a:ext cx="91440" cy="1270944"/>
        </a:xfrm>
        <a:custGeom>
          <a:avLst/>
          <a:gdLst/>
          <a:ahLst/>
          <a:cxnLst/>
          <a:rect l="0" t="0" r="0" b="0"/>
          <a:pathLst>
            <a:path>
              <a:moveTo>
                <a:pt x="45720" y="0"/>
              </a:moveTo>
              <a:lnTo>
                <a:pt x="45720" y="12709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940F6-16D7-429B-AB03-1009E85FFDB9}">
      <dsp:nvSpPr>
        <dsp:cNvPr id="0" name=""/>
        <dsp:cNvSpPr/>
      </dsp:nvSpPr>
      <dsp:spPr>
        <a:xfrm>
          <a:off x="1197797" y="1380556"/>
          <a:ext cx="2917002" cy="1270944"/>
        </a:xfrm>
        <a:custGeom>
          <a:avLst/>
          <a:gdLst/>
          <a:ahLst/>
          <a:cxnLst/>
          <a:rect l="0" t="0" r="0" b="0"/>
          <a:pathLst>
            <a:path>
              <a:moveTo>
                <a:pt x="2917002" y="0"/>
              </a:moveTo>
              <a:lnTo>
                <a:pt x="2917002" y="1007239"/>
              </a:lnTo>
              <a:lnTo>
                <a:pt x="0" y="1007239"/>
              </a:lnTo>
              <a:lnTo>
                <a:pt x="0" y="127094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2285994" y="124818"/>
          <a:ext cx="3657611" cy="12557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000" kern="1200" dirty="0" smtClean="0">
              <a:latin typeface="Courier New" pitchFamily="49" charset="0"/>
              <a:cs typeface="Courier New" pitchFamily="49" charset="0"/>
            </a:rPr>
            <a:t>likes(Who, What).</a:t>
          </a:r>
          <a:endParaRPr lang="en-US" sz="2000" kern="1200" dirty="0">
            <a:latin typeface="Courier New" pitchFamily="49" charset="0"/>
            <a:cs typeface="Courier New" pitchFamily="49" charset="0"/>
          </a:endParaRPr>
        </a:p>
      </dsp:txBody>
      <dsp:txXfrm>
        <a:off x="2285994" y="124818"/>
        <a:ext cx="3657611" cy="1255737"/>
      </dsp:txXfrm>
    </dsp:sp>
    <dsp:sp modelId="{0B830650-17D3-416B-B0E8-E662BD7FA315}">
      <dsp:nvSpPr>
        <dsp:cNvPr id="0" name=""/>
        <dsp:cNvSpPr/>
      </dsp:nvSpPr>
      <dsp:spPr>
        <a:xfrm>
          <a:off x="3001" y="2651500"/>
          <a:ext cx="2389592" cy="161569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mj-lt"/>
              <a:cs typeface="Courier New" pitchFamily="49" charset="0"/>
            </a:rPr>
            <a:t>Fact:</a:t>
          </a:r>
        </a:p>
        <a:p>
          <a:pPr lvl="0" algn="ctr" defTabSz="844550">
            <a:lnSpc>
              <a:spcPct val="90000"/>
            </a:lnSpc>
            <a:spcBef>
              <a:spcPct val="0"/>
            </a:spcBef>
            <a:spcAft>
              <a:spcPct val="35000"/>
            </a:spcAft>
          </a:pPr>
          <a:r>
            <a:rPr lang="en-US" sz="1900" kern="1200" dirty="0" smtClean="0">
              <a:latin typeface="Courier New" pitchFamily="49" charset="0"/>
              <a:cs typeface="Courier New" pitchFamily="49" charset="0"/>
            </a:rPr>
            <a:t>likes(</a:t>
          </a:r>
          <a:r>
            <a:rPr lang="en-US" sz="1900" kern="1200" dirty="0" err="1" smtClean="0">
              <a:latin typeface="Courier New" pitchFamily="49" charset="0"/>
              <a:cs typeface="Courier New" pitchFamily="49" charset="0"/>
            </a:rPr>
            <a:t>dodds</a:t>
          </a:r>
          <a:r>
            <a:rPr lang="en-US" sz="1900" kern="1200" dirty="0" smtClean="0">
              <a:latin typeface="Courier New" pitchFamily="49" charset="0"/>
              <a:cs typeface="Courier New" pitchFamily="49" charset="0"/>
            </a:rPr>
            <a:t>, 42).</a:t>
          </a:r>
        </a:p>
        <a:p>
          <a:pPr lvl="0" algn="ctr" defTabSz="844550">
            <a:lnSpc>
              <a:spcPct val="90000"/>
            </a:lnSpc>
            <a:spcBef>
              <a:spcPct val="0"/>
            </a:spcBef>
            <a:spcAft>
              <a:spcPct val="35000"/>
            </a:spcAft>
          </a:pPr>
          <a:endParaRPr lang="en-US" sz="1900" kern="1200" dirty="0" smtClean="0">
            <a:latin typeface="Courier New" pitchFamily="49" charset="0"/>
            <a:cs typeface="Courier New" pitchFamily="49" charset="0"/>
          </a:endParaRPr>
        </a:p>
        <a:p>
          <a:pPr lvl="0" algn="ctr" defTabSz="844550">
            <a:lnSpc>
              <a:spcPct val="90000"/>
            </a:lnSpc>
            <a:spcBef>
              <a:spcPct val="0"/>
            </a:spcBef>
            <a:spcAft>
              <a:spcPct val="35000"/>
            </a:spcAft>
          </a:pPr>
          <a:endParaRPr lang="en-US" sz="1900" kern="1200" dirty="0" smtClean="0">
            <a:latin typeface="Courier New" pitchFamily="49" charset="0"/>
            <a:cs typeface="Courier New" pitchFamily="49" charset="0"/>
          </a:endParaRPr>
        </a:p>
      </dsp:txBody>
      <dsp:txXfrm>
        <a:off x="3001" y="2651500"/>
        <a:ext cx="2389592" cy="1615694"/>
      </dsp:txXfrm>
    </dsp:sp>
    <dsp:sp modelId="{51666D6A-1CF9-43EB-9412-4041C720EAA0}">
      <dsp:nvSpPr>
        <dsp:cNvPr id="0" name=""/>
        <dsp:cNvSpPr/>
      </dsp:nvSpPr>
      <dsp:spPr>
        <a:xfrm>
          <a:off x="2920003" y="2651500"/>
          <a:ext cx="2389592" cy="161569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mj-lt"/>
              <a:cs typeface="Courier New" pitchFamily="49" charset="0"/>
            </a:rPr>
            <a:t>Fact:</a:t>
          </a:r>
          <a:endParaRPr lang="en-US" sz="1900" kern="1200" dirty="0" smtClean="0">
            <a:latin typeface="+mj-lt"/>
            <a:cs typeface="Courier New" pitchFamily="49" charset="0"/>
          </a:endParaRPr>
        </a:p>
        <a:p>
          <a:pPr lvl="0" algn="ctr" defTabSz="844550">
            <a:lnSpc>
              <a:spcPct val="90000"/>
            </a:lnSpc>
            <a:spcBef>
              <a:spcPct val="0"/>
            </a:spcBef>
            <a:spcAft>
              <a:spcPct val="35000"/>
            </a:spcAft>
          </a:pPr>
          <a:r>
            <a:rPr lang="en-US" sz="1900" kern="1200" dirty="0" smtClean="0">
              <a:latin typeface="Courier New" pitchFamily="49" charset="0"/>
              <a:cs typeface="Courier New" pitchFamily="49" charset="0"/>
            </a:rPr>
            <a:t>likes(</a:t>
          </a:r>
          <a:r>
            <a:rPr lang="en-US" sz="1900" kern="1200" dirty="0" err="1" smtClean="0">
              <a:latin typeface="Courier New" pitchFamily="49" charset="0"/>
              <a:cs typeface="Courier New" pitchFamily="49" charset="0"/>
            </a:rPr>
            <a:t>dodds</a:t>
          </a:r>
          <a:r>
            <a:rPr lang="en-US" sz="1900" kern="1200" dirty="0" smtClean="0">
              <a:latin typeface="Courier New" pitchFamily="49" charset="0"/>
              <a:cs typeface="Courier New" pitchFamily="49" charset="0"/>
            </a:rPr>
            <a:t>, spam).</a:t>
          </a:r>
        </a:p>
        <a:p>
          <a:pPr lvl="0" algn="ctr" defTabSz="844550">
            <a:lnSpc>
              <a:spcPct val="90000"/>
            </a:lnSpc>
            <a:spcBef>
              <a:spcPct val="0"/>
            </a:spcBef>
            <a:spcAft>
              <a:spcPct val="35000"/>
            </a:spcAft>
          </a:pPr>
          <a:endParaRPr lang="en-US" sz="1900" kern="1200" dirty="0" smtClean="0">
            <a:latin typeface="Courier New" pitchFamily="49" charset="0"/>
            <a:cs typeface="Courier New" pitchFamily="49" charset="0"/>
          </a:endParaRPr>
        </a:p>
        <a:p>
          <a:pPr lvl="0" algn="ctr" defTabSz="844550">
            <a:lnSpc>
              <a:spcPct val="90000"/>
            </a:lnSpc>
            <a:spcBef>
              <a:spcPct val="0"/>
            </a:spcBef>
            <a:spcAft>
              <a:spcPct val="35000"/>
            </a:spcAft>
          </a:pPr>
          <a:endParaRPr lang="en-US" sz="1900" kern="1200" dirty="0" smtClean="0">
            <a:latin typeface="Courier New" pitchFamily="49" charset="0"/>
            <a:cs typeface="Courier New" pitchFamily="49" charset="0"/>
          </a:endParaRPr>
        </a:p>
      </dsp:txBody>
      <dsp:txXfrm>
        <a:off x="2920003" y="2651500"/>
        <a:ext cx="2389592" cy="1615694"/>
      </dsp:txXfrm>
    </dsp:sp>
    <dsp:sp modelId="{FFE2F6E6-5A7F-494D-A9D9-27137C988240}">
      <dsp:nvSpPr>
        <dsp:cNvPr id="0" name=""/>
        <dsp:cNvSpPr/>
      </dsp:nvSpPr>
      <dsp:spPr>
        <a:xfrm>
          <a:off x="5837006" y="2651500"/>
          <a:ext cx="2389592" cy="161569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Fact:</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1700" kern="1200" dirty="0" smtClean="0">
              <a:latin typeface="Courier New" pitchFamily="49" charset="0"/>
              <a:cs typeface="Courier New" pitchFamily="49" charset="0"/>
            </a:rPr>
            <a:t>likes(colleen, swimming).</a:t>
          </a:r>
          <a:endParaRPr lang="en-US" sz="1700" b="1" kern="1200" dirty="0" smtClean="0">
            <a:solidFill>
              <a:srgbClr val="7030A0"/>
            </a:solidFill>
            <a:latin typeface="Courier New" pitchFamily="49" charset="0"/>
            <a:cs typeface="Courier New" pitchFamily="49" charset="0"/>
          </a:endParaRPr>
        </a:p>
        <a:p>
          <a:pPr lvl="0" algn="ctr" defTabSz="755650">
            <a:lnSpc>
              <a:spcPct val="90000"/>
            </a:lnSpc>
            <a:spcBef>
              <a:spcPct val="0"/>
            </a:spcBef>
            <a:spcAft>
              <a:spcPct val="35000"/>
            </a:spcAft>
          </a:pPr>
          <a:endParaRPr lang="en-US" sz="2000" b="1" u="sng" kern="1200" dirty="0" smtClean="0">
            <a:solidFill>
              <a:srgbClr val="7030A0"/>
            </a:solidFill>
            <a:latin typeface="Courier New" pitchFamily="49" charset="0"/>
            <a:cs typeface="Courier New" pitchFamily="49" charset="0"/>
          </a:endParaRPr>
        </a:p>
        <a:p>
          <a:pPr lvl="0" algn="ctr" defTabSz="755650">
            <a:lnSpc>
              <a:spcPct val="90000"/>
            </a:lnSpc>
            <a:spcBef>
              <a:spcPct val="0"/>
            </a:spcBef>
            <a:spcAft>
              <a:spcPct val="35000"/>
            </a:spcAft>
          </a:pPr>
          <a:endParaRPr lang="en-US" sz="2000" b="1" u="sng" kern="1200" dirty="0" smtClean="0">
            <a:solidFill>
              <a:srgbClr val="7030A0"/>
            </a:solidFill>
            <a:latin typeface="Courier New" pitchFamily="49" charset="0"/>
            <a:cs typeface="Courier New" pitchFamily="49" charset="0"/>
          </a:endParaRPr>
        </a:p>
      </dsp:txBody>
      <dsp:txXfrm>
        <a:off x="5837006" y="2651500"/>
        <a:ext cx="2389592" cy="1615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E3872-3DD9-496A-92B7-178312A60E01}">
      <dsp:nvSpPr>
        <dsp:cNvPr id="0" name=""/>
        <dsp:cNvSpPr/>
      </dsp:nvSpPr>
      <dsp:spPr>
        <a:xfrm>
          <a:off x="4114799" y="3581399"/>
          <a:ext cx="1704814" cy="827440"/>
        </a:xfrm>
        <a:custGeom>
          <a:avLst/>
          <a:gdLst/>
          <a:ahLst/>
          <a:cxnLst/>
          <a:rect l="0" t="0" r="0" b="0"/>
          <a:pathLst>
            <a:path>
              <a:moveTo>
                <a:pt x="0" y="0"/>
              </a:moveTo>
              <a:lnTo>
                <a:pt x="0" y="531563"/>
              </a:lnTo>
              <a:lnTo>
                <a:pt x="1704814" y="531563"/>
              </a:lnTo>
              <a:lnTo>
                <a:pt x="1704814" y="8274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F15B6-50D0-4BAF-A8AB-A7CE932477A2}">
      <dsp:nvSpPr>
        <dsp:cNvPr id="0" name=""/>
        <dsp:cNvSpPr/>
      </dsp:nvSpPr>
      <dsp:spPr>
        <a:xfrm>
          <a:off x="2409985" y="3581399"/>
          <a:ext cx="1704814" cy="827440"/>
        </a:xfrm>
        <a:custGeom>
          <a:avLst/>
          <a:gdLst/>
          <a:ahLst/>
          <a:cxnLst/>
          <a:rect l="0" t="0" r="0" b="0"/>
          <a:pathLst>
            <a:path>
              <a:moveTo>
                <a:pt x="1704814" y="0"/>
              </a:moveTo>
              <a:lnTo>
                <a:pt x="1704814" y="531563"/>
              </a:lnTo>
              <a:lnTo>
                <a:pt x="0" y="531563"/>
              </a:lnTo>
              <a:lnTo>
                <a:pt x="0" y="8274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67EBE-389B-42EA-8E76-73A6260531DF}">
      <dsp:nvSpPr>
        <dsp:cNvPr id="0" name=""/>
        <dsp:cNvSpPr/>
      </dsp:nvSpPr>
      <dsp:spPr>
        <a:xfrm>
          <a:off x="4069079" y="1408937"/>
          <a:ext cx="91440" cy="359652"/>
        </a:xfrm>
        <a:custGeom>
          <a:avLst/>
          <a:gdLst/>
          <a:ahLst/>
          <a:cxnLst/>
          <a:rect l="0" t="0" r="0" b="0"/>
          <a:pathLst>
            <a:path>
              <a:moveTo>
                <a:pt x="45720" y="0"/>
              </a:moveTo>
              <a:lnTo>
                <a:pt x="45720" y="35965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2062880" y="0"/>
          <a:ext cx="4103839"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happy(</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kern="1200" dirty="0">
            <a:latin typeface="Courier New" pitchFamily="49" charset="0"/>
            <a:cs typeface="Courier New" pitchFamily="49" charset="0"/>
          </a:endParaRPr>
        </a:p>
      </dsp:txBody>
      <dsp:txXfrm>
        <a:off x="2062880" y="0"/>
        <a:ext cx="4103839" cy="1408937"/>
      </dsp:txXfrm>
    </dsp:sp>
    <dsp:sp modelId="{FFE2F6E6-5A7F-494D-A9D9-27137C988240}">
      <dsp:nvSpPr>
        <dsp:cNvPr id="0" name=""/>
        <dsp:cNvSpPr/>
      </dsp:nvSpPr>
      <dsp:spPr>
        <a:xfrm>
          <a:off x="2438404" y="1768589"/>
          <a:ext cx="3352791" cy="1812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Rule:</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2400" kern="1200" dirty="0" smtClean="0">
              <a:latin typeface="Courier New" pitchFamily="49" charset="0"/>
              <a:cs typeface="Courier New" pitchFamily="49" charset="0"/>
            </a:rPr>
            <a:t>happy(</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 :- 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b="1" kern="1200" dirty="0" smtClean="0">
            <a:solidFill>
              <a:srgbClr val="7030A0"/>
            </a:solidFill>
            <a:latin typeface="Courier New" pitchFamily="49" charset="0"/>
            <a:cs typeface="Courier New" pitchFamily="49" charset="0"/>
          </a:endParaRPr>
        </a:p>
      </dsp:txBody>
      <dsp:txXfrm>
        <a:off x="2438404" y="1768589"/>
        <a:ext cx="3352791" cy="1812809"/>
      </dsp:txXfrm>
    </dsp:sp>
    <dsp:sp modelId="{F03C6604-B52C-40B8-82F2-63E0707361F4}">
      <dsp:nvSpPr>
        <dsp:cNvPr id="0" name=""/>
        <dsp:cNvSpPr/>
      </dsp:nvSpPr>
      <dsp:spPr>
        <a:xfrm>
          <a:off x="1001048" y="4408839"/>
          <a:ext cx="2817874"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1001048" y="4408839"/>
        <a:ext cx="2817874" cy="1408937"/>
      </dsp:txXfrm>
    </dsp:sp>
    <dsp:sp modelId="{52E52DC6-E8B0-4C3B-8237-3BA7B04CE22F}">
      <dsp:nvSpPr>
        <dsp:cNvPr id="0" name=""/>
        <dsp:cNvSpPr/>
      </dsp:nvSpPr>
      <dsp:spPr>
        <a:xfrm>
          <a:off x="4410676" y="4408839"/>
          <a:ext cx="2817874"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4410676" y="4408839"/>
        <a:ext cx="2817874" cy="1408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E3872-3DD9-496A-92B7-178312A60E01}">
      <dsp:nvSpPr>
        <dsp:cNvPr id="0" name=""/>
        <dsp:cNvSpPr/>
      </dsp:nvSpPr>
      <dsp:spPr>
        <a:xfrm>
          <a:off x="3238499" y="3581587"/>
          <a:ext cx="1705292" cy="827672"/>
        </a:xfrm>
        <a:custGeom>
          <a:avLst/>
          <a:gdLst/>
          <a:ahLst/>
          <a:cxnLst/>
          <a:rect l="0" t="0" r="0" b="0"/>
          <a:pathLst>
            <a:path>
              <a:moveTo>
                <a:pt x="0" y="0"/>
              </a:moveTo>
              <a:lnTo>
                <a:pt x="0" y="531712"/>
              </a:lnTo>
              <a:lnTo>
                <a:pt x="1705292" y="531712"/>
              </a:lnTo>
              <a:lnTo>
                <a:pt x="1705292" y="82767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F15B6-50D0-4BAF-A8AB-A7CE932477A2}">
      <dsp:nvSpPr>
        <dsp:cNvPr id="0" name=""/>
        <dsp:cNvSpPr/>
      </dsp:nvSpPr>
      <dsp:spPr>
        <a:xfrm>
          <a:off x="1533207" y="3581587"/>
          <a:ext cx="1705292" cy="827672"/>
        </a:xfrm>
        <a:custGeom>
          <a:avLst/>
          <a:gdLst/>
          <a:ahLst/>
          <a:cxnLst/>
          <a:rect l="0" t="0" r="0" b="0"/>
          <a:pathLst>
            <a:path>
              <a:moveTo>
                <a:pt x="1705292" y="0"/>
              </a:moveTo>
              <a:lnTo>
                <a:pt x="1705292" y="531712"/>
              </a:lnTo>
              <a:lnTo>
                <a:pt x="0" y="531712"/>
              </a:lnTo>
              <a:lnTo>
                <a:pt x="0" y="827672"/>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67EBE-389B-42EA-8E76-73A6260531DF}">
      <dsp:nvSpPr>
        <dsp:cNvPr id="0" name=""/>
        <dsp:cNvSpPr/>
      </dsp:nvSpPr>
      <dsp:spPr>
        <a:xfrm>
          <a:off x="3192779" y="1409332"/>
          <a:ext cx="91440" cy="358936"/>
        </a:xfrm>
        <a:custGeom>
          <a:avLst/>
          <a:gdLst/>
          <a:ahLst/>
          <a:cxnLst/>
          <a:rect l="0" t="0" r="0" b="0"/>
          <a:pathLst>
            <a:path>
              <a:moveTo>
                <a:pt x="45720" y="0"/>
              </a:moveTo>
              <a:lnTo>
                <a:pt x="45720" y="358936"/>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1186004" y="0"/>
          <a:ext cx="4104991" cy="14093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happy(</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kern="1200" dirty="0">
            <a:latin typeface="Courier New" pitchFamily="49" charset="0"/>
            <a:cs typeface="Courier New" pitchFamily="49" charset="0"/>
          </a:endParaRPr>
        </a:p>
      </dsp:txBody>
      <dsp:txXfrm>
        <a:off x="1186004" y="0"/>
        <a:ext cx="4104991" cy="1409332"/>
      </dsp:txXfrm>
    </dsp:sp>
    <dsp:sp modelId="{FFE2F6E6-5A7F-494D-A9D9-27137C988240}">
      <dsp:nvSpPr>
        <dsp:cNvPr id="0" name=""/>
        <dsp:cNvSpPr/>
      </dsp:nvSpPr>
      <dsp:spPr>
        <a:xfrm>
          <a:off x="1561633" y="1768269"/>
          <a:ext cx="3353732" cy="181331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Rule:</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2400" kern="1200" dirty="0" smtClean="0">
              <a:latin typeface="Courier New" pitchFamily="49" charset="0"/>
              <a:cs typeface="Courier New" pitchFamily="49" charset="0"/>
            </a:rPr>
            <a:t>happy(</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 :- 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b="1" kern="1200" dirty="0" smtClean="0">
            <a:solidFill>
              <a:srgbClr val="7030A0"/>
            </a:solidFill>
            <a:latin typeface="Courier New" pitchFamily="49" charset="0"/>
            <a:cs typeface="Courier New" pitchFamily="49" charset="0"/>
          </a:endParaRPr>
        </a:p>
      </dsp:txBody>
      <dsp:txXfrm>
        <a:off x="1561633" y="1768269"/>
        <a:ext cx="3353732" cy="1813317"/>
      </dsp:txXfrm>
    </dsp:sp>
    <dsp:sp modelId="{F03C6604-B52C-40B8-82F2-63E0707361F4}">
      <dsp:nvSpPr>
        <dsp:cNvPr id="0" name=""/>
        <dsp:cNvSpPr/>
      </dsp:nvSpPr>
      <dsp:spPr>
        <a:xfrm>
          <a:off x="123874" y="4409260"/>
          <a:ext cx="2818665" cy="14093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123874" y="4409260"/>
        <a:ext cx="2818665" cy="1409332"/>
      </dsp:txXfrm>
    </dsp:sp>
    <dsp:sp modelId="{52E52DC6-E8B0-4C3B-8237-3BA7B04CE22F}">
      <dsp:nvSpPr>
        <dsp:cNvPr id="0" name=""/>
        <dsp:cNvSpPr/>
      </dsp:nvSpPr>
      <dsp:spPr>
        <a:xfrm>
          <a:off x="3534459" y="4409260"/>
          <a:ext cx="2818665" cy="14093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3534459" y="4409260"/>
        <a:ext cx="2818665" cy="14093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E3872-3DD9-496A-92B7-178312A60E01}">
      <dsp:nvSpPr>
        <dsp:cNvPr id="0" name=""/>
        <dsp:cNvSpPr/>
      </dsp:nvSpPr>
      <dsp:spPr>
        <a:xfrm>
          <a:off x="4114799" y="3581399"/>
          <a:ext cx="1704814" cy="827440"/>
        </a:xfrm>
        <a:custGeom>
          <a:avLst/>
          <a:gdLst/>
          <a:ahLst/>
          <a:cxnLst/>
          <a:rect l="0" t="0" r="0" b="0"/>
          <a:pathLst>
            <a:path>
              <a:moveTo>
                <a:pt x="0" y="0"/>
              </a:moveTo>
              <a:lnTo>
                <a:pt x="0" y="531563"/>
              </a:lnTo>
              <a:lnTo>
                <a:pt x="1704814" y="531563"/>
              </a:lnTo>
              <a:lnTo>
                <a:pt x="1704814" y="8274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F15B6-50D0-4BAF-A8AB-A7CE932477A2}">
      <dsp:nvSpPr>
        <dsp:cNvPr id="0" name=""/>
        <dsp:cNvSpPr/>
      </dsp:nvSpPr>
      <dsp:spPr>
        <a:xfrm>
          <a:off x="2409985" y="3581399"/>
          <a:ext cx="1704814" cy="827440"/>
        </a:xfrm>
        <a:custGeom>
          <a:avLst/>
          <a:gdLst/>
          <a:ahLst/>
          <a:cxnLst/>
          <a:rect l="0" t="0" r="0" b="0"/>
          <a:pathLst>
            <a:path>
              <a:moveTo>
                <a:pt x="1704814" y="0"/>
              </a:moveTo>
              <a:lnTo>
                <a:pt x="1704814" y="531563"/>
              </a:lnTo>
              <a:lnTo>
                <a:pt x="0" y="531563"/>
              </a:lnTo>
              <a:lnTo>
                <a:pt x="0" y="8274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67EBE-389B-42EA-8E76-73A6260531DF}">
      <dsp:nvSpPr>
        <dsp:cNvPr id="0" name=""/>
        <dsp:cNvSpPr/>
      </dsp:nvSpPr>
      <dsp:spPr>
        <a:xfrm>
          <a:off x="4069079" y="1408937"/>
          <a:ext cx="91440" cy="359652"/>
        </a:xfrm>
        <a:custGeom>
          <a:avLst/>
          <a:gdLst/>
          <a:ahLst/>
          <a:cxnLst/>
          <a:rect l="0" t="0" r="0" b="0"/>
          <a:pathLst>
            <a:path>
              <a:moveTo>
                <a:pt x="45720" y="0"/>
              </a:moveTo>
              <a:lnTo>
                <a:pt x="45720" y="35965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2062880" y="0"/>
          <a:ext cx="4103839"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happy(</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kern="1200" dirty="0">
            <a:latin typeface="Courier New" pitchFamily="49" charset="0"/>
            <a:cs typeface="Courier New" pitchFamily="49" charset="0"/>
          </a:endParaRPr>
        </a:p>
      </dsp:txBody>
      <dsp:txXfrm>
        <a:off x="2062880" y="0"/>
        <a:ext cx="4103839" cy="1408937"/>
      </dsp:txXfrm>
    </dsp:sp>
    <dsp:sp modelId="{FFE2F6E6-5A7F-494D-A9D9-27137C988240}">
      <dsp:nvSpPr>
        <dsp:cNvPr id="0" name=""/>
        <dsp:cNvSpPr/>
      </dsp:nvSpPr>
      <dsp:spPr>
        <a:xfrm>
          <a:off x="2438404" y="1768589"/>
          <a:ext cx="3352791" cy="1812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Rule:</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2400" kern="1200" dirty="0" smtClean="0">
              <a:latin typeface="Courier New" pitchFamily="49" charset="0"/>
              <a:cs typeface="Courier New" pitchFamily="49" charset="0"/>
            </a:rPr>
            <a:t>happy(Person) :- swam(Person).</a:t>
          </a:r>
        </a:p>
        <a:p>
          <a:pPr lvl="0" algn="ctr" defTabSz="75565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2438404" y="1768589"/>
        <a:ext cx="3352791" cy="1812809"/>
      </dsp:txXfrm>
    </dsp:sp>
    <dsp:sp modelId="{F03C6604-B52C-40B8-82F2-63E0707361F4}">
      <dsp:nvSpPr>
        <dsp:cNvPr id="0" name=""/>
        <dsp:cNvSpPr/>
      </dsp:nvSpPr>
      <dsp:spPr>
        <a:xfrm>
          <a:off x="1001048" y="4408839"/>
          <a:ext cx="2817874"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1001048" y="4408839"/>
        <a:ext cx="2817874" cy="1408937"/>
      </dsp:txXfrm>
    </dsp:sp>
    <dsp:sp modelId="{52E52DC6-E8B0-4C3B-8237-3BA7B04CE22F}">
      <dsp:nvSpPr>
        <dsp:cNvPr id="0" name=""/>
        <dsp:cNvSpPr/>
      </dsp:nvSpPr>
      <dsp:spPr>
        <a:xfrm>
          <a:off x="4410676" y="4408839"/>
          <a:ext cx="2817874"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endParaRPr lang="en-US" sz="2400" b="1" u="sng" kern="1200" dirty="0" smtClean="0">
            <a:solidFill>
              <a:srgbClr val="7030A0"/>
            </a:solidFill>
            <a:latin typeface="Courier New" pitchFamily="49" charset="0"/>
            <a:cs typeface="Courier New" pitchFamily="49" charset="0"/>
          </a:endParaRPr>
        </a:p>
      </dsp:txBody>
      <dsp:txXfrm>
        <a:off x="4410676" y="4408839"/>
        <a:ext cx="2817874" cy="1408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E3872-3DD9-496A-92B7-178312A60E01}">
      <dsp:nvSpPr>
        <dsp:cNvPr id="0" name=""/>
        <dsp:cNvSpPr/>
      </dsp:nvSpPr>
      <dsp:spPr>
        <a:xfrm>
          <a:off x="4114799" y="3581399"/>
          <a:ext cx="1704814" cy="827440"/>
        </a:xfrm>
        <a:custGeom>
          <a:avLst/>
          <a:gdLst/>
          <a:ahLst/>
          <a:cxnLst/>
          <a:rect l="0" t="0" r="0" b="0"/>
          <a:pathLst>
            <a:path>
              <a:moveTo>
                <a:pt x="0" y="0"/>
              </a:moveTo>
              <a:lnTo>
                <a:pt x="0" y="531563"/>
              </a:lnTo>
              <a:lnTo>
                <a:pt x="1704814" y="531563"/>
              </a:lnTo>
              <a:lnTo>
                <a:pt x="1704814" y="8274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F15B6-50D0-4BAF-A8AB-A7CE932477A2}">
      <dsp:nvSpPr>
        <dsp:cNvPr id="0" name=""/>
        <dsp:cNvSpPr/>
      </dsp:nvSpPr>
      <dsp:spPr>
        <a:xfrm>
          <a:off x="2409985" y="3581399"/>
          <a:ext cx="1704814" cy="827440"/>
        </a:xfrm>
        <a:custGeom>
          <a:avLst/>
          <a:gdLst/>
          <a:ahLst/>
          <a:cxnLst/>
          <a:rect l="0" t="0" r="0" b="0"/>
          <a:pathLst>
            <a:path>
              <a:moveTo>
                <a:pt x="1704814" y="0"/>
              </a:moveTo>
              <a:lnTo>
                <a:pt x="1704814" y="531563"/>
              </a:lnTo>
              <a:lnTo>
                <a:pt x="0" y="531563"/>
              </a:lnTo>
              <a:lnTo>
                <a:pt x="0" y="827440"/>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667EBE-389B-42EA-8E76-73A6260531DF}">
      <dsp:nvSpPr>
        <dsp:cNvPr id="0" name=""/>
        <dsp:cNvSpPr/>
      </dsp:nvSpPr>
      <dsp:spPr>
        <a:xfrm>
          <a:off x="4069079" y="1408937"/>
          <a:ext cx="91440" cy="359652"/>
        </a:xfrm>
        <a:custGeom>
          <a:avLst/>
          <a:gdLst/>
          <a:ahLst/>
          <a:cxnLst/>
          <a:rect l="0" t="0" r="0" b="0"/>
          <a:pathLst>
            <a:path>
              <a:moveTo>
                <a:pt x="45720" y="0"/>
              </a:moveTo>
              <a:lnTo>
                <a:pt x="45720" y="35965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8171E-187B-4B1D-A352-805E3D9A4EBD}">
      <dsp:nvSpPr>
        <dsp:cNvPr id="0" name=""/>
        <dsp:cNvSpPr/>
      </dsp:nvSpPr>
      <dsp:spPr>
        <a:xfrm>
          <a:off x="2062880" y="0"/>
          <a:ext cx="4103839"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Query:</a:t>
          </a: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happy(Who).</a:t>
          </a:r>
          <a:endParaRPr lang="en-US" sz="2400" kern="1200" dirty="0">
            <a:latin typeface="Courier New" pitchFamily="49" charset="0"/>
            <a:cs typeface="Courier New" pitchFamily="49" charset="0"/>
          </a:endParaRPr>
        </a:p>
      </dsp:txBody>
      <dsp:txXfrm>
        <a:off x="2062880" y="0"/>
        <a:ext cx="4103839" cy="1408937"/>
      </dsp:txXfrm>
    </dsp:sp>
    <dsp:sp modelId="{FFE2F6E6-5A7F-494D-A9D9-27137C988240}">
      <dsp:nvSpPr>
        <dsp:cNvPr id="0" name=""/>
        <dsp:cNvSpPr/>
      </dsp:nvSpPr>
      <dsp:spPr>
        <a:xfrm>
          <a:off x="2438404" y="1768589"/>
          <a:ext cx="3352791" cy="181280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latin typeface="+mj-lt"/>
              <a:cs typeface="Courier New" pitchFamily="49" charset="0"/>
            </a:rPr>
            <a:t>Rule:</a:t>
          </a:r>
          <a:endParaRPr lang="en-US" sz="1700" kern="1200" dirty="0" smtClean="0">
            <a:latin typeface="+mj-lt"/>
            <a:cs typeface="Courier New" pitchFamily="49" charset="0"/>
          </a:endParaRPr>
        </a:p>
        <a:p>
          <a:pPr lvl="0" algn="ctr" defTabSz="755650">
            <a:lnSpc>
              <a:spcPct val="90000"/>
            </a:lnSpc>
            <a:spcBef>
              <a:spcPct val="0"/>
            </a:spcBef>
            <a:spcAft>
              <a:spcPct val="35000"/>
            </a:spcAft>
          </a:pPr>
          <a:r>
            <a:rPr lang="en-US" sz="2400" kern="1200" dirty="0" smtClean="0">
              <a:latin typeface="Courier New" pitchFamily="49" charset="0"/>
              <a:cs typeface="Courier New" pitchFamily="49" charset="0"/>
            </a:rPr>
            <a:t>happy(Person) :- swam(Person).</a:t>
          </a:r>
        </a:p>
        <a:p>
          <a:pPr lvl="0" algn="ctr" defTabSz="75565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2438404" y="1768589"/>
        <a:ext cx="3352791" cy="1812809"/>
      </dsp:txXfrm>
    </dsp:sp>
    <dsp:sp modelId="{F03C6604-B52C-40B8-82F2-63E0707361F4}">
      <dsp:nvSpPr>
        <dsp:cNvPr id="0" name=""/>
        <dsp:cNvSpPr/>
      </dsp:nvSpPr>
      <dsp:spPr>
        <a:xfrm>
          <a:off x="1001048" y="4408839"/>
          <a:ext cx="2817874"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dodds</a:t>
          </a:r>
          <a:r>
            <a:rPr lang="en-US" sz="2400" kern="1200" dirty="0" smtClean="0">
              <a:latin typeface="Courier New" pitchFamily="49" charset="0"/>
              <a:cs typeface="Courier New" pitchFamily="49" charset="0"/>
            </a:rPr>
            <a:t>).</a:t>
          </a:r>
        </a:p>
        <a:p>
          <a:pPr lvl="0" algn="ctr" defTabSz="88900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1001048" y="4408839"/>
        <a:ext cx="2817874" cy="1408937"/>
      </dsp:txXfrm>
    </dsp:sp>
    <dsp:sp modelId="{52E52DC6-E8B0-4C3B-8237-3BA7B04CE22F}">
      <dsp:nvSpPr>
        <dsp:cNvPr id="0" name=""/>
        <dsp:cNvSpPr/>
      </dsp:nvSpPr>
      <dsp:spPr>
        <a:xfrm>
          <a:off x="4410676" y="4408839"/>
          <a:ext cx="2817874" cy="140893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cs typeface="Courier New" pitchFamily="49" charset="0"/>
            </a:rPr>
            <a:t>Fact:</a:t>
          </a:r>
          <a:endParaRPr lang="en-US" sz="2000" kern="1200" dirty="0" smtClean="0">
            <a:latin typeface="+mj-lt"/>
            <a:cs typeface="Courier New" pitchFamily="49" charset="0"/>
          </a:endParaRPr>
        </a:p>
        <a:p>
          <a:pPr lvl="0" algn="ctr" defTabSz="889000">
            <a:lnSpc>
              <a:spcPct val="90000"/>
            </a:lnSpc>
            <a:spcBef>
              <a:spcPct val="0"/>
            </a:spcBef>
            <a:spcAft>
              <a:spcPct val="35000"/>
            </a:spcAft>
          </a:pPr>
          <a:r>
            <a:rPr lang="en-US" sz="2400" kern="1200" dirty="0" smtClean="0">
              <a:latin typeface="Courier New" pitchFamily="49" charset="0"/>
              <a:cs typeface="Courier New" pitchFamily="49" charset="0"/>
            </a:rPr>
            <a:t>swam(</a:t>
          </a:r>
          <a:r>
            <a:rPr lang="en-US" sz="2400" kern="1200" dirty="0" err="1" smtClean="0">
              <a:latin typeface="Courier New" pitchFamily="49" charset="0"/>
              <a:cs typeface="Courier New" pitchFamily="49" charset="0"/>
            </a:rPr>
            <a:t>lewis</a:t>
          </a:r>
          <a:r>
            <a:rPr lang="en-US" sz="2400" kern="1200" dirty="0" smtClean="0">
              <a:latin typeface="Courier New" pitchFamily="49" charset="0"/>
              <a:cs typeface="Courier New" pitchFamily="49" charset="0"/>
            </a:rPr>
            <a:t>).</a:t>
          </a:r>
        </a:p>
        <a:p>
          <a:pPr lvl="0" algn="ctr" defTabSz="889000">
            <a:lnSpc>
              <a:spcPct val="90000"/>
            </a:lnSpc>
            <a:spcBef>
              <a:spcPct val="0"/>
            </a:spcBef>
            <a:spcAft>
              <a:spcPct val="35000"/>
            </a:spcAft>
          </a:pPr>
          <a:endParaRPr lang="en-US" sz="2400" kern="1200" dirty="0" smtClean="0">
            <a:latin typeface="Courier New" pitchFamily="49" charset="0"/>
            <a:cs typeface="Courier New" pitchFamily="49" charset="0"/>
          </a:endParaRPr>
        </a:p>
      </dsp:txBody>
      <dsp:txXfrm>
        <a:off x="4410676" y="4408839"/>
        <a:ext cx="2817874" cy="14089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2-14T17:41:37.473"/>
    </inkml:context>
    <inkml:brush xml:id="br0">
      <inkml:brushProperty name="width" value="0.05292" units="cm"/>
      <inkml:brushProperty name="height" value="0.05292" units="cm"/>
      <inkml:brushProperty name="color" value="#0070C0"/>
    </inkml:brush>
  </inkml:definitions>
  <inkml:trace contextRef="#ctx0" brushRef="#br0">12769 11435 20,'0'0'22,"0"0"-8,0 0 1,0 0 0,0 0-2,0 0-4,0 0 0,0 0-1,0 0-1,0 0-2,0 0 1,0 0-2,0 0 0,0 0-1,0 0 0,0 0 0,0 0-1,16 4 1,-16-4-1,16 11 1,-16-11-1,23 11 0,-5-3 0,-18-8 0,30 8 0,-14-8 0,8 3 0,-3-3 0,6 2-1,-2 0 1,5 2-1,-3-4 1,3 4-1,-5-2 1,4 1-1,-4-1 0,0 2 0,-4-4 1,3 4-1,-10-2-1,-14-2 1,28 6 0,-28-6-1,24 5 1,-24-5 0,18 4-1,-18-4 1,17 6-1,-17-6 1,20 2-1,-20-2 0,21 2 1,-21-2-1,22 1 0,-22-1 0,21 0 1,-21 0-1,16 2 2,-16-2-2,0 0 0,20 4 0,-20-4 0,0 0 1,20 2-1,-20-2 0,0 0 0,18 2 0,-18-2 1,0 0-1,19 0 1,-19 0-1,16 0 0,-16 0 0,20-2-1,-20 2 1,21 0 0,-21 0 0,16-2-1,-16 2 1,17-2 0,-17 2 0,0 0 0,17 0 0,-17 0 1,18-2-1,-18 2 0,20 0 0,-20 0 0,18-2 1,-18 2-1,21-1 0,-21 1-2,16-4 2,-16 4 0,18-4 0,-18 4 0,20-4 1,-20 4-1,18-6 0,-18 6 0,25-5 0,-25 5 0,25-6 0,-25 6 0,28-6 0,-12 3 0,2-3 0,-18 6 0,27-6 0,-27 6 1,30-6-1,-30 6 0,31-5 0,-31 5 0,21-2 0,-21 2 0,25-4 0,-25 4 0,22-6 0,-22 6-1,19-5 2,-19 5-1,22-8 0,-22 8 0,16-6 0,-16 6 0,23-1 0,-23 1 1,25 1-1,-25-1 0,32 0 0,-12 2 0,1-2 0,1 0 0,-3 0 0,5 0 0,-5 0 0,3 0 0,-1 0 0,-1 0 1,-2 2-2,3-2 2,0 0-1,-3 0 0,4-2 0,-3 0 0,1 2 0,1-1 0,-1-3 1,-2 2-1,0 2 0,1-2 0,-1 2 0,-2-2 0,6 0 1,-1 0-1,1 2 0,3-2 0,0 2 0,0-2 0,3 2 0,1-1 0,-2 1 0,1-2 0,1 0 0,1 0 0,-1-2 0,3 2 0,4-2 0,-4 1 0,2-1 0,-2 2 0,4-2 0,-1 2 0,1-2 1,0 1-1,0 1 0,3-4 0,2 0 0,2 1 0,-2-3 0,0 0 0,2-1 0,-2-3 0,0 3 0,-2-2 0,2-3 0,0 1 0,-1 2 0,1-5 0,2 3 0,-6 0 0,4 0 0,0-1 0,-1 1 0,1-2 0,2 1 0,-2 1 0,0 0 0,0 0 0,3-3 0,-1 3 0,2 0 0,0 0 0,-2-3 0,-1 1 0,3 0 0,-2 0 0,0 0 0,-4 1 0,-1 3 0,-3 0 0,3-3 0,-4 3 0,1 1 0,1-1 0,0 0 0,-4-3 0,2-1 0,-4-2 0,1 0 0,-1 0 0,-3 0 0,-2 0 0,4-2 0,-4-2 0,0 2 0,1-2 0,3 2 0,1-2 0,2-2 0,-3 0 0,1 4 0,-1-1 0,0 1 0,-1-2 0,1 0 0,-1 0 1,1 0-1,1-6 0,2-3 1,0 0-1,4-1 1,-5-1-1,1 0 1,-2-1-1,-3 1 0,-4 6 1,2-1-1,-3 0 0,-3 1 0,-1-3 0,0 1 0,-2-1 0,4-1 0,-6-2 0,2-2 0,0-4 0,6 1 0,-8-1 0,4 1 0,0-3 0,-1 0 0,-1 0 1,2-2-1,0 4 0,-5-4-1,3 2 2,-2 3-1,-1-3 0,1 2 0,-2 2 0,1-1 0,-2-2 0,-1 1 1,-1 0-1,-3 2 1,-1 1-1,-1-1 1,-3 2-1,1 0 1,-4 4-1,2-3 0,-3 1 0,1 2 0,-5-3 1,1 3-1,-1 0 0,2-1 0,-4 3 0,2-1 0,0 1 0,0-1 0,-1 1 0,1-3 0,-2 9 1,2-3-1,-2-2 0,0 1 0,-1-1 0,-1 1 1,-3 1-1,3-2 1,-3-1-1,-1 1 0,1 3 1,-2 1-1,-2 0 1,2 2-1,-2 0 0,-3 0 0,3 0 1,-2 2-1,1-1 0,-3 1 0,2 0 0,-1 2 0,0-1 0,-1 3 0,1 0-1,-4 0 1,0 0 0,0-1 0,-6-1 0,3 2 0,-1-4 0,-5 2 0,2-2 0,0 2 0,0-4 0,-6 0 0,1 0 0,-1-5 0,-1 5 1,-2-4-1,-2 1 0,-2-3 0,3 0 0,-3 1 0,-3-3 0,-1 3 0,-1-5 0,2 1 0,-2-2 0,0 1 0,-3-3 1,-1 2-1,0 1 0,1 1 0,-10 2 0,3-1 0,-3 4 0,-3-1 0,2 3 0,-1 2 1,1-4-1,5 5 0,2 1 0,-2-2 0,2 2 0,1 2 0,1 1 0,2 1 0,-1 2 0,4 0 0,-4 1 1,3 1-1,1 1 0,-1-1 0,1 1 0,-3-1 0,6 2 0,-3-1 0,0 3 0,0-1 0,2-2 0,-2 3 0,2 1 0,0-1 1,-2 1-1,0 0-1,-4 2 2,6-1-1,-2 3 0,0-2 0,2 2 0,-1 2 0,1-2 0,2 2 0,3-2 0,-4 0 0,-1 2 1,0 0-2,-2-2 0,-2 1 1,2 1 0,0-2 0,-5 2 0,1 0 0,2 0 0,2-2 1,6 2 0,-8-2-1,5 0 0,-1 0 0,2-6 0,5 7 1,-8-5-1,3 4-1,1 2 2,-1-2-1,0 2-2,-1 0 2,1 2-1,-6 0 1,4 4 0,-1-5 0,-2 1 0,-1 4 0,0 0 2,0 1-2,6 5 1,-1-5-1,-1 1 0,3 1 1,4 1-1,2-2-1,3-3 1,2 1 0,2 0 0,5-3 1,4-1-1,5 2 0,18-4 0,-25 4 0,25-4 0,0 0 0,-16 0-1,16 0 1,0 0 0,0 0 0,0 0 0,23-8 0,-23 8-1,34-17 1,-12 0-1,5 2 1,3-8-2,2-2 2,0 1-2,2-3 1,-2 1 0,1-3 0,-1 3 1,0-5 0,-4 6 0,5 1 0,-5-1 0,3 2 0,1 2 0,-7 4 0,1 4 0,-6 2 0,2 1 0,-5 3 0,-17 7 0,24-10 0,-24 10 0,18-4 0,-18 4 0,17-7 0,-17 7 0,0 0 0,20-8 0,-20 8 0,0 0 0,0 0 0,18-7 0,-18 7 0,0 0 0,0 0 0,0 0 0,0 0 0,0 0 0,0 0 1,-23 17-1,23-17 0,-29 13 0,4 0 0,0 0 0,-2 3 0,-5 3 0,-2 0 0,0 2 0,2-1 0,0 3-1,2-2 2,-4 2-1,3 0 1,-1-2-2,5 1 2,-1-3-1,1 2 1,0-2 0,2-2-1,6-2 1,1-1 0,3-1 0,-4-5-1,19-8 2,-27 15-2,27-15 0,-18 9 0,18-9 0,-23 10 0,23-10 0,-18 9 0,18-9 0,-21 10 0,21-10 0,-20 13 0,20-13 0,-18 12 0,18-12 0,-21 17 0,21-17 0,-18 17 0,18-17 0,-20 19 0,20-19 0,-20 19 0,20-19-1,0 0 1,-17 17 0,17-17 0,0 0 0,0 0 0,0 0 0,0 0 0,0 0 0,0 0 0,0 0 0,0 0 0,0 0 0,0 0 0,0 0 0,19 11 0,-19-11 0,31 2 0,-31-2 0,30 4 0,-12 0 1,1 1-1,6-1 0,0 4 0,0 1 0,-1 1 0,3-1 0,-1 1 0,-1-1 0,0 4 0,-3-1 0,-1 1 1,-1-3-1,-1 1 0,-1 0 0,4-1 0,-3-1 0,1 3 0,0-6 0,3 3 0,-3 1 0,3-1 1,-4 1-1,1-5 0,0 7 0,1-7 0,-5 7 0,2-7 0,0 1 0,0 2 0,0-3 0,0 7 1,-1-7-1,0 9 0,0-7 0,-1 5 0,1-3 0,-17-9 1,23 19-1,-23-19 0,23 15 0,-23-15 0,20 14 0,-20-14 1,19 13-1,-19-13 0,23 11 0,-23-11 0,20 8 0,-20-8 0,18 9 0,-18-9 0,0 0 0,18 8 0,-18-8 1,0 0-1,0 0 0,0 0 0,16 15 0,-16-15 0,0 0 0,0 0 0,0 0 0,0 0 0,0 0 0,0 0 0,0 0 0,0 0 0,0 0-1,0 0 0,0 0-1,0 0-4,0 0-26,0 0-11,0 0 1,0 0-1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2-14T17:41:37.473"/>
    </inkml:context>
    <inkml:brush xml:id="br0">
      <inkml:brushProperty name="width" value="0.05292" units="cm"/>
      <inkml:brushProperty name="height" value="0.05292" units="cm"/>
      <inkml:brushProperty name="color" value="#0070C0"/>
    </inkml:brush>
  </inkml:definitions>
  <inkml:trace contextRef="#ctx0" brushRef="#br0">12631 9483 20,'0'0'22,"0"0"-8,0 0 1,0 0 0,0 0-2,0 0-4,0 0 0,0 0-1,0 0-1,0 0-2,0 0 1,0 0-2,0 0 0,0 0-1,0 0 0,0 0 0,0 0-1,11 3 1,-11-3-1,11 7 1,-11-7-1,15 7 0,-3-3 0,-12-4 0,21 5 0,-10-5 0,4 2 0,0-2 0,3 1-1,-1 0 1,3 2-1,-1-3 1,1 2-1,-3-1 1,2 2-1,-2-2 0,0 1 0,-2-2 1,0 2-1,-5-1-1,-10-1 1,19 4 0,-19-4-1,16 3 1,-16-3 0,12 3-1,-12-3 1,12 3-1,-12-3 1,13 1-1,-13-1 0,15 1 1,-15-1-1,14 2 0,-14-2 0,15 0 1,-15 0-1,11 1 2,-11-1-2,0 0 0,13 2 0,-13-2 0,0 0 1,13 1-1,-13-1 0,0 0 0,12 1 0,-12-1 1,0 0-1,13 0 1,-13 0-1,11 0 0,-11 0 0,14-1-1,-14 1 1,14 0 0,-14 0 0,11-1-1,-11 1 1,11-1 0,-11 1 0,0 0 0,12 0 0,-12 0 1,12-1-1,-12 1 0,13 0 0,-13 0 0,12-1 1,-12 1-1,15-2 0,-15 2-2,11-2 2,-11 2 0,12-2 0,-12 2 0,13-2 1,-13 2-1,12-4 0,-12 4 0,17-3 0,-17 3 0,17-4 0,-17 4 0,19-3 0,-8 0 0,1 0 0,-12 3 0,18-4 0,-18 4 1,21-3-1,-21 3 0,20-3 0,-20 3 0,15-2 0,-15 2 0,17-2 0,-17 2 0,14-3 0,-14 3-1,13-4 2,-13 4-1,15-4 0,-15 4 0,11-4 0,-11 4 0,15-1 0,-15 1 1,17 1-1,-17-1 0,22 0 0,-9 1 0,2-1 0,-1 0 0,-1 0 0,3 0 0,-3 0 0,2 0 0,-1 0 0,0 0 1,-2 1-2,2-1 2,1 0-1,-3 0 0,2-1 0,-1 0 0,1 1 0,0-1 0,-1-1 1,0 0-1,-1 2 0,1-1 0,-1 1 0,-1-1 0,3 0 1,1 0-1,-1 1 0,3-1 0,0 1 0,0-1 0,2 1 0,1-2 0,-2 2 0,1-1 0,0 0 0,2 0 0,-2-1 0,3 0 0,2 0 0,-2 0 0,1 0 0,-2 0 0,3 0 0,1 1 0,-1-1 1,0-1-1,0 2 0,3-2 0,0-1 0,2 1 0,-1-2 0,0 1 0,1-2 0,-2-1 0,1 1 0,-1-1 0,1-1 0,-1 0 0,0 1 0,1-2 0,1 1 0,-4 0 0,3 0 0,-1 0 0,0 0 0,1-2 0,1 2 0,-2 0 0,1 0 0,0 0 0,2-1 0,-1 1 0,1 0 0,0 0 0,-1-2 0,0 1 0,1 0 0,-1 0 0,0-1 0,-2 2 0,-2 2 0,-1-1 0,2-1 0,-3 1 0,1 1 0,0-1 0,0 0 0,-2-1 0,1-1 0,-3-2 0,1 1 0,-1 0 0,-2-1 0,-1 1 0,3-2 0,-4 0 0,1 0 0,1-1 0,2 2 0,0-2 0,2-1 0,-3 0 0,2 3 0,-2-2 0,0 2 0,1-2 0,-1 0 0,0 1 1,1-1-1,0-3 0,2-3 1,0 1-1,2-1 1,-4 0-1,2-1 1,-2 1-1,-1-1 0,-4 4 1,2 0-1,-2 0 0,-2 0 0,-1-2 0,0 1 0,-1 0 0,2-2 0,-3 0 0,1-2 0,0-2 0,3 1 0,-4-1 0,2 0 0,0-2 0,0 1 0,-1 0 1,1-1-1,0 2 0,-4-3-1,3 2 2,-1 1-1,-2-1 0,2 1 0,-2 1 0,1 0 0,-2-2 0,0 1 1,-1 0-1,-2 1 1,0 1-1,-2-1 1,-1 1-1,0 0 1,-2 3-1,1-2 0,-2 1 0,1 0 0,-4 0 1,1 0-1,-1 1 0,2-1 0,-3 2 0,1 0 0,0-1 0,0 1 0,0 0 0,1-2 0,-3 6 1,3-2-1,-2-2 0,0 1 0,-2 0 0,1 0 1,-3 1-1,3-1 1,-2-1-1,-1 0 0,0 2 1,-1 2-1,-1-1 1,1 1-1,-1 0 0,-2 1 0,2-1 1,-1 2-1,-1-2 0,0 1 0,1 1 0,-2 0 0,1 1 0,-1 1 0,1 0-1,-3-1 1,0 1 0,0 0 0,-4-1 0,2 0 0,0-1 0,-4 0 0,1 0 0,0 0 0,1-1 0,-5-1 0,1 0 0,0-3 0,-2 4 1,-1-3-1,-1 0 0,-1-2 0,1 1 0,-1 0 0,-2-1 0,-1 1 0,-1-3 0,2 1 0,-2-2 0,0 2 0,-2-3 1,0 1-1,-1 2 0,1 0 0,-6 0 0,1 1 0,-1 2 0,-3-1 0,2 2 0,-1 1 1,1-2-1,3 3 0,1 0 0,0-1 0,0 2 0,2 0 0,-1 2 0,2 0 0,0 1 0,2 0 0,-2 1 1,1 0-1,1 1 0,0-1 0,0 2 0,-2-2 0,5 1 0,-3 0 0,0 2 0,0-1 0,2-1 0,-2 2 0,1 0 0,1-1 1,-2 2-1,0 0-1,-2 0 2,4 0-1,-2 2 0,0-2 0,1 2 0,1 1 0,-1-1 0,2 1 0,2-1 0,-2 0 0,-2 1 1,0 0-2,0-1 0,-2-1 1,1 2 0,0-1 0,-3 1 0,0 0 0,2 0 0,2-1 1,2 1 0,-4-1-1,4 0 0,-1 0 0,0-4 0,4 4 1,-4-3-1,0 3-1,2 1 2,-1-1-1,0 1-2,-1 0 2,1 1-1,-4 0 1,2 3 0,1-3 0,-3 0 0,0 3 0,0-1 2,0 2-2,3 2 1,1-3-1,-2 1 0,3 1 1,2-1-1,2 0-1,2-2 1,1 1 0,1-1 0,4 0 1,2-2-1,4 1 0,12-2 0,-17 2 0,17-2 0,0 0 0,-11 0-1,11 0 1,0 0 0,0 0 0,0 0 0,16-4 0,-16 4-1,23-11 1,-8 1-1,3 1 1,2-5-2,2-1 2,0 0-2,1-1 1,-2 0 0,1-2 0,0 2 1,-1-2 0,-1 3 0,1 0 0,-1 0 0,0 1 0,2 1 0,-5 3 0,1 2 0,-5 1 0,2 1 0,-3 2 0,-12 4 0,15-6 0,-15 6 0,13-2 0,-13 2 0,12-5 0,-12 5 0,0 0 0,13-5 0,-13 5 0,0 0 0,0 0 0,12-4 0,-12 4 0,0 0 0,0 0 0,0 0 0,0 0 0,0 0 0,0 0 1,-16 10-1,16-10 0,-19 8 0,2 0 0,0 0 0,-1 2 0,-4 1 0,-1 1 0,0 0 0,2 1 0,-1 1-1,2-2 2,-3 2-1,2 0 1,-1-1-2,4 1 2,-1-3-1,1 2 1,0-2 0,1 0-1,4-2 1,1-1 0,2 0 0,-3-3-1,13-5 2,-18 9-2,18-9 0,-13 6 0,13-6 0,-15 6 0,15-6 0,-12 5 0,12-5 0,-15 6 0,15-6 0,-13 8 0,13-8 0,-12 7 0,12-7 0,-15 10 0,15-10 0,-12 11 0,12-11 0,-13 11 0,13-11 0,-13 12 0,13-12-1,0 0 1,-12 10 0,12-10 0,0 0 0,0 0 0,0 0 0,0 0 0,0 0 0,0 0 0,0 0 0,0 0 0,0 0 0,0 0 0,0 0 0,13 7 0,-13-7 0,21 1 0,-21-1 0,20 3 0,-8-1 1,1 1-1,4 0 0,0 1 0,0 2 0,-1 0 0,2 0 0,0-1 0,-1 1 0,0 2 0,-3-1 0,1 1 1,-2-2-1,0 1 0,-1 0 0,3-1 0,-2-1 0,0 2 0,1-3 0,1 1 0,-1 1 0,1 0 1,-1 0-1,-1-3 0,0 4 0,2-3 0,-5 3 0,2-4 0,1 0 0,-1 2 0,0-1 0,0 2 1,0-2-1,-1 4 0,1-3 0,-1 2 0,-1-2 0,-10-5 1,16 12-1,-16-12 0,16 9 0,-16-9 0,13 8 0,-13-8 1,13 8-1,-13-8 0,16 7 0,-16-7 0,13 5 0,-13-5 0,12 5 0,-12-5 0,0 0 0,12 5 0,-12-5 1,0 0-1,0 0 0,0 0 0,11 9 0,-11-9 0,0 0 0,0 0 0,0 0 0,0 0 0,0 0 0,0 0 0,0 0 0,0 0 0,0 0-1,0 0 0,0 0-1,0 0-4,0 0-26,0 0-11,0 0 1,0 0-1</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999.99994" units="1/cm"/>
          <inkml:channelProperty channel="Y" name="resolution" value="999.99994" units="1/cm"/>
          <inkml:channelProperty channel="F" name="resolution" value="0" units="1/dev"/>
          <inkml:channelProperty channel="T" name="resolution" value="1" units="1/dev"/>
        </inkml:channelProperties>
      </inkml:inkSource>
      <inkml:timestamp xml:id="ts0" timeString="2013-09-23T20:34:35.073"/>
    </inkml:context>
    <inkml:brush xml:id="br0">
      <inkml:brushProperty name="width" value="0.05292" units="cm"/>
      <inkml:brushProperty name="height" value="0.05292" units="cm"/>
      <inkml:brushProperty name="color" value="#FFC000"/>
    </inkml:brush>
  </inkml:definitions>
  <inkml:trace contextRef="#ctx0" brushRef="#br0">5296 5068 6 0,'0'0'30'16,"0"0"0"-16,-7-12-21 16,7 12-3-16,0 0 1 15,0 0-1-15,0 0-2 16,11 23-1-16,-11-10-1 15,6 4 0-15,-3 2 0 0,0 8-1 16,0-4 0-16,-1 4 0 16,1-5 0-16,-3-3-1 15,1-1 0 1,-1-2-1-16,0-1 0 0,0-15 0 15,1 20-3-15,-1-20-7 16,0 0-21-16,0 0 0 16,0 0 4-16,0 0 28 15,0 0 0-15</inkml:trace>
  <inkml:trace contextRef="#ctx0" brushRef="#br0" timeOffset="842.4015">5737 4963 37 0,'0'0'16'0,"11"0"-3"0,-11 0-4 16,0 0-2-16,0 0-2 16,-5 15-2-1,5-15 0-15,-6 21-1 16,1-4-1-16,0 4 1 0,-5 1-1 15,4 7 1-15,-6-4 0 16,5 7 0-16,-7-4 0 16,6 5 1-16,-6-4-2 15,6 0 1-15,-2 2 0 16,4 0-1-16,-3 2 1 15,5 1-1-15,-1-2 1 16,2 3-1-16,2-1 2 0,3 6-2 16,0-5 1-16,4 0-1 15,1-1 0 1,4-1 1-16,0 1-2 15,6 1 1-15,-1-2 0 16,2-3-1-16,1-1 0 0,-1 2 1 16,0-1-2-16,-1-1 1 15,0-3-1-15,-2-6 0 16,0 1-1-16,-3-9-2 15,7 10-14-15,-4-15-17 16,1-3 1-16,-3-8-2 16,1-3 34-16</inkml:trace>
  <inkml:trace contextRef="#ctx0" brushRef="#br0" timeOffset="1450.8026">6318 5092 34 0,'0'0'33'0,"-13"11"1"16,-1-13-28-16,14 2-1 15,-12 3 0-15,12-3-1 16,-12 11-1-16,12-11-1 15,-16 18 0-15,9-1 0 16,-3 3-1-16,1 5 1 16,1 3-1-16,0 5 1 15,0 3 0-15,3 4-1 0,1 3 1 16,4 2-1-16,1-3 1 15,4 1-1 1,4-3 1-16,2 2-1 16,2-4-1-16,3-3 1 0,1-3-2 15,-1-3 1-15,1-5 0 16,-2-1-1-16,0-2 0 15,-3-9-2-15,4 4-5 16,-16-16-28-16,18 2 0 16,-7-12-1-16,4 2 12 15,-4-8 25-15</inkml:trace>
  <inkml:trace contextRef="#ctx0" brushRef="#br0" timeOffset="2043.6036">6741 4972 39 0,'0'0'34'0,"0"0"0"16,0 0-27-16,7 12 0 16,5 7-1-16,-2 2-2 15,7 8 0-15,-1 2-1 16,5 5-1-16,0-2 0 15,4 4 0-15,-3 0-2 16,0 4 1-16,-5-1 1 16,-4 1-2-16,-3 1 2 0,-5 3-1 15,-5 1-1-15,-4 3 0 16,-3-2 1-1,-4-7 0-15,0-2-1 16,-1-1 0-16,1-4-1 16,0-2 1-16,2-8-1 0,-2-9-2 15,5 4-2-15,-9-18-9 16,13 10-23-16,2-11 0 15,-14-9-1-15,8-6 23 16,6-5 15-16</inkml:trace>
  <inkml:trace contextRef="#ctx0" brushRef="#br0" timeOffset="2698.8048">7094 4837 36 0,'0'0'34'0,"0"0"0"16,-14-6-27-16,14 6-2 15,0 0 1-15,0 0-1 16,12 7-2-16,-12-7-1 16,18 19 0-16,-4-5 1 15,-2 2-1-15,4 7 0 16,-1 0-1-16,3 3 0 15,0-1 0-15,1 4 0 16,3 2 0-16,0 0 0 16,2-2-2-16,0 2 1 0,0 3 0 15,0-2 0-15,-1 4 0 16,-4-5 0-16,-3 7 2 15,-2 2-2 1,-5 3 2-16,-3 2-1 0,-2 5 0 16,-4 2 0-16,-5 4 1 15,-1 6-2-15,-2-1 0 16,-3-1 1-16,-2 1-1 15,-1 1 1-15,-3-5-2 16,-7-3-3-16,7 9-19 16,-8-14-14-16,-2-4 0 15,-4-6-1-15,0-7 22 16</inkml:trace>
  <inkml:trace contextRef="#ctx0" brushRef="#br0" timeOffset="13369.2235">12680 8317 28 0,'0'0'31'0,"0"0"-15"16,0 0-8-16,13 6 1 0,0-2-2 15,-13-4-2-15,22-4-2 16,-9 3-1-16,4 1 0 16,-4-1 0-16,2 0-1 15,-3-3 1-15,1 3-1 16,-13 1 0-16,22-1 0 15,-22 1 0-15,17-5 0 16,-17 5-1-16,16 0 1 16,-16 0-1-16,15 2 0 15,-15-2 0-15,11 3 1 16,-11-3-1-16,12 3 0 15,-12-3 0-15,12 3 0 16,-12-3 0-16,11 0 0 0,-11 0 0 16,11 1 0-16,-11-1 0 15,0 0 0-15,13 1 0 16,-13-1 0-16,0 0 1 15,0 0-1-15,11 5 0 16,-11-5 0-16,0 0 1 16,0 0-2-16,12-2 1 15,-12 2 0-15,0 0 0 16,12-5 0-16,-12 5-1 15,0 0 1-15,15 1 0 16,-15-1 0-16,12 0 0 16,-12 0 0-16,13 0 0 15,-13 0 0-15,12-1 1 0,-12 1-2 16,11-2 1-16,-11 2 0 15,0 0 0 1,11 4 1-16,-11-4-1 16,0 0 0-16,0 0 0 0,0 0 1 15,0 0 0-15,0 0-1 16,0 0 1-16,0 0 0 15,-7 12-1-15,7-12 1 16,0 0-1-16,-10 12 0 16,10-12 0-16,0 0 0 15,-11 12-1-15,11-12 2 16,-6 15-2-16,6-15 2 15,-7 13-1-15,3-2 0 16,4-11 0-16,-7 20 0 16,4-9 1-16,3-11-1 15,-4 18 0-15,1-5-1 16,3-13 3-16,-2 20-2 0,2-6 1 15,0 0-1-15,-1-2 1 16,1 2-1-16,0 1 2 16,0-2-2-16,-2 2 1 15,1-2 0-15,1-13-1 16,-2 22 1-16,-1-11-1 15,3-11 1-15,-2 19-1 16,2-8 0-16,-1 0 0 16,-1 0 0-16,2-11 1 15,-1 20-1-15,1-20 0 16,-1 19 1-16,1-7-1 15,0 1 0-15,1-2 0 16,-1 0 0-16,1 0-1 0,1 3 2 16,-1-1-2-16,0 0 2 15,-1-13-1-15,2 17 0 16,1-5 0-16,-2 1 1 15,0-3-1-15,1 1 0 16,-1 0 0-16,-1 0 1 16,1 1-1-16,0 4 0 15,0-1 0-15,1-3 0 16,-2 0 1-16,0 0-1 15,0 0-1-15,0 2 2 16,1-2-1-16,-1-12 0 16,0 17 0-16,0-6-1 15,0-11 1-15,1 19 1 0,-1-19-1 16,0 18 0-1,0-7 0-15,1 0 0 16,-1-11 0-16,1 18 1 16,-1-18-1-16,0 17 0 0,0-17 0 15,2 15 0-15,-2-15 0 16,1 14 0-16,-1-14 0 15,0 15 0-15,0-15 0 16,1 16-1-16,-1-16 2 16,0 13-1-16,0-13 0 15,0 0 1-15,1 12-1 16,-1-12 0-16,0 0 1 0,0 0 0 15,0 0-1 1,0 0 0-16,0 0 0 16,0 0 0-16,0 0 0 15,0 0 0-15,0 0 0 0,0 0 0 16,0 0 1-16,0 0-1 15,-2-12 0-15,2 12-1 16,0 0 2-16,0-14-1 16,0 14 0-16,0 0-1 15,0-13 1-15,0 13 0 16,0 0 0-16,0 0 1 15,0 0-1-15,0 0 0 16,-5-10 0-16,5 10 1 16,0 0-1-16,-12-7 0 15,12 7 0-15,-15 3 0 16,15-3 1-16,-18 1-2 15,6-1 1-15,-1 0 0 0,-1 1 0 16,0 3 0-16,-1-2 0 16,-1-3 0-16,-1 4 0 15,1-2 0-15,-3 2 0 16,4 2 0-16,-1-2 0 15,1 0 1-15,3 0-1 16,1-2 0-16,11-1-1 16,-17 6 1-16,17-6 0 15,0 0-1-15,0 0 1 16,0 0 0-16,0 0 0 15,0 0 0-15,0 0 0 16,12-2 0-16,-1-1 0 16,2 2 1-16,4-1-2 0,2-1 2 15,3 0-1-15,1-4 0 16,0 1 0-16,-1 3 0 15,0-1 0 1,-1-2 0-16,-2 2 1 0,0 6-1 16,-3-5 0-16,-2 4 0 15,-2-2 0-15,-1 1 1 16,-11 0-1-16,17-1 0 15,-17 1 0-15,13-6 0 16,-13 6 0-16,0 0 0 16,13-9 0-16,-13 9 0 15,0 0 0-15,5-10 0 16,-5 10 0-16,0-13 0 0,0 13 0 15,-4-15 0 1,3 2 0-16,-1-1-1 16,-1-3 2-16,0-7-1 15,1 1 0-15,1-7 0 0,0 2 0 16,1-3 0-16,1-2 1 15,-1-2-1-15,3 2 0 16,-2 3 0-16,1-3 0 16,-1 4 0-16,1-3 1 15,-2 2-2-15,1 3 1 16,-2 3 0-16,-1-1 1 15,0-2-1-15,0 4 0 16,-2 0 0-16,1 2-1 16,0 0 0-16,0-2 0 15,0 0 0-15,-1 3 0 16,2 3 2-16,-1 0-3 15,-1 2 3-15,2-1-1 0,-2 3 2 16,2 2-2-16,2 11 0 16,-5-14 0-16,5 14 0 15,-5-15 0-15,5 15 0 16,0 0 0-16,-4-12 0 15,4 12 0-15,0 0 0 16,0 0 0-16,0 0 0 16,0 0 0-16,0 0 0 15,-1 14 0-15,4 3-1 16,-1 4 1-16,2 6 0 15,-1 7 0-15,2 3 0 16,0 3 1-16,-1 3-1 16,0 3 1-16,-1 1 0 0,1 1-1 15,-2-2 1-15,0-4-2 16,-1 2 2-16,0-3-2 15,0-1 2 1,0-6-2-16,1 0 1 0,-1-6 0 16,-1 1 1-16,-1-3-2 15,-1-6 1-15,1-1 0 16,-1-1 0-16,-2-4 0 15,2 0 0-15,-2-2-1 16,4-12 1-16,-6 16 0 16,6-16 0-16,-5 11-1 15,5-11 2-15,0 0-1 0,0 0 0 16,-2-21 0-16,2 0-1 15,2-8 1 1,0-10 0-16,2-10 1 16,0-12-2-16,1-3 1 0,0-4 0 15,-1-5-1-15,0 2 2 16,-1 7-2-16,-3 3 0 15,0 9 0-15,-4 8 1 16,0 8-2-16,1 7 2 16,-2 8 0-16,0 4-1 15,1 5 1-15,4 12 0 16,-7-11 0-16,7 11 0 15,0 0 0-15,-6 21 0 16,4-2 0-16,1 9-1 16,1 9 2-16,0 5-1 15,0 5 1-15,3 6-1 16,-1 2 1-16,3 0-1 0,-1-1 1 15,2-6 0-15,0-2-1 16,0-2 1-16,0-5-2 16,-1-2 1-16,0-10 0 15,-1-4-1-15,-1-2 1 16,-2-2 0-16,2-5 0 15,-3-14 0-15,1 14 0 16,-1-14 0-16,0 0-1 16,0 0 2-16,0 0-1 15,-5-16 0-15,3-4 0 16,-1-6 0-16,2-5-1 15,0-9 1-15,1-7 0 16,-1-7-2-16,1-2 1 0,-2-6-1 16,2 7 0-16,-1 4 0 15,0 4 0-15,-3 3 0 16,2 10 0-16,-2 8 3 15,3 6-1-15,1 20 0 16,-4-17 0-16,4 17 1 16,0 0-1-16,0 0 0 15,2 11 1-15,0 6-1 16,0 9 0-16,3 8 1 15,-1 6 1-15,0 10-1 16,1 4 0-16,-3 2 0 16,2 2-1-16,-2 1 1 15,-1-4-1-15,2-4 0 0,-3-2 0 16,0-7 0-16,-2-3-1 15,0-1 1 1,0-8 0-16,-1-2 0 16,1-6 0-16,-2-1 0 0,2-7 0 15,-1-2 0-15,3-12 0 16,-3 11 0-16,3-11 1 15,0 0-1-15,0 0 0 16,0 0 0-16,-11-18 0 16,11 18 1-16,-7-21-1 15,7 21 0-15,-6-18 0 16,6 18 0-16,-7-18 0 15,7 18 0-15,-9-11-1 16,9 11 1-16,-11-5 0 16,11 5 0-16,-14 0 0 15,3 8 1-15,0-4-1 16,-3 5 1-16,0-2 0 0,-2 4-1 15,0-1 1-15,-1 1-1 16,-1 0 0-16,-1-4 0 16,2 3 1-16,-2-2-2 15,2-1 2-15,1-1-1 16,1-2 0-16,2 1 0 15,13-5 0-15,-20 6 1 16,20-6-1-16,0 0-1 16,-12 1 1-16,12-1 0 15,0 0 0-15,12-6 1 16,-12 6-1-16,23-3-1 15,-6 0 1-15,3-2 1 0,3 0-1 16,3 3 0-16,1-3 0 16,0 3 0-16,-2-4 0 15,1-2 0-15,-3 1 0 16,-1 2 0-16,-4 2 0 15,-1-4 0-15,-4 3 1 16,-2 0-2-16,-11 4 1 16,14-4 1-16,-14 4-1 15,0 0 1-15,0 0-1 16,11-11-1-16,-11 11 1 15,1-11 1-15,-1 11-1 16,-1-16-1-16,1 16 1 16,-4-26 0-16,2 8 0 0,-2-5 0 15,2-5-1-15,-2-6 1 16,1-7 0-16,-1-3 0 15,2-6 0 1,-1-1 0-16,1 1 0 0,0-2 0 16,2 1 1-16,-1 3-1 15,0 4-1-15,1 5 2 16,-1 3-2-16,0 2 1 15,-1 2-1-15,0 4 1 16,-1 3 0-16,2 2 0 16,-1 0 0-16,-1 0 0 15,1 3 1-15,1 1-1 16,-2 0 0-16,2 2 0 0,-1 3-1 15,-1 2 2 1,1 1-1-16,2 11 0 16,-6-14 0-16,6 14 0 15,0 0 0-15,-14-6 0 0,14 6 1 16,-12 4-1-16,12-4 0 15,-17 5 0-15,6 1 0 16,-3 1 1-16,1 2-1 16,-3-3 1-16,-1-1-1 15,0 0 1-15,-1-1-1 16,-3 0 1-16,0-2-1 15,0 0 0-15,1-2 0 16,-1 1 0-16,1 1 0 16,1 2 1-16,1-2-1 15,3 0 0-15,0 0 0 16,3 2 0-16,1-1 0 15,11-3 0-15,-17 5 0 0,17-5-1 16,0 0 0-16,0 0 1 16,0 0-1-16,0 0 1 15,12 1 0-15,2-2-1 16,5 1 1-16,4 3 0 15,5-2 0-15,2-2 0 16,0 3 0-16,1 2 0 16,-2-1 0-16,-2 1 0 15,-3-2 0-15,-5 0 1 16,-5 1-2-16,-3 1 1 15,-11-4 1-15,12 2-1 16,-12-2 0-16,0 0 1 16,0 0-1-16,-19 0 0 0,5-1 1 15,-4 0 0-15,-6 0-1 16,-3-4 0-16,-2 6 0 15,-1-2 0 1,-1 1 0-16,3-1 0 0,1-2 1 16,6 1-1-16,4 2 0 15,5 2-1-15,12-2 1 16,0 0 0-16,-6-14 0 15,16 9 0-15,8 0 0 16,4-4 0-16,6-2 0 16,2-1 0-16,2 3 0 15,1 1 0-15,-3 1 0 16,-3 1 0-16,-5-1 1 0,-5 1-1 15,-3 1 0 1,-14 5 0-16,13-3 1 16,-13 3-1-16,0 0 0 15,-11-6-1-15,0 7 2 0,-4 3-1 16,-3-1 0-16,-4-1 0 15,-1 0 0-15,0 4 0 16,1-1 1-16,4 3-1 16,2-4 0-16,5-1 0 15,11-3-1-15,0 0 0 16,23 11-3-16,-5-23-9 15,20 6-23-15,-4-11-2 16,8 1 0-16,2-7 13 16,3-8 25-16</inkml:trace>
  <inkml:trace contextRef="#ctx0" brushRef="#br0" timeOffset="16270.8286">11490 9889 36 0,'0'0'32'0,"-16"3"0"16,16-3-26-16,-25 3-1 0,25-3 1 16,-25 3-2-16,12 0-1 15,-2-1-1-15,1-1 0 16,-1 0-1-16,3 0 0 15,-1 0-1-15,1 3 1 16,-1-2-1-16,2 2 0 16,11-4 0-16,-17 4-1 15,17-4 1-15,0 0 1 16,0 0-1-16,3 12 0 0,8-2 0 15,2 0 0 1,2 5 1-16,3 4 0 16,0 0 0-16,2 4 0 15,-3 1 1-15,-2 3-1 0,-5-4 1 16,-1-1 0-16,-5-1 0 15,-2-1 0-15,-5-1 0 16,-2-3-1-16,-4-4 0 16,0-1-1-16,-5-4 1 15,-1 1-1-15,0-5 0 16,-4-1 0-16,0-4 0 15,-6 0 0-15,2-3 0 16,0-1-1-16,0 1 1 16,2 0 0-16,3-2-1 15,-1 1 1-15,6 0-1 16,2 0 0-16,11 6 0 0,-12-7-1 15,12 7-1-15,0 0-2 16,0 0-4-16,-4-19-18 16,4 19-8-16,16-8-1 15,-1-1 8-15,2 0 28 16</inkml:trace>
  <inkml:trace contextRef="#ctx0" brushRef="#br0" timeOffset="16692.0293">11647 9944 43 0,'5'-16'33'16,"-5"16"0"-16,0 0-27 15,0 0 1-15,0 0-1 16,-1 18-2-16,-1-1-2 16,6 4 0-16,1 3 0 15,2 3-2-15,3 1 2 16,3 1-1-16,2-10 0 15,2-2-1-15,3-6 1 16,-1-1-1-16,0-8 1 16,-1-3-1-16,-2-5 1 15,-2-5-1-15,-1-3 0 0,-4-2 0 16,-3-1 0-16,-1-3 0 15,-5 1-1 1,-2 1 1-16,-2-3-1 16,-2 0 0-16,1 6-2 0,-4-4-2 15,9 19-13-15,-4-15-18 16,4 4 2-16,2-4-1 15,6 3 25-15,-8 12 10 16</inkml:trace>
  <inkml:trace contextRef="#ctx0" brushRef="#br0" timeOffset="17175.6302">12020 9739 47 0,'0'0'34'0,"3"18"0"16,-4-1-26-16,4 12-4 0,-3 0 1 15,8 14-1-15,-6-1-1 16,5 4 0-16,-2-2-1 16,1-2 0-16,-1-9 0 15,-1-3-2-15,-2-5 1 16,1-8 0-16,-1-5-1 15,-2-12-1-15,0 0 1 16,0 0-1-16,0 0 0 16,9-24-1-16,-2 4 1 15,1-3-1-15,2 0 1 16,4-2 0-16,4 4 0 15,-1 6 2-15,3 3-2 16,-1 11 1-16,-2 6 2 0,-1 7-2 16,-5 3 2-16,-2 4-1 15,-9 3 1-15,-1 1-1 16,-8 4 0-16,-4-4 1 15,-4-4-2-15,-7 3 0 16,-1-5 0-16,-5-5-1 16,-1 0-1-16,-2-9-2 15,5-1-2-15,-6-13-3 16,18 6-19-16,-4-14-7 15,9-1-1-15,6-1 8 16,10-6 28-16</inkml:trace>
  <inkml:trace contextRef="#ctx0" brushRef="#br0" timeOffset="17815.2313">12399 9627 32 0,'0'0'33'15,"-7"16"1"-15,-2-5-26 16,15 20 1-16,-7-4-2 15,9 14-2-15,-3 3-1 16,5 8-1-16,-3-1-1 16,4-1-1-16,-3-3-1 15,-1-7-1-15,0-5-1 16,-3-9-2-16,3-1-3 15,-7-25-10-15,4 19-18 16,-4-19 2-16,0 0-1 16,13 1 30-16,-6-12 4 0</inkml:trace>
  <inkml:trace contextRef="#ctx0" brushRef="#br0" timeOffset="18064.8317">12627 9843 45 0,'-1'26'32'0,"0"-5"2"16,-2 1-29-16,8 12-1 15,-5-3 0-15,7 5-1 16,0-4-1-16,2-1-3 0,1-5 0 15,-1-7-3 1,6 5-6-16,-10-13-17 16,9-6-7-16,0-3 2 15,0-6 13-15,3-6 19 0</inkml:trace>
  <inkml:trace contextRef="#ctx0" brushRef="#br0" timeOffset="18439.2324">12942 9869 81 0,'-16'3'36'0,"-2"-11"-16"16,0 14-19-16,-1 0 1 15,3 1-1-15,2 3 0 16,2 2-1-16,5 6 0 15,5-1-1-15,6 0 2 0,5 0-1 16,8 0 0-16,8 0 0 16,4-4 1-16,5 4 0 15,1-3 0-15,-1 2 0 16,-4 1 1-16,-5 3 0 15,-11 0-1-15,-6 5 1 16,-12 2-1-16,-5-2 0 16,-8-3 0-16,-2 0-1 15,-4-6-1-15,-2-5-1 16,6-5-2-16,-5-16-3 15,24 10-11-15,-23-27-18 16,17 2 0-16,3-13-1 0,6 2 23 16,6-11 14-16</inkml:trace>
  <inkml:trace contextRef="#ctx0" brushRef="#br0" timeOffset="18688.8328">13208 9662 71 0,'0'0'37'15,"3"27"-1"-15,-3 0-33 16,8 13 1-16,-3 5-1 16,6 4-2-16,-1 7 0 15,1-1 0-15,0-1-1 0,-3-5-1 16,-2-7 0-16,-2-8-2 15,2 0-5 1,-12-19-12-16,5 7-16 16,-5-5 0-16,1-5-1 0,-6-7 23 15</inkml:trace>
  <inkml:trace contextRef="#ctx0" brushRef="#br0" timeOffset="18860.4331">13014 10112 51 0,'0'0'32'15,"22"-15"2"-15,0 1-26 16,8 2-10-16,8-10-2 16,11 9-23-16,0 0-6 15,0-4 0-15,0 1 8 16,-3 0 25-16</inkml:trace>
  <inkml:trace contextRef="#ctx0" brushRef="#br0" timeOffset="19203.6337">13678 9895 55 0,'-11'1'33'0,"0"-1"-1"16,-4 10-29-16,-2-4-3 15,-1-2 0-15,-3-1 0 16,1 5 0-16,0 4-1 15,3 5 1-15,6 1-1 16,4 3 1-16,10-5 0 0,9 8 2 16,6 0 0-16,5 4 0 15,2-7 1-15,5 2-1 16,-8-5 2-16,1 3 0 15,-11-3-1-15,-6 5 0 16,-11-6-1-16,-5 0-1 16,-7 1-1-16,-8-7 0 15,-6-1-3-15,-8-12-4 16,7 2-22-16,-13-14-7 15,1-4-1-15,-4-10 1 16,-1-10 36-16</inkml:trace>
  <inkml:trace contextRef="#ctx0" brushRef="#br0" timeOffset="19390.8341">12616 9621 60 0,'-21'0'33'0,"21"0"-4"16,-17-6-51-16,17 6-11 16,27-5 0-16,-6-5 0 15,8 1 33-15</inkml:trace>
  <inkml:trace contextRef="#ctx0" brushRef="#br0" timeOffset="21699.6381">14834 9688 38 0,'-21'13'30'0,"2"9"1"15,-2 6-31-15,-10 3 3 16,1 17 2-16,-9-5 1 0,7 13 0 15,-7-6 0-15,12 9 0 16,-3-5-1-16,10 8-1 16,1-3 0-16,11 1 0 15,3-4-2-15,8-1 0 16,5 0-1-16,7-8 0 15,6-5 0-15,3-5 1 16,3-6-2-16,1-8 1 16,1-3-2-16,-3-5 0 15,1-4-1-15,-10-6-5 16,7 8-10-16,-10-15-19 15,0 0-1-15,-14 2 0 16,21-14 18-16,-12-1 19 0</inkml:trace>
  <inkml:trace contextRef="#ctx0" brushRef="#br0" timeOffset="22354.8393">14978 10143 52 0,'-4'-11'34'16,"4"11"-1"-16,0 0-28 16,0 0-1-16,-5 13 1 0,13 10-1 15,-2 4-2-15,5 6 1 16,-1 0-1-16,2 5 0 15,0-1-1 1,0-3 0-16,-3-7 0 16,-1-4 0-16,-3-6-1 0,-5-17 1 15,4 13-1-15,-4-13-1 16,-7-19 0-16,-2-1-1 15,2-4 0-15,-6-10-1 16,5 1 0-16,-4-3-1 16,6 2 1-16,-1 2 0 15,9 7 0-15,0 3 2 16,9 12-1-16,6 6 2 0,5 7 0 15,6 4 1 1,4 3 0-16,6 4 0 16,2-5 1-16,6 2 0 15,-4-9 0-15,1-3 0 0,-4-4 0 16,-3-2-1-16,-4-6 1 15,-4-3-2-15,-8 0 1 16,-8-2 0-16,-6 0 0 16,-5 2-1-16,-6-6 0 15,-8 5 0-15,-4 4-1 16,-5 3 1-16,-4 4 0 15,-2 8 0-15,-1 8 0 16,0 5 0-16,-3 14 1 16,7 3-1-16,3 7 2 15,7 9-1-15,5-2 0 16,10-1 0-16,6 1 0 15,10-5-1-15,7-8-1 0,5-9-3 16,16 3-14-16,-6-24-18 16,6-3 2-16,-4-10-2 15,3-9 18-15,-4-5 18 16</inkml:trace>
  <inkml:trace contextRef="#ctx0" brushRef="#br0" timeOffset="22698.0399">15797 10125 66 0,'1'-19'34'15,"-6"4"1"-15,2 3-33 16,-11 4-1-16,-2 8 0 16,-4 4 0-16,-4 4-1 0,0 6 0 15,2 5 1-15,4 1-1 16,7 0 1-16,9 0 1 15,15-1 0 1,7-1 0-16,15 2 0 0,2-5 0 16,7 4 0-16,-1-1 0 15,-3 5-1-15,-8-2 1 16,-9 6-1-16,-13-2 0 15,-12 1-1-15,-11 0 0 16,-7-4-1-16,-8-4-1 16,-8-9-3-16,7 7-12 15,-10-24-20-15,10 0 0 16,1-17-1-16,10-6 15 0,5-6 23 15</inkml:trace>
  <inkml:trace contextRef="#ctx0" brushRef="#br0" timeOffset="22947.6403">15996 9769 67 0,'0'0'36'0,"17"24"1"15,-11 8-32-15,6 15 0 16,2 9-1-16,6 13 0 15,0 0-2-15,6 7 0 16,-1-6-1-16,-2-1 0 16,1-13-1-16,-4-6-2 15,0-8-3-15,-13-22-7 16,12-1-25-16,-19-19 0 15,3 14 0-15,-3-14 4 0,-14-24 33 16</inkml:trace>
  <inkml:trace contextRef="#ctx0" brushRef="#br0" timeOffset="23103.6406">15897 10270 75 0,'27'-15'33'0,"11"-2"-15"15,8 1-20-15,16 1-9 16,4-7-21-16,5-4-1 15,2-7 0-15,-2-4 19 16,-1 3 14-16</inkml:trace>
  <inkml:trace contextRef="#ctx0" brushRef="#br0" timeOffset="23602.8415">17159 9794 78 0,'0'0'36'0,"0"0"1"0,17 9-36 15,-8 23 1-15,-1 9 0 16,1 11 0-16,-6 7 0 15,2 6 0-15,-6 4 0 16,1-1 0-16,-4-4-1 16,0-8 0-16,0-10 0 15,2-8-1-15,3-5 1 16,5-8-1-16,7-10 1 15,9-9-1-15,10-12 0 16,6-4 0-16,5 0-1 16,5-5 1-16,4-5 0 15,-1 1-2-15,0 3 1 16,-4 3 0-16,-6 4-2 0,-4-2-1 15,-2 0-2-15,-11-9-13 16,5 6-19-16,-8-3 1 16,3-2-1-16,-6-7 18 15,-1 1 20-15</inkml:trace>
  <inkml:trace contextRef="#ctx0" brushRef="#br0" timeOffset="24086.4423">17622 9353 69 0,'7'11'36'0,"5"4"1"16,11 13-33-16,7 1 0 16,11 14 1-16,3 4-1 15,10 8 0-15,-2 6-2 0,6 3 0 16,-6-3-1-16,-1 4 0 15,-9 2 0 1,-9 0 0-16,-10-2 0 16,-9 3-1-16,-12-1 0 0,-8 2 0 15,-10 3 0-15,-7-6 0 16,-5-4-1-16,-3-7 1 15,1-5-2-15,-4-10 0 16,3-3-3-16,-3-13-2 16,11 2-14-16,-7-17-17 15,10-3 0-15,-1-9 0 16,9-5 19-16,6-10 19 15</inkml:trace>
  <inkml:trace contextRef="#ctx0" brushRef="#br0" timeOffset="24679.2434">17861 9232 60 0,'0'0'37'0,"16"16"-1"0,17 0-30 16,-8-1 0-16,18 14 0 16,2 0 0-16,14 12-2 15,2 3-1-15,10 4-1 16,-2 9 0-16,0 4 1 15,-3 6-3-15,-4 4-1 16,-12 1 2-16,-10 2-1 16,-12-1 1-16,-12 5 0 15,-10-7 0-15,-10 0-1 16,-7-1 1-16,-7-8 1 15,-1-4-2-15,-1-3 1 16,3-4-2-16,0-7 0 16,1-7 0-16,4-5 1 0,0-6-2 15,-1-5 2-15,2-3-2 16,-2-3 1-16,2-4 0 15,-4 0-1 1,0 1 1-16,-1-1 1 0,-1 0-1 16,0-3-1-16,2 3 1 15,-1-4-2-15,16-7-3 16,-24 8-8-16,24-8-24 15,0 0 0-15,0 0 2 16,-10-11 10-16,13-3 26 16</inkml:trace>
  <inkml:trace contextRef="#ctx0" brushRef="#br0" timeOffset="26161.246">18458 9299 37 0,'19'1'34'0,"9"-2"-1"16,5-5-25-16,20 10 0 16,-3-11 0-16,15 5-1 15,-4-4-4-15,5 5 0 16,-5-5-2-16,-3 1 1 15,-9-2 0-15,-5 3 0 16,-9-2-2-16,-5 2 0 16,-8 2 1-16,-5 0-2 15,-5 0 1-15,-12 2 0 16,12 2 0-16,-12-2-1 15,0 0 1-15,0 0-1 16,0 12 2-16,0-12 0 0,-4 18-1 16,2-3-1-16,0 8 2 15,-1 6-1-15,2 8 0 16,-3 14 1-16,3 14-1 15,-1 10 1-15,2 6-2 16,1 10 2-16,1 3 1 16,3 2-1-16,0 1 0 15,2-1 0-15,1-5 0 16,3-3 0-16,-2-8 0 15,2-6 0-15,-3-7-1 16,0-5 1-16,-2-10-1 16,0-9 0-16,-2-12 1 15,-3-5-1-15,1-4 1 0,-4-8-2 16,2-14 3-16,-5 20-2 15,5-20 0 1,-12 12 0-16,12-12 1 16,-18 16 0-16,3-13-1 0,-1 2 0 15,-3 0 1-15,-6 5-1 16,-5-5 1-16,-5 4-1 15,-8 2 1-15,-8-7-1 16,-9 6 1-16,-7-1-1 16,-4 1-1-16,-2-4 0 15,2 5-1-15,0-10-3 16,14 10-14-16,0-11-18 15,16 1-2-15,8-4 0 16,12-11 14-16,13-6 25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650" cy="479425"/>
          </a:xfrm>
          <a:prstGeom prst="rect">
            <a:avLst/>
          </a:prstGeom>
        </p:spPr>
        <p:txBody>
          <a:bodyPr vert="horz" lIns="96651" tIns="48326" rIns="96651" bIns="4832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4963" y="0"/>
            <a:ext cx="3168650" cy="479425"/>
          </a:xfrm>
          <a:prstGeom prst="rect">
            <a:avLst/>
          </a:prstGeom>
        </p:spPr>
        <p:txBody>
          <a:bodyPr vert="horz" lIns="96651" tIns="48326" rIns="96651" bIns="48326" rtlCol="0"/>
          <a:lstStyle>
            <a:lvl1pPr algn="r" eaLnBrk="1" fontAlgn="auto" hangingPunct="1">
              <a:spcBef>
                <a:spcPts val="0"/>
              </a:spcBef>
              <a:spcAft>
                <a:spcPts val="0"/>
              </a:spcAft>
              <a:defRPr sz="1200">
                <a:latin typeface="+mn-lt"/>
                <a:cs typeface="+mn-cs"/>
              </a:defRPr>
            </a:lvl1pPr>
          </a:lstStyle>
          <a:p>
            <a:pPr>
              <a:defRPr/>
            </a:pPr>
            <a:fld id="{35D4B7B5-066E-45AE-BAE6-6BF8B53AF8D7}" type="datetimeFigureOut">
              <a:rPr lang="en-US"/>
              <a:pPr>
                <a:defRPr/>
              </a:pPr>
              <a:t>9/23/14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pPr lvl="0"/>
            <a:endParaRPr lang="en-US" noProof="0" smtClean="0"/>
          </a:p>
        </p:txBody>
      </p:sp>
      <p:sp>
        <p:nvSpPr>
          <p:cNvPr id="5" name="Notes Placeholder 4"/>
          <p:cNvSpPr>
            <a:spLocks noGrp="1"/>
          </p:cNvSpPr>
          <p:nvPr>
            <p:ph type="body" sz="quarter" idx="3"/>
          </p:nvPr>
        </p:nvSpPr>
        <p:spPr>
          <a:xfrm>
            <a:off x="730250" y="4559300"/>
            <a:ext cx="5854700" cy="4321175"/>
          </a:xfrm>
          <a:prstGeom prst="rect">
            <a:avLst/>
          </a:prstGeom>
        </p:spPr>
        <p:txBody>
          <a:bodyPr vert="horz" lIns="96651" tIns="48326" rIns="96651" bIns="4832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68650" cy="479425"/>
          </a:xfrm>
          <a:prstGeom prst="rect">
            <a:avLst/>
          </a:prstGeom>
        </p:spPr>
        <p:txBody>
          <a:bodyPr vert="horz" lIns="96651" tIns="48326" rIns="96651" bIns="4832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4963" y="9120188"/>
            <a:ext cx="3168650" cy="479425"/>
          </a:xfrm>
          <a:prstGeom prst="rect">
            <a:avLst/>
          </a:prstGeom>
        </p:spPr>
        <p:txBody>
          <a:bodyPr vert="horz" wrap="square" lIns="96651" tIns="48326" rIns="96651" bIns="48326" numCol="1" anchor="b" anchorCtr="0" compatLnSpc="1">
            <a:prstTxWarp prst="textNoShape">
              <a:avLst/>
            </a:prstTxWarp>
          </a:bodyPr>
          <a:lstStyle>
            <a:lvl1pPr algn="r" eaLnBrk="1" hangingPunct="1">
              <a:defRPr sz="1200" smtClean="0"/>
            </a:lvl1pPr>
          </a:lstStyle>
          <a:p>
            <a:pPr>
              <a:defRPr/>
            </a:pPr>
            <a:fld id="{79DCBFFF-93C1-4666-919F-5E406A66D7D6}" type="slidenum">
              <a:rPr lang="en-US"/>
              <a:pPr>
                <a:defRPr/>
              </a:pPr>
              <a:t>‹#›</a:t>
            </a:fld>
            <a:endParaRPr lang="en-US"/>
          </a:p>
        </p:txBody>
      </p:sp>
    </p:spTree>
    <p:extLst>
      <p:ext uri="{BB962C8B-B14F-4D97-AF65-F5344CB8AC3E}">
        <p14:creationId xmlns:p14="http://schemas.microsoft.com/office/powerpoint/2010/main" val="62300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DCBFFF-93C1-4666-919F-5E406A66D7D6}" type="slidenum">
              <a:rPr lang="en-US" smtClean="0"/>
              <a:pPr>
                <a:defRPr/>
              </a:pPr>
              <a:t>24</a:t>
            </a:fld>
            <a:endParaRPr lang="en-US"/>
          </a:p>
        </p:txBody>
      </p:sp>
    </p:spTree>
    <p:extLst>
      <p:ext uri="{BB962C8B-B14F-4D97-AF65-F5344CB8AC3E}">
        <p14:creationId xmlns:p14="http://schemas.microsoft.com/office/powerpoint/2010/main" val="400963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1"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191851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59"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94674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7"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266165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79"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2332712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472DB0-D8C3-4FAE-9FB1-23AC3C4D37C4}" type="slidenum">
              <a:rPr lang="en-US"/>
              <a:pPr>
                <a:spcBef>
                  <a:spcPct val="0"/>
                </a:spcBef>
              </a:pPr>
              <a:t>86</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7066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7C77E7-6A31-4CDA-9832-87E8C799D174}" type="slidenum">
              <a:rPr lang="en-US"/>
              <a:pPr>
                <a:spcBef>
                  <a:spcPct val="0"/>
                </a:spcBef>
              </a:pPr>
              <a:t>88</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4882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ABC8D4-EEE4-4CBF-A798-4A368A3C1EC4}" type="slidenum">
              <a:rPr lang="en-US"/>
              <a:pPr>
                <a:spcBef>
                  <a:spcPct val="0"/>
                </a:spcBef>
              </a:pPr>
              <a:t>89</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2985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849BB1-1B4F-4643-AA9F-E123C98959DF}" type="slidenum">
              <a:rPr lang="en-US"/>
              <a:pPr>
                <a:spcBef>
                  <a:spcPct val="0"/>
                </a:spcBef>
              </a:pPr>
              <a:t>93</a:t>
            </a:fld>
            <a:endParaRPr 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10784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1D6B5B-6CD1-4746-9A86-F6E5D17827A4}" type="slidenum">
              <a:rPr lang="en-US"/>
              <a:pPr>
                <a:spcBef>
                  <a:spcPct val="0"/>
                </a:spcBef>
              </a:pPr>
              <a:t>97</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0059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46DCFB-5960-463D-9901-830E0F866D08}" type="slidenum">
              <a:rPr lang="en-US"/>
              <a:pPr>
                <a:spcBef>
                  <a:spcPct val="0"/>
                </a:spcBef>
              </a:pPr>
              <a:t>98</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64925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435"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731702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B3A190-9A5A-492F-AECF-78CCEC458E64}" type="slidenum">
              <a:rPr lang="en-US">
                <a:latin typeface="Arial" panose="020B0604020202020204" pitchFamily="34" charset="0"/>
              </a:rPr>
              <a:pPr>
                <a:spcBef>
                  <a:spcPct val="0"/>
                </a:spcBef>
              </a:pPr>
              <a:t>103</a:t>
            </a:fld>
            <a:endParaRPr lang="en-US">
              <a:latin typeface="Arial" panose="020B0604020202020204" pitchFamily="34" charset="0"/>
            </a:endParaRPr>
          </a:p>
        </p:txBody>
      </p:sp>
      <p:sp>
        <p:nvSpPr>
          <p:cNvPr id="88067" name="Rectangle 8"/>
          <p:cNvSpPr txBox="1">
            <a:spLocks noGrp="1" noChangeArrowheads="1"/>
          </p:cNvSpPr>
          <p:nvPr/>
        </p:nvSpPr>
        <p:spPr bwMode="auto">
          <a:xfrm>
            <a:off x="4143375" y="9120188"/>
            <a:ext cx="3167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1" tIns="49463" rIns="95121" bIns="49463" anchor="b"/>
          <a:lstStyle>
            <a:lvl1pPr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1pPr>
            <a:lvl2pPr marL="742950" indent="-28575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2pPr>
            <a:lvl3pPr marL="1143000" indent="-22860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3pPr>
            <a:lvl4pPr marL="1600200" indent="-22860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4pPr>
            <a:lvl5pPr marL="2057400" indent="-22860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9pPr>
          </a:lstStyle>
          <a:p>
            <a:pPr algn="r" eaLnBrk="1" hangingPunct="1">
              <a:spcBef>
                <a:spcPct val="0"/>
              </a:spcBef>
              <a:buClr>
                <a:srgbClr val="000000"/>
              </a:buClr>
              <a:buFont typeface="StarSymbol"/>
              <a:buNone/>
            </a:pPr>
            <a:fld id="{10A196D5-F280-4A27-8028-F17DF6D59D55}" type="slidenum">
              <a:rPr lang="en-GB">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hangingPunct="1">
                <a:spcBef>
                  <a:spcPct val="0"/>
                </a:spcBef>
                <a:buClr>
                  <a:srgbClr val="000000"/>
                </a:buClr>
                <a:buFont typeface="StarSymbol"/>
                <a:buNone/>
              </a:pPr>
              <a:t>103</a:t>
            </a:fld>
            <a:endParaRPr lang="en-GB">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88068" name="Text Box 1"/>
          <p:cNvSpPr txBox="1">
            <a:spLocks noChangeArrowheads="1"/>
          </p:cNvSpPr>
          <p:nvPr/>
        </p:nvSpPr>
        <p:spPr bwMode="auto">
          <a:xfrm>
            <a:off x="1219200" y="720725"/>
            <a:ext cx="4876800" cy="3600450"/>
          </a:xfrm>
          <a:prstGeom prst="rect">
            <a:avLst/>
          </a:prstGeom>
          <a:solidFill>
            <a:srgbClr val="FFFFFF"/>
          </a:solidFill>
          <a:ln w="9525">
            <a:solidFill>
              <a:srgbClr val="000000"/>
            </a:solidFill>
            <a:miter lim="800000"/>
            <a:headEnd/>
            <a:tailEnd/>
          </a:ln>
        </p:spPr>
        <p:txBody>
          <a:bodyPr wrap="none" lIns="96643" tIns="48321" rIns="96643" bIns="48321" anchor="ctr"/>
          <a:lstStyle>
            <a:lvl1pPr defTabSz="482600">
              <a:spcBef>
                <a:spcPct val="30000"/>
              </a:spcBef>
              <a:defRPr sz="1200">
                <a:solidFill>
                  <a:schemeClr val="tx1"/>
                </a:solidFill>
                <a:latin typeface="Calibri" panose="020F0502020204030204" pitchFamily="34" charset="0"/>
              </a:defRPr>
            </a:lvl1pPr>
            <a:lvl2pPr marL="742950" indent="-285750" defTabSz="482600">
              <a:spcBef>
                <a:spcPct val="30000"/>
              </a:spcBef>
              <a:defRPr sz="1200">
                <a:solidFill>
                  <a:schemeClr val="tx1"/>
                </a:solidFill>
                <a:latin typeface="Calibri" panose="020F0502020204030204" pitchFamily="34" charset="0"/>
              </a:defRPr>
            </a:lvl2pPr>
            <a:lvl3pPr marL="1143000" indent="-228600" defTabSz="482600">
              <a:spcBef>
                <a:spcPct val="30000"/>
              </a:spcBef>
              <a:defRPr sz="1200">
                <a:solidFill>
                  <a:schemeClr val="tx1"/>
                </a:solidFill>
                <a:latin typeface="Calibri" panose="020F0502020204030204" pitchFamily="34" charset="0"/>
              </a:defRPr>
            </a:lvl3pPr>
            <a:lvl4pPr marL="1600200" indent="-228600" defTabSz="482600">
              <a:spcBef>
                <a:spcPct val="30000"/>
              </a:spcBef>
              <a:defRPr sz="1200">
                <a:solidFill>
                  <a:schemeClr val="tx1"/>
                </a:solidFill>
                <a:latin typeface="Calibri" panose="020F0502020204030204" pitchFamily="34" charset="0"/>
              </a:defRPr>
            </a:lvl4pPr>
            <a:lvl5pPr marL="2057400" indent="-228600" defTabSz="482600">
              <a:spcBef>
                <a:spcPct val="30000"/>
              </a:spcBef>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87000"/>
              </a:lnSpc>
              <a:spcBef>
                <a:spcPct val="0"/>
              </a:spcBef>
              <a:buClr>
                <a:srgbClr val="000000"/>
              </a:buClr>
            </a:pPr>
            <a:endParaRPr lang="en-US" sz="1800">
              <a:solidFill>
                <a:schemeClr val="bg1"/>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88069" name="Rectangle 2"/>
          <p:cNvSpPr>
            <a:spLocks noGrp="1" noChangeArrowheads="1"/>
          </p:cNvSpPr>
          <p:nvPr>
            <p:ph type="body"/>
          </p:nvPr>
        </p:nvSpPr>
        <p:spPr bwMode="auto">
          <a:xfrm>
            <a:off x="731838" y="4560888"/>
            <a:ext cx="5849937"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21" tIns="49463" rIns="95121" bIns="49463" numCol="1" anchor="ctr"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42578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59C5C4-4BFA-4F4E-BA0D-A35D5FECD561}" type="slidenum">
              <a:rPr lang="en-US">
                <a:latin typeface="Arial" panose="020B0604020202020204" pitchFamily="34" charset="0"/>
              </a:rPr>
              <a:pPr>
                <a:spcBef>
                  <a:spcPct val="0"/>
                </a:spcBef>
              </a:pPr>
              <a:t>107</a:t>
            </a:fld>
            <a:endParaRPr lang="en-US">
              <a:latin typeface="Arial" panose="020B0604020202020204" pitchFamily="34" charset="0"/>
            </a:endParaRPr>
          </a:p>
        </p:txBody>
      </p:sp>
      <p:sp>
        <p:nvSpPr>
          <p:cNvPr id="93187" name="Rectangle 8"/>
          <p:cNvSpPr txBox="1">
            <a:spLocks noGrp="1" noChangeArrowheads="1"/>
          </p:cNvSpPr>
          <p:nvPr/>
        </p:nvSpPr>
        <p:spPr bwMode="auto">
          <a:xfrm>
            <a:off x="4143375" y="9120188"/>
            <a:ext cx="3167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1" tIns="49463" rIns="95121" bIns="49463" anchor="b"/>
          <a:lstStyle>
            <a:lvl1pPr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1pPr>
            <a:lvl2pPr marL="742950" indent="-28575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2pPr>
            <a:lvl3pPr marL="1143000" indent="-22860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3pPr>
            <a:lvl4pPr marL="1600200" indent="-22860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4pPr>
            <a:lvl5pPr marL="2057400" indent="-228600" defTabSz="482600">
              <a:spcBef>
                <a:spcPct val="30000"/>
              </a:spcBef>
              <a:tabLst>
                <a:tab pos="765175" algn="l"/>
                <a:tab pos="1530350" algn="l"/>
                <a:tab pos="2295525" algn="l"/>
                <a:tab pos="3060700" algn="l"/>
              </a:tabLst>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tabLst>
                <a:tab pos="765175" algn="l"/>
                <a:tab pos="1530350" algn="l"/>
                <a:tab pos="2295525" algn="l"/>
                <a:tab pos="3060700" algn="l"/>
              </a:tabLst>
              <a:defRPr sz="1200">
                <a:solidFill>
                  <a:schemeClr val="tx1"/>
                </a:solidFill>
                <a:latin typeface="Calibri" panose="020F0502020204030204" pitchFamily="34" charset="0"/>
              </a:defRPr>
            </a:lvl9pPr>
          </a:lstStyle>
          <a:p>
            <a:pPr algn="r" eaLnBrk="1" hangingPunct="1">
              <a:spcBef>
                <a:spcPct val="0"/>
              </a:spcBef>
              <a:buClr>
                <a:srgbClr val="000000"/>
              </a:buClr>
              <a:buFont typeface="StarSymbol"/>
              <a:buNone/>
            </a:pPr>
            <a:fld id="{D878BB1B-C634-46DA-BDA5-FA3E2015BE63}" type="slidenum">
              <a:rPr lang="en-GB">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lgn="r" eaLnBrk="1" hangingPunct="1">
                <a:spcBef>
                  <a:spcPct val="0"/>
                </a:spcBef>
                <a:buClr>
                  <a:srgbClr val="000000"/>
                </a:buClr>
                <a:buFont typeface="StarSymbol"/>
                <a:buNone/>
              </a:pPr>
              <a:t>107</a:t>
            </a:fld>
            <a:endParaRPr lang="en-GB">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3188" name="Text Box 1"/>
          <p:cNvSpPr txBox="1">
            <a:spLocks noChangeArrowheads="1"/>
          </p:cNvSpPr>
          <p:nvPr/>
        </p:nvSpPr>
        <p:spPr bwMode="auto">
          <a:xfrm>
            <a:off x="1219200" y="720725"/>
            <a:ext cx="4876800" cy="3600450"/>
          </a:xfrm>
          <a:prstGeom prst="rect">
            <a:avLst/>
          </a:prstGeom>
          <a:solidFill>
            <a:srgbClr val="FFFFFF"/>
          </a:solidFill>
          <a:ln w="9525">
            <a:solidFill>
              <a:srgbClr val="000000"/>
            </a:solidFill>
            <a:miter lim="800000"/>
            <a:headEnd/>
            <a:tailEnd/>
          </a:ln>
        </p:spPr>
        <p:txBody>
          <a:bodyPr wrap="none" lIns="96643" tIns="48321" rIns="96643" bIns="48321" anchor="ctr"/>
          <a:lstStyle>
            <a:lvl1pPr defTabSz="482600">
              <a:spcBef>
                <a:spcPct val="30000"/>
              </a:spcBef>
              <a:defRPr sz="1200">
                <a:solidFill>
                  <a:schemeClr val="tx1"/>
                </a:solidFill>
                <a:latin typeface="Calibri" panose="020F0502020204030204" pitchFamily="34" charset="0"/>
              </a:defRPr>
            </a:lvl1pPr>
            <a:lvl2pPr marL="742950" indent="-285750" defTabSz="482600">
              <a:spcBef>
                <a:spcPct val="30000"/>
              </a:spcBef>
              <a:defRPr sz="1200">
                <a:solidFill>
                  <a:schemeClr val="tx1"/>
                </a:solidFill>
                <a:latin typeface="Calibri" panose="020F0502020204030204" pitchFamily="34" charset="0"/>
              </a:defRPr>
            </a:lvl2pPr>
            <a:lvl3pPr marL="1143000" indent="-228600" defTabSz="482600">
              <a:spcBef>
                <a:spcPct val="30000"/>
              </a:spcBef>
              <a:defRPr sz="1200">
                <a:solidFill>
                  <a:schemeClr val="tx1"/>
                </a:solidFill>
                <a:latin typeface="Calibri" panose="020F0502020204030204" pitchFamily="34" charset="0"/>
              </a:defRPr>
            </a:lvl3pPr>
            <a:lvl4pPr marL="1600200" indent="-228600" defTabSz="482600">
              <a:spcBef>
                <a:spcPct val="30000"/>
              </a:spcBef>
              <a:defRPr sz="1200">
                <a:solidFill>
                  <a:schemeClr val="tx1"/>
                </a:solidFill>
                <a:latin typeface="Calibri" panose="020F0502020204030204" pitchFamily="34" charset="0"/>
              </a:defRPr>
            </a:lvl4pPr>
            <a:lvl5pPr marL="2057400" indent="-228600" defTabSz="482600">
              <a:spcBef>
                <a:spcPct val="30000"/>
              </a:spcBef>
              <a:defRPr sz="1200">
                <a:solidFill>
                  <a:schemeClr val="tx1"/>
                </a:solidFill>
                <a:latin typeface="Calibri" panose="020F0502020204030204" pitchFamily="34" charset="0"/>
              </a:defRPr>
            </a:lvl5pPr>
            <a:lvl6pPr marL="2514600" indent="-228600" defTabSz="482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82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82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82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87000"/>
              </a:lnSpc>
              <a:spcBef>
                <a:spcPct val="0"/>
              </a:spcBef>
              <a:buClr>
                <a:srgbClr val="000000"/>
              </a:buClr>
            </a:pPr>
            <a:endParaRPr lang="en-US" sz="1800">
              <a:solidFill>
                <a:schemeClr val="bg1"/>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93189" name="Rectangle 2"/>
          <p:cNvSpPr>
            <a:spLocks noGrp="1" noChangeArrowheads="1"/>
          </p:cNvSpPr>
          <p:nvPr>
            <p:ph type="body"/>
          </p:nvPr>
        </p:nvSpPr>
        <p:spPr bwMode="auto">
          <a:xfrm>
            <a:off x="731838" y="4560888"/>
            <a:ext cx="5849937"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121" tIns="49463" rIns="95121" bIns="49463" numCol="1" anchor="ctr"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40884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latin typeface="Times" panose="02020603050405020304" pitchFamily="18" charset="0"/>
              </a:rPr>
              <a:t>big-O:  could be edges or nodes!</a:t>
            </a:r>
          </a:p>
        </p:txBody>
      </p:sp>
    </p:spTree>
    <p:extLst>
      <p:ext uri="{BB962C8B-B14F-4D97-AF65-F5344CB8AC3E}">
        <p14:creationId xmlns:p14="http://schemas.microsoft.com/office/powerpoint/2010/main" val="156069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latin typeface="Times" panose="02020603050405020304" pitchFamily="18" charset="0"/>
              </a:rPr>
              <a:t>I don</a:t>
            </a:r>
            <a:r>
              <a:rPr lang="ja-JP" altLang="en-US" smtClean="0">
                <a:latin typeface="Times" panose="02020603050405020304" pitchFamily="18" charset="0"/>
              </a:rPr>
              <a:t>’</a:t>
            </a:r>
            <a:r>
              <a:rPr lang="en-US" altLang="ja-JP" smtClean="0">
                <a:latin typeface="Times" panose="02020603050405020304" pitchFamily="18" charset="0"/>
              </a:rPr>
              <a:t>t know if this really works...</a:t>
            </a:r>
            <a:endParaRPr lang="en-US" smtClean="0">
              <a:latin typeface="Times" panose="02020603050405020304" pitchFamily="18" charset="0"/>
            </a:endParaRPr>
          </a:p>
        </p:txBody>
      </p:sp>
    </p:spTree>
    <p:extLst>
      <p:ext uri="{BB962C8B-B14F-4D97-AF65-F5344CB8AC3E}">
        <p14:creationId xmlns:p14="http://schemas.microsoft.com/office/powerpoint/2010/main" val="396096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7"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182477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3"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206245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5" name="Rectangle 1027"/>
          <p:cNvSpPr>
            <a:spLocks noGrp="1" noChangeArrowheads="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endParaRPr lang="en-US" smtClean="0">
              <a:latin typeface="Times" panose="02020603050405020304" pitchFamily="18" charset="0"/>
            </a:endParaRPr>
          </a:p>
        </p:txBody>
      </p:sp>
    </p:spTree>
    <p:extLst>
      <p:ext uri="{BB962C8B-B14F-4D97-AF65-F5344CB8AC3E}">
        <p14:creationId xmlns:p14="http://schemas.microsoft.com/office/powerpoint/2010/main" val="394276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latin typeface="Times" panose="02020603050405020304" pitchFamily="18" charset="0"/>
              </a:rPr>
              <a:t>big-O:  could be edges or nodes!</a:t>
            </a:r>
          </a:p>
        </p:txBody>
      </p:sp>
    </p:spTree>
    <p:extLst>
      <p:ext uri="{BB962C8B-B14F-4D97-AF65-F5344CB8AC3E}">
        <p14:creationId xmlns:p14="http://schemas.microsoft.com/office/powerpoint/2010/main" val="104319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latin typeface="Times" panose="02020603050405020304" pitchFamily="18" charset="0"/>
              </a:rPr>
              <a:t>I don</a:t>
            </a:r>
            <a:r>
              <a:rPr lang="ja-JP" altLang="en-US" smtClean="0">
                <a:latin typeface="Times" panose="02020603050405020304" pitchFamily="18" charset="0"/>
              </a:rPr>
              <a:t>’</a:t>
            </a:r>
            <a:r>
              <a:rPr lang="en-US" altLang="ja-JP" smtClean="0">
                <a:latin typeface="Times" panose="02020603050405020304" pitchFamily="18" charset="0"/>
              </a:rPr>
              <a:t>t know if this really works...</a:t>
            </a:r>
            <a:endParaRPr lang="en-US" smtClean="0">
              <a:latin typeface="Times" panose="02020603050405020304" pitchFamily="18" charset="0"/>
            </a:endParaRPr>
          </a:p>
        </p:txBody>
      </p:sp>
    </p:spTree>
    <p:extLst>
      <p:ext uri="{BB962C8B-B14F-4D97-AF65-F5344CB8AC3E}">
        <p14:creationId xmlns:p14="http://schemas.microsoft.com/office/powerpoint/2010/main" val="124193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4690C1-5F05-4A3D-B6D3-14363243D398}" type="datetimeFigureOut">
              <a:rPr lang="en-US"/>
              <a:pPr>
                <a:defRPr/>
              </a:pPr>
              <a:t>9/23/14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5C3E52-A969-4C9D-A73E-0BDCC6AC8FAE}" type="slidenum">
              <a:rPr lang="en-US"/>
              <a:pPr>
                <a:defRPr/>
              </a:pPr>
              <a:t>‹#›</a:t>
            </a:fld>
            <a:endParaRPr lang="en-US"/>
          </a:p>
        </p:txBody>
      </p:sp>
    </p:spTree>
    <p:extLst>
      <p:ext uri="{BB962C8B-B14F-4D97-AF65-F5344CB8AC3E}">
        <p14:creationId xmlns:p14="http://schemas.microsoft.com/office/powerpoint/2010/main" val="50242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EA7137-7A15-42FB-A768-A30628C20471}" type="datetimeFigureOut">
              <a:rPr lang="en-US"/>
              <a:pPr>
                <a:defRPr/>
              </a:pPr>
              <a:t>9/23/14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34CCE4-FD37-488B-A119-1E3240E9BF2A}" type="slidenum">
              <a:rPr lang="en-US"/>
              <a:pPr>
                <a:defRPr/>
              </a:pPr>
              <a:t>‹#›</a:t>
            </a:fld>
            <a:endParaRPr lang="en-US"/>
          </a:p>
        </p:txBody>
      </p:sp>
    </p:spTree>
    <p:extLst>
      <p:ext uri="{BB962C8B-B14F-4D97-AF65-F5344CB8AC3E}">
        <p14:creationId xmlns:p14="http://schemas.microsoft.com/office/powerpoint/2010/main" val="314479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0C57B-3CD5-48FF-BA67-E375C449A6E7}" type="datetimeFigureOut">
              <a:rPr lang="en-US"/>
              <a:pPr>
                <a:defRPr/>
              </a:pPr>
              <a:t>9/23/14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8AFA87-5657-4E8A-B2AC-C0B6E2C068A2}" type="slidenum">
              <a:rPr lang="en-US"/>
              <a:pPr>
                <a:defRPr/>
              </a:pPr>
              <a:t>‹#›</a:t>
            </a:fld>
            <a:endParaRPr lang="en-US"/>
          </a:p>
        </p:txBody>
      </p:sp>
    </p:spTree>
    <p:extLst>
      <p:ext uri="{BB962C8B-B14F-4D97-AF65-F5344CB8AC3E}">
        <p14:creationId xmlns:p14="http://schemas.microsoft.com/office/powerpoint/2010/main" val="221250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0CF267-B34A-490C-9FFF-0C472AAAB211}" type="datetimeFigureOut">
              <a:rPr lang="en-US"/>
              <a:pPr>
                <a:defRPr/>
              </a:pPr>
              <a:t>9/23/14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9BC5E-993E-47E4-B068-67B7689E4F49}" type="slidenum">
              <a:rPr lang="en-US"/>
              <a:pPr>
                <a:defRPr/>
              </a:pPr>
              <a:t>‹#›</a:t>
            </a:fld>
            <a:endParaRPr lang="en-US"/>
          </a:p>
        </p:txBody>
      </p:sp>
    </p:spTree>
    <p:extLst>
      <p:ext uri="{BB962C8B-B14F-4D97-AF65-F5344CB8AC3E}">
        <p14:creationId xmlns:p14="http://schemas.microsoft.com/office/powerpoint/2010/main" val="82852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2D2034-1233-45F6-A61C-32B10B9CDC0E}" type="datetimeFigureOut">
              <a:rPr lang="en-US"/>
              <a:pPr>
                <a:defRPr/>
              </a:pPr>
              <a:t>9/23/14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A34AB2-E45A-4F59-B138-BE219EE9A81E}" type="slidenum">
              <a:rPr lang="en-US"/>
              <a:pPr>
                <a:defRPr/>
              </a:pPr>
              <a:t>‹#›</a:t>
            </a:fld>
            <a:endParaRPr lang="en-US"/>
          </a:p>
        </p:txBody>
      </p:sp>
    </p:spTree>
    <p:extLst>
      <p:ext uri="{BB962C8B-B14F-4D97-AF65-F5344CB8AC3E}">
        <p14:creationId xmlns:p14="http://schemas.microsoft.com/office/powerpoint/2010/main" val="76621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2D2475-98A2-411C-A9D4-61A54E00B0DD}" type="datetimeFigureOut">
              <a:rPr lang="en-US"/>
              <a:pPr>
                <a:defRPr/>
              </a:pPr>
              <a:t>9/23/14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A6F44F-2473-4DCD-8520-F9947B8E0ED5}" type="slidenum">
              <a:rPr lang="en-US"/>
              <a:pPr>
                <a:defRPr/>
              </a:pPr>
              <a:t>‹#›</a:t>
            </a:fld>
            <a:endParaRPr lang="en-US"/>
          </a:p>
        </p:txBody>
      </p:sp>
    </p:spTree>
    <p:extLst>
      <p:ext uri="{BB962C8B-B14F-4D97-AF65-F5344CB8AC3E}">
        <p14:creationId xmlns:p14="http://schemas.microsoft.com/office/powerpoint/2010/main" val="289662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41E293-EA1E-4500-A93F-B493CF9D42C4}" type="datetimeFigureOut">
              <a:rPr lang="en-US"/>
              <a:pPr>
                <a:defRPr/>
              </a:pPr>
              <a:t>9/23/14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98563B-FB68-4246-A8D4-E06112E2CA63}" type="slidenum">
              <a:rPr lang="en-US"/>
              <a:pPr>
                <a:defRPr/>
              </a:pPr>
              <a:t>‹#›</a:t>
            </a:fld>
            <a:endParaRPr lang="en-US"/>
          </a:p>
        </p:txBody>
      </p:sp>
    </p:spTree>
    <p:extLst>
      <p:ext uri="{BB962C8B-B14F-4D97-AF65-F5344CB8AC3E}">
        <p14:creationId xmlns:p14="http://schemas.microsoft.com/office/powerpoint/2010/main" val="392091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AC008A-A57D-440B-A019-05EEB998A566}" type="datetimeFigureOut">
              <a:rPr lang="en-US"/>
              <a:pPr>
                <a:defRPr/>
              </a:pPr>
              <a:t>9/23/14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5063C7-50BB-4CF2-9B25-561FDAB24D52}" type="slidenum">
              <a:rPr lang="en-US"/>
              <a:pPr>
                <a:defRPr/>
              </a:pPr>
              <a:t>‹#›</a:t>
            </a:fld>
            <a:endParaRPr lang="en-US"/>
          </a:p>
        </p:txBody>
      </p:sp>
    </p:spTree>
    <p:extLst>
      <p:ext uri="{BB962C8B-B14F-4D97-AF65-F5344CB8AC3E}">
        <p14:creationId xmlns:p14="http://schemas.microsoft.com/office/powerpoint/2010/main" val="300167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C69131-FC14-4468-A87B-7747BA6908E8}" type="datetimeFigureOut">
              <a:rPr lang="en-US"/>
              <a:pPr>
                <a:defRPr/>
              </a:pPr>
              <a:t>9/23/14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BFCDC3-7683-44FD-A701-BC505691C86C}" type="slidenum">
              <a:rPr lang="en-US"/>
              <a:pPr>
                <a:defRPr/>
              </a:pPr>
              <a:t>‹#›</a:t>
            </a:fld>
            <a:endParaRPr lang="en-US"/>
          </a:p>
        </p:txBody>
      </p:sp>
    </p:spTree>
    <p:extLst>
      <p:ext uri="{BB962C8B-B14F-4D97-AF65-F5344CB8AC3E}">
        <p14:creationId xmlns:p14="http://schemas.microsoft.com/office/powerpoint/2010/main" val="320310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EA425B-E4A6-4084-99A0-1FF979F0C2B3}" type="datetimeFigureOut">
              <a:rPr lang="en-US"/>
              <a:pPr>
                <a:defRPr/>
              </a:pPr>
              <a:t>9/23/14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20CF9F-E65E-4624-97D8-386167BC8C52}" type="slidenum">
              <a:rPr lang="en-US"/>
              <a:pPr>
                <a:defRPr/>
              </a:pPr>
              <a:t>‹#›</a:t>
            </a:fld>
            <a:endParaRPr lang="en-US"/>
          </a:p>
        </p:txBody>
      </p:sp>
    </p:spTree>
    <p:extLst>
      <p:ext uri="{BB962C8B-B14F-4D97-AF65-F5344CB8AC3E}">
        <p14:creationId xmlns:p14="http://schemas.microsoft.com/office/powerpoint/2010/main" val="76818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FA4097-8A6D-409D-9519-24C96F683745}" type="datetimeFigureOut">
              <a:rPr lang="en-US"/>
              <a:pPr>
                <a:defRPr/>
              </a:pPr>
              <a:t>9/23/14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C1D67-F144-4B84-9B03-080FBB178404}" type="slidenum">
              <a:rPr lang="en-US"/>
              <a:pPr>
                <a:defRPr/>
              </a:pPr>
              <a:t>‹#›</a:t>
            </a:fld>
            <a:endParaRPr lang="en-US"/>
          </a:p>
        </p:txBody>
      </p:sp>
    </p:spTree>
    <p:extLst>
      <p:ext uri="{BB962C8B-B14F-4D97-AF65-F5344CB8AC3E}">
        <p14:creationId xmlns:p14="http://schemas.microsoft.com/office/powerpoint/2010/main" val="34007859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161A479-D325-40F1-A494-C04F534A93C5}" type="datetimeFigureOut">
              <a:rPr lang="en-US"/>
              <a:pPr>
                <a:defRPr/>
              </a:pPr>
              <a:t>9/23/14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59B2B31-083C-4D4B-A759-890C178016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1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11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112.xml.rels><?xml version="1.0" encoding="UTF-8" standalone="yes"?>
<Relationships xmlns="http://schemas.openxmlformats.org/package/2006/relationships"><Relationship Id="rId9" Type="http://schemas.openxmlformats.org/officeDocument/2006/relationships/tags" Target="../tags/tag23.xml"/><Relationship Id="rId20" Type="http://schemas.openxmlformats.org/officeDocument/2006/relationships/tags" Target="../tags/tag34.xml"/><Relationship Id="rId21" Type="http://schemas.openxmlformats.org/officeDocument/2006/relationships/tags" Target="../tags/tag35.xml"/><Relationship Id="rId22" Type="http://schemas.openxmlformats.org/officeDocument/2006/relationships/tags" Target="../tags/tag36.xml"/><Relationship Id="rId23" Type="http://schemas.openxmlformats.org/officeDocument/2006/relationships/slideLayout" Target="../slideLayouts/slideLayout2.xml"/><Relationship Id="rId24" Type="http://schemas.openxmlformats.org/officeDocument/2006/relationships/image" Target="../media/image58.png"/><Relationship Id="rId25" Type="http://schemas.openxmlformats.org/officeDocument/2006/relationships/image" Target="../media/image59.png"/><Relationship Id="rId26" Type="http://schemas.openxmlformats.org/officeDocument/2006/relationships/image" Target="../media/image60.png"/><Relationship Id="rId27" Type="http://schemas.openxmlformats.org/officeDocument/2006/relationships/image" Target="../media/image61.png"/><Relationship Id="rId28" Type="http://schemas.openxmlformats.org/officeDocument/2006/relationships/image" Target="../media/image62.png"/><Relationship Id="rId10" Type="http://schemas.openxmlformats.org/officeDocument/2006/relationships/tags" Target="../tags/tag24.xml"/><Relationship Id="rId11" Type="http://schemas.openxmlformats.org/officeDocument/2006/relationships/tags" Target="../tags/tag25.xml"/><Relationship Id="rId12" Type="http://schemas.openxmlformats.org/officeDocument/2006/relationships/tags" Target="../tags/tag26.xml"/><Relationship Id="rId13" Type="http://schemas.openxmlformats.org/officeDocument/2006/relationships/tags" Target="../tags/tag27.xml"/><Relationship Id="rId14" Type="http://schemas.openxmlformats.org/officeDocument/2006/relationships/tags" Target="../tags/tag28.xml"/><Relationship Id="rId15" Type="http://schemas.openxmlformats.org/officeDocument/2006/relationships/tags" Target="../tags/tag29.xml"/><Relationship Id="rId16" Type="http://schemas.openxmlformats.org/officeDocument/2006/relationships/tags" Target="../tags/tag30.xml"/><Relationship Id="rId17" Type="http://schemas.openxmlformats.org/officeDocument/2006/relationships/tags" Target="../tags/tag31.xml"/><Relationship Id="rId18" Type="http://schemas.openxmlformats.org/officeDocument/2006/relationships/tags" Target="../tags/tag32.xml"/><Relationship Id="rId19" Type="http://schemas.openxmlformats.org/officeDocument/2006/relationships/tags" Target="../tags/tag33.xml"/><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tags" Target="../tags/tag20.xml"/><Relationship Id="rId7" Type="http://schemas.openxmlformats.org/officeDocument/2006/relationships/tags" Target="../tags/tag21.xml"/><Relationship Id="rId8"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9.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9.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9.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2.png"/><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14.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14.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19.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slideLayout" Target="../slideLayouts/slideLayout7.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customXml" Target="../ink/ink1.xml"/><Relationship Id="rId5"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customXml" Target="../ink/ink2.xml"/><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3.xml"/><Relationship Id="rId3" Type="http://schemas.openxmlformats.org/officeDocument/2006/relationships/image" Target="../media/image4.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96.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9.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1143000" y="1163638"/>
            <a:ext cx="7772400" cy="1470025"/>
          </a:xfrm>
        </p:spPr>
        <p:txBody>
          <a:bodyPr/>
          <a:lstStyle/>
          <a:p>
            <a:pPr eaLnBrk="1" hangingPunct="1"/>
            <a:r>
              <a:rPr lang="en-US" sz="9600" b="1" dirty="0" smtClean="0"/>
              <a:t>CS  42</a:t>
            </a:r>
          </a:p>
        </p:txBody>
      </p:sp>
      <p:sp>
        <p:nvSpPr>
          <p:cNvPr id="3075" name="Title 3"/>
          <p:cNvSpPr txBox="1">
            <a:spLocks/>
          </p:cNvSpPr>
          <p:nvPr/>
        </p:nvSpPr>
        <p:spPr bwMode="auto">
          <a:xfrm>
            <a:off x="76200" y="2819400"/>
            <a:ext cx="8991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6600" b="1" dirty="0" smtClean="0"/>
              <a:t>Prolog ROCKS!</a:t>
            </a:r>
            <a:endParaRPr lang="en-US" sz="6600" b="1" dirty="0"/>
          </a:p>
        </p:txBody>
      </p:sp>
      <p:sp>
        <p:nvSpPr>
          <p:cNvPr id="3076" name="Subtitle 4"/>
          <p:cNvSpPr txBox="1">
            <a:spLocks/>
          </p:cNvSpPr>
          <p:nvPr/>
        </p:nvSpPr>
        <p:spPr bwMode="auto">
          <a:xfrm>
            <a:off x="1295400" y="5410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dirty="0" smtClean="0">
                <a:solidFill>
                  <a:srgbClr val="898989"/>
                </a:solidFill>
              </a:rPr>
              <a:t>2014-09-23</a:t>
            </a:r>
          </a:p>
          <a:p>
            <a:pPr algn="ctr" eaLnBrk="1" hangingPunct="1">
              <a:buFont typeface="Arial" panose="020B0604020202020204" pitchFamily="34" charset="0"/>
              <a:buNone/>
            </a:pPr>
            <a:r>
              <a:rPr lang="en-US" dirty="0" smtClean="0">
                <a:solidFill>
                  <a:srgbClr val="898989"/>
                </a:solidFill>
              </a:rPr>
              <a:t>Prof. Colleen Lewis</a:t>
            </a:r>
            <a:endParaRPr lang="en-US" dirty="0">
              <a:solidFill>
                <a:srgbClr val="898989"/>
              </a:solidFill>
            </a:endParaRPr>
          </a:p>
        </p:txBody>
      </p:sp>
      <p:pic>
        <p:nvPicPr>
          <p:cNvPr id="3079" name="Picture 7" descr="http://images9.cpcache.com/image/76422119_400x400.png"/>
          <p:cNvPicPr>
            <a:picLocks noChangeAspect="1" noChangeArrowheads="1"/>
          </p:cNvPicPr>
          <p:nvPr/>
        </p:nvPicPr>
        <p:blipFill rotWithShape="1">
          <a:blip r:embed="rId2">
            <a:extLst>
              <a:ext uri="{28A0092B-C50C-407E-A947-70E740481C1C}">
                <a14:useLocalDpi xmlns:a14="http://schemas.microsoft.com/office/drawing/2010/main" val="0"/>
              </a:ext>
            </a:extLst>
          </a:blip>
          <a:srcRect l="26000" t="7272" r="25999" b="34546"/>
          <a:stretch/>
        </p:blipFill>
        <p:spPr bwMode="auto">
          <a:xfrm>
            <a:off x="338932" y="-22225"/>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Line Callout 1 6"/>
          <p:cNvSpPr/>
          <p:nvPr/>
        </p:nvSpPr>
        <p:spPr>
          <a:xfrm>
            <a:off x="3505200" y="276224"/>
            <a:ext cx="3505200" cy="800101"/>
          </a:xfrm>
          <a:prstGeom prst="borderCallout1">
            <a:avLst>
              <a:gd name="adj1" fmla="val 114018"/>
              <a:gd name="adj2" fmla="val -18391"/>
              <a:gd name="adj3" fmla="val 39225"/>
              <a:gd name="adj4" fmla="val -25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smtClean="0"/>
              <a:t>Prolog is Hipster! </a:t>
            </a:r>
          </a:p>
          <a:p>
            <a:pPr algn="ctr" eaLnBrk="1" hangingPunct="1">
              <a:defRPr/>
            </a:pPr>
            <a:r>
              <a:rPr lang="en-US" sz="1400" dirty="0" smtClean="0"/>
              <a:t>(Owl-based before owls were cool </a:t>
            </a:r>
          </a:p>
          <a:p>
            <a:pPr algn="ctr" eaLnBrk="1" hangingPunct="1">
              <a:defRPr/>
            </a:pPr>
            <a:r>
              <a:rPr lang="en-US" sz="1400" dirty="0" smtClean="0"/>
              <a:t>(at least were everywhere!))</a:t>
            </a:r>
            <a:endParaRPr lang="en-US" sz="1400" dirty="0"/>
          </a:p>
        </p:txBody>
      </p:sp>
      <p:pic>
        <p:nvPicPr>
          <p:cNvPr id="3081" name="Picture 9" descr="http://fc06.deviantart.net/fs71/f/2013/140/2/2/hipster_glasses__template_clip_art__by_nearsblankpuzzle-d4l1z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82" y="609600"/>
            <a:ext cx="2560618"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1" y="228600"/>
            <a:ext cx="2743200" cy="2462213"/>
          </a:xfrm>
        </p:spPr>
        <p:txBody>
          <a:bodyPr anchor="t"/>
          <a:lstStyle/>
          <a:p>
            <a:r>
              <a:rPr lang="en-US" dirty="0" smtClean="0"/>
              <a:t>How prolog</a:t>
            </a:r>
            <a:br>
              <a:rPr lang="en-US" dirty="0" smtClean="0"/>
            </a:br>
            <a:r>
              <a:rPr lang="en-US" dirty="0" smtClean="0"/>
              <a:t>searches to find facts </a:t>
            </a:r>
            <a:br>
              <a:rPr lang="en-US" dirty="0" smtClean="0"/>
            </a:br>
            <a:r>
              <a:rPr lang="en-US" dirty="0" smtClean="0"/>
              <a:t>that match</a:t>
            </a:r>
            <a:br>
              <a:rPr lang="en-US" dirty="0" smtClean="0"/>
            </a:b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1627706"/>
              </p:ext>
            </p:extLst>
          </p:nvPr>
        </p:nvGraphicFramePr>
        <p:xfrm>
          <a:off x="457200" y="296732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a:spLocks noChangeAspect="1"/>
          </p:cNvSpPr>
          <p:nvPr/>
        </p:nvSpPr>
        <p:spPr>
          <a:xfrm rot="2181919">
            <a:off x="1930400" y="4313526"/>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7" name="Down Arrow 6"/>
          <p:cNvSpPr>
            <a:spLocks noChangeAspect="1"/>
          </p:cNvSpPr>
          <p:nvPr/>
        </p:nvSpPr>
        <p:spPr>
          <a:xfrm rot="13110685">
            <a:off x="2620963" y="4727864"/>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8" name="Down Arrow 7"/>
          <p:cNvSpPr>
            <a:spLocks noChangeAspect="1"/>
          </p:cNvSpPr>
          <p:nvPr/>
        </p:nvSpPr>
        <p:spPr>
          <a:xfrm>
            <a:off x="3757613" y="4564351"/>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9" name="Down Arrow 8"/>
          <p:cNvSpPr>
            <a:spLocks noChangeAspect="1"/>
          </p:cNvSpPr>
          <p:nvPr/>
        </p:nvSpPr>
        <p:spPr>
          <a:xfrm rot="10800000">
            <a:off x="4649788" y="4543714"/>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2" name="Down Arrow 11"/>
          <p:cNvSpPr>
            <a:spLocks noChangeAspect="1"/>
          </p:cNvSpPr>
          <p:nvPr/>
        </p:nvSpPr>
        <p:spPr>
          <a:xfrm rot="19550297">
            <a:off x="5821363" y="4419889"/>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5</a:t>
            </a:r>
            <a:endParaRPr lang="en-US" b="1" dirty="0">
              <a:solidFill>
                <a:schemeClr val="tx1"/>
              </a:solidFill>
            </a:endParaRPr>
          </a:p>
        </p:txBody>
      </p:sp>
      <p:sp>
        <p:nvSpPr>
          <p:cNvPr id="13" name="Down Arrow 12"/>
          <p:cNvSpPr>
            <a:spLocks noChangeAspect="1"/>
          </p:cNvSpPr>
          <p:nvPr/>
        </p:nvSpPr>
        <p:spPr>
          <a:xfrm rot="8879063">
            <a:off x="6634251" y="4303991"/>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sp>
        <p:nvSpPr>
          <p:cNvPr id="14" name="Multiply 13"/>
          <p:cNvSpPr/>
          <p:nvPr/>
        </p:nvSpPr>
        <p:spPr>
          <a:xfrm>
            <a:off x="228600" y="5299364"/>
            <a:ext cx="2849563" cy="1858962"/>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15" name="Multiply 14"/>
          <p:cNvSpPr/>
          <p:nvPr/>
        </p:nvSpPr>
        <p:spPr>
          <a:xfrm>
            <a:off x="6019800" y="5202526"/>
            <a:ext cx="2849563" cy="1858963"/>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17" name="Line Callout 1 16"/>
          <p:cNvSpPr/>
          <p:nvPr/>
        </p:nvSpPr>
        <p:spPr>
          <a:xfrm>
            <a:off x="6585718" y="2438400"/>
            <a:ext cx="2132012" cy="1836737"/>
          </a:xfrm>
          <a:prstGeom prst="borderCallout1">
            <a:avLst>
              <a:gd name="adj1" fmla="val 11124"/>
              <a:gd name="adj2" fmla="val -1653"/>
              <a:gd name="adj3" fmla="val 70077"/>
              <a:gd name="adj4" fmla="val -48206"/>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smtClean="0"/>
              <a:t>The comparison process just goes character by character!</a:t>
            </a:r>
            <a:endParaRPr lang="en-US" sz="2400" dirty="0"/>
          </a:p>
        </p:txBody>
      </p:sp>
      <p:grpSp>
        <p:nvGrpSpPr>
          <p:cNvPr id="2" name="Group 1"/>
          <p:cNvGrpSpPr/>
          <p:nvPr/>
        </p:nvGrpSpPr>
        <p:grpSpPr>
          <a:xfrm>
            <a:off x="3200400" y="381000"/>
            <a:ext cx="5815122" cy="1629709"/>
            <a:chOff x="-23922" y="-23629"/>
            <a:chExt cx="5815122" cy="1629709"/>
          </a:xfrm>
        </p:grpSpPr>
        <p:sp>
          <p:nvSpPr>
            <p:cNvPr id="18" name="Content Placeholder 2"/>
            <p:cNvSpPr txBox="1">
              <a:spLocks/>
            </p:cNvSpPr>
            <p:nvPr/>
          </p:nvSpPr>
          <p:spPr bwMode="auto">
            <a:xfrm>
              <a:off x="0" y="-23629"/>
              <a:ext cx="2338278" cy="5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onotype Sorts" charset="2"/>
                <a:buNone/>
                <a:defRPr/>
              </a:pPr>
              <a:r>
                <a:rPr lang="en-US" sz="2400" b="1" smtClean="0"/>
                <a:t>Current facts: </a:t>
              </a:r>
              <a:endParaRPr lang="en-US" sz="2400" b="1" dirty="0" smtClean="0"/>
            </a:p>
          </p:txBody>
        </p:sp>
        <p:pic>
          <p:nvPicPr>
            <p:cNvPr id="19" name="Picture 2"/>
            <p:cNvPicPr>
              <a:picLocks noChangeAspect="1" noChangeArrowheads="1"/>
            </p:cNvPicPr>
            <p:nvPr/>
          </p:nvPicPr>
          <p:blipFill rotWithShape="1">
            <a:blip r:embed="rId7"/>
            <a:srcRect t="36650"/>
            <a:stretch/>
          </p:blipFill>
          <p:spPr bwMode="auto">
            <a:xfrm>
              <a:off x="-23922" y="361340"/>
              <a:ext cx="3071245" cy="1244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 name="Content Placeholder 2"/>
            <p:cNvSpPr txBox="1">
              <a:spLocks/>
            </p:cNvSpPr>
            <p:nvPr/>
          </p:nvSpPr>
          <p:spPr bwMode="auto">
            <a:xfrm>
              <a:off x="2667000" y="76200"/>
              <a:ext cx="2338278" cy="53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onotype Sorts" charset="2"/>
                <a:buNone/>
                <a:defRPr/>
              </a:pPr>
              <a:r>
                <a:rPr lang="en-US" sz="2400" b="1" dirty="0" smtClean="0"/>
                <a:t>Example Query:</a:t>
              </a:r>
            </a:p>
          </p:txBody>
        </p:sp>
        <p:pic>
          <p:nvPicPr>
            <p:cNvPr id="16" name="Picture 2"/>
            <p:cNvPicPr>
              <a:picLocks noChangeAspect="1" noChangeArrowheads="1"/>
            </p:cNvPicPr>
            <p:nvPr/>
          </p:nvPicPr>
          <p:blipFill rotWithShape="1">
            <a:blip r:embed="rId8"/>
            <a:srcRect t="27614" r="50666" b="54117"/>
            <a:stretch/>
          </p:blipFill>
          <p:spPr bwMode="auto">
            <a:xfrm>
              <a:off x="2919334" y="609601"/>
              <a:ext cx="2871866"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9200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228600"/>
            <a:ext cx="8229600" cy="1143000"/>
          </a:xfrm>
        </p:spPr>
        <p:txBody>
          <a:bodyPr/>
          <a:lstStyle/>
          <a:p>
            <a:r>
              <a:rPr lang="en-US" smtClean="0"/>
              <a:t>What is the runtime of this? </a:t>
            </a:r>
          </a:p>
        </p:txBody>
      </p:sp>
      <p:sp>
        <p:nvSpPr>
          <p:cNvPr id="83971" name="Content Placeholder 2"/>
          <p:cNvSpPr>
            <a:spLocks noGrp="1"/>
          </p:cNvSpPr>
          <p:nvPr>
            <p:ph idx="1"/>
          </p:nvPr>
        </p:nvSpPr>
        <p:spPr>
          <a:xfrm>
            <a:off x="0" y="914400"/>
            <a:ext cx="9144000" cy="4525963"/>
          </a:xfrm>
        </p:spPr>
        <p:txBody>
          <a:bodyPr/>
          <a:lstStyle/>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(define (mystery a b)</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(cond </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((empty? b) (se a b))</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((&lt; a (first b)) (se a b))</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(else (se (first b) </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(mystery a (bf b))))))</a:t>
            </a:r>
          </a:p>
          <a:p>
            <a:pPr marL="0" indent="0">
              <a:buFont typeface="Arial" panose="020B0604020202020204" pitchFamily="34" charset="0"/>
              <a:buNone/>
            </a:pPr>
            <a:r>
              <a:rPr lang="pt-BR" smtClean="0">
                <a:cs typeface="Courier New" panose="02070309020205020404" pitchFamily="49" charset="0"/>
              </a:rPr>
              <a:t>A) Constant runtime</a:t>
            </a:r>
          </a:p>
          <a:p>
            <a:pPr marL="0" indent="0">
              <a:buFont typeface="Arial" panose="020B0604020202020204" pitchFamily="34" charset="0"/>
              <a:buNone/>
            </a:pPr>
            <a:r>
              <a:rPr lang="pt-BR" smtClean="0">
                <a:cs typeface="Courier New" panose="02070309020205020404" pitchFamily="49" charset="0"/>
              </a:rPr>
              <a:t>B) Linear runtime</a:t>
            </a:r>
          </a:p>
          <a:p>
            <a:pPr marL="0" indent="0">
              <a:buFont typeface="Arial" panose="020B0604020202020204" pitchFamily="34" charset="0"/>
              <a:buNone/>
            </a:pPr>
            <a:r>
              <a:rPr lang="pt-BR" smtClean="0">
                <a:cs typeface="Courier New" panose="02070309020205020404" pitchFamily="49" charset="0"/>
              </a:rPr>
              <a:t>C) Linear*Linear (quadratic)</a:t>
            </a:r>
          </a:p>
          <a:p>
            <a:pPr marL="0" indent="0">
              <a:buFont typeface="Arial" panose="020B0604020202020204" pitchFamily="34" charset="0"/>
              <a:buNone/>
            </a:pPr>
            <a:r>
              <a:rPr lang="pt-BR" smtClean="0">
                <a:cs typeface="Courier New" panose="02070309020205020404" pitchFamily="49" charset="0"/>
              </a:rPr>
              <a:t>D) Something else</a:t>
            </a:r>
          </a:p>
          <a:p>
            <a:pPr marL="0" indent="0">
              <a:buFont typeface="Arial" panose="020B0604020202020204" pitchFamily="34" charset="0"/>
              <a:buNone/>
            </a:pPr>
            <a:r>
              <a:rPr lang="pt-BR" smtClean="0">
                <a:cs typeface="Courier New" panose="02070309020205020404" pitchFamily="49" charset="0"/>
              </a:rPr>
              <a:t>E) No clue</a:t>
            </a:r>
          </a:p>
          <a:p>
            <a:pPr marL="0" indent="0">
              <a:buFont typeface="Arial" panose="020B0604020202020204" pitchFamily="34" charset="0"/>
              <a:buNone/>
            </a:pPr>
            <a:endParaRPr lang="pt-BR" smtClean="0">
              <a:cs typeface="Courier New" panose="02070309020205020404" pitchFamily="49" charset="0"/>
            </a:endParaRPr>
          </a:p>
          <a:p>
            <a:pPr marL="0" indent="0">
              <a:buFont typeface="Arial" panose="020B0604020202020204" pitchFamily="34" charset="0"/>
              <a:buNone/>
            </a:pPr>
            <a:endParaRPr lang="en-US" smtClean="0"/>
          </a:p>
        </p:txBody>
      </p:sp>
      <p:sp>
        <p:nvSpPr>
          <p:cNvPr id="4" name="Left Arrow 3"/>
          <p:cNvSpPr/>
          <p:nvPr/>
        </p:nvSpPr>
        <p:spPr>
          <a:xfrm>
            <a:off x="3048000" y="4441825"/>
            <a:ext cx="3200400" cy="914400"/>
          </a:xfrm>
          <a:prstGeom prst="leftArrow">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3200" dirty="0"/>
              <a:t>Correct Answer</a:t>
            </a:r>
          </a:p>
        </p:txBody>
      </p:sp>
      <p:sp>
        <p:nvSpPr>
          <p:cNvPr id="26629" name="Rectangle 1"/>
          <p:cNvSpPr>
            <a:spLocks noChangeArrowheads="1"/>
          </p:cNvSpPr>
          <p:nvPr/>
        </p:nvSpPr>
        <p:spPr bwMode="auto">
          <a:xfrm>
            <a:off x="4800600" y="4179888"/>
            <a:ext cx="4343400" cy="2678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pt-BR" sz="2800">
                <a:cs typeface="Courier New" panose="02070309020205020404" pitchFamily="49" charset="0"/>
              </a:rPr>
              <a:t>Try to guess what type of thing the variables </a:t>
            </a:r>
            <a:r>
              <a:rPr lang="pt-BR" sz="2800">
                <a:latin typeface="Courier New" panose="02070309020205020404" pitchFamily="49" charset="0"/>
                <a:cs typeface="Courier New" panose="02070309020205020404" pitchFamily="49" charset="0"/>
              </a:rPr>
              <a:t>a</a:t>
            </a:r>
            <a:r>
              <a:rPr lang="pt-BR" sz="2800">
                <a:cs typeface="Courier New" panose="02070309020205020404" pitchFamily="49" charset="0"/>
              </a:rPr>
              <a:t> &amp; </a:t>
            </a:r>
            <a:r>
              <a:rPr lang="pt-BR" sz="2800">
                <a:latin typeface="Courier New" panose="02070309020205020404" pitchFamily="49" charset="0"/>
                <a:cs typeface="Courier New" panose="02070309020205020404" pitchFamily="49" charset="0"/>
              </a:rPr>
              <a:t>b</a:t>
            </a:r>
            <a:r>
              <a:rPr lang="pt-BR" sz="2800">
                <a:cs typeface="Courier New" panose="02070309020205020404" pitchFamily="49" charset="0"/>
              </a:rPr>
              <a:t> will be</a:t>
            </a:r>
          </a:p>
          <a:p>
            <a:pPr eaLnBrk="1" hangingPunct="1">
              <a:spcBef>
                <a:spcPct val="0"/>
              </a:spcBef>
            </a:pPr>
            <a:r>
              <a:rPr lang="pt-BR" sz="2800">
                <a:cs typeface="Courier New" panose="02070309020205020404" pitchFamily="49" charset="0"/>
              </a:rPr>
              <a:t>Try to come up with (small) input that triggers each case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62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Bad variable names!</a:t>
            </a:r>
          </a:p>
        </p:txBody>
      </p:sp>
      <p:sp>
        <p:nvSpPr>
          <p:cNvPr id="26627" name="Content Placeholder 2"/>
          <p:cNvSpPr>
            <a:spLocks noGrp="1"/>
          </p:cNvSpPr>
          <p:nvPr>
            <p:ph idx="1"/>
          </p:nvPr>
        </p:nvSpPr>
        <p:spPr/>
        <p:txBody>
          <a:bodyPr/>
          <a:lstStyle/>
          <a:p>
            <a:r>
              <a:rPr lang="en-US" smtClean="0"/>
              <a:t>Make your code harder to read!</a:t>
            </a:r>
          </a:p>
          <a:p>
            <a:pPr lvl="1"/>
            <a:r>
              <a:rPr lang="en-US" smtClean="0"/>
              <a:t>Don’t do this!</a:t>
            </a:r>
          </a:p>
          <a:p>
            <a:r>
              <a:rPr lang="en-US" smtClean="0"/>
              <a:t>Even though we do</a:t>
            </a:r>
          </a:p>
          <a:p>
            <a:pPr lvl="1"/>
            <a:r>
              <a:rPr lang="en-US" smtClean="0"/>
              <a:t>We will use bad variable names on exams so that you have to read/understand the code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28600"/>
            <a:ext cx="8229600" cy="1143000"/>
          </a:xfrm>
        </p:spPr>
        <p:txBody>
          <a:bodyPr/>
          <a:lstStyle/>
          <a:p>
            <a:r>
              <a:rPr lang="en-US" smtClean="0"/>
              <a:t>Better variable names! </a:t>
            </a:r>
          </a:p>
        </p:txBody>
      </p:sp>
      <p:sp>
        <p:nvSpPr>
          <p:cNvPr id="86019" name="Content Placeholder 2"/>
          <p:cNvSpPr>
            <a:spLocks noGrp="1"/>
          </p:cNvSpPr>
          <p:nvPr>
            <p:ph idx="1"/>
          </p:nvPr>
        </p:nvSpPr>
        <p:spPr>
          <a:xfrm>
            <a:off x="0" y="914400"/>
            <a:ext cx="9144000" cy="4525963"/>
          </a:xfrm>
        </p:spPr>
        <p:txBody>
          <a:bodyPr/>
          <a:lstStyle/>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(define (insert num sent)</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(cond </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((empty? sent) (se num sent))</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((&lt; num (first sent)) (se num sent))</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(else (se (first sent) </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(insert num (bf sent))))))</a:t>
            </a:r>
          </a:p>
          <a:p>
            <a:pPr marL="0" indent="0">
              <a:buFont typeface="Arial" panose="020B0604020202020204" pitchFamily="34" charset="0"/>
              <a:buNone/>
            </a:pPr>
            <a:endParaRPr lang="en-US" smtClean="0"/>
          </a:p>
        </p:txBody>
      </p:sp>
      <p:sp>
        <p:nvSpPr>
          <p:cNvPr id="5" name="Text Box 2"/>
          <p:cNvSpPr txBox="1">
            <a:spLocks noChangeArrowheads="1"/>
          </p:cNvSpPr>
          <p:nvPr/>
        </p:nvSpPr>
        <p:spPr bwMode="auto">
          <a:xfrm>
            <a:off x="152400" y="4191000"/>
            <a:ext cx="5475288"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STk&gt;(insert 7 </a:t>
            </a:r>
            <a:r>
              <a:rPr lang="en-US" sz="2800">
                <a:latin typeface="Arial Rounded MT Bold" pitchFamily="34" charset="0"/>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a:t>
            </a: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(7)</a:t>
            </a:r>
          </a:p>
          <a:p>
            <a:pPr eaLnBrk="1" hangingPunct="1">
              <a:spcBef>
                <a:spcPct val="0"/>
              </a:spcBef>
              <a:buClr>
                <a:srgbClr val="000000"/>
              </a:buClr>
              <a:buFont typeface="Courier New" panose="02070309020205020404" pitchFamily="49" charset="0"/>
              <a:buNone/>
            </a:pPr>
            <a:endPar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endParaRP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STk&gt;(insert 1 </a:t>
            </a:r>
            <a:r>
              <a:rPr lang="en-US" sz="2800">
                <a:latin typeface="Arial Rounded MT Bold" pitchFamily="34" charset="0"/>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(2 5 8))</a:t>
            </a: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(1 2 5 8)</a:t>
            </a:r>
          </a:p>
          <a:p>
            <a:pPr eaLnBrk="1" hangingPunct="1">
              <a:spcBef>
                <a:spcPct val="0"/>
              </a:spcBef>
              <a:buClr>
                <a:srgbClr val="000000"/>
              </a:buClr>
              <a:buFont typeface="Courier New" panose="02070309020205020404" pitchFamily="49" charset="0"/>
              <a:buNone/>
            </a:pPr>
            <a:endPar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endParaRPr>
          </a:p>
        </p:txBody>
      </p:sp>
      <p:cxnSp>
        <p:nvCxnSpPr>
          <p:cNvPr id="6" name="Straight Connector 5"/>
          <p:cNvCxnSpPr/>
          <p:nvPr/>
        </p:nvCxnSpPr>
        <p:spPr>
          <a:xfrm>
            <a:off x="3189288" y="3962400"/>
            <a:ext cx="47355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89288" y="3505200"/>
            <a:ext cx="2438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67400" y="2971800"/>
            <a:ext cx="2438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873750" y="4275138"/>
            <a:ext cx="3275013" cy="2157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043" name="Rectangle 1"/>
          <p:cNvSpPr>
            <a:spLocks noGrp="1" noChangeArrowheads="1"/>
          </p:cNvSpPr>
          <p:nvPr>
            <p:ph type="title" idx="4294967295"/>
          </p:nvPr>
        </p:nvSpPr>
        <p:spPr>
          <a:xfrm>
            <a:off x="0" y="122238"/>
            <a:ext cx="9144000" cy="520700"/>
          </a:xfrm>
        </p:spPr>
        <p:txBody>
          <a:bodyPr lIns="63360" tIns="25560" rIns="63360" bIns="25560" anchor="t">
            <a:spAutoFit/>
          </a:bodyPr>
          <a:lstStyle/>
          <a:p>
            <a:pPr defTabSz="457200"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Insert </a:t>
            </a:r>
          </a:p>
        </p:txBody>
      </p:sp>
      <p:sp>
        <p:nvSpPr>
          <p:cNvPr id="56338" name="Text Box 2"/>
          <p:cNvSpPr txBox="1">
            <a:spLocks noChangeArrowheads="1"/>
          </p:cNvSpPr>
          <p:nvPr/>
        </p:nvSpPr>
        <p:spPr bwMode="auto">
          <a:xfrm>
            <a:off x="2432050" y="762000"/>
            <a:ext cx="54752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STk&gt;(insert 8 </a:t>
            </a:r>
            <a:r>
              <a:rPr lang="en-US" sz="2800">
                <a:latin typeface="Arial Rounded MT Bold" pitchFamily="34" charset="0"/>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(2 5 6 9))</a:t>
            </a: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(2 5 6 8 9)</a:t>
            </a:r>
          </a:p>
        </p:txBody>
      </p:sp>
      <p:sp>
        <p:nvSpPr>
          <p:cNvPr id="56345" name="Text Box 12"/>
          <p:cNvSpPr txBox="1">
            <a:spLocks noChangeArrowheads="1"/>
          </p:cNvSpPr>
          <p:nvPr/>
        </p:nvSpPr>
        <p:spPr bwMode="auto">
          <a:xfrm>
            <a:off x="6329363" y="5495925"/>
            <a:ext cx="21288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4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(se 8</a:t>
            </a:r>
            <a:r>
              <a:rPr lang="en-US" sz="2400">
                <a:latin typeface="Arial Rounded MT Bold" pitchFamily="34" charset="0"/>
                <a:ea typeface="Arial Unicode MS" panose="020B0604020202020204" pitchFamily="34" charset="-128"/>
                <a:cs typeface="Courier New" panose="02070309020205020404" pitchFamily="49" charset="0"/>
              </a:rPr>
              <a:t> ’</a:t>
            </a:r>
            <a:r>
              <a:rPr lang="en-GB" sz="24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(9)) </a:t>
            </a:r>
          </a:p>
        </p:txBody>
      </p:sp>
      <p:grpSp>
        <p:nvGrpSpPr>
          <p:cNvPr id="56350" name="Group 30"/>
          <p:cNvGrpSpPr>
            <a:grpSpLocks/>
          </p:cNvGrpSpPr>
          <p:nvPr/>
        </p:nvGrpSpPr>
        <p:grpSpPr bwMode="auto">
          <a:xfrm>
            <a:off x="304800" y="1676400"/>
            <a:ext cx="8582025" cy="4586288"/>
            <a:chOff x="2011" y="2581"/>
            <a:chExt cx="3648" cy="1632"/>
          </a:xfrm>
        </p:grpSpPr>
        <p:sp>
          <p:nvSpPr>
            <p:cNvPr id="87060" name="Rectangle 1"/>
            <p:cNvSpPr>
              <a:spLocks noChangeArrowheads="1"/>
            </p:cNvSpPr>
            <p:nvPr/>
          </p:nvSpPr>
          <p:spPr bwMode="auto">
            <a:xfrm>
              <a:off x="2011" y="2581"/>
              <a:ext cx="3648" cy="1632"/>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87061" name="Text Box 13"/>
            <p:cNvSpPr txBox="1">
              <a:spLocks noChangeArrowheads="1"/>
            </p:cNvSpPr>
            <p:nvPr/>
          </p:nvSpPr>
          <p:spPr bwMode="auto">
            <a:xfrm>
              <a:off x="3307" y="2592"/>
              <a:ext cx="195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insert 8 </a:t>
              </a:r>
              <a:r>
                <a:rPr lang="en-US" sz="2800">
                  <a:latin typeface="Arial Rounded MT Bold" pitchFamily="34"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(2 5 6 9)</a:t>
              </a: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p:txBody>
        </p:sp>
      </p:grpSp>
      <p:grpSp>
        <p:nvGrpSpPr>
          <p:cNvPr id="56351" name="Group 31"/>
          <p:cNvGrpSpPr>
            <a:grpSpLocks/>
          </p:cNvGrpSpPr>
          <p:nvPr/>
        </p:nvGrpSpPr>
        <p:grpSpPr bwMode="auto">
          <a:xfrm>
            <a:off x="230188" y="2786063"/>
            <a:ext cx="9328150" cy="3476625"/>
            <a:chOff x="2064" y="2976"/>
            <a:chExt cx="3965" cy="1237"/>
          </a:xfrm>
        </p:grpSpPr>
        <p:sp>
          <p:nvSpPr>
            <p:cNvPr id="87057" name="Text Box 4"/>
            <p:cNvSpPr txBox="1">
              <a:spLocks noChangeArrowheads="1"/>
            </p:cNvSpPr>
            <p:nvPr/>
          </p:nvSpPr>
          <p:spPr bwMode="auto">
            <a:xfrm>
              <a:off x="2064" y="3072"/>
              <a:ext cx="5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4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(se 2 </a:t>
              </a:r>
            </a:p>
          </p:txBody>
        </p:sp>
        <p:sp>
          <p:nvSpPr>
            <p:cNvPr id="87058" name="Rectangle 6"/>
            <p:cNvSpPr>
              <a:spLocks noChangeArrowheads="1"/>
            </p:cNvSpPr>
            <p:nvPr/>
          </p:nvSpPr>
          <p:spPr bwMode="auto">
            <a:xfrm>
              <a:off x="2818" y="2976"/>
              <a:ext cx="2841" cy="1237"/>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87059" name="Text Box 15"/>
            <p:cNvSpPr txBox="1">
              <a:spLocks noChangeArrowheads="1"/>
            </p:cNvSpPr>
            <p:nvPr/>
          </p:nvSpPr>
          <p:spPr bwMode="auto">
            <a:xfrm>
              <a:off x="3888" y="3013"/>
              <a:ext cx="214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insert 8 </a:t>
              </a:r>
              <a:r>
                <a:rPr lang="en-US" sz="2800">
                  <a:latin typeface="Arial Rounded MT Bold" pitchFamily="34"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(5 6 9))</a:t>
              </a:r>
              <a:endPar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endParaRPr>
            </a:p>
          </p:txBody>
        </p:sp>
      </p:grpSp>
      <p:grpSp>
        <p:nvGrpSpPr>
          <p:cNvPr id="56352" name="Group 32"/>
          <p:cNvGrpSpPr>
            <a:grpSpLocks/>
          </p:cNvGrpSpPr>
          <p:nvPr/>
        </p:nvGrpSpPr>
        <p:grpSpPr bwMode="auto">
          <a:xfrm>
            <a:off x="2211388" y="3700463"/>
            <a:ext cx="7385050" cy="2562225"/>
            <a:chOff x="2914" y="3301"/>
            <a:chExt cx="3139" cy="912"/>
          </a:xfrm>
        </p:grpSpPr>
        <p:sp>
          <p:nvSpPr>
            <p:cNvPr id="87054" name="Text Box 7"/>
            <p:cNvSpPr txBox="1">
              <a:spLocks noChangeArrowheads="1"/>
            </p:cNvSpPr>
            <p:nvPr/>
          </p:nvSpPr>
          <p:spPr bwMode="auto">
            <a:xfrm>
              <a:off x="2914" y="3301"/>
              <a:ext cx="54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4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(se 5 </a:t>
              </a:r>
            </a:p>
          </p:txBody>
        </p:sp>
        <p:sp>
          <p:nvSpPr>
            <p:cNvPr id="87055" name="Rectangle 9"/>
            <p:cNvSpPr>
              <a:spLocks noChangeArrowheads="1"/>
            </p:cNvSpPr>
            <p:nvPr/>
          </p:nvSpPr>
          <p:spPr bwMode="auto">
            <a:xfrm>
              <a:off x="3665" y="3424"/>
              <a:ext cx="1999" cy="789"/>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87056" name="Text Box 17"/>
            <p:cNvSpPr txBox="1">
              <a:spLocks noChangeArrowheads="1"/>
            </p:cNvSpPr>
            <p:nvPr/>
          </p:nvSpPr>
          <p:spPr bwMode="auto">
            <a:xfrm>
              <a:off x="3982" y="3445"/>
              <a:ext cx="207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insert 8 </a:t>
              </a:r>
              <a:r>
                <a:rPr lang="en-US" sz="2800">
                  <a:latin typeface="Arial Rounded MT Bold" pitchFamily="34"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(6 9)</a:t>
              </a: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p:txBody>
        </p:sp>
      </p:grpSp>
      <p:grpSp>
        <p:nvGrpSpPr>
          <p:cNvPr id="56353" name="Group 33"/>
          <p:cNvGrpSpPr>
            <a:grpSpLocks/>
          </p:cNvGrpSpPr>
          <p:nvPr/>
        </p:nvGrpSpPr>
        <p:grpSpPr bwMode="auto">
          <a:xfrm>
            <a:off x="4129088" y="4857750"/>
            <a:ext cx="5472112" cy="1404938"/>
            <a:chOff x="3730" y="3713"/>
            <a:chExt cx="2326" cy="500"/>
          </a:xfrm>
        </p:grpSpPr>
        <p:sp>
          <p:nvSpPr>
            <p:cNvPr id="87051" name="Text Box 10"/>
            <p:cNvSpPr txBox="1">
              <a:spLocks noChangeArrowheads="1"/>
            </p:cNvSpPr>
            <p:nvPr/>
          </p:nvSpPr>
          <p:spPr bwMode="auto">
            <a:xfrm>
              <a:off x="3730" y="3733"/>
              <a:ext cx="62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4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(se 6  </a:t>
              </a:r>
            </a:p>
          </p:txBody>
        </p:sp>
        <p:sp>
          <p:nvSpPr>
            <p:cNvPr id="87052" name="Rectangle 11"/>
            <p:cNvSpPr>
              <a:spLocks noChangeArrowheads="1"/>
            </p:cNvSpPr>
            <p:nvPr/>
          </p:nvSpPr>
          <p:spPr bwMode="auto">
            <a:xfrm>
              <a:off x="4326" y="3713"/>
              <a:ext cx="1333" cy="500"/>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87053" name="Text Box 18"/>
            <p:cNvSpPr txBox="1">
              <a:spLocks noChangeArrowheads="1"/>
            </p:cNvSpPr>
            <p:nvPr/>
          </p:nvSpPr>
          <p:spPr bwMode="auto">
            <a:xfrm>
              <a:off x="4376" y="3744"/>
              <a:ext cx="16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4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4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insert 8 </a:t>
              </a:r>
              <a:r>
                <a:rPr lang="en-US" sz="2400">
                  <a:latin typeface="Arial Rounded MT Bold" pitchFamily="34" charset="0"/>
                  <a:ea typeface="Arial Unicode MS" panose="020B0604020202020204" pitchFamily="34" charset="-128"/>
                  <a:cs typeface="Courier New" panose="02070309020205020404" pitchFamily="49" charset="0"/>
                </a:rPr>
                <a:t>’</a:t>
              </a:r>
              <a:r>
                <a:rPr lang="en-GB" sz="24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(9)</a:t>
              </a:r>
              <a:r>
                <a:rPr lang="en-GB" sz="24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p:txBody>
        </p:sp>
      </p:grpSp>
      <p:sp>
        <p:nvSpPr>
          <p:cNvPr id="22" name="Text Box 2"/>
          <p:cNvSpPr txBox="1">
            <a:spLocks noChangeArrowheads="1"/>
          </p:cNvSpPr>
          <p:nvPr/>
        </p:nvSpPr>
        <p:spPr bwMode="auto">
          <a:xfrm>
            <a:off x="230188" y="6299200"/>
            <a:ext cx="78470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8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(se 2 (se 5 (se 6 (se 8 </a:t>
            </a:r>
            <a:r>
              <a:rPr lang="en-US" sz="2800" b="1">
                <a:latin typeface="Arial Rounded MT Bold" pitchFamily="34" charset="0"/>
                <a:ea typeface="Arial Unicode MS" panose="020B0604020202020204" pitchFamily="34" charset="-128"/>
                <a:cs typeface="Courier New" panose="02070309020205020404" pitchFamily="49" charset="0"/>
              </a:rPr>
              <a:t>’</a:t>
            </a:r>
            <a:r>
              <a:rPr lang="en-GB" sz="28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(9)))))</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p:bldP spid="56345" grpId="0"/>
      <p:bldP spid="2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28600"/>
            <a:ext cx="8229600" cy="1143000"/>
          </a:xfrm>
        </p:spPr>
        <p:txBody>
          <a:bodyPr/>
          <a:lstStyle/>
          <a:p>
            <a:r>
              <a:rPr lang="en-US" smtClean="0"/>
              <a:t>Best vs. Worst Case</a:t>
            </a:r>
          </a:p>
        </p:txBody>
      </p:sp>
      <p:sp>
        <p:nvSpPr>
          <p:cNvPr id="89091" name="Content Placeholder 2"/>
          <p:cNvSpPr>
            <a:spLocks noGrp="1"/>
          </p:cNvSpPr>
          <p:nvPr>
            <p:ph idx="1"/>
          </p:nvPr>
        </p:nvSpPr>
        <p:spPr>
          <a:xfrm>
            <a:off x="0" y="914400"/>
            <a:ext cx="9144000" cy="4525963"/>
          </a:xfrm>
        </p:spPr>
        <p:txBody>
          <a:bodyPr/>
          <a:lstStyle/>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(define (insert num sent)</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(cond </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((empty? sent) (se num sent))</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((&lt; num (first sent)) (se num sent))</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(else (se (first sent) </a:t>
            </a:r>
          </a:p>
          <a:p>
            <a:pPr marL="0" indent="0">
              <a:buFont typeface="Arial" panose="020B0604020202020204" pitchFamily="34" charset="0"/>
              <a:buNone/>
            </a:pPr>
            <a:r>
              <a:rPr lang="en-US" sz="2800" smtClean="0">
                <a:latin typeface="Courier New" panose="02070309020205020404" pitchFamily="49" charset="0"/>
                <a:cs typeface="Courier New" panose="02070309020205020404" pitchFamily="49" charset="0"/>
              </a:rPr>
              <a:t>			  (insert num (bf sent))))))</a:t>
            </a:r>
          </a:p>
          <a:p>
            <a:pPr marL="0" indent="0">
              <a:buFont typeface="Arial" panose="020B0604020202020204" pitchFamily="34" charset="0"/>
              <a:buNone/>
            </a:pPr>
            <a:endParaRPr lang="en-US" smtClean="0"/>
          </a:p>
        </p:txBody>
      </p:sp>
      <p:sp>
        <p:nvSpPr>
          <p:cNvPr id="5" name="Text Box 2"/>
          <p:cNvSpPr txBox="1">
            <a:spLocks noChangeArrowheads="1"/>
          </p:cNvSpPr>
          <p:nvPr/>
        </p:nvSpPr>
        <p:spPr bwMode="auto">
          <a:xfrm>
            <a:off x="152400" y="4191000"/>
            <a:ext cx="8610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STk&gt;(insert 1 </a:t>
            </a:r>
            <a:r>
              <a:rPr lang="en-US" sz="2800">
                <a:latin typeface="Arial Rounded MT Bold" pitchFamily="34" charset="0"/>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(2 3 4 5 6 7 8))</a:t>
            </a: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(1 2 3 4 5 6 7 8)</a:t>
            </a:r>
          </a:p>
          <a:p>
            <a:pPr eaLnBrk="1" hangingPunct="1">
              <a:spcBef>
                <a:spcPct val="0"/>
              </a:spcBef>
              <a:buClr>
                <a:srgbClr val="000000"/>
              </a:buClr>
              <a:buFont typeface="Courier New" panose="02070309020205020404" pitchFamily="49" charset="0"/>
              <a:buNone/>
            </a:pPr>
            <a:endPar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endParaRP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STk&gt;(insert 9 </a:t>
            </a:r>
            <a:r>
              <a:rPr lang="en-US" sz="2800">
                <a:latin typeface="Arial Rounded MT Bold" pitchFamily="34" charset="0"/>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(2 3 4 5 6 7 8))</a:t>
            </a: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(2 3 4 5 6 7 8 9)</a:t>
            </a:r>
          </a:p>
          <a:p>
            <a:pPr eaLnBrk="1" hangingPunct="1">
              <a:spcBef>
                <a:spcPct val="0"/>
              </a:spcBef>
              <a:buClr>
                <a:srgbClr val="000000"/>
              </a:buClr>
              <a:buFont typeface="Courier New" panose="02070309020205020404" pitchFamily="49" charset="0"/>
              <a:buNone/>
            </a:pPr>
            <a:endPar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endParaRPr>
          </a:p>
        </p:txBody>
      </p:sp>
      <p:sp>
        <p:nvSpPr>
          <p:cNvPr id="8" name="Line Callout 1 7"/>
          <p:cNvSpPr/>
          <p:nvPr/>
        </p:nvSpPr>
        <p:spPr>
          <a:xfrm>
            <a:off x="4298950" y="4648200"/>
            <a:ext cx="3648075" cy="533400"/>
          </a:xfrm>
          <a:prstGeom prst="borderCallout1">
            <a:avLst>
              <a:gd name="adj1" fmla="val 53510"/>
              <a:gd name="adj2" fmla="val -1023"/>
              <a:gd name="adj3" fmla="val 8528"/>
              <a:gd name="adj4" fmla="val -1296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BEST CASE</a:t>
            </a:r>
          </a:p>
        </p:txBody>
      </p:sp>
      <p:sp>
        <p:nvSpPr>
          <p:cNvPr id="10" name="Line Callout 1 9"/>
          <p:cNvSpPr/>
          <p:nvPr/>
        </p:nvSpPr>
        <p:spPr>
          <a:xfrm>
            <a:off x="4298950" y="6019800"/>
            <a:ext cx="3648075" cy="533400"/>
          </a:xfrm>
          <a:prstGeom prst="borderCallout1">
            <a:avLst>
              <a:gd name="adj1" fmla="val 53510"/>
              <a:gd name="adj2" fmla="val -1023"/>
              <a:gd name="adj3" fmla="val 8528"/>
              <a:gd name="adj4" fmla="val -1296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WORST CASE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0"/>
            <a:ext cx="8229600" cy="1143000"/>
          </a:xfrm>
        </p:spPr>
        <p:txBody>
          <a:bodyPr/>
          <a:lstStyle/>
          <a:p>
            <a:r>
              <a:rPr lang="en-US" smtClean="0"/>
              <a:t>Assumptions</a:t>
            </a:r>
          </a:p>
        </p:txBody>
      </p:sp>
      <p:sp>
        <p:nvSpPr>
          <p:cNvPr id="90115" name="Content Placeholder 2"/>
          <p:cNvSpPr>
            <a:spLocks noGrp="1"/>
          </p:cNvSpPr>
          <p:nvPr>
            <p:ph idx="1"/>
          </p:nvPr>
        </p:nvSpPr>
        <p:spPr>
          <a:xfrm>
            <a:off x="457200" y="838200"/>
            <a:ext cx="8229600" cy="5287963"/>
          </a:xfrm>
        </p:spPr>
        <p:txBody>
          <a:bodyPr/>
          <a:lstStyle/>
          <a:p>
            <a:r>
              <a:rPr lang="en-US" smtClean="0"/>
              <a:t>We want something independent of the speed of the computer</a:t>
            </a:r>
          </a:p>
          <a:p>
            <a:r>
              <a:rPr lang="en-US" smtClean="0"/>
              <a:t>We typically use N which is some reference to the “size” of the data. </a:t>
            </a:r>
          </a:p>
          <a:p>
            <a:pPr lvl="1"/>
            <a:r>
              <a:rPr lang="en-US" smtClean="0"/>
              <a:t>It might be the variable N (in factorial) </a:t>
            </a:r>
          </a:p>
          <a:p>
            <a:pPr lvl="1"/>
            <a:r>
              <a:rPr lang="en-US" smtClean="0"/>
              <a:t>It might be the size of your sentence</a:t>
            </a:r>
          </a:p>
          <a:p>
            <a:r>
              <a:rPr lang="en-US" smtClean="0"/>
              <a:t>We don’t care about constant factors</a:t>
            </a:r>
          </a:p>
          <a:p>
            <a:pPr lvl="1"/>
            <a:r>
              <a:rPr lang="en-US" smtClean="0"/>
              <a:t>This is pretty silly in some cases but makes the math more beautiful</a:t>
            </a:r>
          </a:p>
          <a:p>
            <a:r>
              <a:rPr lang="en-US" b="1" smtClean="0"/>
              <a:t>We typically think about the worst case!</a:t>
            </a:r>
          </a:p>
          <a:p>
            <a:r>
              <a:rPr lang="en-US" smtClean="0"/>
              <a:t>It only matters for BIG input!</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28600"/>
            <a:ext cx="8229600" cy="1143000"/>
          </a:xfrm>
        </p:spPr>
        <p:txBody>
          <a:bodyPr/>
          <a:lstStyle/>
          <a:p>
            <a:r>
              <a:rPr lang="en-US" smtClean="0"/>
              <a:t>What is the runtime of this? </a:t>
            </a:r>
          </a:p>
        </p:txBody>
      </p:sp>
      <p:sp>
        <p:nvSpPr>
          <p:cNvPr id="3" name="Content Placeholder 2"/>
          <p:cNvSpPr>
            <a:spLocks noGrp="1"/>
          </p:cNvSpPr>
          <p:nvPr>
            <p:ph idx="1"/>
          </p:nvPr>
        </p:nvSpPr>
        <p:spPr>
          <a:xfrm>
            <a:off x="0" y="914400"/>
            <a:ext cx="9144000" cy="4525963"/>
          </a:xfrm>
        </p:spPr>
        <p:txBody>
          <a:bodyPr/>
          <a:lstStyle/>
          <a:p>
            <a:pPr marL="0" indent="0">
              <a:buFont typeface="Arial" charset="0"/>
              <a:buNone/>
              <a:defRPr/>
            </a:pPr>
            <a:r>
              <a:rPr lang="en-US" sz="2800" dirty="0">
                <a:latin typeface="Courier New" pitchFamily="49" charset="0"/>
                <a:cs typeface="Courier New" pitchFamily="49" charset="0"/>
              </a:rPr>
              <a:t>(define (sort sent)</a:t>
            </a:r>
          </a:p>
          <a:p>
            <a:pPr marL="0" indent="0">
              <a:buFont typeface="Arial" charset="0"/>
              <a:buNone/>
              <a:defRPr/>
            </a:pPr>
            <a:r>
              <a:rPr lang="en-US" sz="2800" dirty="0">
                <a:latin typeface="Courier New" pitchFamily="49" charset="0"/>
                <a:cs typeface="Courier New" pitchFamily="49" charset="0"/>
              </a:rPr>
              <a:t>  (if (empty? sent)</a:t>
            </a:r>
          </a:p>
          <a:p>
            <a:pPr marL="0" indent="0">
              <a:buFont typeface="Arial" charset="0"/>
              <a:buNone/>
              <a:defRPr/>
            </a:pPr>
            <a:r>
              <a:rPr lang="en-US" sz="2800" dirty="0">
                <a:latin typeface="Courier New" pitchFamily="49" charset="0"/>
                <a:cs typeface="Courier New" pitchFamily="49" charset="0"/>
              </a:rPr>
              <a:t>      sent</a:t>
            </a:r>
          </a:p>
          <a:p>
            <a:pPr marL="0" indent="0">
              <a:buFont typeface="Arial" charset="0"/>
              <a:buNone/>
              <a:defRPr/>
            </a:pPr>
            <a:r>
              <a:rPr lang="en-US" sz="2800" dirty="0">
                <a:latin typeface="Courier New" pitchFamily="49" charset="0"/>
                <a:cs typeface="Courier New" pitchFamily="49" charset="0"/>
              </a:rPr>
              <a:t>      (insert (first sent)</a:t>
            </a:r>
          </a:p>
          <a:p>
            <a:pPr marL="0" indent="0">
              <a:buFont typeface="Arial" charset="0"/>
              <a:buNone/>
              <a:defRPr/>
            </a:pPr>
            <a:r>
              <a:rPr lang="en-US" sz="2800" dirty="0">
                <a:latin typeface="Courier New" pitchFamily="49" charset="0"/>
                <a:cs typeface="Courier New" pitchFamily="49" charset="0"/>
              </a:rPr>
              <a:t>	      (sort (bf sent)))))</a:t>
            </a:r>
          </a:p>
          <a:p>
            <a:pPr marL="514350" indent="-514350">
              <a:buFont typeface="Arial" charset="0"/>
              <a:buAutoNum type="alphaUcParenR"/>
              <a:defRPr/>
            </a:pPr>
            <a:r>
              <a:rPr lang="pt-BR" dirty="0" smtClean="0">
                <a:cs typeface="Courier New" pitchFamily="49" charset="0"/>
              </a:rPr>
              <a:t>Constant runtime</a:t>
            </a:r>
          </a:p>
          <a:p>
            <a:pPr marL="514350" indent="-514350">
              <a:buFont typeface="Arial" charset="0"/>
              <a:buAutoNum type="alphaUcParenR"/>
              <a:defRPr/>
            </a:pPr>
            <a:r>
              <a:rPr lang="pt-BR" dirty="0" smtClean="0">
                <a:cs typeface="Courier New" pitchFamily="49" charset="0"/>
              </a:rPr>
              <a:t>Linear runtime</a:t>
            </a:r>
          </a:p>
          <a:p>
            <a:pPr marL="514350" indent="-514350">
              <a:buFont typeface="Arial" charset="0"/>
              <a:buAutoNum type="alphaUcParenR"/>
              <a:defRPr/>
            </a:pPr>
            <a:r>
              <a:rPr lang="pt-BR" dirty="0" smtClean="0">
                <a:cs typeface="Courier New" pitchFamily="49" charset="0"/>
              </a:rPr>
              <a:t>Linear*Linear (quadratic)</a:t>
            </a:r>
          </a:p>
          <a:p>
            <a:pPr marL="514350" indent="-514350">
              <a:buFont typeface="Arial" charset="0"/>
              <a:buAutoNum type="alphaUcParenR"/>
              <a:defRPr/>
            </a:pPr>
            <a:r>
              <a:rPr lang="pt-BR" dirty="0" smtClean="0">
                <a:cs typeface="Courier New" pitchFamily="49" charset="0"/>
              </a:rPr>
              <a:t>Something else</a:t>
            </a:r>
          </a:p>
          <a:p>
            <a:pPr marL="514350" indent="-514350">
              <a:buFont typeface="Arial" charset="0"/>
              <a:buAutoNum type="alphaUcParenR"/>
              <a:defRPr/>
            </a:pPr>
            <a:r>
              <a:rPr lang="pt-BR" dirty="0" smtClean="0">
                <a:cs typeface="Courier New" pitchFamily="49" charset="0"/>
              </a:rPr>
              <a:t>No clue!</a:t>
            </a:r>
          </a:p>
          <a:p>
            <a:pPr marL="0" indent="0">
              <a:buFont typeface="Arial" charset="0"/>
              <a:buNone/>
              <a:defRPr/>
            </a:pPr>
            <a:endParaRPr lang="en-US" dirty="0"/>
          </a:p>
        </p:txBody>
      </p:sp>
      <p:sp>
        <p:nvSpPr>
          <p:cNvPr id="4" name="Left Arrow 3"/>
          <p:cNvSpPr/>
          <p:nvPr/>
        </p:nvSpPr>
        <p:spPr>
          <a:xfrm>
            <a:off x="4800600" y="4495800"/>
            <a:ext cx="3200400" cy="914400"/>
          </a:xfrm>
          <a:prstGeom prst="leftArrow">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US" sz="3200" dirty="0"/>
              <a:t>Correct Answer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873750" y="4275138"/>
            <a:ext cx="3275013" cy="2157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2163" name="Rectangle 1"/>
          <p:cNvSpPr>
            <a:spLocks noGrp="1" noChangeArrowheads="1"/>
          </p:cNvSpPr>
          <p:nvPr>
            <p:ph type="title" idx="4294967295"/>
          </p:nvPr>
        </p:nvSpPr>
        <p:spPr>
          <a:xfrm>
            <a:off x="0" y="122238"/>
            <a:ext cx="9144000" cy="520700"/>
          </a:xfrm>
        </p:spPr>
        <p:txBody>
          <a:bodyPr lIns="63360" tIns="25560" rIns="63360" bIns="25560" anchor="t">
            <a:spAutoFit/>
          </a:bodyPr>
          <a:lstStyle/>
          <a:p>
            <a:pPr defTabSz="457200" eaLnBrk="1" hangingPunct="1">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500" smtClean="0"/>
              <a:t>Sort</a:t>
            </a:r>
          </a:p>
        </p:txBody>
      </p:sp>
      <p:sp>
        <p:nvSpPr>
          <p:cNvPr id="56338" name="Text Box 2"/>
          <p:cNvSpPr txBox="1">
            <a:spLocks noChangeArrowheads="1"/>
          </p:cNvSpPr>
          <p:nvPr/>
        </p:nvSpPr>
        <p:spPr bwMode="auto">
          <a:xfrm>
            <a:off x="2432050" y="762000"/>
            <a:ext cx="54752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STk&gt;(sort </a:t>
            </a:r>
            <a:r>
              <a:rPr lang="en-US" sz="2800">
                <a:latin typeface="Arial Rounded MT Bold" pitchFamily="34" charset="0"/>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(8 3 9))</a:t>
            </a:r>
          </a:p>
          <a:p>
            <a:pPr eaLnBrk="1" hangingPunct="1">
              <a:spcBef>
                <a:spcPct val="0"/>
              </a:spcBef>
              <a:buClr>
                <a:srgbClr val="000000"/>
              </a:buClr>
              <a:buFont typeface="Courier New" panose="02070309020205020404" pitchFamily="49" charset="0"/>
              <a:buNone/>
            </a:pPr>
            <a:r>
              <a:rPr lang="en-GB" sz="2800">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(3 8 9)</a:t>
            </a:r>
          </a:p>
        </p:txBody>
      </p:sp>
      <p:sp>
        <p:nvSpPr>
          <p:cNvPr id="56345" name="Text Box 12"/>
          <p:cNvSpPr txBox="1">
            <a:spLocks noChangeArrowheads="1"/>
          </p:cNvSpPr>
          <p:nvPr/>
        </p:nvSpPr>
        <p:spPr bwMode="auto">
          <a:xfrm>
            <a:off x="6329363" y="5495925"/>
            <a:ext cx="19002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US" sz="2400">
                <a:latin typeface="Arial Rounded MT Bold" pitchFamily="34" charset="0"/>
                <a:ea typeface="Arial Unicode MS" panose="020B0604020202020204" pitchFamily="34" charset="-128"/>
                <a:cs typeface="Courier New" panose="02070309020205020404" pitchFamily="49" charset="0"/>
              </a:rPr>
              <a:t>’</a:t>
            </a:r>
            <a:r>
              <a:rPr lang="en-GB" sz="24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 </a:t>
            </a:r>
          </a:p>
        </p:txBody>
      </p:sp>
      <p:grpSp>
        <p:nvGrpSpPr>
          <p:cNvPr id="56350" name="Group 30"/>
          <p:cNvGrpSpPr>
            <a:grpSpLocks/>
          </p:cNvGrpSpPr>
          <p:nvPr/>
        </p:nvGrpSpPr>
        <p:grpSpPr bwMode="auto">
          <a:xfrm>
            <a:off x="304800" y="1676400"/>
            <a:ext cx="8582025" cy="4586288"/>
            <a:chOff x="2011" y="2581"/>
            <a:chExt cx="3648" cy="1632"/>
          </a:xfrm>
        </p:grpSpPr>
        <p:sp>
          <p:nvSpPr>
            <p:cNvPr id="92180" name="Rectangle 1"/>
            <p:cNvSpPr>
              <a:spLocks noChangeArrowheads="1"/>
            </p:cNvSpPr>
            <p:nvPr/>
          </p:nvSpPr>
          <p:spPr bwMode="auto">
            <a:xfrm>
              <a:off x="2011" y="2581"/>
              <a:ext cx="3648" cy="1632"/>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92181" name="Text Box 13"/>
            <p:cNvSpPr txBox="1">
              <a:spLocks noChangeArrowheads="1"/>
            </p:cNvSpPr>
            <p:nvPr/>
          </p:nvSpPr>
          <p:spPr bwMode="auto">
            <a:xfrm>
              <a:off x="3307" y="2592"/>
              <a:ext cx="140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sort </a:t>
              </a:r>
              <a:r>
                <a:rPr lang="en-US" sz="2800">
                  <a:latin typeface="Arial Rounded MT Bold" pitchFamily="34"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(8 3 9)</a:t>
              </a: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p:txBody>
        </p:sp>
      </p:grpSp>
      <p:grpSp>
        <p:nvGrpSpPr>
          <p:cNvPr id="56351" name="Group 31"/>
          <p:cNvGrpSpPr>
            <a:grpSpLocks/>
          </p:cNvGrpSpPr>
          <p:nvPr/>
        </p:nvGrpSpPr>
        <p:grpSpPr bwMode="auto">
          <a:xfrm>
            <a:off x="230188" y="2786063"/>
            <a:ext cx="9328150" cy="3476625"/>
            <a:chOff x="2064" y="2976"/>
            <a:chExt cx="3965" cy="1237"/>
          </a:xfrm>
        </p:grpSpPr>
        <p:sp>
          <p:nvSpPr>
            <p:cNvPr id="92177" name="Text Box 4"/>
            <p:cNvSpPr txBox="1">
              <a:spLocks noChangeArrowheads="1"/>
            </p:cNvSpPr>
            <p:nvPr/>
          </p:nvSpPr>
          <p:spPr bwMode="auto">
            <a:xfrm>
              <a:off x="2064" y="3072"/>
              <a:ext cx="8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4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(insert 8 </a:t>
              </a:r>
            </a:p>
          </p:txBody>
        </p:sp>
        <p:sp>
          <p:nvSpPr>
            <p:cNvPr id="92178" name="Rectangle 6"/>
            <p:cNvSpPr>
              <a:spLocks noChangeArrowheads="1"/>
            </p:cNvSpPr>
            <p:nvPr/>
          </p:nvSpPr>
          <p:spPr bwMode="auto">
            <a:xfrm>
              <a:off x="2818" y="2976"/>
              <a:ext cx="2841" cy="1237"/>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92179" name="Text Box 15"/>
            <p:cNvSpPr txBox="1">
              <a:spLocks noChangeArrowheads="1"/>
            </p:cNvSpPr>
            <p:nvPr/>
          </p:nvSpPr>
          <p:spPr bwMode="auto">
            <a:xfrm>
              <a:off x="3888" y="3013"/>
              <a:ext cx="214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sort </a:t>
              </a:r>
              <a:r>
                <a:rPr lang="en-US" sz="2800">
                  <a:latin typeface="Arial Rounded MT Bold" pitchFamily="34"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(3 9))</a:t>
              </a:r>
              <a:endPar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endParaRPr>
            </a:p>
          </p:txBody>
        </p:sp>
      </p:grpSp>
      <p:grpSp>
        <p:nvGrpSpPr>
          <p:cNvPr id="56352" name="Group 32"/>
          <p:cNvGrpSpPr>
            <a:grpSpLocks/>
          </p:cNvGrpSpPr>
          <p:nvPr/>
        </p:nvGrpSpPr>
        <p:grpSpPr bwMode="auto">
          <a:xfrm>
            <a:off x="2103438" y="3700463"/>
            <a:ext cx="7493000" cy="2562225"/>
            <a:chOff x="2868" y="3301"/>
            <a:chExt cx="3185" cy="912"/>
          </a:xfrm>
        </p:grpSpPr>
        <p:sp>
          <p:nvSpPr>
            <p:cNvPr id="92174" name="Text Box 7"/>
            <p:cNvSpPr txBox="1">
              <a:spLocks noChangeArrowheads="1"/>
            </p:cNvSpPr>
            <p:nvPr/>
          </p:nvSpPr>
          <p:spPr bwMode="auto">
            <a:xfrm>
              <a:off x="2868" y="3301"/>
              <a:ext cx="86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4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(insert 3 </a:t>
              </a:r>
            </a:p>
          </p:txBody>
        </p:sp>
        <p:sp>
          <p:nvSpPr>
            <p:cNvPr id="92175" name="Rectangle 9"/>
            <p:cNvSpPr>
              <a:spLocks noChangeArrowheads="1"/>
            </p:cNvSpPr>
            <p:nvPr/>
          </p:nvSpPr>
          <p:spPr bwMode="auto">
            <a:xfrm>
              <a:off x="3665" y="3424"/>
              <a:ext cx="1999" cy="789"/>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92176" name="Text Box 17"/>
            <p:cNvSpPr txBox="1">
              <a:spLocks noChangeArrowheads="1"/>
            </p:cNvSpPr>
            <p:nvPr/>
          </p:nvSpPr>
          <p:spPr bwMode="auto">
            <a:xfrm>
              <a:off x="3982" y="3445"/>
              <a:ext cx="2071"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sort </a:t>
              </a:r>
              <a:r>
                <a:rPr lang="en-US" sz="2800">
                  <a:latin typeface="Arial Rounded MT Bold" pitchFamily="34" charset="0"/>
                  <a:ea typeface="Arial Unicode MS" panose="020B0604020202020204" pitchFamily="34" charset="-128"/>
                  <a:cs typeface="Courier New" panose="02070309020205020404" pitchFamily="49" charset="0"/>
                </a:rPr>
                <a:t>’</a:t>
              </a:r>
              <a:r>
                <a:rPr lang="en-GB" sz="28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(9)</a:t>
              </a:r>
              <a:r>
                <a:rPr lang="en-GB" sz="28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p:txBody>
        </p:sp>
      </p:grpSp>
      <p:grpSp>
        <p:nvGrpSpPr>
          <p:cNvPr id="56353" name="Group 33"/>
          <p:cNvGrpSpPr>
            <a:grpSpLocks/>
          </p:cNvGrpSpPr>
          <p:nvPr/>
        </p:nvGrpSpPr>
        <p:grpSpPr bwMode="auto">
          <a:xfrm>
            <a:off x="4129088" y="4857750"/>
            <a:ext cx="5472112" cy="1404938"/>
            <a:chOff x="3730" y="3713"/>
            <a:chExt cx="2326" cy="500"/>
          </a:xfrm>
        </p:grpSpPr>
        <p:sp>
          <p:nvSpPr>
            <p:cNvPr id="92171" name="Text Box 10"/>
            <p:cNvSpPr txBox="1">
              <a:spLocks noChangeArrowheads="1"/>
            </p:cNvSpPr>
            <p:nvPr/>
          </p:nvSpPr>
          <p:spPr bwMode="auto">
            <a:xfrm>
              <a:off x="3730" y="3733"/>
              <a:ext cx="66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18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(insert 9 </a:t>
              </a:r>
            </a:p>
          </p:txBody>
        </p:sp>
        <p:sp>
          <p:nvSpPr>
            <p:cNvPr id="92172" name="Rectangle 11"/>
            <p:cNvSpPr>
              <a:spLocks noChangeArrowheads="1"/>
            </p:cNvSpPr>
            <p:nvPr/>
          </p:nvSpPr>
          <p:spPr bwMode="auto">
            <a:xfrm>
              <a:off x="4326" y="3713"/>
              <a:ext cx="1333" cy="500"/>
            </a:xfrm>
            <a:prstGeom prst="rect">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7000"/>
                </a:lnSpc>
                <a:spcBef>
                  <a:spcPct val="0"/>
                </a:spcBef>
                <a:buClr>
                  <a:srgbClr val="000000"/>
                </a:buClr>
                <a:buFont typeface="Arial" panose="020B0604020202020204" pitchFamily="34" charset="0"/>
                <a:buNone/>
              </a:pPr>
              <a:endParaRPr lang="en-US" sz="1800">
                <a:solidFill>
                  <a:schemeClr val="bg1"/>
                </a:solidFill>
                <a:ea typeface="Arial Unicode MS" panose="020B0604020202020204" pitchFamily="34" charset="-128"/>
                <a:cs typeface="Arial Unicode MS" panose="020B0604020202020204" pitchFamily="34" charset="-128"/>
              </a:endParaRPr>
            </a:p>
          </p:txBody>
        </p:sp>
        <p:sp>
          <p:nvSpPr>
            <p:cNvPr id="92173" name="Text Box 18"/>
            <p:cNvSpPr txBox="1">
              <a:spLocks noChangeArrowheads="1"/>
            </p:cNvSpPr>
            <p:nvPr/>
          </p:nvSpPr>
          <p:spPr bwMode="auto">
            <a:xfrm>
              <a:off x="4376" y="3744"/>
              <a:ext cx="168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Arial" panose="020B0604020202020204" pitchFamily="34" charset="0"/>
                <a:buNone/>
              </a:pPr>
              <a:r>
                <a:rPr lang="en-GB" sz="24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(sort </a:t>
              </a:r>
              <a:r>
                <a:rPr lang="en-US" sz="2400">
                  <a:latin typeface="Arial Rounded MT Bold" pitchFamily="34" charset="0"/>
                  <a:ea typeface="Arial Unicode MS" panose="020B0604020202020204" pitchFamily="34" charset="-128"/>
                  <a:cs typeface="Courier New" panose="02070309020205020404" pitchFamily="49" charset="0"/>
                </a:rPr>
                <a:t>’</a:t>
              </a:r>
              <a:r>
                <a:rPr lang="en-GB" sz="2400">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r>
                <a:rPr lang="en-GB" sz="2400" b="1">
                  <a:solidFill>
                    <a:srgbClr val="000000"/>
                  </a:solidFill>
                  <a:latin typeface="Courier New" panose="02070309020205020404" pitchFamily="49" charset="0"/>
                  <a:ea typeface="Arial Unicode MS" panose="020B0604020202020204" pitchFamily="34" charset="-128"/>
                  <a:cs typeface="Courier New" panose="02070309020205020404" pitchFamily="49" charset="0"/>
                </a:rPr>
                <a:t>)</a:t>
              </a:r>
            </a:p>
          </p:txBody>
        </p:sp>
      </p:grpSp>
      <p:sp>
        <p:nvSpPr>
          <p:cNvPr id="22" name="Text Box 2"/>
          <p:cNvSpPr txBox="1">
            <a:spLocks noChangeArrowheads="1"/>
          </p:cNvSpPr>
          <p:nvPr/>
        </p:nvSpPr>
        <p:spPr bwMode="auto">
          <a:xfrm>
            <a:off x="230188" y="6299200"/>
            <a:ext cx="78470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spcBef>
                <a:spcPct val="0"/>
              </a:spcBef>
              <a:buClr>
                <a:srgbClr val="000000"/>
              </a:buClr>
              <a:buFont typeface="Courier New" panose="02070309020205020404" pitchFamily="49" charset="0"/>
              <a:buNone/>
            </a:pPr>
            <a:r>
              <a:rPr lang="en-GB" sz="28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(insert 8 (insert 3 (insert 9 </a:t>
            </a:r>
            <a:r>
              <a:rPr lang="en-US" sz="2800" b="1">
                <a:latin typeface="Arial Rounded MT Bold" pitchFamily="34" charset="0"/>
                <a:ea typeface="Arial Unicode MS" panose="020B0604020202020204" pitchFamily="34" charset="-128"/>
                <a:cs typeface="Courier New" panose="02070309020205020404" pitchFamily="49" charset="0"/>
              </a:rPr>
              <a:t>’</a:t>
            </a:r>
            <a:r>
              <a:rPr lang="en-GB" sz="2800" b="1">
                <a:solidFill>
                  <a:srgbClr val="000000"/>
                </a:solidFill>
                <a:latin typeface="Courier New" panose="02070309020205020404" pitchFamily="49" charset="0"/>
                <a:ea typeface="Arial Unicode MS" panose="020B0604020202020204" pitchFamily="34" charset="-128"/>
                <a:cs typeface="Arial Unicode MS" panose="020B0604020202020204" pitchFamily="34" charset="-128"/>
              </a:rP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3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3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3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p:bldP spid="56345" grpId="0"/>
      <p:bldP spid="2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 y="-9525"/>
            <a:ext cx="9169400" cy="6867525"/>
          </a:xfrm>
        </p:spPr>
        <p:txBody>
          <a:bodyPr/>
          <a:lstStyle/>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(insert 3</a:t>
            </a:r>
          </a:p>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	(insert 6</a:t>
            </a:r>
          </a:p>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		(insert 4</a:t>
            </a:r>
          </a:p>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			(insert 7</a:t>
            </a:r>
          </a:p>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				(insert 1</a:t>
            </a:r>
          </a:p>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					(insert 8 </a:t>
            </a:r>
          </a:p>
          <a:p>
            <a:pPr marL="0" indent="0">
              <a:buFont typeface="Arial" charset="0"/>
              <a:buNone/>
              <a:defRPr/>
            </a:pPr>
            <a:r>
              <a:rPr lang="en-GB" b="1" dirty="0">
                <a:solidFill>
                  <a:srgbClr val="000000"/>
                </a:solidFill>
                <a:latin typeface="Courier New" pitchFamily="49" charset="0"/>
                <a:ea typeface="Arial Unicode MS" pitchFamily="34" charset="-128"/>
                <a:cs typeface="Arial Unicode MS" pitchFamily="34" charset="-128"/>
              </a:rPr>
              <a:t>	</a:t>
            </a:r>
            <a:r>
              <a:rPr lang="en-GB" b="1" dirty="0" smtClean="0">
                <a:solidFill>
                  <a:srgbClr val="000000"/>
                </a:solidFill>
                <a:latin typeface="Courier New" pitchFamily="49" charset="0"/>
                <a:ea typeface="Arial Unicode MS" pitchFamily="34" charset="-128"/>
                <a:cs typeface="Arial Unicode MS" pitchFamily="34" charset="-128"/>
              </a:rPr>
              <a:t>					(insert 3 </a:t>
            </a:r>
          </a:p>
          <a:p>
            <a:pPr marL="0" indent="0">
              <a:buFont typeface="Arial" charset="0"/>
              <a:buNone/>
              <a:defRPr/>
            </a:pPr>
            <a:r>
              <a:rPr lang="en-GB" b="1" dirty="0">
                <a:solidFill>
                  <a:srgbClr val="000000"/>
                </a:solidFill>
                <a:latin typeface="Courier New" pitchFamily="49" charset="0"/>
                <a:ea typeface="Arial Unicode MS" pitchFamily="34" charset="-128"/>
                <a:cs typeface="Arial Unicode MS" pitchFamily="34" charset="-128"/>
              </a:rPr>
              <a:t>	</a:t>
            </a:r>
            <a:r>
              <a:rPr lang="en-GB" b="1" dirty="0" smtClean="0">
                <a:solidFill>
                  <a:srgbClr val="000000"/>
                </a:solidFill>
                <a:latin typeface="Courier New" pitchFamily="49" charset="0"/>
                <a:ea typeface="Arial Unicode MS" pitchFamily="34" charset="-128"/>
                <a:cs typeface="Arial Unicode MS" pitchFamily="34" charset="-128"/>
              </a:rPr>
              <a:t>						(insert 9 </a:t>
            </a:r>
          </a:p>
          <a:p>
            <a:pPr marL="0" indent="0">
              <a:buFont typeface="Arial" charset="0"/>
              <a:buNone/>
              <a:defRPr/>
            </a:pPr>
            <a:r>
              <a:rPr lang="en-GB" b="1" dirty="0">
                <a:solidFill>
                  <a:srgbClr val="000000"/>
                </a:solidFill>
                <a:latin typeface="Courier New" pitchFamily="49" charset="0"/>
                <a:ea typeface="Arial Unicode MS" pitchFamily="34" charset="-128"/>
                <a:cs typeface="Arial Unicode MS" pitchFamily="34" charset="-128"/>
              </a:rPr>
              <a:t>	</a:t>
            </a:r>
            <a:r>
              <a:rPr lang="en-GB" b="1" dirty="0" smtClean="0">
                <a:solidFill>
                  <a:srgbClr val="000000"/>
                </a:solidFill>
                <a:latin typeface="Courier New" pitchFamily="49" charset="0"/>
                <a:ea typeface="Arial Unicode MS" pitchFamily="34" charset="-128"/>
                <a:cs typeface="Arial Unicode MS" pitchFamily="34" charset="-128"/>
              </a:rPr>
              <a:t>							</a:t>
            </a:r>
            <a:r>
              <a:rPr lang="en-US" b="1" dirty="0" smtClean="0">
                <a:latin typeface="Arial Rounded MT Bold" pitchFamily="34" charset="0"/>
                <a:ea typeface="Arial Unicode MS" pitchFamily="34" charset="-128"/>
                <a:cs typeface="Courier New" pitchFamily="49" charset="0"/>
              </a:rPr>
              <a:t>’</a:t>
            </a:r>
            <a:r>
              <a:rPr lang="en-GB" b="1" dirty="0" smtClean="0">
                <a:solidFill>
                  <a:srgbClr val="000000"/>
                </a:solidFill>
                <a:latin typeface="Courier New" pitchFamily="49" charset="0"/>
                <a:ea typeface="Arial Unicode MS" pitchFamily="34" charset="-128"/>
                <a:cs typeface="Arial Unicode MS" pitchFamily="34" charset="-128"/>
              </a:rPr>
              <a:t>()</a:t>
            </a:r>
          </a:p>
          <a:p>
            <a:pPr marL="0" indent="0">
              <a:buFont typeface="Arial" charset="0"/>
              <a:buNone/>
              <a:defRPr/>
            </a:pPr>
            <a:r>
              <a:rPr lang="en-GB" b="1" dirty="0">
                <a:solidFill>
                  <a:srgbClr val="000000"/>
                </a:solidFill>
                <a:latin typeface="Courier New" pitchFamily="49" charset="0"/>
                <a:ea typeface="Arial Unicode MS" pitchFamily="34" charset="-128"/>
                <a:cs typeface="Arial Unicode MS" pitchFamily="34" charset="-128"/>
              </a:rPr>
              <a:t>	</a:t>
            </a:r>
            <a:r>
              <a:rPr lang="en-GB" b="1" dirty="0" smtClean="0">
                <a:solidFill>
                  <a:srgbClr val="000000"/>
                </a:solidFill>
                <a:latin typeface="Courier New" pitchFamily="49" charset="0"/>
                <a:ea typeface="Arial Unicode MS" pitchFamily="34" charset="-128"/>
                <a:cs typeface="Arial Unicode MS" pitchFamily="34" charset="-128"/>
              </a:rPr>
              <a:t>						))))))))</a:t>
            </a:r>
          </a:p>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(sort sent) if sent length is N</a:t>
            </a:r>
          </a:p>
          <a:p>
            <a:pPr marL="0" indent="0">
              <a:buFont typeface="Arial" charset="0"/>
              <a:buNone/>
              <a:defRPr/>
            </a:pPr>
            <a:r>
              <a:rPr lang="en-GB" b="1" dirty="0" smtClean="0">
                <a:solidFill>
                  <a:srgbClr val="000000"/>
                </a:solidFill>
                <a:latin typeface="Courier New" pitchFamily="49" charset="0"/>
                <a:ea typeface="Arial Unicode MS" pitchFamily="34" charset="-128"/>
                <a:cs typeface="Arial Unicode MS" pitchFamily="34" charset="-128"/>
              </a:rPr>
              <a:t>1 + 2 + 3 + 4 + … + (N-1)</a:t>
            </a:r>
            <a:r>
              <a:rPr lang="en-GB" b="1" dirty="0" smtClean="0">
                <a:solidFill>
                  <a:srgbClr val="FF0000"/>
                </a:solidFill>
                <a:latin typeface="Courier New" pitchFamily="49" charset="0"/>
                <a:ea typeface="Arial Unicode MS" pitchFamily="34" charset="-128"/>
                <a:cs typeface="Arial Unicode MS" pitchFamily="34" charset="-128"/>
              </a:rPr>
              <a:t>+ N</a:t>
            </a:r>
          </a:p>
          <a:p>
            <a:pPr>
              <a:buFont typeface="Arial" charset="0"/>
              <a:buChar char="•"/>
              <a:defRPr/>
            </a:pPr>
            <a:endParaRPr lang="en-US" dirty="0"/>
          </a:p>
        </p:txBody>
      </p:sp>
      <p:sp>
        <p:nvSpPr>
          <p:cNvPr id="4" name="Line Callout 1 3"/>
          <p:cNvSpPr/>
          <p:nvPr/>
        </p:nvSpPr>
        <p:spPr>
          <a:xfrm>
            <a:off x="161925" y="4114800"/>
            <a:ext cx="3648075" cy="533400"/>
          </a:xfrm>
          <a:prstGeom prst="borderCallout1">
            <a:avLst>
              <a:gd name="adj1" fmla="val 45834"/>
              <a:gd name="adj2" fmla="val 173686"/>
              <a:gd name="adj3" fmla="val 49466"/>
              <a:gd name="adj4" fmla="val 10002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0</a:t>
            </a:r>
          </a:p>
        </p:txBody>
      </p:sp>
      <p:sp>
        <p:nvSpPr>
          <p:cNvPr id="5" name="Line Callout 1 4"/>
          <p:cNvSpPr/>
          <p:nvPr/>
        </p:nvSpPr>
        <p:spPr>
          <a:xfrm>
            <a:off x="161925" y="3581400"/>
            <a:ext cx="3648075" cy="533400"/>
          </a:xfrm>
          <a:prstGeom prst="borderCallout1">
            <a:avLst>
              <a:gd name="adj1" fmla="val 45834"/>
              <a:gd name="adj2" fmla="val 149369"/>
              <a:gd name="adj3" fmla="val 49466"/>
              <a:gd name="adj4" fmla="val 10002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1</a:t>
            </a:r>
          </a:p>
        </p:txBody>
      </p:sp>
      <p:sp>
        <p:nvSpPr>
          <p:cNvPr id="6" name="Line Callout 1 5"/>
          <p:cNvSpPr/>
          <p:nvPr/>
        </p:nvSpPr>
        <p:spPr>
          <a:xfrm>
            <a:off x="152400" y="2971800"/>
            <a:ext cx="3648075" cy="533400"/>
          </a:xfrm>
          <a:prstGeom prst="borderCallout1">
            <a:avLst>
              <a:gd name="adj1" fmla="val 50951"/>
              <a:gd name="adj2" fmla="val 125426"/>
              <a:gd name="adj3" fmla="val 49466"/>
              <a:gd name="adj4" fmla="val 10002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2</a:t>
            </a:r>
          </a:p>
        </p:txBody>
      </p:sp>
      <p:sp>
        <p:nvSpPr>
          <p:cNvPr id="7" name="Line Callout 1 6"/>
          <p:cNvSpPr/>
          <p:nvPr/>
        </p:nvSpPr>
        <p:spPr>
          <a:xfrm>
            <a:off x="152400" y="2362200"/>
            <a:ext cx="3648075" cy="533400"/>
          </a:xfrm>
          <a:prstGeom prst="borderCallout1">
            <a:avLst>
              <a:gd name="adj1" fmla="val 50951"/>
              <a:gd name="adj2" fmla="val 101483"/>
              <a:gd name="adj3" fmla="val 49466"/>
              <a:gd name="adj4" fmla="val 10002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3</a:t>
            </a:r>
          </a:p>
        </p:txBody>
      </p:sp>
      <p:sp>
        <p:nvSpPr>
          <p:cNvPr id="9" name="Line Callout 1 8"/>
          <p:cNvSpPr/>
          <p:nvPr/>
        </p:nvSpPr>
        <p:spPr>
          <a:xfrm>
            <a:off x="5495925" y="1752600"/>
            <a:ext cx="3648075" cy="533400"/>
          </a:xfrm>
          <a:prstGeom prst="borderCallout1">
            <a:avLst>
              <a:gd name="adj1" fmla="val 53510"/>
              <a:gd name="adj2" fmla="val -1023"/>
              <a:gd name="adj3" fmla="val 52025"/>
              <a:gd name="adj4" fmla="val -1071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4</a:t>
            </a:r>
          </a:p>
        </p:txBody>
      </p:sp>
      <p:sp>
        <p:nvSpPr>
          <p:cNvPr id="10" name="Line Callout 1 9"/>
          <p:cNvSpPr/>
          <p:nvPr/>
        </p:nvSpPr>
        <p:spPr>
          <a:xfrm>
            <a:off x="5486400" y="1066800"/>
            <a:ext cx="3648075" cy="533400"/>
          </a:xfrm>
          <a:prstGeom prst="borderCallout1">
            <a:avLst>
              <a:gd name="adj1" fmla="val 53510"/>
              <a:gd name="adj2" fmla="val -1023"/>
              <a:gd name="adj3" fmla="val 62259"/>
              <a:gd name="adj4" fmla="val -3540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5</a:t>
            </a:r>
          </a:p>
        </p:txBody>
      </p:sp>
      <p:sp>
        <p:nvSpPr>
          <p:cNvPr id="11" name="Line Callout 1 10"/>
          <p:cNvSpPr/>
          <p:nvPr/>
        </p:nvSpPr>
        <p:spPr>
          <a:xfrm>
            <a:off x="5486400" y="533400"/>
            <a:ext cx="3648075" cy="533400"/>
          </a:xfrm>
          <a:prstGeom prst="borderCallout1">
            <a:avLst>
              <a:gd name="adj1" fmla="val 53510"/>
              <a:gd name="adj2" fmla="val -1023"/>
              <a:gd name="adj3" fmla="val 57142"/>
              <a:gd name="adj4" fmla="val -6047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6</a:t>
            </a:r>
          </a:p>
        </p:txBody>
      </p:sp>
      <p:sp>
        <p:nvSpPr>
          <p:cNvPr id="12" name="Line Callout 1 11"/>
          <p:cNvSpPr/>
          <p:nvPr/>
        </p:nvSpPr>
        <p:spPr>
          <a:xfrm>
            <a:off x="5486400" y="0"/>
            <a:ext cx="3648075" cy="533400"/>
          </a:xfrm>
          <a:prstGeom prst="borderCallout1">
            <a:avLst>
              <a:gd name="adj1" fmla="val 53510"/>
              <a:gd name="adj2" fmla="val -1023"/>
              <a:gd name="adj3" fmla="val 46908"/>
              <a:gd name="adj4" fmla="val -8329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dirty="0"/>
              <a:t>Add to sent size 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35" name="Rectangle 6"/>
          <p:cNvSpPr>
            <a:spLocks noChangeArrowheads="1"/>
          </p:cNvSpPr>
          <p:nvPr/>
        </p:nvSpPr>
        <p:spPr bwMode="auto">
          <a:xfrm>
            <a:off x="0" y="1809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3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37" name="Rectangle 3"/>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3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39" name="Rectangle 6"/>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4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41" name="Rectangle 9"/>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4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43" name="Rectangle 12"/>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7182" name="Picture 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133600"/>
            <a:ext cx="7046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3581400"/>
            <a:ext cx="7142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6"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47" name="Rectangle 1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48" name="Rectangle 17"/>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5" name="TextBox 24"/>
          <p:cNvSpPr txBox="1">
            <a:spLocks noChangeArrowheads="1"/>
          </p:cNvSpPr>
          <p:nvPr/>
        </p:nvSpPr>
        <p:spPr bwMode="auto">
          <a:xfrm>
            <a:off x="3581400" y="31242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chemeClr val="accent2"/>
                </a:solidFill>
                <a:latin typeface="Arial" panose="020B0604020202020204" pitchFamily="34" charset="0"/>
              </a:rPr>
              <a:t>// Written backwards</a:t>
            </a:r>
          </a:p>
        </p:txBody>
      </p:sp>
      <p:sp>
        <p:nvSpPr>
          <p:cNvPr id="28" name="Rectangle 27"/>
          <p:cNvSpPr/>
          <p:nvPr/>
        </p:nvSpPr>
        <p:spPr>
          <a:xfrm>
            <a:off x="1981200" y="2362200"/>
            <a:ext cx="3048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29" name="Rectangle 28"/>
          <p:cNvSpPr/>
          <p:nvPr/>
        </p:nvSpPr>
        <p:spPr>
          <a:xfrm>
            <a:off x="2514600" y="236220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30" name="Rectangle 29"/>
          <p:cNvSpPr/>
          <p:nvPr/>
        </p:nvSpPr>
        <p:spPr>
          <a:xfrm>
            <a:off x="3733800" y="236220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31" name="Rectangle 30"/>
          <p:cNvSpPr/>
          <p:nvPr/>
        </p:nvSpPr>
        <p:spPr>
          <a:xfrm>
            <a:off x="5410200" y="236220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32" name="Rectangle 31"/>
          <p:cNvSpPr/>
          <p:nvPr/>
        </p:nvSpPr>
        <p:spPr>
          <a:xfrm>
            <a:off x="6705600" y="236220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33" name="Rectangle 32"/>
          <p:cNvSpPr/>
          <p:nvPr/>
        </p:nvSpPr>
        <p:spPr>
          <a:xfrm>
            <a:off x="8001000" y="236220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95256"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5257" name="Rectangle 20"/>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nvGrpSpPr>
          <p:cNvPr id="42" name="Group 41"/>
          <p:cNvGrpSpPr>
            <a:grpSpLocks/>
          </p:cNvGrpSpPr>
          <p:nvPr/>
        </p:nvGrpSpPr>
        <p:grpSpPr bwMode="auto">
          <a:xfrm>
            <a:off x="1752600" y="4648200"/>
            <a:ext cx="7172325" cy="409575"/>
            <a:chOff x="1752600" y="4648200"/>
            <a:chExt cx="7172325" cy="409575"/>
          </a:xfrm>
        </p:grpSpPr>
        <p:pic>
          <p:nvPicPr>
            <p:cNvPr id="95260"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4648200"/>
              <a:ext cx="771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1"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4648200"/>
              <a:ext cx="771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2"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4648200"/>
              <a:ext cx="771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3"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4648200"/>
              <a:ext cx="771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4"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4648200"/>
              <a:ext cx="771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65" name="Picture 1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4648200"/>
              <a:ext cx="7715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59" name="Title 1"/>
          <p:cNvSpPr>
            <a:spLocks noGrp="1"/>
          </p:cNvSpPr>
          <p:nvPr>
            <p:ph type="title"/>
          </p:nvPr>
        </p:nvSpPr>
        <p:spPr/>
        <p:txBody>
          <a:bodyPr/>
          <a:lstStyle/>
          <a:p>
            <a:r>
              <a:rPr lang="en-US" smtClean="0"/>
              <a:t>Some Algebra to calculate:</a:t>
            </a:r>
            <a:br>
              <a:rPr lang="en-US" smtClean="0"/>
            </a:br>
            <a:r>
              <a:rPr lang="en-US" smtClean="0"/>
              <a:t>1+2+…+n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animBg="1"/>
      <p:bldP spid="29"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3429" y="2239963"/>
            <a:ext cx="4459371" cy="4487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0" name="Title 1"/>
          <p:cNvSpPr>
            <a:spLocks noGrp="1"/>
          </p:cNvSpPr>
          <p:nvPr>
            <p:ph type="title"/>
          </p:nvPr>
        </p:nvSpPr>
        <p:spPr>
          <a:xfrm>
            <a:off x="332518" y="0"/>
            <a:ext cx="8478965" cy="1143000"/>
          </a:xfrm>
        </p:spPr>
        <p:txBody>
          <a:bodyPr anchor="t"/>
          <a:lstStyle/>
          <a:p>
            <a:r>
              <a:rPr lang="en-US" dirty="0" smtClean="0"/>
              <a:t>Prolog Demo 2: Variables in Queries </a:t>
            </a:r>
          </a:p>
        </p:txBody>
      </p:sp>
      <p:sp>
        <p:nvSpPr>
          <p:cNvPr id="3" name="Content Placeholder 2"/>
          <p:cNvSpPr>
            <a:spLocks noGrp="1"/>
          </p:cNvSpPr>
          <p:nvPr>
            <p:ph idx="1"/>
          </p:nvPr>
        </p:nvSpPr>
        <p:spPr>
          <a:xfrm>
            <a:off x="0" y="1066800"/>
            <a:ext cx="8229600" cy="4525963"/>
          </a:xfrm>
        </p:spPr>
        <p:txBody>
          <a:bodyPr/>
          <a:lstStyle/>
          <a:p>
            <a:pPr marL="0" indent="0">
              <a:buFont typeface="Monotype Sorts" charset="2"/>
              <a:buNone/>
              <a:defRPr/>
            </a:pPr>
            <a:r>
              <a:rPr lang="en-US" b="1" dirty="0" smtClean="0"/>
              <a:t>Facts:</a:t>
            </a:r>
            <a:endParaRPr lang="en-US" dirty="0" smtClean="0"/>
          </a:p>
          <a:p>
            <a:pPr>
              <a:defRPr/>
            </a:pPr>
            <a:endParaRPr lang="en-US" dirty="0"/>
          </a:p>
        </p:txBody>
      </p:sp>
      <p:sp>
        <p:nvSpPr>
          <p:cNvPr id="5" name="Line Callout 1 4"/>
          <p:cNvSpPr/>
          <p:nvPr/>
        </p:nvSpPr>
        <p:spPr>
          <a:xfrm>
            <a:off x="7315200" y="685800"/>
            <a:ext cx="1828800" cy="2819400"/>
          </a:xfrm>
          <a:prstGeom prst="borderCallout1">
            <a:avLst>
              <a:gd name="adj1" fmla="val 11124"/>
              <a:gd name="adj2" fmla="val 4597"/>
              <a:gd name="adj3" fmla="val 56842"/>
              <a:gd name="adj4" fmla="val -68637"/>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Things starting with Uppercase letters are variables</a:t>
            </a:r>
            <a:endParaRPr lang="en-US" sz="2400" b="1" dirty="0">
              <a:latin typeface="Courier New" pitchFamily="49" charset="0"/>
              <a:cs typeface="Courier New" pitchFamily="49" charset="0"/>
            </a:endParaRPr>
          </a:p>
        </p:txBody>
      </p:sp>
      <p:sp>
        <p:nvSpPr>
          <p:cNvPr id="6" name="Line Callout 1 5"/>
          <p:cNvSpPr/>
          <p:nvPr/>
        </p:nvSpPr>
        <p:spPr>
          <a:xfrm>
            <a:off x="7315200" y="4797425"/>
            <a:ext cx="1828800" cy="1836738"/>
          </a:xfrm>
          <a:prstGeom prst="borderCallout1">
            <a:avLst>
              <a:gd name="adj1" fmla="val 11124"/>
              <a:gd name="adj2" fmla="val -1653"/>
              <a:gd name="adj3" fmla="val 65564"/>
              <a:gd name="adj4" fmla="val -64123"/>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Lowercase </a:t>
            </a:r>
            <a:r>
              <a:rPr lang="en-US" sz="2400" b="1" dirty="0" smtClean="0"/>
              <a:t>r </a:t>
            </a:r>
            <a:r>
              <a:rPr lang="en-US" sz="2400" b="1" dirty="0"/>
              <a:t>isn’t a variable. This is </a:t>
            </a:r>
            <a:r>
              <a:rPr lang="en-US" sz="2400" b="1" dirty="0">
                <a:solidFill>
                  <a:srgbClr val="FF0000"/>
                </a:solidFill>
              </a:rPr>
              <a:t>false.</a:t>
            </a:r>
            <a:endParaRPr lang="en-US" sz="2400" b="1" dirty="0">
              <a:solidFill>
                <a:srgbClr val="FF0000"/>
              </a:solidFill>
              <a:latin typeface="Courier New" pitchFamily="49" charset="0"/>
              <a:cs typeface="Courier New" pitchFamily="49" charset="0"/>
            </a:endParaRPr>
          </a:p>
        </p:txBody>
      </p:sp>
      <p:sp>
        <p:nvSpPr>
          <p:cNvPr id="7" name="Line Callout 1 6"/>
          <p:cNvSpPr/>
          <p:nvPr/>
        </p:nvSpPr>
        <p:spPr>
          <a:xfrm>
            <a:off x="722229" y="4483497"/>
            <a:ext cx="1828800" cy="1836738"/>
          </a:xfrm>
          <a:prstGeom prst="borderCallout1">
            <a:avLst>
              <a:gd name="adj1" fmla="val 30486"/>
              <a:gd name="adj2" fmla="val 205292"/>
              <a:gd name="adj3" fmla="val 39281"/>
              <a:gd name="adj4" fmla="val 98030"/>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4400" b="1" dirty="0"/>
              <a:t>;</a:t>
            </a:r>
            <a:r>
              <a:rPr lang="en-US" sz="2400" b="1" dirty="0"/>
              <a:t> gets you the rest of the things that match</a:t>
            </a:r>
            <a:endParaRPr lang="en-US" sz="2400" b="1" dirty="0">
              <a:solidFill>
                <a:srgbClr val="FF0000"/>
              </a:solidFill>
              <a:latin typeface="Courier New" pitchFamily="49" charset="0"/>
              <a:cs typeface="Courier New" pitchFamily="49" charset="0"/>
            </a:endParaRPr>
          </a:p>
        </p:txBody>
      </p:sp>
      <p:pic>
        <p:nvPicPr>
          <p:cNvPr id="8" name="Picture 2"/>
          <p:cNvPicPr>
            <a:picLocks noChangeAspect="1" noChangeArrowheads="1"/>
          </p:cNvPicPr>
          <p:nvPr/>
        </p:nvPicPr>
        <p:blipFill rotWithShape="1">
          <a:blip r:embed="rId3"/>
          <a:srcRect t="36650"/>
          <a:stretch/>
        </p:blipFill>
        <p:spPr bwMode="auto">
          <a:xfrm>
            <a:off x="1143000" y="838200"/>
            <a:ext cx="3071245" cy="1244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33830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59" name="Rectangle 6"/>
          <p:cNvSpPr>
            <a:spLocks noChangeArrowheads="1"/>
          </p:cNvSpPr>
          <p:nvPr/>
        </p:nvSpPr>
        <p:spPr bwMode="auto">
          <a:xfrm>
            <a:off x="0" y="1809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0"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1" name="Rectangle 3"/>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3" name="Rectangle 6"/>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4"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5" name="Rectangle 9"/>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6"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67" name="Rectangle 12"/>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96268" name="Picture 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133600"/>
            <a:ext cx="7046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9"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3581400"/>
            <a:ext cx="7142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71" name="Rectangle 1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72" name="Rectangle 17"/>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73"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6274" name="Rectangle 20"/>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nvGrpSpPr>
          <p:cNvPr id="54" name="Group 53"/>
          <p:cNvGrpSpPr>
            <a:grpSpLocks/>
          </p:cNvGrpSpPr>
          <p:nvPr/>
        </p:nvGrpSpPr>
        <p:grpSpPr bwMode="auto">
          <a:xfrm>
            <a:off x="914400" y="4800600"/>
            <a:ext cx="7637463" cy="1276350"/>
            <a:chOff x="914400" y="4800600"/>
            <a:chExt cx="7638096" cy="1276228"/>
          </a:xfrm>
        </p:grpSpPr>
        <p:pic>
          <p:nvPicPr>
            <p:cNvPr id="96281" name="Picture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800600"/>
              <a:ext cx="7638096" cy="97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82"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36"/>
            <a:stretch>
              <a:fillRect/>
            </a:stretch>
          </p:blipFill>
          <p:spPr bwMode="auto">
            <a:xfrm>
              <a:off x="2077342" y="5105400"/>
              <a:ext cx="6304658" cy="97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Group 52"/>
          <p:cNvGrpSpPr>
            <a:grpSpLocks/>
          </p:cNvGrpSpPr>
          <p:nvPr/>
        </p:nvGrpSpPr>
        <p:grpSpPr bwMode="auto">
          <a:xfrm>
            <a:off x="228600" y="3810000"/>
            <a:ext cx="8534400" cy="839788"/>
            <a:chOff x="228600" y="3810000"/>
            <a:chExt cx="8534400" cy="839788"/>
          </a:xfrm>
        </p:grpSpPr>
        <p:cxnSp>
          <p:nvCxnSpPr>
            <p:cNvPr id="44" name="Straight Connector 43"/>
            <p:cNvCxnSpPr/>
            <p:nvPr/>
          </p:nvCxnSpPr>
          <p:spPr>
            <a:xfrm>
              <a:off x="228600" y="4648200"/>
              <a:ext cx="85344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04800" y="4038600"/>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305594" y="4037806"/>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96277" name="Title 1"/>
          <p:cNvSpPr>
            <a:spLocks noGrp="1"/>
          </p:cNvSpPr>
          <p:nvPr>
            <p:ph type="title"/>
          </p:nvPr>
        </p:nvSpPr>
        <p:spPr/>
        <p:txBody>
          <a:bodyPr/>
          <a:lstStyle/>
          <a:p>
            <a:r>
              <a:rPr lang="en-US" smtClean="0"/>
              <a:t>Some Algebra to calculate:</a:t>
            </a:r>
            <a:br>
              <a:rPr lang="en-US" smtClean="0"/>
            </a:br>
            <a:r>
              <a:rPr lang="en-US" smtClean="0"/>
              <a:t>1+2+…+n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83" name="Rectangle 6"/>
          <p:cNvSpPr>
            <a:spLocks noChangeArrowheads="1"/>
          </p:cNvSpPr>
          <p:nvPr/>
        </p:nvSpPr>
        <p:spPr bwMode="auto">
          <a:xfrm>
            <a:off x="0" y="1809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8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85" name="Rectangle 3"/>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86"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87" name="Rectangle 6"/>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88"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89" name="Rectangle 9"/>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0"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1" name="Rectangle 12"/>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2"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3" name="Rectangle 1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4" name="Rectangle 17"/>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5"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6" name="Rectangle 20"/>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7"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298" name="Rectangle 3"/>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nvGrpSpPr>
          <p:cNvPr id="97299" name="Group 41"/>
          <p:cNvGrpSpPr>
            <a:grpSpLocks/>
          </p:cNvGrpSpPr>
          <p:nvPr/>
        </p:nvGrpSpPr>
        <p:grpSpPr bwMode="auto">
          <a:xfrm>
            <a:off x="609600" y="1981200"/>
            <a:ext cx="7637463" cy="1276350"/>
            <a:chOff x="914400" y="4800600"/>
            <a:chExt cx="7638096" cy="1276228"/>
          </a:xfrm>
        </p:grpSpPr>
        <p:pic>
          <p:nvPicPr>
            <p:cNvPr id="97318"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800600"/>
              <a:ext cx="7638096" cy="97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9"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36"/>
            <a:stretch>
              <a:fillRect/>
            </a:stretch>
          </p:blipFill>
          <p:spPr bwMode="auto">
            <a:xfrm>
              <a:off x="2077342" y="5105400"/>
              <a:ext cx="6304658" cy="97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300"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741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888" y="3352800"/>
            <a:ext cx="8875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2" name="Rectangle 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45" name="Rectangle 44"/>
          <p:cNvSpPr/>
          <p:nvPr/>
        </p:nvSpPr>
        <p:spPr>
          <a:xfrm>
            <a:off x="1676400" y="2209800"/>
            <a:ext cx="381000" cy="7620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46" name="Rectangle 45"/>
          <p:cNvSpPr/>
          <p:nvPr/>
        </p:nvSpPr>
        <p:spPr>
          <a:xfrm>
            <a:off x="2286000" y="2209800"/>
            <a:ext cx="914400" cy="7620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47" name="Rectangle 46"/>
          <p:cNvSpPr/>
          <p:nvPr/>
        </p:nvSpPr>
        <p:spPr>
          <a:xfrm>
            <a:off x="3429000" y="2209800"/>
            <a:ext cx="914400" cy="7620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48" name="Rectangle 47"/>
          <p:cNvSpPr/>
          <p:nvPr/>
        </p:nvSpPr>
        <p:spPr>
          <a:xfrm>
            <a:off x="5181600" y="2209800"/>
            <a:ext cx="914400" cy="7620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49" name="Rectangle 48"/>
          <p:cNvSpPr/>
          <p:nvPr/>
        </p:nvSpPr>
        <p:spPr>
          <a:xfrm>
            <a:off x="6477000" y="2209800"/>
            <a:ext cx="914400" cy="7620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50" name="Rectangle 49"/>
          <p:cNvSpPr/>
          <p:nvPr/>
        </p:nvSpPr>
        <p:spPr>
          <a:xfrm>
            <a:off x="7772400" y="2209800"/>
            <a:ext cx="914400" cy="7620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a:p>
        </p:txBody>
      </p:sp>
      <p:sp>
        <p:nvSpPr>
          <p:cNvPr id="97309"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7415"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800600"/>
            <a:ext cx="2773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1" name="Rectangle 9"/>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731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7418"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4724400"/>
            <a:ext cx="24288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4" name="Rectangle 12"/>
          <p:cNvSpPr>
            <a:spLocks noChangeArrowheads="1"/>
          </p:cNvSpPr>
          <p:nvPr/>
        </p:nvSpPr>
        <p:spPr bwMode="auto">
          <a:xfrm>
            <a:off x="0" y="1809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57" name="TextBox 56"/>
          <p:cNvSpPr txBox="1">
            <a:spLocks noChangeArrowheads="1"/>
          </p:cNvSpPr>
          <p:nvPr/>
        </p:nvSpPr>
        <p:spPr bwMode="auto">
          <a:xfrm>
            <a:off x="4114800" y="51816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solidFill>
                  <a:schemeClr val="accent2"/>
                </a:solidFill>
                <a:latin typeface="Arial" panose="020B0604020202020204" pitchFamily="34" charset="0"/>
              </a:rPr>
              <a:t>OR</a:t>
            </a:r>
          </a:p>
        </p:txBody>
      </p:sp>
      <p:sp>
        <p:nvSpPr>
          <p:cNvPr id="58" name="Oval 57"/>
          <p:cNvSpPr/>
          <p:nvPr/>
        </p:nvSpPr>
        <p:spPr>
          <a:xfrm>
            <a:off x="4724400" y="4162425"/>
            <a:ext cx="3429000" cy="2466975"/>
          </a:xfrm>
          <a:prstGeom prst="ellipse">
            <a:avLst/>
          </a:prstGeom>
          <a:noFill/>
          <a:ln w="76200">
            <a:prstDash val="dash"/>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7317" name="Title 1"/>
          <p:cNvSpPr>
            <a:spLocks noGrp="1"/>
          </p:cNvSpPr>
          <p:nvPr>
            <p:ph type="title"/>
          </p:nvPr>
        </p:nvSpPr>
        <p:spPr/>
        <p:txBody>
          <a:bodyPr/>
          <a:lstStyle/>
          <a:p>
            <a:r>
              <a:rPr lang="en-US" smtClean="0"/>
              <a:t>Some Algebra to calculate:</a:t>
            </a:r>
            <a:br>
              <a:rPr lang="en-US" smtClean="0"/>
            </a:br>
            <a:r>
              <a:rPr lang="en-US" smtClean="0"/>
              <a:t>1+2+…+n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4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4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741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7" grpId="0"/>
      <p:bldP spid="58"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ChangeArrowheads="1"/>
          </p:cNvSpPr>
          <p:nvPr>
            <p:custDataLst>
              <p:tags r:id="rId2"/>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8307"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03427" name="Picture 3"/>
          <p:cNvPicPr>
            <a:picLocks noChangeAspect="1" noChangeArrowheads="1"/>
          </p:cNvPicPr>
          <p:nvPr>
            <p:custDataLst>
              <p:tags r:id="rId4"/>
            </p:custDataLst>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1676400"/>
            <a:ext cx="6770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6"/>
          <p:cNvPicPr>
            <a:picLocks noChangeAspect="1" noChangeArrowheads="1"/>
          </p:cNvPicPr>
          <p:nvPr>
            <p:custDataLst>
              <p:tags r:id="rId5"/>
            </p:custDataLst>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custDataLst>
              <p:tags r:id="rId6"/>
            </p:custDataLst>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custDataLst>
              <p:tags r:id="rId7"/>
            </p:custDataLst>
          </p:nvPr>
        </p:nvSpPr>
        <p:spPr bwMode="auto">
          <a:xfrm>
            <a:off x="2743200" y="2590800"/>
            <a:ext cx="3505200" cy="1143000"/>
          </a:xfrm>
          <a:prstGeom prst="rect">
            <a:avLst/>
          </a:prstGeom>
          <a:noFill/>
          <a:ln w="9525">
            <a:noFill/>
            <a:miter lim="800000"/>
            <a:headEnd/>
            <a:tailEnd/>
          </a:ln>
        </p:spPr>
        <p:txBody>
          <a:bodyPr anchor="ctr"/>
          <a:lstStyle/>
          <a:p>
            <a:pPr algn="ctr">
              <a:defRPr/>
            </a:pPr>
            <a:r>
              <a:rPr lang="en-US" sz="4400" b="1" dirty="0">
                <a:solidFill>
                  <a:srgbClr val="00B050"/>
                </a:solidFill>
                <a:latin typeface="+mj-lt"/>
                <a:ea typeface="+mj-ea"/>
                <a:cs typeface="+mj-cs"/>
              </a:rPr>
              <a:t>// Remember:</a:t>
            </a:r>
          </a:p>
        </p:txBody>
      </p:sp>
      <p:sp>
        <p:nvSpPr>
          <p:cNvPr id="98312" name="Rectangle 6"/>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8313" name="Rectangle 8"/>
          <p:cNvSpPr>
            <a:spLocks noChangeArrowheads="1"/>
          </p:cNvSpPr>
          <p:nvPr>
            <p:custDataLst>
              <p:tags r:id="rId9"/>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8314" name="Rectangle 14"/>
          <p:cNvSpPr>
            <a:spLocks noChangeArrowheads="1"/>
          </p:cNvSpPr>
          <p:nvPr>
            <p:custDataLst>
              <p:tags r:id="rId10"/>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8315" name="Rectangle 16"/>
          <p:cNvSpPr>
            <a:spLocks noChangeArrowheads="1"/>
          </p:cNvSpPr>
          <p:nvPr>
            <p:custDataLst>
              <p:tags r:id="rId11"/>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103439" name="Picture 15"/>
          <p:cNvPicPr>
            <a:picLocks noChangeAspect="1" noChangeArrowheads="1"/>
          </p:cNvPicPr>
          <p:nvPr>
            <p:custDataLst>
              <p:tags r:id="rId12"/>
            </p:custDataLst>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custDataLst>
              <p:tags r:id="rId13"/>
            </p:custDataLst>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318" name="Rectangle 18"/>
          <p:cNvSpPr>
            <a:spLocks noChangeArrowheads="1"/>
          </p:cNvSpPr>
          <p:nvPr>
            <p:custDataLst>
              <p:tags r:id="rId1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23569" name="Picture 17"/>
          <p:cNvPicPr>
            <a:picLocks noChangeAspect="1" noChangeArrowheads="1"/>
          </p:cNvPicPr>
          <p:nvPr>
            <p:custDataLst>
              <p:tags r:id="rId15"/>
            </p:custDataLst>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5163" y="3505200"/>
            <a:ext cx="522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custDataLst>
              <p:tags r:id="rId16"/>
            </p:custDataLst>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ectangle 19"/>
          <p:cNvSpPr/>
          <p:nvPr>
            <p:custDataLst>
              <p:tags r:id="rId17"/>
            </p:custDataLst>
          </p:nvPr>
        </p:nvSpPr>
        <p:spPr>
          <a:xfrm>
            <a:off x="4191000" y="1676400"/>
            <a:ext cx="26670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322" name="Rectangle 20"/>
          <p:cNvSpPr>
            <a:spLocks noChangeArrowheads="1"/>
          </p:cNvSpPr>
          <p:nvPr>
            <p:custDataLst>
              <p:tags r:id="rId1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8323" name="Rectangle 22"/>
          <p:cNvSpPr>
            <a:spLocks noChangeArrowheads="1"/>
          </p:cNvSpPr>
          <p:nvPr>
            <p:custDataLst>
              <p:tags r:id="rId19"/>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98324" name="Rectangle 24"/>
          <p:cNvSpPr>
            <a:spLocks noChangeArrowheads="1"/>
          </p:cNvSpPr>
          <p:nvPr>
            <p:custDataLst>
              <p:tags r:id="rId20"/>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pic>
        <p:nvPicPr>
          <p:cNvPr id="23575" name="Picture 23"/>
          <p:cNvPicPr>
            <a:picLocks noChangeAspect="1" noChangeArrowheads="1"/>
          </p:cNvPicPr>
          <p:nvPr>
            <p:custDataLst>
              <p:tags r:id="rId21"/>
            </p:custDataLst>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6" name="Rectangle 25"/>
          <p:cNvSpPr>
            <a:spLocks noChangeArrowheads="1"/>
          </p:cNvSpPr>
          <p:nvPr>
            <p:custDataLst>
              <p:tags r:id="rId22"/>
            </p:custDataLst>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sz="180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357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103439"/>
                                        </p:tgtEl>
                                        <p:attrNameLst>
                                          <p:attrName>style.visibility</p:attrName>
                                        </p:attrNameLst>
                                      </p:cBhvr>
                                      <p:to>
                                        <p:strVal val="visible"/>
                                      </p:to>
                                    </p:se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4995863" cy="1143000"/>
          </a:xfrm>
        </p:spPr>
        <p:txBody>
          <a:bodyPr anchor="t"/>
          <a:lstStyle/>
          <a:p>
            <a:r>
              <a:rPr lang="en-US" smtClean="0"/>
              <a:t>Search to find facts </a:t>
            </a:r>
            <a:br>
              <a:rPr lang="en-US" smtClean="0"/>
            </a:br>
            <a:r>
              <a:rPr lang="en-US" smtClean="0"/>
              <a:t>(a.k.a. definitions) that match</a:t>
            </a:r>
            <a:br>
              <a:rPr lang="en-US" smtClean="0"/>
            </a:br>
            <a:endParaRPr lang="en-US" smtClean="0"/>
          </a:p>
        </p:txBody>
      </p:sp>
      <p:graphicFrame>
        <p:nvGraphicFramePr>
          <p:cNvPr id="4" name="Content Placeholder 3"/>
          <p:cNvGraphicFramePr>
            <a:graphicFrameLocks noGrp="1"/>
          </p:cNvGraphicFramePr>
          <p:nvPr>
            <p:ph idx="1"/>
          </p:nvPr>
        </p:nvGraphicFramePr>
        <p:xfrm>
          <a:off x="457200" y="2133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a:spLocks noChangeAspect="1"/>
          </p:cNvSpPr>
          <p:nvPr/>
        </p:nvSpPr>
        <p:spPr>
          <a:xfrm rot="2181919">
            <a:off x="1930400" y="347980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7" name="Down Arrow 6"/>
          <p:cNvSpPr>
            <a:spLocks noChangeAspect="1"/>
          </p:cNvSpPr>
          <p:nvPr/>
        </p:nvSpPr>
        <p:spPr>
          <a:xfrm rot="13110685">
            <a:off x="2620963" y="3894138"/>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8" name="Down Arrow 7"/>
          <p:cNvSpPr>
            <a:spLocks noChangeAspect="1"/>
          </p:cNvSpPr>
          <p:nvPr/>
        </p:nvSpPr>
        <p:spPr>
          <a:xfrm>
            <a:off x="3757613" y="3730625"/>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9" name="Down Arrow 8"/>
          <p:cNvSpPr>
            <a:spLocks noChangeAspect="1"/>
          </p:cNvSpPr>
          <p:nvPr/>
        </p:nvSpPr>
        <p:spPr>
          <a:xfrm rot="10800000">
            <a:off x="4649788" y="3709988"/>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2" name="Down Arrow 11"/>
          <p:cNvSpPr>
            <a:spLocks noChangeAspect="1"/>
          </p:cNvSpPr>
          <p:nvPr/>
        </p:nvSpPr>
        <p:spPr>
          <a:xfrm rot="19550297">
            <a:off x="5821363" y="35861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5</a:t>
            </a:r>
            <a:endParaRPr lang="en-US" b="1" dirty="0">
              <a:solidFill>
                <a:schemeClr val="tx1"/>
              </a:solidFill>
            </a:endParaRPr>
          </a:p>
        </p:txBody>
      </p:sp>
      <p:sp>
        <p:nvSpPr>
          <p:cNvPr id="13" name="Down Arrow 12"/>
          <p:cNvSpPr>
            <a:spLocks noChangeAspect="1"/>
          </p:cNvSpPr>
          <p:nvPr/>
        </p:nvSpPr>
        <p:spPr>
          <a:xfrm rot="8879063">
            <a:off x="6634251" y="3470265"/>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pic>
        <p:nvPicPr>
          <p:cNvPr id="16" name="Picture 2"/>
          <p:cNvPicPr>
            <a:picLocks noChangeAspect="1" noChangeArrowheads="1"/>
          </p:cNvPicPr>
          <p:nvPr/>
        </p:nvPicPr>
        <p:blipFill rotWithShape="1">
          <a:blip r:embed="rId7"/>
          <a:srcRect l="848" t="341" r="-848" b="64942"/>
          <a:stretch/>
        </p:blipFill>
        <p:spPr bwMode="auto">
          <a:xfrm>
            <a:off x="4995863" y="4763"/>
            <a:ext cx="4191000" cy="168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ight Triangle 2"/>
          <p:cNvSpPr/>
          <p:nvPr/>
        </p:nvSpPr>
        <p:spPr>
          <a:xfrm>
            <a:off x="0" y="6096000"/>
            <a:ext cx="838200" cy="762000"/>
          </a:xfrm>
          <a:prstGeom prst="rtTriangle">
            <a:avLst/>
          </a:prstGeom>
          <a:solidFill>
            <a:srgbClr val="9900CC"/>
          </a:solidFill>
          <a:ln>
            <a:solidFill>
              <a:srgbClr val="9900CC"/>
            </a:solidFill>
          </a:ln>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17" name="Right Triangle 16"/>
          <p:cNvSpPr/>
          <p:nvPr/>
        </p:nvSpPr>
        <p:spPr>
          <a:xfrm rot="16200000">
            <a:off x="8386763" y="6057900"/>
            <a:ext cx="838200" cy="762000"/>
          </a:xfrm>
          <a:prstGeom prst="rtTriangle">
            <a:avLst/>
          </a:prstGeom>
          <a:solidFill>
            <a:srgbClr val="FFFF00"/>
          </a:solidFill>
          <a:ln>
            <a:solidFill>
              <a:srgbClr val="9900CC"/>
            </a:solidFill>
          </a:ln>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33805" name="TextBox 1"/>
          <p:cNvSpPr txBox="1">
            <a:spLocks noChangeArrowheads="1"/>
          </p:cNvSpPr>
          <p:nvPr/>
        </p:nvSpPr>
        <p:spPr bwMode="auto">
          <a:xfrm>
            <a:off x="228600" y="2743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333FF"/>
              </a:solidFill>
              <a:latin typeface="Times New Roman" panose="02020603050405020304" pitchFamily="18" charset="0"/>
              <a:ea typeface="MS PGothic" panose="020B0600070205080204" pitchFamily="34" charset="-128"/>
            </a:endParaRPr>
          </a:p>
        </p:txBody>
      </p:sp>
      <p:sp>
        <p:nvSpPr>
          <p:cNvPr id="5" name="TextBox 4"/>
          <p:cNvSpPr txBox="1">
            <a:spLocks noChangeArrowheads="1"/>
          </p:cNvSpPr>
          <p:nvPr/>
        </p:nvSpPr>
        <p:spPr bwMode="auto">
          <a:xfrm>
            <a:off x="527050" y="5854700"/>
            <a:ext cx="2247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2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What = spam</a:t>
            </a:r>
            <a:endParaRPr lang="en-US" sz="2200" u="sng">
              <a:solidFill>
                <a:srgbClr val="0333FF"/>
              </a:solidFill>
              <a:latin typeface="Times New Roman" panose="02020603050405020304" pitchFamily="18" charset="0"/>
              <a:ea typeface="MS PGothic" panose="020B0600070205080204" pitchFamily="34" charset="-128"/>
              <a:cs typeface="Courier New" panose="02070309020205020404" pitchFamily="49" charset="0"/>
            </a:endParaRPr>
          </a:p>
        </p:txBody>
      </p:sp>
      <p:sp>
        <p:nvSpPr>
          <p:cNvPr id="15" name="TextBox 14"/>
          <p:cNvSpPr txBox="1">
            <a:spLocks noChangeArrowheads="1"/>
          </p:cNvSpPr>
          <p:nvPr/>
        </p:nvSpPr>
        <p:spPr bwMode="auto">
          <a:xfrm>
            <a:off x="3500438" y="5843588"/>
            <a:ext cx="2247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2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What = 42</a:t>
            </a:r>
            <a:endParaRPr lang="en-US" sz="2200" u="sng">
              <a:solidFill>
                <a:srgbClr val="0333FF"/>
              </a:solidFill>
              <a:latin typeface="Times New Roman" panose="02020603050405020304" pitchFamily="18" charset="0"/>
              <a:ea typeface="MS PGothic" panose="020B0600070205080204" pitchFamily="34" charset="-128"/>
              <a:cs typeface="Courier New" panose="02070309020205020404" pitchFamily="49" charset="0"/>
            </a:endParaRPr>
          </a:p>
        </p:txBody>
      </p:sp>
      <p:sp>
        <p:nvSpPr>
          <p:cNvPr id="18" name="TextBox 17"/>
          <p:cNvSpPr txBox="1">
            <a:spLocks noChangeArrowheads="1"/>
          </p:cNvSpPr>
          <p:nvPr/>
        </p:nvSpPr>
        <p:spPr bwMode="auto">
          <a:xfrm>
            <a:off x="6254750" y="5819745"/>
            <a:ext cx="2497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000" b="1" u="sng" dirty="0">
                <a:solidFill>
                  <a:srgbClr val="7030A0"/>
                </a:solidFill>
                <a:latin typeface="Courier New" panose="02070309020205020404" pitchFamily="49" charset="0"/>
                <a:ea typeface="MS PGothic" panose="020B0600070205080204" pitchFamily="34" charset="-128"/>
                <a:cs typeface="Courier New" panose="02070309020205020404" pitchFamily="49" charset="0"/>
              </a:rPr>
              <a:t>What = swimming</a:t>
            </a:r>
            <a:endParaRPr lang="en-US" sz="2000" u="sng" dirty="0">
              <a:solidFill>
                <a:srgbClr val="0333FF"/>
              </a:solidFill>
              <a:latin typeface="Times New Roman" panose="02020603050405020304" pitchFamily="18" charset="0"/>
              <a:ea typeface="MS PGothic" panose="020B0600070205080204" pitchFamily="34" charset="-128"/>
              <a:cs typeface="Courier New" panose="02070309020205020404" pitchFamily="49" charset="0"/>
            </a:endParaRPr>
          </a:p>
        </p:txBody>
      </p:sp>
      <p:sp>
        <p:nvSpPr>
          <p:cNvPr id="19" name="Line Callout 1 18"/>
          <p:cNvSpPr/>
          <p:nvPr/>
        </p:nvSpPr>
        <p:spPr>
          <a:xfrm>
            <a:off x="130587" y="2009775"/>
            <a:ext cx="2132012" cy="1836737"/>
          </a:xfrm>
          <a:prstGeom prst="borderCallout1">
            <a:avLst>
              <a:gd name="adj1" fmla="val 222706"/>
              <a:gd name="adj2" fmla="val 19792"/>
              <a:gd name="adj3" fmla="val 83906"/>
              <a:gd name="adj4" fmla="val 9575"/>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smtClean="0"/>
              <a:t>The goal is to find variable bindings!</a:t>
            </a:r>
            <a:endParaRPr lang="en-US" sz="2400" dirty="0"/>
          </a:p>
        </p:txBody>
      </p:sp>
    </p:spTree>
    <p:extLst>
      <p:ext uri="{BB962C8B-B14F-4D97-AF65-F5344CB8AC3E}">
        <p14:creationId xmlns:p14="http://schemas.microsoft.com/office/powerpoint/2010/main" val="1154635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5" grpId="0"/>
      <p:bldP spid="15" grpId="0"/>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chor="t"/>
          <a:lstStyle/>
          <a:p>
            <a:r>
              <a:rPr lang="en-US" dirty="0" smtClean="0"/>
              <a:t>Prolog Demos 1 &amp; 2: Check-in</a:t>
            </a:r>
          </a:p>
        </p:txBody>
      </p:sp>
      <p:sp>
        <p:nvSpPr>
          <p:cNvPr id="10243" name="Content Placeholder 2"/>
          <p:cNvSpPr>
            <a:spLocks noGrp="1"/>
          </p:cNvSpPr>
          <p:nvPr>
            <p:ph idx="1"/>
          </p:nvPr>
        </p:nvSpPr>
        <p:spPr>
          <a:xfrm>
            <a:off x="152400" y="1600200"/>
            <a:ext cx="9372600" cy="4525963"/>
          </a:xfrm>
          <a:extLst/>
        </p:spPr>
        <p:txBody>
          <a:bodyPr/>
          <a:lstStyle/>
          <a:p>
            <a:pPr>
              <a:defRPr/>
            </a:pPr>
            <a:r>
              <a:rPr lang="en-US" dirty="0" smtClean="0"/>
              <a:t>Write a definition to say that </a:t>
            </a:r>
            <a:r>
              <a:rPr lang="en-US" sz="4000" b="1" dirty="0" smtClean="0"/>
              <a:t>you </a:t>
            </a:r>
            <a:r>
              <a:rPr lang="en-US" dirty="0" smtClean="0"/>
              <a:t>are awesome.</a:t>
            </a:r>
          </a:p>
          <a:p>
            <a:pPr>
              <a:defRPr/>
            </a:pPr>
            <a:endParaRPr lang="en-US" b="1" dirty="0" smtClean="0"/>
          </a:p>
          <a:p>
            <a:pPr>
              <a:defRPr/>
            </a:pPr>
            <a:endParaRPr lang="en-US" b="1" dirty="0" smtClean="0"/>
          </a:p>
          <a:p>
            <a:pPr>
              <a:defRPr/>
            </a:pPr>
            <a:r>
              <a:rPr lang="en-US" dirty="0" smtClean="0"/>
              <a:t>Write a query to check if </a:t>
            </a:r>
            <a:r>
              <a:rPr lang="en-US" sz="4000" b="1" dirty="0" smtClean="0"/>
              <a:t>skittles</a:t>
            </a:r>
            <a:r>
              <a:rPr lang="en-US" sz="4000" dirty="0" smtClean="0"/>
              <a:t> </a:t>
            </a:r>
            <a:r>
              <a:rPr lang="en-US" dirty="0" smtClean="0"/>
              <a:t>are awesome.</a:t>
            </a:r>
          </a:p>
          <a:p>
            <a:pPr>
              <a:defRPr/>
            </a:pPr>
            <a:endParaRPr lang="en-US" dirty="0"/>
          </a:p>
          <a:p>
            <a:pPr>
              <a:defRPr/>
            </a:pPr>
            <a:endParaRPr lang="en-US" sz="2000" dirty="0" smtClean="0"/>
          </a:p>
          <a:p>
            <a:pPr>
              <a:defRPr/>
            </a:pPr>
            <a:endParaRPr lang="en-US" dirty="0" smtClean="0"/>
          </a:p>
          <a:p>
            <a:pPr marL="0" indent="0">
              <a:buFont typeface="Arial" panose="020B0604020202020204" pitchFamily="34" charset="0"/>
              <a:buNone/>
              <a:defRPr/>
            </a:pPr>
            <a:endParaRPr lang="en-US" sz="1600" dirty="0" smtClean="0"/>
          </a:p>
          <a:p>
            <a:pPr marL="0" indent="0">
              <a:buFont typeface="Arial" panose="020B0604020202020204" pitchFamily="34" charset="0"/>
              <a:buNone/>
              <a:defRPr/>
            </a:pPr>
            <a:r>
              <a:rPr lang="en-US" sz="2400" dirty="0" smtClean="0"/>
              <a:t>Once you’re done, how do you feel about how Prolog executes queries?</a:t>
            </a:r>
            <a:endParaRPr lang="en-US" sz="2400" dirty="0"/>
          </a:p>
          <a:p>
            <a:pPr marL="0" indent="0">
              <a:buFont typeface="Arial" panose="020B0604020202020204" pitchFamily="34" charset="0"/>
              <a:buNone/>
              <a:defRPr/>
            </a:pPr>
            <a:r>
              <a:rPr lang="en-US" sz="2000" dirty="0" smtClean="0"/>
              <a:t>A) Confident, B) </a:t>
            </a:r>
            <a:r>
              <a:rPr lang="en-US" sz="2000" dirty="0"/>
              <a:t>S</a:t>
            </a:r>
            <a:r>
              <a:rPr lang="en-US" sz="2000" dirty="0" smtClean="0"/>
              <a:t>omewhat confident, C) Not confident 	D) I’m Stuck</a:t>
            </a:r>
          </a:p>
        </p:txBody>
      </p:sp>
    </p:spTree>
    <p:extLst>
      <p:ext uri="{BB962C8B-B14F-4D97-AF65-F5344CB8AC3E}">
        <p14:creationId xmlns:p14="http://schemas.microsoft.com/office/powerpoint/2010/main" val="7362305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1026" y="274638"/>
            <a:ext cx="9366053" cy="1143000"/>
          </a:xfrm>
        </p:spPr>
        <p:txBody>
          <a:bodyPr anchor="t"/>
          <a:lstStyle/>
          <a:p>
            <a:r>
              <a:rPr lang="en-US" dirty="0" smtClean="0"/>
              <a:t>Prolog Demo 3: Multiple Items (no </a:t>
            </a:r>
            <a:r>
              <a:rPr lang="en-US" dirty="0" err="1" smtClean="0"/>
              <a:t>vars</a:t>
            </a:r>
            <a:r>
              <a:rPr lang="en-US" dirty="0" smtClean="0"/>
              <a:t>) </a:t>
            </a:r>
          </a:p>
        </p:txBody>
      </p:sp>
      <p:sp>
        <p:nvSpPr>
          <p:cNvPr id="3" name="Content Placeholder 2"/>
          <p:cNvSpPr>
            <a:spLocks noGrp="1"/>
          </p:cNvSpPr>
          <p:nvPr>
            <p:ph idx="1"/>
          </p:nvPr>
        </p:nvSpPr>
        <p:spPr>
          <a:xfrm>
            <a:off x="38100" y="1371600"/>
            <a:ext cx="9105900" cy="5486400"/>
          </a:xfrm>
        </p:spPr>
        <p:txBody>
          <a:bodyPr/>
          <a:lstStyle/>
          <a:p>
            <a:pPr marL="0" indent="0">
              <a:buFont typeface="Monotype Sorts" charset="2"/>
              <a:buNone/>
              <a:defRPr/>
            </a:pPr>
            <a:r>
              <a:rPr lang="en-US" b="1" dirty="0" smtClean="0"/>
              <a:t>Facts added to lecture6b.py</a:t>
            </a:r>
          </a:p>
          <a:p>
            <a:pPr>
              <a:defRPr/>
            </a:pPr>
            <a:r>
              <a:rPr lang="en-US" dirty="0" smtClean="0"/>
              <a:t>likes(</a:t>
            </a:r>
            <a:r>
              <a:rPr lang="en-US" dirty="0" err="1" smtClean="0"/>
              <a:t>dodds</a:t>
            </a:r>
            <a:r>
              <a:rPr lang="en-US" dirty="0" smtClean="0"/>
              <a:t>, 42).</a:t>
            </a:r>
          </a:p>
          <a:p>
            <a:pPr>
              <a:defRPr/>
            </a:pPr>
            <a:r>
              <a:rPr lang="en-US" dirty="0" smtClean="0"/>
              <a:t>likes(</a:t>
            </a:r>
            <a:r>
              <a:rPr lang="en-US" dirty="0" err="1" smtClean="0"/>
              <a:t>dodds</a:t>
            </a:r>
            <a:r>
              <a:rPr lang="en-US" dirty="0" smtClean="0"/>
              <a:t>, spam).</a:t>
            </a:r>
          </a:p>
          <a:p>
            <a:pPr>
              <a:defRPr/>
            </a:pPr>
            <a:r>
              <a:rPr lang="en-US" dirty="0" smtClean="0"/>
              <a:t>likes(colleen, swimming).</a:t>
            </a:r>
            <a:endParaRPr lang="en-US" dirty="0"/>
          </a:p>
        </p:txBody>
      </p:sp>
      <p:pic>
        <p:nvPicPr>
          <p:cNvPr id="126978" name="Picture 2"/>
          <p:cNvPicPr>
            <a:picLocks noChangeAspect="1" noChangeArrowheads="1"/>
          </p:cNvPicPr>
          <p:nvPr/>
        </p:nvPicPr>
        <p:blipFill>
          <a:blip r:embed="rId2"/>
          <a:srcRect/>
          <a:stretch>
            <a:fillRect/>
          </a:stretch>
        </p:blipFill>
        <p:spPr bwMode="auto">
          <a:xfrm>
            <a:off x="3340100" y="3810000"/>
            <a:ext cx="5675313"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Line Callout 1 5"/>
          <p:cNvSpPr/>
          <p:nvPr/>
        </p:nvSpPr>
        <p:spPr>
          <a:xfrm>
            <a:off x="6169025" y="1981200"/>
            <a:ext cx="1447800" cy="1219200"/>
          </a:xfrm>
          <a:prstGeom prst="borderCallout1">
            <a:avLst>
              <a:gd name="adj1" fmla="val 97489"/>
              <a:gd name="adj2" fmla="val 41432"/>
              <a:gd name="adj3" fmla="val 286506"/>
              <a:gd name="adj4" fmla="val -35081"/>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Reads: “</a:t>
            </a:r>
            <a:r>
              <a:rPr lang="en-US" sz="2400" b="1" dirty="0" err="1"/>
              <a:t>Dodds</a:t>
            </a:r>
            <a:r>
              <a:rPr lang="en-US" sz="2400" b="1" dirty="0"/>
              <a:t> likes 42”</a:t>
            </a:r>
            <a:endParaRPr lang="en-US" sz="2400" b="1" dirty="0">
              <a:solidFill>
                <a:srgbClr val="FF0000"/>
              </a:solidFill>
              <a:latin typeface="Courier New" pitchFamily="49" charset="0"/>
              <a:cs typeface="Courier New" pitchFamily="49" charset="0"/>
            </a:endParaRPr>
          </a:p>
        </p:txBody>
      </p:sp>
      <p:sp>
        <p:nvSpPr>
          <p:cNvPr id="7" name="Line Callout 1 6"/>
          <p:cNvSpPr/>
          <p:nvPr/>
        </p:nvSpPr>
        <p:spPr>
          <a:xfrm>
            <a:off x="1066800" y="4648200"/>
            <a:ext cx="1447800" cy="1600200"/>
          </a:xfrm>
          <a:prstGeom prst="borderCallout1">
            <a:avLst>
              <a:gd name="adj1" fmla="val 79386"/>
              <a:gd name="adj2" fmla="val 103501"/>
              <a:gd name="adj3" fmla="val 83303"/>
              <a:gd name="adj4" fmla="val 176171"/>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Facts can connect multiple things</a:t>
            </a:r>
            <a:endParaRPr lang="en-US" sz="24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6198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4995863" cy="1143000"/>
          </a:xfrm>
        </p:spPr>
        <p:txBody>
          <a:bodyPr anchor="t"/>
          <a:lstStyle/>
          <a:p>
            <a:r>
              <a:rPr lang="en-US" smtClean="0"/>
              <a:t>Search to find facts </a:t>
            </a:r>
            <a:br>
              <a:rPr lang="en-US" smtClean="0"/>
            </a:br>
            <a:r>
              <a:rPr lang="en-US" smtClean="0"/>
              <a:t>(a.k.a. definitions) that match</a:t>
            </a:r>
            <a:br>
              <a:rPr lang="en-US" smtClean="0"/>
            </a:br>
            <a:endParaRPr lang="en-US" smtClean="0"/>
          </a:p>
        </p:txBody>
      </p:sp>
      <p:graphicFrame>
        <p:nvGraphicFramePr>
          <p:cNvPr id="4" name="Content Placeholder 3"/>
          <p:cNvGraphicFramePr>
            <a:graphicFrameLocks noGrp="1"/>
          </p:cNvGraphicFramePr>
          <p:nvPr>
            <p:ph idx="1"/>
          </p:nvPr>
        </p:nvGraphicFramePr>
        <p:xfrm>
          <a:off x="0" y="2133600"/>
          <a:ext cx="8991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a:spLocks noChangeAspect="1"/>
          </p:cNvSpPr>
          <p:nvPr/>
        </p:nvSpPr>
        <p:spPr>
          <a:xfrm rot="2181919">
            <a:off x="1930400" y="347980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7" name="Down Arrow 6"/>
          <p:cNvSpPr>
            <a:spLocks noChangeAspect="1"/>
          </p:cNvSpPr>
          <p:nvPr/>
        </p:nvSpPr>
        <p:spPr>
          <a:xfrm rot="13110685">
            <a:off x="2620963" y="3894138"/>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8" name="Down Arrow 7"/>
          <p:cNvSpPr>
            <a:spLocks noChangeAspect="1"/>
          </p:cNvSpPr>
          <p:nvPr/>
        </p:nvSpPr>
        <p:spPr>
          <a:xfrm>
            <a:off x="3757613" y="3730625"/>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9" name="Down Arrow 8"/>
          <p:cNvSpPr>
            <a:spLocks noChangeAspect="1"/>
          </p:cNvSpPr>
          <p:nvPr/>
        </p:nvSpPr>
        <p:spPr>
          <a:xfrm rot="10800000">
            <a:off x="4649788" y="3709988"/>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2" name="Down Arrow 11"/>
          <p:cNvSpPr>
            <a:spLocks noChangeAspect="1"/>
          </p:cNvSpPr>
          <p:nvPr/>
        </p:nvSpPr>
        <p:spPr>
          <a:xfrm rot="19550297">
            <a:off x="5821363" y="35861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5</a:t>
            </a:r>
            <a:endParaRPr lang="en-US" b="1" dirty="0">
              <a:solidFill>
                <a:schemeClr val="tx1"/>
              </a:solidFill>
            </a:endParaRPr>
          </a:p>
        </p:txBody>
      </p:sp>
      <p:sp>
        <p:nvSpPr>
          <p:cNvPr id="13" name="Down Arrow 12"/>
          <p:cNvSpPr>
            <a:spLocks noChangeAspect="1"/>
          </p:cNvSpPr>
          <p:nvPr/>
        </p:nvSpPr>
        <p:spPr>
          <a:xfrm rot="8879063">
            <a:off x="6634251" y="3470265"/>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pic>
        <p:nvPicPr>
          <p:cNvPr id="15" name="Picture 14"/>
          <p:cNvPicPr>
            <a:picLocks noChangeAspect="1" noChangeArrowheads="1"/>
          </p:cNvPicPr>
          <p:nvPr/>
        </p:nvPicPr>
        <p:blipFill rotWithShape="1">
          <a:blip r:embed="rId7"/>
          <a:srcRect r="9692" b="77365"/>
          <a:stretch/>
        </p:blipFill>
        <p:spPr bwMode="auto">
          <a:xfrm>
            <a:off x="5106988" y="26988"/>
            <a:ext cx="41275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Multiply 16"/>
          <p:cNvSpPr/>
          <p:nvPr/>
        </p:nvSpPr>
        <p:spPr>
          <a:xfrm>
            <a:off x="2767013" y="4648200"/>
            <a:ext cx="2847975" cy="1858963"/>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18" name="Multiply 17"/>
          <p:cNvSpPr/>
          <p:nvPr/>
        </p:nvSpPr>
        <p:spPr>
          <a:xfrm>
            <a:off x="5943600" y="4683125"/>
            <a:ext cx="2849563" cy="1858963"/>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pic>
        <p:nvPicPr>
          <p:cNvPr id="19" name="Picture 2"/>
          <p:cNvPicPr>
            <a:picLocks noChangeAspect="1" noChangeArrowheads="1"/>
          </p:cNvPicPr>
          <p:nvPr/>
        </p:nvPicPr>
        <p:blipFill rotWithShape="1">
          <a:blip r:embed="rId8"/>
          <a:srcRect t="39812"/>
          <a:stretch/>
        </p:blipFill>
        <p:spPr bwMode="auto">
          <a:xfrm>
            <a:off x="5697538" y="1524000"/>
            <a:ext cx="33464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64535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rotWithShape="1">
          <a:blip r:embed="rId2"/>
          <a:srcRect r="9692" b="77365"/>
          <a:stretch/>
        </p:blipFill>
        <p:spPr bwMode="auto">
          <a:xfrm>
            <a:off x="1295400" y="4876800"/>
            <a:ext cx="5880100" cy="1736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Sometimes Prolog Optimizes</a:t>
            </a:r>
            <a:br>
              <a:rPr lang="en-US" dirty="0" smtClean="0"/>
            </a:br>
            <a:r>
              <a:rPr lang="en-US" b="1" dirty="0" smtClean="0"/>
              <a:t>BUT PROLOG MAKES SENSE</a:t>
            </a:r>
            <a:endParaRPr lang="en-US" b="1" dirty="0"/>
          </a:p>
        </p:txBody>
      </p:sp>
      <p:sp>
        <p:nvSpPr>
          <p:cNvPr id="3" name="Content Placeholder 2"/>
          <p:cNvSpPr>
            <a:spLocks noGrp="1"/>
          </p:cNvSpPr>
          <p:nvPr>
            <p:ph idx="1"/>
          </p:nvPr>
        </p:nvSpPr>
        <p:spPr>
          <a:xfrm>
            <a:off x="457200" y="1600201"/>
            <a:ext cx="8229600" cy="2819400"/>
          </a:xfrm>
        </p:spPr>
        <p:txBody>
          <a:bodyPr/>
          <a:lstStyle/>
          <a:p>
            <a:r>
              <a:rPr lang="en-US" sz="2800" dirty="0"/>
              <a:t>If we only got true here, that would have been just as correct. If Prolog had looked ahead, it would have figured out there were no more trues and could have just responded true.</a:t>
            </a:r>
          </a:p>
          <a:p>
            <a:r>
              <a:rPr lang="en-US" sz="2800" dirty="0"/>
              <a:t>Sometimes Prolog is unpredictable about stuff like this where it might look ahead, but it doesn’t matter to correctness.</a:t>
            </a:r>
          </a:p>
        </p:txBody>
      </p:sp>
    </p:spTree>
    <p:extLst>
      <p:ext uri="{BB962C8B-B14F-4D97-AF65-F5344CB8AC3E}">
        <p14:creationId xmlns:p14="http://schemas.microsoft.com/office/powerpoint/2010/main" val="16699364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30162"/>
            <a:ext cx="8229600" cy="1143000"/>
          </a:xfrm>
        </p:spPr>
        <p:txBody>
          <a:bodyPr anchor="t"/>
          <a:lstStyle/>
          <a:p>
            <a:pPr algn="l"/>
            <a:r>
              <a:rPr lang="en-US" dirty="0" smtClean="0"/>
              <a:t>Prolog Demo 4: </a:t>
            </a:r>
            <a:br>
              <a:rPr lang="en-US" dirty="0" smtClean="0"/>
            </a:br>
            <a:r>
              <a:rPr lang="en-US" sz="3600" dirty="0" smtClean="0"/>
              <a:t>Multiple Variables in Queries</a:t>
            </a:r>
          </a:p>
        </p:txBody>
      </p:sp>
      <p:pic>
        <p:nvPicPr>
          <p:cNvPr id="4" name="Picture 3"/>
          <p:cNvPicPr>
            <a:picLocks noChangeAspect="1" noChangeArrowheads="1"/>
          </p:cNvPicPr>
          <p:nvPr/>
        </p:nvPicPr>
        <p:blipFill rotWithShape="1">
          <a:blip r:embed="rId2"/>
          <a:srcRect r="9692"/>
          <a:stretch/>
        </p:blipFill>
        <p:spPr bwMode="auto">
          <a:xfrm>
            <a:off x="2271713" y="1409700"/>
            <a:ext cx="4129087" cy="5386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762000" y="4495800"/>
            <a:ext cx="1828800" cy="1836738"/>
          </a:xfrm>
          <a:prstGeom prst="borderCallout1">
            <a:avLst>
              <a:gd name="adj1" fmla="val 2824"/>
              <a:gd name="adj2" fmla="val 33764"/>
              <a:gd name="adj3" fmla="val -42334"/>
              <a:gd name="adj4" fmla="val 48377"/>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Prolog tries to find bindings for all variables</a:t>
            </a:r>
            <a:endParaRPr lang="en-US" sz="2400" b="1" dirty="0">
              <a:solidFill>
                <a:srgbClr val="FF0000"/>
              </a:solidFill>
              <a:latin typeface="Courier New" pitchFamily="49" charset="0"/>
              <a:cs typeface="Courier New" pitchFamily="49" charset="0"/>
            </a:endParaRPr>
          </a:p>
        </p:txBody>
      </p:sp>
      <p:sp>
        <p:nvSpPr>
          <p:cNvPr id="6" name="Line Callout 1 5"/>
          <p:cNvSpPr/>
          <p:nvPr/>
        </p:nvSpPr>
        <p:spPr>
          <a:xfrm>
            <a:off x="6934200" y="2590800"/>
            <a:ext cx="1828800" cy="1143000"/>
          </a:xfrm>
          <a:prstGeom prst="borderCallout1">
            <a:avLst>
              <a:gd name="adj1" fmla="val 52295"/>
              <a:gd name="adj2" fmla="val -527"/>
              <a:gd name="adj3" fmla="val 139829"/>
              <a:gd name="adj4" fmla="val -62359"/>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Use </a:t>
            </a:r>
            <a:r>
              <a:rPr lang="en-US" sz="2400" b="1" dirty="0" smtClean="0"/>
              <a:t>descriptive names</a:t>
            </a:r>
            <a:r>
              <a:rPr lang="en-US" sz="2400" b="1" dirty="0"/>
              <a:t>!</a:t>
            </a:r>
            <a:endParaRPr lang="en-US" sz="2400" b="1" dirty="0">
              <a:solidFill>
                <a:srgbClr val="FF0000"/>
              </a:solidFill>
              <a:latin typeface="Courier New" pitchFamily="49" charset="0"/>
              <a:cs typeface="Courier New" pitchFamily="49" charset="0"/>
            </a:endParaRPr>
          </a:p>
        </p:txBody>
      </p:sp>
      <p:sp>
        <p:nvSpPr>
          <p:cNvPr id="7" name="Line Callout 1 6"/>
          <p:cNvSpPr/>
          <p:nvPr/>
        </p:nvSpPr>
        <p:spPr>
          <a:xfrm>
            <a:off x="6934200" y="5410200"/>
            <a:ext cx="1828800" cy="1122363"/>
          </a:xfrm>
          <a:prstGeom prst="borderCallout1">
            <a:avLst>
              <a:gd name="adj1" fmla="val 32922"/>
              <a:gd name="adj2" fmla="val -2276"/>
              <a:gd name="adj3" fmla="val -41964"/>
              <a:gd name="adj4" fmla="val -108204"/>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2 bindings for each answer. </a:t>
            </a:r>
            <a:endParaRPr lang="en-US" sz="2400" b="1" dirty="0">
              <a:solidFill>
                <a:srgbClr val="FF0000"/>
              </a:solidFill>
              <a:latin typeface="Courier New" pitchFamily="49" charset="0"/>
              <a:cs typeface="Courier New" pitchFamily="49" charset="0"/>
            </a:endParaRPr>
          </a:p>
        </p:txBody>
      </p:sp>
      <p:sp>
        <p:nvSpPr>
          <p:cNvPr id="8" name="Line Callout 1 7"/>
          <p:cNvSpPr/>
          <p:nvPr/>
        </p:nvSpPr>
        <p:spPr>
          <a:xfrm>
            <a:off x="609600" y="2209800"/>
            <a:ext cx="1447800" cy="1219200"/>
          </a:xfrm>
          <a:prstGeom prst="borderCallout1">
            <a:avLst>
              <a:gd name="adj1" fmla="val 79386"/>
              <a:gd name="adj2" fmla="val 103501"/>
              <a:gd name="adj3" fmla="val 104178"/>
              <a:gd name="adj4" fmla="val 120636"/>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There were two answers</a:t>
            </a:r>
            <a:endParaRPr lang="en-US" sz="2400" b="1" dirty="0">
              <a:solidFill>
                <a:srgbClr val="FF0000"/>
              </a:solidFill>
              <a:latin typeface="Courier New" pitchFamily="49" charset="0"/>
              <a:cs typeface="Courier New" pitchFamily="49" charset="0"/>
            </a:endParaRPr>
          </a:p>
        </p:txBody>
      </p:sp>
      <p:pic>
        <p:nvPicPr>
          <p:cNvPr id="9" name="Picture 2"/>
          <p:cNvPicPr>
            <a:picLocks noChangeAspect="1" noChangeArrowheads="1"/>
          </p:cNvPicPr>
          <p:nvPr/>
        </p:nvPicPr>
        <p:blipFill rotWithShape="1">
          <a:blip r:embed="rId3"/>
          <a:srcRect t="39812"/>
          <a:stretch/>
        </p:blipFill>
        <p:spPr bwMode="auto">
          <a:xfrm>
            <a:off x="5697538" y="76200"/>
            <a:ext cx="33464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4069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4995863" cy="1143000"/>
          </a:xfrm>
        </p:spPr>
        <p:txBody>
          <a:bodyPr anchor="t"/>
          <a:lstStyle/>
          <a:p>
            <a:r>
              <a:rPr lang="en-US" smtClean="0"/>
              <a:t>Search to find facts </a:t>
            </a:r>
            <a:br>
              <a:rPr lang="en-US" smtClean="0"/>
            </a:br>
            <a:r>
              <a:rPr lang="en-US" smtClean="0"/>
              <a:t>(a.k.a. definitions) that match</a:t>
            </a:r>
            <a:br>
              <a:rPr lang="en-US" smtClean="0"/>
            </a:br>
            <a:endParaRPr lang="en-US" smtClean="0"/>
          </a:p>
        </p:txBody>
      </p:sp>
      <p:graphicFrame>
        <p:nvGraphicFramePr>
          <p:cNvPr id="4" name="Content Placeholder 3"/>
          <p:cNvGraphicFramePr>
            <a:graphicFrameLocks noGrp="1"/>
          </p:cNvGraphicFramePr>
          <p:nvPr>
            <p:ph idx="1"/>
          </p:nvPr>
        </p:nvGraphicFramePr>
        <p:xfrm>
          <a:off x="0" y="2133600"/>
          <a:ext cx="8991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a:spLocks noChangeAspect="1"/>
          </p:cNvSpPr>
          <p:nvPr/>
        </p:nvSpPr>
        <p:spPr>
          <a:xfrm rot="2181919">
            <a:off x="1930400" y="347980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7" name="Down Arrow 6"/>
          <p:cNvSpPr>
            <a:spLocks noChangeAspect="1"/>
          </p:cNvSpPr>
          <p:nvPr/>
        </p:nvSpPr>
        <p:spPr>
          <a:xfrm rot="13110685">
            <a:off x="2620963" y="3894138"/>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8" name="Down Arrow 7"/>
          <p:cNvSpPr>
            <a:spLocks noChangeAspect="1"/>
          </p:cNvSpPr>
          <p:nvPr/>
        </p:nvSpPr>
        <p:spPr>
          <a:xfrm>
            <a:off x="3757613" y="3730625"/>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9" name="Down Arrow 8"/>
          <p:cNvSpPr>
            <a:spLocks noChangeAspect="1"/>
          </p:cNvSpPr>
          <p:nvPr/>
        </p:nvSpPr>
        <p:spPr>
          <a:xfrm rot="10800000">
            <a:off x="4649788" y="3709988"/>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2" name="Down Arrow 11"/>
          <p:cNvSpPr>
            <a:spLocks noChangeAspect="1"/>
          </p:cNvSpPr>
          <p:nvPr/>
        </p:nvSpPr>
        <p:spPr>
          <a:xfrm rot="19550297">
            <a:off x="5821363" y="35861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5</a:t>
            </a:r>
            <a:endParaRPr lang="en-US" b="1" dirty="0">
              <a:solidFill>
                <a:schemeClr val="tx1"/>
              </a:solidFill>
            </a:endParaRPr>
          </a:p>
        </p:txBody>
      </p:sp>
      <p:sp>
        <p:nvSpPr>
          <p:cNvPr id="13" name="Down Arrow 12"/>
          <p:cNvSpPr>
            <a:spLocks noChangeAspect="1"/>
          </p:cNvSpPr>
          <p:nvPr/>
        </p:nvSpPr>
        <p:spPr>
          <a:xfrm rot="8879063">
            <a:off x="6634251" y="3470265"/>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pic>
        <p:nvPicPr>
          <p:cNvPr id="15" name="Picture 14"/>
          <p:cNvPicPr>
            <a:picLocks noChangeAspect="1" noChangeArrowheads="1"/>
          </p:cNvPicPr>
          <p:nvPr/>
        </p:nvPicPr>
        <p:blipFill rotWithShape="1">
          <a:blip r:embed="rId7"/>
          <a:srcRect t="25074" r="9692" b="49852"/>
          <a:stretch/>
        </p:blipFill>
        <p:spPr bwMode="auto">
          <a:xfrm>
            <a:off x="5027613" y="228600"/>
            <a:ext cx="4127500" cy="1350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Multiply 10"/>
          <p:cNvSpPr/>
          <p:nvPr/>
        </p:nvSpPr>
        <p:spPr>
          <a:xfrm>
            <a:off x="6019800" y="4768850"/>
            <a:ext cx="2849563" cy="1858963"/>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pic>
        <p:nvPicPr>
          <p:cNvPr id="14" name="Picture 2"/>
          <p:cNvPicPr>
            <a:picLocks noChangeAspect="1" noChangeArrowheads="1"/>
          </p:cNvPicPr>
          <p:nvPr/>
        </p:nvPicPr>
        <p:blipFill rotWithShape="1">
          <a:blip r:embed="rId8"/>
          <a:srcRect t="39812"/>
          <a:stretch/>
        </p:blipFill>
        <p:spPr bwMode="auto">
          <a:xfrm>
            <a:off x="5697538" y="1752600"/>
            <a:ext cx="334645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TextBox 15"/>
          <p:cNvSpPr txBox="1">
            <a:spLocks noChangeArrowheads="1"/>
          </p:cNvSpPr>
          <p:nvPr/>
        </p:nvSpPr>
        <p:spPr bwMode="auto">
          <a:xfrm>
            <a:off x="98425" y="5978525"/>
            <a:ext cx="224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 = 42</a:t>
            </a:r>
            <a:endParaRPr lang="en-US" sz="2800" u="sng">
              <a:solidFill>
                <a:srgbClr val="0333FF"/>
              </a:solidFill>
              <a:latin typeface="Times New Roman" panose="02020603050405020304" pitchFamily="18" charset="0"/>
              <a:ea typeface="MS PGothic" panose="020B0600070205080204" pitchFamily="34" charset="-128"/>
              <a:cs typeface="Courier New" panose="02070309020205020404" pitchFamily="49" charset="0"/>
            </a:endParaRPr>
          </a:p>
        </p:txBody>
      </p:sp>
      <p:sp>
        <p:nvSpPr>
          <p:cNvPr id="17" name="TextBox 16"/>
          <p:cNvSpPr txBox="1">
            <a:spLocks noChangeArrowheads="1"/>
          </p:cNvSpPr>
          <p:nvPr/>
        </p:nvSpPr>
        <p:spPr bwMode="auto">
          <a:xfrm>
            <a:off x="3044825" y="5981700"/>
            <a:ext cx="2247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 = spam</a:t>
            </a:r>
            <a:endParaRPr lang="en-US" sz="2800" u="sng">
              <a:solidFill>
                <a:srgbClr val="0333FF"/>
              </a:solidFill>
              <a:latin typeface="Times New Roman" panose="02020603050405020304" pitchFamily="18" charset="0"/>
              <a:ea typeface="MS PGothic" panose="020B0600070205080204" pitchFamily="34" charset="-128"/>
              <a:cs typeface="Courier New" panose="02070309020205020404" pitchFamily="49" charset="0"/>
            </a:endParaRPr>
          </a:p>
        </p:txBody>
      </p:sp>
    </p:spTree>
    <p:extLst>
      <p:ext uri="{BB962C8B-B14F-4D97-AF65-F5344CB8AC3E}">
        <p14:creationId xmlns:p14="http://schemas.microsoft.com/office/powerpoint/2010/main" val="2437385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chor="t"/>
          <a:lstStyle/>
          <a:p>
            <a:r>
              <a:rPr lang="en-US" dirty="0" smtClean="0"/>
              <a:t>Prolog Demos 3 &amp; 4: Check-in</a:t>
            </a:r>
          </a:p>
        </p:txBody>
      </p:sp>
      <p:sp>
        <p:nvSpPr>
          <p:cNvPr id="16387" name="Content Placeholder 2"/>
          <p:cNvSpPr>
            <a:spLocks noGrp="1"/>
          </p:cNvSpPr>
          <p:nvPr>
            <p:ph idx="1"/>
          </p:nvPr>
        </p:nvSpPr>
        <p:spPr>
          <a:xfrm>
            <a:off x="152400" y="1600200"/>
            <a:ext cx="8839200" cy="4525963"/>
          </a:xfrm>
          <a:extLst/>
        </p:spPr>
        <p:txBody>
          <a:bodyPr/>
          <a:lstStyle/>
          <a:p>
            <a:pPr>
              <a:defRPr/>
            </a:pPr>
            <a:r>
              <a:rPr lang="en-US" dirty="0" smtClean="0"/>
              <a:t>Write a definition to say that </a:t>
            </a:r>
            <a:r>
              <a:rPr lang="en-US" sz="4000" b="1" dirty="0" smtClean="0"/>
              <a:t>you </a:t>
            </a:r>
            <a:r>
              <a:rPr lang="en-US" dirty="0" smtClean="0"/>
              <a:t>like spam.</a:t>
            </a:r>
          </a:p>
          <a:p>
            <a:pPr>
              <a:defRPr/>
            </a:pPr>
            <a:endParaRPr lang="en-US" b="1" dirty="0" smtClean="0"/>
          </a:p>
          <a:p>
            <a:pPr>
              <a:defRPr/>
            </a:pPr>
            <a:endParaRPr lang="en-US" b="1" dirty="0" smtClean="0"/>
          </a:p>
          <a:p>
            <a:pPr>
              <a:defRPr/>
            </a:pPr>
            <a:r>
              <a:rPr lang="en-US" dirty="0" smtClean="0"/>
              <a:t>Write a query to see who likes </a:t>
            </a:r>
            <a:r>
              <a:rPr lang="en-US" sz="4000" b="1" dirty="0" smtClean="0"/>
              <a:t>spam</a:t>
            </a:r>
            <a:r>
              <a:rPr lang="en-US" dirty="0" smtClean="0"/>
              <a:t>.</a:t>
            </a:r>
          </a:p>
          <a:p>
            <a:pPr>
              <a:defRPr/>
            </a:pPr>
            <a:endParaRPr lang="en-US" dirty="0" smtClean="0"/>
          </a:p>
          <a:p>
            <a:pPr marL="0" indent="0">
              <a:buFont typeface="Arial" panose="020B0604020202020204" pitchFamily="34" charset="0"/>
              <a:buNone/>
              <a:defRPr/>
            </a:pPr>
            <a:endParaRPr lang="en-US" sz="4800" dirty="0"/>
          </a:p>
          <a:p>
            <a:pPr marL="0" indent="0">
              <a:buFont typeface="Arial" panose="020B0604020202020204" pitchFamily="34" charset="0"/>
              <a:buNone/>
              <a:defRPr/>
            </a:pPr>
            <a:r>
              <a:rPr lang="en-US" sz="2800" dirty="0" smtClean="0"/>
              <a:t>Once you’re done - Do these diagrams make sense? </a:t>
            </a:r>
          </a:p>
          <a:p>
            <a:pPr marL="0" indent="0">
              <a:buFont typeface="Arial" panose="020B0604020202020204" pitchFamily="34" charset="0"/>
              <a:buNone/>
              <a:defRPr/>
            </a:pPr>
            <a:r>
              <a:rPr lang="en-US" sz="2800" dirty="0" smtClean="0"/>
              <a:t>A) Yes, B) Somewhat, C) Not really,           D) I’m Stuck</a:t>
            </a:r>
          </a:p>
          <a:p>
            <a:pPr>
              <a:defRPr/>
            </a:pPr>
            <a:endParaRPr lang="en-US" dirty="0" smtClean="0"/>
          </a:p>
        </p:txBody>
      </p:sp>
    </p:spTree>
    <p:extLst>
      <p:ext uri="{BB962C8B-B14F-4D97-AF65-F5344CB8AC3E}">
        <p14:creationId xmlns:p14="http://schemas.microsoft.com/office/powerpoint/2010/main" val="28163599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Lecture 06 – Learning Goals</a:t>
            </a:r>
            <a:endParaRPr lang="en-US" dirty="0"/>
          </a:p>
        </p:txBody>
      </p:sp>
      <p:sp>
        <p:nvSpPr>
          <p:cNvPr id="3" name="Content Placeholder 2"/>
          <p:cNvSpPr>
            <a:spLocks noGrp="1"/>
          </p:cNvSpPr>
          <p:nvPr>
            <p:ph idx="1"/>
          </p:nvPr>
        </p:nvSpPr>
        <p:spPr>
          <a:xfrm>
            <a:off x="0" y="1219200"/>
            <a:ext cx="9144000" cy="4525963"/>
          </a:xfrm>
        </p:spPr>
        <p:txBody>
          <a:bodyPr/>
          <a:lstStyle/>
          <a:p>
            <a:r>
              <a:rPr lang="en-US" dirty="0" smtClean="0"/>
              <a:t>In </a:t>
            </a:r>
            <a:r>
              <a:rPr lang="en-US" dirty="0"/>
              <a:t>P</a:t>
            </a:r>
            <a:r>
              <a:rPr lang="en-US" dirty="0" smtClean="0"/>
              <a:t>rolog, write and predict the behavior of </a:t>
            </a:r>
          </a:p>
          <a:p>
            <a:pPr lvl="1"/>
            <a:r>
              <a:rPr lang="en-US" dirty="0" smtClean="0"/>
              <a:t>facts </a:t>
            </a:r>
            <a:r>
              <a:rPr lang="en-US" dirty="0"/>
              <a:t>and queries </a:t>
            </a:r>
            <a:r>
              <a:rPr lang="en-US" dirty="0" smtClean="0"/>
              <a:t>with </a:t>
            </a:r>
            <a:r>
              <a:rPr lang="en-US" dirty="0"/>
              <a:t>no </a:t>
            </a:r>
            <a:r>
              <a:rPr lang="en-US" dirty="0" smtClean="0"/>
              <a:t>variables – Demo 1.</a:t>
            </a:r>
          </a:p>
          <a:p>
            <a:pPr lvl="1"/>
            <a:r>
              <a:rPr lang="en-US" dirty="0"/>
              <a:t>q</a:t>
            </a:r>
            <a:r>
              <a:rPr lang="en-US" dirty="0" smtClean="0"/>
              <a:t>ueries with variables – Demo 2</a:t>
            </a:r>
          </a:p>
          <a:p>
            <a:pPr lvl="1"/>
            <a:r>
              <a:rPr lang="en-US" dirty="0"/>
              <a:t>f</a:t>
            </a:r>
            <a:r>
              <a:rPr lang="en-US" dirty="0" smtClean="0"/>
              <a:t>acts and queries with multiple variables – Demos 3 &amp; 4</a:t>
            </a:r>
          </a:p>
          <a:p>
            <a:pPr lvl="1"/>
            <a:r>
              <a:rPr lang="en-US" dirty="0"/>
              <a:t>r</a:t>
            </a:r>
            <a:r>
              <a:rPr lang="en-US" dirty="0" smtClean="0"/>
              <a:t>ules that use and/or</a:t>
            </a:r>
          </a:p>
          <a:p>
            <a:r>
              <a:rPr lang="en-US" dirty="0" smtClean="0"/>
              <a:t>Draw diagrams of how Prolog executes queries and binds variables – Demo 4</a:t>
            </a:r>
          </a:p>
          <a:p>
            <a:r>
              <a:rPr lang="en-US" dirty="0" smtClean="0"/>
              <a:t>Explain how prolog works – and that it isn’t complicated! </a:t>
            </a:r>
          </a:p>
          <a:p>
            <a:pPr lvl="1"/>
            <a:r>
              <a:rPr lang="en-US" dirty="0" smtClean="0"/>
              <a:t>(But we can write complicated programs </a:t>
            </a:r>
            <a:r>
              <a:rPr lang="en-US" dirty="0" smtClean="0">
                <a:sym typeface="Wingdings"/>
              </a:rPr>
              <a:t>)</a:t>
            </a:r>
            <a:endParaRPr lang="en-US" dirty="0" smtClean="0"/>
          </a:p>
          <a:p>
            <a:pPr lvl="1"/>
            <a:endParaRPr lang="en-US" dirty="0" smtClean="0"/>
          </a:p>
          <a:p>
            <a:endParaRPr lang="en-US" dirty="0"/>
          </a:p>
        </p:txBody>
      </p:sp>
    </p:spTree>
    <p:extLst>
      <p:ext uri="{BB962C8B-B14F-4D97-AF65-F5344CB8AC3E}">
        <p14:creationId xmlns:p14="http://schemas.microsoft.com/office/powerpoint/2010/main" val="27766792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4995863" cy="1143000"/>
          </a:xfrm>
        </p:spPr>
        <p:txBody>
          <a:bodyPr anchor="t"/>
          <a:lstStyle/>
          <a:p>
            <a:r>
              <a:rPr lang="en-US" dirty="0" smtClean="0"/>
              <a:t>Draw how this query would execute</a:t>
            </a:r>
          </a:p>
        </p:txBody>
      </p:sp>
      <p:pic>
        <p:nvPicPr>
          <p:cNvPr id="15" name="Picture 14"/>
          <p:cNvPicPr>
            <a:picLocks noChangeAspect="1" noChangeArrowheads="1"/>
          </p:cNvPicPr>
          <p:nvPr/>
        </p:nvPicPr>
        <p:blipFill rotWithShape="1">
          <a:blip r:embed="rId2"/>
          <a:srcRect t="53270" r="9692" b="-488"/>
          <a:stretch/>
        </p:blipFill>
        <p:spPr bwMode="auto">
          <a:xfrm>
            <a:off x="5027613" y="15875"/>
            <a:ext cx="4127500"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ight Triangle 10"/>
          <p:cNvSpPr/>
          <p:nvPr/>
        </p:nvSpPr>
        <p:spPr>
          <a:xfrm>
            <a:off x="0" y="6096000"/>
            <a:ext cx="838200" cy="762000"/>
          </a:xfrm>
          <a:prstGeom prst="rtTriangle">
            <a:avLst/>
          </a:prstGeom>
          <a:solidFill>
            <a:srgbClr val="9900CC"/>
          </a:solidFill>
          <a:ln>
            <a:solidFill>
              <a:srgbClr val="9900CC"/>
            </a:solidFill>
          </a:ln>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pic>
        <p:nvPicPr>
          <p:cNvPr id="14" name="Picture 2"/>
          <p:cNvPicPr>
            <a:picLocks noChangeAspect="1" noChangeArrowheads="1"/>
          </p:cNvPicPr>
          <p:nvPr/>
        </p:nvPicPr>
        <p:blipFill rotWithShape="1">
          <a:blip r:embed="rId3"/>
          <a:srcRect t="39812"/>
          <a:stretch/>
        </p:blipFill>
        <p:spPr bwMode="auto">
          <a:xfrm>
            <a:off x="-7938" y="2039938"/>
            <a:ext cx="3346451"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2" descr="Screen Shot 2014-09-22 at 7.33.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667000"/>
            <a:ext cx="3766279" cy="1371600"/>
          </a:xfrm>
          <a:prstGeom prst="rect">
            <a:avLst/>
          </a:prstGeom>
        </p:spPr>
      </p:pic>
    </p:spTree>
    <p:extLst>
      <p:ext uri="{BB962C8B-B14F-4D97-AF65-F5344CB8AC3E}">
        <p14:creationId xmlns:p14="http://schemas.microsoft.com/office/powerpoint/2010/main" val="11412062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0"/>
            <a:ext cx="4995863" cy="1143000"/>
          </a:xfrm>
        </p:spPr>
        <p:txBody>
          <a:bodyPr anchor="t"/>
          <a:lstStyle/>
          <a:p>
            <a:r>
              <a:rPr lang="en-US" dirty="0" smtClean="0"/>
              <a:t>SOLUTION</a:t>
            </a:r>
          </a:p>
        </p:txBody>
      </p:sp>
      <p:graphicFrame>
        <p:nvGraphicFramePr>
          <p:cNvPr id="4" name="Content Placeholder 3"/>
          <p:cNvGraphicFramePr>
            <a:graphicFrameLocks noGrp="1"/>
          </p:cNvGraphicFramePr>
          <p:nvPr>
            <p:ph idx="1"/>
          </p:nvPr>
        </p:nvGraphicFramePr>
        <p:xfrm>
          <a:off x="838200" y="24082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a:spLocks noChangeAspect="1"/>
          </p:cNvSpPr>
          <p:nvPr/>
        </p:nvSpPr>
        <p:spPr>
          <a:xfrm rot="2181919">
            <a:off x="2311400" y="3754438"/>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7" name="Down Arrow 6"/>
          <p:cNvSpPr>
            <a:spLocks noChangeAspect="1"/>
          </p:cNvSpPr>
          <p:nvPr/>
        </p:nvSpPr>
        <p:spPr>
          <a:xfrm rot="13110685">
            <a:off x="3001963" y="41687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8" name="Down Arrow 7"/>
          <p:cNvSpPr>
            <a:spLocks noChangeAspect="1"/>
          </p:cNvSpPr>
          <p:nvPr/>
        </p:nvSpPr>
        <p:spPr>
          <a:xfrm>
            <a:off x="4138613" y="40052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9" name="Down Arrow 8"/>
          <p:cNvSpPr>
            <a:spLocks noChangeAspect="1"/>
          </p:cNvSpPr>
          <p:nvPr/>
        </p:nvSpPr>
        <p:spPr>
          <a:xfrm rot="10800000">
            <a:off x="5030788" y="398462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2" name="Down Arrow 11"/>
          <p:cNvSpPr>
            <a:spLocks noChangeAspect="1"/>
          </p:cNvSpPr>
          <p:nvPr/>
        </p:nvSpPr>
        <p:spPr>
          <a:xfrm rot="19550297">
            <a:off x="6202363" y="386080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5</a:t>
            </a:r>
            <a:endParaRPr lang="en-US" b="1" dirty="0">
              <a:solidFill>
                <a:schemeClr val="tx1"/>
              </a:solidFill>
            </a:endParaRPr>
          </a:p>
        </p:txBody>
      </p:sp>
      <p:sp>
        <p:nvSpPr>
          <p:cNvPr id="13" name="Down Arrow 12"/>
          <p:cNvSpPr>
            <a:spLocks noChangeAspect="1"/>
          </p:cNvSpPr>
          <p:nvPr/>
        </p:nvSpPr>
        <p:spPr>
          <a:xfrm rot="8879063">
            <a:off x="7015251" y="3744902"/>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pic>
        <p:nvPicPr>
          <p:cNvPr id="15" name="Picture 14"/>
          <p:cNvPicPr>
            <a:picLocks noChangeAspect="1" noChangeArrowheads="1"/>
          </p:cNvPicPr>
          <p:nvPr/>
        </p:nvPicPr>
        <p:blipFill rotWithShape="1">
          <a:blip r:embed="rId7"/>
          <a:srcRect t="53270" r="9692" b="-488"/>
          <a:stretch/>
        </p:blipFill>
        <p:spPr bwMode="auto">
          <a:xfrm>
            <a:off x="5027613" y="15875"/>
            <a:ext cx="4127500"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ight Triangle 10"/>
          <p:cNvSpPr/>
          <p:nvPr/>
        </p:nvSpPr>
        <p:spPr>
          <a:xfrm>
            <a:off x="0" y="6096000"/>
            <a:ext cx="838200" cy="762000"/>
          </a:xfrm>
          <a:prstGeom prst="rtTriangle">
            <a:avLst/>
          </a:prstGeom>
          <a:solidFill>
            <a:srgbClr val="9900CC"/>
          </a:solidFill>
          <a:ln>
            <a:solidFill>
              <a:srgbClr val="9900CC"/>
            </a:solidFill>
          </a:ln>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pic>
        <p:nvPicPr>
          <p:cNvPr id="14" name="Picture 2"/>
          <p:cNvPicPr>
            <a:picLocks noChangeAspect="1" noChangeArrowheads="1"/>
          </p:cNvPicPr>
          <p:nvPr/>
        </p:nvPicPr>
        <p:blipFill rotWithShape="1">
          <a:blip r:embed="rId8"/>
          <a:srcRect t="39812"/>
          <a:stretch/>
        </p:blipFill>
        <p:spPr bwMode="auto">
          <a:xfrm>
            <a:off x="-7938" y="2039938"/>
            <a:ext cx="3346451"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TextBox 15"/>
          <p:cNvSpPr txBox="1">
            <a:spLocks noChangeArrowheads="1"/>
          </p:cNvSpPr>
          <p:nvPr/>
        </p:nvSpPr>
        <p:spPr bwMode="auto">
          <a:xfrm>
            <a:off x="909638" y="5943600"/>
            <a:ext cx="224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0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Who = dodds What = 42</a:t>
            </a:r>
          </a:p>
        </p:txBody>
      </p:sp>
      <p:sp>
        <p:nvSpPr>
          <p:cNvPr id="17" name="TextBox 16"/>
          <p:cNvSpPr txBox="1">
            <a:spLocks noChangeArrowheads="1"/>
          </p:cNvSpPr>
          <p:nvPr/>
        </p:nvSpPr>
        <p:spPr bwMode="auto">
          <a:xfrm>
            <a:off x="3881438" y="5930900"/>
            <a:ext cx="224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0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Who = dodds What = spam</a:t>
            </a:r>
          </a:p>
        </p:txBody>
      </p:sp>
      <p:sp>
        <p:nvSpPr>
          <p:cNvPr id="18" name="TextBox 17"/>
          <p:cNvSpPr txBox="1">
            <a:spLocks noChangeArrowheads="1"/>
          </p:cNvSpPr>
          <p:nvPr/>
        </p:nvSpPr>
        <p:spPr bwMode="auto">
          <a:xfrm>
            <a:off x="6553200" y="5997575"/>
            <a:ext cx="2705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0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Who = colleen What = swimming</a:t>
            </a:r>
          </a:p>
        </p:txBody>
      </p:sp>
    </p:spTree>
    <p:extLst>
      <p:ext uri="{BB962C8B-B14F-4D97-AF65-F5344CB8AC3E}">
        <p14:creationId xmlns:p14="http://schemas.microsoft.com/office/powerpoint/2010/main" val="2538200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09800" y="2695575"/>
            <a:ext cx="6319838" cy="294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514600" y="5105400"/>
            <a:ext cx="2667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Title 1"/>
          <p:cNvSpPr>
            <a:spLocks noGrp="1"/>
          </p:cNvSpPr>
          <p:nvPr>
            <p:ph type="title"/>
          </p:nvPr>
        </p:nvSpPr>
        <p:spPr>
          <a:xfrm>
            <a:off x="-18752" y="274638"/>
            <a:ext cx="9181505" cy="1143000"/>
          </a:xfrm>
        </p:spPr>
        <p:txBody>
          <a:bodyPr anchor="t"/>
          <a:lstStyle/>
          <a:p>
            <a:r>
              <a:rPr lang="en-US" dirty="0" smtClean="0"/>
              <a:t>Prolog Demo 5: rules without variables</a:t>
            </a:r>
          </a:p>
        </p:txBody>
      </p:sp>
      <p:sp>
        <p:nvSpPr>
          <p:cNvPr id="5" name="Line Callout 1 4"/>
          <p:cNvSpPr/>
          <p:nvPr/>
        </p:nvSpPr>
        <p:spPr>
          <a:xfrm>
            <a:off x="533400" y="2971800"/>
            <a:ext cx="1447800" cy="1219200"/>
          </a:xfrm>
          <a:prstGeom prst="borderCallout1">
            <a:avLst>
              <a:gd name="adj1" fmla="val 79386"/>
              <a:gd name="adj2" fmla="val 103501"/>
              <a:gd name="adj3" fmla="val 132626"/>
              <a:gd name="adj4" fmla="val 136970"/>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facts</a:t>
            </a:r>
            <a:endParaRPr lang="en-US" sz="2400" b="1" dirty="0">
              <a:solidFill>
                <a:srgbClr val="FF0000"/>
              </a:solidFill>
              <a:latin typeface="Courier New" pitchFamily="49" charset="0"/>
              <a:cs typeface="Courier New" pitchFamily="49" charset="0"/>
            </a:endParaRPr>
          </a:p>
        </p:txBody>
      </p:sp>
      <p:sp>
        <p:nvSpPr>
          <p:cNvPr id="6" name="Line Callout 1 5"/>
          <p:cNvSpPr/>
          <p:nvPr/>
        </p:nvSpPr>
        <p:spPr>
          <a:xfrm>
            <a:off x="304800" y="4572000"/>
            <a:ext cx="1447800" cy="1219200"/>
          </a:xfrm>
          <a:prstGeom prst="borderCallout1">
            <a:avLst>
              <a:gd name="adj1" fmla="val 79386"/>
              <a:gd name="adj2" fmla="val 103501"/>
              <a:gd name="adj3" fmla="val 60212"/>
              <a:gd name="adj4" fmla="val 140237"/>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A rule</a:t>
            </a:r>
            <a:endParaRPr lang="en-US" sz="2400" b="1" dirty="0">
              <a:solidFill>
                <a:srgbClr val="FF0000"/>
              </a:solidFill>
              <a:latin typeface="Courier New" pitchFamily="49" charset="0"/>
              <a:cs typeface="Courier New" pitchFamily="49" charset="0"/>
            </a:endParaRPr>
          </a:p>
        </p:txBody>
      </p:sp>
      <p:sp>
        <p:nvSpPr>
          <p:cNvPr id="7" name="Line Callout 1 6"/>
          <p:cNvSpPr/>
          <p:nvPr/>
        </p:nvSpPr>
        <p:spPr>
          <a:xfrm>
            <a:off x="5426075" y="1066800"/>
            <a:ext cx="1447800" cy="1219200"/>
          </a:xfrm>
          <a:prstGeom prst="borderCallout1">
            <a:avLst>
              <a:gd name="adj1" fmla="val 101369"/>
              <a:gd name="adj2" fmla="val 31632"/>
              <a:gd name="adj3" fmla="val 342109"/>
              <a:gd name="adj4" fmla="val 3032"/>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4400" b="1" dirty="0"/>
              <a:t>“if”</a:t>
            </a:r>
            <a:endParaRPr lang="en-US" sz="4400" b="1" dirty="0">
              <a:solidFill>
                <a:srgbClr val="FF0000"/>
              </a:solidFill>
              <a:latin typeface="Courier New" pitchFamily="49" charset="0"/>
              <a:cs typeface="Courier New" pitchFamily="49" charset="0"/>
            </a:endParaRPr>
          </a:p>
        </p:txBody>
      </p:sp>
      <p:sp>
        <p:nvSpPr>
          <p:cNvPr id="8" name="Line Callout 1 7"/>
          <p:cNvSpPr/>
          <p:nvPr/>
        </p:nvSpPr>
        <p:spPr>
          <a:xfrm>
            <a:off x="6019800" y="5622925"/>
            <a:ext cx="1447800" cy="777875"/>
          </a:xfrm>
          <a:prstGeom prst="borderCallout1">
            <a:avLst>
              <a:gd name="adj1" fmla="val 79386"/>
              <a:gd name="adj2" fmla="val 103501"/>
              <a:gd name="adj3" fmla="val -24923"/>
              <a:gd name="adj4" fmla="val 118458"/>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The body</a:t>
            </a:r>
            <a:endParaRPr lang="en-US" sz="2400" b="1" dirty="0">
              <a:solidFill>
                <a:srgbClr val="FF0000"/>
              </a:solidFill>
              <a:latin typeface="Courier New" pitchFamily="49" charset="0"/>
              <a:cs typeface="Courier New" pitchFamily="49" charset="0"/>
            </a:endParaRPr>
          </a:p>
        </p:txBody>
      </p:sp>
      <p:sp>
        <p:nvSpPr>
          <p:cNvPr id="9" name="Line Callout 1 8"/>
          <p:cNvSpPr/>
          <p:nvPr/>
        </p:nvSpPr>
        <p:spPr>
          <a:xfrm>
            <a:off x="2438400" y="5611813"/>
            <a:ext cx="1447800" cy="777875"/>
          </a:xfrm>
          <a:prstGeom prst="borderCallout1">
            <a:avLst>
              <a:gd name="adj1" fmla="val 79386"/>
              <a:gd name="adj2" fmla="val 103501"/>
              <a:gd name="adj3" fmla="val -24923"/>
              <a:gd name="adj4" fmla="val 118458"/>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The head</a:t>
            </a:r>
            <a:endParaRPr lang="en-US" sz="2400" b="1" dirty="0">
              <a:solidFill>
                <a:srgbClr val="FF0000"/>
              </a:solidFill>
              <a:latin typeface="Courier New" pitchFamily="49" charset="0"/>
              <a:cs typeface="Courier New" pitchFamily="49" charset="0"/>
            </a:endParaRPr>
          </a:p>
        </p:txBody>
      </p:sp>
      <p:sp>
        <p:nvSpPr>
          <p:cNvPr id="11" name="Rounded Rectangle 10"/>
          <p:cNvSpPr/>
          <p:nvPr/>
        </p:nvSpPr>
        <p:spPr>
          <a:xfrm>
            <a:off x="5791200" y="5105400"/>
            <a:ext cx="2667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072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1588" y="3657600"/>
            <a:ext cx="6422500" cy="2990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11" name="Title 1"/>
          <p:cNvSpPr>
            <a:spLocks noGrp="1"/>
          </p:cNvSpPr>
          <p:nvPr>
            <p:ph type="title"/>
          </p:nvPr>
        </p:nvSpPr>
        <p:spPr>
          <a:xfrm>
            <a:off x="-18752" y="274638"/>
            <a:ext cx="9181505" cy="1143000"/>
          </a:xfrm>
        </p:spPr>
        <p:txBody>
          <a:bodyPr anchor="t"/>
          <a:lstStyle/>
          <a:p>
            <a:r>
              <a:rPr lang="en-US" dirty="0" smtClean="0"/>
              <a:t>Prolog Demo 5: rules without variables </a:t>
            </a:r>
          </a:p>
        </p:txBody>
      </p:sp>
      <p:pic>
        <p:nvPicPr>
          <p:cNvPr id="129027" name="Picture 3"/>
          <p:cNvPicPr>
            <a:picLocks noChangeAspect="1" noChangeArrowheads="1"/>
          </p:cNvPicPr>
          <p:nvPr/>
        </p:nvPicPr>
        <p:blipFill>
          <a:blip r:embed="rId3"/>
          <a:srcRect/>
          <a:stretch>
            <a:fillRect/>
          </a:stretch>
        </p:blipFill>
        <p:spPr bwMode="auto">
          <a:xfrm>
            <a:off x="2667000" y="1371600"/>
            <a:ext cx="6230938" cy="3309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6104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020871"/>
          <a:ext cx="82296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Triangle 10"/>
          <p:cNvSpPr/>
          <p:nvPr/>
        </p:nvSpPr>
        <p:spPr>
          <a:xfrm>
            <a:off x="0" y="6096000"/>
            <a:ext cx="838200" cy="762000"/>
          </a:xfrm>
          <a:prstGeom prst="rtTriangle">
            <a:avLst/>
          </a:prstGeom>
          <a:solidFill>
            <a:srgbClr val="9900CC"/>
          </a:solidFill>
          <a:ln>
            <a:solidFill>
              <a:srgbClr val="9900CC"/>
            </a:solidFill>
          </a:ln>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pic>
        <p:nvPicPr>
          <p:cNvPr id="14" name="Picture 3"/>
          <p:cNvPicPr>
            <a:picLocks noChangeAspect="1" noChangeArrowheads="1"/>
          </p:cNvPicPr>
          <p:nvPr/>
        </p:nvPicPr>
        <p:blipFill rotWithShape="1">
          <a:blip r:embed="rId8"/>
          <a:srcRect t="45805" r="50000" b="31808"/>
          <a:stretch/>
        </p:blipFill>
        <p:spPr bwMode="auto">
          <a:xfrm>
            <a:off x="6027738" y="0"/>
            <a:ext cx="3116262" cy="741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Down Arrow 15"/>
          <p:cNvSpPr>
            <a:spLocks noChangeAspect="1"/>
          </p:cNvSpPr>
          <p:nvPr/>
        </p:nvSpPr>
        <p:spPr>
          <a:xfrm rot="2181919">
            <a:off x="1549400" y="429895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17" name="Down Arrow 16"/>
          <p:cNvSpPr>
            <a:spLocks noChangeAspect="1"/>
          </p:cNvSpPr>
          <p:nvPr/>
        </p:nvSpPr>
        <p:spPr>
          <a:xfrm rot="13110685">
            <a:off x="2392363" y="45370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18" name="Down Arrow 17"/>
          <p:cNvSpPr>
            <a:spLocks noChangeAspect="1"/>
          </p:cNvSpPr>
          <p:nvPr/>
        </p:nvSpPr>
        <p:spPr>
          <a:xfrm rot="19550297">
            <a:off x="4462463" y="44243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9" name="Down Arrow 18"/>
          <p:cNvSpPr>
            <a:spLocks noChangeAspect="1"/>
          </p:cNvSpPr>
          <p:nvPr/>
        </p:nvSpPr>
        <p:spPr>
          <a:xfrm rot="8879063">
            <a:off x="5275673" y="4308781"/>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5</a:t>
            </a:r>
            <a:endParaRPr lang="en-US" b="1" dirty="0">
              <a:solidFill>
                <a:schemeClr val="tx1"/>
              </a:solidFill>
            </a:endParaRPr>
          </a:p>
        </p:txBody>
      </p:sp>
      <p:sp>
        <p:nvSpPr>
          <p:cNvPr id="20" name="Down Arrow 19"/>
          <p:cNvSpPr>
            <a:spLocks noChangeAspect="1"/>
          </p:cNvSpPr>
          <p:nvPr/>
        </p:nvSpPr>
        <p:spPr>
          <a:xfrm>
            <a:off x="2236788" y="220345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21" name="Down Arrow 20"/>
          <p:cNvSpPr>
            <a:spLocks noChangeAspect="1"/>
          </p:cNvSpPr>
          <p:nvPr/>
        </p:nvSpPr>
        <p:spPr>
          <a:xfrm rot="10800000">
            <a:off x="4544627" y="2047470"/>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sp>
        <p:nvSpPr>
          <p:cNvPr id="22" name="Multiply 21"/>
          <p:cNvSpPr/>
          <p:nvPr/>
        </p:nvSpPr>
        <p:spPr>
          <a:xfrm>
            <a:off x="711200" y="5226050"/>
            <a:ext cx="2847975" cy="1858963"/>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pic>
        <p:nvPicPr>
          <p:cNvPr id="23" name="Picture 3"/>
          <p:cNvPicPr>
            <a:picLocks noChangeAspect="1" noChangeArrowheads="1"/>
          </p:cNvPicPr>
          <p:nvPr/>
        </p:nvPicPr>
        <p:blipFill>
          <a:blip r:embed="rId9"/>
          <a:srcRect/>
          <a:stretch>
            <a:fillRect/>
          </a:stretch>
        </p:blipFill>
        <p:spPr bwMode="auto">
          <a:xfrm>
            <a:off x="5732463" y="2774950"/>
            <a:ext cx="3108325"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 name="Line Callout 1 23"/>
          <p:cNvSpPr/>
          <p:nvPr/>
        </p:nvSpPr>
        <p:spPr>
          <a:xfrm>
            <a:off x="7011988" y="4583113"/>
            <a:ext cx="2132012" cy="1836737"/>
          </a:xfrm>
          <a:prstGeom prst="borderCallout1">
            <a:avLst>
              <a:gd name="adj1" fmla="val 11124"/>
              <a:gd name="adj2" fmla="val -1653"/>
              <a:gd name="adj3" fmla="val -35714"/>
              <a:gd name="adj4" fmla="val -103009"/>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swam(</a:t>
            </a:r>
            <a:r>
              <a:rPr lang="en-US" sz="2400" b="1" dirty="0" err="1"/>
              <a:t>lewis</a:t>
            </a:r>
            <a:r>
              <a:rPr lang="en-US" sz="2400" b="1" dirty="0"/>
              <a:t>). is like a new query </a:t>
            </a:r>
          </a:p>
          <a:p>
            <a:pPr>
              <a:defRPr/>
            </a:pPr>
            <a:r>
              <a:rPr lang="en-US" sz="2400" b="1" dirty="0"/>
              <a:t>(aka </a:t>
            </a:r>
            <a:r>
              <a:rPr lang="en-US" sz="2400" b="1" dirty="0" err="1"/>
              <a:t>subgoal</a:t>
            </a:r>
            <a:r>
              <a:rPr lang="en-US" sz="2400" b="1" dirty="0"/>
              <a:t>)</a:t>
            </a:r>
          </a:p>
        </p:txBody>
      </p:sp>
    </p:spTree>
    <p:extLst>
      <p:ext uri="{BB962C8B-B14F-4D97-AF65-F5344CB8AC3E}">
        <p14:creationId xmlns:p14="http://schemas.microsoft.com/office/powerpoint/2010/main" val="696159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152400" y="1219200"/>
            <a:ext cx="8839200" cy="4525963"/>
          </a:xfrm>
        </p:spPr>
        <p:txBody>
          <a:bodyPr/>
          <a:lstStyle/>
          <a:p>
            <a:r>
              <a:rPr lang="en-US" dirty="0" smtClean="0"/>
              <a:t>Write a definition to say that </a:t>
            </a:r>
            <a:r>
              <a:rPr lang="en-US" sz="4000" b="1" dirty="0" smtClean="0"/>
              <a:t>you </a:t>
            </a:r>
            <a:r>
              <a:rPr lang="en-US" dirty="0" smtClean="0"/>
              <a:t>swam.</a:t>
            </a:r>
          </a:p>
          <a:p>
            <a:pPr marL="0" indent="0">
              <a:buNone/>
            </a:pPr>
            <a:endParaRPr lang="en-US" b="1" dirty="0" smtClean="0"/>
          </a:p>
          <a:p>
            <a:r>
              <a:rPr lang="en-US" dirty="0" smtClean="0"/>
              <a:t>Write a rule to say that if you swam you are </a:t>
            </a:r>
            <a:r>
              <a:rPr lang="en-US" sz="4000" b="1" dirty="0" smtClean="0"/>
              <a:t>happy</a:t>
            </a:r>
            <a:r>
              <a:rPr lang="en-US" dirty="0" smtClean="0"/>
              <a:t>.</a:t>
            </a:r>
          </a:p>
          <a:p>
            <a:pPr marL="0" indent="0">
              <a:buNone/>
            </a:pPr>
            <a:endParaRPr lang="en-US" dirty="0" smtClean="0"/>
          </a:p>
          <a:p>
            <a:pPr marL="0" indent="0">
              <a:buNone/>
            </a:pPr>
            <a:endParaRPr lang="en-US" dirty="0" smtClean="0"/>
          </a:p>
          <a:p>
            <a:r>
              <a:rPr lang="en-US" sz="2800" dirty="0" smtClean="0"/>
              <a:t>Update the diagram on the next page to show how the query happy(</a:t>
            </a:r>
            <a:r>
              <a:rPr lang="en-US" sz="2800" dirty="0" err="1" smtClean="0"/>
              <a:t>lewis</a:t>
            </a:r>
            <a:r>
              <a:rPr lang="en-US" sz="2800" dirty="0" smtClean="0"/>
              <a:t>) would be executed.</a:t>
            </a:r>
          </a:p>
          <a:p>
            <a:pPr marL="0" indent="0">
              <a:buNone/>
              <a:defRPr/>
            </a:pPr>
            <a:r>
              <a:rPr lang="en-US" sz="2400" dirty="0"/>
              <a:t>Once you’re done – Prolog is going…</a:t>
            </a:r>
          </a:p>
          <a:p>
            <a:pPr marL="0" indent="0">
              <a:buNone/>
              <a:defRPr/>
            </a:pPr>
            <a:r>
              <a:rPr lang="en-US" sz="2400" dirty="0"/>
              <a:t>A) Too fast, </a:t>
            </a:r>
            <a:r>
              <a:rPr lang="en-US" sz="2400" dirty="0" smtClean="0"/>
              <a:t>	B</a:t>
            </a:r>
            <a:r>
              <a:rPr lang="en-US" sz="2400" dirty="0"/>
              <a:t>) About right</a:t>
            </a:r>
            <a:r>
              <a:rPr lang="en-US" sz="2400" dirty="0" smtClean="0"/>
              <a:t>,		 </a:t>
            </a:r>
            <a:r>
              <a:rPr lang="en-US" sz="2400" dirty="0"/>
              <a:t>C) Too slow,           D) I’m Stuck</a:t>
            </a:r>
          </a:p>
        </p:txBody>
      </p:sp>
      <p:sp>
        <p:nvSpPr>
          <p:cNvPr id="45058" name="Title 1"/>
          <p:cNvSpPr>
            <a:spLocks noGrp="1"/>
          </p:cNvSpPr>
          <p:nvPr>
            <p:ph type="title"/>
          </p:nvPr>
        </p:nvSpPr>
        <p:spPr/>
        <p:txBody>
          <a:bodyPr anchor="t"/>
          <a:lstStyle/>
          <a:p>
            <a:r>
              <a:rPr lang="en-US" dirty="0" smtClean="0"/>
              <a:t>Prolog Demo 5: Check-in</a:t>
            </a:r>
          </a:p>
        </p:txBody>
      </p:sp>
    </p:spTree>
    <p:extLst>
      <p:ext uri="{BB962C8B-B14F-4D97-AF65-F5344CB8AC3E}">
        <p14:creationId xmlns:p14="http://schemas.microsoft.com/office/powerpoint/2010/main" val="35348192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999106"/>
          <a:ext cx="64770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3"/>
          <p:cNvPicPr>
            <a:picLocks noChangeAspect="1" noChangeArrowheads="1"/>
          </p:cNvPicPr>
          <p:nvPr/>
        </p:nvPicPr>
        <p:blipFill rotWithShape="1">
          <a:blip r:embed="rId7"/>
          <a:srcRect t="45805" r="50000" b="31808"/>
          <a:stretch/>
        </p:blipFill>
        <p:spPr bwMode="auto">
          <a:xfrm>
            <a:off x="6027738" y="0"/>
            <a:ext cx="3116262" cy="741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084" name="Title 1"/>
          <p:cNvSpPr>
            <a:spLocks noGrp="1"/>
          </p:cNvSpPr>
          <p:nvPr>
            <p:ph type="title"/>
          </p:nvPr>
        </p:nvSpPr>
        <p:spPr>
          <a:xfrm>
            <a:off x="-4763" y="1588"/>
            <a:ext cx="4419601" cy="1143000"/>
          </a:xfrm>
        </p:spPr>
        <p:txBody>
          <a:bodyPr anchor="t"/>
          <a:lstStyle/>
          <a:p>
            <a:r>
              <a:rPr lang="en-US" u="sng" smtClean="0"/>
              <a:t>UPDATE ME</a:t>
            </a:r>
          </a:p>
        </p:txBody>
      </p:sp>
    </p:spTree>
    <p:extLst>
      <p:ext uri="{BB962C8B-B14F-4D97-AF65-F5344CB8AC3E}">
        <p14:creationId xmlns:p14="http://schemas.microsoft.com/office/powerpoint/2010/main" val="41684293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90123" y="274638"/>
            <a:ext cx="8563755" cy="1143000"/>
          </a:xfrm>
        </p:spPr>
        <p:txBody>
          <a:bodyPr anchor="t"/>
          <a:lstStyle/>
          <a:p>
            <a:r>
              <a:rPr lang="en-US" dirty="0" smtClean="0"/>
              <a:t>Prolog Demo 6: Rules with variables </a:t>
            </a:r>
          </a:p>
        </p:txBody>
      </p:sp>
      <p:pic>
        <p:nvPicPr>
          <p:cNvPr id="130050" name="Picture 2"/>
          <p:cNvPicPr>
            <a:picLocks noChangeAspect="1" noChangeArrowheads="1"/>
          </p:cNvPicPr>
          <p:nvPr/>
        </p:nvPicPr>
        <p:blipFill>
          <a:blip r:embed="rId2"/>
          <a:srcRect/>
          <a:stretch>
            <a:fillRect/>
          </a:stretch>
        </p:blipFill>
        <p:spPr bwMode="auto">
          <a:xfrm>
            <a:off x="457199" y="1447800"/>
            <a:ext cx="8233201"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21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90123" y="228600"/>
            <a:ext cx="8563755" cy="1143000"/>
          </a:xfrm>
        </p:spPr>
        <p:txBody>
          <a:bodyPr anchor="t"/>
          <a:lstStyle/>
          <a:p>
            <a:r>
              <a:rPr lang="en-US" dirty="0" smtClean="0"/>
              <a:t>Prolog Demo 6: Rules with Variables </a:t>
            </a:r>
          </a:p>
        </p:txBody>
      </p:sp>
      <p:pic>
        <p:nvPicPr>
          <p:cNvPr id="5" name="Picture 2"/>
          <p:cNvPicPr>
            <a:picLocks noChangeAspect="1" noChangeArrowheads="1"/>
          </p:cNvPicPr>
          <p:nvPr/>
        </p:nvPicPr>
        <p:blipFill>
          <a:blip r:embed="rId2"/>
          <a:srcRect/>
          <a:stretch>
            <a:fillRect/>
          </a:stretch>
        </p:blipFill>
        <p:spPr bwMode="auto">
          <a:xfrm>
            <a:off x="5457" y="2971801"/>
            <a:ext cx="8397868"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1074" name="Picture 2"/>
          <p:cNvPicPr>
            <a:picLocks noChangeAspect="1" noChangeArrowheads="1"/>
          </p:cNvPicPr>
          <p:nvPr/>
        </p:nvPicPr>
        <p:blipFill>
          <a:blip r:embed="rId3"/>
          <a:srcRect/>
          <a:stretch>
            <a:fillRect/>
          </a:stretch>
        </p:blipFill>
        <p:spPr bwMode="auto">
          <a:xfrm>
            <a:off x="3581400" y="1684626"/>
            <a:ext cx="5562600" cy="3887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3557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020871"/>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Down Arrow 15"/>
          <p:cNvSpPr>
            <a:spLocks noChangeAspect="1"/>
          </p:cNvSpPr>
          <p:nvPr/>
        </p:nvSpPr>
        <p:spPr>
          <a:xfrm rot="2181919">
            <a:off x="1549400" y="429895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17" name="Down Arrow 16"/>
          <p:cNvSpPr>
            <a:spLocks noChangeAspect="1"/>
          </p:cNvSpPr>
          <p:nvPr/>
        </p:nvSpPr>
        <p:spPr>
          <a:xfrm rot="13110685">
            <a:off x="2392363" y="45370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18" name="Down Arrow 17"/>
          <p:cNvSpPr>
            <a:spLocks noChangeAspect="1"/>
          </p:cNvSpPr>
          <p:nvPr/>
        </p:nvSpPr>
        <p:spPr>
          <a:xfrm rot="19550297">
            <a:off x="4462463" y="44243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9" name="Down Arrow 18"/>
          <p:cNvSpPr>
            <a:spLocks noChangeAspect="1"/>
          </p:cNvSpPr>
          <p:nvPr/>
        </p:nvSpPr>
        <p:spPr>
          <a:xfrm rot="8879063">
            <a:off x="5275673" y="4308781"/>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5</a:t>
            </a:r>
            <a:endParaRPr lang="en-US" b="1" dirty="0">
              <a:solidFill>
                <a:schemeClr val="tx1"/>
              </a:solidFill>
            </a:endParaRPr>
          </a:p>
        </p:txBody>
      </p:sp>
      <p:sp>
        <p:nvSpPr>
          <p:cNvPr id="20" name="Down Arrow 19"/>
          <p:cNvSpPr>
            <a:spLocks noChangeAspect="1"/>
          </p:cNvSpPr>
          <p:nvPr/>
        </p:nvSpPr>
        <p:spPr>
          <a:xfrm>
            <a:off x="2236788" y="220345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21" name="Down Arrow 20"/>
          <p:cNvSpPr>
            <a:spLocks noChangeAspect="1"/>
          </p:cNvSpPr>
          <p:nvPr/>
        </p:nvSpPr>
        <p:spPr>
          <a:xfrm rot="10800000">
            <a:off x="4544627" y="2047470"/>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sp>
        <p:nvSpPr>
          <p:cNvPr id="22" name="Multiply 21"/>
          <p:cNvSpPr/>
          <p:nvPr/>
        </p:nvSpPr>
        <p:spPr>
          <a:xfrm>
            <a:off x="711200" y="5226050"/>
            <a:ext cx="2847975" cy="1858963"/>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pic>
        <p:nvPicPr>
          <p:cNvPr id="12" name="Picture 2"/>
          <p:cNvPicPr>
            <a:picLocks noChangeAspect="1" noChangeArrowheads="1"/>
          </p:cNvPicPr>
          <p:nvPr/>
        </p:nvPicPr>
        <p:blipFill rotWithShape="1">
          <a:blip r:embed="rId7"/>
          <a:srcRect t="31952" r="50000" b="47944"/>
          <a:stretch/>
        </p:blipFill>
        <p:spPr bwMode="auto">
          <a:xfrm>
            <a:off x="6423025" y="0"/>
            <a:ext cx="2671763" cy="750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srcRect/>
          <a:stretch>
            <a:fillRect/>
          </a:stretch>
        </p:blipFill>
        <p:spPr bwMode="auto">
          <a:xfrm>
            <a:off x="5973763" y="2774950"/>
            <a:ext cx="3121025" cy="1443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2236788" y="3976688"/>
            <a:ext cx="309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Person = lewis</a:t>
            </a:r>
          </a:p>
        </p:txBody>
      </p:sp>
    </p:spTree>
    <p:extLst>
      <p:ext uri="{BB962C8B-B14F-4D97-AF65-F5344CB8AC3E}">
        <p14:creationId xmlns:p14="http://schemas.microsoft.com/office/powerpoint/2010/main" val="2493613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ctrTitle"/>
          </p:nvPr>
        </p:nvSpPr>
        <p:spPr>
          <a:xfrm>
            <a:off x="279400" y="1676400"/>
            <a:ext cx="8585200" cy="1470025"/>
          </a:xfrm>
        </p:spPr>
        <p:txBody>
          <a:bodyPr/>
          <a:lstStyle/>
          <a:p>
            <a:r>
              <a:rPr lang="en-US" sz="13800" b="1" smtClean="0"/>
              <a:t>Prolog Intro</a:t>
            </a:r>
            <a:endParaRPr lang="en-US" sz="6600" b="1" smtClean="0"/>
          </a:p>
        </p:txBody>
      </p:sp>
      <p:pic>
        <p:nvPicPr>
          <p:cNvPr id="2" name="Picture 1"/>
          <p:cNvPicPr>
            <a:picLocks noChangeAspect="1"/>
          </p:cNvPicPr>
          <p:nvPr/>
        </p:nvPicPr>
        <p:blipFill>
          <a:blip r:embed="rId2"/>
          <a:stretch>
            <a:fillRect/>
          </a:stretch>
        </p:blipFill>
        <p:spPr>
          <a:xfrm>
            <a:off x="5334000" y="4293870"/>
            <a:ext cx="3657600" cy="2432304"/>
          </a:xfrm>
          <a:prstGeom prst="rect">
            <a:avLst/>
          </a:prstGeom>
        </p:spPr>
      </p:pic>
    </p:spTree>
    <p:extLst>
      <p:ext uri="{BB962C8B-B14F-4D97-AF65-F5344CB8AC3E}">
        <p14:creationId xmlns:p14="http://schemas.microsoft.com/office/powerpoint/2010/main" val="13594464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020871"/>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Triangle 10"/>
          <p:cNvSpPr/>
          <p:nvPr/>
        </p:nvSpPr>
        <p:spPr>
          <a:xfrm>
            <a:off x="0" y="6096000"/>
            <a:ext cx="838200" cy="762000"/>
          </a:xfrm>
          <a:prstGeom prst="rtTriangle">
            <a:avLst/>
          </a:prstGeom>
          <a:solidFill>
            <a:srgbClr val="9900CC"/>
          </a:solidFill>
          <a:ln>
            <a:solidFill>
              <a:srgbClr val="9900CC"/>
            </a:solidFill>
          </a:ln>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16" name="Down Arrow 15"/>
          <p:cNvSpPr>
            <a:spLocks noChangeAspect="1"/>
          </p:cNvSpPr>
          <p:nvPr/>
        </p:nvSpPr>
        <p:spPr>
          <a:xfrm rot="2181919">
            <a:off x="1549400" y="429895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17" name="Down Arrow 16"/>
          <p:cNvSpPr>
            <a:spLocks noChangeAspect="1"/>
          </p:cNvSpPr>
          <p:nvPr/>
        </p:nvSpPr>
        <p:spPr>
          <a:xfrm rot="13110685">
            <a:off x="2392363" y="45370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18" name="Down Arrow 17"/>
          <p:cNvSpPr>
            <a:spLocks noChangeAspect="1"/>
          </p:cNvSpPr>
          <p:nvPr/>
        </p:nvSpPr>
        <p:spPr>
          <a:xfrm rot="19550297">
            <a:off x="4462463" y="44243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9" name="Down Arrow 18"/>
          <p:cNvSpPr>
            <a:spLocks noChangeAspect="1"/>
          </p:cNvSpPr>
          <p:nvPr/>
        </p:nvSpPr>
        <p:spPr>
          <a:xfrm rot="8879063">
            <a:off x="5275673" y="4308781"/>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5</a:t>
            </a:r>
            <a:endParaRPr lang="en-US" b="1" dirty="0">
              <a:solidFill>
                <a:schemeClr val="tx1"/>
              </a:solidFill>
            </a:endParaRPr>
          </a:p>
        </p:txBody>
      </p:sp>
      <p:sp>
        <p:nvSpPr>
          <p:cNvPr id="20" name="Down Arrow 19"/>
          <p:cNvSpPr>
            <a:spLocks noChangeAspect="1"/>
          </p:cNvSpPr>
          <p:nvPr/>
        </p:nvSpPr>
        <p:spPr>
          <a:xfrm>
            <a:off x="2236788" y="220345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21" name="Down Arrow 20"/>
          <p:cNvSpPr>
            <a:spLocks noChangeAspect="1"/>
          </p:cNvSpPr>
          <p:nvPr/>
        </p:nvSpPr>
        <p:spPr>
          <a:xfrm rot="10800000">
            <a:off x="4544627" y="2047470"/>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pic>
        <p:nvPicPr>
          <p:cNvPr id="12" name="Picture 2"/>
          <p:cNvPicPr>
            <a:picLocks noChangeAspect="1" noChangeArrowheads="1"/>
          </p:cNvPicPr>
          <p:nvPr/>
        </p:nvPicPr>
        <p:blipFill rotWithShape="1">
          <a:blip r:embed="rId7"/>
          <a:srcRect l="-914" t="74490" r="50914" b="289"/>
          <a:stretch/>
        </p:blipFill>
        <p:spPr bwMode="auto">
          <a:xfrm>
            <a:off x="6423025" y="0"/>
            <a:ext cx="2671763" cy="94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srcRect/>
          <a:stretch>
            <a:fillRect/>
          </a:stretch>
        </p:blipFill>
        <p:spPr bwMode="auto">
          <a:xfrm>
            <a:off x="5973763" y="2774950"/>
            <a:ext cx="3121025" cy="1443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a:spLocks noChangeArrowheads="1"/>
          </p:cNvSpPr>
          <p:nvPr/>
        </p:nvSpPr>
        <p:spPr bwMode="auto">
          <a:xfrm>
            <a:off x="2236788" y="3987800"/>
            <a:ext cx="30972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Who = Person</a:t>
            </a:r>
          </a:p>
        </p:txBody>
      </p:sp>
      <p:sp>
        <p:nvSpPr>
          <p:cNvPr id="22" name="TextBox 21"/>
          <p:cNvSpPr txBox="1">
            <a:spLocks noChangeArrowheads="1"/>
          </p:cNvSpPr>
          <p:nvPr/>
        </p:nvSpPr>
        <p:spPr bwMode="auto">
          <a:xfrm>
            <a:off x="533400" y="6246813"/>
            <a:ext cx="3097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Person = dodds</a:t>
            </a:r>
          </a:p>
        </p:txBody>
      </p:sp>
      <p:sp>
        <p:nvSpPr>
          <p:cNvPr id="23" name="TextBox 22"/>
          <p:cNvSpPr txBox="1">
            <a:spLocks noChangeArrowheads="1"/>
          </p:cNvSpPr>
          <p:nvPr/>
        </p:nvSpPr>
        <p:spPr bwMode="auto">
          <a:xfrm>
            <a:off x="3962400" y="6248400"/>
            <a:ext cx="309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Person = lewis</a:t>
            </a:r>
          </a:p>
        </p:txBody>
      </p:sp>
    </p:spTree>
    <p:extLst>
      <p:ext uri="{BB962C8B-B14F-4D97-AF65-F5344CB8AC3E}">
        <p14:creationId xmlns:p14="http://schemas.microsoft.com/office/powerpoint/2010/main" val="1173723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5"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436563" y="941388"/>
            <a:ext cx="8218487" cy="180975"/>
            <a:chOff x="295" y="1311"/>
            <a:chExt cx="5177" cy="114"/>
          </a:xfrm>
        </p:grpSpPr>
        <p:sp>
          <p:nvSpPr>
            <p:cNvPr id="5120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5120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grpSp>
      <p:sp>
        <p:nvSpPr>
          <p:cNvPr id="51203" name="Text Box 5"/>
          <p:cNvSpPr txBox="1">
            <a:spLocks noChangeArrowheads="1"/>
          </p:cNvSpPr>
          <p:nvPr/>
        </p:nvSpPr>
        <p:spPr bwMode="auto">
          <a:xfrm>
            <a:off x="124839" y="147638"/>
            <a:ext cx="89451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4400" dirty="0">
                <a:latin typeface="Times New Roman" panose="02020603050405020304" pitchFamily="18" charset="0"/>
                <a:ea typeface="MS PGothic" panose="020B0600070205080204" pitchFamily="34" charset="-128"/>
              </a:rPr>
              <a:t>Prolog </a:t>
            </a:r>
            <a:r>
              <a:rPr lang="en-US" sz="4400" dirty="0" smtClean="0">
                <a:latin typeface="Times New Roman" panose="02020603050405020304" pitchFamily="18" charset="0"/>
                <a:ea typeface="MS PGothic" panose="020B0600070205080204" pitchFamily="34" charset="-128"/>
              </a:rPr>
              <a:t>Execution Summary </a:t>
            </a:r>
            <a:r>
              <a:rPr lang="en-US" sz="2800" dirty="0" smtClean="0">
                <a:latin typeface="Times New Roman" panose="02020603050405020304" pitchFamily="18" charset="0"/>
                <a:ea typeface="MS PGothic" panose="020B0600070205080204" pitchFamily="34" charset="-128"/>
              </a:rPr>
              <a:t>(for your notes)</a:t>
            </a:r>
            <a:endParaRPr lang="en-US" sz="4400" dirty="0">
              <a:latin typeface="Times New Roman" panose="02020603050405020304" pitchFamily="18" charset="0"/>
              <a:ea typeface="MS PGothic" panose="020B0600070205080204" pitchFamily="34" charset="-128"/>
            </a:endParaRPr>
          </a:p>
        </p:txBody>
      </p:sp>
      <p:sp>
        <p:nvSpPr>
          <p:cNvPr id="51204" name="Rectangle 6"/>
          <p:cNvSpPr>
            <a:spLocks noChangeArrowheads="1"/>
          </p:cNvSpPr>
          <p:nvPr/>
        </p:nvSpPr>
        <p:spPr bwMode="auto">
          <a:xfrm>
            <a:off x="327025" y="1195388"/>
            <a:ext cx="858202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eaLnBrk="0" hangingPunct="0">
              <a:defRPr>
                <a:solidFill>
                  <a:schemeClr val="tx1"/>
                </a:solidFill>
                <a:latin typeface="Calibri" panose="020F0502020204030204" pitchFamily="34" charset="0"/>
                <a:cs typeface="Arial" panose="020B0604020202020204" pitchFamily="34" charset="0"/>
              </a:defRPr>
            </a:lvl1pPr>
            <a:lvl2pPr eaLnBrk="0" hangingPunct="0">
              <a:defRPr>
                <a:solidFill>
                  <a:schemeClr val="tx1"/>
                </a:solidFill>
                <a:latin typeface="Calibri" panose="020F0502020204030204" pitchFamily="34" charset="0"/>
                <a:cs typeface="Arial" panose="020B0604020202020204" pitchFamily="34" charset="0"/>
              </a:defRPr>
            </a:lvl2pPr>
            <a:lvl3pPr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30000"/>
              </a:lnSpc>
              <a:spcBef>
                <a:spcPct val="20000"/>
              </a:spcBef>
              <a:buClr>
                <a:schemeClr val="accent1"/>
              </a:buClr>
              <a:buSzPct val="75000"/>
              <a:buFont typeface="Monotype Sorts"/>
              <a:buNone/>
            </a:pPr>
            <a:r>
              <a:rPr lang="en-US" sz="3200">
                <a:solidFill>
                  <a:srgbClr val="C00000"/>
                </a:solidFill>
              </a:rPr>
              <a:t>Depth-first search </a:t>
            </a:r>
            <a:r>
              <a:rPr lang="en-US" sz="3200"/>
              <a:t>through possible bindings</a:t>
            </a:r>
            <a:endParaRPr lang="en-US" sz="2400"/>
          </a:p>
          <a:p>
            <a:pPr lvl="1" eaLnBrk="1" hangingPunct="1">
              <a:lnSpc>
                <a:spcPct val="130000"/>
              </a:lnSpc>
              <a:spcBef>
                <a:spcPct val="20000"/>
              </a:spcBef>
              <a:buClr>
                <a:schemeClr val="accent2"/>
              </a:buClr>
              <a:buSzPct val="80000"/>
              <a:buFont typeface="Monotype Sorts"/>
              <a:buNone/>
            </a:pPr>
            <a:r>
              <a:rPr lang="en-US" sz="2400"/>
              <a:t>Given a goal, Prolog tries the each rule of that name...</a:t>
            </a:r>
          </a:p>
          <a:p>
            <a:pPr lvl="1" eaLnBrk="1" hangingPunct="1">
              <a:lnSpc>
                <a:spcPct val="130000"/>
              </a:lnSpc>
              <a:spcBef>
                <a:spcPct val="20000"/>
              </a:spcBef>
              <a:buClr>
                <a:schemeClr val="accent2"/>
              </a:buClr>
              <a:buSzPct val="80000"/>
              <a:buFont typeface="Monotype Sorts"/>
              <a:buNone/>
            </a:pPr>
            <a:r>
              <a:rPr lang="en-US" sz="2400"/>
              <a:t>If a rule has subgoals/body (a right-hand side), </a:t>
            </a:r>
          </a:p>
          <a:p>
            <a:pPr lvl="2" eaLnBrk="1" hangingPunct="1">
              <a:lnSpc>
                <a:spcPct val="130000"/>
              </a:lnSpc>
              <a:spcBef>
                <a:spcPct val="20000"/>
              </a:spcBef>
              <a:buClr>
                <a:schemeClr val="hlink"/>
              </a:buClr>
              <a:buSzPct val="70000"/>
              <a:buFont typeface="Monotype Sorts"/>
              <a:buNone/>
            </a:pPr>
            <a:r>
              <a:rPr lang="en-US" sz="2400"/>
              <a:t>Subgoals are checked in order, binding variables as needed</a:t>
            </a:r>
            <a:endParaRPr lang="en-US" sz="2000"/>
          </a:p>
          <a:p>
            <a:pPr lvl="2" eaLnBrk="1" hangingPunct="1">
              <a:lnSpc>
                <a:spcPct val="130000"/>
              </a:lnSpc>
              <a:spcBef>
                <a:spcPct val="20000"/>
              </a:spcBef>
              <a:buClr>
                <a:schemeClr val="hlink"/>
              </a:buClr>
              <a:buSzPct val="70000"/>
              <a:buFont typeface="Monotype Sorts"/>
              <a:buNone/>
            </a:pPr>
            <a:r>
              <a:rPr lang="en-US" sz="2400"/>
              <a:t>Those bindings persist until backtracking backs over them</a:t>
            </a:r>
          </a:p>
          <a:p>
            <a:pPr lvl="2" eaLnBrk="1" hangingPunct="1">
              <a:lnSpc>
                <a:spcPct val="130000"/>
              </a:lnSpc>
              <a:spcBef>
                <a:spcPct val="20000"/>
              </a:spcBef>
              <a:buClr>
                <a:schemeClr val="hlink"/>
              </a:buClr>
              <a:buSzPct val="70000"/>
              <a:buFont typeface="Monotype Sorts"/>
              <a:buNone/>
            </a:pPr>
            <a:r>
              <a:rPr lang="en-US" sz="2400"/>
              <a:t>Watch out for unbound variables… !</a:t>
            </a:r>
          </a:p>
          <a:p>
            <a:pPr lvl="2" eaLnBrk="1" hangingPunct="1">
              <a:lnSpc>
                <a:spcPct val="130000"/>
              </a:lnSpc>
              <a:spcBef>
                <a:spcPct val="20000"/>
              </a:spcBef>
              <a:buClr>
                <a:schemeClr val="hlink"/>
              </a:buClr>
              <a:buSzPct val="70000"/>
              <a:buFont typeface="Monotype Sorts"/>
              <a:buNone/>
            </a:pPr>
            <a:endParaRPr lang="en-US" sz="2400"/>
          </a:p>
          <a:p>
            <a:pPr lvl="1" eaLnBrk="1" hangingPunct="1">
              <a:lnSpc>
                <a:spcPct val="90000"/>
              </a:lnSpc>
              <a:spcBef>
                <a:spcPct val="20000"/>
              </a:spcBef>
              <a:buClr>
                <a:schemeClr val="accent2"/>
              </a:buClr>
              <a:buSzPct val="80000"/>
              <a:buFont typeface="Monotype Sorts"/>
              <a:buNone/>
            </a:pPr>
            <a:endParaRPr lang="en-US" sz="2400"/>
          </a:p>
          <a:p>
            <a:pPr lvl="1" eaLnBrk="1" hangingPunct="1">
              <a:lnSpc>
                <a:spcPct val="90000"/>
              </a:lnSpc>
              <a:spcBef>
                <a:spcPct val="20000"/>
              </a:spcBef>
              <a:buClr>
                <a:schemeClr val="accent2"/>
              </a:buClr>
              <a:buSzPct val="80000"/>
              <a:buFont typeface="Monotype Sorts"/>
              <a:buNone/>
            </a:pPr>
            <a:r>
              <a:rPr lang="en-US" sz="2400" i="1"/>
              <a:t>If a goal or subgoal fails, Prolog </a:t>
            </a:r>
            <a:r>
              <a:rPr lang="en-US" sz="2400" b="1" i="1">
                <a:solidFill>
                  <a:srgbClr val="009200"/>
                </a:solidFill>
              </a:rPr>
              <a:t>backtracks</a:t>
            </a:r>
            <a:r>
              <a:rPr lang="en-US" sz="2400" i="1"/>
              <a:t> and tries again with  the next available option (another binding or rule).</a:t>
            </a:r>
            <a:endParaRPr lang="en-US" sz="2400"/>
          </a:p>
        </p:txBody>
      </p:sp>
      <p:sp>
        <p:nvSpPr>
          <p:cNvPr id="51205" name="Text Box 7"/>
          <p:cNvSpPr txBox="1">
            <a:spLocks noChangeArrowheads="1"/>
          </p:cNvSpPr>
          <p:nvPr/>
        </p:nvSpPr>
        <p:spPr bwMode="auto">
          <a:xfrm>
            <a:off x="5105400" y="4762500"/>
            <a:ext cx="2151063" cy="3238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solidFill>
                  <a:srgbClr val="0000FF"/>
                </a:solidFill>
                <a:latin typeface="Sand"/>
                <a:ea typeface="MS PGothic" panose="020B0600070205080204" pitchFamily="34" charset="-128"/>
              </a:rPr>
              <a:t>Be careful with negation!</a:t>
            </a:r>
          </a:p>
        </p:txBody>
      </p:sp>
      <p:sp>
        <p:nvSpPr>
          <p:cNvPr id="51206" name="Freeform 8"/>
          <p:cNvSpPr>
            <a:spLocks/>
          </p:cNvSpPr>
          <p:nvPr/>
        </p:nvSpPr>
        <p:spPr bwMode="auto">
          <a:xfrm>
            <a:off x="4095750" y="4611688"/>
            <a:ext cx="857250" cy="309562"/>
          </a:xfrm>
          <a:custGeom>
            <a:avLst/>
            <a:gdLst>
              <a:gd name="T0" fmla="*/ 0 w 540"/>
              <a:gd name="T1" fmla="*/ 0 h 195"/>
              <a:gd name="T2" fmla="*/ 2147483647 w 540"/>
              <a:gd name="T3" fmla="*/ 2147483647 h 195"/>
              <a:gd name="T4" fmla="*/ 2147483647 w 540"/>
              <a:gd name="T5" fmla="*/ 2147483647 h 195"/>
              <a:gd name="T6" fmla="*/ 2147483647 w 540"/>
              <a:gd name="T7" fmla="*/ 2147483647 h 195"/>
              <a:gd name="T8" fmla="*/ 0 60000 65536"/>
              <a:gd name="T9" fmla="*/ 0 60000 65536"/>
              <a:gd name="T10" fmla="*/ 0 60000 65536"/>
              <a:gd name="T11" fmla="*/ 0 60000 65536"/>
              <a:gd name="T12" fmla="*/ 0 w 540"/>
              <a:gd name="T13" fmla="*/ 0 h 195"/>
              <a:gd name="T14" fmla="*/ 540 w 540"/>
              <a:gd name="T15" fmla="*/ 195 h 195"/>
            </a:gdLst>
            <a:ahLst/>
            <a:cxnLst>
              <a:cxn ang="T8">
                <a:pos x="T0" y="T1"/>
              </a:cxn>
              <a:cxn ang="T9">
                <a:pos x="T2" y="T3"/>
              </a:cxn>
              <a:cxn ang="T10">
                <a:pos x="T4" y="T5"/>
              </a:cxn>
              <a:cxn ang="T11">
                <a:pos x="T6" y="T7"/>
              </a:cxn>
            </a:cxnLst>
            <a:rect l="T12" t="T13" r="T14" b="T15"/>
            <a:pathLst>
              <a:path w="540" h="195">
                <a:moveTo>
                  <a:pt x="0" y="0"/>
                </a:moveTo>
                <a:cubicBezTo>
                  <a:pt x="2" y="9"/>
                  <a:pt x="10" y="45"/>
                  <a:pt x="15" y="50"/>
                </a:cubicBezTo>
                <a:cubicBezTo>
                  <a:pt x="114" y="149"/>
                  <a:pt x="256" y="165"/>
                  <a:pt x="390" y="180"/>
                </a:cubicBezTo>
                <a:cubicBezTo>
                  <a:pt x="437" y="195"/>
                  <a:pt x="490" y="195"/>
                  <a:pt x="540" y="195"/>
                </a:cubicBezTo>
              </a:path>
            </a:pathLst>
          </a:custGeom>
          <a:noFill/>
          <a:ln w="127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7" name="Text Box 7"/>
          <p:cNvSpPr txBox="1">
            <a:spLocks noChangeArrowheads="1"/>
          </p:cNvSpPr>
          <p:nvPr/>
        </p:nvSpPr>
        <p:spPr bwMode="auto">
          <a:xfrm>
            <a:off x="8229600" y="6397625"/>
            <a:ext cx="631825" cy="30797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solidFill>
                  <a:srgbClr val="0000FF"/>
                </a:solidFill>
                <a:latin typeface="Sand"/>
                <a:ea typeface="MS PGothic" panose="020B0600070205080204" pitchFamily="34" charset="-128"/>
              </a:rPr>
              <a:t>trace.</a:t>
            </a:r>
          </a:p>
        </p:txBody>
      </p:sp>
    </p:spTree>
    <p:extLst>
      <p:ext uri="{BB962C8B-B14F-4D97-AF65-F5344CB8AC3E}">
        <p14:creationId xmlns:p14="http://schemas.microsoft.com/office/powerpoint/2010/main" val="9347543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chor="t"/>
          <a:lstStyle/>
          <a:p>
            <a:r>
              <a:rPr lang="en-US" dirty="0" smtClean="0"/>
              <a:t>Prolog Demo </a:t>
            </a:r>
            <a:r>
              <a:rPr lang="en-US" dirty="0"/>
              <a:t>6</a:t>
            </a:r>
            <a:r>
              <a:rPr lang="en-US" dirty="0" smtClean="0"/>
              <a:t>: Check-in</a:t>
            </a:r>
          </a:p>
        </p:txBody>
      </p:sp>
      <p:sp>
        <p:nvSpPr>
          <p:cNvPr id="3" name="Content Placeholder 2"/>
          <p:cNvSpPr>
            <a:spLocks noGrp="1"/>
          </p:cNvSpPr>
          <p:nvPr>
            <p:ph idx="1"/>
          </p:nvPr>
        </p:nvSpPr>
        <p:spPr>
          <a:xfrm>
            <a:off x="152400" y="1600200"/>
            <a:ext cx="8839200" cy="4525963"/>
          </a:xfrm>
        </p:spPr>
        <p:txBody>
          <a:bodyPr/>
          <a:lstStyle/>
          <a:p>
            <a:pPr>
              <a:defRPr/>
            </a:pPr>
            <a:r>
              <a:rPr lang="en-US" dirty="0" smtClean="0"/>
              <a:t>Fill in the blank so that the query below returns false.</a:t>
            </a:r>
          </a:p>
          <a:p>
            <a:pPr marL="0" indent="0">
              <a:buFont typeface="Monotype Sorts" charset="2"/>
              <a:buNone/>
              <a:defRPr/>
            </a:pPr>
            <a:r>
              <a:rPr lang="en-US" b="1" dirty="0" smtClean="0">
                <a:latin typeface="Courier New" pitchFamily="49" charset="0"/>
                <a:cs typeface="Courier New" pitchFamily="49" charset="0"/>
              </a:rPr>
              <a:t>		happy(_________).</a:t>
            </a:r>
          </a:p>
          <a:p>
            <a:pPr>
              <a:defRPr/>
            </a:pPr>
            <a:r>
              <a:rPr lang="en-US" dirty="0" smtClean="0"/>
              <a:t>Write a sentence (or more) that explains why this returns false. </a:t>
            </a:r>
          </a:p>
          <a:p>
            <a:pPr>
              <a:defRPr/>
            </a:pPr>
            <a:endParaRPr lang="en-US" dirty="0" smtClean="0"/>
          </a:p>
          <a:p>
            <a:pPr marL="0" indent="0">
              <a:buNone/>
              <a:defRPr/>
            </a:pPr>
            <a:endParaRPr lang="en-US" sz="4800" dirty="0"/>
          </a:p>
          <a:p>
            <a:pPr marL="0" indent="0">
              <a:buNone/>
              <a:defRPr/>
            </a:pPr>
            <a:r>
              <a:rPr lang="en-US" sz="2400" dirty="0"/>
              <a:t>Once you’re done </a:t>
            </a:r>
            <a:r>
              <a:rPr lang="en-US" sz="2400" dirty="0" smtClean="0"/>
              <a:t>– Prolog is going…</a:t>
            </a:r>
            <a:endParaRPr lang="en-US" sz="2400" dirty="0"/>
          </a:p>
          <a:p>
            <a:pPr marL="0" indent="0">
              <a:buNone/>
              <a:defRPr/>
            </a:pPr>
            <a:r>
              <a:rPr lang="en-US" sz="2400" dirty="0"/>
              <a:t>A) </a:t>
            </a:r>
            <a:r>
              <a:rPr lang="en-US" sz="2400" dirty="0" smtClean="0"/>
              <a:t>Too fast, 	B</a:t>
            </a:r>
            <a:r>
              <a:rPr lang="en-US" sz="2400" dirty="0"/>
              <a:t>) </a:t>
            </a:r>
            <a:r>
              <a:rPr lang="en-US" sz="2400" dirty="0" smtClean="0"/>
              <a:t>About right, 	C</a:t>
            </a:r>
            <a:r>
              <a:rPr lang="en-US" sz="2400" dirty="0"/>
              <a:t>) </a:t>
            </a:r>
            <a:r>
              <a:rPr lang="en-US" sz="2400" dirty="0" smtClean="0"/>
              <a:t>Too slow,           </a:t>
            </a:r>
            <a:r>
              <a:rPr lang="en-US" sz="2400" dirty="0"/>
              <a:t>D) I’m Stuck</a:t>
            </a:r>
          </a:p>
          <a:p>
            <a:pPr>
              <a:defRPr/>
            </a:pPr>
            <a:endParaRPr lang="en-US" dirty="0"/>
          </a:p>
        </p:txBody>
      </p:sp>
    </p:spTree>
    <p:extLst>
      <p:ext uri="{BB962C8B-B14F-4D97-AF65-F5344CB8AC3E}">
        <p14:creationId xmlns:p14="http://schemas.microsoft.com/office/powerpoint/2010/main" val="21184415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2700" y="-133350"/>
            <a:ext cx="7010400" cy="1143000"/>
          </a:xfrm>
        </p:spPr>
        <p:txBody>
          <a:bodyPr anchor="t"/>
          <a:lstStyle/>
          <a:p>
            <a:pPr algn="l"/>
            <a:r>
              <a:rPr lang="en-US" dirty="0" smtClean="0"/>
              <a:t>Prolog Demo 7: </a:t>
            </a:r>
            <a:br>
              <a:rPr lang="en-US" dirty="0" smtClean="0"/>
            </a:br>
            <a:r>
              <a:rPr lang="en-US" dirty="0" smtClean="0"/>
              <a:t>Multiple Rules </a:t>
            </a:r>
          </a:p>
        </p:txBody>
      </p:sp>
      <p:pic>
        <p:nvPicPr>
          <p:cNvPr id="132098" name="Picture 2"/>
          <p:cNvPicPr>
            <a:picLocks noChangeAspect="1" noChangeArrowheads="1"/>
          </p:cNvPicPr>
          <p:nvPr/>
        </p:nvPicPr>
        <p:blipFill>
          <a:blip r:embed="rId2"/>
          <a:srcRect/>
          <a:stretch>
            <a:fillRect/>
          </a:stretch>
        </p:blipFill>
        <p:spPr bwMode="auto">
          <a:xfrm>
            <a:off x="1" y="3203412"/>
            <a:ext cx="8686800" cy="361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2099" name="Picture 3"/>
          <p:cNvPicPr>
            <a:picLocks noChangeAspect="1" noChangeArrowheads="1"/>
          </p:cNvPicPr>
          <p:nvPr/>
        </p:nvPicPr>
        <p:blipFill>
          <a:blip r:embed="rId3"/>
          <a:srcRect/>
          <a:stretch>
            <a:fillRect/>
          </a:stretch>
        </p:blipFill>
        <p:spPr bwMode="auto">
          <a:xfrm>
            <a:off x="4536856" y="228600"/>
            <a:ext cx="4445219"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Line Callout 1 6"/>
          <p:cNvSpPr/>
          <p:nvPr/>
        </p:nvSpPr>
        <p:spPr>
          <a:xfrm>
            <a:off x="1828800" y="1676400"/>
            <a:ext cx="2286000" cy="1219200"/>
          </a:xfrm>
          <a:prstGeom prst="borderCallout1">
            <a:avLst>
              <a:gd name="adj1" fmla="val 69311"/>
              <a:gd name="adj2" fmla="val 101113"/>
              <a:gd name="adj3" fmla="val 117172"/>
              <a:gd name="adj4" fmla="val 124709"/>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Both paths were true.</a:t>
            </a:r>
            <a:endParaRPr lang="en-US" sz="2400" b="1" dirty="0">
              <a:solidFill>
                <a:srgbClr val="FF0000"/>
              </a:solidFill>
              <a:latin typeface="Courier New" pitchFamily="49" charset="0"/>
              <a:cs typeface="Courier New" pitchFamily="49" charset="0"/>
            </a:endParaRPr>
          </a:p>
        </p:txBody>
      </p:sp>
      <p:sp>
        <p:nvSpPr>
          <p:cNvPr id="5" name="Line Callout 1 4"/>
          <p:cNvSpPr/>
          <p:nvPr/>
        </p:nvSpPr>
        <p:spPr>
          <a:xfrm>
            <a:off x="6629400" y="4572000"/>
            <a:ext cx="2286000" cy="1219200"/>
          </a:xfrm>
          <a:prstGeom prst="borderCallout1">
            <a:avLst>
              <a:gd name="adj1" fmla="val 101774"/>
              <a:gd name="adj2" fmla="val 50964"/>
              <a:gd name="adj3" fmla="val 130989"/>
              <a:gd name="adj4" fmla="val -3676"/>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Two paths to happiness</a:t>
            </a:r>
            <a:endParaRPr lang="en-US" sz="24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1085512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a:srcRect t="32377"/>
          <a:stretch/>
        </p:blipFill>
        <p:spPr bwMode="auto">
          <a:xfrm>
            <a:off x="-130175" y="0"/>
            <a:ext cx="4029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4" name="Content Placeholder 3"/>
          <p:cNvGraphicFramePr>
            <a:graphicFrameLocks noGrp="1"/>
          </p:cNvGraphicFramePr>
          <p:nvPr>
            <p:ph idx="1"/>
          </p:nvPr>
        </p:nvGraphicFramePr>
        <p:xfrm>
          <a:off x="0" y="15766"/>
          <a:ext cx="9144000" cy="6842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own Arrow 15"/>
          <p:cNvSpPr>
            <a:spLocks noChangeAspect="1"/>
          </p:cNvSpPr>
          <p:nvPr/>
        </p:nvSpPr>
        <p:spPr>
          <a:xfrm rot="2181919">
            <a:off x="654050" y="3944938"/>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17" name="Down Arrow 16"/>
          <p:cNvSpPr>
            <a:spLocks noChangeAspect="1"/>
          </p:cNvSpPr>
          <p:nvPr/>
        </p:nvSpPr>
        <p:spPr>
          <a:xfrm rot="13110685">
            <a:off x="1497013" y="4183063"/>
            <a:ext cx="912812"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18" name="Down Arrow 17"/>
          <p:cNvSpPr>
            <a:spLocks noChangeAspect="1"/>
          </p:cNvSpPr>
          <p:nvPr/>
        </p:nvSpPr>
        <p:spPr>
          <a:xfrm rot="19550297">
            <a:off x="3319463" y="4081463"/>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9" name="Down Arrow 18"/>
          <p:cNvSpPr>
            <a:spLocks noChangeAspect="1"/>
          </p:cNvSpPr>
          <p:nvPr/>
        </p:nvSpPr>
        <p:spPr>
          <a:xfrm rot="8879063">
            <a:off x="4132674" y="3965431"/>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5</a:t>
            </a:r>
            <a:endParaRPr lang="en-US" b="1" dirty="0">
              <a:solidFill>
                <a:schemeClr val="tx1"/>
              </a:solidFill>
            </a:endParaRPr>
          </a:p>
        </p:txBody>
      </p:sp>
      <p:sp>
        <p:nvSpPr>
          <p:cNvPr id="20" name="Down Arrow 19"/>
          <p:cNvSpPr>
            <a:spLocks noChangeAspect="1"/>
          </p:cNvSpPr>
          <p:nvPr/>
        </p:nvSpPr>
        <p:spPr>
          <a:xfrm>
            <a:off x="2670175" y="1444625"/>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21" name="Down Arrow 20"/>
          <p:cNvSpPr>
            <a:spLocks noChangeAspect="1"/>
          </p:cNvSpPr>
          <p:nvPr/>
        </p:nvSpPr>
        <p:spPr>
          <a:xfrm rot="10800000">
            <a:off x="3574374" y="1427066"/>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sp>
        <p:nvSpPr>
          <p:cNvPr id="22" name="Multiply 21"/>
          <p:cNvSpPr/>
          <p:nvPr/>
        </p:nvSpPr>
        <p:spPr>
          <a:xfrm>
            <a:off x="-4763" y="4762500"/>
            <a:ext cx="2849563" cy="1858963"/>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15" name="Down Arrow 14"/>
          <p:cNvSpPr>
            <a:spLocks noChangeAspect="1"/>
          </p:cNvSpPr>
          <p:nvPr/>
        </p:nvSpPr>
        <p:spPr>
          <a:xfrm>
            <a:off x="5573713" y="1412875"/>
            <a:ext cx="865187"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7</a:t>
            </a:r>
            <a:endParaRPr lang="en-US" b="1" dirty="0">
              <a:solidFill>
                <a:schemeClr val="tx1"/>
              </a:solidFill>
            </a:endParaRPr>
          </a:p>
        </p:txBody>
      </p:sp>
      <p:sp>
        <p:nvSpPr>
          <p:cNvPr id="23" name="Down Arrow 22"/>
          <p:cNvSpPr>
            <a:spLocks noChangeAspect="1"/>
          </p:cNvSpPr>
          <p:nvPr/>
        </p:nvSpPr>
        <p:spPr>
          <a:xfrm rot="10800000">
            <a:off x="6477000" y="1395221"/>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2000" b="1" dirty="0">
                <a:solidFill>
                  <a:schemeClr val="tx1"/>
                </a:solidFill>
              </a:rPr>
              <a:t>10</a:t>
            </a:r>
            <a:endParaRPr lang="en-US" sz="900" b="1" dirty="0">
              <a:solidFill>
                <a:schemeClr val="tx1"/>
              </a:solidFill>
            </a:endParaRPr>
          </a:p>
        </p:txBody>
      </p:sp>
      <p:sp>
        <p:nvSpPr>
          <p:cNvPr id="24" name="Down Arrow 23"/>
          <p:cNvSpPr>
            <a:spLocks noChangeAspect="1"/>
          </p:cNvSpPr>
          <p:nvPr/>
        </p:nvSpPr>
        <p:spPr>
          <a:xfrm>
            <a:off x="6667500" y="419100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8</a:t>
            </a:r>
            <a:endParaRPr lang="en-US" b="1" dirty="0">
              <a:solidFill>
                <a:schemeClr val="tx1"/>
              </a:solidFill>
            </a:endParaRPr>
          </a:p>
        </p:txBody>
      </p:sp>
      <p:sp>
        <p:nvSpPr>
          <p:cNvPr id="25" name="Down Arrow 24"/>
          <p:cNvSpPr>
            <a:spLocks noChangeAspect="1"/>
          </p:cNvSpPr>
          <p:nvPr/>
        </p:nvSpPr>
        <p:spPr>
          <a:xfrm rot="10800000">
            <a:off x="7571691" y="4172803"/>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9</a:t>
            </a:r>
            <a:endParaRPr lang="en-US" b="1" dirty="0">
              <a:solidFill>
                <a:schemeClr val="tx1"/>
              </a:solidFill>
            </a:endParaRPr>
          </a:p>
        </p:txBody>
      </p:sp>
      <p:pic>
        <p:nvPicPr>
          <p:cNvPr id="26" name="Picture 3"/>
          <p:cNvPicPr>
            <a:picLocks noChangeAspect="1" noChangeArrowheads="1"/>
          </p:cNvPicPr>
          <p:nvPr/>
        </p:nvPicPr>
        <p:blipFill rotWithShape="1">
          <a:blip r:embed="rId8"/>
          <a:srcRect t="40041" b="34844"/>
          <a:stretch/>
        </p:blipFill>
        <p:spPr bwMode="auto">
          <a:xfrm>
            <a:off x="6257925" y="0"/>
            <a:ext cx="2886075" cy="83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8" name="TextBox 27"/>
          <p:cNvSpPr txBox="1">
            <a:spLocks noChangeArrowheads="1"/>
          </p:cNvSpPr>
          <p:nvPr/>
        </p:nvSpPr>
        <p:spPr bwMode="auto">
          <a:xfrm>
            <a:off x="1284288" y="3548063"/>
            <a:ext cx="309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Person = lewis</a:t>
            </a:r>
          </a:p>
        </p:txBody>
      </p:sp>
      <p:sp>
        <p:nvSpPr>
          <p:cNvPr id="29" name="TextBox 28"/>
          <p:cNvSpPr txBox="1">
            <a:spLocks noChangeArrowheads="1"/>
          </p:cNvSpPr>
          <p:nvPr/>
        </p:nvSpPr>
        <p:spPr bwMode="auto">
          <a:xfrm>
            <a:off x="6046788" y="3657600"/>
            <a:ext cx="3097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Person = lewis</a:t>
            </a:r>
          </a:p>
        </p:txBody>
      </p:sp>
    </p:spTree>
    <p:extLst>
      <p:ext uri="{BB962C8B-B14F-4D97-AF65-F5344CB8AC3E}">
        <p14:creationId xmlns:p14="http://schemas.microsoft.com/office/powerpoint/2010/main" val="998836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5" grpId="0" animBg="1"/>
      <p:bldP spid="24" grpId="0" animBg="1"/>
      <p:bldP spid="28"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chor="t"/>
          <a:lstStyle/>
          <a:p>
            <a:r>
              <a:rPr lang="en-US" dirty="0" smtClean="0"/>
              <a:t>Prolog Demo 8: Using or (;) in rules </a:t>
            </a:r>
          </a:p>
        </p:txBody>
      </p:sp>
      <p:pic>
        <p:nvPicPr>
          <p:cNvPr id="133122" name="Picture 2"/>
          <p:cNvPicPr>
            <a:picLocks noChangeAspect="1" noChangeArrowheads="1"/>
          </p:cNvPicPr>
          <p:nvPr/>
        </p:nvPicPr>
        <p:blipFill>
          <a:blip r:embed="rId2"/>
          <a:srcRect/>
          <a:stretch>
            <a:fillRect/>
          </a:stretch>
        </p:blipFill>
        <p:spPr bwMode="auto">
          <a:xfrm>
            <a:off x="7938" y="4335463"/>
            <a:ext cx="8923337"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2"/>
          <p:cNvPicPr>
            <a:picLocks noChangeAspect="1" noChangeArrowheads="1"/>
          </p:cNvPicPr>
          <p:nvPr/>
        </p:nvPicPr>
        <p:blipFill>
          <a:blip r:embed="rId3"/>
          <a:srcRect/>
          <a:stretch>
            <a:fillRect/>
          </a:stretch>
        </p:blipFill>
        <p:spPr bwMode="auto">
          <a:xfrm>
            <a:off x="2801938" y="1031875"/>
            <a:ext cx="6129337" cy="254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Line Callout 1 5"/>
          <p:cNvSpPr/>
          <p:nvPr/>
        </p:nvSpPr>
        <p:spPr>
          <a:xfrm>
            <a:off x="228600" y="1697038"/>
            <a:ext cx="2286000" cy="1219200"/>
          </a:xfrm>
          <a:prstGeom prst="borderCallout1">
            <a:avLst>
              <a:gd name="adj1" fmla="val 105132"/>
              <a:gd name="adj2" fmla="val 68277"/>
              <a:gd name="adj3" fmla="val 395687"/>
              <a:gd name="adj4" fmla="val 209209"/>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6000" b="1" dirty="0"/>
              <a:t>;</a:t>
            </a:r>
            <a:r>
              <a:rPr lang="en-US" sz="2400" b="1" dirty="0"/>
              <a:t> means OR</a:t>
            </a:r>
            <a:endParaRPr lang="en-US" sz="2400" b="1" dirty="0">
              <a:solidFill>
                <a:srgbClr val="FF0000"/>
              </a:solidFill>
              <a:latin typeface="Courier New" pitchFamily="49" charset="0"/>
              <a:cs typeface="Courier New" pitchFamily="49" charset="0"/>
            </a:endParaRPr>
          </a:p>
        </p:txBody>
      </p:sp>
      <p:sp>
        <p:nvSpPr>
          <p:cNvPr id="7" name="Line Callout 1 6"/>
          <p:cNvSpPr/>
          <p:nvPr/>
        </p:nvSpPr>
        <p:spPr>
          <a:xfrm>
            <a:off x="6400800" y="3725863"/>
            <a:ext cx="2286000" cy="1219200"/>
          </a:xfrm>
          <a:prstGeom prst="borderCallout1">
            <a:avLst>
              <a:gd name="adj1" fmla="val -21361"/>
              <a:gd name="adj2" fmla="val -44559"/>
              <a:gd name="adj3" fmla="val 28523"/>
              <a:gd name="adj4" fmla="val -5119"/>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We could re-write these two rules as 1.</a:t>
            </a:r>
            <a:endParaRPr lang="en-US" sz="2400" b="1" dirty="0">
              <a:solidFill>
                <a:srgbClr val="FF0000"/>
              </a:solidFill>
              <a:latin typeface="Courier New" pitchFamily="49" charset="0"/>
              <a:cs typeface="Courier New" pitchFamily="49" charset="0"/>
            </a:endParaRPr>
          </a:p>
        </p:txBody>
      </p:sp>
    </p:spTree>
    <p:extLst>
      <p:ext uri="{BB962C8B-B14F-4D97-AF65-F5344CB8AC3E}">
        <p14:creationId xmlns:p14="http://schemas.microsoft.com/office/powerpoint/2010/main" val="3567276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chor="t"/>
          <a:lstStyle/>
          <a:p>
            <a:r>
              <a:rPr lang="en-US" dirty="0" smtClean="0"/>
              <a:t>Prolog Demo 8: Check-in</a:t>
            </a:r>
          </a:p>
        </p:txBody>
      </p:sp>
      <p:sp>
        <p:nvSpPr>
          <p:cNvPr id="56323" name="Content Placeholder 2"/>
          <p:cNvSpPr>
            <a:spLocks noGrp="1"/>
          </p:cNvSpPr>
          <p:nvPr>
            <p:ph idx="1"/>
          </p:nvPr>
        </p:nvSpPr>
        <p:spPr>
          <a:xfrm>
            <a:off x="152400" y="1600200"/>
            <a:ext cx="8839200" cy="4525963"/>
          </a:xfrm>
        </p:spPr>
        <p:txBody>
          <a:bodyPr/>
          <a:lstStyle/>
          <a:p>
            <a:r>
              <a:rPr lang="en-US" dirty="0" smtClean="0"/>
              <a:t>Write a new rule that a person is happy if they ate spam or skittles.</a:t>
            </a:r>
          </a:p>
          <a:p>
            <a:endParaRPr lang="en-US" dirty="0" smtClean="0"/>
          </a:p>
          <a:p>
            <a:endParaRPr lang="en-US" dirty="0" smtClean="0"/>
          </a:p>
          <a:p>
            <a:r>
              <a:rPr lang="en-US" dirty="0" smtClean="0"/>
              <a:t>Come up with a way that you will remember that </a:t>
            </a:r>
            <a:r>
              <a:rPr lang="en-US" sz="4000" b="1" dirty="0" smtClean="0"/>
              <a:t>;</a:t>
            </a:r>
            <a:r>
              <a:rPr lang="en-US" dirty="0" smtClean="0"/>
              <a:t> means “or.” Describe your method below:</a:t>
            </a:r>
          </a:p>
          <a:p>
            <a:pPr marL="0" indent="0">
              <a:buNone/>
            </a:pPr>
            <a:endParaRPr lang="en-US" dirty="0" smtClean="0"/>
          </a:p>
          <a:p>
            <a:pPr marL="0" indent="0">
              <a:buNone/>
            </a:pPr>
            <a:endParaRPr lang="en-US" sz="1800" dirty="0" smtClean="0"/>
          </a:p>
          <a:p>
            <a:pPr marL="0" indent="0">
              <a:buNone/>
              <a:defRPr/>
            </a:pPr>
            <a:r>
              <a:rPr lang="en-US" sz="2400" dirty="0"/>
              <a:t>Once you’re done – </a:t>
            </a:r>
            <a:r>
              <a:rPr lang="en-US" sz="2400" dirty="0" smtClean="0"/>
              <a:t>On in-class problems I like to</a:t>
            </a:r>
            <a:endParaRPr lang="en-US" sz="2400" dirty="0"/>
          </a:p>
          <a:p>
            <a:pPr marL="0" indent="0">
              <a:buNone/>
              <a:defRPr/>
            </a:pPr>
            <a:r>
              <a:rPr lang="en-US" sz="2400" dirty="0"/>
              <a:t>A) </a:t>
            </a:r>
            <a:r>
              <a:rPr lang="en-US" sz="2400" dirty="0" smtClean="0"/>
              <a:t>Finish the problem myself, </a:t>
            </a:r>
            <a:r>
              <a:rPr lang="en-US" sz="2400" dirty="0"/>
              <a:t>B) </a:t>
            </a:r>
            <a:r>
              <a:rPr lang="en-US" sz="2400" dirty="0" smtClean="0"/>
              <a:t>Start the problem, 	C) </a:t>
            </a:r>
            <a:r>
              <a:rPr lang="en-US" sz="2400" dirty="0"/>
              <a:t>I’m Stuck</a:t>
            </a:r>
          </a:p>
          <a:p>
            <a:pPr marL="0" indent="0">
              <a:buNone/>
            </a:pPr>
            <a:endParaRPr lang="en-US" dirty="0" smtClean="0"/>
          </a:p>
        </p:txBody>
      </p:sp>
    </p:spTree>
    <p:extLst>
      <p:ext uri="{BB962C8B-B14F-4D97-AF65-F5344CB8AC3E}">
        <p14:creationId xmlns:p14="http://schemas.microsoft.com/office/powerpoint/2010/main" val="32262510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103188"/>
            <a:ext cx="4495800" cy="1143000"/>
          </a:xfrm>
        </p:spPr>
        <p:txBody>
          <a:bodyPr anchor="t"/>
          <a:lstStyle/>
          <a:p>
            <a:r>
              <a:rPr lang="en-US" dirty="0" smtClean="0"/>
              <a:t>Prolog Demo 9: </a:t>
            </a:r>
            <a:r>
              <a:rPr lang="en-US" b="1" dirty="0" smtClean="0"/>
              <a:t>and </a:t>
            </a:r>
          </a:p>
        </p:txBody>
      </p:sp>
      <p:pic>
        <p:nvPicPr>
          <p:cNvPr id="134146" name="Picture 2"/>
          <p:cNvPicPr>
            <a:picLocks noChangeAspect="1" noChangeArrowheads="1"/>
          </p:cNvPicPr>
          <p:nvPr/>
        </p:nvPicPr>
        <p:blipFill>
          <a:blip r:embed="rId2"/>
          <a:srcRect/>
          <a:stretch>
            <a:fillRect/>
          </a:stretch>
        </p:blipFill>
        <p:spPr bwMode="auto">
          <a:xfrm>
            <a:off x="26988" y="4313238"/>
            <a:ext cx="8928100"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Line Callout 1 4"/>
          <p:cNvSpPr/>
          <p:nvPr/>
        </p:nvSpPr>
        <p:spPr>
          <a:xfrm>
            <a:off x="2667000" y="4114800"/>
            <a:ext cx="2286000" cy="1219200"/>
          </a:xfrm>
          <a:prstGeom prst="borderCallout1">
            <a:avLst>
              <a:gd name="adj1" fmla="val 97296"/>
              <a:gd name="adj2" fmla="val 70665"/>
              <a:gd name="adj3" fmla="val 191955"/>
              <a:gd name="adj4" fmla="val 98761"/>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Comma means AND</a:t>
            </a:r>
            <a:endParaRPr lang="en-US" sz="2400" b="1" dirty="0">
              <a:solidFill>
                <a:srgbClr val="FF0000"/>
              </a:solidFill>
              <a:latin typeface="Courier New" pitchFamily="49" charset="0"/>
              <a:cs typeface="Courier New" pitchFamily="49" charset="0"/>
            </a:endParaRPr>
          </a:p>
        </p:txBody>
      </p:sp>
      <p:pic>
        <p:nvPicPr>
          <p:cNvPr id="134147" name="Picture 3"/>
          <p:cNvPicPr>
            <a:picLocks noChangeAspect="1" noChangeArrowheads="1"/>
          </p:cNvPicPr>
          <p:nvPr/>
        </p:nvPicPr>
        <p:blipFill>
          <a:blip r:embed="rId3"/>
          <a:srcRect/>
          <a:stretch>
            <a:fillRect/>
          </a:stretch>
        </p:blipFill>
        <p:spPr bwMode="auto">
          <a:xfrm>
            <a:off x="4572000" y="152399"/>
            <a:ext cx="4410075" cy="4175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43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766"/>
          <a:ext cx="9144000" cy="6842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Down Arrow 15"/>
          <p:cNvSpPr>
            <a:spLocks noChangeAspect="1"/>
          </p:cNvSpPr>
          <p:nvPr/>
        </p:nvSpPr>
        <p:spPr>
          <a:xfrm rot="2181919">
            <a:off x="2328863" y="3125788"/>
            <a:ext cx="865187"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2</a:t>
            </a:r>
            <a:endParaRPr lang="en-US" b="1" dirty="0">
              <a:solidFill>
                <a:schemeClr val="tx1"/>
              </a:solidFill>
            </a:endParaRPr>
          </a:p>
        </p:txBody>
      </p:sp>
      <p:sp>
        <p:nvSpPr>
          <p:cNvPr id="17" name="Down Arrow 16"/>
          <p:cNvSpPr>
            <a:spLocks noChangeAspect="1"/>
          </p:cNvSpPr>
          <p:nvPr/>
        </p:nvSpPr>
        <p:spPr>
          <a:xfrm rot="13110685">
            <a:off x="3243263" y="3149600"/>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3</a:t>
            </a:r>
            <a:endParaRPr lang="en-US" b="1" dirty="0">
              <a:solidFill>
                <a:schemeClr val="tx1"/>
              </a:solidFill>
            </a:endParaRPr>
          </a:p>
        </p:txBody>
      </p:sp>
      <p:sp>
        <p:nvSpPr>
          <p:cNvPr id="18" name="Down Arrow 17"/>
          <p:cNvSpPr>
            <a:spLocks noChangeAspect="1"/>
          </p:cNvSpPr>
          <p:nvPr/>
        </p:nvSpPr>
        <p:spPr>
          <a:xfrm rot="19550297">
            <a:off x="4994275" y="3260725"/>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4</a:t>
            </a:r>
            <a:endParaRPr lang="en-US" b="1" dirty="0">
              <a:solidFill>
                <a:schemeClr val="tx1"/>
              </a:solidFill>
            </a:endParaRPr>
          </a:p>
        </p:txBody>
      </p:sp>
      <p:sp>
        <p:nvSpPr>
          <p:cNvPr id="19" name="Down Arrow 18"/>
          <p:cNvSpPr>
            <a:spLocks noChangeAspect="1"/>
          </p:cNvSpPr>
          <p:nvPr/>
        </p:nvSpPr>
        <p:spPr>
          <a:xfrm rot="8879063">
            <a:off x="6002544" y="3070393"/>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7</a:t>
            </a:r>
            <a:endParaRPr lang="en-US" b="1" dirty="0">
              <a:solidFill>
                <a:schemeClr val="tx1"/>
              </a:solidFill>
            </a:endParaRPr>
          </a:p>
        </p:txBody>
      </p:sp>
      <p:sp>
        <p:nvSpPr>
          <p:cNvPr id="20" name="Down Arrow 19"/>
          <p:cNvSpPr>
            <a:spLocks noChangeAspect="1"/>
          </p:cNvSpPr>
          <p:nvPr/>
        </p:nvSpPr>
        <p:spPr>
          <a:xfrm>
            <a:off x="2209800" y="99060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1</a:t>
            </a:r>
            <a:endParaRPr lang="en-US" b="1" dirty="0">
              <a:solidFill>
                <a:schemeClr val="tx1"/>
              </a:solidFill>
            </a:endParaRPr>
          </a:p>
        </p:txBody>
      </p:sp>
      <p:sp>
        <p:nvSpPr>
          <p:cNvPr id="21" name="Down Arrow 20"/>
          <p:cNvSpPr>
            <a:spLocks noChangeAspect="1"/>
          </p:cNvSpPr>
          <p:nvPr/>
        </p:nvSpPr>
        <p:spPr>
          <a:xfrm rot="10800000">
            <a:off x="6400801" y="4953000"/>
            <a:ext cx="914284"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0" rev="10800000"/>
              </a:camera>
              <a:lightRig rig="threePt" dir="t"/>
            </a:scene3d>
            <a:flatTx/>
          </a:bodyPr>
          <a:lstStyle/>
          <a:p>
            <a:pPr>
              <a:defRPr/>
            </a:pPr>
            <a:r>
              <a:rPr lang="en-US" sz="4800" b="1" dirty="0">
                <a:solidFill>
                  <a:schemeClr val="tx1"/>
                </a:solidFill>
              </a:rPr>
              <a:t>6</a:t>
            </a:r>
            <a:endParaRPr lang="en-US" b="1" dirty="0">
              <a:solidFill>
                <a:schemeClr val="tx1"/>
              </a:solidFill>
            </a:endParaRPr>
          </a:p>
        </p:txBody>
      </p:sp>
      <p:sp>
        <p:nvSpPr>
          <p:cNvPr id="22" name="Multiply 21"/>
          <p:cNvSpPr/>
          <p:nvPr/>
        </p:nvSpPr>
        <p:spPr>
          <a:xfrm>
            <a:off x="1651000" y="3814763"/>
            <a:ext cx="2849563" cy="1858962"/>
          </a:xfrm>
          <a:prstGeom prst="mathMultiply">
            <a:avLst>
              <a:gd name="adj1" fmla="val 0"/>
            </a:avLst>
          </a:prstGeom>
          <a:noFill/>
          <a:ln w="57150"/>
        </p:spPr>
        <p:style>
          <a:lnRef idx="2">
            <a:schemeClr val="accent1"/>
          </a:lnRef>
          <a:fillRef idx="1">
            <a:schemeClr val="lt1"/>
          </a:fillRef>
          <a:effectRef idx="0">
            <a:schemeClr val="accent1"/>
          </a:effectRef>
          <a:fontRef idx="minor">
            <a:schemeClr val="dk1"/>
          </a:fontRef>
        </p:style>
        <p:txBody>
          <a:bodyPr anchor="ctr">
            <a:spAutoFit/>
          </a:bodyPr>
          <a:lstStyle/>
          <a:p>
            <a:pPr>
              <a:defRPr/>
            </a:pPr>
            <a:endParaRPr lang="en-US" dirty="0">
              <a:solidFill>
                <a:schemeClr val="tx1"/>
              </a:solidFill>
            </a:endParaRPr>
          </a:p>
        </p:txBody>
      </p:sp>
      <p:sp>
        <p:nvSpPr>
          <p:cNvPr id="15" name="Down Arrow 14"/>
          <p:cNvSpPr>
            <a:spLocks noChangeAspect="1"/>
          </p:cNvSpPr>
          <p:nvPr/>
        </p:nvSpPr>
        <p:spPr>
          <a:xfrm rot="10800000">
            <a:off x="5545138" y="831850"/>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8</a:t>
            </a:r>
            <a:endParaRPr lang="en-US" b="1" dirty="0">
              <a:solidFill>
                <a:schemeClr val="tx1"/>
              </a:solidFill>
            </a:endParaRPr>
          </a:p>
        </p:txBody>
      </p:sp>
      <p:sp>
        <p:nvSpPr>
          <p:cNvPr id="24" name="Down Arrow 23"/>
          <p:cNvSpPr>
            <a:spLocks noChangeAspect="1"/>
          </p:cNvSpPr>
          <p:nvPr/>
        </p:nvSpPr>
        <p:spPr>
          <a:xfrm>
            <a:off x="4673600" y="5087938"/>
            <a:ext cx="8667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dirty="0">
                <a:solidFill>
                  <a:schemeClr val="tx1"/>
                </a:solidFill>
              </a:rPr>
              <a:t>5</a:t>
            </a:r>
            <a:endParaRPr lang="en-US" b="1" dirty="0">
              <a:solidFill>
                <a:schemeClr val="tx1"/>
              </a:solidFill>
            </a:endParaRPr>
          </a:p>
        </p:txBody>
      </p:sp>
      <p:pic>
        <p:nvPicPr>
          <p:cNvPr id="27" name="Picture 3"/>
          <p:cNvPicPr>
            <a:picLocks noChangeAspect="1" noChangeArrowheads="1"/>
          </p:cNvPicPr>
          <p:nvPr/>
        </p:nvPicPr>
        <p:blipFill rotWithShape="1">
          <a:blip r:embed="rId7"/>
          <a:srcRect t="75149" r="20399"/>
          <a:stretch/>
        </p:blipFill>
        <p:spPr bwMode="auto">
          <a:xfrm>
            <a:off x="6581775" y="0"/>
            <a:ext cx="2562225" cy="757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8"/>
          <a:srcRect/>
          <a:stretch>
            <a:fillRect/>
          </a:stretch>
        </p:blipFill>
        <p:spPr bwMode="auto">
          <a:xfrm>
            <a:off x="0" y="5562600"/>
            <a:ext cx="4592957" cy="129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 name="TextBox 13"/>
          <p:cNvSpPr txBox="1">
            <a:spLocks noChangeArrowheads="1"/>
          </p:cNvSpPr>
          <p:nvPr/>
        </p:nvSpPr>
        <p:spPr bwMode="auto">
          <a:xfrm>
            <a:off x="2952750" y="2749550"/>
            <a:ext cx="3097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u="sng">
                <a:solidFill>
                  <a:srgbClr val="7030A0"/>
                </a:solidFill>
                <a:latin typeface="Courier New" panose="02070309020205020404" pitchFamily="49" charset="0"/>
                <a:ea typeface="MS PGothic" panose="020B0600070205080204" pitchFamily="34" charset="-128"/>
                <a:cs typeface="Courier New" panose="02070309020205020404" pitchFamily="49" charset="0"/>
              </a:rPr>
              <a:t>Person = lewis</a:t>
            </a:r>
          </a:p>
        </p:txBody>
      </p:sp>
      <p:sp>
        <p:nvSpPr>
          <p:cNvPr id="23" name="Line Callout 1 22"/>
          <p:cNvSpPr/>
          <p:nvPr/>
        </p:nvSpPr>
        <p:spPr>
          <a:xfrm>
            <a:off x="207963" y="83523"/>
            <a:ext cx="2001837" cy="1364278"/>
          </a:xfrm>
          <a:prstGeom prst="borderCallout1">
            <a:avLst>
              <a:gd name="adj1" fmla="val 97317"/>
              <a:gd name="adj2" fmla="val 22075"/>
              <a:gd name="adj3" fmla="val 170454"/>
              <a:gd name="adj4" fmla="val 57536"/>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b="1" dirty="0" smtClean="0"/>
              <a:t>We have TWO </a:t>
            </a:r>
            <a:r>
              <a:rPr lang="en-US" sz="2000" b="1" dirty="0" err="1" smtClean="0"/>
              <a:t>subgoals</a:t>
            </a:r>
            <a:r>
              <a:rPr lang="en-US" sz="2000" b="1" dirty="0" smtClean="0"/>
              <a:t> </a:t>
            </a:r>
          </a:p>
          <a:p>
            <a:pPr algn="ctr">
              <a:defRPr/>
            </a:pPr>
            <a:r>
              <a:rPr lang="en-US" sz="2000" b="1" dirty="0" smtClean="0"/>
              <a:t>(work like </a:t>
            </a:r>
            <a:r>
              <a:rPr lang="en-US" sz="2000" b="1" dirty="0" err="1" smtClean="0"/>
              <a:t>subqueries</a:t>
            </a:r>
            <a:r>
              <a:rPr lang="en-US" sz="2000" b="1" dirty="0" smtClean="0"/>
              <a:t>)</a:t>
            </a:r>
            <a:endParaRPr lang="en-US" sz="2000" b="1" dirty="0"/>
          </a:p>
        </p:txBody>
      </p:sp>
      <p:sp>
        <p:nvSpPr>
          <p:cNvPr id="25" name="Line Callout 1 24"/>
          <p:cNvSpPr/>
          <p:nvPr/>
        </p:nvSpPr>
        <p:spPr>
          <a:xfrm>
            <a:off x="7440613" y="5083389"/>
            <a:ext cx="1398588" cy="1364278"/>
          </a:xfrm>
          <a:prstGeom prst="borderCallout1">
            <a:avLst>
              <a:gd name="adj1" fmla="val 79310"/>
              <a:gd name="adj2" fmla="val 9389"/>
              <a:gd name="adj3" fmla="val 89424"/>
              <a:gd name="adj4" fmla="val -26385"/>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000" b="1" dirty="0" smtClean="0"/>
              <a:t>Here’s the second </a:t>
            </a:r>
            <a:r>
              <a:rPr lang="en-US" sz="2000" b="1" dirty="0" err="1" smtClean="0"/>
              <a:t>subquery</a:t>
            </a:r>
            <a:r>
              <a:rPr lang="en-US" sz="2000" b="1" dirty="0" smtClean="0"/>
              <a:t>/ </a:t>
            </a:r>
            <a:r>
              <a:rPr lang="en-US" sz="2000" b="1" dirty="0" err="1" smtClean="0"/>
              <a:t>subgoal</a:t>
            </a:r>
            <a:endParaRPr lang="en-US" sz="2000" b="1" dirty="0"/>
          </a:p>
        </p:txBody>
      </p:sp>
    </p:spTree>
    <p:extLst>
      <p:ext uri="{BB962C8B-B14F-4D97-AF65-F5344CB8AC3E}">
        <p14:creationId xmlns:p14="http://schemas.microsoft.com/office/powerpoint/2010/main" val="2886164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5" grpId="0" animBg="1"/>
      <p:bldP spid="24" grpId="0" animBg="1"/>
      <p:bldP spid="14" grpId="0"/>
      <p:bldP spid="23"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chor="t"/>
          <a:lstStyle/>
          <a:p>
            <a:r>
              <a:rPr lang="en-US" dirty="0" smtClean="0"/>
              <a:t>Prolog Demo 9: Check-in</a:t>
            </a:r>
          </a:p>
        </p:txBody>
      </p:sp>
      <p:sp>
        <p:nvSpPr>
          <p:cNvPr id="3" name="Content Placeholder 2"/>
          <p:cNvSpPr>
            <a:spLocks noGrp="1"/>
          </p:cNvSpPr>
          <p:nvPr>
            <p:ph idx="1"/>
          </p:nvPr>
        </p:nvSpPr>
        <p:spPr>
          <a:xfrm>
            <a:off x="152400" y="1600200"/>
            <a:ext cx="8839200" cy="4525963"/>
          </a:xfrm>
        </p:spPr>
        <p:txBody>
          <a:bodyPr/>
          <a:lstStyle/>
          <a:p>
            <a:pPr>
              <a:defRPr/>
            </a:pPr>
            <a:r>
              <a:rPr lang="en-US" dirty="0" smtClean="0"/>
              <a:t>Write a new rule that a person is happy if they ate spam </a:t>
            </a:r>
            <a:r>
              <a:rPr lang="en-US" sz="3600" b="1" dirty="0" smtClean="0"/>
              <a:t>and</a:t>
            </a:r>
            <a:r>
              <a:rPr lang="en-US" dirty="0" smtClean="0"/>
              <a:t> skittles.</a:t>
            </a:r>
          </a:p>
          <a:p>
            <a:pPr marL="0" indent="0">
              <a:buFont typeface="Monotype Sorts" charset="2"/>
              <a:buNone/>
              <a:defRPr/>
            </a:pPr>
            <a:endParaRPr lang="en-US" dirty="0"/>
          </a:p>
          <a:p>
            <a:pPr>
              <a:defRPr/>
            </a:pPr>
            <a:r>
              <a:rPr lang="en-US" dirty="0" smtClean="0"/>
              <a:t>Come up with a way that you will remember that </a:t>
            </a:r>
            <a:r>
              <a:rPr lang="en-US" sz="5400" b="1" dirty="0" smtClean="0"/>
              <a:t>,</a:t>
            </a:r>
            <a:r>
              <a:rPr lang="en-US" dirty="0" smtClean="0"/>
              <a:t> means “and.” Describe your method below:</a:t>
            </a:r>
            <a:endParaRPr lang="en-US" dirty="0"/>
          </a:p>
          <a:p>
            <a:pPr>
              <a:defRPr/>
            </a:pPr>
            <a:endParaRPr lang="en-US" dirty="0" smtClean="0"/>
          </a:p>
          <a:p>
            <a:pPr>
              <a:defRPr/>
            </a:pPr>
            <a:endParaRPr lang="en-US" dirty="0"/>
          </a:p>
          <a:p>
            <a:pPr marL="0" indent="0">
              <a:buNone/>
              <a:defRPr/>
            </a:pPr>
            <a:r>
              <a:rPr lang="en-US" sz="2400" dirty="0"/>
              <a:t>Once you’re done – On in-class problems I like to</a:t>
            </a:r>
          </a:p>
          <a:p>
            <a:pPr marL="0" indent="0">
              <a:buNone/>
              <a:defRPr/>
            </a:pPr>
            <a:r>
              <a:rPr lang="en-US" sz="2400" dirty="0"/>
              <a:t>A) </a:t>
            </a:r>
            <a:r>
              <a:rPr lang="en-US" sz="2400" dirty="0" smtClean="0"/>
              <a:t>Work silently first, 	    B</a:t>
            </a:r>
            <a:r>
              <a:rPr lang="en-US" sz="2400" dirty="0"/>
              <a:t>) </a:t>
            </a:r>
            <a:r>
              <a:rPr lang="en-US" sz="2400" dirty="0" smtClean="0"/>
              <a:t>Talk to my partner first, </a:t>
            </a:r>
            <a:r>
              <a:rPr lang="en-US" sz="2400" dirty="0"/>
              <a:t>	</a:t>
            </a:r>
            <a:r>
              <a:rPr lang="en-US" sz="2400" dirty="0" smtClean="0"/>
              <a:t>     C</a:t>
            </a:r>
            <a:r>
              <a:rPr lang="en-US" sz="2400" dirty="0"/>
              <a:t>) I’m Stuck</a:t>
            </a:r>
          </a:p>
          <a:p>
            <a:pPr>
              <a:defRPr/>
            </a:pPr>
            <a:endParaRPr lang="en-US" dirty="0"/>
          </a:p>
        </p:txBody>
      </p:sp>
    </p:spTree>
    <p:extLst>
      <p:ext uri="{BB962C8B-B14F-4D97-AF65-F5344CB8AC3E}">
        <p14:creationId xmlns:p14="http://schemas.microsoft.com/office/powerpoint/2010/main" val="938802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3429000" y="1219200"/>
            <a:ext cx="2227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Helvetica" panose="020B0604020202020204" pitchFamily="34" charset="0"/>
                <a:ea typeface="MS PGothic" panose="020B0600070205080204" pitchFamily="34" charset="-128"/>
              </a:rPr>
              <a:t>Programming</a:t>
            </a:r>
          </a:p>
        </p:txBody>
      </p:sp>
      <p:sp>
        <p:nvSpPr>
          <p:cNvPr id="28675" name="Rectangle 1027"/>
          <p:cNvSpPr>
            <a:spLocks noChangeArrowheads="1"/>
          </p:cNvSpPr>
          <p:nvPr/>
        </p:nvSpPr>
        <p:spPr bwMode="auto">
          <a:xfrm>
            <a:off x="1058863" y="2560638"/>
            <a:ext cx="2035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i="1">
                <a:latin typeface="Helvetica" panose="020B0604020202020204" pitchFamily="34" charset="0"/>
              </a:rPr>
              <a:t>Declarative</a:t>
            </a:r>
          </a:p>
          <a:p>
            <a:pPr eaLnBrk="1" hangingPunct="1"/>
            <a:r>
              <a:rPr lang="en-US" sz="2400">
                <a:latin typeface="Helvetica" panose="020B0604020202020204" pitchFamily="34" charset="0"/>
              </a:rPr>
              <a:t>Programming</a:t>
            </a:r>
          </a:p>
        </p:txBody>
      </p:sp>
      <p:sp>
        <p:nvSpPr>
          <p:cNvPr id="28676" name="Rectangle 1028"/>
          <p:cNvSpPr>
            <a:spLocks noChangeArrowheads="1"/>
          </p:cNvSpPr>
          <p:nvPr/>
        </p:nvSpPr>
        <p:spPr bwMode="auto">
          <a:xfrm>
            <a:off x="5441950" y="2514600"/>
            <a:ext cx="2035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i="1">
                <a:latin typeface="Helvetica" panose="020B0604020202020204" pitchFamily="34" charset="0"/>
              </a:rPr>
              <a:t>Imperative</a:t>
            </a:r>
          </a:p>
          <a:p>
            <a:pPr eaLnBrk="1" hangingPunct="1"/>
            <a:r>
              <a:rPr lang="en-US" sz="2400">
                <a:latin typeface="Helvetica" panose="020B0604020202020204" pitchFamily="34" charset="0"/>
              </a:rPr>
              <a:t>Programming</a:t>
            </a:r>
          </a:p>
        </p:txBody>
      </p:sp>
      <p:sp>
        <p:nvSpPr>
          <p:cNvPr id="30724" name="Rectangle 1029"/>
          <p:cNvSpPr>
            <a:spLocks noChangeArrowheads="1"/>
          </p:cNvSpPr>
          <p:nvPr/>
        </p:nvSpPr>
        <p:spPr bwMode="auto">
          <a:xfrm>
            <a:off x="2382838" y="4689475"/>
            <a:ext cx="2189162" cy="822325"/>
          </a:xfrm>
          <a:prstGeom prst="rect">
            <a:avLst/>
          </a:prstGeom>
          <a:solidFill>
            <a:schemeClr val="tx2">
              <a:lumMod val="40000"/>
              <a:lumOff val="60000"/>
            </a:schemeClr>
          </a:solidFill>
          <a:ln>
            <a:noFill/>
          </a:ln>
        </p:spPr>
        <p:txBody>
          <a:bodyPr>
            <a:spAutoFit/>
          </a:bodyPr>
          <a:lstStyle/>
          <a:p>
            <a:pPr>
              <a:defRPr/>
            </a:pPr>
            <a:r>
              <a:rPr lang="en-US" sz="2400" dirty="0">
                <a:latin typeface="Helvetica" charset="0"/>
              </a:rPr>
              <a:t>Functional Programming</a:t>
            </a:r>
          </a:p>
        </p:txBody>
      </p:sp>
      <p:sp>
        <p:nvSpPr>
          <p:cNvPr id="28678" name="Rectangle 1030"/>
          <p:cNvSpPr>
            <a:spLocks noChangeArrowheads="1"/>
          </p:cNvSpPr>
          <p:nvPr/>
        </p:nvSpPr>
        <p:spPr bwMode="auto">
          <a:xfrm>
            <a:off x="185738" y="4689475"/>
            <a:ext cx="2189162" cy="822325"/>
          </a:xfrm>
          <a:prstGeom prst="rect">
            <a:avLst/>
          </a:prstGeom>
          <a:solidFill>
            <a:srgbClr val="CEEAB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a:latin typeface="Helvetica" panose="020B0604020202020204" pitchFamily="34" charset="0"/>
              </a:rPr>
              <a:t>Logic Programming</a:t>
            </a:r>
          </a:p>
        </p:txBody>
      </p:sp>
      <p:sp>
        <p:nvSpPr>
          <p:cNvPr id="28679" name="Rectangle 1031"/>
          <p:cNvSpPr>
            <a:spLocks noChangeArrowheads="1"/>
          </p:cNvSpPr>
          <p:nvPr/>
        </p:nvSpPr>
        <p:spPr bwMode="auto">
          <a:xfrm>
            <a:off x="4495800" y="4689475"/>
            <a:ext cx="2335213" cy="822325"/>
          </a:xfrm>
          <a:prstGeom prst="rect">
            <a:avLst/>
          </a:prstGeom>
          <a:solidFill>
            <a:srgbClr val="FFCAC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a:latin typeface="Helvetica" panose="020B0604020202020204" pitchFamily="34" charset="0"/>
              </a:rPr>
              <a:t>Object-Oriented</a:t>
            </a:r>
          </a:p>
          <a:p>
            <a:pPr eaLnBrk="1" hangingPunct="1"/>
            <a:r>
              <a:rPr lang="en-US" sz="2400">
                <a:latin typeface="Helvetica" panose="020B0604020202020204" pitchFamily="34" charset="0"/>
              </a:rPr>
              <a:t>Programming</a:t>
            </a:r>
          </a:p>
        </p:txBody>
      </p:sp>
      <p:sp>
        <p:nvSpPr>
          <p:cNvPr id="30727" name="Rectangle 1032"/>
          <p:cNvSpPr>
            <a:spLocks noChangeArrowheads="1"/>
          </p:cNvSpPr>
          <p:nvPr/>
        </p:nvSpPr>
        <p:spPr bwMode="auto">
          <a:xfrm>
            <a:off x="6804025" y="4689475"/>
            <a:ext cx="2089150" cy="822325"/>
          </a:xfrm>
          <a:prstGeom prst="rect">
            <a:avLst/>
          </a:prstGeom>
          <a:solidFill>
            <a:schemeClr val="bg1">
              <a:lumMod val="85000"/>
            </a:schemeClr>
          </a:solidFill>
          <a:ln>
            <a:noFill/>
          </a:ln>
        </p:spPr>
        <p:txBody>
          <a:bodyPr>
            <a:spAutoFit/>
          </a:bodyPr>
          <a:lstStyle/>
          <a:p>
            <a:pPr>
              <a:defRPr/>
            </a:pPr>
            <a:r>
              <a:rPr lang="en-US" sz="2400" dirty="0">
                <a:latin typeface="Helvetica" charset="0"/>
              </a:rPr>
              <a:t>Low-level Programming</a:t>
            </a:r>
          </a:p>
        </p:txBody>
      </p:sp>
      <p:sp>
        <p:nvSpPr>
          <p:cNvPr id="28681" name="Line 1033"/>
          <p:cNvSpPr>
            <a:spLocks noChangeShapeType="1"/>
          </p:cNvSpPr>
          <p:nvPr/>
        </p:nvSpPr>
        <p:spPr bwMode="auto">
          <a:xfrm flipH="1">
            <a:off x="2701925" y="1820863"/>
            <a:ext cx="1128713" cy="706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034"/>
          <p:cNvSpPr>
            <a:spLocks noChangeShapeType="1"/>
          </p:cNvSpPr>
          <p:nvPr/>
        </p:nvSpPr>
        <p:spPr bwMode="auto">
          <a:xfrm>
            <a:off x="5111750" y="1811338"/>
            <a:ext cx="1128713" cy="7064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035"/>
          <p:cNvSpPr>
            <a:spLocks noChangeShapeType="1"/>
          </p:cNvSpPr>
          <p:nvPr/>
        </p:nvSpPr>
        <p:spPr bwMode="auto">
          <a:xfrm flipH="1">
            <a:off x="1190625" y="3419475"/>
            <a:ext cx="534988" cy="1277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4" name="Line 1036"/>
          <p:cNvSpPr>
            <a:spLocks noChangeShapeType="1"/>
          </p:cNvSpPr>
          <p:nvPr/>
        </p:nvSpPr>
        <p:spPr bwMode="auto">
          <a:xfrm>
            <a:off x="2420938" y="3384550"/>
            <a:ext cx="877887" cy="1312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5" name="Line 1037"/>
          <p:cNvSpPr>
            <a:spLocks noChangeShapeType="1"/>
          </p:cNvSpPr>
          <p:nvPr/>
        </p:nvSpPr>
        <p:spPr bwMode="auto">
          <a:xfrm flipH="1">
            <a:off x="5686425" y="3340100"/>
            <a:ext cx="534988" cy="1277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038"/>
          <p:cNvSpPr>
            <a:spLocks noChangeShapeType="1"/>
          </p:cNvSpPr>
          <p:nvPr/>
        </p:nvSpPr>
        <p:spPr bwMode="auto">
          <a:xfrm>
            <a:off x="6916738" y="3305175"/>
            <a:ext cx="877887" cy="1312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8687" name="Group 1039"/>
          <p:cNvGrpSpPr>
            <a:grpSpLocks/>
          </p:cNvGrpSpPr>
          <p:nvPr/>
        </p:nvGrpSpPr>
        <p:grpSpPr bwMode="auto">
          <a:xfrm>
            <a:off x="468313" y="982663"/>
            <a:ext cx="8218487" cy="180975"/>
            <a:chOff x="295" y="1311"/>
            <a:chExt cx="5177" cy="114"/>
          </a:xfrm>
        </p:grpSpPr>
        <p:sp>
          <p:nvSpPr>
            <p:cNvPr id="28716" name="Rectangle 104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17" name="Rectangle 104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grpSp>
      <p:sp>
        <p:nvSpPr>
          <p:cNvPr id="28688" name="Text Box 1042"/>
          <p:cNvSpPr txBox="1">
            <a:spLocks noChangeArrowheads="1"/>
          </p:cNvSpPr>
          <p:nvPr/>
        </p:nvSpPr>
        <p:spPr bwMode="auto">
          <a:xfrm>
            <a:off x="817563" y="230188"/>
            <a:ext cx="7556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600">
                <a:latin typeface="Times New Roman" panose="02020603050405020304" pitchFamily="18" charset="0"/>
                <a:ea typeface="MS PGothic" panose="020B0600070205080204" pitchFamily="34" charset="-128"/>
                <a:cs typeface="Times New Roman" panose="02020603050405020304" pitchFamily="18" charset="0"/>
              </a:rPr>
              <a:t>The CS 60 language tree:</a:t>
            </a:r>
          </a:p>
        </p:txBody>
      </p:sp>
      <p:sp>
        <p:nvSpPr>
          <p:cNvPr id="28689" name="Text Box 1043"/>
          <p:cNvSpPr txBox="1">
            <a:spLocks noChangeArrowheads="1"/>
          </p:cNvSpPr>
          <p:nvPr/>
        </p:nvSpPr>
        <p:spPr bwMode="auto">
          <a:xfrm>
            <a:off x="2514600" y="5607050"/>
            <a:ext cx="1603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Racket</a:t>
            </a:r>
          </a:p>
        </p:txBody>
      </p:sp>
      <p:sp>
        <p:nvSpPr>
          <p:cNvPr id="28690" name="Text Box 1044"/>
          <p:cNvSpPr txBox="1">
            <a:spLocks noChangeArrowheads="1"/>
          </p:cNvSpPr>
          <p:nvPr/>
        </p:nvSpPr>
        <p:spPr bwMode="auto">
          <a:xfrm>
            <a:off x="4938713" y="5607050"/>
            <a:ext cx="1341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Java</a:t>
            </a:r>
          </a:p>
        </p:txBody>
      </p:sp>
      <p:sp>
        <p:nvSpPr>
          <p:cNvPr id="14355" name="Text Box 1045"/>
          <p:cNvSpPr txBox="1">
            <a:spLocks noChangeArrowheads="1"/>
          </p:cNvSpPr>
          <p:nvPr/>
        </p:nvSpPr>
        <p:spPr bwMode="auto">
          <a:xfrm>
            <a:off x="7086600" y="5608638"/>
            <a:ext cx="1603375" cy="519112"/>
          </a:xfrm>
          <a:prstGeom prst="rect">
            <a:avLst/>
          </a:prstGeom>
          <a:noFill/>
          <a:ln w="12700">
            <a:noFill/>
            <a:miter lim="800000"/>
            <a:headEnd/>
            <a:tailEnd/>
          </a:ln>
        </p:spPr>
        <p:txBody>
          <a:bodyPr>
            <a:spAutoFit/>
          </a:bodyPr>
          <a:lstStyle/>
          <a:p>
            <a:pPr>
              <a:defRPr/>
            </a:pPr>
            <a:r>
              <a:rPr lang="en-US" sz="2800" b="1" dirty="0" err="1">
                <a:solidFill>
                  <a:schemeClr val="bg1">
                    <a:lumMod val="50000"/>
                  </a:schemeClr>
                </a:solidFill>
                <a:latin typeface="Times New Roman" pitchFamily="1" charset="0"/>
                <a:ea typeface="ＭＳ Ｐゴシック" pitchFamily="-112" charset="-128"/>
                <a:cs typeface="Times New Roman" pitchFamily="1" charset="0"/>
              </a:rPr>
              <a:t>JFlap</a:t>
            </a:r>
            <a:endParaRPr lang="en-US" sz="2800" b="1" dirty="0">
              <a:solidFill>
                <a:schemeClr val="bg1">
                  <a:lumMod val="50000"/>
                </a:schemeClr>
              </a:solidFill>
              <a:latin typeface="Times New Roman" pitchFamily="1" charset="0"/>
              <a:ea typeface="ＭＳ Ｐゴシック" pitchFamily="-112" charset="-128"/>
              <a:cs typeface="Times New Roman" pitchFamily="1" charset="0"/>
            </a:endParaRPr>
          </a:p>
        </p:txBody>
      </p:sp>
      <p:sp>
        <p:nvSpPr>
          <p:cNvPr id="28692" name="Text Box 1046"/>
          <p:cNvSpPr txBox="1">
            <a:spLocks noChangeArrowheads="1"/>
          </p:cNvSpPr>
          <p:nvPr/>
        </p:nvSpPr>
        <p:spPr bwMode="auto">
          <a:xfrm>
            <a:off x="457200" y="5608638"/>
            <a:ext cx="1603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solidFill>
                  <a:srgbClr val="009200"/>
                </a:solidFill>
                <a:latin typeface="Times New Roman" panose="02020603050405020304" pitchFamily="18" charset="0"/>
                <a:ea typeface="MS PGothic" panose="020B0600070205080204" pitchFamily="34" charset="-128"/>
                <a:cs typeface="Times New Roman" panose="02020603050405020304" pitchFamily="18" charset="0"/>
              </a:rPr>
              <a:t>Prolog</a:t>
            </a:r>
          </a:p>
        </p:txBody>
      </p:sp>
      <p:grpSp>
        <p:nvGrpSpPr>
          <p:cNvPr id="28693" name="Group 1047"/>
          <p:cNvGrpSpPr>
            <a:grpSpLocks/>
          </p:cNvGrpSpPr>
          <p:nvPr>
            <p:custDataLst>
              <p:tags r:id="rId1"/>
            </p:custDataLst>
          </p:nvPr>
        </p:nvGrpSpPr>
        <p:grpSpPr bwMode="auto">
          <a:xfrm>
            <a:off x="7696200" y="1752600"/>
            <a:ext cx="381000" cy="457200"/>
            <a:chOff x="2928" y="1051"/>
            <a:chExt cx="840" cy="957"/>
          </a:xfrm>
        </p:grpSpPr>
        <p:sp>
          <p:nvSpPr>
            <p:cNvPr id="28703" name="Freeform 1048"/>
            <p:cNvSpPr>
              <a:spLocks/>
            </p:cNvSpPr>
            <p:nvPr>
              <p:custDataLst>
                <p:tags r:id="rId2"/>
              </p:custDataLst>
            </p:nvPr>
          </p:nvSpPr>
          <p:spPr bwMode="auto">
            <a:xfrm>
              <a:off x="2928" y="1759"/>
              <a:ext cx="810" cy="249"/>
            </a:xfrm>
            <a:custGeom>
              <a:avLst/>
              <a:gdLst>
                <a:gd name="T0" fmla="*/ 12 w 1048"/>
                <a:gd name="T1" fmla="*/ 21 h 250"/>
                <a:gd name="T2" fmla="*/ 19 w 1048"/>
                <a:gd name="T3" fmla="*/ 83 h 250"/>
                <a:gd name="T4" fmla="*/ 20 w 1048"/>
                <a:gd name="T5" fmla="*/ 111 h 250"/>
                <a:gd name="T6" fmla="*/ 22 w 1048"/>
                <a:gd name="T7" fmla="*/ 125 h 250"/>
                <a:gd name="T8" fmla="*/ 22 w 1048"/>
                <a:gd name="T9" fmla="*/ 164 h 250"/>
                <a:gd name="T10" fmla="*/ 15 w 1048"/>
                <a:gd name="T11" fmla="*/ 233 h 250"/>
                <a:gd name="T12" fmla="*/ 2 w 1048"/>
                <a:gd name="T13" fmla="*/ 213 h 250"/>
                <a:gd name="T14" fmla="*/ 0 w 1048"/>
                <a:gd name="T15" fmla="*/ 192 h 250"/>
                <a:gd name="T16" fmla="*/ 2 w 1048"/>
                <a:gd name="T17" fmla="*/ 158 h 250"/>
                <a:gd name="T18" fmla="*/ 2 w 1048"/>
                <a:gd name="T19" fmla="*/ 125 h 250"/>
                <a:gd name="T20" fmla="*/ 4 w 1048"/>
                <a:gd name="T21" fmla="*/ 76 h 250"/>
                <a:gd name="T22" fmla="*/ 6 w 1048"/>
                <a:gd name="T23" fmla="*/ 55 h 250"/>
                <a:gd name="T24" fmla="*/ 7 w 1048"/>
                <a:gd name="T25" fmla="*/ 28 h 250"/>
                <a:gd name="T26" fmla="*/ 8 w 1048"/>
                <a:gd name="T27" fmla="*/ 14 h 250"/>
                <a:gd name="T28" fmla="*/ 10 w 1048"/>
                <a:gd name="T29" fmla="*/ 28 h 250"/>
                <a:gd name="T30" fmla="*/ 1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8704" name="Oval 1049"/>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05" name="Oval 1050"/>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06" name="Oval 1051"/>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07" name="Oval 1052"/>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08" name="Oval 1053"/>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09" name="Oval 1054"/>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10" name="Oval 1055"/>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11" name="AutoShape 1056"/>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12" name="Freeform 1057"/>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713" name="Freeform 1058"/>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714" name="Freeform 1059"/>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715" name="Freeform 1060"/>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694" name="Text Box 1061"/>
          <p:cNvSpPr txBox="1">
            <a:spLocks noChangeArrowheads="1"/>
          </p:cNvSpPr>
          <p:nvPr/>
        </p:nvSpPr>
        <p:spPr bwMode="auto">
          <a:xfrm>
            <a:off x="6935788" y="2259013"/>
            <a:ext cx="19859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a:solidFill>
                  <a:srgbClr val="04841C"/>
                </a:solidFill>
                <a:latin typeface="Arial" panose="020B0604020202020204" pitchFamily="34" charset="0"/>
                <a:ea typeface="MS PGothic" panose="020B0600070205080204" pitchFamily="34" charset="-128"/>
              </a:rPr>
              <a:t>What mood am I in today? </a:t>
            </a:r>
          </a:p>
        </p:txBody>
      </p:sp>
      <p:sp>
        <p:nvSpPr>
          <p:cNvPr id="28695" name="Line 1062"/>
          <p:cNvSpPr>
            <a:spLocks noChangeShapeType="1"/>
          </p:cNvSpPr>
          <p:nvPr/>
        </p:nvSpPr>
        <p:spPr bwMode="auto">
          <a:xfrm>
            <a:off x="457200" y="6465888"/>
            <a:ext cx="82296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6" name="Text Box 1063"/>
          <p:cNvSpPr txBox="1">
            <a:spLocks noChangeArrowheads="1"/>
          </p:cNvSpPr>
          <p:nvPr/>
        </p:nvSpPr>
        <p:spPr bwMode="auto">
          <a:xfrm>
            <a:off x="6430963" y="64611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sz="1000">
                <a:latin typeface="Arial" panose="020B0604020202020204" pitchFamily="34" charset="0"/>
                <a:ea typeface="MS PGothic" panose="020B0600070205080204" pitchFamily="34" charset="-128"/>
              </a:rPr>
              <a:t>closer to the machine</a:t>
            </a:r>
          </a:p>
        </p:txBody>
      </p:sp>
      <p:sp>
        <p:nvSpPr>
          <p:cNvPr id="28697" name="Text Box 1064"/>
          <p:cNvSpPr txBox="1">
            <a:spLocks noChangeArrowheads="1"/>
          </p:cNvSpPr>
          <p:nvPr/>
        </p:nvSpPr>
        <p:spPr bwMode="auto">
          <a:xfrm>
            <a:off x="609600" y="6461125"/>
            <a:ext cx="2895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a:latin typeface="Arial" panose="020B0604020202020204" pitchFamily="34" charset="0"/>
                <a:ea typeface="MS PGothic" panose="020B0600070205080204" pitchFamily="34" charset="-128"/>
              </a:rPr>
              <a:t>more abstraction away from the machine</a:t>
            </a:r>
          </a:p>
        </p:txBody>
      </p:sp>
      <p:sp>
        <p:nvSpPr>
          <p:cNvPr id="28698" name="Text Box 1065"/>
          <p:cNvSpPr txBox="1">
            <a:spLocks noChangeArrowheads="1"/>
          </p:cNvSpPr>
          <p:nvPr/>
        </p:nvSpPr>
        <p:spPr bwMode="auto">
          <a:xfrm>
            <a:off x="2254250" y="60801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a:solidFill>
                  <a:srgbClr val="0703F3"/>
                </a:solidFill>
                <a:latin typeface="Arial" panose="020B0604020202020204" pitchFamily="34" charset="0"/>
                <a:ea typeface="MS PGothic" panose="020B0600070205080204" pitchFamily="34" charset="-128"/>
              </a:rPr>
              <a:t>algorithms via functions</a:t>
            </a:r>
          </a:p>
        </p:txBody>
      </p:sp>
      <p:sp>
        <p:nvSpPr>
          <p:cNvPr id="28699" name="Text Box 1066"/>
          <p:cNvSpPr txBox="1">
            <a:spLocks noChangeArrowheads="1"/>
          </p:cNvSpPr>
          <p:nvPr/>
        </p:nvSpPr>
        <p:spPr bwMode="auto">
          <a:xfrm>
            <a:off x="4572000" y="6080125"/>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a:solidFill>
                  <a:srgbClr val="C00000"/>
                </a:solidFill>
                <a:latin typeface="Arial" panose="020B0604020202020204" pitchFamily="34" charset="0"/>
                <a:ea typeface="MS PGothic" panose="020B0600070205080204" pitchFamily="34" charset="-128"/>
              </a:rPr>
              <a:t>data structures</a:t>
            </a:r>
          </a:p>
        </p:txBody>
      </p:sp>
      <p:sp>
        <p:nvSpPr>
          <p:cNvPr id="28700" name="Rectangle 1067"/>
          <p:cNvSpPr>
            <a:spLocks noChangeArrowheads="1"/>
          </p:cNvSpPr>
          <p:nvPr/>
        </p:nvSpPr>
        <p:spPr bwMode="auto">
          <a:xfrm>
            <a:off x="-60325" y="1076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sz="2400">
              <a:latin typeface="Arial" panose="020B0604020202020204" pitchFamily="34" charset="0"/>
            </a:endParaRPr>
          </a:p>
        </p:txBody>
      </p:sp>
      <p:sp>
        <p:nvSpPr>
          <p:cNvPr id="28701" name="Text Box 1065"/>
          <p:cNvSpPr txBox="1">
            <a:spLocks noChangeArrowheads="1"/>
          </p:cNvSpPr>
          <p:nvPr/>
        </p:nvSpPr>
        <p:spPr bwMode="auto">
          <a:xfrm>
            <a:off x="344488" y="6018213"/>
            <a:ext cx="1762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i="1">
                <a:solidFill>
                  <a:srgbClr val="009200"/>
                </a:solidFill>
                <a:latin typeface="Arial" panose="020B0604020202020204" pitchFamily="34" charset="0"/>
                <a:ea typeface="MS PGothic" panose="020B0600070205080204" pitchFamily="34" charset="-128"/>
              </a:rPr>
              <a:t>simply describe the problem - and I'll solve it!</a:t>
            </a:r>
          </a:p>
        </p:txBody>
      </p:sp>
      <p:sp>
        <p:nvSpPr>
          <p:cNvPr id="45" name="Text Box 1066"/>
          <p:cNvSpPr txBox="1">
            <a:spLocks noChangeArrowheads="1"/>
          </p:cNvSpPr>
          <p:nvPr/>
        </p:nvSpPr>
        <p:spPr bwMode="auto">
          <a:xfrm>
            <a:off x="6858000" y="6096000"/>
            <a:ext cx="2133600" cy="244475"/>
          </a:xfrm>
          <a:prstGeom prst="rect">
            <a:avLst/>
          </a:prstGeom>
          <a:noFill/>
          <a:ln w="9525">
            <a:noFill/>
            <a:miter lim="800000"/>
            <a:headEnd/>
            <a:tailEnd/>
          </a:ln>
        </p:spPr>
        <p:txBody>
          <a:bodyPr>
            <a:spAutoFit/>
          </a:bodyPr>
          <a:lstStyle/>
          <a:p>
            <a:pPr>
              <a:defRPr/>
            </a:pPr>
            <a:r>
              <a:rPr lang="en-US" sz="1000" dirty="0">
                <a:solidFill>
                  <a:schemeClr val="bg1">
                    <a:lumMod val="50000"/>
                  </a:schemeClr>
                </a:solidFill>
                <a:latin typeface="Arial" charset="0"/>
                <a:ea typeface="ＭＳ Ｐゴシック" pitchFamily="1" charset="-128"/>
              </a:rPr>
              <a:t>machine models</a:t>
            </a:r>
          </a:p>
        </p:txBody>
      </p:sp>
    </p:spTree>
    <p:extLst>
      <p:ext uri="{BB962C8B-B14F-4D97-AF65-F5344CB8AC3E}">
        <p14:creationId xmlns:p14="http://schemas.microsoft.com/office/powerpoint/2010/main" val="1831735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chor="t"/>
          <a:lstStyle/>
          <a:p>
            <a:endParaRPr lang="en-US" smtClean="0"/>
          </a:p>
        </p:txBody>
      </p:sp>
      <p:sp>
        <p:nvSpPr>
          <p:cNvPr id="60419" name="Content Placeholder 2"/>
          <p:cNvSpPr>
            <a:spLocks noGrp="1"/>
          </p:cNvSpPr>
          <p:nvPr>
            <p:ph idx="1"/>
          </p:nvPr>
        </p:nvSpPr>
        <p:spPr/>
        <p:txBody>
          <a:bodyPr/>
          <a:lstStyle/>
          <a:p>
            <a:endParaRPr lang="en-US" smtClean="0"/>
          </a:p>
        </p:txBody>
      </p:sp>
      <p:pic>
        <p:nvPicPr>
          <p:cNvPr id="60420" name="Picture 120"/>
          <p:cNvPicPr>
            <a:picLocks noChangeAspect="1" noChangeArrowheads="1"/>
          </p:cNvPicPr>
          <p:nvPr/>
        </p:nvPicPr>
        <p:blipFill>
          <a:blip r:embed="rId2">
            <a:extLst>
              <a:ext uri="{28A0092B-C50C-407E-A947-70E740481C1C}">
                <a14:useLocalDpi xmlns:a14="http://schemas.microsoft.com/office/drawing/2010/main" val="0"/>
              </a:ext>
            </a:extLst>
          </a:blip>
          <a:srcRect l="18765" t="8946"/>
          <a:stretch>
            <a:fillRect/>
          </a:stretch>
        </p:blipFill>
        <p:spPr bwMode="auto">
          <a:xfrm>
            <a:off x="0" y="0"/>
            <a:ext cx="8382000"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6443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436563" y="990600"/>
            <a:ext cx="8218487" cy="180975"/>
            <a:chOff x="295" y="1311"/>
            <a:chExt cx="5177" cy="114"/>
          </a:xfrm>
        </p:grpSpPr>
        <p:sp>
          <p:nvSpPr>
            <p:cNvPr id="6256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6256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grpSp>
      <p:sp>
        <p:nvSpPr>
          <p:cNvPr id="62467" name="Text Box 5"/>
          <p:cNvSpPr txBox="1">
            <a:spLocks noChangeArrowheads="1"/>
          </p:cNvSpPr>
          <p:nvPr/>
        </p:nvSpPr>
        <p:spPr bwMode="auto">
          <a:xfrm>
            <a:off x="706438" y="196850"/>
            <a:ext cx="591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600" dirty="0" smtClean="0">
                <a:latin typeface="Times New Roman" panose="02020603050405020304" pitchFamily="18" charset="0"/>
                <a:ea typeface="MS PGothic" panose="020B0600070205080204" pitchFamily="34" charset="-128"/>
              </a:rPr>
              <a:t>Our Invented Simpsons Tree</a:t>
            </a:r>
            <a:endParaRPr lang="en-US" sz="3600" dirty="0">
              <a:latin typeface="Times New Roman" panose="02020603050405020304" pitchFamily="18" charset="0"/>
              <a:ea typeface="MS PGothic" panose="020B0600070205080204" pitchFamily="34" charset="-128"/>
            </a:endParaRPr>
          </a:p>
        </p:txBody>
      </p:sp>
      <p:sp>
        <p:nvSpPr>
          <p:cNvPr id="62468" name="Rectangle 6"/>
          <p:cNvSpPr>
            <a:spLocks noChangeArrowheads="1"/>
          </p:cNvSpPr>
          <p:nvPr/>
        </p:nvSpPr>
        <p:spPr bwMode="auto">
          <a:xfrm>
            <a:off x="4210050" y="1481138"/>
            <a:ext cx="817563"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uggette</a:t>
            </a:r>
          </a:p>
        </p:txBody>
      </p:sp>
      <p:sp>
        <p:nvSpPr>
          <p:cNvPr id="62469" name="Rectangle 7"/>
          <p:cNvSpPr>
            <a:spLocks noChangeArrowheads="1"/>
          </p:cNvSpPr>
          <p:nvPr/>
        </p:nvSpPr>
        <p:spPr bwMode="auto">
          <a:xfrm>
            <a:off x="3217863" y="1489075"/>
            <a:ext cx="815975" cy="512763"/>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ug</a:t>
            </a:r>
          </a:p>
        </p:txBody>
      </p:sp>
      <p:sp>
        <p:nvSpPr>
          <p:cNvPr id="62470" name="Rectangle 8"/>
          <p:cNvSpPr>
            <a:spLocks noChangeArrowheads="1"/>
          </p:cNvSpPr>
          <p:nvPr/>
        </p:nvSpPr>
        <p:spPr bwMode="auto">
          <a:xfrm>
            <a:off x="2319338" y="2393950"/>
            <a:ext cx="923925" cy="512763"/>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homericus</a:t>
            </a:r>
          </a:p>
        </p:txBody>
      </p:sp>
      <p:sp>
        <p:nvSpPr>
          <p:cNvPr id="62471" name="Rectangle 9"/>
          <p:cNvSpPr>
            <a:spLocks noChangeArrowheads="1"/>
          </p:cNvSpPr>
          <p:nvPr/>
        </p:nvSpPr>
        <p:spPr bwMode="auto">
          <a:xfrm>
            <a:off x="3608388" y="2387600"/>
            <a:ext cx="815975" cy="512763"/>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matilda</a:t>
            </a:r>
          </a:p>
        </p:txBody>
      </p:sp>
      <p:sp>
        <p:nvSpPr>
          <p:cNvPr id="62472" name="Rectangle 10"/>
          <p:cNvSpPr>
            <a:spLocks noChangeArrowheads="1"/>
          </p:cNvSpPr>
          <p:nvPr/>
        </p:nvSpPr>
        <p:spPr bwMode="auto">
          <a:xfrm>
            <a:off x="5181600" y="3148013"/>
            <a:ext cx="817563"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marge</a:t>
            </a:r>
          </a:p>
        </p:txBody>
      </p:sp>
      <p:sp>
        <p:nvSpPr>
          <p:cNvPr id="62473" name="Rectangle 11"/>
          <p:cNvSpPr>
            <a:spLocks noChangeArrowheads="1"/>
          </p:cNvSpPr>
          <p:nvPr/>
        </p:nvSpPr>
        <p:spPr bwMode="auto">
          <a:xfrm>
            <a:off x="2811463" y="3165475"/>
            <a:ext cx="815975" cy="512763"/>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gomer</a:t>
            </a:r>
          </a:p>
        </p:txBody>
      </p:sp>
      <p:sp>
        <p:nvSpPr>
          <p:cNvPr id="62474" name="Rectangle 12"/>
          <p:cNvSpPr>
            <a:spLocks noChangeArrowheads="1"/>
          </p:cNvSpPr>
          <p:nvPr/>
        </p:nvSpPr>
        <p:spPr bwMode="auto">
          <a:xfrm>
            <a:off x="4075113" y="4164013"/>
            <a:ext cx="814387"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maggie</a:t>
            </a:r>
          </a:p>
        </p:txBody>
      </p:sp>
      <p:sp>
        <p:nvSpPr>
          <p:cNvPr id="62475" name="Rectangle 13"/>
          <p:cNvSpPr>
            <a:spLocks noChangeArrowheads="1"/>
          </p:cNvSpPr>
          <p:nvPr/>
        </p:nvSpPr>
        <p:spPr bwMode="auto">
          <a:xfrm>
            <a:off x="3021013" y="4170363"/>
            <a:ext cx="815975" cy="512762"/>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bart</a:t>
            </a:r>
          </a:p>
        </p:txBody>
      </p:sp>
      <p:sp>
        <p:nvSpPr>
          <p:cNvPr id="62476" name="Rectangle 14"/>
          <p:cNvSpPr>
            <a:spLocks noChangeArrowheads="1"/>
          </p:cNvSpPr>
          <p:nvPr/>
        </p:nvSpPr>
        <p:spPr bwMode="auto">
          <a:xfrm>
            <a:off x="5099050" y="4165600"/>
            <a:ext cx="817563" cy="512763"/>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lisa</a:t>
            </a:r>
          </a:p>
        </p:txBody>
      </p:sp>
      <p:sp>
        <p:nvSpPr>
          <p:cNvPr id="62477" name="Line 15"/>
          <p:cNvSpPr>
            <a:spLocks noChangeShapeType="1"/>
          </p:cNvSpPr>
          <p:nvPr/>
        </p:nvSpPr>
        <p:spPr bwMode="auto">
          <a:xfrm>
            <a:off x="3643313" y="2057400"/>
            <a:ext cx="361950" cy="2587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8" name="Line 16"/>
          <p:cNvSpPr>
            <a:spLocks noChangeShapeType="1"/>
          </p:cNvSpPr>
          <p:nvPr/>
        </p:nvSpPr>
        <p:spPr bwMode="auto">
          <a:xfrm flipH="1">
            <a:off x="4043363" y="2032000"/>
            <a:ext cx="549275" cy="2841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9" name="Line 17"/>
          <p:cNvSpPr>
            <a:spLocks noChangeShapeType="1"/>
          </p:cNvSpPr>
          <p:nvPr/>
        </p:nvSpPr>
        <p:spPr bwMode="auto">
          <a:xfrm>
            <a:off x="3236913" y="2917825"/>
            <a:ext cx="635000" cy="203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0" name="Line 18"/>
          <p:cNvSpPr>
            <a:spLocks noChangeShapeType="1"/>
          </p:cNvSpPr>
          <p:nvPr/>
        </p:nvSpPr>
        <p:spPr bwMode="auto">
          <a:xfrm flipH="1">
            <a:off x="3236913" y="2917825"/>
            <a:ext cx="546100" cy="193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1" name="Line 19"/>
          <p:cNvSpPr>
            <a:spLocks noChangeShapeType="1"/>
          </p:cNvSpPr>
          <p:nvPr/>
        </p:nvSpPr>
        <p:spPr bwMode="auto">
          <a:xfrm flipH="1">
            <a:off x="5399088" y="3711575"/>
            <a:ext cx="131762" cy="400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2" name="Line 20"/>
          <p:cNvSpPr>
            <a:spLocks noChangeShapeType="1"/>
          </p:cNvSpPr>
          <p:nvPr/>
        </p:nvSpPr>
        <p:spPr bwMode="auto">
          <a:xfrm flipH="1">
            <a:off x="4483100" y="3708400"/>
            <a:ext cx="919163" cy="425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3" name="Line 21"/>
          <p:cNvSpPr>
            <a:spLocks noChangeShapeType="1"/>
          </p:cNvSpPr>
          <p:nvPr/>
        </p:nvSpPr>
        <p:spPr bwMode="auto">
          <a:xfrm flipH="1">
            <a:off x="3433763" y="3627438"/>
            <a:ext cx="1685925" cy="4635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4" name="Line 22"/>
          <p:cNvSpPr>
            <a:spLocks noChangeShapeType="1"/>
          </p:cNvSpPr>
          <p:nvPr/>
        </p:nvSpPr>
        <p:spPr bwMode="auto">
          <a:xfrm flipH="1">
            <a:off x="3333750" y="3716338"/>
            <a:ext cx="668338" cy="384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5" name="Line 23"/>
          <p:cNvSpPr>
            <a:spLocks noChangeShapeType="1"/>
          </p:cNvSpPr>
          <p:nvPr/>
        </p:nvSpPr>
        <p:spPr bwMode="auto">
          <a:xfrm>
            <a:off x="4103688" y="3724275"/>
            <a:ext cx="285750" cy="3762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6" name="Line 24"/>
          <p:cNvSpPr>
            <a:spLocks noChangeShapeType="1"/>
          </p:cNvSpPr>
          <p:nvPr/>
        </p:nvSpPr>
        <p:spPr bwMode="auto">
          <a:xfrm>
            <a:off x="4194175" y="3721100"/>
            <a:ext cx="1125538" cy="3603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7" name="Rectangle 25"/>
          <p:cNvSpPr>
            <a:spLocks noChangeArrowheads="1"/>
          </p:cNvSpPr>
          <p:nvPr/>
        </p:nvSpPr>
        <p:spPr bwMode="auto">
          <a:xfrm>
            <a:off x="6807200" y="2397125"/>
            <a:ext cx="925513" cy="512763"/>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jackie</a:t>
            </a:r>
          </a:p>
        </p:txBody>
      </p:sp>
      <p:sp>
        <p:nvSpPr>
          <p:cNvPr id="62488" name="Line 26"/>
          <p:cNvSpPr>
            <a:spLocks noChangeShapeType="1"/>
          </p:cNvSpPr>
          <p:nvPr/>
        </p:nvSpPr>
        <p:spPr bwMode="auto">
          <a:xfrm>
            <a:off x="5992813" y="2960688"/>
            <a:ext cx="954087" cy="147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9" name="Line 27"/>
          <p:cNvSpPr>
            <a:spLocks noChangeShapeType="1"/>
          </p:cNvSpPr>
          <p:nvPr/>
        </p:nvSpPr>
        <p:spPr bwMode="auto">
          <a:xfrm flipH="1">
            <a:off x="7034213" y="2944813"/>
            <a:ext cx="425450" cy="1539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0" name="Rectangle 28"/>
          <p:cNvSpPr>
            <a:spLocks noChangeArrowheads="1"/>
          </p:cNvSpPr>
          <p:nvPr/>
        </p:nvSpPr>
        <p:spPr bwMode="auto">
          <a:xfrm>
            <a:off x="5510213" y="2393950"/>
            <a:ext cx="923925" cy="512763"/>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john</a:t>
            </a:r>
          </a:p>
        </p:txBody>
      </p:sp>
      <p:sp>
        <p:nvSpPr>
          <p:cNvPr id="62491" name="Rectangle 29"/>
          <p:cNvSpPr>
            <a:spLocks noChangeArrowheads="1"/>
          </p:cNvSpPr>
          <p:nvPr/>
        </p:nvSpPr>
        <p:spPr bwMode="auto">
          <a:xfrm>
            <a:off x="6064250" y="3155950"/>
            <a:ext cx="712788" cy="512763"/>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selma</a:t>
            </a:r>
          </a:p>
        </p:txBody>
      </p:sp>
      <p:sp>
        <p:nvSpPr>
          <p:cNvPr id="62492" name="Rectangle 30"/>
          <p:cNvSpPr>
            <a:spLocks noChangeArrowheads="1"/>
          </p:cNvSpPr>
          <p:nvPr/>
        </p:nvSpPr>
        <p:spPr bwMode="auto">
          <a:xfrm>
            <a:off x="6858000" y="3151188"/>
            <a:ext cx="641350"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patty</a:t>
            </a:r>
          </a:p>
        </p:txBody>
      </p:sp>
      <p:sp>
        <p:nvSpPr>
          <p:cNvPr id="62493" name="Rectangle 31"/>
          <p:cNvSpPr>
            <a:spLocks noChangeArrowheads="1"/>
          </p:cNvSpPr>
          <p:nvPr/>
        </p:nvSpPr>
        <p:spPr bwMode="auto">
          <a:xfrm>
            <a:off x="7593013" y="3138488"/>
            <a:ext cx="625475" cy="512762"/>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glum</a:t>
            </a:r>
          </a:p>
        </p:txBody>
      </p:sp>
      <p:sp>
        <p:nvSpPr>
          <p:cNvPr id="62494" name="Rectangle 32"/>
          <p:cNvSpPr>
            <a:spLocks noChangeArrowheads="1"/>
          </p:cNvSpPr>
          <p:nvPr/>
        </p:nvSpPr>
        <p:spPr bwMode="auto">
          <a:xfrm>
            <a:off x="3725863" y="3162300"/>
            <a:ext cx="704850" cy="512763"/>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homer</a:t>
            </a:r>
          </a:p>
        </p:txBody>
      </p:sp>
      <p:sp>
        <p:nvSpPr>
          <p:cNvPr id="62495" name="Line 33"/>
          <p:cNvSpPr>
            <a:spLocks noChangeShapeType="1"/>
          </p:cNvSpPr>
          <p:nvPr/>
        </p:nvSpPr>
        <p:spPr bwMode="auto">
          <a:xfrm>
            <a:off x="3860800" y="2927350"/>
            <a:ext cx="201613" cy="190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6" name="Line 34"/>
          <p:cNvSpPr>
            <a:spLocks noChangeShapeType="1"/>
          </p:cNvSpPr>
          <p:nvPr/>
        </p:nvSpPr>
        <p:spPr bwMode="auto">
          <a:xfrm>
            <a:off x="2932113" y="2943225"/>
            <a:ext cx="228600" cy="1571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7" name="Line 35"/>
          <p:cNvSpPr>
            <a:spLocks noChangeShapeType="1"/>
          </p:cNvSpPr>
          <p:nvPr/>
        </p:nvSpPr>
        <p:spPr bwMode="auto">
          <a:xfrm>
            <a:off x="5875338" y="2938463"/>
            <a:ext cx="1952625" cy="1476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8" name="Line 36"/>
          <p:cNvSpPr>
            <a:spLocks noChangeShapeType="1"/>
          </p:cNvSpPr>
          <p:nvPr/>
        </p:nvSpPr>
        <p:spPr bwMode="auto">
          <a:xfrm>
            <a:off x="7462838" y="2947988"/>
            <a:ext cx="447675" cy="1412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9" name="Line 37"/>
          <p:cNvSpPr>
            <a:spLocks noChangeShapeType="1"/>
          </p:cNvSpPr>
          <p:nvPr/>
        </p:nvSpPr>
        <p:spPr bwMode="auto">
          <a:xfrm flipH="1">
            <a:off x="5878513" y="2951163"/>
            <a:ext cx="1587500" cy="1555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00" name="Rectangle 38"/>
          <p:cNvSpPr>
            <a:spLocks noChangeArrowheads="1"/>
          </p:cNvSpPr>
          <p:nvPr/>
        </p:nvSpPr>
        <p:spPr bwMode="auto">
          <a:xfrm>
            <a:off x="6889750" y="4181475"/>
            <a:ext cx="874713" cy="512763"/>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millhouse</a:t>
            </a:r>
          </a:p>
        </p:txBody>
      </p:sp>
      <p:sp>
        <p:nvSpPr>
          <p:cNvPr id="62501" name="Rectangle 39"/>
          <p:cNvSpPr>
            <a:spLocks noChangeArrowheads="1"/>
          </p:cNvSpPr>
          <p:nvPr/>
        </p:nvSpPr>
        <p:spPr bwMode="auto">
          <a:xfrm>
            <a:off x="7866063" y="4168775"/>
            <a:ext cx="865187" cy="512763"/>
          </a:xfrm>
          <a:prstGeom prst="rect">
            <a:avLst/>
          </a:prstGeom>
          <a:noFill/>
          <a:ln w="19050">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latin typeface="Helvetica" panose="020B0604020202020204" pitchFamily="34" charset="0"/>
              </a:rPr>
              <a:t>terpsichore</a:t>
            </a:r>
          </a:p>
        </p:txBody>
      </p:sp>
      <p:sp>
        <p:nvSpPr>
          <p:cNvPr id="62502" name="Line 40"/>
          <p:cNvSpPr>
            <a:spLocks noChangeShapeType="1"/>
          </p:cNvSpPr>
          <p:nvPr/>
        </p:nvSpPr>
        <p:spPr bwMode="auto">
          <a:xfrm flipH="1">
            <a:off x="7531100" y="3746500"/>
            <a:ext cx="228600" cy="3603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03" name="Line 41"/>
          <p:cNvSpPr>
            <a:spLocks noChangeShapeType="1"/>
          </p:cNvSpPr>
          <p:nvPr/>
        </p:nvSpPr>
        <p:spPr bwMode="auto">
          <a:xfrm>
            <a:off x="7824788" y="3724275"/>
            <a:ext cx="238125" cy="37306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04" name="Line 42"/>
          <p:cNvSpPr>
            <a:spLocks noChangeShapeType="1"/>
          </p:cNvSpPr>
          <p:nvPr/>
        </p:nvSpPr>
        <p:spPr bwMode="auto">
          <a:xfrm flipH="1">
            <a:off x="5776913" y="2965450"/>
            <a:ext cx="134937" cy="146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05" name="Rectangle 43"/>
          <p:cNvSpPr>
            <a:spLocks noChangeArrowheads="1"/>
          </p:cNvSpPr>
          <p:nvPr/>
        </p:nvSpPr>
        <p:spPr bwMode="auto">
          <a:xfrm>
            <a:off x="1776413" y="1490663"/>
            <a:ext cx="814387"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helga</a:t>
            </a:r>
          </a:p>
        </p:txBody>
      </p:sp>
      <p:sp>
        <p:nvSpPr>
          <p:cNvPr id="62506" name="Rectangle 44"/>
          <p:cNvSpPr>
            <a:spLocks noChangeArrowheads="1"/>
          </p:cNvSpPr>
          <p:nvPr/>
        </p:nvSpPr>
        <p:spPr bwMode="auto">
          <a:xfrm>
            <a:off x="782638" y="1498600"/>
            <a:ext cx="815975" cy="512763"/>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olf</a:t>
            </a:r>
          </a:p>
        </p:txBody>
      </p:sp>
      <p:sp>
        <p:nvSpPr>
          <p:cNvPr id="62507" name="Rectangle 45"/>
          <p:cNvSpPr>
            <a:spLocks noChangeArrowheads="1"/>
          </p:cNvSpPr>
          <p:nvPr/>
        </p:nvSpPr>
        <p:spPr bwMode="auto">
          <a:xfrm>
            <a:off x="8383588" y="3132138"/>
            <a:ext cx="673100"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cher</a:t>
            </a:r>
          </a:p>
        </p:txBody>
      </p:sp>
      <p:sp>
        <p:nvSpPr>
          <p:cNvPr id="62508" name="Line 46"/>
          <p:cNvSpPr>
            <a:spLocks noChangeShapeType="1"/>
          </p:cNvSpPr>
          <p:nvPr/>
        </p:nvSpPr>
        <p:spPr bwMode="auto">
          <a:xfrm flipH="1">
            <a:off x="8113713" y="3694113"/>
            <a:ext cx="498475" cy="412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09" name="Line 47"/>
          <p:cNvSpPr>
            <a:spLocks noChangeShapeType="1"/>
          </p:cNvSpPr>
          <p:nvPr/>
        </p:nvSpPr>
        <p:spPr bwMode="auto">
          <a:xfrm flipH="1">
            <a:off x="7599363" y="3679825"/>
            <a:ext cx="920750" cy="4127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0" name="Line 48"/>
          <p:cNvSpPr>
            <a:spLocks noChangeShapeType="1"/>
          </p:cNvSpPr>
          <p:nvPr/>
        </p:nvSpPr>
        <p:spPr bwMode="auto">
          <a:xfrm>
            <a:off x="2201863" y="2035175"/>
            <a:ext cx="549275" cy="33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1" name="Line 49"/>
          <p:cNvSpPr>
            <a:spLocks noChangeShapeType="1"/>
          </p:cNvSpPr>
          <p:nvPr/>
        </p:nvSpPr>
        <p:spPr bwMode="auto">
          <a:xfrm>
            <a:off x="1147763" y="2052638"/>
            <a:ext cx="1462087" cy="2984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2" name="Line 50"/>
          <p:cNvSpPr>
            <a:spLocks noChangeShapeType="1"/>
          </p:cNvSpPr>
          <p:nvPr/>
        </p:nvSpPr>
        <p:spPr bwMode="auto">
          <a:xfrm>
            <a:off x="5867400" y="2954338"/>
            <a:ext cx="533400" cy="1555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3" name="Line 51"/>
          <p:cNvSpPr>
            <a:spLocks noChangeShapeType="1"/>
          </p:cNvSpPr>
          <p:nvPr/>
        </p:nvSpPr>
        <p:spPr bwMode="auto">
          <a:xfrm flipH="1">
            <a:off x="1516063" y="2028825"/>
            <a:ext cx="679450" cy="338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4" name="Line 52"/>
          <p:cNvSpPr>
            <a:spLocks noChangeShapeType="1"/>
          </p:cNvSpPr>
          <p:nvPr/>
        </p:nvSpPr>
        <p:spPr bwMode="auto">
          <a:xfrm>
            <a:off x="1131888" y="2070100"/>
            <a:ext cx="328612" cy="314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5" name="Rectangle 53"/>
          <p:cNvSpPr>
            <a:spLocks noChangeArrowheads="1"/>
          </p:cNvSpPr>
          <p:nvPr/>
        </p:nvSpPr>
        <p:spPr bwMode="auto">
          <a:xfrm>
            <a:off x="1166813" y="2389188"/>
            <a:ext cx="736600" cy="512762"/>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skug</a:t>
            </a:r>
          </a:p>
        </p:txBody>
      </p:sp>
      <p:sp>
        <p:nvSpPr>
          <p:cNvPr id="62516" name="Rectangle 54"/>
          <p:cNvSpPr>
            <a:spLocks noChangeArrowheads="1"/>
          </p:cNvSpPr>
          <p:nvPr/>
        </p:nvSpPr>
        <p:spPr bwMode="auto">
          <a:xfrm>
            <a:off x="158750" y="2390775"/>
            <a:ext cx="881063" cy="512763"/>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skugerina</a:t>
            </a:r>
          </a:p>
        </p:txBody>
      </p:sp>
      <p:sp>
        <p:nvSpPr>
          <p:cNvPr id="62517" name="Line 55"/>
          <p:cNvSpPr>
            <a:spLocks noChangeShapeType="1"/>
          </p:cNvSpPr>
          <p:nvPr/>
        </p:nvSpPr>
        <p:spPr bwMode="auto">
          <a:xfrm flipH="1">
            <a:off x="1471613" y="2928938"/>
            <a:ext cx="26987" cy="1873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8" name="Rectangle 56"/>
          <p:cNvSpPr>
            <a:spLocks noChangeArrowheads="1"/>
          </p:cNvSpPr>
          <p:nvPr/>
        </p:nvSpPr>
        <p:spPr bwMode="auto">
          <a:xfrm>
            <a:off x="176213" y="3160713"/>
            <a:ext cx="736600" cy="512762"/>
          </a:xfrm>
          <a:prstGeom prst="rect">
            <a:avLst/>
          </a:prstGeom>
          <a:noFill/>
          <a:ln w="19050">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gemini</a:t>
            </a:r>
          </a:p>
        </p:txBody>
      </p:sp>
      <p:sp>
        <p:nvSpPr>
          <p:cNvPr id="62519" name="Rectangle 57"/>
          <p:cNvSpPr>
            <a:spLocks noChangeArrowheads="1"/>
          </p:cNvSpPr>
          <p:nvPr/>
        </p:nvSpPr>
        <p:spPr bwMode="auto">
          <a:xfrm>
            <a:off x="1049338" y="3162300"/>
            <a:ext cx="879475" cy="512763"/>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esmerelda</a:t>
            </a:r>
          </a:p>
        </p:txBody>
      </p:sp>
      <p:sp>
        <p:nvSpPr>
          <p:cNvPr id="62520" name="Line 58"/>
          <p:cNvSpPr>
            <a:spLocks noChangeShapeType="1"/>
          </p:cNvSpPr>
          <p:nvPr/>
        </p:nvSpPr>
        <p:spPr bwMode="auto">
          <a:xfrm>
            <a:off x="889000" y="2944813"/>
            <a:ext cx="477838" cy="1635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1" name="Line 59"/>
          <p:cNvSpPr>
            <a:spLocks noChangeShapeType="1"/>
          </p:cNvSpPr>
          <p:nvPr/>
        </p:nvSpPr>
        <p:spPr bwMode="auto">
          <a:xfrm flipH="1">
            <a:off x="350838" y="3741738"/>
            <a:ext cx="80962" cy="3683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2" name="Rectangle 60"/>
          <p:cNvSpPr>
            <a:spLocks noChangeArrowheads="1"/>
          </p:cNvSpPr>
          <p:nvPr/>
        </p:nvSpPr>
        <p:spPr bwMode="auto">
          <a:xfrm>
            <a:off x="133350" y="4170363"/>
            <a:ext cx="673100"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klotho</a:t>
            </a:r>
          </a:p>
        </p:txBody>
      </p:sp>
      <p:sp>
        <p:nvSpPr>
          <p:cNvPr id="62523" name="Line 61"/>
          <p:cNvSpPr>
            <a:spLocks noChangeShapeType="1"/>
          </p:cNvSpPr>
          <p:nvPr/>
        </p:nvSpPr>
        <p:spPr bwMode="auto">
          <a:xfrm flipH="1">
            <a:off x="582613" y="3719513"/>
            <a:ext cx="771525" cy="3762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4" name="Rectangle 62"/>
          <p:cNvSpPr>
            <a:spLocks noChangeArrowheads="1"/>
          </p:cNvSpPr>
          <p:nvPr/>
        </p:nvSpPr>
        <p:spPr bwMode="auto">
          <a:xfrm>
            <a:off x="906463" y="4164013"/>
            <a:ext cx="768350" cy="512762"/>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lachesis</a:t>
            </a:r>
          </a:p>
        </p:txBody>
      </p:sp>
      <p:sp>
        <p:nvSpPr>
          <p:cNvPr id="62525" name="Rectangle 63"/>
          <p:cNvSpPr>
            <a:spLocks noChangeArrowheads="1"/>
          </p:cNvSpPr>
          <p:nvPr/>
        </p:nvSpPr>
        <p:spPr bwMode="auto">
          <a:xfrm>
            <a:off x="1779588" y="4165600"/>
            <a:ext cx="673100" cy="512763"/>
          </a:xfrm>
          <a:prstGeom prst="rect">
            <a:avLst/>
          </a:prstGeom>
          <a:noFill/>
          <a:ln w="19050">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atropos</a:t>
            </a:r>
          </a:p>
        </p:txBody>
      </p:sp>
      <p:sp>
        <p:nvSpPr>
          <p:cNvPr id="62526" name="Line 64"/>
          <p:cNvSpPr>
            <a:spLocks noChangeShapeType="1"/>
          </p:cNvSpPr>
          <p:nvPr/>
        </p:nvSpPr>
        <p:spPr bwMode="auto">
          <a:xfrm flipH="1">
            <a:off x="1227138" y="3713163"/>
            <a:ext cx="193675" cy="3921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7" name="Line 65"/>
          <p:cNvSpPr>
            <a:spLocks noChangeShapeType="1"/>
          </p:cNvSpPr>
          <p:nvPr/>
        </p:nvSpPr>
        <p:spPr bwMode="auto">
          <a:xfrm>
            <a:off x="1460500" y="3722688"/>
            <a:ext cx="641350" cy="384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8" name="Line 66"/>
          <p:cNvSpPr>
            <a:spLocks noChangeShapeType="1"/>
          </p:cNvSpPr>
          <p:nvPr/>
        </p:nvSpPr>
        <p:spPr bwMode="auto">
          <a:xfrm>
            <a:off x="487363" y="3724275"/>
            <a:ext cx="679450" cy="3683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9" name="Line 67"/>
          <p:cNvSpPr>
            <a:spLocks noChangeShapeType="1"/>
          </p:cNvSpPr>
          <p:nvPr/>
        </p:nvSpPr>
        <p:spPr bwMode="auto">
          <a:xfrm>
            <a:off x="671513" y="3725863"/>
            <a:ext cx="1250950" cy="3603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30" name="Text Box 68"/>
          <p:cNvSpPr txBox="1">
            <a:spLocks noChangeArrowheads="1"/>
          </p:cNvSpPr>
          <p:nvPr/>
        </p:nvSpPr>
        <p:spPr bwMode="auto">
          <a:xfrm>
            <a:off x="2286000" y="144938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97</a:t>
            </a:r>
          </a:p>
        </p:txBody>
      </p:sp>
      <p:sp>
        <p:nvSpPr>
          <p:cNvPr id="62531" name="Text Box 69"/>
          <p:cNvSpPr txBox="1">
            <a:spLocks noChangeArrowheads="1"/>
          </p:cNvSpPr>
          <p:nvPr/>
        </p:nvSpPr>
        <p:spPr bwMode="auto">
          <a:xfrm>
            <a:off x="1303338" y="145891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99</a:t>
            </a:r>
          </a:p>
        </p:txBody>
      </p:sp>
      <p:sp>
        <p:nvSpPr>
          <p:cNvPr id="62532" name="Text Box 70"/>
          <p:cNvSpPr txBox="1">
            <a:spLocks noChangeArrowheads="1"/>
          </p:cNvSpPr>
          <p:nvPr/>
        </p:nvSpPr>
        <p:spPr bwMode="auto">
          <a:xfrm>
            <a:off x="4741863" y="143668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93</a:t>
            </a:r>
          </a:p>
        </p:txBody>
      </p:sp>
      <p:sp>
        <p:nvSpPr>
          <p:cNvPr id="62533" name="Text Box 71"/>
          <p:cNvSpPr txBox="1">
            <a:spLocks noChangeArrowheads="1"/>
          </p:cNvSpPr>
          <p:nvPr/>
        </p:nvSpPr>
        <p:spPr bwMode="auto">
          <a:xfrm>
            <a:off x="3735388" y="144621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92</a:t>
            </a:r>
          </a:p>
        </p:txBody>
      </p:sp>
      <p:sp>
        <p:nvSpPr>
          <p:cNvPr id="62534" name="Text Box 72"/>
          <p:cNvSpPr txBox="1">
            <a:spLocks noChangeArrowheads="1"/>
          </p:cNvSpPr>
          <p:nvPr/>
        </p:nvSpPr>
        <p:spPr bwMode="auto">
          <a:xfrm>
            <a:off x="4133850" y="2336800"/>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65</a:t>
            </a:r>
          </a:p>
        </p:txBody>
      </p:sp>
      <p:sp>
        <p:nvSpPr>
          <p:cNvPr id="62535" name="Text Box 73"/>
          <p:cNvSpPr txBox="1">
            <a:spLocks noChangeArrowheads="1"/>
          </p:cNvSpPr>
          <p:nvPr/>
        </p:nvSpPr>
        <p:spPr bwMode="auto">
          <a:xfrm>
            <a:off x="2944813" y="2346325"/>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76</a:t>
            </a:r>
          </a:p>
        </p:txBody>
      </p:sp>
      <p:sp>
        <p:nvSpPr>
          <p:cNvPr id="62536" name="Text Box 74"/>
          <p:cNvSpPr txBox="1">
            <a:spLocks noChangeArrowheads="1"/>
          </p:cNvSpPr>
          <p:nvPr/>
        </p:nvSpPr>
        <p:spPr bwMode="auto">
          <a:xfrm>
            <a:off x="682625" y="2347913"/>
            <a:ext cx="438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101</a:t>
            </a:r>
          </a:p>
        </p:txBody>
      </p:sp>
      <p:sp>
        <p:nvSpPr>
          <p:cNvPr id="62537" name="Text Box 75"/>
          <p:cNvSpPr txBox="1">
            <a:spLocks noChangeArrowheads="1"/>
          </p:cNvSpPr>
          <p:nvPr/>
        </p:nvSpPr>
        <p:spPr bwMode="auto">
          <a:xfrm>
            <a:off x="1608138" y="234950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78</a:t>
            </a:r>
          </a:p>
        </p:txBody>
      </p:sp>
      <p:sp>
        <p:nvSpPr>
          <p:cNvPr id="62538" name="Text Box 76"/>
          <p:cNvSpPr txBox="1">
            <a:spLocks noChangeArrowheads="1"/>
          </p:cNvSpPr>
          <p:nvPr/>
        </p:nvSpPr>
        <p:spPr bwMode="auto">
          <a:xfrm>
            <a:off x="1641475" y="3105150"/>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55</a:t>
            </a:r>
          </a:p>
        </p:txBody>
      </p:sp>
      <p:sp>
        <p:nvSpPr>
          <p:cNvPr id="62539" name="Text Box 77"/>
          <p:cNvSpPr txBox="1">
            <a:spLocks noChangeArrowheads="1"/>
          </p:cNvSpPr>
          <p:nvPr/>
        </p:nvSpPr>
        <p:spPr bwMode="auto">
          <a:xfrm>
            <a:off x="619125" y="310673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54</a:t>
            </a:r>
          </a:p>
        </p:txBody>
      </p:sp>
      <p:sp>
        <p:nvSpPr>
          <p:cNvPr id="62540" name="Text Box 78"/>
          <p:cNvSpPr txBox="1">
            <a:spLocks noChangeArrowheads="1"/>
          </p:cNvSpPr>
          <p:nvPr/>
        </p:nvSpPr>
        <p:spPr bwMode="auto">
          <a:xfrm>
            <a:off x="517525" y="412432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20</a:t>
            </a:r>
          </a:p>
        </p:txBody>
      </p:sp>
      <p:sp>
        <p:nvSpPr>
          <p:cNvPr id="62541" name="Text Box 79"/>
          <p:cNvSpPr txBox="1">
            <a:spLocks noChangeArrowheads="1"/>
          </p:cNvSpPr>
          <p:nvPr/>
        </p:nvSpPr>
        <p:spPr bwMode="auto">
          <a:xfrm>
            <a:off x="1384300" y="411797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18</a:t>
            </a:r>
          </a:p>
        </p:txBody>
      </p:sp>
      <p:sp>
        <p:nvSpPr>
          <p:cNvPr id="62542" name="Text Box 80"/>
          <p:cNvSpPr txBox="1">
            <a:spLocks noChangeArrowheads="1"/>
          </p:cNvSpPr>
          <p:nvPr/>
        </p:nvSpPr>
        <p:spPr bwMode="auto">
          <a:xfrm>
            <a:off x="2155825" y="411162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19</a:t>
            </a:r>
          </a:p>
        </p:txBody>
      </p:sp>
      <p:sp>
        <p:nvSpPr>
          <p:cNvPr id="62543" name="Text Box 81"/>
          <p:cNvSpPr txBox="1">
            <a:spLocks noChangeArrowheads="1"/>
          </p:cNvSpPr>
          <p:nvPr/>
        </p:nvSpPr>
        <p:spPr bwMode="auto">
          <a:xfrm>
            <a:off x="5703888" y="310356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35</a:t>
            </a:r>
          </a:p>
        </p:txBody>
      </p:sp>
      <p:sp>
        <p:nvSpPr>
          <p:cNvPr id="62544" name="Text Box 82"/>
          <p:cNvSpPr txBox="1">
            <a:spLocks noChangeArrowheads="1"/>
          </p:cNvSpPr>
          <p:nvPr/>
        </p:nvSpPr>
        <p:spPr bwMode="auto">
          <a:xfrm>
            <a:off x="3355975" y="312102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41</a:t>
            </a:r>
          </a:p>
        </p:txBody>
      </p:sp>
      <p:sp>
        <p:nvSpPr>
          <p:cNvPr id="62545" name="Text Box 83"/>
          <p:cNvSpPr txBox="1">
            <a:spLocks noChangeArrowheads="1"/>
          </p:cNvSpPr>
          <p:nvPr/>
        </p:nvSpPr>
        <p:spPr bwMode="auto">
          <a:xfrm>
            <a:off x="4135438" y="310673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38</a:t>
            </a:r>
          </a:p>
        </p:txBody>
      </p:sp>
      <p:sp>
        <p:nvSpPr>
          <p:cNvPr id="62546" name="Text Box 84"/>
          <p:cNvSpPr txBox="1">
            <a:spLocks noChangeArrowheads="1"/>
          </p:cNvSpPr>
          <p:nvPr/>
        </p:nvSpPr>
        <p:spPr bwMode="auto">
          <a:xfrm>
            <a:off x="4686300" y="4116388"/>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1</a:t>
            </a:r>
          </a:p>
        </p:txBody>
      </p:sp>
      <p:sp>
        <p:nvSpPr>
          <p:cNvPr id="62547" name="Text Box 85"/>
          <p:cNvSpPr txBox="1">
            <a:spLocks noChangeArrowheads="1"/>
          </p:cNvSpPr>
          <p:nvPr/>
        </p:nvSpPr>
        <p:spPr bwMode="auto">
          <a:xfrm>
            <a:off x="5719763" y="4125913"/>
            <a:ext cx="2682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8</a:t>
            </a:r>
          </a:p>
        </p:txBody>
      </p:sp>
      <p:sp>
        <p:nvSpPr>
          <p:cNvPr id="62548" name="Text Box 86"/>
          <p:cNvSpPr txBox="1">
            <a:spLocks noChangeArrowheads="1"/>
          </p:cNvSpPr>
          <p:nvPr/>
        </p:nvSpPr>
        <p:spPr bwMode="auto">
          <a:xfrm>
            <a:off x="3544888" y="411956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10</a:t>
            </a:r>
          </a:p>
        </p:txBody>
      </p:sp>
      <p:sp>
        <p:nvSpPr>
          <p:cNvPr id="62549" name="Text Box 87"/>
          <p:cNvSpPr txBox="1">
            <a:spLocks noChangeArrowheads="1"/>
          </p:cNvSpPr>
          <p:nvPr/>
        </p:nvSpPr>
        <p:spPr bwMode="auto">
          <a:xfrm>
            <a:off x="6491288" y="311308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38</a:t>
            </a:r>
          </a:p>
        </p:txBody>
      </p:sp>
      <p:sp>
        <p:nvSpPr>
          <p:cNvPr id="62550" name="Text Box 88"/>
          <p:cNvSpPr txBox="1">
            <a:spLocks noChangeArrowheads="1"/>
          </p:cNvSpPr>
          <p:nvPr/>
        </p:nvSpPr>
        <p:spPr bwMode="auto">
          <a:xfrm>
            <a:off x="7207250" y="3106738"/>
            <a:ext cx="354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38</a:t>
            </a:r>
          </a:p>
        </p:txBody>
      </p:sp>
      <p:sp>
        <p:nvSpPr>
          <p:cNvPr id="62551" name="Text Box 89"/>
          <p:cNvSpPr txBox="1">
            <a:spLocks noChangeArrowheads="1"/>
          </p:cNvSpPr>
          <p:nvPr/>
        </p:nvSpPr>
        <p:spPr bwMode="auto">
          <a:xfrm>
            <a:off x="7923213" y="3092450"/>
            <a:ext cx="354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27</a:t>
            </a:r>
          </a:p>
        </p:txBody>
      </p:sp>
      <p:sp>
        <p:nvSpPr>
          <p:cNvPr id="62552" name="Text Box 90"/>
          <p:cNvSpPr txBox="1">
            <a:spLocks noChangeArrowheads="1"/>
          </p:cNvSpPr>
          <p:nvPr/>
        </p:nvSpPr>
        <p:spPr bwMode="auto">
          <a:xfrm>
            <a:off x="8767763" y="3094038"/>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44</a:t>
            </a:r>
          </a:p>
        </p:txBody>
      </p:sp>
      <p:sp>
        <p:nvSpPr>
          <p:cNvPr id="62553" name="Text Box 91"/>
          <p:cNvSpPr txBox="1">
            <a:spLocks noChangeArrowheads="1"/>
          </p:cNvSpPr>
          <p:nvPr/>
        </p:nvSpPr>
        <p:spPr bwMode="auto">
          <a:xfrm>
            <a:off x="8515350" y="4119563"/>
            <a:ext cx="268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8</a:t>
            </a:r>
          </a:p>
        </p:txBody>
      </p:sp>
      <p:sp>
        <p:nvSpPr>
          <p:cNvPr id="62554" name="Text Box 92"/>
          <p:cNvSpPr txBox="1">
            <a:spLocks noChangeArrowheads="1"/>
          </p:cNvSpPr>
          <p:nvPr/>
        </p:nvSpPr>
        <p:spPr bwMode="auto">
          <a:xfrm>
            <a:off x="7548563" y="4137025"/>
            <a:ext cx="2682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8</a:t>
            </a:r>
          </a:p>
        </p:txBody>
      </p:sp>
      <p:sp>
        <p:nvSpPr>
          <p:cNvPr id="62555" name="Text Box 93"/>
          <p:cNvSpPr txBox="1">
            <a:spLocks noChangeArrowheads="1"/>
          </p:cNvSpPr>
          <p:nvPr/>
        </p:nvSpPr>
        <p:spPr bwMode="auto">
          <a:xfrm>
            <a:off x="7429500" y="2352675"/>
            <a:ext cx="354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59</a:t>
            </a:r>
          </a:p>
        </p:txBody>
      </p:sp>
      <p:sp>
        <p:nvSpPr>
          <p:cNvPr id="62556" name="Text Box 94"/>
          <p:cNvSpPr txBox="1">
            <a:spLocks noChangeArrowheads="1"/>
          </p:cNvSpPr>
          <p:nvPr/>
        </p:nvSpPr>
        <p:spPr bwMode="auto">
          <a:xfrm>
            <a:off x="6145213" y="2354263"/>
            <a:ext cx="3540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62</a:t>
            </a:r>
          </a:p>
        </p:txBody>
      </p:sp>
      <p:pic>
        <p:nvPicPr>
          <p:cNvPr id="62557" name="Picture 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4953000"/>
            <a:ext cx="7350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58" name="Picture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953000"/>
            <a:ext cx="75406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59"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4962525"/>
            <a:ext cx="85566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60" name="Picture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879975"/>
            <a:ext cx="2438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61" name="Picture 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4650" y="4889500"/>
            <a:ext cx="12160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62" name="Rectangle 113"/>
          <p:cNvSpPr>
            <a:spLocks noChangeArrowheads="1"/>
          </p:cNvSpPr>
          <p:nvPr/>
        </p:nvSpPr>
        <p:spPr bwMode="auto">
          <a:xfrm>
            <a:off x="5486400" y="6429375"/>
            <a:ext cx="124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C00000"/>
                </a:solidFill>
                <a:cs typeface="Times New Roman" panose="02020603050405020304" pitchFamily="18" charset="0"/>
              </a:rPr>
              <a:t>Oh, </a:t>
            </a:r>
            <a:r>
              <a:rPr lang="en-US" sz="1200" b="1">
                <a:latin typeface="Courier New" panose="02070309020205020404" pitchFamily="49" charset="0"/>
                <a:cs typeface="Courier New" panose="02070309020205020404" pitchFamily="49" charset="0"/>
              </a:rPr>
              <a:t>brother</a:t>
            </a:r>
            <a:r>
              <a:rPr lang="en-US" sz="1200">
                <a:solidFill>
                  <a:srgbClr val="C00000"/>
                </a:solidFill>
                <a:cs typeface="Times New Roman" panose="02020603050405020304" pitchFamily="18" charset="0"/>
              </a:rPr>
              <a:t>!</a:t>
            </a:r>
          </a:p>
        </p:txBody>
      </p:sp>
      <p:sp>
        <p:nvSpPr>
          <p:cNvPr id="62563" name="Rectangle 25"/>
          <p:cNvSpPr>
            <a:spLocks noChangeArrowheads="1"/>
          </p:cNvSpPr>
          <p:nvPr/>
        </p:nvSpPr>
        <p:spPr bwMode="auto">
          <a:xfrm>
            <a:off x="6919913" y="260350"/>
            <a:ext cx="925512" cy="512763"/>
          </a:xfrm>
          <a:prstGeom prst="rect">
            <a:avLst/>
          </a:prstGeom>
          <a:noFill/>
          <a:ln w="28575">
            <a:solidFill>
              <a:srgbClr val="8F01B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female</a:t>
            </a:r>
          </a:p>
        </p:txBody>
      </p:sp>
      <p:sp>
        <p:nvSpPr>
          <p:cNvPr id="62564" name="Rectangle 28"/>
          <p:cNvSpPr>
            <a:spLocks noChangeArrowheads="1"/>
          </p:cNvSpPr>
          <p:nvPr/>
        </p:nvSpPr>
        <p:spPr bwMode="auto">
          <a:xfrm>
            <a:off x="7986713" y="257175"/>
            <a:ext cx="923925" cy="512763"/>
          </a:xfrm>
          <a:prstGeom prst="rect">
            <a:avLst/>
          </a:prstGeom>
          <a:noFill/>
          <a:ln w="28575">
            <a:solidFill>
              <a:srgbClr val="FF011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latin typeface="Helvetica" panose="020B0604020202020204" pitchFamily="34" charset="0"/>
              </a:rPr>
              <a:t>male</a:t>
            </a:r>
          </a:p>
        </p:txBody>
      </p:sp>
      <p:sp>
        <p:nvSpPr>
          <p:cNvPr id="62565" name="Text Box 93"/>
          <p:cNvSpPr txBox="1">
            <a:spLocks noChangeArrowheads="1"/>
          </p:cNvSpPr>
          <p:nvPr/>
        </p:nvSpPr>
        <p:spPr bwMode="auto">
          <a:xfrm>
            <a:off x="7439025" y="188913"/>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age</a:t>
            </a:r>
          </a:p>
        </p:txBody>
      </p:sp>
      <p:sp>
        <p:nvSpPr>
          <p:cNvPr id="62566" name="Text Box 94"/>
          <p:cNvSpPr txBox="1">
            <a:spLocks noChangeArrowheads="1"/>
          </p:cNvSpPr>
          <p:nvPr/>
        </p:nvSpPr>
        <p:spPr bwMode="auto">
          <a:xfrm>
            <a:off x="8501063" y="215900"/>
            <a:ext cx="4397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FF"/>
                </a:solidFill>
                <a:latin typeface="Arial" panose="020B0604020202020204" pitchFamily="34" charset="0"/>
                <a:ea typeface="MS PGothic" panose="020B0600070205080204" pitchFamily="34" charset="-128"/>
              </a:rPr>
              <a:t>age</a:t>
            </a:r>
          </a:p>
        </p:txBody>
      </p:sp>
    </p:spTree>
    <p:extLst>
      <p:ext uri="{BB962C8B-B14F-4D97-AF65-F5344CB8AC3E}">
        <p14:creationId xmlns:p14="http://schemas.microsoft.com/office/powerpoint/2010/main" val="29941765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3690938" y="122238"/>
            <a:ext cx="5265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lnSpc>
                <a:spcPct val="90000"/>
              </a:lnSpc>
            </a:pPr>
            <a:r>
              <a:rPr lang="en-US" sz="3200"/>
              <a:t>File   </a:t>
            </a:r>
            <a:r>
              <a:rPr lang="en-US" sz="3200" b="1">
                <a:latin typeface="Courier New" panose="02070309020205020404" pitchFamily="49" charset="0"/>
              </a:rPr>
              <a:t>simpsons.pl</a:t>
            </a:r>
            <a:endParaRPr lang="en-US" sz="4800">
              <a:latin typeface="Times" panose="02020603050405020304" pitchFamily="18" charset="0"/>
            </a:endParaRPr>
          </a:p>
        </p:txBody>
      </p:sp>
      <p:sp>
        <p:nvSpPr>
          <p:cNvPr id="61443" name="Rectangle 40"/>
          <p:cNvSpPr>
            <a:spLocks noChangeArrowheads="1"/>
          </p:cNvSpPr>
          <p:nvPr/>
        </p:nvSpPr>
        <p:spPr bwMode="auto">
          <a:xfrm>
            <a:off x="192088" y="203200"/>
            <a:ext cx="239395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b="1">
                <a:solidFill>
                  <a:srgbClr val="0502DF"/>
                </a:solidFill>
                <a:latin typeface="Courier New" panose="02070309020205020404" pitchFamily="49" charset="0"/>
              </a:rPr>
              <a:t>/*</a:t>
            </a:r>
          </a:p>
          <a:p>
            <a:pPr eaLnBrk="1" hangingPunct="1"/>
            <a:r>
              <a:rPr lang="en-US" sz="1000" b="1">
                <a:solidFill>
                  <a:srgbClr val="0502DF"/>
                </a:solidFill>
                <a:latin typeface="Courier New" panose="02070309020205020404" pitchFamily="49" charset="0"/>
              </a:rPr>
              <a:t> * the parent predicate</a:t>
            </a:r>
          </a:p>
          <a:p>
            <a:pPr eaLnBrk="1" hangingPunct="1"/>
            <a:r>
              <a:rPr lang="en-US" sz="1000" b="1">
                <a:solidFill>
                  <a:srgbClr val="0502DF"/>
                </a:solidFill>
                <a:latin typeface="Courier New" panose="02070309020205020404" pitchFamily="49" charset="0"/>
              </a:rPr>
              <a:t> */</a:t>
            </a:r>
            <a:endParaRPr lang="en-US" sz="1000" b="1">
              <a:solidFill>
                <a:srgbClr val="000000"/>
              </a:solidFill>
              <a:latin typeface="Courier New" panose="02070309020205020404" pitchFamily="49" charset="0"/>
            </a:endParaRPr>
          </a:p>
          <a:p>
            <a:pPr eaLnBrk="1" hangingPunct="1"/>
            <a:endParaRPr lang="en-US" sz="1000" b="1">
              <a:solidFill>
                <a:srgbClr val="000000"/>
              </a:solidFill>
              <a:latin typeface="Courier New" panose="02070309020205020404" pitchFamily="49" charset="0"/>
            </a:endParaRPr>
          </a:p>
          <a:p>
            <a:pPr eaLnBrk="1" hangingPunct="1"/>
            <a:r>
              <a:rPr lang="en-US" sz="1000" b="1">
                <a:solidFill>
                  <a:srgbClr val="000000"/>
                </a:solidFill>
                <a:latin typeface="Courier New" panose="02070309020205020404" pitchFamily="49" charset="0"/>
              </a:rPr>
              <a:t>parent(olf, skug).</a:t>
            </a:r>
          </a:p>
          <a:p>
            <a:pPr eaLnBrk="1" hangingPunct="1"/>
            <a:r>
              <a:rPr lang="en-US" sz="1000" b="1">
                <a:solidFill>
                  <a:srgbClr val="000000"/>
                </a:solidFill>
                <a:latin typeface="Courier New" panose="02070309020205020404" pitchFamily="49" charset="0"/>
              </a:rPr>
              <a:t>parent(helga, skug).</a:t>
            </a:r>
          </a:p>
          <a:p>
            <a:pPr eaLnBrk="1" hangingPunct="1"/>
            <a:r>
              <a:rPr lang="en-US" sz="1000" b="1">
                <a:solidFill>
                  <a:srgbClr val="000000"/>
                </a:solidFill>
                <a:latin typeface="Courier New" panose="02070309020205020404" pitchFamily="49" charset="0"/>
              </a:rPr>
              <a:t>parent(skug, esmerelda).</a:t>
            </a:r>
          </a:p>
          <a:p>
            <a:pPr eaLnBrk="1" hangingPunct="1"/>
            <a:r>
              <a:rPr lang="en-US" sz="1000" b="1">
                <a:solidFill>
                  <a:srgbClr val="000000"/>
                </a:solidFill>
                <a:latin typeface="Courier New" panose="02070309020205020404" pitchFamily="49" charset="0"/>
              </a:rPr>
              <a:t>parent(skugerina, esmerelda).</a:t>
            </a:r>
          </a:p>
          <a:p>
            <a:pPr eaLnBrk="1" hangingPunct="1"/>
            <a:r>
              <a:rPr lang="en-US" sz="1000" b="1">
                <a:solidFill>
                  <a:srgbClr val="000000"/>
                </a:solidFill>
                <a:latin typeface="Courier New" panose="02070309020205020404" pitchFamily="49" charset="0"/>
              </a:rPr>
              <a:t>parent(esmerelda, klotho).</a:t>
            </a:r>
          </a:p>
          <a:p>
            <a:pPr eaLnBrk="1" hangingPunct="1"/>
            <a:r>
              <a:rPr lang="en-US" sz="1000" b="1">
                <a:solidFill>
                  <a:srgbClr val="000000"/>
                </a:solidFill>
                <a:latin typeface="Courier New" panose="02070309020205020404" pitchFamily="49" charset="0"/>
              </a:rPr>
              <a:t>parent(gemini, klotho).</a:t>
            </a:r>
          </a:p>
          <a:p>
            <a:pPr eaLnBrk="1" hangingPunct="1"/>
            <a:r>
              <a:rPr lang="en-US" sz="1000" b="1">
                <a:solidFill>
                  <a:srgbClr val="000000"/>
                </a:solidFill>
                <a:latin typeface="Courier New" panose="02070309020205020404" pitchFamily="49" charset="0"/>
              </a:rPr>
              <a:t>parent(esmerelda, atropos).</a:t>
            </a:r>
          </a:p>
          <a:p>
            <a:pPr eaLnBrk="1" hangingPunct="1"/>
            <a:r>
              <a:rPr lang="en-US" sz="1000" b="1">
                <a:solidFill>
                  <a:srgbClr val="000000"/>
                </a:solidFill>
                <a:latin typeface="Courier New" panose="02070309020205020404" pitchFamily="49" charset="0"/>
              </a:rPr>
              <a:t>parent(gemini, atropos).</a:t>
            </a:r>
          </a:p>
          <a:p>
            <a:pPr eaLnBrk="1" hangingPunct="1"/>
            <a:r>
              <a:rPr lang="en-US" sz="1000" b="1">
                <a:solidFill>
                  <a:srgbClr val="000000"/>
                </a:solidFill>
                <a:latin typeface="Courier New" panose="02070309020205020404" pitchFamily="49" charset="0"/>
              </a:rPr>
              <a:t>parent(esmerelda, lachesis).</a:t>
            </a:r>
          </a:p>
          <a:p>
            <a:pPr eaLnBrk="1" hangingPunct="1"/>
            <a:r>
              <a:rPr lang="en-US" sz="1000" b="1">
                <a:solidFill>
                  <a:srgbClr val="000000"/>
                </a:solidFill>
                <a:latin typeface="Courier New" panose="02070309020205020404" pitchFamily="49" charset="0"/>
              </a:rPr>
              <a:t>parent(gemini, lachesis).</a:t>
            </a:r>
          </a:p>
          <a:p>
            <a:pPr eaLnBrk="1" hangingPunct="1"/>
            <a:r>
              <a:rPr lang="en-US" sz="1000" b="1">
                <a:solidFill>
                  <a:srgbClr val="000000"/>
                </a:solidFill>
                <a:latin typeface="Courier New" panose="02070309020205020404" pitchFamily="49" charset="0"/>
              </a:rPr>
              <a:t>parent(olf, homericus).</a:t>
            </a:r>
          </a:p>
          <a:p>
            <a:pPr eaLnBrk="1" hangingPunct="1"/>
            <a:r>
              <a:rPr lang="en-US" sz="1000" b="1">
                <a:solidFill>
                  <a:srgbClr val="000000"/>
                </a:solidFill>
                <a:latin typeface="Courier New" panose="02070309020205020404" pitchFamily="49" charset="0"/>
              </a:rPr>
              <a:t>parent(helga, homericus).</a:t>
            </a:r>
          </a:p>
          <a:p>
            <a:pPr eaLnBrk="1" hangingPunct="1"/>
            <a:r>
              <a:rPr lang="en-US" sz="1000" b="1">
                <a:solidFill>
                  <a:srgbClr val="000000"/>
                </a:solidFill>
                <a:latin typeface="Courier New" panose="02070309020205020404" pitchFamily="49" charset="0"/>
              </a:rPr>
              <a:t>parent(ug, matilda).</a:t>
            </a:r>
          </a:p>
          <a:p>
            <a:pPr eaLnBrk="1" hangingPunct="1"/>
            <a:r>
              <a:rPr lang="en-US" sz="1000" b="1">
                <a:solidFill>
                  <a:srgbClr val="000000"/>
                </a:solidFill>
                <a:latin typeface="Courier New" panose="02070309020205020404" pitchFamily="49" charset="0"/>
              </a:rPr>
              <a:t>parent(uggette, matilda).</a:t>
            </a:r>
          </a:p>
          <a:p>
            <a:pPr eaLnBrk="1" hangingPunct="1"/>
            <a:r>
              <a:rPr lang="en-US" sz="1000" b="1">
                <a:solidFill>
                  <a:srgbClr val="000000"/>
                </a:solidFill>
                <a:latin typeface="Courier New" panose="02070309020205020404" pitchFamily="49" charset="0"/>
              </a:rPr>
              <a:t>parent(homericus, homer).</a:t>
            </a:r>
          </a:p>
          <a:p>
            <a:pPr eaLnBrk="1" hangingPunct="1"/>
            <a:r>
              <a:rPr lang="en-US" sz="1000" b="1">
                <a:solidFill>
                  <a:srgbClr val="000000"/>
                </a:solidFill>
                <a:latin typeface="Courier New" panose="02070309020205020404" pitchFamily="49" charset="0"/>
              </a:rPr>
              <a:t>parent(matilda, homer).</a:t>
            </a:r>
          </a:p>
          <a:p>
            <a:pPr eaLnBrk="1" hangingPunct="1"/>
            <a:r>
              <a:rPr lang="en-US" sz="1000" b="1">
                <a:solidFill>
                  <a:srgbClr val="000000"/>
                </a:solidFill>
                <a:latin typeface="Courier New" panose="02070309020205020404" pitchFamily="49" charset="0"/>
              </a:rPr>
              <a:t>parent(homericus, gomer).</a:t>
            </a:r>
          </a:p>
          <a:p>
            <a:pPr eaLnBrk="1" hangingPunct="1"/>
            <a:r>
              <a:rPr lang="en-US" sz="1000" b="1">
                <a:solidFill>
                  <a:srgbClr val="000000"/>
                </a:solidFill>
                <a:latin typeface="Courier New" panose="02070309020205020404" pitchFamily="49" charset="0"/>
              </a:rPr>
              <a:t>parent(matilda, gomer).</a:t>
            </a:r>
          </a:p>
          <a:p>
            <a:pPr eaLnBrk="1" hangingPunct="1"/>
            <a:r>
              <a:rPr lang="en-US" sz="1000" b="1">
                <a:solidFill>
                  <a:srgbClr val="000000"/>
                </a:solidFill>
                <a:latin typeface="Courier New" panose="02070309020205020404" pitchFamily="49" charset="0"/>
              </a:rPr>
              <a:t>parent(homer, bart).</a:t>
            </a:r>
          </a:p>
          <a:p>
            <a:pPr eaLnBrk="1" hangingPunct="1"/>
            <a:r>
              <a:rPr lang="en-US" sz="1000" b="1">
                <a:solidFill>
                  <a:srgbClr val="000000"/>
                </a:solidFill>
                <a:latin typeface="Courier New" panose="02070309020205020404" pitchFamily="49" charset="0"/>
              </a:rPr>
              <a:t>parent(marge, bart).</a:t>
            </a:r>
          </a:p>
          <a:p>
            <a:pPr eaLnBrk="1" hangingPunct="1"/>
            <a:r>
              <a:rPr lang="en-US" sz="1000" b="1">
                <a:solidFill>
                  <a:srgbClr val="000000"/>
                </a:solidFill>
                <a:latin typeface="Courier New" panose="02070309020205020404" pitchFamily="49" charset="0"/>
              </a:rPr>
              <a:t>parent(homer, lisa).</a:t>
            </a:r>
          </a:p>
          <a:p>
            <a:pPr eaLnBrk="1" hangingPunct="1"/>
            <a:r>
              <a:rPr lang="en-US" sz="1000" b="1">
                <a:solidFill>
                  <a:srgbClr val="000000"/>
                </a:solidFill>
                <a:latin typeface="Courier New" panose="02070309020205020404" pitchFamily="49" charset="0"/>
              </a:rPr>
              <a:t>parent(marge, lisa).</a:t>
            </a:r>
          </a:p>
          <a:p>
            <a:pPr eaLnBrk="1" hangingPunct="1"/>
            <a:r>
              <a:rPr lang="en-US" sz="1000" b="1">
                <a:solidFill>
                  <a:srgbClr val="000000"/>
                </a:solidFill>
                <a:latin typeface="Courier New" panose="02070309020205020404" pitchFamily="49" charset="0"/>
              </a:rPr>
              <a:t>parent(homer, maggie).</a:t>
            </a:r>
          </a:p>
          <a:p>
            <a:pPr eaLnBrk="1" hangingPunct="1"/>
            <a:r>
              <a:rPr lang="en-US" sz="1000" b="1">
                <a:solidFill>
                  <a:srgbClr val="000000"/>
                </a:solidFill>
                <a:latin typeface="Courier New" panose="02070309020205020404" pitchFamily="49" charset="0"/>
              </a:rPr>
              <a:t>parent(marge, maggie).</a:t>
            </a:r>
          </a:p>
          <a:p>
            <a:pPr eaLnBrk="1" hangingPunct="1"/>
            <a:r>
              <a:rPr lang="en-US" sz="1000" b="1">
                <a:solidFill>
                  <a:srgbClr val="000000"/>
                </a:solidFill>
                <a:latin typeface="Courier New" panose="02070309020205020404" pitchFamily="49" charset="0"/>
              </a:rPr>
              <a:t>parent(john, marge).</a:t>
            </a:r>
          </a:p>
          <a:p>
            <a:pPr eaLnBrk="1" hangingPunct="1"/>
            <a:r>
              <a:rPr lang="en-US" sz="1000" b="1">
                <a:solidFill>
                  <a:srgbClr val="000000"/>
                </a:solidFill>
                <a:latin typeface="Courier New" panose="02070309020205020404" pitchFamily="49" charset="0"/>
              </a:rPr>
              <a:t>parent(jackie, marge).</a:t>
            </a:r>
          </a:p>
          <a:p>
            <a:pPr eaLnBrk="1" hangingPunct="1"/>
            <a:r>
              <a:rPr lang="en-US" sz="1000" b="1">
                <a:solidFill>
                  <a:srgbClr val="000000"/>
                </a:solidFill>
                <a:latin typeface="Courier New" panose="02070309020205020404" pitchFamily="49" charset="0"/>
              </a:rPr>
              <a:t>parent(john, selma).</a:t>
            </a:r>
          </a:p>
          <a:p>
            <a:pPr eaLnBrk="1" hangingPunct="1"/>
            <a:r>
              <a:rPr lang="en-US" sz="1000" b="1">
                <a:solidFill>
                  <a:srgbClr val="000000"/>
                </a:solidFill>
                <a:latin typeface="Courier New" panose="02070309020205020404" pitchFamily="49" charset="0"/>
              </a:rPr>
              <a:t>parent(jackie, selma).</a:t>
            </a:r>
          </a:p>
          <a:p>
            <a:pPr eaLnBrk="1" hangingPunct="1"/>
            <a:r>
              <a:rPr lang="en-US" sz="1000" b="1">
                <a:solidFill>
                  <a:srgbClr val="000000"/>
                </a:solidFill>
                <a:latin typeface="Courier New" panose="02070309020205020404" pitchFamily="49" charset="0"/>
              </a:rPr>
              <a:t>parent(john, patty).</a:t>
            </a:r>
          </a:p>
          <a:p>
            <a:pPr eaLnBrk="1" hangingPunct="1"/>
            <a:r>
              <a:rPr lang="en-US" sz="1000" b="1">
                <a:solidFill>
                  <a:srgbClr val="000000"/>
                </a:solidFill>
                <a:latin typeface="Courier New" panose="02070309020205020404" pitchFamily="49" charset="0"/>
              </a:rPr>
              <a:t>parent(jackie, patty).</a:t>
            </a:r>
          </a:p>
          <a:p>
            <a:pPr eaLnBrk="1" hangingPunct="1"/>
            <a:r>
              <a:rPr lang="en-US" sz="1000" b="1">
                <a:solidFill>
                  <a:srgbClr val="000000"/>
                </a:solidFill>
                <a:latin typeface="Courier New" panose="02070309020205020404" pitchFamily="49" charset="0"/>
              </a:rPr>
              <a:t>parent(john, glum).</a:t>
            </a:r>
          </a:p>
          <a:p>
            <a:pPr eaLnBrk="1" hangingPunct="1"/>
            <a:r>
              <a:rPr lang="en-US" sz="1000" b="1">
                <a:solidFill>
                  <a:srgbClr val="000000"/>
                </a:solidFill>
                <a:latin typeface="Courier New" panose="02070309020205020404" pitchFamily="49" charset="0"/>
              </a:rPr>
              <a:t>parent(jackie, glum).</a:t>
            </a:r>
          </a:p>
          <a:p>
            <a:pPr eaLnBrk="1" hangingPunct="1"/>
            <a:r>
              <a:rPr lang="en-US" sz="1000" b="1">
                <a:solidFill>
                  <a:srgbClr val="000000"/>
                </a:solidFill>
                <a:latin typeface="Courier New" panose="02070309020205020404" pitchFamily="49" charset="0"/>
              </a:rPr>
              <a:t>parent(glum, millhouse).</a:t>
            </a:r>
          </a:p>
          <a:p>
            <a:pPr eaLnBrk="1" hangingPunct="1"/>
            <a:r>
              <a:rPr lang="en-US" sz="1000" b="1">
                <a:solidFill>
                  <a:srgbClr val="000000"/>
                </a:solidFill>
                <a:latin typeface="Courier New" panose="02070309020205020404" pitchFamily="49" charset="0"/>
              </a:rPr>
              <a:t>parent(cher, millhouse).</a:t>
            </a:r>
          </a:p>
          <a:p>
            <a:pPr eaLnBrk="1" hangingPunct="1"/>
            <a:r>
              <a:rPr lang="en-US" sz="1000" b="1">
                <a:solidFill>
                  <a:srgbClr val="000000"/>
                </a:solidFill>
                <a:latin typeface="Courier New" panose="02070309020205020404" pitchFamily="49" charset="0"/>
              </a:rPr>
              <a:t>parent(glum, terpsichore).</a:t>
            </a:r>
          </a:p>
          <a:p>
            <a:pPr eaLnBrk="1" hangingPunct="1"/>
            <a:r>
              <a:rPr lang="en-US" sz="1000" b="1">
                <a:solidFill>
                  <a:srgbClr val="000000"/>
                </a:solidFill>
                <a:latin typeface="Courier New" panose="02070309020205020404" pitchFamily="49" charset="0"/>
              </a:rPr>
              <a:t>parent(cher, terpsichore).</a:t>
            </a:r>
          </a:p>
        </p:txBody>
      </p:sp>
      <p:sp>
        <p:nvSpPr>
          <p:cNvPr id="61444" name="Rectangle 41"/>
          <p:cNvSpPr>
            <a:spLocks noChangeArrowheads="1"/>
          </p:cNvSpPr>
          <p:nvPr/>
        </p:nvSpPr>
        <p:spPr bwMode="auto">
          <a:xfrm>
            <a:off x="2695575" y="168275"/>
            <a:ext cx="17081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b="1">
                <a:solidFill>
                  <a:srgbClr val="0502DF"/>
                </a:solidFill>
                <a:latin typeface="Courier New" panose="02070309020205020404" pitchFamily="49" charset="0"/>
              </a:rPr>
              <a:t>/*</a:t>
            </a:r>
          </a:p>
          <a:p>
            <a:pPr eaLnBrk="1" hangingPunct="1"/>
            <a:r>
              <a:rPr lang="en-US" sz="1000" b="1">
                <a:solidFill>
                  <a:srgbClr val="0502DF"/>
                </a:solidFill>
                <a:latin typeface="Courier New" panose="02070309020205020404" pitchFamily="49" charset="0"/>
              </a:rPr>
              <a:t> * the age predicate</a:t>
            </a:r>
          </a:p>
          <a:p>
            <a:pPr eaLnBrk="1" hangingPunct="1"/>
            <a:r>
              <a:rPr lang="en-US" sz="1000" b="1">
                <a:solidFill>
                  <a:srgbClr val="0502DF"/>
                </a:solidFill>
                <a:latin typeface="Courier New" panose="02070309020205020404" pitchFamily="49" charset="0"/>
              </a:rPr>
              <a:t> */</a:t>
            </a:r>
            <a:endParaRPr lang="en-US" sz="1000" b="1">
              <a:solidFill>
                <a:srgbClr val="000000"/>
              </a:solidFill>
              <a:latin typeface="Courier New" panose="02070309020205020404" pitchFamily="49" charset="0"/>
            </a:endParaRPr>
          </a:p>
          <a:p>
            <a:pPr eaLnBrk="1" hangingPunct="1"/>
            <a:endParaRPr lang="en-US" sz="1000" b="1">
              <a:solidFill>
                <a:srgbClr val="000000"/>
              </a:solidFill>
              <a:latin typeface="Courier New" panose="02070309020205020404" pitchFamily="49" charset="0"/>
            </a:endParaRPr>
          </a:p>
          <a:p>
            <a:pPr eaLnBrk="1" hangingPunct="1"/>
            <a:r>
              <a:rPr lang="en-US" sz="1000" b="1">
                <a:solidFill>
                  <a:srgbClr val="000000"/>
                </a:solidFill>
                <a:latin typeface="Courier New" panose="02070309020205020404" pitchFamily="49" charset="0"/>
              </a:rPr>
              <a:t>age(helga, 97).</a:t>
            </a:r>
          </a:p>
          <a:p>
            <a:pPr eaLnBrk="1" hangingPunct="1"/>
            <a:r>
              <a:rPr lang="en-US" sz="1000" b="1">
                <a:solidFill>
                  <a:srgbClr val="000000"/>
                </a:solidFill>
                <a:latin typeface="Courier New" panose="02070309020205020404" pitchFamily="49" charset="0"/>
              </a:rPr>
              <a:t>age(olf, 99).</a:t>
            </a:r>
          </a:p>
          <a:p>
            <a:pPr eaLnBrk="1" hangingPunct="1"/>
            <a:r>
              <a:rPr lang="en-US" sz="1000" b="1">
                <a:solidFill>
                  <a:srgbClr val="000000"/>
                </a:solidFill>
                <a:latin typeface="Courier New" panose="02070309020205020404" pitchFamily="49" charset="0"/>
              </a:rPr>
              <a:t>age(uggette, 93).</a:t>
            </a:r>
          </a:p>
          <a:p>
            <a:pPr eaLnBrk="1" hangingPunct="1"/>
            <a:r>
              <a:rPr lang="en-US" sz="1000" b="1">
                <a:solidFill>
                  <a:srgbClr val="000000"/>
                </a:solidFill>
                <a:latin typeface="Courier New" panose="02070309020205020404" pitchFamily="49" charset="0"/>
              </a:rPr>
              <a:t>age(ug, 92).</a:t>
            </a:r>
          </a:p>
          <a:p>
            <a:pPr eaLnBrk="1" hangingPunct="1"/>
            <a:r>
              <a:rPr lang="en-US" sz="1000" b="1">
                <a:solidFill>
                  <a:srgbClr val="000000"/>
                </a:solidFill>
                <a:latin typeface="Courier New" panose="02070309020205020404" pitchFamily="49" charset="0"/>
              </a:rPr>
              <a:t>age(matilda, 65).</a:t>
            </a:r>
          </a:p>
          <a:p>
            <a:pPr eaLnBrk="1" hangingPunct="1"/>
            <a:r>
              <a:rPr lang="en-US" sz="1000" b="1">
                <a:solidFill>
                  <a:srgbClr val="000000"/>
                </a:solidFill>
                <a:latin typeface="Courier New" panose="02070309020205020404" pitchFamily="49" charset="0"/>
              </a:rPr>
              <a:t>age(homericus, 76).</a:t>
            </a:r>
          </a:p>
          <a:p>
            <a:pPr eaLnBrk="1" hangingPunct="1"/>
            <a:r>
              <a:rPr lang="en-US" sz="1000" b="1">
                <a:solidFill>
                  <a:srgbClr val="000000"/>
                </a:solidFill>
                <a:latin typeface="Courier New" panose="02070309020205020404" pitchFamily="49" charset="0"/>
              </a:rPr>
              <a:t>age(skugerina, 101).</a:t>
            </a:r>
          </a:p>
          <a:p>
            <a:pPr eaLnBrk="1" hangingPunct="1"/>
            <a:r>
              <a:rPr lang="en-US" sz="1000" b="1">
                <a:solidFill>
                  <a:srgbClr val="000000"/>
                </a:solidFill>
                <a:latin typeface="Courier New" panose="02070309020205020404" pitchFamily="49" charset="0"/>
              </a:rPr>
              <a:t>age(skug, 78).</a:t>
            </a:r>
          </a:p>
          <a:p>
            <a:pPr eaLnBrk="1" hangingPunct="1"/>
            <a:r>
              <a:rPr lang="en-US" sz="1000" b="1">
                <a:solidFill>
                  <a:srgbClr val="000000"/>
                </a:solidFill>
                <a:latin typeface="Courier New" panose="02070309020205020404" pitchFamily="49" charset="0"/>
              </a:rPr>
              <a:t>age(esmerelda, 55).</a:t>
            </a:r>
          </a:p>
          <a:p>
            <a:pPr eaLnBrk="1" hangingPunct="1"/>
            <a:r>
              <a:rPr lang="en-US" sz="1000" b="1">
                <a:solidFill>
                  <a:srgbClr val="000000"/>
                </a:solidFill>
                <a:latin typeface="Courier New" panose="02070309020205020404" pitchFamily="49" charset="0"/>
              </a:rPr>
              <a:t>age(gemini, 54).</a:t>
            </a:r>
          </a:p>
          <a:p>
            <a:pPr eaLnBrk="1" hangingPunct="1"/>
            <a:r>
              <a:rPr lang="en-US" sz="1000" b="1">
                <a:solidFill>
                  <a:srgbClr val="000000"/>
                </a:solidFill>
                <a:latin typeface="Courier New" panose="02070309020205020404" pitchFamily="49" charset="0"/>
              </a:rPr>
              <a:t>age(klotho, 20).</a:t>
            </a:r>
          </a:p>
          <a:p>
            <a:pPr eaLnBrk="1" hangingPunct="1"/>
            <a:r>
              <a:rPr lang="en-US" sz="1000" b="1">
                <a:solidFill>
                  <a:srgbClr val="000000"/>
                </a:solidFill>
                <a:latin typeface="Courier New" panose="02070309020205020404" pitchFamily="49" charset="0"/>
              </a:rPr>
              <a:t>age(atropos, 19).</a:t>
            </a:r>
          </a:p>
          <a:p>
            <a:pPr eaLnBrk="1" hangingPunct="1"/>
            <a:r>
              <a:rPr lang="en-US" sz="1000" b="1">
                <a:solidFill>
                  <a:srgbClr val="000000"/>
                </a:solidFill>
                <a:latin typeface="Courier New" panose="02070309020205020404" pitchFamily="49" charset="0"/>
              </a:rPr>
              <a:t>age(lachesis, 18).</a:t>
            </a:r>
          </a:p>
          <a:p>
            <a:pPr eaLnBrk="1" hangingPunct="1"/>
            <a:r>
              <a:rPr lang="en-US" sz="1000" b="1">
                <a:solidFill>
                  <a:srgbClr val="000000"/>
                </a:solidFill>
                <a:latin typeface="Courier New" panose="02070309020205020404" pitchFamily="49" charset="0"/>
              </a:rPr>
              <a:t>age(marge, 35).</a:t>
            </a:r>
          </a:p>
          <a:p>
            <a:pPr eaLnBrk="1" hangingPunct="1"/>
            <a:r>
              <a:rPr lang="en-US" sz="1000" b="1">
                <a:solidFill>
                  <a:srgbClr val="000000"/>
                </a:solidFill>
                <a:latin typeface="Courier New" panose="02070309020205020404" pitchFamily="49" charset="0"/>
              </a:rPr>
              <a:t>age(homer, 38).</a:t>
            </a:r>
          </a:p>
          <a:p>
            <a:pPr eaLnBrk="1" hangingPunct="1"/>
            <a:r>
              <a:rPr lang="en-US" sz="1000" b="1">
                <a:solidFill>
                  <a:srgbClr val="000000"/>
                </a:solidFill>
                <a:latin typeface="Courier New" panose="02070309020205020404" pitchFamily="49" charset="0"/>
              </a:rPr>
              <a:t>age(lisa, 8).</a:t>
            </a:r>
          </a:p>
          <a:p>
            <a:pPr eaLnBrk="1" hangingPunct="1"/>
            <a:r>
              <a:rPr lang="en-US" sz="1000" b="1">
                <a:solidFill>
                  <a:srgbClr val="000000"/>
                </a:solidFill>
                <a:latin typeface="Courier New" panose="02070309020205020404" pitchFamily="49" charset="0"/>
              </a:rPr>
              <a:t>age(maggie, 1).</a:t>
            </a:r>
          </a:p>
          <a:p>
            <a:pPr eaLnBrk="1" hangingPunct="1"/>
            <a:r>
              <a:rPr lang="en-US" sz="1000" b="1">
                <a:solidFill>
                  <a:srgbClr val="000000"/>
                </a:solidFill>
                <a:latin typeface="Courier New" panose="02070309020205020404" pitchFamily="49" charset="0"/>
              </a:rPr>
              <a:t>age(bart, 10).</a:t>
            </a:r>
          </a:p>
          <a:p>
            <a:pPr eaLnBrk="1" hangingPunct="1"/>
            <a:r>
              <a:rPr lang="en-US" sz="1000" b="1">
                <a:solidFill>
                  <a:srgbClr val="000000"/>
                </a:solidFill>
                <a:latin typeface="Courier New" panose="02070309020205020404" pitchFamily="49" charset="0"/>
              </a:rPr>
              <a:t>age(gomer, 41).</a:t>
            </a:r>
          </a:p>
          <a:p>
            <a:pPr eaLnBrk="1" hangingPunct="1"/>
            <a:r>
              <a:rPr lang="en-US" sz="1000" b="1">
                <a:solidFill>
                  <a:srgbClr val="000000"/>
                </a:solidFill>
                <a:latin typeface="Courier New" panose="02070309020205020404" pitchFamily="49" charset="0"/>
              </a:rPr>
              <a:t>age(john, 62).</a:t>
            </a:r>
          </a:p>
          <a:p>
            <a:pPr eaLnBrk="1" hangingPunct="1"/>
            <a:r>
              <a:rPr lang="en-US" sz="1000" b="1">
                <a:solidFill>
                  <a:srgbClr val="000000"/>
                </a:solidFill>
                <a:latin typeface="Courier New" panose="02070309020205020404" pitchFamily="49" charset="0"/>
              </a:rPr>
              <a:t>age(jackie, 59).</a:t>
            </a:r>
          </a:p>
          <a:p>
            <a:pPr eaLnBrk="1" hangingPunct="1"/>
            <a:r>
              <a:rPr lang="en-US" sz="1000" b="1">
                <a:solidFill>
                  <a:srgbClr val="000000"/>
                </a:solidFill>
                <a:latin typeface="Courier New" panose="02070309020205020404" pitchFamily="49" charset="0"/>
              </a:rPr>
              <a:t>age(patty, 38).</a:t>
            </a:r>
          </a:p>
          <a:p>
            <a:pPr eaLnBrk="1" hangingPunct="1"/>
            <a:r>
              <a:rPr lang="en-US" sz="1000" b="1">
                <a:solidFill>
                  <a:srgbClr val="000000"/>
                </a:solidFill>
                <a:latin typeface="Courier New" panose="02070309020205020404" pitchFamily="49" charset="0"/>
              </a:rPr>
              <a:t>age(selma, 38).</a:t>
            </a:r>
          </a:p>
          <a:p>
            <a:pPr eaLnBrk="1" hangingPunct="1"/>
            <a:r>
              <a:rPr lang="en-US" sz="1000" b="1">
                <a:solidFill>
                  <a:srgbClr val="000000"/>
                </a:solidFill>
                <a:latin typeface="Courier New" panose="02070309020205020404" pitchFamily="49" charset="0"/>
              </a:rPr>
              <a:t>age(glum, 27).</a:t>
            </a:r>
          </a:p>
          <a:p>
            <a:pPr eaLnBrk="1" hangingPunct="1"/>
            <a:r>
              <a:rPr lang="en-US" sz="1000" b="1">
                <a:solidFill>
                  <a:srgbClr val="000000"/>
                </a:solidFill>
                <a:latin typeface="Courier New" panose="02070309020205020404" pitchFamily="49" charset="0"/>
              </a:rPr>
              <a:t>age(cher, 44).</a:t>
            </a:r>
          </a:p>
          <a:p>
            <a:pPr eaLnBrk="1" hangingPunct="1"/>
            <a:r>
              <a:rPr lang="en-US" sz="1000" b="1">
                <a:solidFill>
                  <a:srgbClr val="000000"/>
                </a:solidFill>
                <a:latin typeface="Courier New" panose="02070309020205020404" pitchFamily="49" charset="0"/>
              </a:rPr>
              <a:t>age(millhouse, 8).</a:t>
            </a:r>
          </a:p>
          <a:p>
            <a:pPr eaLnBrk="1" hangingPunct="1"/>
            <a:r>
              <a:rPr lang="en-US" sz="1000" b="1">
                <a:solidFill>
                  <a:srgbClr val="000000"/>
                </a:solidFill>
                <a:latin typeface="Courier New" panose="02070309020205020404" pitchFamily="49" charset="0"/>
              </a:rPr>
              <a:t>age(terpsichore, 8).</a:t>
            </a:r>
          </a:p>
        </p:txBody>
      </p:sp>
      <p:sp>
        <p:nvSpPr>
          <p:cNvPr id="61445" name="Rectangle 42"/>
          <p:cNvSpPr>
            <a:spLocks noChangeArrowheads="1"/>
          </p:cNvSpPr>
          <p:nvPr/>
        </p:nvSpPr>
        <p:spPr bwMode="auto">
          <a:xfrm>
            <a:off x="4662488" y="931863"/>
            <a:ext cx="19542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b="1">
                <a:solidFill>
                  <a:srgbClr val="0502DF"/>
                </a:solidFill>
                <a:latin typeface="Courier New" panose="02070309020205020404" pitchFamily="49" charset="0"/>
              </a:rPr>
              <a:t>/*</a:t>
            </a:r>
          </a:p>
          <a:p>
            <a:pPr eaLnBrk="1" hangingPunct="1"/>
            <a:r>
              <a:rPr lang="en-US" sz="1000" b="1">
                <a:solidFill>
                  <a:srgbClr val="0502DF"/>
                </a:solidFill>
                <a:latin typeface="Courier New" panose="02070309020205020404" pitchFamily="49" charset="0"/>
              </a:rPr>
              <a:t> * the female predicate</a:t>
            </a:r>
          </a:p>
          <a:p>
            <a:pPr eaLnBrk="1" hangingPunct="1"/>
            <a:r>
              <a:rPr lang="en-US" sz="1000" b="1">
                <a:solidFill>
                  <a:srgbClr val="0502DF"/>
                </a:solidFill>
                <a:latin typeface="Courier New" panose="02070309020205020404" pitchFamily="49" charset="0"/>
              </a:rPr>
              <a:t> */</a:t>
            </a:r>
            <a:endParaRPr lang="en-US" sz="1000" b="1">
              <a:solidFill>
                <a:srgbClr val="000000"/>
              </a:solidFill>
              <a:latin typeface="Courier New" panose="02070309020205020404" pitchFamily="49" charset="0"/>
            </a:endParaRPr>
          </a:p>
          <a:p>
            <a:pPr eaLnBrk="1" hangingPunct="1"/>
            <a:endParaRPr lang="en-US" sz="1000" b="1">
              <a:solidFill>
                <a:srgbClr val="000000"/>
              </a:solidFill>
              <a:latin typeface="Courier New" panose="02070309020205020404" pitchFamily="49" charset="0"/>
            </a:endParaRPr>
          </a:p>
          <a:p>
            <a:pPr eaLnBrk="1" hangingPunct="1"/>
            <a:r>
              <a:rPr lang="en-US" sz="1000" b="1">
                <a:solidFill>
                  <a:srgbClr val="000000"/>
                </a:solidFill>
                <a:latin typeface="Courier New" panose="02070309020205020404" pitchFamily="49" charset="0"/>
              </a:rPr>
              <a:t>female(helga).</a:t>
            </a:r>
          </a:p>
          <a:p>
            <a:pPr eaLnBrk="1" hangingPunct="1"/>
            <a:r>
              <a:rPr lang="en-US" sz="1000" b="1">
                <a:solidFill>
                  <a:srgbClr val="000000"/>
                </a:solidFill>
                <a:latin typeface="Courier New" panose="02070309020205020404" pitchFamily="49" charset="0"/>
              </a:rPr>
              <a:t>female(esmerelda).</a:t>
            </a:r>
          </a:p>
          <a:p>
            <a:pPr eaLnBrk="1" hangingPunct="1"/>
            <a:r>
              <a:rPr lang="en-US" sz="1000" b="1">
                <a:solidFill>
                  <a:srgbClr val="000000"/>
                </a:solidFill>
                <a:latin typeface="Courier New" panose="02070309020205020404" pitchFamily="49" charset="0"/>
              </a:rPr>
              <a:t>female(skugerina).</a:t>
            </a:r>
          </a:p>
          <a:p>
            <a:pPr eaLnBrk="1" hangingPunct="1"/>
            <a:r>
              <a:rPr lang="en-US" sz="1000" b="1">
                <a:solidFill>
                  <a:srgbClr val="000000"/>
                </a:solidFill>
                <a:latin typeface="Courier New" panose="02070309020205020404" pitchFamily="49" charset="0"/>
              </a:rPr>
              <a:t>female(uggette).</a:t>
            </a:r>
          </a:p>
          <a:p>
            <a:pPr eaLnBrk="1" hangingPunct="1"/>
            <a:r>
              <a:rPr lang="en-US" sz="1000" b="1">
                <a:solidFill>
                  <a:srgbClr val="000000"/>
                </a:solidFill>
                <a:latin typeface="Courier New" panose="02070309020205020404" pitchFamily="49" charset="0"/>
              </a:rPr>
              <a:t>female(matilda).</a:t>
            </a:r>
          </a:p>
          <a:p>
            <a:pPr eaLnBrk="1" hangingPunct="1"/>
            <a:r>
              <a:rPr lang="en-US" sz="1000" b="1">
                <a:solidFill>
                  <a:srgbClr val="000000"/>
                </a:solidFill>
                <a:latin typeface="Courier New" panose="02070309020205020404" pitchFamily="49" charset="0"/>
              </a:rPr>
              <a:t>female(marge).</a:t>
            </a:r>
          </a:p>
          <a:p>
            <a:pPr eaLnBrk="1" hangingPunct="1"/>
            <a:r>
              <a:rPr lang="en-US" sz="1000" b="1">
                <a:solidFill>
                  <a:srgbClr val="000000"/>
                </a:solidFill>
                <a:latin typeface="Courier New" panose="02070309020205020404" pitchFamily="49" charset="0"/>
              </a:rPr>
              <a:t>female(jackie).</a:t>
            </a:r>
          </a:p>
          <a:p>
            <a:pPr eaLnBrk="1" hangingPunct="1"/>
            <a:r>
              <a:rPr lang="en-US" sz="1000" b="1">
                <a:solidFill>
                  <a:srgbClr val="000000"/>
                </a:solidFill>
                <a:latin typeface="Courier New" panose="02070309020205020404" pitchFamily="49" charset="0"/>
              </a:rPr>
              <a:t>female(selma).</a:t>
            </a:r>
          </a:p>
          <a:p>
            <a:pPr eaLnBrk="1" hangingPunct="1"/>
            <a:r>
              <a:rPr lang="en-US" sz="1000" b="1">
                <a:solidFill>
                  <a:srgbClr val="000000"/>
                </a:solidFill>
                <a:latin typeface="Courier New" panose="02070309020205020404" pitchFamily="49" charset="0"/>
              </a:rPr>
              <a:t>female(patty).</a:t>
            </a:r>
          </a:p>
          <a:p>
            <a:pPr eaLnBrk="1" hangingPunct="1"/>
            <a:r>
              <a:rPr lang="en-US" sz="1000" b="1">
                <a:solidFill>
                  <a:srgbClr val="000000"/>
                </a:solidFill>
                <a:latin typeface="Courier New" panose="02070309020205020404" pitchFamily="49" charset="0"/>
              </a:rPr>
              <a:t>female(cher).</a:t>
            </a:r>
          </a:p>
          <a:p>
            <a:pPr eaLnBrk="1" hangingPunct="1"/>
            <a:r>
              <a:rPr lang="en-US" sz="1000" b="1">
                <a:solidFill>
                  <a:srgbClr val="000000"/>
                </a:solidFill>
                <a:latin typeface="Courier New" panose="02070309020205020404" pitchFamily="49" charset="0"/>
              </a:rPr>
              <a:t>female(lisa).</a:t>
            </a:r>
          </a:p>
          <a:p>
            <a:pPr eaLnBrk="1" hangingPunct="1"/>
            <a:r>
              <a:rPr lang="en-US" sz="1000" b="1">
                <a:solidFill>
                  <a:srgbClr val="000000"/>
                </a:solidFill>
                <a:latin typeface="Courier New" panose="02070309020205020404" pitchFamily="49" charset="0"/>
              </a:rPr>
              <a:t>female(maggie).</a:t>
            </a:r>
          </a:p>
          <a:p>
            <a:pPr eaLnBrk="1" hangingPunct="1"/>
            <a:r>
              <a:rPr lang="en-US" sz="1000" b="1">
                <a:solidFill>
                  <a:srgbClr val="000000"/>
                </a:solidFill>
                <a:latin typeface="Courier New" panose="02070309020205020404" pitchFamily="49" charset="0"/>
              </a:rPr>
              <a:t>female(klotho).</a:t>
            </a:r>
          </a:p>
          <a:p>
            <a:pPr eaLnBrk="1" hangingPunct="1"/>
            <a:r>
              <a:rPr lang="en-US" sz="1000" b="1">
                <a:solidFill>
                  <a:srgbClr val="000000"/>
                </a:solidFill>
                <a:latin typeface="Courier New" panose="02070309020205020404" pitchFamily="49" charset="0"/>
              </a:rPr>
              <a:t>female(atropos).</a:t>
            </a:r>
          </a:p>
          <a:p>
            <a:pPr eaLnBrk="1" hangingPunct="1"/>
            <a:r>
              <a:rPr lang="en-US" sz="1000" b="1">
                <a:solidFill>
                  <a:srgbClr val="000000"/>
                </a:solidFill>
                <a:latin typeface="Courier New" panose="02070309020205020404" pitchFamily="49" charset="0"/>
              </a:rPr>
              <a:t>female(lachesis).</a:t>
            </a:r>
          </a:p>
          <a:p>
            <a:pPr eaLnBrk="1" hangingPunct="1"/>
            <a:r>
              <a:rPr lang="en-US" sz="1000" b="1">
                <a:solidFill>
                  <a:srgbClr val="000000"/>
                </a:solidFill>
                <a:latin typeface="Courier New" panose="02070309020205020404" pitchFamily="49" charset="0"/>
              </a:rPr>
              <a:t>female(terpsichore).</a:t>
            </a:r>
          </a:p>
        </p:txBody>
      </p:sp>
      <p:sp>
        <p:nvSpPr>
          <p:cNvPr id="61446" name="Rectangle 43"/>
          <p:cNvSpPr>
            <a:spLocks noChangeArrowheads="1"/>
          </p:cNvSpPr>
          <p:nvPr/>
        </p:nvSpPr>
        <p:spPr bwMode="auto">
          <a:xfrm>
            <a:off x="6778625" y="914400"/>
            <a:ext cx="1800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b="1">
                <a:solidFill>
                  <a:srgbClr val="0502DF"/>
                </a:solidFill>
                <a:latin typeface="Courier New" panose="02070309020205020404" pitchFamily="49" charset="0"/>
              </a:rPr>
              <a:t>/*</a:t>
            </a:r>
          </a:p>
          <a:p>
            <a:pPr eaLnBrk="1" hangingPunct="1"/>
            <a:r>
              <a:rPr lang="en-US" sz="1000" b="1">
                <a:solidFill>
                  <a:srgbClr val="0502DF"/>
                </a:solidFill>
                <a:latin typeface="Courier New" panose="02070309020205020404" pitchFamily="49" charset="0"/>
              </a:rPr>
              <a:t> * the male predicate</a:t>
            </a:r>
          </a:p>
          <a:p>
            <a:pPr eaLnBrk="1" hangingPunct="1"/>
            <a:r>
              <a:rPr lang="en-US" sz="1000" b="1">
                <a:solidFill>
                  <a:srgbClr val="0502DF"/>
                </a:solidFill>
                <a:latin typeface="Courier New" panose="02070309020205020404" pitchFamily="49" charset="0"/>
              </a:rPr>
              <a:t> */</a:t>
            </a:r>
            <a:endParaRPr lang="en-US" sz="1000" b="1">
              <a:solidFill>
                <a:srgbClr val="000000"/>
              </a:solidFill>
              <a:latin typeface="Courier New" panose="02070309020205020404" pitchFamily="49" charset="0"/>
            </a:endParaRPr>
          </a:p>
          <a:p>
            <a:pPr eaLnBrk="1" hangingPunct="1"/>
            <a:endParaRPr lang="en-US" sz="1000" b="1">
              <a:solidFill>
                <a:srgbClr val="000000"/>
              </a:solidFill>
              <a:latin typeface="Courier New" panose="02070309020205020404" pitchFamily="49" charset="0"/>
            </a:endParaRPr>
          </a:p>
          <a:p>
            <a:pPr eaLnBrk="1" hangingPunct="1"/>
            <a:r>
              <a:rPr lang="en-US" sz="1000" b="1">
                <a:solidFill>
                  <a:srgbClr val="000000"/>
                </a:solidFill>
                <a:latin typeface="Courier New" panose="02070309020205020404" pitchFamily="49" charset="0"/>
              </a:rPr>
              <a:t>male(olf).</a:t>
            </a:r>
          </a:p>
          <a:p>
            <a:pPr eaLnBrk="1" hangingPunct="1"/>
            <a:r>
              <a:rPr lang="en-US" sz="1000" b="1">
                <a:solidFill>
                  <a:srgbClr val="000000"/>
                </a:solidFill>
                <a:latin typeface="Courier New" panose="02070309020205020404" pitchFamily="49" charset="0"/>
              </a:rPr>
              <a:t>male(skug).</a:t>
            </a:r>
          </a:p>
          <a:p>
            <a:pPr eaLnBrk="1" hangingPunct="1"/>
            <a:r>
              <a:rPr lang="en-US" sz="1000" b="1">
                <a:solidFill>
                  <a:srgbClr val="000000"/>
                </a:solidFill>
                <a:latin typeface="Courier New" panose="02070309020205020404" pitchFamily="49" charset="0"/>
              </a:rPr>
              <a:t>male(homericus).</a:t>
            </a:r>
          </a:p>
          <a:p>
            <a:pPr eaLnBrk="1" hangingPunct="1"/>
            <a:r>
              <a:rPr lang="en-US" sz="1000" b="1">
                <a:solidFill>
                  <a:srgbClr val="000000"/>
                </a:solidFill>
                <a:latin typeface="Courier New" panose="02070309020205020404" pitchFamily="49" charset="0"/>
              </a:rPr>
              <a:t>male(ug).</a:t>
            </a:r>
          </a:p>
          <a:p>
            <a:pPr eaLnBrk="1" hangingPunct="1"/>
            <a:r>
              <a:rPr lang="en-US" sz="1000" b="1">
                <a:solidFill>
                  <a:srgbClr val="000000"/>
                </a:solidFill>
                <a:latin typeface="Courier New" panose="02070309020205020404" pitchFamily="49" charset="0"/>
              </a:rPr>
              <a:t>male(homer).</a:t>
            </a:r>
          </a:p>
          <a:p>
            <a:pPr eaLnBrk="1" hangingPunct="1"/>
            <a:r>
              <a:rPr lang="en-US" sz="1000" b="1">
                <a:solidFill>
                  <a:srgbClr val="000000"/>
                </a:solidFill>
                <a:latin typeface="Courier New" panose="02070309020205020404" pitchFamily="49" charset="0"/>
              </a:rPr>
              <a:t>male(gomer).</a:t>
            </a:r>
          </a:p>
          <a:p>
            <a:pPr eaLnBrk="1" hangingPunct="1"/>
            <a:r>
              <a:rPr lang="en-US" sz="1000" b="1">
                <a:solidFill>
                  <a:srgbClr val="000000"/>
                </a:solidFill>
                <a:latin typeface="Courier New" panose="02070309020205020404" pitchFamily="49" charset="0"/>
              </a:rPr>
              <a:t>male(gemini).</a:t>
            </a:r>
          </a:p>
          <a:p>
            <a:pPr eaLnBrk="1" hangingPunct="1"/>
            <a:r>
              <a:rPr lang="en-US" sz="1000" b="1">
                <a:solidFill>
                  <a:srgbClr val="000000"/>
                </a:solidFill>
                <a:latin typeface="Courier New" panose="02070309020205020404" pitchFamily="49" charset="0"/>
              </a:rPr>
              <a:t>male(john).</a:t>
            </a:r>
          </a:p>
          <a:p>
            <a:pPr eaLnBrk="1" hangingPunct="1"/>
            <a:r>
              <a:rPr lang="en-US" sz="1000" b="1">
                <a:solidFill>
                  <a:srgbClr val="000000"/>
                </a:solidFill>
                <a:latin typeface="Courier New" panose="02070309020205020404" pitchFamily="49" charset="0"/>
              </a:rPr>
              <a:t>male(glum).</a:t>
            </a:r>
          </a:p>
          <a:p>
            <a:pPr eaLnBrk="1" hangingPunct="1"/>
            <a:r>
              <a:rPr lang="en-US" sz="1000" b="1">
                <a:solidFill>
                  <a:srgbClr val="000000"/>
                </a:solidFill>
                <a:latin typeface="Courier New" panose="02070309020205020404" pitchFamily="49" charset="0"/>
              </a:rPr>
              <a:t>male(bart).</a:t>
            </a:r>
          </a:p>
          <a:p>
            <a:pPr eaLnBrk="1" hangingPunct="1"/>
            <a:r>
              <a:rPr lang="en-US" sz="1000" b="1">
                <a:solidFill>
                  <a:srgbClr val="000000"/>
                </a:solidFill>
                <a:latin typeface="Courier New" panose="02070309020205020404" pitchFamily="49" charset="0"/>
              </a:rPr>
              <a:t>male(millhouse).</a:t>
            </a:r>
          </a:p>
        </p:txBody>
      </p:sp>
      <p:pic>
        <p:nvPicPr>
          <p:cNvPr id="2" name="Picture 1" descr="Screen Shot 2014-09-22 at 1.5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343400"/>
            <a:ext cx="2694889" cy="2133599"/>
          </a:xfrm>
          <a:prstGeom prst="rect">
            <a:avLst/>
          </a:prstGeom>
        </p:spPr>
      </p:pic>
    </p:spTree>
    <p:extLst>
      <p:ext uri="{BB962C8B-B14F-4D97-AF65-F5344CB8AC3E}">
        <p14:creationId xmlns:p14="http://schemas.microsoft.com/office/powerpoint/2010/main" val="265093416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6350" y="101600"/>
            <a:ext cx="322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600"/>
              <a:t>Homework Prep</a:t>
            </a:r>
          </a:p>
        </p:txBody>
      </p:sp>
      <p:sp>
        <p:nvSpPr>
          <p:cNvPr id="63491" name="Text Box 4"/>
          <p:cNvSpPr txBox="1">
            <a:spLocks noChangeArrowheads="1"/>
          </p:cNvSpPr>
          <p:nvPr/>
        </p:nvSpPr>
        <p:spPr bwMode="auto">
          <a:xfrm>
            <a:off x="3694113" y="239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dirty="0">
                <a:ea typeface="MS PGothic" panose="020B0600070205080204" pitchFamily="34" charset="-128"/>
              </a:rPr>
              <a:t>Write these </a:t>
            </a:r>
            <a:r>
              <a:rPr lang="en-US" dirty="0" smtClean="0">
                <a:ea typeface="MS PGothic" panose="020B0600070205080204" pitchFamily="34" charset="-128"/>
              </a:rPr>
              <a:t>three predicates </a:t>
            </a:r>
            <a:r>
              <a:rPr lang="en-US" dirty="0">
                <a:ea typeface="MS PGothic" panose="020B0600070205080204" pitchFamily="34" charset="-128"/>
              </a:rPr>
              <a:t>in prolog:</a:t>
            </a:r>
          </a:p>
        </p:txBody>
      </p:sp>
      <p:sp>
        <p:nvSpPr>
          <p:cNvPr id="63492" name="Text Box 5"/>
          <p:cNvSpPr txBox="1">
            <a:spLocks noChangeArrowheads="1"/>
          </p:cNvSpPr>
          <p:nvPr/>
        </p:nvSpPr>
        <p:spPr bwMode="auto">
          <a:xfrm>
            <a:off x="228600" y="9906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dirty="0" smtClean="0">
                <a:solidFill>
                  <a:srgbClr val="0000FF"/>
                </a:solidFill>
                <a:latin typeface="Courier New" panose="02070309020205020404" pitchFamily="49" charset="0"/>
                <a:ea typeface="MS PGothic" panose="020B0600070205080204" pitchFamily="34" charset="-128"/>
              </a:rPr>
              <a:t>child(Kid, </a:t>
            </a:r>
            <a:r>
              <a:rPr lang="en-US" sz="2400" b="1" dirty="0" err="1" smtClean="0">
                <a:solidFill>
                  <a:srgbClr val="0000FF"/>
                </a:solidFill>
                <a:latin typeface="Courier New" panose="02070309020205020404" pitchFamily="49" charset="0"/>
                <a:ea typeface="MS PGothic" panose="020B0600070205080204" pitchFamily="34" charset="-128"/>
              </a:rPr>
              <a:t>MomOrDad</a:t>
            </a:r>
            <a:r>
              <a:rPr lang="en-US" sz="2400" b="1" dirty="0" smtClean="0">
                <a:solidFill>
                  <a:srgbClr val="0000FF"/>
                </a:solidFill>
                <a:latin typeface="Courier New" panose="02070309020205020404" pitchFamily="49" charset="0"/>
                <a:ea typeface="MS PGothic" panose="020B0600070205080204" pitchFamily="34" charset="-128"/>
              </a:rPr>
              <a:t>) </a:t>
            </a:r>
            <a:r>
              <a:rPr lang="en-US" sz="2400" b="1" dirty="0">
                <a:solidFill>
                  <a:srgbClr val="0000FF"/>
                </a:solidFill>
                <a:latin typeface="Courier New" panose="02070309020205020404" pitchFamily="49" charset="0"/>
                <a:ea typeface="MS PGothic" panose="020B0600070205080204" pitchFamily="34" charset="-128"/>
              </a:rPr>
              <a:t>:- </a:t>
            </a:r>
          </a:p>
        </p:txBody>
      </p:sp>
      <p:sp>
        <p:nvSpPr>
          <p:cNvPr id="63493" name="Text Box 6"/>
          <p:cNvSpPr txBox="1">
            <a:spLocks noChangeArrowheads="1"/>
          </p:cNvSpPr>
          <p:nvPr/>
        </p:nvSpPr>
        <p:spPr bwMode="auto">
          <a:xfrm>
            <a:off x="266700" y="272415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solidFill>
                  <a:srgbClr val="009900"/>
                </a:solidFill>
                <a:latin typeface="Courier New" panose="02070309020205020404" pitchFamily="49" charset="0"/>
                <a:ea typeface="MS PGothic" panose="020B0600070205080204" pitchFamily="34" charset="-128"/>
              </a:rPr>
              <a:t>mother(Mom,Kid) :- </a:t>
            </a:r>
          </a:p>
        </p:txBody>
      </p:sp>
      <p:sp>
        <p:nvSpPr>
          <p:cNvPr id="63494" name="Text Box 7"/>
          <p:cNvSpPr txBox="1">
            <a:spLocks noChangeArrowheads="1"/>
          </p:cNvSpPr>
          <p:nvPr/>
        </p:nvSpPr>
        <p:spPr bwMode="auto">
          <a:xfrm>
            <a:off x="203200" y="4079875"/>
            <a:ext cx="7696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dirty="0" err="1">
                <a:solidFill>
                  <a:srgbClr val="FF0119"/>
                </a:solidFill>
                <a:latin typeface="Courier New" panose="02070309020205020404" pitchFamily="49" charset="0"/>
                <a:ea typeface="MS PGothic" panose="020B0600070205080204" pitchFamily="34" charset="-128"/>
              </a:rPr>
              <a:t>anc</a:t>
            </a:r>
            <a:r>
              <a:rPr lang="en-US" sz="2400" b="1" dirty="0">
                <a:solidFill>
                  <a:srgbClr val="FF0119"/>
                </a:solidFill>
                <a:latin typeface="Courier New" panose="02070309020205020404" pitchFamily="49" charset="0"/>
                <a:ea typeface="MS PGothic" panose="020B0600070205080204" pitchFamily="34" charset="-128"/>
              </a:rPr>
              <a:t>(X,Y) :- </a:t>
            </a:r>
          </a:p>
          <a:p>
            <a:pPr eaLnBrk="1" hangingPunct="1"/>
            <a:r>
              <a:rPr lang="en-US" sz="2400" b="1" dirty="0" err="1">
                <a:solidFill>
                  <a:srgbClr val="FF0119"/>
                </a:solidFill>
                <a:latin typeface="Courier New" panose="02070309020205020404" pitchFamily="49" charset="0"/>
                <a:ea typeface="MS PGothic" panose="020B0600070205080204" pitchFamily="34" charset="-128"/>
              </a:rPr>
              <a:t>anc</a:t>
            </a:r>
            <a:r>
              <a:rPr lang="en-US" sz="2400" b="1" dirty="0">
                <a:solidFill>
                  <a:srgbClr val="FF0119"/>
                </a:solidFill>
                <a:latin typeface="Courier New" panose="02070309020205020404" pitchFamily="49" charset="0"/>
                <a:ea typeface="MS PGothic" panose="020B0600070205080204" pitchFamily="34" charset="-128"/>
              </a:rPr>
              <a:t>(X,Y) :-</a:t>
            </a:r>
          </a:p>
        </p:txBody>
      </p:sp>
      <p:sp>
        <p:nvSpPr>
          <p:cNvPr id="63495" name="Line 8"/>
          <p:cNvSpPr>
            <a:spLocks noChangeShapeType="1"/>
          </p:cNvSpPr>
          <p:nvPr/>
        </p:nvSpPr>
        <p:spPr bwMode="auto">
          <a:xfrm>
            <a:off x="304800" y="22098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9"/>
          <p:cNvSpPr>
            <a:spLocks noChangeShapeType="1"/>
          </p:cNvSpPr>
          <p:nvPr/>
        </p:nvSpPr>
        <p:spPr bwMode="auto">
          <a:xfrm>
            <a:off x="304800" y="38100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7" name="Text Box 11"/>
          <p:cNvSpPr txBox="1">
            <a:spLocks noChangeArrowheads="1"/>
          </p:cNvSpPr>
          <p:nvPr/>
        </p:nvSpPr>
        <p:spPr bwMode="auto">
          <a:xfrm>
            <a:off x="611188" y="762000"/>
            <a:ext cx="2360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a:latin typeface="Times New Roman" panose="02020603050405020304" pitchFamily="18" charset="0"/>
                <a:ea typeface="MS PGothic" panose="020B0600070205080204" pitchFamily="34" charset="-128"/>
              </a:rPr>
              <a:t>True if MomOrDad is the parent of  Kid</a:t>
            </a:r>
          </a:p>
        </p:txBody>
      </p:sp>
      <p:sp>
        <p:nvSpPr>
          <p:cNvPr id="63498" name="Text Box 12"/>
          <p:cNvSpPr txBox="1">
            <a:spLocks noChangeArrowheads="1"/>
          </p:cNvSpPr>
          <p:nvPr/>
        </p:nvSpPr>
        <p:spPr bwMode="auto">
          <a:xfrm>
            <a:off x="609600" y="2343150"/>
            <a:ext cx="3467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a:latin typeface="Times New Roman" panose="02020603050405020304" pitchFamily="18" charset="0"/>
                <a:ea typeface="MS PGothic" panose="020B0600070205080204" pitchFamily="34" charset="-128"/>
              </a:rPr>
              <a:t>True if Mom is the parent of Kid and Mom is female</a:t>
            </a:r>
          </a:p>
        </p:txBody>
      </p:sp>
      <p:sp>
        <p:nvSpPr>
          <p:cNvPr id="63499" name="Text Box 13"/>
          <p:cNvSpPr txBox="1">
            <a:spLocks noChangeArrowheads="1"/>
          </p:cNvSpPr>
          <p:nvPr/>
        </p:nvSpPr>
        <p:spPr bwMode="auto">
          <a:xfrm>
            <a:off x="609600" y="3870325"/>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000">
                <a:latin typeface="Times New Roman" panose="02020603050405020304" pitchFamily="18" charset="0"/>
                <a:ea typeface="MS PGothic" panose="020B0600070205080204" pitchFamily="34" charset="-128"/>
              </a:rPr>
              <a:t>True if X is the parent of Y or if X is an ancestor of Y’s parent</a:t>
            </a:r>
          </a:p>
        </p:txBody>
      </p:sp>
      <p:sp>
        <p:nvSpPr>
          <p:cNvPr id="63504" name="Ink 17"/>
          <p:cNvSpPr>
            <a:spLocks noRot="1" noChangeAspect="1" noEditPoints="1" noChangeArrowheads="1" noChangeShapeType="1" noTextEdit="1"/>
          </p:cNvSpPr>
          <p:nvPr/>
        </p:nvSpPr>
        <p:spPr bwMode="auto">
          <a:xfrm>
            <a:off x="6648450" y="5991225"/>
            <a:ext cx="3175" cy="4763"/>
          </a:xfrm>
          <a:custGeom>
            <a:avLst/>
            <a:gdLst>
              <a:gd name="T0" fmla="*/ 2147483647 w 7"/>
              <a:gd name="T1" fmla="*/ 2147483647 h 11"/>
              <a:gd name="T2" fmla="*/ 0 w 7"/>
              <a:gd name="T3" fmla="*/ 2147483647 h 11"/>
              <a:gd name="T4" fmla="*/ 0 60000 65536"/>
              <a:gd name="T5" fmla="*/ 0 60000 65536"/>
            </a:gdLst>
            <a:ahLst/>
            <a:cxnLst>
              <a:cxn ang="T4">
                <a:pos x="T0" y="T1"/>
              </a:cxn>
              <a:cxn ang="T5">
                <a:pos x="T2" y="T3"/>
              </a:cxn>
            </a:cxnLst>
            <a:rect l="0" t="0" r="r" b="b"/>
            <a:pathLst>
              <a:path w="7" h="11" extrusionOk="0">
                <a:moveTo>
                  <a:pt x="6" y="10"/>
                </a:moveTo>
                <a:cubicBezTo>
                  <a:pt x="0" y="1"/>
                  <a:pt x="-2" y="-3"/>
                  <a:pt x="0" y="9"/>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6144594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chor="t"/>
          <a:lstStyle/>
          <a:p>
            <a:r>
              <a:rPr lang="en-US" b="1" smtClean="0"/>
              <a:t>Solutions</a:t>
            </a:r>
          </a:p>
        </p:txBody>
      </p:sp>
      <p:sp>
        <p:nvSpPr>
          <p:cNvPr id="39940" name="Rectangle 44"/>
          <p:cNvSpPr>
            <a:spLocks noChangeArrowheads="1"/>
          </p:cNvSpPr>
          <p:nvPr/>
        </p:nvSpPr>
        <p:spPr bwMode="auto">
          <a:xfrm>
            <a:off x="0" y="1981200"/>
            <a:ext cx="8953500" cy="4955203"/>
          </a:xfrm>
          <a:prstGeom prst="rect">
            <a:avLst/>
          </a:prstGeom>
          <a:noFill/>
          <a:ln w="19050">
            <a:solidFill>
              <a:srgbClr val="0092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defRPr/>
            </a:pPr>
            <a:r>
              <a:rPr lang="en-US" sz="1600" b="1" dirty="0">
                <a:solidFill>
                  <a:srgbClr val="088E0A"/>
                </a:solidFill>
                <a:latin typeface="Courier New" pitchFamily="49" charset="0"/>
              </a:rPr>
              <a:t>/* </a:t>
            </a:r>
          </a:p>
          <a:p>
            <a:pPr>
              <a:defRPr/>
            </a:pPr>
            <a:r>
              <a:rPr lang="en-US" sz="1600" b="1" dirty="0">
                <a:solidFill>
                  <a:srgbClr val="088E0A"/>
                </a:solidFill>
                <a:latin typeface="Courier New" pitchFamily="49" charset="0"/>
              </a:rPr>
              <a:t> * Here are three rules about families </a:t>
            </a:r>
          </a:p>
          <a:p>
            <a:pPr>
              <a:defRPr/>
            </a:pPr>
            <a:r>
              <a:rPr lang="en-US" sz="1600" b="1" dirty="0">
                <a:solidFill>
                  <a:srgbClr val="088E0A"/>
                </a:solidFill>
                <a:latin typeface="Courier New" pitchFamily="49" charset="0"/>
              </a:rPr>
              <a:t> */</a:t>
            </a:r>
            <a:endParaRPr lang="en-US" sz="1600" b="1" dirty="0">
              <a:solidFill>
                <a:srgbClr val="000000"/>
              </a:solidFill>
              <a:latin typeface="Courier New" pitchFamily="49" charset="0"/>
            </a:endParaRPr>
          </a:p>
          <a:p>
            <a:pPr>
              <a:defRPr/>
            </a:pPr>
            <a:endParaRPr lang="en-US" sz="1600" b="1" dirty="0">
              <a:solidFill>
                <a:srgbClr val="000000"/>
              </a:solidFill>
              <a:latin typeface="Courier New" pitchFamily="49" charset="0"/>
            </a:endParaRPr>
          </a:p>
          <a:p>
            <a:pPr>
              <a:defRPr/>
            </a:pPr>
            <a:r>
              <a:rPr lang="en-US" sz="2800" b="1" dirty="0" smtClean="0">
                <a:solidFill>
                  <a:srgbClr val="000000"/>
                </a:solidFill>
                <a:latin typeface="Courier New" pitchFamily="49" charset="0"/>
              </a:rPr>
              <a:t>Child(Kid, Adult) </a:t>
            </a:r>
            <a:r>
              <a:rPr lang="en-US" sz="2800" b="1" dirty="0">
                <a:solidFill>
                  <a:srgbClr val="000000"/>
                </a:solidFill>
                <a:latin typeface="Courier New" pitchFamily="49" charset="0"/>
              </a:rPr>
              <a:t>:- parent</a:t>
            </a:r>
            <a:r>
              <a:rPr lang="en-US" sz="2800" b="1" dirty="0" smtClean="0">
                <a:solidFill>
                  <a:srgbClr val="000000"/>
                </a:solidFill>
                <a:latin typeface="Courier New" pitchFamily="49" charset="0"/>
              </a:rPr>
              <a:t>(Adult, Kid)</a:t>
            </a:r>
            <a:r>
              <a:rPr lang="en-US" sz="2800" b="1" dirty="0">
                <a:solidFill>
                  <a:srgbClr val="000000"/>
                </a:solidFill>
                <a:latin typeface="Courier New" pitchFamily="49" charset="0"/>
              </a:rPr>
              <a:t>.</a:t>
            </a:r>
          </a:p>
          <a:p>
            <a:pPr>
              <a:defRPr/>
            </a:pPr>
            <a:endParaRPr lang="en-US" sz="2800" b="1" dirty="0">
              <a:solidFill>
                <a:srgbClr val="000000"/>
              </a:solidFill>
              <a:latin typeface="Courier New" pitchFamily="49" charset="0"/>
            </a:endParaRPr>
          </a:p>
          <a:p>
            <a:pPr>
              <a:defRPr/>
            </a:pPr>
            <a:r>
              <a:rPr lang="en-US" sz="2800" b="1" dirty="0" smtClean="0">
                <a:solidFill>
                  <a:srgbClr val="000000"/>
                </a:solidFill>
                <a:latin typeface="Courier New" pitchFamily="49" charset="0"/>
              </a:rPr>
              <a:t>mother(Mom, Kid) </a:t>
            </a:r>
            <a:r>
              <a:rPr lang="en-US" sz="2800" b="1" dirty="0">
                <a:solidFill>
                  <a:srgbClr val="000000"/>
                </a:solidFill>
                <a:latin typeface="Courier New" pitchFamily="49" charset="0"/>
              </a:rPr>
              <a:t>:- female</a:t>
            </a:r>
            <a:r>
              <a:rPr lang="en-US" sz="2800" b="1" dirty="0" smtClean="0">
                <a:solidFill>
                  <a:srgbClr val="000000"/>
                </a:solidFill>
                <a:latin typeface="Courier New" pitchFamily="49" charset="0"/>
              </a:rPr>
              <a:t>(Mom)</a:t>
            </a:r>
            <a:r>
              <a:rPr lang="en-US" sz="2800" b="1" dirty="0">
                <a:solidFill>
                  <a:srgbClr val="000000"/>
                </a:solidFill>
                <a:latin typeface="Courier New" pitchFamily="49" charset="0"/>
              </a:rPr>
              <a:t>, </a:t>
            </a:r>
            <a:endParaRPr lang="en-US" sz="2800" b="1" dirty="0" smtClean="0">
              <a:solidFill>
                <a:srgbClr val="000000"/>
              </a:solidFill>
              <a:latin typeface="Courier New" pitchFamily="49" charset="0"/>
            </a:endParaRPr>
          </a:p>
          <a:p>
            <a:pPr>
              <a:defRPr/>
            </a:pPr>
            <a:r>
              <a:rPr lang="en-US" sz="2800" b="1" dirty="0">
                <a:solidFill>
                  <a:srgbClr val="000000"/>
                </a:solidFill>
                <a:latin typeface="Courier New" pitchFamily="49" charset="0"/>
              </a:rPr>
              <a:t>	</a:t>
            </a:r>
            <a:r>
              <a:rPr lang="en-US" sz="2800" b="1" dirty="0" smtClean="0">
                <a:solidFill>
                  <a:srgbClr val="000000"/>
                </a:solidFill>
                <a:latin typeface="Courier New" pitchFamily="49" charset="0"/>
              </a:rPr>
              <a:t>				parent(Mom, Kid)</a:t>
            </a:r>
            <a:r>
              <a:rPr lang="en-US" sz="2800" b="1" dirty="0">
                <a:solidFill>
                  <a:srgbClr val="000000"/>
                </a:solidFill>
                <a:latin typeface="Courier New" pitchFamily="49" charset="0"/>
              </a:rPr>
              <a:t>.</a:t>
            </a:r>
          </a:p>
          <a:p>
            <a:pPr>
              <a:defRPr/>
            </a:pPr>
            <a:endParaRPr lang="en-US" sz="2800" b="1" dirty="0">
              <a:solidFill>
                <a:srgbClr val="000000"/>
              </a:solidFill>
              <a:latin typeface="Courier New" pitchFamily="49" charset="0"/>
            </a:endParaRPr>
          </a:p>
          <a:p>
            <a:pPr>
              <a:defRPr/>
            </a:pPr>
            <a:r>
              <a:rPr lang="en-US" sz="2800" b="1" dirty="0" err="1" smtClean="0">
                <a:solidFill>
                  <a:srgbClr val="000000"/>
                </a:solidFill>
                <a:latin typeface="Courier New" pitchFamily="49" charset="0"/>
              </a:rPr>
              <a:t>anc</a:t>
            </a:r>
            <a:r>
              <a:rPr lang="en-US" sz="2800" b="1" dirty="0" smtClean="0">
                <a:solidFill>
                  <a:srgbClr val="000000"/>
                </a:solidFill>
                <a:latin typeface="Courier New" pitchFamily="49" charset="0"/>
              </a:rPr>
              <a:t>(Old, Young) </a:t>
            </a:r>
            <a:r>
              <a:rPr lang="en-US" sz="2800" b="1" dirty="0">
                <a:solidFill>
                  <a:srgbClr val="000000"/>
                </a:solidFill>
                <a:latin typeface="Courier New" pitchFamily="49" charset="0"/>
              </a:rPr>
              <a:t>:- parent</a:t>
            </a:r>
            <a:r>
              <a:rPr lang="en-US" sz="2800" b="1" dirty="0" smtClean="0">
                <a:solidFill>
                  <a:srgbClr val="000000"/>
                </a:solidFill>
                <a:latin typeface="Courier New" pitchFamily="49" charset="0"/>
              </a:rPr>
              <a:t>(Old, Young).</a:t>
            </a:r>
          </a:p>
          <a:p>
            <a:pPr>
              <a:defRPr/>
            </a:pPr>
            <a:endParaRPr lang="en-US" sz="2800" b="1" dirty="0">
              <a:solidFill>
                <a:srgbClr val="000000"/>
              </a:solidFill>
              <a:latin typeface="Courier New" pitchFamily="49" charset="0"/>
            </a:endParaRPr>
          </a:p>
          <a:p>
            <a:pPr>
              <a:defRPr/>
            </a:pPr>
            <a:r>
              <a:rPr lang="en-US" sz="2800" b="1" dirty="0" err="1" smtClean="0">
                <a:solidFill>
                  <a:srgbClr val="000000"/>
                </a:solidFill>
                <a:latin typeface="Courier New" pitchFamily="49" charset="0"/>
              </a:rPr>
              <a:t>Anc</a:t>
            </a:r>
            <a:r>
              <a:rPr lang="en-US" sz="2800" b="1" dirty="0" smtClean="0">
                <a:solidFill>
                  <a:srgbClr val="000000"/>
                </a:solidFill>
                <a:latin typeface="Courier New" pitchFamily="49" charset="0"/>
              </a:rPr>
              <a:t>(Old, Young) </a:t>
            </a:r>
            <a:r>
              <a:rPr lang="en-US" sz="2800" b="1" dirty="0">
                <a:solidFill>
                  <a:srgbClr val="000000"/>
                </a:solidFill>
                <a:latin typeface="Courier New" pitchFamily="49" charset="0"/>
              </a:rPr>
              <a:t>:- parent</a:t>
            </a:r>
            <a:r>
              <a:rPr lang="en-US" sz="2800" b="1" dirty="0" smtClean="0">
                <a:solidFill>
                  <a:srgbClr val="000000"/>
                </a:solidFill>
                <a:latin typeface="Courier New" pitchFamily="49" charset="0"/>
              </a:rPr>
              <a:t>(Middle, Young)</a:t>
            </a:r>
            <a:r>
              <a:rPr lang="en-US" sz="2800" b="1" dirty="0">
                <a:solidFill>
                  <a:srgbClr val="000000"/>
                </a:solidFill>
                <a:latin typeface="Courier New" pitchFamily="49" charset="0"/>
              </a:rPr>
              <a:t>, </a:t>
            </a:r>
            <a:endParaRPr lang="en-US" sz="2800" b="1" dirty="0" smtClean="0">
              <a:solidFill>
                <a:srgbClr val="000000"/>
              </a:solidFill>
              <a:latin typeface="Courier New" pitchFamily="49" charset="0"/>
            </a:endParaRPr>
          </a:p>
          <a:p>
            <a:pPr>
              <a:defRPr/>
            </a:pPr>
            <a:r>
              <a:rPr lang="en-US" sz="2800" b="1" dirty="0">
                <a:solidFill>
                  <a:srgbClr val="000000"/>
                </a:solidFill>
                <a:latin typeface="Courier New" pitchFamily="49" charset="0"/>
              </a:rPr>
              <a:t>	</a:t>
            </a:r>
            <a:r>
              <a:rPr lang="en-US" sz="2800" b="1" dirty="0" smtClean="0">
                <a:solidFill>
                  <a:srgbClr val="000000"/>
                </a:solidFill>
                <a:latin typeface="Courier New" pitchFamily="49" charset="0"/>
              </a:rPr>
              <a:t>			  </a:t>
            </a:r>
            <a:r>
              <a:rPr lang="en-US" sz="2800" b="1" dirty="0" err="1" smtClean="0">
                <a:solidFill>
                  <a:srgbClr val="000000"/>
                </a:solidFill>
                <a:latin typeface="Courier New" pitchFamily="49" charset="0"/>
              </a:rPr>
              <a:t>anc</a:t>
            </a:r>
            <a:r>
              <a:rPr lang="en-US" sz="2800" b="1" dirty="0" smtClean="0">
                <a:solidFill>
                  <a:srgbClr val="000000"/>
                </a:solidFill>
                <a:latin typeface="Courier New" pitchFamily="49" charset="0"/>
              </a:rPr>
              <a:t>(Old, Middle)</a:t>
            </a:r>
            <a:r>
              <a:rPr lang="en-US" sz="2800" b="1" dirty="0">
                <a:solidFill>
                  <a:srgbClr val="000000"/>
                </a:solidFill>
                <a:latin typeface="Courier New" pitchFamily="49" charset="0"/>
              </a:rPr>
              <a:t>.</a:t>
            </a:r>
            <a:endParaRPr lang="en-US" sz="1050" dirty="0">
              <a:solidFill>
                <a:srgbClr val="000000"/>
              </a:solidFill>
              <a:latin typeface="Courier New" pitchFamily="49" charset="0"/>
            </a:endParaRPr>
          </a:p>
        </p:txBody>
      </p:sp>
      <p:pic>
        <p:nvPicPr>
          <p:cNvPr id="7" name="Picture 6" descr="Screen Shot 2014-09-22 at 1.20.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840606" y="1084195"/>
            <a:ext cx="2857503" cy="993914"/>
          </a:xfrm>
          <a:prstGeom prst="rect">
            <a:avLst/>
          </a:prstGeom>
          <a:ln>
            <a:solidFill>
              <a:schemeClr val="tx1"/>
            </a:solidFill>
          </a:ln>
        </p:spPr>
      </p:pic>
    </p:spTree>
    <p:extLst>
      <p:ext uri="{BB962C8B-B14F-4D97-AF65-F5344CB8AC3E}">
        <p14:creationId xmlns:p14="http://schemas.microsoft.com/office/powerpoint/2010/main" val="275962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srcRect t="50000"/>
          <a:stretch/>
        </p:blipFill>
        <p:spPr bwMode="auto">
          <a:xfrm>
            <a:off x="17462" y="457200"/>
            <a:ext cx="9126538" cy="128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Content Placeholder 2"/>
          <p:cNvSpPr>
            <a:spLocks noGrp="1"/>
          </p:cNvSpPr>
          <p:nvPr>
            <p:ph idx="1"/>
          </p:nvPr>
        </p:nvSpPr>
        <p:spPr>
          <a:xfrm>
            <a:off x="457200" y="1600200"/>
            <a:ext cx="8229600" cy="4525963"/>
          </a:xfrm>
        </p:spPr>
        <p:txBody>
          <a:bodyPr/>
          <a:lstStyle/>
          <a:p>
            <a:r>
              <a:rPr lang="en-US" dirty="0" smtClean="0"/>
              <a:t>What sub-queries get executed if I write:</a:t>
            </a:r>
          </a:p>
          <a:p>
            <a:pPr marL="0" indent="0">
              <a:buNone/>
            </a:pPr>
            <a:r>
              <a:rPr lang="en-US" dirty="0" smtClean="0">
                <a:latin typeface="Courier New"/>
                <a:cs typeface="Courier New"/>
              </a:rPr>
              <a:t>?- happy(</a:t>
            </a:r>
            <a:r>
              <a:rPr lang="en-US" dirty="0" err="1" smtClean="0">
                <a:latin typeface="Courier New"/>
                <a:cs typeface="Courier New"/>
              </a:rPr>
              <a:t>lewis</a:t>
            </a:r>
            <a:r>
              <a:rPr lang="en-US" dirty="0" smtClean="0">
                <a:latin typeface="Courier New"/>
                <a:cs typeface="Courier New"/>
              </a:rPr>
              <a:t>)</a:t>
            </a:r>
            <a:endParaRPr lang="en-US" dirty="0">
              <a:latin typeface="Courier New"/>
              <a:cs typeface="Courier New"/>
            </a:endParaRPr>
          </a:p>
        </p:txBody>
      </p:sp>
      <p:sp>
        <p:nvSpPr>
          <p:cNvPr id="8" name="Title 1"/>
          <p:cNvSpPr>
            <a:spLocks noGrp="1"/>
          </p:cNvSpPr>
          <p:nvPr>
            <p:ph type="title"/>
          </p:nvPr>
        </p:nvSpPr>
        <p:spPr>
          <a:xfrm>
            <a:off x="457200" y="-152400"/>
            <a:ext cx="8229600" cy="1143000"/>
          </a:xfrm>
        </p:spPr>
        <p:txBody>
          <a:bodyPr/>
          <a:lstStyle/>
          <a:p>
            <a:pPr algn="r"/>
            <a:r>
              <a:rPr lang="en-US" dirty="0" smtClean="0">
                <a:latin typeface="Courier New" panose="02070309020205020404" pitchFamily="49" charset="0"/>
                <a:cs typeface="Courier New" panose="02070309020205020404" pitchFamily="49" charset="0"/>
              </a:rPr>
              <a:t>trace</a:t>
            </a:r>
            <a:r>
              <a:rPr lang="en-US" dirty="0" smtClean="0"/>
              <a:t> without Variables</a:t>
            </a:r>
          </a:p>
        </p:txBody>
      </p:sp>
    </p:spTree>
    <p:extLst>
      <p:ext uri="{BB962C8B-B14F-4D97-AF65-F5344CB8AC3E}">
        <p14:creationId xmlns:p14="http://schemas.microsoft.com/office/powerpoint/2010/main" val="19341842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t="66660" b="-774"/>
          <a:stretch>
            <a:fillRect/>
          </a:stretch>
        </p:blipFill>
        <p:spPr bwMode="auto">
          <a:xfrm>
            <a:off x="0" y="3124200"/>
            <a:ext cx="9042400" cy="364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srcRect t="50000"/>
          <a:stretch/>
        </p:blipFill>
        <p:spPr bwMode="auto">
          <a:xfrm>
            <a:off x="0" y="1458913"/>
            <a:ext cx="9126538" cy="128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685800" y="4191000"/>
            <a:ext cx="6400800" cy="8382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85800" y="4953000"/>
            <a:ext cx="8305800" cy="8382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152400"/>
            <a:ext cx="8229600" cy="1143000"/>
          </a:xfrm>
        </p:spPr>
        <p:txBody>
          <a:bodyPr/>
          <a:lstStyle/>
          <a:p>
            <a:r>
              <a:rPr lang="en-US" dirty="0" smtClean="0">
                <a:latin typeface="Courier New" panose="02070309020205020404" pitchFamily="49" charset="0"/>
                <a:cs typeface="Courier New" panose="02070309020205020404" pitchFamily="49" charset="0"/>
              </a:rPr>
              <a:t>trace</a:t>
            </a:r>
            <a:r>
              <a:rPr lang="en-US" dirty="0" smtClean="0"/>
              <a:t> without Variables</a:t>
            </a:r>
          </a:p>
        </p:txBody>
      </p:sp>
    </p:spTree>
    <p:extLst>
      <p:ext uri="{BB962C8B-B14F-4D97-AF65-F5344CB8AC3E}">
        <p14:creationId xmlns:p14="http://schemas.microsoft.com/office/powerpoint/2010/main" val="1865983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t="23003" b="34723"/>
          <a:stretch>
            <a:fillRect/>
          </a:stretch>
        </p:blipFill>
        <p:spPr bwMode="auto">
          <a:xfrm>
            <a:off x="0" y="2435225"/>
            <a:ext cx="8859838" cy="44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srcRect t="50000"/>
          <a:stretch/>
        </p:blipFill>
        <p:spPr bwMode="auto">
          <a:xfrm>
            <a:off x="0" y="17463"/>
            <a:ext cx="9248775" cy="130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Line Callout 1 7"/>
          <p:cNvSpPr/>
          <p:nvPr/>
        </p:nvSpPr>
        <p:spPr>
          <a:xfrm>
            <a:off x="4624388" y="1554163"/>
            <a:ext cx="1905000" cy="881062"/>
          </a:xfrm>
          <a:prstGeom prst="borderCallout1">
            <a:avLst>
              <a:gd name="adj1" fmla="val 115472"/>
              <a:gd name="adj2" fmla="val -121580"/>
              <a:gd name="adj3" fmla="val 75436"/>
              <a:gd name="adj4" fmla="val 404"/>
            </a:avLst>
          </a:prstGeom>
          <a:ln w="5715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solidFill>
                  <a:schemeClr val="tx1"/>
                </a:solidFill>
                <a:latin typeface="Courier New" pitchFamily="49" charset="0"/>
                <a:cs typeface="Courier New" pitchFamily="49" charset="0"/>
              </a:rPr>
              <a:t>trace.</a:t>
            </a:r>
          </a:p>
          <a:p>
            <a:pPr algn="ctr">
              <a:defRPr/>
            </a:pPr>
            <a:r>
              <a:rPr lang="en-US" sz="2400" dirty="0">
                <a:solidFill>
                  <a:schemeClr val="tx1"/>
                </a:solidFill>
                <a:cs typeface="Courier New" pitchFamily="49" charset="0"/>
              </a:rPr>
              <a:t>Starts tracing</a:t>
            </a:r>
            <a:endParaRPr lang="en-US" sz="1200" dirty="0">
              <a:solidFill>
                <a:schemeClr val="tx1"/>
              </a:solidFill>
              <a:cs typeface="Courier New" pitchFamily="49" charset="0"/>
            </a:endParaRPr>
          </a:p>
        </p:txBody>
      </p:sp>
      <p:sp>
        <p:nvSpPr>
          <p:cNvPr id="9" name="Line Callout 1 8"/>
          <p:cNvSpPr/>
          <p:nvPr/>
        </p:nvSpPr>
        <p:spPr>
          <a:xfrm>
            <a:off x="6858000" y="2133600"/>
            <a:ext cx="1905000" cy="1524000"/>
          </a:xfrm>
          <a:prstGeom prst="borderCallout1">
            <a:avLst>
              <a:gd name="adj1" fmla="val 128248"/>
              <a:gd name="adj2" fmla="val -41342"/>
              <a:gd name="adj3" fmla="val 75436"/>
              <a:gd name="adj4" fmla="val 404"/>
            </a:avLst>
          </a:prstGeom>
          <a:ln w="5715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solidFill>
                  <a:schemeClr val="tx1"/>
                </a:solidFill>
                <a:cs typeface="Courier New" pitchFamily="49" charset="0"/>
              </a:rPr>
              <a:t>Type </a:t>
            </a:r>
            <a:r>
              <a:rPr lang="en-US" sz="2400" dirty="0">
                <a:solidFill>
                  <a:schemeClr val="tx1"/>
                </a:solidFill>
                <a:latin typeface="Courier New" pitchFamily="49" charset="0"/>
                <a:cs typeface="Courier New" pitchFamily="49" charset="0"/>
              </a:rPr>
              <a:t>C</a:t>
            </a:r>
            <a:r>
              <a:rPr lang="en-US" sz="2400" dirty="0">
                <a:solidFill>
                  <a:schemeClr val="tx1"/>
                </a:solidFill>
                <a:cs typeface="Courier New" pitchFamily="49" charset="0"/>
              </a:rPr>
              <a:t> or </a:t>
            </a:r>
          </a:p>
          <a:p>
            <a:pPr algn="ctr">
              <a:defRPr/>
            </a:pPr>
            <a:r>
              <a:rPr lang="en-US" sz="2400" dirty="0">
                <a:solidFill>
                  <a:schemeClr val="tx1"/>
                </a:solidFill>
                <a:cs typeface="Courier New" pitchFamily="49" charset="0"/>
              </a:rPr>
              <a:t>hit </a:t>
            </a:r>
            <a:r>
              <a:rPr lang="en-US" sz="2400" i="1" dirty="0">
                <a:solidFill>
                  <a:schemeClr val="tx1"/>
                </a:solidFill>
                <a:cs typeface="Courier New" pitchFamily="49" charset="0"/>
              </a:rPr>
              <a:t>return</a:t>
            </a:r>
            <a:r>
              <a:rPr lang="en-US" sz="2400" dirty="0">
                <a:solidFill>
                  <a:schemeClr val="tx1"/>
                </a:solidFill>
                <a:cs typeface="Courier New" pitchFamily="49" charset="0"/>
              </a:rPr>
              <a:t> </a:t>
            </a:r>
          </a:p>
          <a:p>
            <a:pPr algn="ctr">
              <a:defRPr/>
            </a:pPr>
            <a:r>
              <a:rPr lang="en-US" sz="2400" dirty="0">
                <a:solidFill>
                  <a:schemeClr val="tx1"/>
                </a:solidFill>
                <a:cs typeface="Courier New" pitchFamily="49" charset="0"/>
              </a:rPr>
              <a:t>to go </a:t>
            </a:r>
          </a:p>
          <a:p>
            <a:pPr algn="ctr">
              <a:defRPr/>
            </a:pPr>
            <a:r>
              <a:rPr lang="en-US" sz="2400" dirty="0">
                <a:solidFill>
                  <a:schemeClr val="tx1"/>
                </a:solidFill>
                <a:cs typeface="Courier New" pitchFamily="49" charset="0"/>
              </a:rPr>
              <a:t>step-by-step</a:t>
            </a:r>
            <a:endParaRPr lang="en-US" sz="1200" dirty="0">
              <a:solidFill>
                <a:schemeClr val="tx1"/>
              </a:solidFill>
              <a:cs typeface="Courier New" pitchFamily="49" charset="0"/>
            </a:endParaRPr>
          </a:p>
        </p:txBody>
      </p:sp>
      <p:sp>
        <p:nvSpPr>
          <p:cNvPr id="6" name="Rectangle 5"/>
          <p:cNvSpPr/>
          <p:nvPr/>
        </p:nvSpPr>
        <p:spPr>
          <a:xfrm>
            <a:off x="685800" y="4419600"/>
            <a:ext cx="6400800" cy="8382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5800" y="5181600"/>
            <a:ext cx="8229600" cy="8382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286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5686425"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srcRect t="50000"/>
          <a:stretch/>
        </p:blipFill>
        <p:spPr bwMode="auto">
          <a:xfrm>
            <a:off x="2663825" y="31750"/>
            <a:ext cx="651192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Line Callout 1 6"/>
          <p:cNvSpPr/>
          <p:nvPr/>
        </p:nvSpPr>
        <p:spPr>
          <a:xfrm>
            <a:off x="6553200" y="5867400"/>
            <a:ext cx="1905000" cy="881063"/>
          </a:xfrm>
          <a:prstGeom prst="borderCallout1">
            <a:avLst>
              <a:gd name="adj1" fmla="val 110821"/>
              <a:gd name="adj2" fmla="val -299969"/>
              <a:gd name="adj3" fmla="val 75436"/>
              <a:gd name="adj4" fmla="val 404"/>
            </a:avLst>
          </a:prstGeom>
          <a:ln w="5715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a:solidFill>
                  <a:schemeClr val="tx1"/>
                </a:solidFill>
                <a:latin typeface="Courier New" pitchFamily="49" charset="0"/>
                <a:cs typeface="Courier New" pitchFamily="49" charset="0"/>
              </a:rPr>
              <a:t>notrace</a:t>
            </a:r>
            <a:r>
              <a:rPr lang="en-US" sz="2400" dirty="0">
                <a:solidFill>
                  <a:schemeClr val="tx1"/>
                </a:solidFill>
                <a:latin typeface="Courier New" pitchFamily="49" charset="0"/>
                <a:cs typeface="Courier New" pitchFamily="49" charset="0"/>
              </a:rPr>
              <a:t>.</a:t>
            </a:r>
          </a:p>
          <a:p>
            <a:pPr algn="ctr">
              <a:defRPr/>
            </a:pPr>
            <a:r>
              <a:rPr lang="en-US" sz="2400" dirty="0">
                <a:solidFill>
                  <a:schemeClr val="tx1"/>
                </a:solidFill>
                <a:cs typeface="Courier New" pitchFamily="49" charset="0"/>
              </a:rPr>
              <a:t>Stops tracing</a:t>
            </a:r>
            <a:endParaRPr lang="en-US" sz="1200" dirty="0">
              <a:solidFill>
                <a:schemeClr val="tx1"/>
              </a:solidFill>
              <a:cs typeface="Courier New" pitchFamily="49" charset="0"/>
            </a:endParaRPr>
          </a:p>
        </p:txBody>
      </p:sp>
      <p:sp>
        <p:nvSpPr>
          <p:cNvPr id="8" name="Line Callout 1 7"/>
          <p:cNvSpPr/>
          <p:nvPr/>
        </p:nvSpPr>
        <p:spPr>
          <a:xfrm>
            <a:off x="6400800" y="949325"/>
            <a:ext cx="1905000" cy="879475"/>
          </a:xfrm>
          <a:prstGeom prst="borderCallout1">
            <a:avLst>
              <a:gd name="adj1" fmla="val 87571"/>
              <a:gd name="adj2" fmla="val -249103"/>
              <a:gd name="adj3" fmla="val 75436"/>
              <a:gd name="adj4" fmla="val 404"/>
            </a:avLst>
          </a:prstGeom>
          <a:ln w="5715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solidFill>
                  <a:schemeClr val="tx1"/>
                </a:solidFill>
                <a:latin typeface="Courier New" pitchFamily="49" charset="0"/>
                <a:cs typeface="Courier New" pitchFamily="49" charset="0"/>
              </a:rPr>
              <a:t>trace.</a:t>
            </a:r>
          </a:p>
          <a:p>
            <a:pPr algn="ctr">
              <a:defRPr/>
            </a:pPr>
            <a:r>
              <a:rPr lang="en-US" sz="2400" dirty="0">
                <a:solidFill>
                  <a:schemeClr val="tx1"/>
                </a:solidFill>
                <a:cs typeface="Courier New" pitchFamily="49" charset="0"/>
              </a:rPr>
              <a:t>Starts tracing</a:t>
            </a:r>
            <a:endParaRPr lang="en-US" sz="1200" dirty="0">
              <a:solidFill>
                <a:schemeClr val="tx1"/>
              </a:solidFill>
              <a:cs typeface="Courier New" pitchFamily="49" charset="0"/>
            </a:endParaRPr>
          </a:p>
        </p:txBody>
      </p:sp>
      <p:sp>
        <p:nvSpPr>
          <p:cNvPr id="9" name="Line Callout 1 8"/>
          <p:cNvSpPr/>
          <p:nvPr/>
        </p:nvSpPr>
        <p:spPr>
          <a:xfrm>
            <a:off x="6858000" y="2133600"/>
            <a:ext cx="1905000" cy="1524000"/>
          </a:xfrm>
          <a:prstGeom prst="borderCallout1">
            <a:avLst>
              <a:gd name="adj1" fmla="val 44069"/>
              <a:gd name="adj2" fmla="val -118715"/>
              <a:gd name="adj3" fmla="val 75436"/>
              <a:gd name="adj4" fmla="val 404"/>
            </a:avLst>
          </a:prstGeom>
          <a:ln w="5715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a:solidFill>
                  <a:schemeClr val="tx1"/>
                </a:solidFill>
                <a:cs typeface="Courier New" pitchFamily="49" charset="0"/>
              </a:rPr>
              <a:t>Type </a:t>
            </a:r>
            <a:r>
              <a:rPr lang="en-US" sz="2400" dirty="0">
                <a:solidFill>
                  <a:schemeClr val="tx1"/>
                </a:solidFill>
                <a:latin typeface="Courier New" pitchFamily="49" charset="0"/>
                <a:cs typeface="Courier New" pitchFamily="49" charset="0"/>
              </a:rPr>
              <a:t>C</a:t>
            </a:r>
            <a:r>
              <a:rPr lang="en-US" sz="2400" dirty="0">
                <a:solidFill>
                  <a:schemeClr val="tx1"/>
                </a:solidFill>
                <a:cs typeface="Courier New" pitchFamily="49" charset="0"/>
              </a:rPr>
              <a:t> or </a:t>
            </a:r>
          </a:p>
          <a:p>
            <a:pPr algn="ctr">
              <a:defRPr/>
            </a:pPr>
            <a:r>
              <a:rPr lang="en-US" sz="2400" dirty="0">
                <a:solidFill>
                  <a:schemeClr val="tx1"/>
                </a:solidFill>
                <a:cs typeface="Courier New" pitchFamily="49" charset="0"/>
              </a:rPr>
              <a:t>hit </a:t>
            </a:r>
            <a:r>
              <a:rPr lang="en-US" sz="2400" i="1" dirty="0">
                <a:solidFill>
                  <a:schemeClr val="tx1"/>
                </a:solidFill>
                <a:cs typeface="Courier New" pitchFamily="49" charset="0"/>
              </a:rPr>
              <a:t>return</a:t>
            </a:r>
            <a:r>
              <a:rPr lang="en-US" sz="2400" dirty="0">
                <a:solidFill>
                  <a:schemeClr val="tx1"/>
                </a:solidFill>
                <a:cs typeface="Courier New" pitchFamily="49" charset="0"/>
              </a:rPr>
              <a:t> </a:t>
            </a:r>
          </a:p>
          <a:p>
            <a:pPr algn="ctr">
              <a:defRPr/>
            </a:pPr>
            <a:r>
              <a:rPr lang="en-US" sz="2400" dirty="0">
                <a:solidFill>
                  <a:schemeClr val="tx1"/>
                </a:solidFill>
                <a:cs typeface="Courier New" pitchFamily="49" charset="0"/>
              </a:rPr>
              <a:t>to go </a:t>
            </a:r>
          </a:p>
          <a:p>
            <a:pPr algn="ctr">
              <a:defRPr/>
            </a:pPr>
            <a:r>
              <a:rPr lang="en-US" sz="2400" dirty="0">
                <a:solidFill>
                  <a:schemeClr val="tx1"/>
                </a:solidFill>
                <a:cs typeface="Courier New" pitchFamily="49" charset="0"/>
              </a:rPr>
              <a:t>step-by-step</a:t>
            </a:r>
            <a:endParaRPr lang="en-US" sz="1200" dirty="0">
              <a:solidFill>
                <a:schemeClr val="tx1"/>
              </a:solidFill>
              <a:cs typeface="Courier New" pitchFamily="49" charset="0"/>
            </a:endParaRPr>
          </a:p>
        </p:txBody>
      </p:sp>
    </p:spTree>
    <p:extLst>
      <p:ext uri="{BB962C8B-B14F-4D97-AF65-F5344CB8AC3E}">
        <p14:creationId xmlns:p14="http://schemas.microsoft.com/office/powerpoint/2010/main" val="22488527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t="13580" b="32831"/>
          <a:stretch>
            <a:fillRect/>
          </a:stretch>
        </p:blipFill>
        <p:spPr bwMode="auto">
          <a:xfrm>
            <a:off x="0" y="1981200"/>
            <a:ext cx="8897938" cy="491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Title 1"/>
          <p:cNvSpPr>
            <a:spLocks noGrp="1"/>
          </p:cNvSpPr>
          <p:nvPr>
            <p:ph type="title"/>
          </p:nvPr>
        </p:nvSpPr>
        <p:spPr>
          <a:xfrm>
            <a:off x="457200" y="-152400"/>
            <a:ext cx="8229600" cy="1143000"/>
          </a:xfrm>
        </p:spPr>
        <p:txBody>
          <a:bodyPr/>
          <a:lstStyle/>
          <a:p>
            <a:r>
              <a:rPr lang="en-US" dirty="0" smtClean="0">
                <a:latin typeface="Courier New" panose="02070309020205020404" pitchFamily="49" charset="0"/>
                <a:cs typeface="Courier New" panose="02070309020205020404" pitchFamily="49" charset="0"/>
              </a:rPr>
              <a:t>trace</a:t>
            </a:r>
            <a:r>
              <a:rPr lang="en-US" dirty="0" smtClean="0"/>
              <a:t> with Variables</a:t>
            </a:r>
          </a:p>
        </p:txBody>
      </p:sp>
      <p:pic>
        <p:nvPicPr>
          <p:cNvPr id="7" name="Picture 2"/>
          <p:cNvPicPr>
            <a:picLocks noChangeAspect="1" noChangeArrowheads="1"/>
          </p:cNvPicPr>
          <p:nvPr/>
        </p:nvPicPr>
        <p:blipFill rotWithShape="1">
          <a:blip r:embed="rId3"/>
          <a:srcRect t="50000"/>
          <a:stretch/>
        </p:blipFill>
        <p:spPr bwMode="auto">
          <a:xfrm>
            <a:off x="415925" y="838200"/>
            <a:ext cx="81184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921812" y="2825086"/>
              <a:ext cx="2145988" cy="1828800"/>
            </p14:xfrm>
          </p:contentPart>
        </mc:Choice>
        <mc:Fallback xmlns="">
          <p:pic>
            <p:nvPicPr>
              <p:cNvPr id="4" name="Ink 3"/>
              <p:cNvPicPr/>
              <p:nvPr/>
            </p:nvPicPr>
            <p:blipFill>
              <a:blip r:embed="rId5"/>
              <a:stretch>
                <a:fillRect/>
              </a:stretch>
            </p:blipFill>
            <p:spPr>
              <a:xfrm>
                <a:off x="6905972" y="2809606"/>
                <a:ext cx="2176948" cy="1858680"/>
              </a:xfrm>
              <a:prstGeom prst="rect">
                <a:avLst/>
              </a:prstGeom>
            </p:spPr>
          </p:pic>
        </mc:Fallback>
      </mc:AlternateContent>
      <p:sp>
        <p:nvSpPr>
          <p:cNvPr id="6" name="Rectangle 5"/>
          <p:cNvSpPr/>
          <p:nvPr/>
        </p:nvSpPr>
        <p:spPr>
          <a:xfrm>
            <a:off x="685800" y="2855010"/>
            <a:ext cx="6400800" cy="6858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5800" y="3581400"/>
            <a:ext cx="7924800" cy="7620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85800" y="4419600"/>
            <a:ext cx="7924800" cy="7620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85800" y="5181600"/>
            <a:ext cx="8153400" cy="762000"/>
          </a:xfrm>
          <a:prstGeom prst="rect">
            <a:avLst/>
          </a:prstGeom>
          <a:noFill/>
          <a:ln w="571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082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1143000"/>
          </a:xfrm>
        </p:spPr>
        <p:txBody>
          <a:bodyPr anchor="t"/>
          <a:lstStyle/>
          <a:p>
            <a:r>
              <a:rPr lang="en-US" dirty="0" smtClean="0"/>
              <a:t>Prolog Demo </a:t>
            </a:r>
            <a:r>
              <a:rPr lang="en-US" dirty="0"/>
              <a:t>1</a:t>
            </a:r>
            <a:r>
              <a:rPr lang="en-US" dirty="0" smtClean="0"/>
              <a:t>: </a:t>
            </a:r>
            <a:r>
              <a:rPr lang="en-US" b="1" dirty="0" smtClean="0"/>
              <a:t>Facts</a:t>
            </a:r>
            <a:r>
              <a:rPr lang="en-US" dirty="0" smtClean="0"/>
              <a:t> </a:t>
            </a:r>
            <a:r>
              <a:rPr lang="en-US" dirty="0" smtClean="0">
                <a:solidFill>
                  <a:schemeClr val="bg1">
                    <a:lumMod val="50000"/>
                  </a:schemeClr>
                </a:solidFill>
              </a:rPr>
              <a:t>and Queries </a:t>
            </a:r>
            <a:r>
              <a:rPr lang="en-US" dirty="0" smtClean="0"/>
              <a:t>(No variables)</a:t>
            </a:r>
          </a:p>
        </p:txBody>
      </p:sp>
      <p:sp>
        <p:nvSpPr>
          <p:cNvPr id="3" name="Content Placeholder 2"/>
          <p:cNvSpPr>
            <a:spLocks noGrp="1"/>
          </p:cNvSpPr>
          <p:nvPr>
            <p:ph idx="1"/>
          </p:nvPr>
        </p:nvSpPr>
        <p:spPr/>
        <p:txBody>
          <a:bodyPr/>
          <a:lstStyle/>
          <a:p>
            <a:pPr>
              <a:defRPr/>
            </a:pPr>
            <a:r>
              <a:rPr lang="en-US" dirty="0" smtClean="0"/>
              <a:t>Open Prolog</a:t>
            </a:r>
          </a:p>
          <a:p>
            <a:pPr>
              <a:defRPr/>
            </a:pPr>
            <a:r>
              <a:rPr lang="en-US" dirty="0" smtClean="0"/>
              <a:t>Edit new file</a:t>
            </a:r>
          </a:p>
          <a:p>
            <a:pPr>
              <a:defRPr/>
            </a:pPr>
            <a:r>
              <a:rPr lang="en-US" dirty="0" smtClean="0"/>
              <a:t>Type some facts:</a:t>
            </a:r>
          </a:p>
          <a:p>
            <a:pPr lvl="1">
              <a:defRPr/>
            </a:pPr>
            <a:r>
              <a:rPr lang="en-US" dirty="0" smtClean="0">
                <a:latin typeface="Courier New" pitchFamily="49" charset="0"/>
                <a:cs typeface="Courier New" pitchFamily="49" charset="0"/>
              </a:rPr>
              <a:t>awesome(spam).</a:t>
            </a:r>
          </a:p>
          <a:p>
            <a:pPr lvl="1">
              <a:defRPr/>
            </a:pPr>
            <a:r>
              <a:rPr lang="en-US" dirty="0" smtClean="0">
                <a:latin typeface="Courier New" pitchFamily="49" charset="0"/>
                <a:cs typeface="Courier New" pitchFamily="49" charset="0"/>
              </a:rPr>
              <a:t>awesome(42).</a:t>
            </a:r>
          </a:p>
          <a:p>
            <a:pPr lvl="1">
              <a:defRPr/>
            </a:pPr>
            <a:r>
              <a:rPr lang="en-US" dirty="0" smtClean="0">
                <a:latin typeface="Courier New" pitchFamily="49" charset="0"/>
                <a:cs typeface="Courier New" pitchFamily="49" charset="0"/>
              </a:rPr>
              <a:t>awesome(swimming).</a:t>
            </a:r>
          </a:p>
          <a:p>
            <a:pPr>
              <a:defRPr/>
            </a:pPr>
            <a:r>
              <a:rPr lang="en-US" dirty="0"/>
              <a:t>Save the file</a:t>
            </a:r>
          </a:p>
          <a:p>
            <a:pPr marL="457200" lvl="1" indent="0">
              <a:buFont typeface="Monotype Sorts" charset="2"/>
              <a:buNone/>
              <a:defRPr/>
            </a:pPr>
            <a:endParaRPr lang="en-US" sz="3200" dirty="0">
              <a:cs typeface="ＭＳ Ｐゴシック" charset="0"/>
            </a:endParaRPr>
          </a:p>
        </p:txBody>
      </p:sp>
      <p:pic>
        <p:nvPicPr>
          <p:cNvPr id="123906" name="Picture 2"/>
          <p:cNvPicPr>
            <a:picLocks noChangeAspect="1" noChangeArrowheads="1"/>
          </p:cNvPicPr>
          <p:nvPr/>
        </p:nvPicPr>
        <p:blipFill>
          <a:blip r:embed="rId2"/>
          <a:srcRect/>
          <a:stretch>
            <a:fillRect/>
          </a:stretch>
        </p:blipFill>
        <p:spPr bwMode="auto">
          <a:xfrm>
            <a:off x="4495800" y="1447800"/>
            <a:ext cx="4287838"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Line Callout 1 4"/>
          <p:cNvSpPr/>
          <p:nvPr/>
        </p:nvSpPr>
        <p:spPr>
          <a:xfrm>
            <a:off x="7086600" y="5181600"/>
            <a:ext cx="914400" cy="838200"/>
          </a:xfrm>
          <a:prstGeom prst="borderCallout1">
            <a:avLst>
              <a:gd name="adj1" fmla="val -4650"/>
              <a:gd name="adj2" fmla="val 49091"/>
              <a:gd name="adj3" fmla="val -138383"/>
              <a:gd name="adj4" fmla="val 130223"/>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6000" b="1" dirty="0"/>
              <a:t>.</a:t>
            </a:r>
            <a:endParaRPr lang="en-US" sz="3600" b="1" dirty="0">
              <a:latin typeface="Courier New" pitchFamily="49" charset="0"/>
              <a:cs typeface="Courier New" pitchFamily="49" charset="0"/>
            </a:endParaRPr>
          </a:p>
        </p:txBody>
      </p:sp>
      <p:sp>
        <p:nvSpPr>
          <p:cNvPr id="6" name="Line Callout 1 5"/>
          <p:cNvSpPr/>
          <p:nvPr/>
        </p:nvSpPr>
        <p:spPr>
          <a:xfrm>
            <a:off x="5105400" y="5116513"/>
            <a:ext cx="914400" cy="838200"/>
          </a:xfrm>
          <a:prstGeom prst="borderCallout1">
            <a:avLst>
              <a:gd name="adj1" fmla="val -4650"/>
              <a:gd name="adj2" fmla="val 49091"/>
              <a:gd name="adj3" fmla="val -138383"/>
              <a:gd name="adj4" fmla="val 130223"/>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No space</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3437965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5762625"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6629400" y="4648200"/>
            <a:ext cx="1905000" cy="881063"/>
          </a:xfrm>
          <a:prstGeom prst="borderCallout1">
            <a:avLst>
              <a:gd name="adj1" fmla="val 56571"/>
              <a:gd name="adj2" fmla="val -191073"/>
              <a:gd name="adj3" fmla="val 75436"/>
              <a:gd name="adj4" fmla="val 404"/>
            </a:avLst>
          </a:prstGeom>
          <a:ln w="5715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a:solidFill>
                  <a:schemeClr val="tx1"/>
                </a:solidFill>
                <a:latin typeface="Courier New" pitchFamily="49" charset="0"/>
                <a:cs typeface="Courier New" pitchFamily="49" charset="0"/>
              </a:rPr>
              <a:t>notrace</a:t>
            </a:r>
            <a:r>
              <a:rPr lang="en-US" sz="2400" dirty="0">
                <a:solidFill>
                  <a:schemeClr val="tx1"/>
                </a:solidFill>
                <a:latin typeface="Courier New" pitchFamily="49" charset="0"/>
                <a:cs typeface="Courier New" pitchFamily="49" charset="0"/>
              </a:rPr>
              <a:t>.</a:t>
            </a:r>
          </a:p>
          <a:p>
            <a:pPr algn="ctr">
              <a:defRPr/>
            </a:pPr>
            <a:r>
              <a:rPr lang="en-US" sz="2400" dirty="0">
                <a:solidFill>
                  <a:schemeClr val="tx1"/>
                </a:solidFill>
                <a:cs typeface="Courier New" pitchFamily="49" charset="0"/>
              </a:rPr>
              <a:t>Stops tracing</a:t>
            </a:r>
            <a:endParaRPr lang="en-US" sz="1200" dirty="0">
              <a:solidFill>
                <a:schemeClr val="tx1"/>
              </a:solidFill>
              <a:cs typeface="Courier New" pitchFamily="49" charset="0"/>
            </a:endParaRPr>
          </a:p>
        </p:txBody>
      </p:sp>
      <p:sp>
        <p:nvSpPr>
          <p:cNvPr id="6" name="Line Callout 1 5"/>
          <p:cNvSpPr/>
          <p:nvPr/>
        </p:nvSpPr>
        <p:spPr>
          <a:xfrm>
            <a:off x="6553200" y="5867400"/>
            <a:ext cx="1905000" cy="881063"/>
          </a:xfrm>
          <a:prstGeom prst="borderCallout1">
            <a:avLst>
              <a:gd name="adj1" fmla="val 20920"/>
              <a:gd name="adj2" fmla="val -183193"/>
              <a:gd name="adj3" fmla="val 75436"/>
              <a:gd name="adj4" fmla="val 404"/>
            </a:avLst>
          </a:prstGeom>
          <a:ln w="57150">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400" dirty="0" err="1">
                <a:solidFill>
                  <a:schemeClr val="tx1"/>
                </a:solidFill>
                <a:latin typeface="Courier New" pitchFamily="49" charset="0"/>
                <a:cs typeface="Courier New" pitchFamily="49" charset="0"/>
              </a:rPr>
              <a:t>nodebug</a:t>
            </a:r>
            <a:r>
              <a:rPr lang="en-US" sz="2400" dirty="0">
                <a:solidFill>
                  <a:schemeClr val="tx1"/>
                </a:solidFill>
                <a:latin typeface="Courier New" pitchFamily="49" charset="0"/>
                <a:cs typeface="Courier New" pitchFamily="49" charset="0"/>
              </a:rPr>
              <a:t>.</a:t>
            </a:r>
          </a:p>
          <a:p>
            <a:pPr algn="ctr">
              <a:defRPr/>
            </a:pPr>
            <a:r>
              <a:rPr lang="en-US" sz="2400" dirty="0">
                <a:solidFill>
                  <a:schemeClr val="tx1"/>
                </a:solidFill>
                <a:cs typeface="Courier New" pitchFamily="49" charset="0"/>
              </a:rPr>
              <a:t>Stops debug</a:t>
            </a:r>
            <a:endParaRPr lang="en-US" sz="1200" dirty="0">
              <a:solidFill>
                <a:schemeClr val="tx1"/>
              </a:solidFill>
              <a:cs typeface="Courier New" pitchFamily="49" charset="0"/>
            </a:endParaRPr>
          </a:p>
        </p:txBody>
      </p:sp>
      <p:sp>
        <p:nvSpPr>
          <p:cNvPr id="14341" name="Title 1"/>
          <p:cNvSpPr>
            <a:spLocks noGrp="1"/>
          </p:cNvSpPr>
          <p:nvPr>
            <p:ph type="title"/>
          </p:nvPr>
        </p:nvSpPr>
        <p:spPr>
          <a:xfrm>
            <a:off x="457200" y="-152400"/>
            <a:ext cx="8229600" cy="1143000"/>
          </a:xfrm>
        </p:spPr>
        <p:txBody>
          <a:bodyPr/>
          <a:lstStyle/>
          <a:p>
            <a:r>
              <a:rPr lang="en-US" smtClean="0">
                <a:latin typeface="Courier New" panose="02070309020205020404" pitchFamily="49" charset="0"/>
                <a:cs typeface="Courier New" panose="02070309020205020404" pitchFamily="49" charset="0"/>
              </a:rPr>
              <a:t>trace</a:t>
            </a:r>
            <a:r>
              <a:rPr lang="en-US" smtClean="0"/>
              <a:t> with Variables</a:t>
            </a:r>
          </a:p>
        </p:txBody>
      </p:sp>
      <p:pic>
        <p:nvPicPr>
          <p:cNvPr id="7" name="Picture 2"/>
          <p:cNvPicPr>
            <a:picLocks noChangeAspect="1" noChangeArrowheads="1"/>
          </p:cNvPicPr>
          <p:nvPr/>
        </p:nvPicPr>
        <p:blipFill rotWithShape="1">
          <a:blip r:embed="rId3"/>
          <a:srcRect t="50000"/>
          <a:stretch/>
        </p:blipFill>
        <p:spPr bwMode="auto">
          <a:xfrm>
            <a:off x="3581400" y="1122363"/>
            <a:ext cx="5562600"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443840" y="2327760"/>
              <a:ext cx="1449720" cy="1110600"/>
            </p14:xfrm>
          </p:contentPart>
        </mc:Choice>
        <mc:Fallback xmlns="">
          <p:pic>
            <p:nvPicPr>
              <p:cNvPr id="4" name="Ink 3"/>
              <p:cNvPicPr/>
              <p:nvPr/>
            </p:nvPicPr>
            <p:blipFill>
              <a:blip r:embed="rId5"/>
              <a:stretch>
                <a:fillRect/>
              </a:stretch>
            </p:blipFill>
            <p:spPr>
              <a:xfrm>
                <a:off x="4428000" y="2312280"/>
                <a:ext cx="1480680" cy="1140480"/>
              </a:xfrm>
              <a:prstGeom prst="rect">
                <a:avLst/>
              </a:prstGeom>
            </p:spPr>
          </p:pic>
        </mc:Fallback>
      </mc:AlternateContent>
    </p:spTree>
    <p:extLst>
      <p:ext uri="{BB962C8B-B14F-4D97-AF65-F5344CB8AC3E}">
        <p14:creationId xmlns:p14="http://schemas.microsoft.com/office/powerpoint/2010/main" val="369246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152400" y="2895600"/>
            <a:ext cx="8585200" cy="1470025"/>
          </a:xfrm>
        </p:spPr>
        <p:txBody>
          <a:bodyPr/>
          <a:lstStyle/>
          <a:p>
            <a:r>
              <a:rPr lang="en-US" sz="13800" b="1" dirty="0" smtClean="0"/>
              <a:t>Mutual Recursion</a:t>
            </a:r>
            <a:br>
              <a:rPr lang="en-US" sz="13800" b="1" dirty="0" smtClean="0"/>
            </a:br>
            <a:endParaRPr lang="en-US" sz="6600" b="1" dirty="0" smtClean="0"/>
          </a:p>
        </p:txBody>
      </p:sp>
    </p:spTree>
    <p:extLst>
      <p:ext uri="{BB962C8B-B14F-4D97-AF65-F5344CB8AC3E}">
        <p14:creationId xmlns:p14="http://schemas.microsoft.com/office/powerpoint/2010/main" val="265049340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lstStyle/>
          <a:p>
            <a:r>
              <a:rPr lang="en-US" b="1" dirty="0" smtClean="0"/>
              <a:t>Mutual Recursion Example</a:t>
            </a:r>
            <a:br>
              <a:rPr lang="en-US" b="1" dirty="0" smtClean="0"/>
            </a:br>
            <a:r>
              <a:rPr lang="en-US" sz="2400" dirty="0" smtClean="0"/>
              <a:t>(</a:t>
            </a:r>
            <a:r>
              <a:rPr lang="en-US" sz="2400" b="1" u="sng" dirty="0" smtClean="0"/>
              <a:t>Definition:</a:t>
            </a:r>
            <a:r>
              <a:rPr lang="en-US" sz="2400" b="1" dirty="0" smtClean="0"/>
              <a:t> </a:t>
            </a:r>
            <a:r>
              <a:rPr lang="en-US" sz="2400" dirty="0" smtClean="0"/>
              <a:t>Two functions that call each other)</a:t>
            </a:r>
            <a:endParaRPr lang="en-US" b="1" dirty="0" smtClean="0"/>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846263"/>
            <a:ext cx="6770687" cy="501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1 4"/>
          <p:cNvSpPr/>
          <p:nvPr/>
        </p:nvSpPr>
        <p:spPr>
          <a:xfrm>
            <a:off x="6742113" y="1846263"/>
            <a:ext cx="2401887" cy="4402137"/>
          </a:xfrm>
          <a:prstGeom prst="borderCallout1">
            <a:avLst>
              <a:gd name="adj1" fmla="val 99875"/>
              <a:gd name="adj2" fmla="val 39555"/>
              <a:gd name="adj3" fmla="val 99498"/>
              <a:gd name="adj4" fmla="val 6903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How many times is </a:t>
            </a:r>
            <a:r>
              <a:rPr lang="en-US" sz="2800" dirty="0">
                <a:latin typeface="Courier New" pitchFamily="49" charset="0"/>
                <a:cs typeface="Courier New" pitchFamily="49" charset="0"/>
              </a:rPr>
              <a:t>odd?</a:t>
            </a:r>
            <a:r>
              <a:rPr lang="en-US" sz="2800" dirty="0"/>
              <a:t> called in:</a:t>
            </a:r>
          </a:p>
          <a:p>
            <a:pPr>
              <a:defRPr/>
            </a:pPr>
            <a:r>
              <a:rPr lang="en-US" sz="3200" dirty="0">
                <a:latin typeface="Courier New" pitchFamily="49" charset="0"/>
                <a:cs typeface="Courier New" pitchFamily="49" charset="0"/>
              </a:rPr>
              <a:t>(even? 7)</a:t>
            </a:r>
          </a:p>
          <a:p>
            <a:pPr>
              <a:defRPr/>
            </a:pPr>
            <a:r>
              <a:rPr lang="en-US" sz="3200" dirty="0">
                <a:latin typeface="Courier New" pitchFamily="49" charset="0"/>
                <a:cs typeface="Courier New" pitchFamily="49" charset="0"/>
              </a:rPr>
              <a:t>a)0</a:t>
            </a:r>
          </a:p>
          <a:p>
            <a:pPr>
              <a:defRPr/>
            </a:pPr>
            <a:r>
              <a:rPr lang="en-US" sz="3200" dirty="0">
                <a:latin typeface="Courier New" pitchFamily="49" charset="0"/>
                <a:cs typeface="Courier New" pitchFamily="49" charset="0"/>
              </a:rPr>
              <a:t>b)1</a:t>
            </a:r>
          </a:p>
          <a:p>
            <a:pPr>
              <a:defRPr/>
            </a:pPr>
            <a:r>
              <a:rPr lang="en-US" sz="3200" dirty="0">
                <a:latin typeface="Courier New" pitchFamily="49" charset="0"/>
                <a:cs typeface="Courier New" pitchFamily="49" charset="0"/>
              </a:rPr>
              <a:t>c)2</a:t>
            </a:r>
          </a:p>
          <a:p>
            <a:pPr>
              <a:defRPr/>
            </a:pPr>
            <a:r>
              <a:rPr lang="en-US" sz="3200" dirty="0">
                <a:latin typeface="Courier New" pitchFamily="49" charset="0"/>
                <a:cs typeface="Courier New" pitchFamily="49" charset="0"/>
              </a:rPr>
              <a:t>d)3</a:t>
            </a:r>
          </a:p>
          <a:p>
            <a:pPr>
              <a:defRPr/>
            </a:pPr>
            <a:r>
              <a:rPr lang="en-US" sz="3200" dirty="0">
                <a:latin typeface="Courier New" pitchFamily="49" charset="0"/>
                <a:cs typeface="Courier New" pitchFamily="49" charset="0"/>
              </a:rPr>
              <a:t>e)&gt; 3</a:t>
            </a:r>
          </a:p>
        </p:txBody>
      </p:sp>
    </p:spTree>
    <p:extLst>
      <p:ext uri="{BB962C8B-B14F-4D97-AF65-F5344CB8AC3E}">
        <p14:creationId xmlns:p14="http://schemas.microsoft.com/office/powerpoint/2010/main" val="429904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t>Mutual Recursion Solution</a:t>
            </a: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76400"/>
            <a:ext cx="23622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38406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5"/>
          <p:cNvGrpSpPr>
            <a:grpSpLocks/>
          </p:cNvGrpSpPr>
          <p:nvPr/>
        </p:nvGrpSpPr>
        <p:grpSpPr bwMode="auto">
          <a:xfrm>
            <a:off x="468313" y="962025"/>
            <a:ext cx="8218487" cy="180975"/>
            <a:chOff x="295" y="1311"/>
            <a:chExt cx="5177" cy="114"/>
          </a:xfrm>
        </p:grpSpPr>
        <p:sp>
          <p:nvSpPr>
            <p:cNvPr id="17432"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17433"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grpSp>
      <p:sp>
        <p:nvSpPr>
          <p:cNvPr id="17411"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s to d?</a:t>
            </a:r>
          </a:p>
        </p:txBody>
      </p:sp>
      <p:sp>
        <p:nvSpPr>
          <p:cNvPr id="17412" name="Rectangle 21"/>
          <p:cNvSpPr>
            <a:spLocks noChangeArrowheads="1"/>
          </p:cNvSpPr>
          <p:nvPr/>
        </p:nvSpPr>
        <p:spPr bwMode="auto">
          <a:xfrm>
            <a:off x="334963" y="1495425"/>
            <a:ext cx="42402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sz="1800">
                <a:latin typeface="Courier New" panose="02070309020205020404" pitchFamily="49" charset="0"/>
              </a:rPr>
              <a:t>(define (</a:t>
            </a:r>
            <a:r>
              <a:rPr lang="en-US" sz="1800">
                <a:solidFill>
                  <a:srgbClr val="090BF3"/>
                </a:solidFill>
                <a:latin typeface="Courier New" panose="02070309020205020404" pitchFamily="49" charset="0"/>
              </a:rPr>
              <a:t>reach? </a:t>
            </a:r>
            <a:r>
              <a:rPr lang="en-US" sz="1800">
                <a:latin typeface="Courier New" panose="02070309020205020404" pitchFamily="49" charset="0"/>
              </a:rPr>
              <a:t>s d G)</a:t>
            </a:r>
          </a:p>
        </p:txBody>
      </p:sp>
      <p:sp>
        <p:nvSpPr>
          <p:cNvPr id="17413" name="Rectangle 22"/>
          <p:cNvSpPr>
            <a:spLocks noChangeArrowheads="1"/>
          </p:cNvSpPr>
          <p:nvPr/>
        </p:nvSpPr>
        <p:spPr bwMode="auto">
          <a:xfrm>
            <a:off x="0" y="5634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8000"/>
                </a:solidFill>
              </a:rPr>
              <a:t>I know I can get from a to b. If I can get from S to A and from B to D…</a:t>
            </a:r>
          </a:p>
        </p:txBody>
      </p:sp>
      <p:sp>
        <p:nvSpPr>
          <p:cNvPr id="17414" name="Rectangle 23"/>
          <p:cNvSpPr>
            <a:spLocks noChangeArrowheads="1"/>
          </p:cNvSpPr>
          <p:nvPr/>
        </p:nvSpPr>
        <p:spPr bwMode="auto">
          <a:xfrm>
            <a:off x="5059363" y="1354138"/>
            <a:ext cx="206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i="1"/>
              <a:t>is there some path from s to d in G? </a:t>
            </a:r>
          </a:p>
        </p:txBody>
      </p:sp>
      <p:sp>
        <p:nvSpPr>
          <p:cNvPr id="17415" name="Rectangle 23"/>
          <p:cNvSpPr>
            <a:spLocks noChangeArrowheads="1"/>
          </p:cNvSpPr>
          <p:nvPr/>
        </p:nvSpPr>
        <p:spPr bwMode="auto">
          <a:xfrm>
            <a:off x="7524750" y="1397000"/>
            <a:ext cx="9350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1200"/>
              </a:lnSpc>
              <a:spcBef>
                <a:spcPct val="0"/>
              </a:spcBef>
              <a:buFontTx/>
              <a:buNone/>
            </a:pPr>
            <a:r>
              <a:rPr lang="en-US" sz="1200" i="1">
                <a:cs typeface="Times New Roman" panose="02020603050405020304" pitchFamily="18" charset="0"/>
              </a:rPr>
              <a:t>s == source</a:t>
            </a:r>
          </a:p>
          <a:p>
            <a:pPr eaLnBrk="1" hangingPunct="1">
              <a:lnSpc>
                <a:spcPts val="1200"/>
              </a:lnSpc>
              <a:spcBef>
                <a:spcPct val="0"/>
              </a:spcBef>
              <a:buFontTx/>
              <a:buNone/>
            </a:pPr>
            <a:r>
              <a:rPr lang="en-US" sz="1200" i="1">
                <a:cs typeface="Times New Roman" panose="02020603050405020304" pitchFamily="18" charset="0"/>
              </a:rPr>
              <a:t>d == dest.</a:t>
            </a:r>
            <a:endParaRPr lang="en-US" sz="1200">
              <a:cs typeface="Times New Roman" panose="02020603050405020304" pitchFamily="18" charset="0"/>
            </a:endParaRPr>
          </a:p>
        </p:txBody>
      </p:sp>
      <p:sp>
        <p:nvSpPr>
          <p:cNvPr id="2" name="Oval 1"/>
          <p:cNvSpPr/>
          <p:nvPr/>
        </p:nvSpPr>
        <p:spPr bwMode="auto">
          <a:xfrm>
            <a:off x="1449388" y="2740025"/>
            <a:ext cx="763587" cy="995363"/>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s</a:t>
            </a:r>
          </a:p>
        </p:txBody>
      </p:sp>
      <p:sp>
        <p:nvSpPr>
          <p:cNvPr id="11" name="Oval 10"/>
          <p:cNvSpPr/>
          <p:nvPr/>
        </p:nvSpPr>
        <p:spPr bwMode="auto">
          <a:xfrm>
            <a:off x="6691313" y="2755900"/>
            <a:ext cx="763587" cy="995363"/>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d</a:t>
            </a:r>
          </a:p>
        </p:txBody>
      </p:sp>
      <p:sp>
        <p:nvSpPr>
          <p:cNvPr id="3" name="Right Arrow 2"/>
          <p:cNvSpPr/>
          <p:nvPr/>
        </p:nvSpPr>
        <p:spPr bwMode="auto">
          <a:xfrm>
            <a:off x="2286000"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7419" name="TextBox 3"/>
          <p:cNvSpPr txBox="1">
            <a:spLocks noChangeArrowheads="1"/>
          </p:cNvSpPr>
          <p:nvPr/>
        </p:nvSpPr>
        <p:spPr bwMode="auto">
          <a:xfrm>
            <a:off x="3962400" y="1752600"/>
            <a:ext cx="1676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15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14" name="Right Arrow 13"/>
          <p:cNvSpPr/>
          <p:nvPr/>
        </p:nvSpPr>
        <p:spPr bwMode="auto">
          <a:xfrm>
            <a:off x="3209925"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5" name="Right Arrow 14"/>
          <p:cNvSpPr/>
          <p:nvPr/>
        </p:nvSpPr>
        <p:spPr bwMode="auto">
          <a:xfrm>
            <a:off x="4754563"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6" name="Right Arrow 15"/>
          <p:cNvSpPr/>
          <p:nvPr/>
        </p:nvSpPr>
        <p:spPr bwMode="auto">
          <a:xfrm>
            <a:off x="5707063"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7423" name="TextBox 16"/>
          <p:cNvSpPr txBox="1">
            <a:spLocks noChangeArrowheads="1"/>
          </p:cNvSpPr>
          <p:nvPr/>
        </p:nvSpPr>
        <p:spPr bwMode="auto">
          <a:xfrm>
            <a:off x="4017963" y="3071813"/>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54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19" name="Oval 18"/>
          <p:cNvSpPr/>
          <p:nvPr/>
        </p:nvSpPr>
        <p:spPr bwMode="auto">
          <a:xfrm>
            <a:off x="4767263" y="4475163"/>
            <a:ext cx="763587" cy="995362"/>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Y</a:t>
            </a:r>
          </a:p>
        </p:txBody>
      </p:sp>
      <p:sp>
        <p:nvSpPr>
          <p:cNvPr id="20" name="Right Arrow 19"/>
          <p:cNvSpPr/>
          <p:nvPr/>
        </p:nvSpPr>
        <p:spPr bwMode="auto">
          <a:xfrm rot="2456524">
            <a:off x="1946275" y="366395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21" name="Right Arrow 20"/>
          <p:cNvSpPr/>
          <p:nvPr/>
        </p:nvSpPr>
        <p:spPr bwMode="auto">
          <a:xfrm rot="19143476" flipV="1">
            <a:off x="6070600" y="3711575"/>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22" name="Right Arrow 21"/>
          <p:cNvSpPr/>
          <p:nvPr/>
        </p:nvSpPr>
        <p:spPr bwMode="auto">
          <a:xfrm>
            <a:off x="4022725" y="466725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24" name="TextBox 23"/>
          <p:cNvSpPr txBox="1">
            <a:spLocks noChangeArrowheads="1"/>
          </p:cNvSpPr>
          <p:nvPr/>
        </p:nvSpPr>
        <p:spPr bwMode="auto">
          <a:xfrm>
            <a:off x="2667000" y="3633788"/>
            <a:ext cx="16764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15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18" name="Oval 17"/>
          <p:cNvSpPr/>
          <p:nvPr/>
        </p:nvSpPr>
        <p:spPr bwMode="auto">
          <a:xfrm>
            <a:off x="3379788" y="4475163"/>
            <a:ext cx="763587" cy="995362"/>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X</a:t>
            </a:r>
          </a:p>
        </p:txBody>
      </p:sp>
      <p:sp>
        <p:nvSpPr>
          <p:cNvPr id="25" name="TextBox 24"/>
          <p:cNvSpPr txBox="1">
            <a:spLocks noChangeArrowheads="1"/>
          </p:cNvSpPr>
          <p:nvPr/>
        </p:nvSpPr>
        <p:spPr bwMode="auto">
          <a:xfrm>
            <a:off x="5307013" y="3700463"/>
            <a:ext cx="16764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15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26" name="Text Box 34"/>
          <p:cNvSpPr txBox="1">
            <a:spLocks noChangeArrowheads="1"/>
          </p:cNvSpPr>
          <p:nvPr/>
        </p:nvSpPr>
        <p:spPr bwMode="auto">
          <a:xfrm>
            <a:off x="76200" y="6096000"/>
            <a:ext cx="8991600" cy="708025"/>
          </a:xfrm>
          <a:prstGeom prst="rect">
            <a:avLst/>
          </a:prstGeom>
          <a:solidFill>
            <a:schemeClr val="bg1">
              <a:lumMod val="75000"/>
            </a:schemeClr>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eaLnBrk="1" hangingPunct="1">
              <a:defRPr/>
            </a:pPr>
            <a:r>
              <a:rPr lang="pt-BR" sz="2000" dirty="0">
                <a:solidFill>
                  <a:srgbClr val="090BF3"/>
                </a:solidFill>
                <a:latin typeface="Consolas" pitchFamily="49" charset="0"/>
                <a:cs typeface="Consolas" pitchFamily="49" charset="0"/>
              </a:rPr>
              <a:t>(define unicycleGraph </a:t>
            </a:r>
            <a:r>
              <a:rPr lang="pt-BR" sz="2000" dirty="0" smtClean="0">
                <a:solidFill>
                  <a:srgbClr val="090BF3"/>
                </a:solidFill>
                <a:latin typeface="Consolas" pitchFamily="49" charset="0"/>
                <a:cs typeface="Consolas" pitchFamily="49" charset="0"/>
              </a:rPr>
              <a:t>'(("</a:t>
            </a:r>
            <a:r>
              <a:rPr lang="pt-BR" sz="2000" dirty="0">
                <a:solidFill>
                  <a:srgbClr val="090BF3"/>
                </a:solidFill>
                <a:latin typeface="Consolas" pitchFamily="49" charset="0"/>
                <a:cs typeface="Consolas" pitchFamily="49" charset="0"/>
              </a:rPr>
              <a:t>A" "B") ("A" "D") ("B" "D") ("C" "B") ("C" "D</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D" "E</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E" "F</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F" "G") ("G" "H") ("H" "E") ))</a:t>
            </a:r>
            <a:endParaRPr lang="en-US" sz="2000" dirty="0" smtClean="0">
              <a:solidFill>
                <a:srgbClr val="090BF3"/>
              </a:solidFill>
              <a:latin typeface="Consolas" pitchFamily="49" charset="0"/>
              <a:cs typeface="Consolas" pitchFamily="49" charset="0"/>
            </a:endParaRPr>
          </a:p>
        </p:txBody>
      </p:sp>
    </p:spTree>
    <p:extLst>
      <p:ext uri="{BB962C8B-B14F-4D97-AF65-F5344CB8AC3E}">
        <p14:creationId xmlns:p14="http://schemas.microsoft.com/office/powerpoint/2010/main" val="3250423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18" grpId="0" animBg="1"/>
      <p:bldP spid="2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4"/>
          <p:cNvSpPr txBox="1">
            <a:spLocks noChangeArrowheads="1"/>
          </p:cNvSpPr>
          <p:nvPr/>
        </p:nvSpPr>
        <p:spPr bwMode="auto">
          <a:xfrm>
            <a:off x="2711450" y="0"/>
            <a:ext cx="658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600" b="1">
                <a:latin typeface="Consolas" panose="020B0609020204030204" pitchFamily="49" charset="0"/>
                <a:ea typeface="MS PGothic" panose="020B0600070205080204" pitchFamily="34" charset="-128"/>
                <a:cs typeface="Consolas" panose="020B0609020204030204" pitchFamily="49" charset="0"/>
              </a:rPr>
              <a:t>(nodes </a:t>
            </a:r>
            <a:r>
              <a:rPr lang="en-US" sz="1600" b="1">
                <a:solidFill>
                  <a:srgbClr val="090BF3"/>
                </a:solidFill>
                <a:latin typeface="Consolas" panose="020B0609020204030204" pitchFamily="49" charset="0"/>
                <a:ea typeface="MS PGothic" panose="020B0600070205080204" pitchFamily="34" charset="-128"/>
                <a:cs typeface="Consolas" panose="020B0609020204030204" pitchFamily="49" charset="0"/>
              </a:rPr>
              <a:t>unicycleGraph</a:t>
            </a:r>
            <a:r>
              <a:rPr lang="en-US" sz="1600" b="1">
                <a:latin typeface="Consolas" panose="020B0609020204030204" pitchFamily="49" charset="0"/>
                <a:ea typeface="MS PGothic" panose="020B0600070205080204" pitchFamily="34" charset="-128"/>
                <a:cs typeface="Consolas" panose="020B0609020204030204" pitchFamily="49" charset="0"/>
              </a:rPr>
              <a:t>)</a:t>
            </a:r>
            <a:r>
              <a:rPr lang="en-US" sz="2400" b="1">
                <a:latin typeface="Consolas" panose="020B0609020204030204" pitchFamily="49" charset="0"/>
                <a:ea typeface="MS PGothic" panose="020B0600070205080204" pitchFamily="34" charset="-128"/>
                <a:cs typeface="Consolas" panose="020B0609020204030204" pitchFamily="49" charset="0"/>
              </a:rPr>
              <a:t>→</a:t>
            </a:r>
            <a:r>
              <a:rPr lang="en-US" sz="1600" b="1">
                <a:latin typeface="Consolas" panose="020B0609020204030204" pitchFamily="49" charset="0"/>
                <a:ea typeface="MS PGothic" panose="020B0600070205080204" pitchFamily="34" charset="-128"/>
                <a:cs typeface="Consolas" panose="020B0609020204030204" pitchFamily="49" charset="0"/>
              </a:rPr>
              <a:t>'("A" "B" "D" "C" "E" "F" "G" "H")</a:t>
            </a:r>
          </a:p>
        </p:txBody>
      </p:sp>
      <p:sp>
        <p:nvSpPr>
          <p:cNvPr id="27" name="Rectangle 26"/>
          <p:cNvSpPr/>
          <p:nvPr/>
        </p:nvSpPr>
        <p:spPr>
          <a:xfrm>
            <a:off x="7239000" y="5715000"/>
            <a:ext cx="1828800" cy="1066800"/>
          </a:xfrm>
          <a:prstGeom prst="rect">
            <a:avLst/>
          </a:prstGeom>
          <a:solidFill>
            <a:schemeClr val="bg1">
              <a:lumMod val="95000"/>
            </a:schemeClr>
          </a:solidFill>
        </p:spPr>
        <p:txBody>
          <a:bodyPr wrap="none" anchor="ctr">
            <a:spAutoFit/>
          </a:bodyPr>
          <a:lstStyle/>
          <a:p>
            <a:pPr>
              <a:defRPr/>
            </a:pPr>
            <a:endParaRPr lang="en-US">
              <a:latin typeface="Times New Roman" pitchFamily="-112" charset="0"/>
              <a:ea typeface="ＭＳ Ｐゴシック" pitchFamily="-112" charset="-128"/>
              <a:cs typeface="Times New Roman" pitchFamily="1" charset="0"/>
            </a:endParaRPr>
          </a:p>
        </p:txBody>
      </p:sp>
      <p:sp>
        <p:nvSpPr>
          <p:cNvPr id="40964" name="Text Box 19"/>
          <p:cNvSpPr txBox="1">
            <a:spLocks noChangeArrowheads="1"/>
          </p:cNvSpPr>
          <p:nvPr/>
        </p:nvSpPr>
        <p:spPr bwMode="auto">
          <a:xfrm>
            <a:off x="177800" y="4922838"/>
            <a:ext cx="4359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a:t>
            </a:r>
            <a:r>
              <a:rPr lang="en-US" sz="2400" b="1">
                <a:latin typeface="Courier New" panose="02070309020205020404" pitchFamily="49" charset="0"/>
                <a:ea typeface="MS PGothic" panose="020B0600070205080204" pitchFamily="34" charset="-128"/>
                <a:cs typeface="Courier New" panose="02070309020205020404" pitchFamily="49" charset="0"/>
              </a:rPr>
              <a:t>kids</a:t>
            </a:r>
            <a:r>
              <a:rPr lang="en-US" sz="2400" b="1">
                <a:solidFill>
                  <a:srgbClr val="090BF3"/>
                </a:solidFill>
                <a:latin typeface="Courier New" panose="02070309020205020404" pitchFamily="49" charset="0"/>
                <a:ea typeface="MS PGothic" panose="020B0600070205080204" pitchFamily="34" charset="-128"/>
                <a:cs typeface="Courier New" panose="02070309020205020404" pitchFamily="49" charset="0"/>
              </a:rPr>
              <a:t> n graph</a:t>
            </a:r>
            <a:r>
              <a:rPr lang="en-US" sz="2400" b="1">
                <a:latin typeface="Courier New" panose="02070309020205020404" pitchFamily="49" charset="0"/>
                <a:ea typeface="MS PGothic" panose="020B0600070205080204" pitchFamily="34" charset="-128"/>
                <a:cs typeface="Courier New" panose="02070309020205020404" pitchFamily="49" charset="0"/>
              </a:rPr>
              <a:t>)</a:t>
            </a:r>
            <a:r>
              <a:rPr lang="en-US" sz="2400">
                <a:solidFill>
                  <a:srgbClr val="090BF3"/>
                </a:solidFill>
                <a:latin typeface="Courier New" panose="02070309020205020404" pitchFamily="49" charset="0"/>
                <a:ea typeface="MS PGothic" panose="020B0600070205080204" pitchFamily="34" charset="-128"/>
                <a:cs typeface="Courier New" panose="02070309020205020404" pitchFamily="49" charset="0"/>
              </a:rPr>
              <a:t>	</a:t>
            </a:r>
          </a:p>
        </p:txBody>
      </p:sp>
      <p:sp>
        <p:nvSpPr>
          <p:cNvPr id="40965" name="Rectangle 75"/>
          <p:cNvSpPr>
            <a:spLocks noChangeArrowheads="1"/>
          </p:cNvSpPr>
          <p:nvPr/>
        </p:nvSpPr>
        <p:spPr bwMode="auto">
          <a:xfrm>
            <a:off x="7539038" y="6400800"/>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solidFill>
                  <a:srgbClr val="7F7F7F"/>
                </a:solidFill>
                <a:latin typeface="Courier New" panose="02070309020205020404" pitchFamily="49" charset="0"/>
                <a:cs typeface="Courier New" panose="02070309020205020404" pitchFamily="49" charset="0"/>
              </a:rPr>
              <a:t>parents?</a:t>
            </a:r>
            <a:endParaRPr lang="en-US">
              <a:solidFill>
                <a:srgbClr val="7F7F7F"/>
              </a:solidFill>
              <a:cs typeface="Courier New" panose="02070309020205020404" pitchFamily="49" charset="0"/>
            </a:endParaRPr>
          </a:p>
        </p:txBody>
      </p:sp>
      <p:pic>
        <p:nvPicPr>
          <p:cNvPr id="79895" name="Picture 2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016" y="114300"/>
            <a:ext cx="25812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7" name="Rectangle 76"/>
          <p:cNvSpPr>
            <a:spLocks noChangeArrowheads="1"/>
          </p:cNvSpPr>
          <p:nvPr/>
        </p:nvSpPr>
        <p:spPr bwMode="auto">
          <a:xfrm>
            <a:off x="7385050" y="57912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7F7F7F"/>
                </a:solidFill>
                <a:cs typeface="Courier New" panose="02070309020205020404" pitchFamily="49" charset="0"/>
              </a:rPr>
              <a:t>big-O(      )  ~ edges or nodes?</a:t>
            </a:r>
          </a:p>
        </p:txBody>
      </p:sp>
      <p:sp>
        <p:nvSpPr>
          <p:cNvPr id="40968" name="Text Box 19"/>
          <p:cNvSpPr txBox="1">
            <a:spLocks noChangeArrowheads="1"/>
          </p:cNvSpPr>
          <p:nvPr/>
        </p:nvSpPr>
        <p:spPr bwMode="auto">
          <a:xfrm>
            <a:off x="2392363" y="609600"/>
            <a:ext cx="441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a:t>
            </a:r>
            <a:r>
              <a:rPr lang="en-US" sz="2400" b="1">
                <a:latin typeface="Courier New" panose="02070309020205020404" pitchFamily="49" charset="0"/>
                <a:ea typeface="MS PGothic" panose="020B0600070205080204" pitchFamily="34" charset="-128"/>
                <a:cs typeface="Courier New" panose="02070309020205020404" pitchFamily="49" charset="0"/>
              </a:rPr>
              <a:t>nodes</a:t>
            </a:r>
            <a:r>
              <a:rPr lang="en-US" sz="2400" b="1">
                <a:solidFill>
                  <a:srgbClr val="090BF3"/>
                </a:solidFill>
                <a:latin typeface="Courier New" panose="02070309020205020404" pitchFamily="49" charset="0"/>
                <a:ea typeface="MS PGothic" panose="020B0600070205080204" pitchFamily="34" charset="-128"/>
                <a:cs typeface="Courier New" panose="02070309020205020404" pitchFamily="49" charset="0"/>
              </a:rPr>
              <a:t> graph</a:t>
            </a:r>
            <a:r>
              <a:rPr lang="en-US" sz="2400" b="1">
                <a:latin typeface="Courier New" panose="02070309020205020404" pitchFamily="49" charset="0"/>
                <a:ea typeface="MS PGothic" panose="020B0600070205080204" pitchFamily="34" charset="-128"/>
                <a:cs typeface="Courier New" panose="02070309020205020404" pitchFamily="49" charset="0"/>
              </a:rPr>
              <a:t>)</a:t>
            </a:r>
            <a:r>
              <a:rPr lang="en-US" sz="2400">
                <a:solidFill>
                  <a:srgbClr val="090BF3"/>
                </a:solidFill>
                <a:latin typeface="Courier New" panose="02070309020205020404" pitchFamily="49" charset="0"/>
                <a:ea typeface="MS PGothic" panose="020B0600070205080204" pitchFamily="34" charset="-128"/>
                <a:cs typeface="Courier New" panose="02070309020205020404" pitchFamily="49" charset="0"/>
              </a:rPr>
              <a:t>	</a:t>
            </a:r>
          </a:p>
        </p:txBody>
      </p:sp>
      <p:cxnSp>
        <p:nvCxnSpPr>
          <p:cNvPr id="40969" name="Straight Connector 21"/>
          <p:cNvCxnSpPr>
            <a:cxnSpLocks noChangeShapeType="1"/>
          </p:cNvCxnSpPr>
          <p:nvPr/>
        </p:nvCxnSpPr>
        <p:spPr bwMode="auto">
          <a:xfrm>
            <a:off x="2667000" y="2895600"/>
            <a:ext cx="6164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0970" name="Rectangle 24"/>
          <p:cNvSpPr>
            <a:spLocks noChangeArrowheads="1"/>
          </p:cNvSpPr>
          <p:nvPr/>
        </p:nvSpPr>
        <p:spPr bwMode="auto">
          <a:xfrm>
            <a:off x="-7938" y="6581775"/>
            <a:ext cx="200342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00"/>
                </a:solidFill>
              </a:rPr>
              <a:t>Hint: could we use </a:t>
            </a:r>
            <a:r>
              <a:rPr lang="en-US" sz="1200">
                <a:solidFill>
                  <a:srgbClr val="000000"/>
                </a:solidFill>
                <a:latin typeface="Courier New" panose="02070309020205020404" pitchFamily="49" charset="0"/>
                <a:cs typeface="Courier New" panose="02070309020205020404" pitchFamily="49" charset="0"/>
              </a:rPr>
              <a:t>filter</a:t>
            </a:r>
            <a:r>
              <a:rPr lang="en-US" sz="1200">
                <a:solidFill>
                  <a:srgbClr val="000000"/>
                </a:solidFill>
              </a:rPr>
              <a:t>?</a:t>
            </a:r>
            <a:endParaRPr lang="en-US"/>
          </a:p>
        </p:txBody>
      </p:sp>
      <p:sp>
        <p:nvSpPr>
          <p:cNvPr id="40971" name="Rectangle 25"/>
          <p:cNvSpPr>
            <a:spLocks noChangeArrowheads="1"/>
          </p:cNvSpPr>
          <p:nvPr/>
        </p:nvSpPr>
        <p:spPr bwMode="auto">
          <a:xfrm>
            <a:off x="6872288" y="2433638"/>
            <a:ext cx="2195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0000"/>
                </a:solidFill>
              </a:rPr>
              <a:t>Hint: how could we use </a:t>
            </a:r>
            <a:r>
              <a:rPr lang="en-US" sz="1200">
                <a:solidFill>
                  <a:srgbClr val="000000"/>
                </a:solidFill>
                <a:latin typeface="Courier New" panose="02070309020205020404" pitchFamily="49" charset="0"/>
                <a:cs typeface="Courier New" panose="02070309020205020404" pitchFamily="49" charset="0"/>
              </a:rPr>
              <a:t>remove-duplicates</a:t>
            </a:r>
            <a:endParaRPr lang="en-US"/>
          </a:p>
        </p:txBody>
      </p:sp>
      <p:sp>
        <p:nvSpPr>
          <p:cNvPr id="40972" name="Ink 21"/>
          <p:cNvSpPr>
            <a:spLocks noRot="1" noChangeAspect="1" noEditPoints="1" noChangeArrowheads="1" noChangeShapeType="1" noTextEdit="1"/>
          </p:cNvSpPr>
          <p:nvPr/>
        </p:nvSpPr>
        <p:spPr bwMode="auto">
          <a:xfrm>
            <a:off x="4533900" y="3084513"/>
            <a:ext cx="3175" cy="7937"/>
          </a:xfrm>
          <a:custGeom>
            <a:avLst/>
            <a:gdLst>
              <a:gd name="T0" fmla="*/ 2147483647 w 8"/>
              <a:gd name="T1" fmla="*/ 2147483647 h 24"/>
              <a:gd name="T2" fmla="*/ 0 w 8"/>
              <a:gd name="T3" fmla="*/ 2147483647 h 24"/>
              <a:gd name="T4" fmla="*/ 0 60000 65536"/>
              <a:gd name="T5" fmla="*/ 0 60000 65536"/>
            </a:gdLst>
            <a:ahLst/>
            <a:cxnLst>
              <a:cxn ang="T4">
                <a:pos x="T0" y="T1"/>
              </a:cxn>
              <a:cxn ang="T5">
                <a:pos x="T2" y="T3"/>
              </a:cxn>
            </a:cxnLst>
            <a:rect l="0" t="0" r="r" b="b"/>
            <a:pathLst>
              <a:path w="8" h="24" extrusionOk="0">
                <a:moveTo>
                  <a:pt x="3" y="23"/>
                </a:moveTo>
                <a:cubicBezTo>
                  <a:pt x="7" y="2"/>
                  <a:pt x="9" y="-8"/>
                  <a:pt x="0" y="1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3" name="Text Box 34"/>
          <p:cNvSpPr txBox="1">
            <a:spLocks noChangeArrowheads="1"/>
          </p:cNvSpPr>
          <p:nvPr/>
        </p:nvSpPr>
        <p:spPr bwMode="auto">
          <a:xfrm>
            <a:off x="4114800" y="2892425"/>
            <a:ext cx="52720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b="1">
                <a:latin typeface="Consolas" panose="020B0609020204030204" pitchFamily="49" charset="0"/>
                <a:ea typeface="MS PGothic" panose="020B0600070205080204" pitchFamily="34" charset="-128"/>
                <a:cs typeface="Consolas" panose="020B0609020204030204" pitchFamily="49" charset="0"/>
              </a:rPr>
              <a:t>(kids </a:t>
            </a:r>
            <a:r>
              <a:rPr lang="en-US" b="1">
                <a:solidFill>
                  <a:srgbClr val="090BF3"/>
                </a:solidFill>
                <a:latin typeface="Consolas" panose="020B0609020204030204" pitchFamily="49" charset="0"/>
                <a:ea typeface="MS PGothic" panose="020B0600070205080204" pitchFamily="34" charset="-128"/>
                <a:cs typeface="Consolas" panose="020B0609020204030204" pitchFamily="49" charset="0"/>
              </a:rPr>
              <a:t>"A"</a:t>
            </a:r>
            <a:r>
              <a:rPr lang="en-US" b="1">
                <a:latin typeface="Consolas" panose="020B0609020204030204" pitchFamily="49" charset="0"/>
                <a:ea typeface="MS PGothic" panose="020B0600070205080204" pitchFamily="34" charset="-128"/>
                <a:cs typeface="Consolas" panose="020B0609020204030204" pitchFamily="49" charset="0"/>
              </a:rPr>
              <a:t> </a:t>
            </a:r>
            <a:r>
              <a:rPr lang="en-US" b="1">
                <a:solidFill>
                  <a:srgbClr val="090BF3"/>
                </a:solidFill>
                <a:latin typeface="Consolas" panose="020B0609020204030204" pitchFamily="49" charset="0"/>
                <a:ea typeface="MS PGothic" panose="020B0600070205080204" pitchFamily="34" charset="-128"/>
                <a:cs typeface="Consolas" panose="020B0609020204030204" pitchFamily="49" charset="0"/>
              </a:rPr>
              <a:t>unicycleGraph</a:t>
            </a:r>
            <a:r>
              <a:rPr lang="en-US" b="1">
                <a:latin typeface="Consolas" panose="020B0609020204030204" pitchFamily="49" charset="0"/>
                <a:ea typeface="MS PGothic" panose="020B0600070205080204" pitchFamily="34" charset="-128"/>
                <a:cs typeface="Consolas" panose="020B0609020204030204" pitchFamily="49" charset="0"/>
              </a:rPr>
              <a:t>) </a:t>
            </a:r>
            <a:r>
              <a:rPr lang="en-US" sz="2800" b="1">
                <a:latin typeface="Consolas" panose="020B0609020204030204" pitchFamily="49" charset="0"/>
                <a:ea typeface="MS PGothic" panose="020B0600070205080204" pitchFamily="34" charset="-128"/>
                <a:cs typeface="Consolas" panose="020B0609020204030204" pitchFamily="49" charset="0"/>
              </a:rPr>
              <a:t>→</a:t>
            </a:r>
            <a:r>
              <a:rPr lang="en-US" sz="2400" b="1">
                <a:latin typeface="Consolas" panose="020B0609020204030204" pitchFamily="49" charset="0"/>
                <a:ea typeface="MS PGothic" panose="020B0600070205080204" pitchFamily="34" charset="-128"/>
                <a:cs typeface="Consolas" panose="020B0609020204030204" pitchFamily="49" charset="0"/>
              </a:rPr>
              <a:t> </a:t>
            </a:r>
            <a:r>
              <a:rPr lang="en-US" b="1">
                <a:latin typeface="Consolas" panose="020B0609020204030204" pitchFamily="49" charset="0"/>
                <a:ea typeface="MS PGothic" panose="020B0600070205080204" pitchFamily="34" charset="-128"/>
                <a:cs typeface="Consolas" panose="020B0609020204030204" pitchFamily="49" charset="0"/>
              </a:rPr>
              <a:t>'("B" "D")</a:t>
            </a:r>
            <a:br>
              <a:rPr lang="en-US" b="1">
                <a:latin typeface="Consolas" panose="020B0609020204030204" pitchFamily="49" charset="0"/>
                <a:ea typeface="MS PGothic" panose="020B0600070205080204" pitchFamily="34" charset="-128"/>
                <a:cs typeface="Consolas" panose="020B0609020204030204" pitchFamily="49" charset="0"/>
              </a:rPr>
            </a:br>
            <a:r>
              <a:rPr lang="en-US" b="1">
                <a:latin typeface="Consolas" panose="020B0609020204030204" pitchFamily="49" charset="0"/>
                <a:ea typeface="MS PGothic" panose="020B0600070205080204" pitchFamily="34" charset="-128"/>
                <a:cs typeface="Consolas" panose="020B0609020204030204" pitchFamily="49" charset="0"/>
              </a:rPr>
              <a:t>(kids </a:t>
            </a:r>
            <a:r>
              <a:rPr lang="en-US" b="1">
                <a:solidFill>
                  <a:srgbClr val="090BF3"/>
                </a:solidFill>
                <a:latin typeface="Consolas" panose="020B0609020204030204" pitchFamily="49" charset="0"/>
                <a:ea typeface="MS PGothic" panose="020B0600070205080204" pitchFamily="34" charset="-128"/>
                <a:cs typeface="Consolas" panose="020B0609020204030204" pitchFamily="49" charset="0"/>
              </a:rPr>
              <a:t>"B"</a:t>
            </a:r>
            <a:r>
              <a:rPr lang="en-US" b="1">
                <a:latin typeface="Consolas" panose="020B0609020204030204" pitchFamily="49" charset="0"/>
                <a:ea typeface="MS PGothic" panose="020B0600070205080204" pitchFamily="34" charset="-128"/>
                <a:cs typeface="Consolas" panose="020B0609020204030204" pitchFamily="49" charset="0"/>
              </a:rPr>
              <a:t> </a:t>
            </a:r>
            <a:r>
              <a:rPr lang="en-US" b="1">
                <a:solidFill>
                  <a:srgbClr val="090BF3"/>
                </a:solidFill>
                <a:latin typeface="Consolas" panose="020B0609020204030204" pitchFamily="49" charset="0"/>
                <a:ea typeface="MS PGothic" panose="020B0600070205080204" pitchFamily="34" charset="-128"/>
                <a:cs typeface="Consolas" panose="020B0609020204030204" pitchFamily="49" charset="0"/>
              </a:rPr>
              <a:t>unicycleGraph</a:t>
            </a:r>
            <a:r>
              <a:rPr lang="en-US" b="1">
                <a:latin typeface="Consolas" panose="020B0609020204030204" pitchFamily="49" charset="0"/>
                <a:ea typeface="MS PGothic" panose="020B0600070205080204" pitchFamily="34" charset="-128"/>
                <a:cs typeface="Consolas" panose="020B0609020204030204" pitchFamily="49" charset="0"/>
              </a:rPr>
              <a:t>) </a:t>
            </a:r>
            <a:r>
              <a:rPr lang="en-US" sz="2800" b="1">
                <a:latin typeface="Consolas" panose="020B0609020204030204" pitchFamily="49" charset="0"/>
                <a:ea typeface="MS PGothic" panose="020B0600070205080204" pitchFamily="34" charset="-128"/>
                <a:cs typeface="Consolas" panose="020B0609020204030204" pitchFamily="49" charset="0"/>
              </a:rPr>
              <a:t>→</a:t>
            </a:r>
            <a:r>
              <a:rPr lang="en-US" b="1">
                <a:latin typeface="Consolas" panose="020B0609020204030204" pitchFamily="49" charset="0"/>
                <a:ea typeface="MS PGothic" panose="020B0600070205080204" pitchFamily="34" charset="-128"/>
                <a:cs typeface="Consolas" panose="020B0609020204030204" pitchFamily="49" charset="0"/>
              </a:rPr>
              <a:t> '("D")</a:t>
            </a:r>
          </a:p>
        </p:txBody>
      </p:sp>
      <p:sp>
        <p:nvSpPr>
          <p:cNvPr id="26" name="Text Box 34"/>
          <p:cNvSpPr txBox="1">
            <a:spLocks noChangeArrowheads="1"/>
          </p:cNvSpPr>
          <p:nvPr/>
        </p:nvSpPr>
        <p:spPr bwMode="auto">
          <a:xfrm>
            <a:off x="76200" y="3833813"/>
            <a:ext cx="8991600" cy="708025"/>
          </a:xfrm>
          <a:prstGeom prst="rect">
            <a:avLst/>
          </a:prstGeom>
          <a:solidFill>
            <a:schemeClr val="bg1">
              <a:lumMod val="75000"/>
            </a:schemeClr>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defRPr/>
            </a:pPr>
            <a:r>
              <a:rPr lang="pt-BR" sz="2000" dirty="0">
                <a:solidFill>
                  <a:srgbClr val="090BF3"/>
                </a:solidFill>
                <a:latin typeface="Consolas" pitchFamily="49" charset="0"/>
                <a:cs typeface="Consolas" pitchFamily="49" charset="0"/>
              </a:rPr>
              <a:t>(define unicycleGraph </a:t>
            </a:r>
            <a:r>
              <a:rPr lang="pt-BR" sz="2000" dirty="0" smtClean="0">
                <a:solidFill>
                  <a:srgbClr val="090BF3"/>
                </a:solidFill>
                <a:latin typeface="Consolas" pitchFamily="49" charset="0"/>
                <a:cs typeface="Consolas" pitchFamily="49" charset="0"/>
              </a:rPr>
              <a:t>'(("</a:t>
            </a:r>
            <a:r>
              <a:rPr lang="pt-BR" sz="2000" dirty="0">
                <a:solidFill>
                  <a:srgbClr val="090BF3"/>
                </a:solidFill>
                <a:latin typeface="Consolas" pitchFamily="49" charset="0"/>
                <a:cs typeface="Consolas" pitchFamily="49" charset="0"/>
              </a:rPr>
              <a:t>A" "B") ("A" "D") ("B" "D") ("C" "B") ("C" "D</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D" "E</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E" "F</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F" "G") ("G" "H") ("H" "E") ))</a:t>
            </a:r>
            <a:endParaRPr lang="en-US" sz="2000" dirty="0" smtClean="0">
              <a:solidFill>
                <a:srgbClr val="090BF3"/>
              </a:solidFill>
              <a:latin typeface="Consolas" pitchFamily="49" charset="0"/>
              <a:cs typeface="Consolas" pitchFamily="49" charset="0"/>
            </a:endParaRPr>
          </a:p>
        </p:txBody>
      </p:sp>
    </p:spTree>
    <p:extLst>
      <p:ext uri="{BB962C8B-B14F-4D97-AF65-F5344CB8AC3E}">
        <p14:creationId xmlns:p14="http://schemas.microsoft.com/office/powerpoint/2010/main" val="77677466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5"/>
          <p:cNvSpPr txBox="1">
            <a:spLocks noChangeArrowheads="1"/>
          </p:cNvSpPr>
          <p:nvPr/>
        </p:nvSpPr>
        <p:spPr bwMode="auto">
          <a:xfrm>
            <a:off x="339725" y="609600"/>
            <a:ext cx="425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solidFill>
                  <a:srgbClr val="090BF3"/>
                </a:solidFill>
                <a:ea typeface="MS PGothic" panose="020B0600070205080204" pitchFamily="34" charset="-128"/>
              </a:rPr>
              <a:t>Write these functions for directed graphs.</a:t>
            </a:r>
          </a:p>
        </p:txBody>
      </p:sp>
      <p:sp>
        <p:nvSpPr>
          <p:cNvPr id="41987" name="Text Box 53"/>
          <p:cNvSpPr txBox="1">
            <a:spLocks noChangeArrowheads="1"/>
          </p:cNvSpPr>
          <p:nvPr/>
        </p:nvSpPr>
        <p:spPr bwMode="auto">
          <a:xfrm>
            <a:off x="4800600" y="2905125"/>
            <a:ext cx="414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rgbClr val="000000"/>
                </a:solidFill>
                <a:latin typeface="Courier New" panose="02070309020205020404" pitchFamily="49" charset="0"/>
                <a:ea typeface="MS PGothic" panose="020B0600070205080204" pitchFamily="34" charset="-128"/>
              </a:rPr>
              <a:t>(gkids n G) </a:t>
            </a:r>
            <a:r>
              <a:rPr lang="en-US" sz="1400">
                <a:solidFill>
                  <a:srgbClr val="000000"/>
                </a:solidFill>
                <a:latin typeface="Times New Roman" panose="02020603050405020304" pitchFamily="18" charset="0"/>
                <a:ea typeface="MS PGothic" panose="020B0600070205080204" pitchFamily="34" charset="-128"/>
              </a:rPr>
              <a:t>should compute the list of grandchildren of </a:t>
            </a:r>
            <a:r>
              <a:rPr lang="en-US" sz="1400" b="1">
                <a:solidFill>
                  <a:srgbClr val="000000"/>
                </a:solidFill>
                <a:latin typeface="Courier New" panose="02070309020205020404" pitchFamily="49" charset="0"/>
                <a:ea typeface="MS PGothic" panose="020B0600070205080204" pitchFamily="34" charset="-128"/>
              </a:rPr>
              <a:t>n</a:t>
            </a:r>
            <a:r>
              <a:rPr lang="en-US" sz="1400">
                <a:solidFill>
                  <a:srgbClr val="000000"/>
                </a:solidFill>
                <a:latin typeface="Times New Roman" panose="02020603050405020304" pitchFamily="18" charset="0"/>
                <a:ea typeface="MS PGothic" panose="020B0600070205080204" pitchFamily="34" charset="-128"/>
              </a:rPr>
              <a:t> in </a:t>
            </a:r>
            <a:r>
              <a:rPr lang="en-US" sz="1400" b="1">
                <a:solidFill>
                  <a:srgbClr val="000000"/>
                </a:solidFill>
                <a:latin typeface="Courier New" panose="02070309020205020404" pitchFamily="49" charset="0"/>
                <a:ea typeface="MS PGothic" panose="020B0600070205080204" pitchFamily="34" charset="-128"/>
              </a:rPr>
              <a:t>G</a:t>
            </a:r>
            <a:r>
              <a:rPr lang="en-US" sz="1400">
                <a:solidFill>
                  <a:srgbClr val="000000"/>
                </a:solidFill>
                <a:latin typeface="Times New Roman" panose="02020603050405020304" pitchFamily="18" charset="0"/>
                <a:ea typeface="MS PGothic" panose="020B0600070205080204" pitchFamily="34" charset="-128"/>
              </a:rPr>
              <a:t>: all nodes </a:t>
            </a:r>
            <a:r>
              <a:rPr lang="en-US" sz="1400" i="1">
                <a:solidFill>
                  <a:srgbClr val="000000"/>
                </a:solidFill>
                <a:latin typeface="Times New Roman" panose="02020603050405020304" pitchFamily="18" charset="0"/>
                <a:ea typeface="MS PGothic" panose="020B0600070205080204" pitchFamily="34" charset="-128"/>
              </a:rPr>
              <a:t>two edges </a:t>
            </a:r>
            <a:r>
              <a:rPr lang="en-US" sz="1400">
                <a:solidFill>
                  <a:srgbClr val="000000"/>
                </a:solidFill>
                <a:latin typeface="Times New Roman" panose="02020603050405020304" pitchFamily="18" charset="0"/>
                <a:ea typeface="MS PGothic" panose="020B0600070205080204" pitchFamily="34" charset="-128"/>
              </a:rPr>
              <a:t>away. </a:t>
            </a:r>
          </a:p>
        </p:txBody>
      </p:sp>
      <p:sp>
        <p:nvSpPr>
          <p:cNvPr id="41988" name="Rectangle 78"/>
          <p:cNvSpPr>
            <a:spLocks noChangeArrowheads="1"/>
          </p:cNvSpPr>
          <p:nvPr/>
        </p:nvSpPr>
        <p:spPr bwMode="auto">
          <a:xfrm>
            <a:off x="2058988" y="76200"/>
            <a:ext cx="5276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t>Feel free to use available functions: </a:t>
            </a:r>
            <a:r>
              <a:rPr lang="en-US" sz="1500">
                <a:latin typeface="Courier New" panose="02070309020205020404" pitchFamily="49" charset="0"/>
                <a:cs typeface="Courier New" panose="02070309020205020404" pitchFamily="49" charset="0"/>
              </a:rPr>
              <a:t>remove-duplicates</a:t>
            </a:r>
            <a:r>
              <a:rPr lang="en-US" sz="1500">
                <a:latin typeface="Comic Sans MS" panose="030F0702030302020204" pitchFamily="66" charset="0"/>
                <a:cs typeface="Courier New" panose="02070309020205020404" pitchFamily="49" charset="0"/>
              </a:rPr>
              <a:t>, </a:t>
            </a:r>
            <a:r>
              <a:rPr lang="en-US" sz="1500">
                <a:latin typeface="Courier New" panose="02070309020205020404" pitchFamily="49" charset="0"/>
                <a:cs typeface="Courier New" panose="02070309020205020404" pitchFamily="49" charset="0"/>
              </a:rPr>
              <a:t>nodes</a:t>
            </a:r>
            <a:r>
              <a:rPr lang="en-US" sz="1500">
                <a:latin typeface="Comic Sans MS" panose="030F0702030302020204" pitchFamily="66" charset="0"/>
                <a:cs typeface="Courier New" panose="02070309020205020404" pitchFamily="49" charset="0"/>
              </a:rPr>
              <a:t>, </a:t>
            </a:r>
            <a:r>
              <a:rPr lang="en-US" sz="1500">
                <a:latin typeface="Courier New" panose="02070309020205020404" pitchFamily="49" charset="0"/>
                <a:cs typeface="Courier New" panose="02070309020205020404" pitchFamily="49" charset="0"/>
              </a:rPr>
              <a:t>kids</a:t>
            </a:r>
            <a:r>
              <a:rPr lang="en-US" sz="1500">
                <a:latin typeface="Comic Sans MS" panose="030F0702030302020204" pitchFamily="66" charset="0"/>
                <a:cs typeface="Courier New" panose="02070309020205020404" pitchFamily="49" charset="0"/>
              </a:rPr>
              <a:t>, </a:t>
            </a:r>
            <a:r>
              <a:rPr lang="en-US" sz="1500">
                <a:latin typeface="Courier New" panose="02070309020205020404" pitchFamily="49" charset="0"/>
                <a:cs typeface="Courier New" panose="02070309020205020404" pitchFamily="49" charset="0"/>
              </a:rPr>
              <a:t>parents</a:t>
            </a:r>
            <a:r>
              <a:rPr lang="en-US" sz="1500">
                <a:latin typeface="Comic Sans MS" panose="030F0702030302020204" pitchFamily="66" charset="0"/>
                <a:cs typeface="Courier New" panose="02070309020205020404" pitchFamily="49" charset="0"/>
              </a:rPr>
              <a:t>, </a:t>
            </a:r>
            <a:r>
              <a:rPr lang="en-US" sz="1500"/>
              <a:t>and higher-order functions...</a:t>
            </a:r>
          </a:p>
        </p:txBody>
      </p:sp>
      <p:sp>
        <p:nvSpPr>
          <p:cNvPr id="41989" name="Text Box 19"/>
          <p:cNvSpPr txBox="1">
            <a:spLocks noChangeArrowheads="1"/>
          </p:cNvSpPr>
          <p:nvPr/>
        </p:nvSpPr>
        <p:spPr bwMode="auto">
          <a:xfrm>
            <a:off x="152400" y="2895600"/>
            <a:ext cx="294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(gkids n G)</a:t>
            </a:r>
            <a:endParaRPr lang="en-US">
              <a:solidFill>
                <a:srgbClr val="090BF3"/>
              </a:solidFill>
              <a:latin typeface="Courier New" panose="02070309020205020404" pitchFamily="49" charset="0"/>
              <a:ea typeface="MS PGothic" panose="020B0600070205080204" pitchFamily="34" charset="-128"/>
              <a:cs typeface="Courier New" panose="02070309020205020404" pitchFamily="49" charset="0"/>
            </a:endParaRPr>
          </a:p>
        </p:txBody>
      </p:sp>
      <p:pic>
        <p:nvPicPr>
          <p:cNvPr id="36" name="Picture 2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6322" y="76615"/>
            <a:ext cx="1358900" cy="187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991" name="Text Box 19"/>
          <p:cNvSpPr txBox="1">
            <a:spLocks noChangeArrowheads="1"/>
          </p:cNvSpPr>
          <p:nvPr/>
        </p:nvSpPr>
        <p:spPr bwMode="auto">
          <a:xfrm>
            <a:off x="152400" y="5027613"/>
            <a:ext cx="381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(reach? a b G)</a:t>
            </a:r>
            <a:endParaRPr lang="en-US">
              <a:solidFill>
                <a:srgbClr val="090BF3"/>
              </a:solidFill>
              <a:latin typeface="Courier New" panose="02070309020205020404" pitchFamily="49" charset="0"/>
              <a:ea typeface="MS PGothic" panose="020B0600070205080204" pitchFamily="34" charset="-128"/>
              <a:cs typeface="Courier New" panose="02070309020205020404" pitchFamily="49" charset="0"/>
            </a:endParaRPr>
          </a:p>
        </p:txBody>
      </p:sp>
      <p:sp>
        <p:nvSpPr>
          <p:cNvPr id="41992" name="Text Box 19"/>
          <p:cNvSpPr txBox="1">
            <a:spLocks noChangeArrowheads="1"/>
          </p:cNvSpPr>
          <p:nvPr/>
        </p:nvSpPr>
        <p:spPr bwMode="auto">
          <a:xfrm>
            <a:off x="152400" y="990600"/>
            <a:ext cx="410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(leaf? n G)</a:t>
            </a:r>
          </a:p>
        </p:txBody>
      </p:sp>
      <p:sp>
        <p:nvSpPr>
          <p:cNvPr id="41993" name="Text Box 53"/>
          <p:cNvSpPr txBox="1">
            <a:spLocks noChangeArrowheads="1"/>
          </p:cNvSpPr>
          <p:nvPr/>
        </p:nvSpPr>
        <p:spPr bwMode="auto">
          <a:xfrm>
            <a:off x="4800600" y="5075238"/>
            <a:ext cx="377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rgbClr val="000000"/>
                </a:solidFill>
                <a:latin typeface="Courier New" panose="02070309020205020404" pitchFamily="49" charset="0"/>
                <a:ea typeface="MS PGothic" panose="020B0600070205080204" pitchFamily="34" charset="-128"/>
              </a:rPr>
              <a:t>(reach? a b G) </a:t>
            </a:r>
            <a:r>
              <a:rPr lang="en-US" sz="1400">
                <a:solidFill>
                  <a:srgbClr val="000000"/>
                </a:solidFill>
                <a:latin typeface="Times New Roman" panose="02020603050405020304" pitchFamily="18" charset="0"/>
                <a:ea typeface="MS PGothic" panose="020B0600070205080204" pitchFamily="34" charset="-128"/>
              </a:rPr>
              <a:t>should return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#t</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if there is </a:t>
            </a:r>
            <a:r>
              <a:rPr lang="en-US" sz="1400" i="1">
                <a:solidFill>
                  <a:srgbClr val="000000"/>
                </a:solidFill>
                <a:latin typeface="Times New Roman" panose="02020603050405020304" pitchFamily="18" charset="0"/>
                <a:ea typeface="MS PGothic" panose="020B0600070205080204" pitchFamily="34" charset="-128"/>
                <a:cs typeface="Courier New" panose="02070309020205020404" pitchFamily="49" charset="0"/>
              </a:rPr>
              <a:t>some </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path from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a</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to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b</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G</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and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#f</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otherwise. </a:t>
            </a:r>
          </a:p>
        </p:txBody>
      </p:sp>
      <p:sp>
        <p:nvSpPr>
          <p:cNvPr id="41994" name="Text Box 53"/>
          <p:cNvSpPr txBox="1">
            <a:spLocks noChangeArrowheads="1"/>
          </p:cNvSpPr>
          <p:nvPr/>
        </p:nvSpPr>
        <p:spPr bwMode="auto">
          <a:xfrm>
            <a:off x="4800600" y="1112838"/>
            <a:ext cx="298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b="1">
                <a:solidFill>
                  <a:srgbClr val="000000"/>
                </a:solidFill>
                <a:latin typeface="Courier New" panose="02070309020205020404" pitchFamily="49" charset="0"/>
                <a:ea typeface="MS PGothic" panose="020B0600070205080204" pitchFamily="34" charset="-128"/>
              </a:rPr>
              <a:t>(leaf? n G) </a:t>
            </a:r>
            <a:r>
              <a:rPr lang="en-US" sz="1400">
                <a:solidFill>
                  <a:srgbClr val="000000"/>
                </a:solidFill>
                <a:latin typeface="Times New Roman" panose="02020603050405020304" pitchFamily="18" charset="0"/>
                <a:ea typeface="MS PGothic" panose="020B0600070205080204" pitchFamily="34" charset="-128"/>
              </a:rPr>
              <a:t>should return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#t</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if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n</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is a leaf in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G</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and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#f</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otherwise. </a:t>
            </a:r>
          </a:p>
        </p:txBody>
      </p:sp>
      <p:sp>
        <p:nvSpPr>
          <p:cNvPr id="41995" name="Rectangle 46"/>
          <p:cNvSpPr>
            <a:spLocks noChangeArrowheads="1"/>
          </p:cNvSpPr>
          <p:nvPr/>
        </p:nvSpPr>
        <p:spPr bwMode="auto">
          <a:xfrm>
            <a:off x="371475" y="1282700"/>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solidFill>
                  <a:srgbClr val="000000"/>
                </a:solidFill>
                <a:latin typeface="Courier New" panose="02070309020205020404" pitchFamily="49" charset="0"/>
                <a:cs typeface="Courier New" panose="02070309020205020404" pitchFamily="49" charset="0"/>
              </a:rPr>
              <a:t>(</a:t>
            </a:r>
          </a:p>
        </p:txBody>
      </p:sp>
      <p:sp>
        <p:nvSpPr>
          <p:cNvPr id="41996" name="Rectangle 47"/>
          <p:cNvSpPr>
            <a:spLocks noChangeArrowheads="1"/>
          </p:cNvSpPr>
          <p:nvPr/>
        </p:nvSpPr>
        <p:spPr bwMode="auto">
          <a:xfrm>
            <a:off x="365125" y="3176588"/>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solidFill>
                  <a:srgbClr val="000000"/>
                </a:solidFill>
                <a:latin typeface="Courier New" panose="02070309020205020404" pitchFamily="49" charset="0"/>
                <a:cs typeface="Courier New" panose="02070309020205020404" pitchFamily="49" charset="0"/>
              </a:rPr>
              <a:t>(</a:t>
            </a:r>
          </a:p>
        </p:txBody>
      </p:sp>
      <p:sp>
        <p:nvSpPr>
          <p:cNvPr id="41997" name="Rectangle 48"/>
          <p:cNvSpPr>
            <a:spLocks noChangeArrowheads="1"/>
          </p:cNvSpPr>
          <p:nvPr/>
        </p:nvSpPr>
        <p:spPr bwMode="auto">
          <a:xfrm>
            <a:off x="357188" y="5303838"/>
            <a:ext cx="32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solidFill>
                  <a:srgbClr val="000000"/>
                </a:solidFill>
                <a:latin typeface="Courier New" panose="02070309020205020404" pitchFamily="49" charset="0"/>
                <a:cs typeface="Courier New" panose="02070309020205020404" pitchFamily="49" charset="0"/>
              </a:rPr>
              <a:t>(</a:t>
            </a:r>
          </a:p>
        </p:txBody>
      </p:sp>
      <p:sp>
        <p:nvSpPr>
          <p:cNvPr id="41998" name="Rectangle 51"/>
          <p:cNvSpPr>
            <a:spLocks noChangeArrowheads="1"/>
          </p:cNvSpPr>
          <p:nvPr/>
        </p:nvSpPr>
        <p:spPr bwMode="auto">
          <a:xfrm>
            <a:off x="4832350" y="1684338"/>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solidFill>
                  <a:srgbClr val="008000"/>
                </a:solidFill>
                <a:latin typeface="Courier New" panose="02070309020205020404" pitchFamily="49" charset="0"/>
                <a:cs typeface="Courier New" panose="02070309020205020404" pitchFamily="49" charset="0"/>
              </a:rPr>
              <a:t>(leaf? "E" unicycleGraph)→ #f</a:t>
            </a:r>
          </a:p>
        </p:txBody>
      </p:sp>
      <p:cxnSp>
        <p:nvCxnSpPr>
          <p:cNvPr id="41999" name="Straight Connector 72"/>
          <p:cNvCxnSpPr>
            <a:cxnSpLocks noChangeShapeType="1"/>
          </p:cNvCxnSpPr>
          <p:nvPr/>
        </p:nvCxnSpPr>
        <p:spPr bwMode="auto">
          <a:xfrm>
            <a:off x="298450" y="2779713"/>
            <a:ext cx="8458200"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42000" name="Straight Connector 73"/>
          <p:cNvCxnSpPr>
            <a:cxnSpLocks noChangeShapeType="1"/>
          </p:cNvCxnSpPr>
          <p:nvPr/>
        </p:nvCxnSpPr>
        <p:spPr bwMode="auto">
          <a:xfrm>
            <a:off x="298450" y="4946650"/>
            <a:ext cx="8458200" cy="15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42001" name="Rectangle 74"/>
          <p:cNvSpPr>
            <a:spLocks noChangeArrowheads="1"/>
          </p:cNvSpPr>
          <p:nvPr/>
        </p:nvSpPr>
        <p:spPr bwMode="auto">
          <a:xfrm>
            <a:off x="0" y="6400800"/>
            <a:ext cx="419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t>there is definitely not enough room here – plus, we’ll talk about a solution in the next lecture</a:t>
            </a:r>
            <a:r>
              <a:rPr lang="en-US" sz="1200" i="1"/>
              <a:t>...</a:t>
            </a:r>
          </a:p>
        </p:txBody>
      </p:sp>
      <p:sp>
        <p:nvSpPr>
          <p:cNvPr id="42002" name="Rectangle 34"/>
          <p:cNvSpPr>
            <a:spLocks noChangeArrowheads="1"/>
          </p:cNvSpPr>
          <p:nvPr/>
        </p:nvSpPr>
        <p:spPr bwMode="auto">
          <a:xfrm>
            <a:off x="239713" y="2555875"/>
            <a:ext cx="10683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900"/>
              <a:t>Hint: call (kids n G)</a:t>
            </a:r>
          </a:p>
        </p:txBody>
      </p:sp>
      <p:sp>
        <p:nvSpPr>
          <p:cNvPr id="42003" name="Rectangle 35"/>
          <p:cNvSpPr>
            <a:spLocks noChangeArrowheads="1"/>
          </p:cNvSpPr>
          <p:nvPr/>
        </p:nvSpPr>
        <p:spPr bwMode="auto">
          <a:xfrm>
            <a:off x="239713" y="4724400"/>
            <a:ext cx="2117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900"/>
              <a:t>Hint: use kids and map - It's a bit tricky... </a:t>
            </a:r>
          </a:p>
        </p:txBody>
      </p:sp>
      <p:sp>
        <p:nvSpPr>
          <p:cNvPr id="42004" name="Rectangle 51"/>
          <p:cNvSpPr>
            <a:spLocks noChangeArrowheads="1"/>
          </p:cNvSpPr>
          <p:nvPr/>
        </p:nvSpPr>
        <p:spPr bwMode="auto">
          <a:xfrm>
            <a:off x="5257800" y="347345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solidFill>
                  <a:srgbClr val="008000"/>
                </a:solidFill>
                <a:latin typeface="Courier New" panose="02070309020205020404" pitchFamily="49" charset="0"/>
                <a:cs typeface="Courier New" panose="02070309020205020404" pitchFamily="49" charset="0"/>
              </a:rPr>
              <a:t>(gkids "E" unicycleGraph)→ '("G")</a:t>
            </a:r>
          </a:p>
        </p:txBody>
      </p:sp>
      <p:sp>
        <p:nvSpPr>
          <p:cNvPr id="42005" name="Rectangle 51"/>
          <p:cNvSpPr>
            <a:spLocks noChangeArrowheads="1"/>
          </p:cNvSpPr>
          <p:nvPr/>
        </p:nvSpPr>
        <p:spPr bwMode="auto">
          <a:xfrm>
            <a:off x="5105400" y="3810000"/>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solidFill>
                  <a:srgbClr val="008000"/>
                </a:solidFill>
                <a:latin typeface="Courier New" panose="02070309020205020404" pitchFamily="49" charset="0"/>
                <a:cs typeface="Courier New" panose="02070309020205020404" pitchFamily="49" charset="0"/>
              </a:rPr>
              <a:t>(gkids "A" unicycleGraph)→ '("D" "E")</a:t>
            </a:r>
          </a:p>
        </p:txBody>
      </p:sp>
      <p:sp>
        <p:nvSpPr>
          <p:cNvPr id="42006" name="Rectangle 51"/>
          <p:cNvSpPr>
            <a:spLocks noChangeArrowheads="1"/>
          </p:cNvSpPr>
          <p:nvPr/>
        </p:nvSpPr>
        <p:spPr bwMode="auto">
          <a:xfrm>
            <a:off x="5275263" y="6153150"/>
            <a:ext cx="394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solidFill>
                  <a:srgbClr val="008000"/>
                </a:solidFill>
                <a:latin typeface="Courier New" panose="02070309020205020404" pitchFamily="49" charset="0"/>
                <a:cs typeface="Courier New" panose="02070309020205020404" pitchFamily="49" charset="0"/>
              </a:rPr>
              <a:t>(reach? "B" "E" unicycleGraph)→ #t</a:t>
            </a:r>
          </a:p>
        </p:txBody>
      </p:sp>
      <p:sp>
        <p:nvSpPr>
          <p:cNvPr id="42007" name="Rectangle 51"/>
          <p:cNvSpPr>
            <a:spLocks noChangeArrowheads="1"/>
          </p:cNvSpPr>
          <p:nvPr/>
        </p:nvSpPr>
        <p:spPr bwMode="auto">
          <a:xfrm>
            <a:off x="5257800" y="6486525"/>
            <a:ext cx="3963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solidFill>
                  <a:srgbClr val="008000"/>
                </a:solidFill>
                <a:latin typeface="Courier New" panose="02070309020205020404" pitchFamily="49" charset="0"/>
                <a:cs typeface="Courier New" panose="02070309020205020404" pitchFamily="49" charset="0"/>
              </a:rPr>
              <a:t>(reach? "E" "B" unicycleGraph)→ #f</a:t>
            </a:r>
          </a:p>
        </p:txBody>
      </p:sp>
    </p:spTree>
    <p:extLst>
      <p:ext uri="{BB962C8B-B14F-4D97-AF65-F5344CB8AC3E}">
        <p14:creationId xmlns:p14="http://schemas.microsoft.com/office/powerpoint/2010/main" val="20411063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63842" name="Picture 2" descr="http://www.cs.hmc.edu/courses/2013/fall/cs60/assignments/G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9721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576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
          <p:cNvSpPr>
            <a:spLocks noChangeArrowheads="1"/>
          </p:cNvSpPr>
          <p:nvPr/>
        </p:nvSpPr>
        <p:spPr bwMode="auto">
          <a:xfrm>
            <a:off x="4540250" y="3821113"/>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15" name="Oval 3"/>
          <p:cNvSpPr>
            <a:spLocks noChangeArrowheads="1"/>
          </p:cNvSpPr>
          <p:nvPr/>
        </p:nvSpPr>
        <p:spPr bwMode="auto">
          <a:xfrm>
            <a:off x="365125" y="3560763"/>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16" name="Oval 4"/>
          <p:cNvSpPr>
            <a:spLocks noChangeArrowheads="1"/>
          </p:cNvSpPr>
          <p:nvPr/>
        </p:nvSpPr>
        <p:spPr bwMode="auto">
          <a:xfrm>
            <a:off x="2854325" y="3324225"/>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17" name="Oval 5"/>
          <p:cNvSpPr>
            <a:spLocks noChangeArrowheads="1"/>
          </p:cNvSpPr>
          <p:nvPr/>
        </p:nvSpPr>
        <p:spPr bwMode="auto">
          <a:xfrm>
            <a:off x="1568450" y="4092575"/>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18" name="Oval 6"/>
          <p:cNvSpPr>
            <a:spLocks noChangeArrowheads="1"/>
          </p:cNvSpPr>
          <p:nvPr/>
        </p:nvSpPr>
        <p:spPr bwMode="auto">
          <a:xfrm>
            <a:off x="1420813" y="5673725"/>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19" name="Line 10"/>
          <p:cNvSpPr>
            <a:spLocks noChangeShapeType="1"/>
          </p:cNvSpPr>
          <p:nvPr/>
        </p:nvSpPr>
        <p:spPr bwMode="auto">
          <a:xfrm>
            <a:off x="612775" y="4195763"/>
            <a:ext cx="788988" cy="1644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11"/>
          <p:cNvSpPr>
            <a:spLocks noChangeShapeType="1"/>
          </p:cNvSpPr>
          <p:nvPr/>
        </p:nvSpPr>
        <p:spPr bwMode="auto">
          <a:xfrm flipV="1">
            <a:off x="987425" y="3500438"/>
            <a:ext cx="1846263" cy="1571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1" name="Line 12"/>
          <p:cNvSpPr>
            <a:spLocks noChangeShapeType="1"/>
          </p:cNvSpPr>
          <p:nvPr/>
        </p:nvSpPr>
        <p:spPr bwMode="auto">
          <a:xfrm flipV="1">
            <a:off x="2128838" y="4443413"/>
            <a:ext cx="2668587" cy="16017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2" name="Line 18"/>
          <p:cNvSpPr>
            <a:spLocks noChangeShapeType="1"/>
          </p:cNvSpPr>
          <p:nvPr/>
        </p:nvSpPr>
        <p:spPr bwMode="auto">
          <a:xfrm>
            <a:off x="1044575" y="4003675"/>
            <a:ext cx="533400" cy="2730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3" name="Line 19"/>
          <p:cNvSpPr>
            <a:spLocks noChangeShapeType="1"/>
          </p:cNvSpPr>
          <p:nvPr/>
        </p:nvSpPr>
        <p:spPr bwMode="auto">
          <a:xfrm flipH="1">
            <a:off x="2268538" y="3865563"/>
            <a:ext cx="679450" cy="4730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20"/>
          <p:cNvSpPr>
            <a:spLocks noChangeShapeType="1"/>
          </p:cNvSpPr>
          <p:nvPr/>
        </p:nvSpPr>
        <p:spPr bwMode="auto">
          <a:xfrm flipH="1" flipV="1">
            <a:off x="3543300" y="3686175"/>
            <a:ext cx="968375" cy="322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5" name="Text Box 26"/>
          <p:cNvSpPr txBox="1">
            <a:spLocks noChangeArrowheads="1"/>
          </p:cNvSpPr>
          <p:nvPr/>
        </p:nvSpPr>
        <p:spPr bwMode="auto">
          <a:xfrm>
            <a:off x="2930525" y="34004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Arial" panose="020B0604020202020204" pitchFamily="34" charset="0"/>
                <a:ea typeface="MS PGothic" panose="020B0600070205080204" pitchFamily="34" charset="-128"/>
              </a:rPr>
              <a:t> b</a:t>
            </a:r>
          </a:p>
        </p:txBody>
      </p:sp>
      <p:sp>
        <p:nvSpPr>
          <p:cNvPr id="38926" name="Text Box 27"/>
          <p:cNvSpPr txBox="1">
            <a:spLocks noChangeArrowheads="1"/>
          </p:cNvSpPr>
          <p:nvPr/>
        </p:nvSpPr>
        <p:spPr bwMode="auto">
          <a:xfrm>
            <a:off x="4606925" y="38893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Arial" panose="020B0604020202020204" pitchFamily="34" charset="0"/>
                <a:ea typeface="MS PGothic" panose="020B0600070205080204" pitchFamily="34" charset="-128"/>
              </a:rPr>
              <a:t> e</a:t>
            </a:r>
          </a:p>
        </p:txBody>
      </p:sp>
      <p:sp>
        <p:nvSpPr>
          <p:cNvPr id="38927" name="Text Box 28"/>
          <p:cNvSpPr txBox="1">
            <a:spLocks noChangeArrowheads="1"/>
          </p:cNvSpPr>
          <p:nvPr/>
        </p:nvSpPr>
        <p:spPr bwMode="auto">
          <a:xfrm>
            <a:off x="1635125" y="41624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Arial" panose="020B0604020202020204" pitchFamily="34" charset="0"/>
                <a:ea typeface="MS PGothic" panose="020B0600070205080204" pitchFamily="34" charset="-128"/>
              </a:rPr>
              <a:t> c</a:t>
            </a:r>
          </a:p>
        </p:txBody>
      </p:sp>
      <p:sp>
        <p:nvSpPr>
          <p:cNvPr id="38928" name="Text Box 29"/>
          <p:cNvSpPr txBox="1">
            <a:spLocks noChangeArrowheads="1"/>
          </p:cNvSpPr>
          <p:nvPr/>
        </p:nvSpPr>
        <p:spPr bwMode="auto">
          <a:xfrm>
            <a:off x="415925" y="36290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Arial" panose="020B0604020202020204" pitchFamily="34" charset="0"/>
                <a:ea typeface="MS PGothic" panose="020B0600070205080204" pitchFamily="34" charset="-128"/>
              </a:rPr>
              <a:t> a</a:t>
            </a:r>
          </a:p>
        </p:txBody>
      </p:sp>
      <p:sp>
        <p:nvSpPr>
          <p:cNvPr id="38929" name="Text Box 33"/>
          <p:cNvSpPr txBox="1">
            <a:spLocks noChangeArrowheads="1"/>
          </p:cNvSpPr>
          <p:nvPr/>
        </p:nvSpPr>
        <p:spPr bwMode="auto">
          <a:xfrm>
            <a:off x="1482725" y="57626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Arial" panose="020B0604020202020204" pitchFamily="34" charset="0"/>
                <a:ea typeface="MS PGothic" panose="020B0600070205080204" pitchFamily="34" charset="-128"/>
              </a:rPr>
              <a:t> d</a:t>
            </a:r>
          </a:p>
        </p:txBody>
      </p:sp>
      <p:sp>
        <p:nvSpPr>
          <p:cNvPr id="38930" name="Rectangle 41"/>
          <p:cNvSpPr>
            <a:spLocks noChangeArrowheads="1"/>
          </p:cNvSpPr>
          <p:nvPr/>
        </p:nvSpPr>
        <p:spPr bwMode="auto">
          <a:xfrm>
            <a:off x="1171575" y="38227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7</a:t>
            </a:r>
          </a:p>
        </p:txBody>
      </p:sp>
      <p:sp>
        <p:nvSpPr>
          <p:cNvPr id="38931" name="Rectangle 43"/>
          <p:cNvSpPr>
            <a:spLocks noChangeArrowheads="1"/>
          </p:cNvSpPr>
          <p:nvPr/>
        </p:nvSpPr>
        <p:spPr bwMode="auto">
          <a:xfrm>
            <a:off x="636588" y="5056188"/>
            <a:ext cx="45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13</a:t>
            </a:r>
          </a:p>
        </p:txBody>
      </p:sp>
      <p:sp>
        <p:nvSpPr>
          <p:cNvPr id="38932" name="Rectangle 44"/>
          <p:cNvSpPr>
            <a:spLocks noChangeArrowheads="1"/>
          </p:cNvSpPr>
          <p:nvPr/>
        </p:nvSpPr>
        <p:spPr bwMode="auto">
          <a:xfrm>
            <a:off x="1647825" y="3208338"/>
            <a:ext cx="45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25</a:t>
            </a:r>
          </a:p>
        </p:txBody>
      </p:sp>
      <p:sp>
        <p:nvSpPr>
          <p:cNvPr id="38933" name="Rectangle 45"/>
          <p:cNvSpPr>
            <a:spLocks noChangeArrowheads="1"/>
          </p:cNvSpPr>
          <p:nvPr/>
        </p:nvSpPr>
        <p:spPr bwMode="auto">
          <a:xfrm>
            <a:off x="2290763" y="3763963"/>
            <a:ext cx="45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10</a:t>
            </a:r>
          </a:p>
        </p:txBody>
      </p:sp>
      <p:sp>
        <p:nvSpPr>
          <p:cNvPr id="38934" name="Rectangle 46"/>
          <p:cNvSpPr>
            <a:spLocks noChangeArrowheads="1"/>
          </p:cNvSpPr>
          <p:nvPr/>
        </p:nvSpPr>
        <p:spPr bwMode="auto">
          <a:xfrm>
            <a:off x="2552700" y="4719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5</a:t>
            </a:r>
          </a:p>
        </p:txBody>
      </p:sp>
      <p:sp>
        <p:nvSpPr>
          <p:cNvPr id="38935" name="Line 19"/>
          <p:cNvSpPr>
            <a:spLocks noChangeShapeType="1"/>
          </p:cNvSpPr>
          <p:nvPr/>
        </p:nvSpPr>
        <p:spPr bwMode="auto">
          <a:xfrm flipH="1">
            <a:off x="2087563" y="3959225"/>
            <a:ext cx="969962" cy="18018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6" name="Rectangle 48"/>
          <p:cNvSpPr>
            <a:spLocks noChangeArrowheads="1"/>
          </p:cNvSpPr>
          <p:nvPr/>
        </p:nvSpPr>
        <p:spPr bwMode="auto">
          <a:xfrm>
            <a:off x="1562100" y="492442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1</a:t>
            </a:r>
          </a:p>
        </p:txBody>
      </p:sp>
      <p:sp>
        <p:nvSpPr>
          <p:cNvPr id="38937" name="Line 19"/>
          <p:cNvSpPr>
            <a:spLocks noChangeShapeType="1"/>
          </p:cNvSpPr>
          <p:nvPr/>
        </p:nvSpPr>
        <p:spPr bwMode="auto">
          <a:xfrm flipH="1">
            <a:off x="1793875" y="4729163"/>
            <a:ext cx="79375" cy="9128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8" name="Rectangle 50"/>
          <p:cNvSpPr>
            <a:spLocks noChangeArrowheads="1"/>
          </p:cNvSpPr>
          <p:nvPr/>
        </p:nvSpPr>
        <p:spPr bwMode="auto">
          <a:xfrm>
            <a:off x="3862388" y="35067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100</a:t>
            </a:r>
          </a:p>
        </p:txBody>
      </p:sp>
      <p:sp>
        <p:nvSpPr>
          <p:cNvPr id="38939" name="Rectangle 51"/>
          <p:cNvSpPr>
            <a:spLocks noChangeArrowheads="1"/>
          </p:cNvSpPr>
          <p:nvPr/>
        </p:nvSpPr>
        <p:spPr bwMode="auto">
          <a:xfrm>
            <a:off x="3514725" y="3976688"/>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100</a:t>
            </a:r>
          </a:p>
        </p:txBody>
      </p:sp>
      <p:sp>
        <p:nvSpPr>
          <p:cNvPr id="38940" name="Line 20"/>
          <p:cNvSpPr>
            <a:spLocks noChangeShapeType="1"/>
          </p:cNvSpPr>
          <p:nvPr/>
        </p:nvSpPr>
        <p:spPr bwMode="auto">
          <a:xfrm>
            <a:off x="3505200" y="3851275"/>
            <a:ext cx="1014413" cy="3476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1" name="Rectangle 53"/>
          <p:cNvSpPr>
            <a:spLocks noChangeArrowheads="1"/>
          </p:cNvSpPr>
          <p:nvPr/>
        </p:nvSpPr>
        <p:spPr bwMode="auto">
          <a:xfrm>
            <a:off x="3459163" y="51482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2</a:t>
            </a:r>
          </a:p>
        </p:txBody>
      </p:sp>
      <p:sp>
        <p:nvSpPr>
          <p:cNvPr id="38942" name="Line 12"/>
          <p:cNvSpPr>
            <a:spLocks noChangeShapeType="1"/>
          </p:cNvSpPr>
          <p:nvPr/>
        </p:nvSpPr>
        <p:spPr bwMode="auto">
          <a:xfrm flipV="1">
            <a:off x="2881313" y="4364038"/>
            <a:ext cx="1731962"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3" name="Line 55"/>
          <p:cNvSpPr>
            <a:spLocks noChangeShapeType="1"/>
          </p:cNvSpPr>
          <p:nvPr/>
        </p:nvSpPr>
        <p:spPr bwMode="auto">
          <a:xfrm flipV="1">
            <a:off x="2271713" y="4478338"/>
            <a:ext cx="423862" cy="2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38944" name="Rectangle 56"/>
          <p:cNvSpPr>
            <a:spLocks noChangeArrowheads="1"/>
          </p:cNvSpPr>
          <p:nvPr/>
        </p:nvSpPr>
        <p:spPr bwMode="auto">
          <a:xfrm>
            <a:off x="3116263" y="4413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7</a:t>
            </a:r>
          </a:p>
        </p:txBody>
      </p:sp>
      <p:sp>
        <p:nvSpPr>
          <p:cNvPr id="38945" name="Rectangle 60"/>
          <p:cNvSpPr>
            <a:spLocks noChangeArrowheads="1"/>
          </p:cNvSpPr>
          <p:nvPr/>
        </p:nvSpPr>
        <p:spPr bwMode="auto">
          <a:xfrm>
            <a:off x="3812381" y="2415475"/>
            <a:ext cx="45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rPr>
              <a:t>42</a:t>
            </a:r>
          </a:p>
        </p:txBody>
      </p:sp>
      <p:sp>
        <p:nvSpPr>
          <p:cNvPr id="38947" name="Rectangle 38"/>
          <p:cNvSpPr>
            <a:spLocks noChangeArrowheads="1"/>
          </p:cNvSpPr>
          <p:nvPr/>
        </p:nvSpPr>
        <p:spPr bwMode="auto">
          <a:xfrm>
            <a:off x="6248400" y="5105400"/>
            <a:ext cx="2339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4200" i="1"/>
              <a:t>Weighted</a:t>
            </a:r>
            <a:r>
              <a:rPr lang="en-US" sz="4200"/>
              <a:t>graphs</a:t>
            </a:r>
          </a:p>
        </p:txBody>
      </p:sp>
      <p:grpSp>
        <p:nvGrpSpPr>
          <p:cNvPr id="38948" name="Group 49"/>
          <p:cNvGrpSpPr>
            <a:grpSpLocks/>
          </p:cNvGrpSpPr>
          <p:nvPr/>
        </p:nvGrpSpPr>
        <p:grpSpPr bwMode="auto">
          <a:xfrm>
            <a:off x="8709025" y="4845050"/>
            <a:ext cx="355600" cy="381000"/>
            <a:chOff x="2928" y="1051"/>
            <a:chExt cx="840" cy="957"/>
          </a:xfrm>
        </p:grpSpPr>
        <p:sp>
          <p:nvSpPr>
            <p:cNvPr id="38957" name="Freeform 50"/>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8958" name="Oval 5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59" name="Oval 5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60" name="Oval 5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61" name="Oval 5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62" name="Oval 5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63" name="Oval 5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64" name="Oval 5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65" name="AutoShape 5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8966" name="Freeform 5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8967" name="Freeform 6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8968" name="Freeform 6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8969" name="Freeform 6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8949" name="Text Box 54"/>
          <p:cNvSpPr txBox="1">
            <a:spLocks noChangeArrowheads="1"/>
          </p:cNvSpPr>
          <p:nvPr/>
        </p:nvSpPr>
        <p:spPr bwMode="auto">
          <a:xfrm>
            <a:off x="7566025" y="4616450"/>
            <a:ext cx="113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sz="1000" b="1" dirty="0">
                <a:latin typeface="Comic Sans MS" panose="030F0702030302020204" pitchFamily="66" charset="0"/>
                <a:ea typeface="MS PGothic" panose="020B0600070205080204" pitchFamily="34" charset="-128"/>
              </a:rPr>
              <a:t>This graph looks heavy!</a:t>
            </a:r>
          </a:p>
        </p:txBody>
      </p:sp>
      <p:sp>
        <p:nvSpPr>
          <p:cNvPr id="38952" name="Text Box 100"/>
          <p:cNvSpPr txBox="1">
            <a:spLocks noChangeArrowheads="1"/>
          </p:cNvSpPr>
          <p:nvPr/>
        </p:nvSpPr>
        <p:spPr bwMode="auto">
          <a:xfrm>
            <a:off x="6705600" y="381000"/>
            <a:ext cx="2085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a:latin typeface="Times New Roman" panose="02020603050405020304" pitchFamily="18" charset="0"/>
                <a:ea typeface="MS PGothic" panose="020B0600070205080204" pitchFamily="34" charset="-128"/>
              </a:rPr>
              <a:t>What might these weights represent?</a:t>
            </a:r>
          </a:p>
        </p:txBody>
      </p:sp>
      <p:sp>
        <p:nvSpPr>
          <p:cNvPr id="38953" name="Rectangle 36"/>
          <p:cNvSpPr>
            <a:spLocks noChangeArrowheads="1"/>
          </p:cNvSpPr>
          <p:nvPr/>
        </p:nvSpPr>
        <p:spPr bwMode="auto">
          <a:xfrm>
            <a:off x="2621218" y="2694782"/>
            <a:ext cx="45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dirty="0">
                <a:latin typeface="Courier New" panose="02070309020205020404" pitchFamily="49" charset="0"/>
              </a:rPr>
              <a:t>15</a:t>
            </a:r>
          </a:p>
        </p:txBody>
      </p:sp>
      <p:sp>
        <p:nvSpPr>
          <p:cNvPr id="38954" name="Freeform 38"/>
          <p:cNvSpPr>
            <a:spLocks/>
          </p:cNvSpPr>
          <p:nvPr/>
        </p:nvSpPr>
        <p:spPr bwMode="auto">
          <a:xfrm rot="441945" flipH="1">
            <a:off x="786191" y="2930223"/>
            <a:ext cx="3889375" cy="919067"/>
          </a:xfrm>
          <a:custGeom>
            <a:avLst/>
            <a:gdLst>
              <a:gd name="T0" fmla="*/ 2147483647 w 2784"/>
              <a:gd name="T1" fmla="*/ 2147483647 h 888"/>
              <a:gd name="T2" fmla="*/ 2147483647 w 2784"/>
              <a:gd name="T3" fmla="*/ 2147483647 h 888"/>
              <a:gd name="T4" fmla="*/ 2147483647 w 2784"/>
              <a:gd name="T5" fmla="*/ 2147483647 h 888"/>
              <a:gd name="T6" fmla="*/ 2147483647 w 2784"/>
              <a:gd name="T7" fmla="*/ 2147483647 h 888"/>
              <a:gd name="T8" fmla="*/ 2147483647 w 2784"/>
              <a:gd name="T9" fmla="*/ 2147483647 h 888"/>
              <a:gd name="T10" fmla="*/ 2147483647 w 2784"/>
              <a:gd name="T11" fmla="*/ 2147483647 h 888"/>
              <a:gd name="T12" fmla="*/ 2147483647 w 2784"/>
              <a:gd name="T13" fmla="*/ 2147483647 h 888"/>
              <a:gd name="T14" fmla="*/ 2147483647 w 2784"/>
              <a:gd name="T15" fmla="*/ 2147483647 h 888"/>
              <a:gd name="T16" fmla="*/ 2147483647 w 2784"/>
              <a:gd name="T17" fmla="*/ 2147483647 h 888"/>
              <a:gd name="T18" fmla="*/ 2147483647 w 2784"/>
              <a:gd name="T19" fmla="*/ 2147483647 h 888"/>
              <a:gd name="T20" fmla="*/ 0 w 2784"/>
              <a:gd name="T21" fmla="*/ 2147483647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4"/>
              <a:gd name="T34" fmla="*/ 0 h 888"/>
              <a:gd name="T35" fmla="*/ 2784 w 2784"/>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4" h="888">
                <a:moveTo>
                  <a:pt x="2741" y="888"/>
                </a:moveTo>
                <a:cubicBezTo>
                  <a:pt x="2762" y="827"/>
                  <a:pt x="2784" y="767"/>
                  <a:pt x="2778" y="715"/>
                </a:cubicBezTo>
                <a:cubicBezTo>
                  <a:pt x="2772" y="663"/>
                  <a:pt x="2764" y="643"/>
                  <a:pt x="2703" y="574"/>
                </a:cubicBezTo>
                <a:cubicBezTo>
                  <a:pt x="2642" y="505"/>
                  <a:pt x="2523" y="372"/>
                  <a:pt x="2411" y="299"/>
                </a:cubicBezTo>
                <a:cubicBezTo>
                  <a:pt x="2299" y="226"/>
                  <a:pt x="2183" y="184"/>
                  <a:pt x="2032" y="137"/>
                </a:cubicBezTo>
                <a:cubicBezTo>
                  <a:pt x="1881" y="90"/>
                  <a:pt x="1674" y="36"/>
                  <a:pt x="1503" y="18"/>
                </a:cubicBezTo>
                <a:cubicBezTo>
                  <a:pt x="1332" y="0"/>
                  <a:pt x="1163" y="16"/>
                  <a:pt x="1005" y="28"/>
                </a:cubicBezTo>
                <a:cubicBezTo>
                  <a:pt x="847" y="40"/>
                  <a:pt x="674" y="59"/>
                  <a:pt x="557" y="93"/>
                </a:cubicBezTo>
                <a:cubicBezTo>
                  <a:pt x="440" y="127"/>
                  <a:pt x="387" y="172"/>
                  <a:pt x="303" y="234"/>
                </a:cubicBezTo>
                <a:cubicBezTo>
                  <a:pt x="219" y="296"/>
                  <a:pt x="105" y="387"/>
                  <a:pt x="54" y="466"/>
                </a:cubicBezTo>
                <a:cubicBezTo>
                  <a:pt x="3" y="545"/>
                  <a:pt x="1" y="627"/>
                  <a:pt x="0" y="70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38955" name="Rectangle 2"/>
          <p:cNvSpPr>
            <a:spLocks noChangeArrowheads="1"/>
          </p:cNvSpPr>
          <p:nvPr/>
        </p:nvSpPr>
        <p:spPr bwMode="auto">
          <a:xfrm>
            <a:off x="304800" y="506413"/>
            <a:ext cx="73961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dirty="0">
                <a:solidFill>
                  <a:srgbClr val="000000"/>
                </a:solidFill>
                <a:latin typeface="Courier New" panose="02070309020205020404" pitchFamily="49" charset="0"/>
              </a:rPr>
              <a:t>(define </a:t>
            </a:r>
            <a:r>
              <a:rPr lang="en-US" dirty="0" err="1">
                <a:solidFill>
                  <a:srgbClr val="7D06AA"/>
                </a:solidFill>
                <a:latin typeface="Courier New" panose="02070309020205020404" pitchFamily="49" charset="0"/>
              </a:rPr>
              <a:t>Gt</a:t>
            </a:r>
            <a:r>
              <a:rPr lang="en-US" dirty="0">
                <a:solidFill>
                  <a:srgbClr val="7D06AA"/>
                </a:solidFill>
                <a:latin typeface="Courier New" panose="02070309020205020404" pitchFamily="49" charset="0"/>
              </a:rPr>
              <a:t> '(</a:t>
            </a:r>
            <a:r>
              <a:rPr lang="en-US" dirty="0">
                <a:solidFill>
                  <a:srgbClr val="090BF3"/>
                </a:solidFill>
                <a:latin typeface="Courier New" panose="02070309020205020404" pitchFamily="49" charset="0"/>
              </a:rPr>
              <a:t>(e b </a:t>
            </a:r>
            <a:r>
              <a:rPr lang="en-US" dirty="0">
                <a:latin typeface="Courier New" panose="02070309020205020404" pitchFamily="49" charset="0"/>
              </a:rPr>
              <a:t>100</a:t>
            </a:r>
            <a:r>
              <a:rPr lang="en-US" dirty="0">
                <a:solidFill>
                  <a:srgbClr val="090BF3"/>
                </a:solidFill>
                <a:latin typeface="Courier New" panose="02070309020205020404" pitchFamily="49" charset="0"/>
              </a:rPr>
              <a:t>) (a b </a:t>
            </a:r>
            <a:r>
              <a:rPr lang="en-US" dirty="0">
                <a:latin typeface="Courier New" panose="02070309020205020404" pitchFamily="49" charset="0"/>
              </a:rPr>
              <a:t>25</a:t>
            </a:r>
            <a:r>
              <a:rPr lang="en-US" dirty="0">
                <a:solidFill>
                  <a:srgbClr val="090BF3"/>
                </a:solidFill>
                <a:latin typeface="Courier New" panose="02070309020205020404" pitchFamily="49" charset="0"/>
              </a:rPr>
              <a:t>) (e a </a:t>
            </a:r>
            <a:r>
              <a:rPr lang="en-US" dirty="0">
                <a:latin typeface="Courier New" panose="02070309020205020404" pitchFamily="49" charset="0"/>
              </a:rPr>
              <a:t>42</a:t>
            </a:r>
            <a:r>
              <a:rPr lang="en-US" dirty="0">
                <a:solidFill>
                  <a:srgbClr val="090BF3"/>
                </a:solidFill>
                <a:latin typeface="Courier New" panose="02070309020205020404" pitchFamily="49" charset="0"/>
              </a:rPr>
              <a:t>)</a:t>
            </a:r>
          </a:p>
          <a:p>
            <a:pPr eaLnBrk="1" hangingPunct="1"/>
            <a:r>
              <a:rPr lang="en-US" dirty="0">
                <a:solidFill>
                  <a:srgbClr val="090BF3"/>
                </a:solidFill>
                <a:latin typeface="Courier New" panose="02070309020205020404" pitchFamily="49" charset="0"/>
              </a:rPr>
              <a:t>             (a c   </a:t>
            </a:r>
            <a:r>
              <a:rPr lang="en-US" dirty="0">
                <a:latin typeface="Courier New" panose="02070309020205020404" pitchFamily="49" charset="0"/>
              </a:rPr>
              <a:t>7</a:t>
            </a:r>
            <a:r>
              <a:rPr lang="en-US" dirty="0">
                <a:solidFill>
                  <a:srgbClr val="090BF3"/>
                </a:solidFill>
                <a:latin typeface="Courier New" panose="02070309020205020404" pitchFamily="49" charset="0"/>
              </a:rPr>
              <a:t>) (a d </a:t>
            </a:r>
            <a:r>
              <a:rPr lang="en-US" dirty="0">
                <a:latin typeface="Courier New" panose="02070309020205020404" pitchFamily="49" charset="0"/>
              </a:rPr>
              <a:t>13</a:t>
            </a:r>
            <a:r>
              <a:rPr lang="en-US" dirty="0">
                <a:solidFill>
                  <a:srgbClr val="090BF3"/>
                </a:solidFill>
                <a:latin typeface="Courier New" panose="02070309020205020404" pitchFamily="49" charset="0"/>
              </a:rPr>
              <a:t>) (a e </a:t>
            </a:r>
            <a:r>
              <a:rPr lang="en-US" dirty="0">
                <a:latin typeface="Courier New" panose="02070309020205020404" pitchFamily="49" charset="0"/>
              </a:rPr>
              <a:t>15</a:t>
            </a:r>
            <a:r>
              <a:rPr lang="en-US" dirty="0">
                <a:solidFill>
                  <a:srgbClr val="090BF3"/>
                </a:solidFill>
                <a:latin typeface="Courier New" panose="02070309020205020404" pitchFamily="49" charset="0"/>
              </a:rPr>
              <a:t>)</a:t>
            </a:r>
          </a:p>
          <a:p>
            <a:pPr eaLnBrk="1" hangingPunct="1"/>
            <a:r>
              <a:rPr lang="en-US" dirty="0">
                <a:solidFill>
                  <a:srgbClr val="090BF3"/>
                </a:solidFill>
                <a:latin typeface="Courier New" panose="02070309020205020404" pitchFamily="49" charset="0"/>
              </a:rPr>
              <a:t>             (b c  </a:t>
            </a:r>
            <a:r>
              <a:rPr lang="en-US" dirty="0">
                <a:latin typeface="Courier New" panose="02070309020205020404" pitchFamily="49" charset="0"/>
              </a:rPr>
              <a:t>10</a:t>
            </a:r>
            <a:r>
              <a:rPr lang="en-US" dirty="0">
                <a:solidFill>
                  <a:srgbClr val="090BF3"/>
                </a:solidFill>
                <a:latin typeface="Courier New" panose="02070309020205020404" pitchFamily="49" charset="0"/>
              </a:rPr>
              <a:t>) (b d  </a:t>
            </a:r>
            <a:r>
              <a:rPr lang="en-US" dirty="0">
                <a:latin typeface="Courier New" panose="02070309020205020404" pitchFamily="49" charset="0"/>
              </a:rPr>
              <a:t>5</a:t>
            </a:r>
            <a:r>
              <a:rPr lang="en-US" dirty="0">
                <a:solidFill>
                  <a:srgbClr val="090BF3"/>
                </a:solidFill>
                <a:latin typeface="Courier New" panose="02070309020205020404" pitchFamily="49" charset="0"/>
              </a:rPr>
              <a:t>) (d e  </a:t>
            </a:r>
            <a:r>
              <a:rPr lang="en-US" dirty="0">
                <a:latin typeface="Courier New" panose="02070309020205020404" pitchFamily="49" charset="0"/>
              </a:rPr>
              <a:t>2</a:t>
            </a:r>
            <a:r>
              <a:rPr lang="en-US" dirty="0">
                <a:solidFill>
                  <a:srgbClr val="090BF3"/>
                </a:solidFill>
                <a:latin typeface="Courier New" panose="02070309020205020404" pitchFamily="49" charset="0"/>
              </a:rPr>
              <a:t>) </a:t>
            </a:r>
          </a:p>
          <a:p>
            <a:pPr eaLnBrk="1" hangingPunct="1"/>
            <a:r>
              <a:rPr lang="en-US" dirty="0">
                <a:solidFill>
                  <a:srgbClr val="090BF3"/>
                </a:solidFill>
                <a:latin typeface="Courier New" panose="02070309020205020404" pitchFamily="49" charset="0"/>
              </a:rPr>
              <a:t>             (b e </a:t>
            </a:r>
            <a:r>
              <a:rPr lang="en-US" dirty="0">
                <a:latin typeface="Courier New" panose="02070309020205020404" pitchFamily="49" charset="0"/>
              </a:rPr>
              <a:t>100</a:t>
            </a:r>
            <a:r>
              <a:rPr lang="en-US" dirty="0">
                <a:solidFill>
                  <a:srgbClr val="090BF3"/>
                </a:solidFill>
                <a:latin typeface="Courier New" panose="02070309020205020404" pitchFamily="49" charset="0"/>
              </a:rPr>
              <a:t>) (c d  </a:t>
            </a:r>
            <a:r>
              <a:rPr lang="en-US" dirty="0">
                <a:latin typeface="Courier New" panose="02070309020205020404" pitchFamily="49" charset="0"/>
              </a:rPr>
              <a:t>1</a:t>
            </a:r>
            <a:r>
              <a:rPr lang="en-US" dirty="0">
                <a:solidFill>
                  <a:srgbClr val="090BF3"/>
                </a:solidFill>
                <a:latin typeface="Courier New" panose="02070309020205020404" pitchFamily="49" charset="0"/>
              </a:rPr>
              <a:t>) (c e  </a:t>
            </a:r>
            <a:r>
              <a:rPr lang="en-US" dirty="0">
                <a:latin typeface="Courier New" panose="02070309020205020404" pitchFamily="49" charset="0"/>
              </a:rPr>
              <a:t>7</a:t>
            </a:r>
            <a:r>
              <a:rPr lang="en-US" dirty="0">
                <a:solidFill>
                  <a:srgbClr val="090BF3"/>
                </a:solidFill>
                <a:latin typeface="Courier New" panose="02070309020205020404" pitchFamily="49" charset="0"/>
              </a:rPr>
              <a:t>)</a:t>
            </a:r>
            <a:r>
              <a:rPr lang="en-US" dirty="0">
                <a:solidFill>
                  <a:srgbClr val="7D06AA"/>
                </a:solidFill>
                <a:latin typeface="Courier New" panose="02070309020205020404" pitchFamily="49" charset="0"/>
              </a:rPr>
              <a:t>)</a:t>
            </a:r>
            <a:r>
              <a:rPr lang="en-US" dirty="0">
                <a:solidFill>
                  <a:srgbClr val="000000"/>
                </a:solidFill>
                <a:latin typeface="Courier New" panose="02070309020205020404" pitchFamily="49" charset="0"/>
              </a:rPr>
              <a:t> )</a:t>
            </a:r>
          </a:p>
        </p:txBody>
      </p:sp>
      <p:sp>
        <p:nvSpPr>
          <p:cNvPr id="58" name="Freeform 38"/>
          <p:cNvSpPr>
            <a:spLocks/>
          </p:cNvSpPr>
          <p:nvPr/>
        </p:nvSpPr>
        <p:spPr bwMode="auto">
          <a:xfrm rot="10800000" flipH="1" flipV="1">
            <a:off x="627378" y="2476659"/>
            <a:ext cx="4446470" cy="1333340"/>
          </a:xfrm>
          <a:custGeom>
            <a:avLst/>
            <a:gdLst>
              <a:gd name="T0" fmla="*/ 2147483647 w 2784"/>
              <a:gd name="T1" fmla="*/ 2147483647 h 888"/>
              <a:gd name="T2" fmla="*/ 2147483647 w 2784"/>
              <a:gd name="T3" fmla="*/ 2147483647 h 888"/>
              <a:gd name="T4" fmla="*/ 2147483647 w 2784"/>
              <a:gd name="T5" fmla="*/ 2147483647 h 888"/>
              <a:gd name="T6" fmla="*/ 2147483647 w 2784"/>
              <a:gd name="T7" fmla="*/ 2147483647 h 888"/>
              <a:gd name="T8" fmla="*/ 2147483647 w 2784"/>
              <a:gd name="T9" fmla="*/ 2147483647 h 888"/>
              <a:gd name="T10" fmla="*/ 2147483647 w 2784"/>
              <a:gd name="T11" fmla="*/ 2147483647 h 888"/>
              <a:gd name="T12" fmla="*/ 2147483647 w 2784"/>
              <a:gd name="T13" fmla="*/ 2147483647 h 888"/>
              <a:gd name="T14" fmla="*/ 2147483647 w 2784"/>
              <a:gd name="T15" fmla="*/ 2147483647 h 888"/>
              <a:gd name="T16" fmla="*/ 2147483647 w 2784"/>
              <a:gd name="T17" fmla="*/ 2147483647 h 888"/>
              <a:gd name="T18" fmla="*/ 2147483647 w 2784"/>
              <a:gd name="T19" fmla="*/ 2147483647 h 888"/>
              <a:gd name="T20" fmla="*/ 0 w 2784"/>
              <a:gd name="T21" fmla="*/ 2147483647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4"/>
              <a:gd name="T34" fmla="*/ 0 h 888"/>
              <a:gd name="T35" fmla="*/ 2784 w 2784"/>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4" h="888">
                <a:moveTo>
                  <a:pt x="2741" y="888"/>
                </a:moveTo>
                <a:cubicBezTo>
                  <a:pt x="2762" y="827"/>
                  <a:pt x="2784" y="767"/>
                  <a:pt x="2778" y="715"/>
                </a:cubicBezTo>
                <a:cubicBezTo>
                  <a:pt x="2772" y="663"/>
                  <a:pt x="2764" y="643"/>
                  <a:pt x="2703" y="574"/>
                </a:cubicBezTo>
                <a:cubicBezTo>
                  <a:pt x="2642" y="505"/>
                  <a:pt x="2523" y="372"/>
                  <a:pt x="2411" y="299"/>
                </a:cubicBezTo>
                <a:cubicBezTo>
                  <a:pt x="2299" y="226"/>
                  <a:pt x="2183" y="184"/>
                  <a:pt x="2032" y="137"/>
                </a:cubicBezTo>
                <a:cubicBezTo>
                  <a:pt x="1881" y="90"/>
                  <a:pt x="1674" y="36"/>
                  <a:pt x="1503" y="18"/>
                </a:cubicBezTo>
                <a:cubicBezTo>
                  <a:pt x="1332" y="0"/>
                  <a:pt x="1163" y="16"/>
                  <a:pt x="1005" y="28"/>
                </a:cubicBezTo>
                <a:cubicBezTo>
                  <a:pt x="847" y="40"/>
                  <a:pt x="674" y="59"/>
                  <a:pt x="557" y="93"/>
                </a:cubicBezTo>
                <a:cubicBezTo>
                  <a:pt x="440" y="127"/>
                  <a:pt x="387" y="172"/>
                  <a:pt x="303" y="234"/>
                </a:cubicBezTo>
                <a:cubicBezTo>
                  <a:pt x="219" y="296"/>
                  <a:pt x="105" y="387"/>
                  <a:pt x="54" y="466"/>
                </a:cubicBezTo>
                <a:cubicBezTo>
                  <a:pt x="3" y="545"/>
                  <a:pt x="1" y="627"/>
                  <a:pt x="0" y="70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59" name="Line Callout 1 58"/>
          <p:cNvSpPr/>
          <p:nvPr/>
        </p:nvSpPr>
        <p:spPr>
          <a:xfrm>
            <a:off x="5105400" y="5116513"/>
            <a:ext cx="914400" cy="838200"/>
          </a:xfrm>
          <a:prstGeom prst="borderCallout1">
            <a:avLst>
              <a:gd name="adj1" fmla="val -4650"/>
              <a:gd name="adj2" fmla="val 49091"/>
              <a:gd name="adj3" fmla="val -138383"/>
              <a:gd name="adj4" fmla="val 130223"/>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No space</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3261887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5"/>
          <p:cNvGrpSpPr>
            <a:grpSpLocks/>
          </p:cNvGrpSpPr>
          <p:nvPr/>
        </p:nvGrpSpPr>
        <p:grpSpPr bwMode="auto">
          <a:xfrm>
            <a:off x="468313" y="962025"/>
            <a:ext cx="8218487" cy="180975"/>
            <a:chOff x="295" y="1311"/>
            <a:chExt cx="5177" cy="114"/>
          </a:xfrm>
        </p:grpSpPr>
        <p:sp>
          <p:nvSpPr>
            <p:cNvPr id="15368"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15369"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grpSp>
      <p:sp>
        <p:nvSpPr>
          <p:cNvPr id="15363"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s to d?</a:t>
            </a:r>
          </a:p>
        </p:txBody>
      </p:sp>
      <p:sp>
        <p:nvSpPr>
          <p:cNvPr id="15364" name="Rectangle 21"/>
          <p:cNvSpPr>
            <a:spLocks noChangeArrowheads="1"/>
          </p:cNvSpPr>
          <p:nvPr/>
        </p:nvSpPr>
        <p:spPr bwMode="auto">
          <a:xfrm>
            <a:off x="334963" y="1495425"/>
            <a:ext cx="42402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sz="1800">
                <a:latin typeface="Courier New" panose="02070309020205020404" pitchFamily="49" charset="0"/>
              </a:rPr>
              <a:t>(define (</a:t>
            </a:r>
            <a:r>
              <a:rPr lang="en-US" sz="1800">
                <a:solidFill>
                  <a:srgbClr val="090BF3"/>
                </a:solidFill>
                <a:latin typeface="Courier New" panose="02070309020205020404" pitchFamily="49" charset="0"/>
              </a:rPr>
              <a:t>reach? </a:t>
            </a:r>
            <a:r>
              <a:rPr lang="en-US" sz="1800">
                <a:latin typeface="Courier New" panose="02070309020205020404" pitchFamily="49" charset="0"/>
              </a:rPr>
              <a:t>s d G)</a:t>
            </a:r>
          </a:p>
        </p:txBody>
      </p:sp>
      <p:sp>
        <p:nvSpPr>
          <p:cNvPr id="15365" name="Rectangle 22"/>
          <p:cNvSpPr>
            <a:spLocks noChangeArrowheads="1"/>
          </p:cNvSpPr>
          <p:nvPr/>
        </p:nvSpPr>
        <p:spPr bwMode="auto">
          <a:xfrm>
            <a:off x="1830388" y="6153150"/>
            <a:ext cx="587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8000"/>
                </a:solidFill>
              </a:rPr>
              <a:t>Consider the </a:t>
            </a:r>
            <a:r>
              <a:rPr lang="en-US" sz="1800" i="1">
                <a:solidFill>
                  <a:srgbClr val="008000"/>
                </a:solidFill>
              </a:rPr>
              <a:t>algorithm </a:t>
            </a:r>
            <a:r>
              <a:rPr lang="en-US" sz="1800">
                <a:solidFill>
                  <a:srgbClr val="008000"/>
                </a:solidFill>
              </a:rPr>
              <a:t>first, then the code...</a:t>
            </a:r>
          </a:p>
        </p:txBody>
      </p:sp>
      <p:sp>
        <p:nvSpPr>
          <p:cNvPr id="15366" name="Rectangle 23"/>
          <p:cNvSpPr>
            <a:spLocks noChangeArrowheads="1"/>
          </p:cNvSpPr>
          <p:nvPr/>
        </p:nvSpPr>
        <p:spPr bwMode="auto">
          <a:xfrm>
            <a:off x="5059363" y="1354138"/>
            <a:ext cx="206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i="1"/>
              <a:t>is there some path from s to d in G? </a:t>
            </a:r>
          </a:p>
        </p:txBody>
      </p:sp>
      <p:sp>
        <p:nvSpPr>
          <p:cNvPr id="15367" name="Rectangle 23"/>
          <p:cNvSpPr>
            <a:spLocks noChangeArrowheads="1"/>
          </p:cNvSpPr>
          <p:nvPr/>
        </p:nvSpPr>
        <p:spPr bwMode="auto">
          <a:xfrm>
            <a:off x="7524750" y="1397000"/>
            <a:ext cx="9350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1200"/>
              </a:lnSpc>
              <a:spcBef>
                <a:spcPct val="0"/>
              </a:spcBef>
              <a:buFontTx/>
              <a:buNone/>
            </a:pPr>
            <a:r>
              <a:rPr lang="en-US" sz="1200" i="1">
                <a:cs typeface="Times New Roman" panose="02020603050405020304" pitchFamily="18" charset="0"/>
              </a:rPr>
              <a:t>s == source</a:t>
            </a:r>
          </a:p>
          <a:p>
            <a:pPr eaLnBrk="1" hangingPunct="1">
              <a:lnSpc>
                <a:spcPts val="1200"/>
              </a:lnSpc>
              <a:spcBef>
                <a:spcPct val="0"/>
              </a:spcBef>
              <a:buFontTx/>
              <a:buNone/>
            </a:pPr>
            <a:r>
              <a:rPr lang="en-US" sz="1200" i="1">
                <a:cs typeface="Times New Roman" panose="02020603050405020304" pitchFamily="18" charset="0"/>
              </a:rPr>
              <a:t>d == dest.</a:t>
            </a:r>
            <a:endParaRPr lang="en-US" sz="1200">
              <a:cs typeface="Times New Roman" panose="02020603050405020304" pitchFamily="18" charset="0"/>
            </a:endParaRPr>
          </a:p>
        </p:txBody>
      </p:sp>
    </p:spTree>
    <p:extLst>
      <p:ext uri="{BB962C8B-B14F-4D97-AF65-F5344CB8AC3E}">
        <p14:creationId xmlns:p14="http://schemas.microsoft.com/office/powerpoint/2010/main" val="17097191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44500" y="-76200"/>
            <a:ext cx="8229600" cy="1143000"/>
          </a:xfrm>
        </p:spPr>
        <p:txBody>
          <a:bodyPr anchor="t"/>
          <a:lstStyle/>
          <a:p>
            <a:r>
              <a:rPr lang="en-US" dirty="0" smtClean="0"/>
              <a:t>Prolog Demo </a:t>
            </a:r>
            <a:r>
              <a:rPr lang="en-US" dirty="0"/>
              <a:t>1</a:t>
            </a:r>
            <a:r>
              <a:rPr lang="en-US" dirty="0" smtClean="0"/>
              <a:t>: </a:t>
            </a:r>
            <a:r>
              <a:rPr lang="en-US" dirty="0" smtClean="0">
                <a:solidFill>
                  <a:srgbClr val="7F7F7F"/>
                </a:solidFill>
              </a:rPr>
              <a:t>Facts and </a:t>
            </a:r>
            <a:r>
              <a:rPr lang="en-US" b="1" dirty="0" smtClean="0"/>
              <a:t>Queries</a:t>
            </a:r>
            <a:r>
              <a:rPr lang="en-US" dirty="0" smtClean="0"/>
              <a:t> (No variables)</a:t>
            </a:r>
          </a:p>
        </p:txBody>
      </p:sp>
      <p:sp>
        <p:nvSpPr>
          <p:cNvPr id="3" name="Content Placeholder 2"/>
          <p:cNvSpPr>
            <a:spLocks noGrp="1"/>
          </p:cNvSpPr>
          <p:nvPr>
            <p:ph idx="1"/>
          </p:nvPr>
        </p:nvSpPr>
        <p:spPr>
          <a:xfrm>
            <a:off x="0" y="1291431"/>
            <a:ext cx="9144000" cy="5715000"/>
          </a:xfrm>
        </p:spPr>
        <p:txBody>
          <a:bodyPr/>
          <a:lstStyle/>
          <a:p>
            <a:pPr marL="0" indent="0">
              <a:buFont typeface="Monotype Sorts" charset="2"/>
              <a:buNone/>
              <a:defRPr/>
            </a:pPr>
            <a:r>
              <a:rPr lang="en-US" sz="2400" b="1" dirty="0" smtClean="0"/>
              <a:t>Current facts: </a:t>
            </a:r>
          </a:p>
        </p:txBody>
      </p:sp>
      <p:pic>
        <p:nvPicPr>
          <p:cNvPr id="124930" name="Picture 2"/>
          <p:cNvPicPr>
            <a:picLocks noChangeAspect="1" noChangeArrowheads="1"/>
          </p:cNvPicPr>
          <p:nvPr/>
        </p:nvPicPr>
        <p:blipFill>
          <a:blip r:embed="rId2"/>
          <a:srcRect/>
          <a:stretch>
            <a:fillRect/>
          </a:stretch>
        </p:blipFill>
        <p:spPr bwMode="auto">
          <a:xfrm>
            <a:off x="3200400" y="2239169"/>
            <a:ext cx="5715000" cy="450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6400800" y="3044031"/>
            <a:ext cx="2133600" cy="598488"/>
          </a:xfrm>
          <a:prstGeom prst="borderCallout1">
            <a:avLst>
              <a:gd name="adj1" fmla="val 46259"/>
              <a:gd name="adj2" fmla="val -2695"/>
              <a:gd name="adj3" fmla="val -97019"/>
              <a:gd name="adj4" fmla="val -40313"/>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Loads the file</a:t>
            </a:r>
            <a:endParaRPr lang="en-US" sz="2400" b="1" dirty="0">
              <a:latin typeface="Courier New" pitchFamily="49" charset="0"/>
              <a:cs typeface="Courier New" pitchFamily="49" charset="0"/>
            </a:endParaRPr>
          </a:p>
        </p:txBody>
      </p:sp>
      <p:sp>
        <p:nvSpPr>
          <p:cNvPr id="7" name="Line Callout 1 6"/>
          <p:cNvSpPr/>
          <p:nvPr/>
        </p:nvSpPr>
        <p:spPr>
          <a:xfrm>
            <a:off x="457200" y="4606131"/>
            <a:ext cx="1981200" cy="647700"/>
          </a:xfrm>
          <a:prstGeom prst="borderCallout1">
            <a:avLst>
              <a:gd name="adj1" fmla="val 39237"/>
              <a:gd name="adj2" fmla="val 100822"/>
              <a:gd name="adj3" fmla="val 13909"/>
              <a:gd name="adj4" fmla="val 146462"/>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400" b="1" dirty="0"/>
              <a:t>Queries</a:t>
            </a:r>
            <a:endParaRPr lang="en-US" sz="2400" b="1" dirty="0">
              <a:latin typeface="Courier New" pitchFamily="49" charset="0"/>
              <a:cs typeface="Courier New" pitchFamily="49" charset="0"/>
            </a:endParaRPr>
          </a:p>
        </p:txBody>
      </p:sp>
      <p:pic>
        <p:nvPicPr>
          <p:cNvPr id="8" name="Picture 2"/>
          <p:cNvPicPr>
            <a:picLocks noChangeAspect="1" noChangeArrowheads="1"/>
          </p:cNvPicPr>
          <p:nvPr/>
        </p:nvPicPr>
        <p:blipFill rotWithShape="1">
          <a:blip r:embed="rId3"/>
          <a:srcRect t="36650"/>
          <a:stretch/>
        </p:blipFill>
        <p:spPr bwMode="auto">
          <a:xfrm>
            <a:off x="-23922" y="1676400"/>
            <a:ext cx="3071245" cy="1244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74534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5"/>
          <p:cNvGrpSpPr>
            <a:grpSpLocks/>
          </p:cNvGrpSpPr>
          <p:nvPr/>
        </p:nvGrpSpPr>
        <p:grpSpPr bwMode="auto">
          <a:xfrm>
            <a:off x="468313" y="1038225"/>
            <a:ext cx="8218487" cy="180975"/>
            <a:chOff x="295" y="1311"/>
            <a:chExt cx="5177" cy="114"/>
          </a:xfrm>
        </p:grpSpPr>
        <p:sp>
          <p:nvSpPr>
            <p:cNvPr id="19461"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19462"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19459"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s to d?</a:t>
            </a:r>
          </a:p>
        </p:txBody>
      </p:sp>
      <p:sp>
        <p:nvSpPr>
          <p:cNvPr id="19460" name="Rectangle 53"/>
          <p:cNvSpPr>
            <a:spLocks noChangeArrowheads="1"/>
          </p:cNvSpPr>
          <p:nvPr/>
        </p:nvSpPr>
        <p:spPr bwMode="auto">
          <a:xfrm>
            <a:off x="457200" y="1360488"/>
            <a:ext cx="82296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a:latin typeface="Courier New" panose="02070309020205020404" pitchFamily="49" charset="0"/>
              </a:rPr>
              <a:t>(define (</a:t>
            </a:r>
            <a:r>
              <a:rPr lang="en-US" sz="2800">
                <a:solidFill>
                  <a:srgbClr val="090BF3"/>
                </a:solidFill>
                <a:latin typeface="Courier New" panose="02070309020205020404" pitchFamily="49" charset="0"/>
              </a:rPr>
              <a:t>reach? </a:t>
            </a:r>
            <a:r>
              <a:rPr lang="en-US" sz="2800">
                <a:latin typeface="Courier New" panose="02070309020205020404" pitchFamily="49" charset="0"/>
              </a:rPr>
              <a:t>s d G)</a:t>
            </a:r>
          </a:p>
          <a:p>
            <a:pPr eaLnBrk="1" hangingPunct="1">
              <a:spcBef>
                <a:spcPct val="0"/>
              </a:spcBef>
              <a:buFontTx/>
              <a:buNone/>
            </a:pPr>
            <a:r>
              <a:rPr lang="en-US" sz="2800">
                <a:latin typeface="Courier New" panose="02070309020205020404" pitchFamily="49" charset="0"/>
              </a:rPr>
              <a:t> (cond </a:t>
            </a:r>
          </a:p>
          <a:p>
            <a:pPr eaLnBrk="1" hangingPunct="1">
              <a:spcBef>
                <a:spcPct val="0"/>
              </a:spcBef>
              <a:buFontTx/>
              <a:buNone/>
            </a:pPr>
            <a:r>
              <a:rPr lang="en-US" sz="2400">
                <a:latin typeface="Courier New" panose="02070309020205020404" pitchFamily="49" charset="0"/>
              </a:rPr>
              <a:t>  (</a:t>
            </a:r>
          </a:p>
          <a:p>
            <a:pPr eaLnBrk="1" hangingPunct="1">
              <a:spcBef>
                <a:spcPct val="0"/>
              </a:spcBef>
              <a:buFontTx/>
              <a:buNone/>
            </a:pPr>
            <a:r>
              <a:rPr lang="en-US" sz="2400">
                <a:latin typeface="Courier New" panose="02070309020205020404" pitchFamily="49" charset="0"/>
              </a:rPr>
              <a:t>  (</a:t>
            </a:r>
          </a:p>
          <a:p>
            <a:pPr eaLnBrk="1" hangingPunct="1">
              <a:spcBef>
                <a:spcPct val="0"/>
              </a:spcBef>
              <a:buFontTx/>
              <a:buNone/>
            </a:pPr>
            <a:r>
              <a:rPr lang="en-US" sz="2400">
                <a:latin typeface="Courier New" panose="02070309020205020404" pitchFamily="49" charset="0"/>
              </a:rPr>
              <a:t>  </a:t>
            </a:r>
            <a:r>
              <a:rPr lang="en-US" sz="2800">
                <a:latin typeface="Courier New" panose="02070309020205020404" pitchFamily="49" charset="0"/>
              </a:rPr>
              <a:t>( else (let* ([</a:t>
            </a:r>
            <a:r>
              <a:rPr lang="en-US" sz="2800">
                <a:solidFill>
                  <a:srgbClr val="7D06AA"/>
                </a:solidFill>
                <a:latin typeface="Courier New" panose="02070309020205020404" pitchFamily="49" charset="0"/>
              </a:rPr>
              <a:t>EDGE</a:t>
            </a:r>
            <a:endParaRPr lang="en-US" sz="2800">
              <a:latin typeface="Courier New" panose="02070309020205020404" pitchFamily="49" charset="0"/>
            </a:endParaRPr>
          </a:p>
          <a:p>
            <a:pPr eaLnBrk="1" hangingPunct="1">
              <a:spcBef>
                <a:spcPct val="0"/>
              </a:spcBef>
              <a:buFontTx/>
              <a:buNone/>
            </a:pPr>
            <a:r>
              <a:rPr lang="en-US" sz="2800">
                <a:latin typeface="Courier New" panose="02070309020205020404" pitchFamily="49" charset="0"/>
              </a:rPr>
              <a:t>			   [a</a:t>
            </a:r>
          </a:p>
          <a:p>
            <a:pPr eaLnBrk="1" hangingPunct="1">
              <a:spcBef>
                <a:spcPct val="0"/>
              </a:spcBef>
              <a:buFontTx/>
              <a:buNone/>
            </a:pPr>
            <a:r>
              <a:rPr lang="en-US" sz="2800">
                <a:latin typeface="Courier New" panose="02070309020205020404" pitchFamily="49" charset="0"/>
              </a:rPr>
              <a:t>                [b</a:t>
            </a:r>
          </a:p>
          <a:p>
            <a:pPr eaLnBrk="1" hangingPunct="1">
              <a:spcBef>
                <a:spcPct val="0"/>
              </a:spcBef>
              <a:buFontTx/>
              <a:buNone/>
            </a:pPr>
            <a:r>
              <a:rPr lang="en-US" sz="2800">
                <a:latin typeface="Courier New" panose="02070309020205020404" pitchFamily="49" charset="0"/>
              </a:rPr>
              <a:t>                [R</a:t>
            </a:r>
          </a:p>
          <a:p>
            <a:pPr eaLnBrk="1" hangingPunct="1">
              <a:spcBef>
                <a:spcPct val="0"/>
              </a:spcBef>
              <a:buFontTx/>
              <a:buNone/>
            </a:pPr>
            <a:r>
              <a:rPr lang="en-US" sz="2800">
                <a:latin typeface="Courier New" panose="02070309020205020404" pitchFamily="49" charset="0"/>
              </a:rPr>
              <a:t>                [loseit</a:t>
            </a:r>
          </a:p>
          <a:p>
            <a:pPr eaLnBrk="1" hangingPunct="1">
              <a:spcBef>
                <a:spcPct val="0"/>
              </a:spcBef>
              <a:buFontTx/>
              <a:buNone/>
            </a:pPr>
            <a:r>
              <a:rPr lang="en-US" sz="2800">
                <a:latin typeface="Courier New" panose="02070309020205020404" pitchFamily="49" charset="0"/>
              </a:rPr>
              <a:t>                </a:t>
            </a:r>
          </a:p>
          <a:p>
            <a:pPr eaLnBrk="1" hangingPunct="1">
              <a:spcBef>
                <a:spcPct val="0"/>
              </a:spcBef>
              <a:buFontTx/>
              <a:buNone/>
            </a:pPr>
            <a:endParaRPr lang="en-US" sz="2800">
              <a:latin typeface="Courier New" panose="02070309020205020404" pitchFamily="49" charset="0"/>
            </a:endParaRPr>
          </a:p>
          <a:p>
            <a:pPr eaLnBrk="1" hangingPunct="1">
              <a:spcBef>
                <a:spcPct val="0"/>
              </a:spcBef>
              <a:buFontTx/>
              <a:buNone/>
            </a:pPr>
            <a:endParaRPr lang="en-US" sz="2800">
              <a:latin typeface="Courier New" panose="02070309020205020404" pitchFamily="49" charset="0"/>
            </a:endParaRPr>
          </a:p>
        </p:txBody>
      </p:sp>
    </p:spTree>
    <p:extLst>
      <p:ext uri="{BB962C8B-B14F-4D97-AF65-F5344CB8AC3E}">
        <p14:creationId xmlns:p14="http://schemas.microsoft.com/office/powerpoint/2010/main" val="315687300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How’s it going?</a:t>
            </a:r>
          </a:p>
        </p:txBody>
      </p:sp>
      <p:sp>
        <p:nvSpPr>
          <p:cNvPr id="21507" name="Content Placeholder 2"/>
          <p:cNvSpPr>
            <a:spLocks noGrp="1"/>
          </p:cNvSpPr>
          <p:nvPr>
            <p:ph idx="1"/>
          </p:nvPr>
        </p:nvSpPr>
        <p:spPr/>
        <p:txBody>
          <a:bodyPr/>
          <a:lstStyle/>
          <a:p>
            <a:pPr marL="514350" indent="-514350">
              <a:buFont typeface="Calibri" panose="020F0502020204030204" pitchFamily="34" charset="0"/>
              <a:buAutoNum type="alphaLcParenR"/>
            </a:pPr>
            <a:r>
              <a:rPr lang="en-US" smtClean="0"/>
              <a:t>We wrote the base cases</a:t>
            </a:r>
          </a:p>
          <a:p>
            <a:pPr marL="514350" indent="-514350">
              <a:buFont typeface="Calibri" panose="020F0502020204030204" pitchFamily="34" charset="0"/>
              <a:buAutoNum type="alphaLcParenR"/>
            </a:pPr>
            <a:r>
              <a:rPr lang="en-US" smtClean="0"/>
              <a:t>We wrote </a:t>
            </a:r>
            <a:r>
              <a:rPr lang="en-US" smtClean="0">
                <a:latin typeface="Courier New" panose="02070309020205020404" pitchFamily="49" charset="0"/>
                <a:cs typeface="Courier New" panose="02070309020205020404" pitchFamily="49" charset="0"/>
              </a:rPr>
              <a:t>Edge, A, B, &amp; R</a:t>
            </a:r>
            <a:r>
              <a:rPr lang="en-US" smtClean="0"/>
              <a:t>.</a:t>
            </a:r>
          </a:p>
          <a:p>
            <a:pPr marL="514350" indent="-514350">
              <a:buFont typeface="Calibri" panose="020F0502020204030204" pitchFamily="34" charset="0"/>
              <a:buAutoNum type="alphaLcParenR"/>
            </a:pPr>
            <a:r>
              <a:rPr lang="en-US" smtClean="0"/>
              <a:t>We wrote  </a:t>
            </a:r>
            <a:r>
              <a:rPr lang="en-US" smtClean="0">
                <a:latin typeface="Courier New" panose="02070309020205020404" pitchFamily="49" charset="0"/>
                <a:cs typeface="Courier New" panose="02070309020205020404" pitchFamily="49" charset="0"/>
              </a:rPr>
              <a:t>loseit</a:t>
            </a:r>
          </a:p>
          <a:p>
            <a:pPr marL="514350" indent="-514350">
              <a:buFont typeface="Calibri" panose="020F0502020204030204" pitchFamily="34" charset="0"/>
              <a:buAutoNum type="alphaLcParenR"/>
            </a:pPr>
            <a:r>
              <a:rPr lang="en-US" smtClean="0"/>
              <a:t>We wrote the combination/answer</a:t>
            </a:r>
          </a:p>
        </p:txBody>
      </p:sp>
    </p:spTree>
    <p:extLst>
      <p:ext uri="{BB962C8B-B14F-4D97-AF65-F5344CB8AC3E}">
        <p14:creationId xmlns:p14="http://schemas.microsoft.com/office/powerpoint/2010/main" val="92101777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5"/>
          <p:cNvGrpSpPr>
            <a:grpSpLocks/>
          </p:cNvGrpSpPr>
          <p:nvPr/>
        </p:nvGrpSpPr>
        <p:grpSpPr bwMode="auto">
          <a:xfrm>
            <a:off x="468313" y="1038225"/>
            <a:ext cx="8218487" cy="180975"/>
            <a:chOff x="295" y="1311"/>
            <a:chExt cx="5177" cy="114"/>
          </a:xfrm>
        </p:grpSpPr>
        <p:sp>
          <p:nvSpPr>
            <p:cNvPr id="22539"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2540"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22531"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A to B?</a:t>
            </a:r>
          </a:p>
        </p:txBody>
      </p:sp>
      <p:sp>
        <p:nvSpPr>
          <p:cNvPr id="22532" name="Rectangle 53"/>
          <p:cNvSpPr>
            <a:spLocks noChangeArrowheads="1"/>
          </p:cNvSpPr>
          <p:nvPr/>
        </p:nvSpPr>
        <p:spPr bwMode="auto">
          <a:xfrm>
            <a:off x="457200" y="1944688"/>
            <a:ext cx="77946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100">
                <a:latin typeface="Courier New" panose="02070309020205020404" pitchFamily="49" charset="0"/>
              </a:rPr>
              <a:t>(define (</a:t>
            </a:r>
            <a:r>
              <a:rPr lang="en-US" sz="2100">
                <a:solidFill>
                  <a:srgbClr val="090BF3"/>
                </a:solidFill>
                <a:latin typeface="Courier New" panose="02070309020205020404" pitchFamily="49" charset="0"/>
              </a:rPr>
              <a:t>reach? </a:t>
            </a:r>
            <a:r>
              <a:rPr lang="en-US" sz="2100">
                <a:latin typeface="Courier New" panose="02070309020205020404" pitchFamily="49" charset="0"/>
              </a:rPr>
              <a:t>s d G)</a:t>
            </a:r>
          </a:p>
          <a:p>
            <a:pPr eaLnBrk="1" hangingPunct="1">
              <a:spcBef>
                <a:spcPct val="0"/>
              </a:spcBef>
              <a:buFontTx/>
              <a:buNone/>
            </a:pPr>
            <a:r>
              <a:rPr lang="en-US" sz="2100">
                <a:latin typeface="Courier New" panose="02070309020205020404" pitchFamily="49" charset="0"/>
              </a:rPr>
              <a:t> (cond </a:t>
            </a:r>
          </a:p>
          <a:p>
            <a:pPr eaLnBrk="1" hangingPunct="1">
              <a:spcBef>
                <a:spcPct val="0"/>
              </a:spcBef>
              <a:buFontTx/>
              <a:buNone/>
            </a:pPr>
            <a:r>
              <a:rPr lang="en-US" sz="2100">
                <a:latin typeface="Courier New" panose="02070309020205020404" pitchFamily="49" charset="0"/>
              </a:rPr>
              <a:t>  ((equal? s d) #t)</a:t>
            </a:r>
          </a:p>
          <a:p>
            <a:pPr eaLnBrk="1" hangingPunct="1">
              <a:spcBef>
                <a:spcPct val="0"/>
              </a:spcBef>
              <a:buFontTx/>
              <a:buNone/>
            </a:pPr>
            <a:r>
              <a:rPr lang="en-US" sz="2100">
                <a:latin typeface="Courier New" panose="02070309020205020404" pitchFamily="49" charset="0"/>
              </a:rPr>
              <a:t>  ((null? G) #f)</a:t>
            </a:r>
          </a:p>
          <a:p>
            <a:pPr eaLnBrk="1" hangingPunct="1">
              <a:spcBef>
                <a:spcPct val="0"/>
              </a:spcBef>
              <a:buFontTx/>
              <a:buNone/>
            </a:pPr>
            <a:r>
              <a:rPr lang="en-US" sz="2100">
                <a:latin typeface="Courier New" panose="02070309020205020404" pitchFamily="49" charset="0"/>
              </a:rPr>
              <a:t>  ( else (let* ((</a:t>
            </a:r>
            <a:r>
              <a:rPr lang="en-US" sz="2100">
                <a:solidFill>
                  <a:srgbClr val="7D06AA"/>
                </a:solidFill>
                <a:latin typeface="Courier New" panose="02070309020205020404" pitchFamily="49" charset="0"/>
              </a:rPr>
              <a:t>EDGE   </a:t>
            </a:r>
            <a:r>
              <a:rPr lang="en-US" sz="2100">
                <a:latin typeface="Courier New" panose="02070309020205020404" pitchFamily="49" charset="0"/>
              </a:rPr>
              <a:t>(first G))</a:t>
            </a:r>
          </a:p>
          <a:p>
            <a:pPr eaLnBrk="1" hangingPunct="1">
              <a:spcBef>
                <a:spcPct val="0"/>
              </a:spcBef>
              <a:buFontTx/>
              <a:buNone/>
            </a:pPr>
            <a:r>
              <a:rPr lang="en-US" sz="2100">
                <a:latin typeface="Courier New" panose="02070309020205020404" pitchFamily="49" charset="0"/>
              </a:rPr>
              <a:t>                (R      (rest G))</a:t>
            </a:r>
          </a:p>
          <a:p>
            <a:pPr eaLnBrk="1" hangingPunct="1">
              <a:spcBef>
                <a:spcPct val="0"/>
              </a:spcBef>
              <a:buFontTx/>
              <a:buNone/>
            </a:pPr>
            <a:r>
              <a:rPr lang="en-US" sz="2100">
                <a:latin typeface="Courier New" panose="02070309020205020404" pitchFamily="49" charset="0"/>
              </a:rPr>
              <a:t>                (loseit (</a:t>
            </a:r>
            <a:r>
              <a:rPr lang="en-US" sz="2100">
                <a:solidFill>
                  <a:srgbClr val="090BF3"/>
                </a:solidFill>
                <a:latin typeface="Courier New" panose="02070309020205020404" pitchFamily="49" charset="0"/>
              </a:rPr>
              <a:t>reach? </a:t>
            </a:r>
            <a:r>
              <a:rPr lang="en-US" sz="2100">
                <a:latin typeface="Courier New" panose="02070309020205020404" pitchFamily="49" charset="0"/>
              </a:rPr>
              <a:t>s d R))</a:t>
            </a:r>
            <a:r>
              <a:rPr lang="en-US" sz="2100"/>
              <a:t> </a:t>
            </a:r>
            <a:endParaRPr lang="en-US" sz="2100">
              <a:latin typeface="Courier New" panose="02070309020205020404" pitchFamily="49" charset="0"/>
            </a:endParaRPr>
          </a:p>
          <a:p>
            <a:pPr eaLnBrk="1" hangingPunct="1">
              <a:spcBef>
                <a:spcPct val="0"/>
              </a:spcBef>
              <a:buFontTx/>
              <a:buNone/>
            </a:pPr>
            <a:r>
              <a:rPr lang="en-US" sz="2100">
                <a:latin typeface="Courier New" panose="02070309020205020404" pitchFamily="49" charset="0"/>
              </a:rPr>
              <a:t>                (a      (first </a:t>
            </a:r>
            <a:r>
              <a:rPr lang="en-US" sz="2100">
                <a:solidFill>
                  <a:srgbClr val="7D06AA"/>
                </a:solidFill>
                <a:latin typeface="Courier New" panose="02070309020205020404" pitchFamily="49" charset="0"/>
              </a:rPr>
              <a:t>EDGE</a:t>
            </a:r>
            <a:r>
              <a:rPr lang="en-US" sz="2100">
                <a:latin typeface="Courier New" panose="02070309020205020404" pitchFamily="49" charset="0"/>
              </a:rPr>
              <a:t>))</a:t>
            </a:r>
          </a:p>
          <a:p>
            <a:pPr eaLnBrk="1" hangingPunct="1">
              <a:spcBef>
                <a:spcPct val="0"/>
              </a:spcBef>
              <a:buFontTx/>
              <a:buNone/>
            </a:pPr>
            <a:r>
              <a:rPr lang="en-US" sz="2100">
                <a:latin typeface="Courier New" panose="02070309020205020404" pitchFamily="49" charset="0"/>
              </a:rPr>
              <a:t>                (b      (second </a:t>
            </a:r>
            <a:r>
              <a:rPr lang="en-US" sz="2100">
                <a:solidFill>
                  <a:srgbClr val="7D06AA"/>
                </a:solidFill>
                <a:latin typeface="Courier New" panose="02070309020205020404" pitchFamily="49" charset="0"/>
              </a:rPr>
              <a:t>EDGE</a:t>
            </a:r>
            <a:r>
              <a:rPr lang="en-US" sz="2100">
                <a:latin typeface="Courier New" panose="02070309020205020404" pitchFamily="49" charset="0"/>
              </a:rPr>
              <a:t>))</a:t>
            </a:r>
          </a:p>
          <a:p>
            <a:pPr eaLnBrk="1" hangingPunct="1">
              <a:spcBef>
                <a:spcPct val="0"/>
              </a:spcBef>
              <a:buFontTx/>
              <a:buNone/>
            </a:pPr>
            <a:r>
              <a:rPr lang="en-US" sz="2100">
                <a:latin typeface="Courier New" panose="02070309020205020404" pitchFamily="49" charset="0"/>
              </a:rPr>
              <a:t>                (useit  (and (</a:t>
            </a:r>
            <a:r>
              <a:rPr lang="en-US" sz="2100">
                <a:solidFill>
                  <a:srgbClr val="090BF3"/>
                </a:solidFill>
                <a:latin typeface="Courier New" panose="02070309020205020404" pitchFamily="49" charset="0"/>
              </a:rPr>
              <a:t>reach? </a:t>
            </a:r>
            <a:r>
              <a:rPr lang="en-US" sz="2100">
                <a:latin typeface="Courier New" panose="02070309020205020404" pitchFamily="49" charset="0"/>
              </a:rPr>
              <a:t>s a R)</a:t>
            </a:r>
          </a:p>
          <a:p>
            <a:pPr eaLnBrk="1" hangingPunct="1">
              <a:spcBef>
                <a:spcPct val="0"/>
              </a:spcBef>
              <a:buFontTx/>
              <a:buNone/>
            </a:pPr>
            <a:r>
              <a:rPr lang="en-US" sz="2100">
                <a:latin typeface="Courier New" panose="02070309020205020404" pitchFamily="49" charset="0"/>
              </a:rPr>
              <a:t>                             (</a:t>
            </a:r>
            <a:r>
              <a:rPr lang="en-US" sz="2100">
                <a:solidFill>
                  <a:srgbClr val="090BF3"/>
                </a:solidFill>
                <a:latin typeface="Courier New" panose="02070309020205020404" pitchFamily="49" charset="0"/>
              </a:rPr>
              <a:t>reach? </a:t>
            </a:r>
            <a:r>
              <a:rPr lang="en-US" sz="2100">
                <a:latin typeface="Courier New" panose="02070309020205020404" pitchFamily="49" charset="0"/>
              </a:rPr>
              <a:t>b d R))...</a:t>
            </a:r>
          </a:p>
          <a:p>
            <a:pPr eaLnBrk="1" hangingPunct="1">
              <a:spcBef>
                <a:spcPct val="0"/>
              </a:spcBef>
              <a:buFontTx/>
              <a:buNone/>
            </a:pPr>
            <a:r>
              <a:rPr lang="en-US" sz="2100">
                <a:latin typeface="Courier New" panose="02070309020205020404" pitchFamily="49" charset="0"/>
              </a:rPr>
              <a:t>           (or useit loseit))))...</a:t>
            </a:r>
          </a:p>
        </p:txBody>
      </p:sp>
      <p:sp>
        <p:nvSpPr>
          <p:cNvPr id="22533" name="Text Box 57"/>
          <p:cNvSpPr txBox="1">
            <a:spLocks noChangeArrowheads="1"/>
          </p:cNvSpPr>
          <p:nvPr/>
        </p:nvSpPr>
        <p:spPr bwMode="auto">
          <a:xfrm>
            <a:off x="4800600" y="2209800"/>
            <a:ext cx="1611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what are the base cases saying?</a:t>
            </a:r>
          </a:p>
        </p:txBody>
      </p:sp>
      <p:sp>
        <p:nvSpPr>
          <p:cNvPr id="22534" name="Text Box 59"/>
          <p:cNvSpPr txBox="1">
            <a:spLocks noChangeArrowheads="1"/>
          </p:cNvSpPr>
          <p:nvPr/>
        </p:nvSpPr>
        <p:spPr bwMode="auto">
          <a:xfrm>
            <a:off x="7483475" y="3730625"/>
            <a:ext cx="12477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solve the problem without "it"</a:t>
            </a:r>
          </a:p>
        </p:txBody>
      </p:sp>
      <p:sp>
        <p:nvSpPr>
          <p:cNvPr id="22535" name="Text Box 59"/>
          <p:cNvSpPr txBox="1">
            <a:spLocks noChangeArrowheads="1"/>
          </p:cNvSpPr>
          <p:nvPr/>
        </p:nvSpPr>
        <p:spPr bwMode="auto">
          <a:xfrm>
            <a:off x="8088313" y="4953000"/>
            <a:ext cx="10096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solve the problem with "it"</a:t>
            </a:r>
          </a:p>
        </p:txBody>
      </p:sp>
      <p:sp>
        <p:nvSpPr>
          <p:cNvPr id="22536" name="Rectangle 32"/>
          <p:cNvSpPr>
            <a:spLocks noChangeArrowheads="1"/>
          </p:cNvSpPr>
          <p:nvPr/>
        </p:nvSpPr>
        <p:spPr bwMode="auto">
          <a:xfrm>
            <a:off x="7556500" y="6392863"/>
            <a:ext cx="151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7F7F7F"/>
                </a:solidFill>
                <a:cs typeface="Courier New" panose="02070309020205020404" pitchFamily="49" charset="0"/>
              </a:rPr>
              <a:t>big-O(      )</a:t>
            </a:r>
          </a:p>
        </p:txBody>
      </p:sp>
      <p:sp>
        <p:nvSpPr>
          <p:cNvPr id="22537" name="Text Box 57"/>
          <p:cNvSpPr txBox="1">
            <a:spLocks noChangeArrowheads="1"/>
          </p:cNvSpPr>
          <p:nvPr/>
        </p:nvSpPr>
        <p:spPr bwMode="auto">
          <a:xfrm>
            <a:off x="5638800" y="1447800"/>
            <a:ext cx="2819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What is N, the problem size?</a:t>
            </a:r>
          </a:p>
        </p:txBody>
      </p:sp>
      <p:sp>
        <p:nvSpPr>
          <p:cNvPr id="22538" name="TextBox 26"/>
          <p:cNvSpPr txBox="1">
            <a:spLocks noChangeArrowheads="1"/>
          </p:cNvSpPr>
          <p:nvPr/>
        </p:nvSpPr>
        <p:spPr bwMode="auto">
          <a:xfrm>
            <a:off x="152400" y="6116638"/>
            <a:ext cx="3201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3600" b="1">
                <a:solidFill>
                  <a:srgbClr val="FF0000"/>
                </a:solidFill>
                <a:latin typeface="Times New Roman" panose="02020603050405020304" pitchFamily="18" charset="0"/>
                <a:ea typeface="MS PGothic" panose="020B0600070205080204" pitchFamily="34" charset="-128"/>
              </a:rPr>
              <a:t>SOLUTION</a:t>
            </a:r>
          </a:p>
        </p:txBody>
      </p:sp>
    </p:spTree>
    <p:extLst>
      <p:ext uri="{BB962C8B-B14F-4D97-AF65-F5344CB8AC3E}">
        <p14:creationId xmlns:p14="http://schemas.microsoft.com/office/powerpoint/2010/main" val="79555789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Reach Solution</a:t>
            </a:r>
          </a:p>
        </p:txBody>
      </p:sp>
      <p:sp>
        <p:nvSpPr>
          <p:cNvPr id="24579" name="Content Placeholder 2"/>
          <p:cNvSpPr>
            <a:spLocks noGrp="1"/>
          </p:cNvSpPr>
          <p:nvPr>
            <p:ph idx="1"/>
          </p:nvPr>
        </p:nvSpPr>
        <p:spPr>
          <a:xfrm>
            <a:off x="0" y="1447800"/>
            <a:ext cx="9144000" cy="4525963"/>
          </a:xfrm>
        </p:spPr>
        <p:txBody>
          <a:bodyPr/>
          <a:lstStyle/>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(define (reach? s d G)</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(cond </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((equal? s d) #t)</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((null? G) #f)</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 else (let* ([EDGE   (first G)]</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[a      (first EDGE)]</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[b      (second EDGE)]                			 [R      (rest G)]</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[loseit (reach? s d R)]</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[useit  (and (reach? s a R)</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(reach? b d R))])</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(or useit loseit)))))</a:t>
            </a:r>
          </a:p>
        </p:txBody>
      </p:sp>
    </p:spTree>
    <p:extLst>
      <p:ext uri="{BB962C8B-B14F-4D97-AF65-F5344CB8AC3E}">
        <p14:creationId xmlns:p14="http://schemas.microsoft.com/office/powerpoint/2010/main" val="46472070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28575" y="2130425"/>
            <a:ext cx="9113838" cy="1470025"/>
          </a:xfrm>
        </p:spPr>
        <p:txBody>
          <a:bodyPr/>
          <a:lstStyle/>
          <a:p>
            <a:pPr eaLnBrk="1" hangingPunct="1"/>
            <a:r>
              <a:rPr lang="en-US" sz="9600" b="1" smtClean="0"/>
              <a:t>Graph Representations</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2"/>
          <a:srcRect/>
          <a:stretch>
            <a:fillRect/>
          </a:stretch>
        </p:blipFill>
        <p:spPr bwMode="auto">
          <a:xfrm>
            <a:off x="4738688" y="228600"/>
            <a:ext cx="437356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a:xfrm>
            <a:off x="0" y="304800"/>
            <a:ext cx="4724400" cy="1143000"/>
          </a:xfrm>
        </p:spPr>
        <p:txBody>
          <a:bodyPr/>
          <a:lstStyle/>
          <a:p>
            <a:pPr>
              <a:defRPr/>
            </a:pPr>
            <a:r>
              <a:rPr lang="en-US" dirty="0" smtClean="0"/>
              <a:t>Graphs </a:t>
            </a:r>
            <a:r>
              <a:rPr lang="en-US" sz="2000" i="1" dirty="0" smtClean="0"/>
              <a:t>can be stored as  </a:t>
            </a:r>
            <a:r>
              <a:rPr lang="en-US" dirty="0" smtClean="0"/>
              <a:t>Lists</a:t>
            </a:r>
            <a:br>
              <a:rPr lang="en-US" dirty="0" smtClean="0"/>
            </a:br>
            <a:r>
              <a:rPr lang="en-US" sz="3600" dirty="0" smtClean="0">
                <a:solidFill>
                  <a:schemeClr val="bg1">
                    <a:lumMod val="50000"/>
                  </a:schemeClr>
                </a:solidFill>
              </a:rPr>
              <a:t>Edge List</a:t>
            </a:r>
            <a:endParaRPr lang="en-US" sz="3600" dirty="0">
              <a:solidFill>
                <a:schemeClr val="bg1">
                  <a:lumMod val="50000"/>
                </a:schemeClr>
              </a:solidFill>
            </a:endParaRPr>
          </a:p>
        </p:txBody>
      </p:sp>
      <p:sp>
        <p:nvSpPr>
          <p:cNvPr id="3" name="Content Placeholder 2"/>
          <p:cNvSpPr>
            <a:spLocks noGrp="1"/>
          </p:cNvSpPr>
          <p:nvPr>
            <p:ph idx="1"/>
          </p:nvPr>
        </p:nvSpPr>
        <p:spPr>
          <a:xfrm>
            <a:off x="152400" y="2133600"/>
            <a:ext cx="5562600" cy="4114800"/>
          </a:xfrm>
        </p:spPr>
        <p:txBody>
          <a:bodyPr/>
          <a:lstStyle/>
          <a:p>
            <a:pPr marL="0" indent="0">
              <a:buFontTx/>
              <a:buNone/>
              <a:defRPr/>
            </a:pPr>
            <a:r>
              <a:rPr lang="en-US" dirty="0" smtClean="0">
                <a:latin typeface="Consolas" pitchFamily="49" charset="0"/>
                <a:cs typeface="Consolas" pitchFamily="49" charset="0"/>
              </a:rPr>
              <a:t>(define </a:t>
            </a:r>
            <a:r>
              <a:rPr lang="en-US" dirty="0" err="1" smtClean="0">
                <a:latin typeface="Consolas" pitchFamily="49" charset="0"/>
                <a:cs typeface="Consolas" pitchFamily="49" charset="0"/>
              </a:rPr>
              <a:t>unicycleGraph</a:t>
            </a: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dirty="0" smtClean="0">
                <a:latin typeface="Consolas" pitchFamily="49" charset="0"/>
                <a:cs typeface="Consolas" pitchFamily="49" charset="0"/>
              </a:rPr>
              <a:t>'</a:t>
            </a:r>
            <a:r>
              <a:rPr lang="en-US" b="1" dirty="0" smtClean="0">
                <a:latin typeface="Consolas" pitchFamily="49" charset="0"/>
                <a:cs typeface="Consolas" pitchFamily="49" charset="0"/>
              </a:rPr>
              <a:t>(</a:t>
            </a:r>
          </a:p>
          <a:p>
            <a:pPr marL="463550" indent="0">
              <a:buFontTx/>
              <a:buNone/>
              <a:defRPr/>
            </a:pPr>
            <a:r>
              <a:rPr lang="en-US" dirty="0" smtClean="0">
                <a:latin typeface="Consolas" pitchFamily="49" charset="0"/>
                <a:cs typeface="Consolas" pitchFamily="49" charset="0"/>
              </a:rPr>
              <a:t>("A" "B") ("A" "D") ("B" "D") ("C" "B") ("C" "D") ("D" "E") ("E" "F") ("F" "G") ("G" "H") ("H" "E") </a:t>
            </a:r>
          </a:p>
          <a:p>
            <a:pPr marL="0" indent="0">
              <a:buFontTx/>
              <a:buNone/>
              <a:defRPr/>
            </a:pPr>
            <a:r>
              <a:rPr lang="en-US" b="1" dirty="0" smtClean="0">
                <a:latin typeface="Consolas" pitchFamily="49" charset="0"/>
                <a:cs typeface="Consolas" pitchFamily="49" charset="0"/>
              </a:rPr>
              <a:t>))</a:t>
            </a:r>
            <a:endParaRPr lang="en-US" b="1" dirty="0">
              <a:latin typeface="Consolas" pitchFamily="49" charset="0"/>
              <a:cs typeface="Consolas" pitchFamily="49" charset="0"/>
            </a:endParaRPr>
          </a:p>
        </p:txBody>
      </p:sp>
      <p:sp>
        <p:nvSpPr>
          <p:cNvPr id="7173" name="Text Box 51"/>
          <p:cNvSpPr txBox="1">
            <a:spLocks noChangeArrowheads="1"/>
          </p:cNvSpPr>
          <p:nvPr/>
        </p:nvSpPr>
        <p:spPr bwMode="auto">
          <a:xfrm>
            <a:off x="7602538" y="5453063"/>
            <a:ext cx="1550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solidFill>
                  <a:srgbClr val="008000"/>
                </a:solidFill>
                <a:latin typeface="Comic Sans MS" panose="030F0702030302020204" pitchFamily="66" charset="0"/>
                <a:ea typeface="MS PGothic" panose="020B0600070205080204" pitchFamily="34" charset="-128"/>
                <a:cs typeface="Courier New" panose="02070309020205020404" pitchFamily="49" charset="0"/>
              </a:rPr>
              <a:t>I can think of other ways to represent this graph!</a:t>
            </a:r>
          </a:p>
        </p:txBody>
      </p:sp>
      <p:grpSp>
        <p:nvGrpSpPr>
          <p:cNvPr id="7174" name="Group 49"/>
          <p:cNvGrpSpPr>
            <a:grpSpLocks/>
          </p:cNvGrpSpPr>
          <p:nvPr/>
        </p:nvGrpSpPr>
        <p:grpSpPr bwMode="auto">
          <a:xfrm>
            <a:off x="8458200" y="6161088"/>
            <a:ext cx="411163" cy="433387"/>
            <a:chOff x="2928" y="1051"/>
            <a:chExt cx="840" cy="957"/>
          </a:xfrm>
        </p:grpSpPr>
        <p:sp>
          <p:nvSpPr>
            <p:cNvPr id="7176" name="Freeform 50"/>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2 h 250"/>
                <a:gd name="T10" fmla="*/ 2 w 1048"/>
                <a:gd name="T11" fmla="*/ 221 h 250"/>
                <a:gd name="T12" fmla="*/ 2 w 1048"/>
                <a:gd name="T13" fmla="*/ 201 h 250"/>
                <a:gd name="T14" fmla="*/ 0 w 1048"/>
                <a:gd name="T15" fmla="*/ 180 h 250"/>
                <a:gd name="T16" fmla="*/ 2 w 1048"/>
                <a:gd name="T17" fmla="*/ 146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177" name="Oval 5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78" name="Oval 5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79" name="Oval 5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80" name="Oval 5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81" name="Oval 5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82" name="Oval 5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83" name="Oval 5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84" name="AutoShape 5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rot="10800000"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7185" name="Freeform 5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186" name="Freeform 6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187" name="Freeform 6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188" name="Freeform 6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 name="Line Callout 1 19"/>
          <p:cNvSpPr/>
          <p:nvPr/>
        </p:nvSpPr>
        <p:spPr>
          <a:xfrm>
            <a:off x="3886200" y="1495425"/>
            <a:ext cx="1308100" cy="514350"/>
          </a:xfrm>
          <a:prstGeom prst="borderCallout1">
            <a:avLst>
              <a:gd name="adj1" fmla="val -52825"/>
              <a:gd name="adj2" fmla="val -52535"/>
              <a:gd name="adj3" fmla="val 39225"/>
              <a:gd name="adj4" fmla="val -25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t>This vocab is important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2"/>
          <p:cNvSpPr>
            <a:spLocks noChangeArrowheads="1"/>
          </p:cNvSpPr>
          <p:nvPr/>
        </p:nvSpPr>
        <p:spPr bwMode="auto">
          <a:xfrm>
            <a:off x="4540250" y="3821113"/>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195" name="Oval 3"/>
          <p:cNvSpPr>
            <a:spLocks noChangeArrowheads="1"/>
          </p:cNvSpPr>
          <p:nvPr/>
        </p:nvSpPr>
        <p:spPr bwMode="auto">
          <a:xfrm>
            <a:off x="365125" y="3560763"/>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196" name="Oval 4"/>
          <p:cNvSpPr>
            <a:spLocks noChangeArrowheads="1"/>
          </p:cNvSpPr>
          <p:nvPr/>
        </p:nvSpPr>
        <p:spPr bwMode="auto">
          <a:xfrm>
            <a:off x="2854325" y="3324225"/>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197" name="Oval 5"/>
          <p:cNvSpPr>
            <a:spLocks noChangeArrowheads="1"/>
          </p:cNvSpPr>
          <p:nvPr/>
        </p:nvSpPr>
        <p:spPr bwMode="auto">
          <a:xfrm>
            <a:off x="1568450" y="4092575"/>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198" name="Oval 6"/>
          <p:cNvSpPr>
            <a:spLocks noChangeArrowheads="1"/>
          </p:cNvSpPr>
          <p:nvPr/>
        </p:nvSpPr>
        <p:spPr bwMode="auto">
          <a:xfrm>
            <a:off x="1420813" y="5673725"/>
            <a:ext cx="685800" cy="609600"/>
          </a:xfrm>
          <a:prstGeom prst="ellipse">
            <a:avLst/>
          </a:pr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199" name="Line 10"/>
          <p:cNvSpPr>
            <a:spLocks noChangeShapeType="1"/>
          </p:cNvSpPr>
          <p:nvPr/>
        </p:nvSpPr>
        <p:spPr bwMode="auto">
          <a:xfrm>
            <a:off x="612775" y="4195763"/>
            <a:ext cx="788988" cy="16446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11"/>
          <p:cNvSpPr>
            <a:spLocks noChangeShapeType="1"/>
          </p:cNvSpPr>
          <p:nvPr/>
        </p:nvSpPr>
        <p:spPr bwMode="auto">
          <a:xfrm flipV="1">
            <a:off x="987425" y="3500438"/>
            <a:ext cx="1846263" cy="1571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12"/>
          <p:cNvSpPr>
            <a:spLocks noChangeShapeType="1"/>
          </p:cNvSpPr>
          <p:nvPr/>
        </p:nvSpPr>
        <p:spPr bwMode="auto">
          <a:xfrm flipV="1">
            <a:off x="2128838" y="4443413"/>
            <a:ext cx="2668587" cy="16017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2" name="Line 18"/>
          <p:cNvSpPr>
            <a:spLocks noChangeShapeType="1"/>
          </p:cNvSpPr>
          <p:nvPr/>
        </p:nvSpPr>
        <p:spPr bwMode="auto">
          <a:xfrm>
            <a:off x="1044575" y="4003675"/>
            <a:ext cx="533400" cy="2730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3" name="Line 19"/>
          <p:cNvSpPr>
            <a:spLocks noChangeShapeType="1"/>
          </p:cNvSpPr>
          <p:nvPr/>
        </p:nvSpPr>
        <p:spPr bwMode="auto">
          <a:xfrm flipH="1">
            <a:off x="2268538" y="3865563"/>
            <a:ext cx="679450" cy="4730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4" name="Line 20"/>
          <p:cNvSpPr>
            <a:spLocks noChangeShapeType="1"/>
          </p:cNvSpPr>
          <p:nvPr/>
        </p:nvSpPr>
        <p:spPr bwMode="auto">
          <a:xfrm flipH="1" flipV="1">
            <a:off x="3543300" y="3686175"/>
            <a:ext cx="968375" cy="322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Text Box 26"/>
          <p:cNvSpPr txBox="1">
            <a:spLocks noChangeArrowheads="1"/>
          </p:cNvSpPr>
          <p:nvPr/>
        </p:nvSpPr>
        <p:spPr bwMode="auto">
          <a:xfrm>
            <a:off x="2930525" y="34004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latin typeface="Arial" panose="020B0604020202020204" pitchFamily="34" charset="0"/>
                <a:ea typeface="MS PGothic" panose="020B0600070205080204" pitchFamily="34" charset="-128"/>
              </a:rPr>
              <a:t> b</a:t>
            </a:r>
          </a:p>
        </p:txBody>
      </p:sp>
      <p:sp>
        <p:nvSpPr>
          <p:cNvPr id="8206" name="Text Box 27"/>
          <p:cNvSpPr txBox="1">
            <a:spLocks noChangeArrowheads="1"/>
          </p:cNvSpPr>
          <p:nvPr/>
        </p:nvSpPr>
        <p:spPr bwMode="auto">
          <a:xfrm>
            <a:off x="4606925" y="38893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latin typeface="Arial" panose="020B0604020202020204" pitchFamily="34" charset="0"/>
                <a:ea typeface="MS PGothic" panose="020B0600070205080204" pitchFamily="34" charset="-128"/>
              </a:rPr>
              <a:t> e</a:t>
            </a:r>
          </a:p>
        </p:txBody>
      </p:sp>
      <p:sp>
        <p:nvSpPr>
          <p:cNvPr id="8207" name="Text Box 28"/>
          <p:cNvSpPr txBox="1">
            <a:spLocks noChangeArrowheads="1"/>
          </p:cNvSpPr>
          <p:nvPr/>
        </p:nvSpPr>
        <p:spPr bwMode="auto">
          <a:xfrm>
            <a:off x="1635125" y="41624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latin typeface="Arial" panose="020B0604020202020204" pitchFamily="34" charset="0"/>
                <a:ea typeface="MS PGothic" panose="020B0600070205080204" pitchFamily="34" charset="-128"/>
              </a:rPr>
              <a:t> c</a:t>
            </a:r>
          </a:p>
        </p:txBody>
      </p:sp>
      <p:sp>
        <p:nvSpPr>
          <p:cNvPr id="8208" name="Text Box 29"/>
          <p:cNvSpPr txBox="1">
            <a:spLocks noChangeArrowheads="1"/>
          </p:cNvSpPr>
          <p:nvPr/>
        </p:nvSpPr>
        <p:spPr bwMode="auto">
          <a:xfrm>
            <a:off x="415925" y="36290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latin typeface="Arial" panose="020B0604020202020204" pitchFamily="34" charset="0"/>
                <a:ea typeface="MS PGothic" panose="020B0600070205080204" pitchFamily="34" charset="-128"/>
              </a:rPr>
              <a:t> a</a:t>
            </a:r>
          </a:p>
        </p:txBody>
      </p:sp>
      <p:sp>
        <p:nvSpPr>
          <p:cNvPr id="8209" name="Text Box 33"/>
          <p:cNvSpPr txBox="1">
            <a:spLocks noChangeArrowheads="1"/>
          </p:cNvSpPr>
          <p:nvPr/>
        </p:nvSpPr>
        <p:spPr bwMode="auto">
          <a:xfrm>
            <a:off x="1482725" y="57626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latin typeface="Arial" panose="020B0604020202020204" pitchFamily="34" charset="0"/>
                <a:ea typeface="MS PGothic" panose="020B0600070205080204" pitchFamily="34" charset="-128"/>
              </a:rPr>
              <a:t> d</a:t>
            </a:r>
          </a:p>
        </p:txBody>
      </p:sp>
      <p:sp>
        <p:nvSpPr>
          <p:cNvPr id="8210" name="Rectangle 41"/>
          <p:cNvSpPr>
            <a:spLocks noChangeArrowheads="1"/>
          </p:cNvSpPr>
          <p:nvPr/>
        </p:nvSpPr>
        <p:spPr bwMode="auto">
          <a:xfrm>
            <a:off x="1171575" y="38227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7</a:t>
            </a:r>
          </a:p>
        </p:txBody>
      </p:sp>
      <p:sp>
        <p:nvSpPr>
          <p:cNvPr id="8211" name="Rectangle 43"/>
          <p:cNvSpPr>
            <a:spLocks noChangeArrowheads="1"/>
          </p:cNvSpPr>
          <p:nvPr/>
        </p:nvSpPr>
        <p:spPr bwMode="auto">
          <a:xfrm>
            <a:off x="636588" y="5056188"/>
            <a:ext cx="45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13</a:t>
            </a:r>
          </a:p>
        </p:txBody>
      </p:sp>
      <p:sp>
        <p:nvSpPr>
          <p:cNvPr id="8212" name="Rectangle 44"/>
          <p:cNvSpPr>
            <a:spLocks noChangeArrowheads="1"/>
          </p:cNvSpPr>
          <p:nvPr/>
        </p:nvSpPr>
        <p:spPr bwMode="auto">
          <a:xfrm>
            <a:off x="1647825" y="3208338"/>
            <a:ext cx="45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25</a:t>
            </a:r>
          </a:p>
        </p:txBody>
      </p:sp>
      <p:sp>
        <p:nvSpPr>
          <p:cNvPr id="8213" name="Rectangle 45"/>
          <p:cNvSpPr>
            <a:spLocks noChangeArrowheads="1"/>
          </p:cNvSpPr>
          <p:nvPr/>
        </p:nvSpPr>
        <p:spPr bwMode="auto">
          <a:xfrm>
            <a:off x="2290763" y="3763963"/>
            <a:ext cx="45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10</a:t>
            </a:r>
          </a:p>
        </p:txBody>
      </p:sp>
      <p:sp>
        <p:nvSpPr>
          <p:cNvPr id="8214" name="Rectangle 46"/>
          <p:cNvSpPr>
            <a:spLocks noChangeArrowheads="1"/>
          </p:cNvSpPr>
          <p:nvPr/>
        </p:nvSpPr>
        <p:spPr bwMode="auto">
          <a:xfrm>
            <a:off x="2552700" y="4719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5</a:t>
            </a:r>
          </a:p>
        </p:txBody>
      </p:sp>
      <p:sp>
        <p:nvSpPr>
          <p:cNvPr id="8215" name="Line 19"/>
          <p:cNvSpPr>
            <a:spLocks noChangeShapeType="1"/>
          </p:cNvSpPr>
          <p:nvPr/>
        </p:nvSpPr>
        <p:spPr bwMode="auto">
          <a:xfrm flipH="1">
            <a:off x="2087563" y="3959225"/>
            <a:ext cx="969962" cy="18018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6" name="Rectangle 48"/>
          <p:cNvSpPr>
            <a:spLocks noChangeArrowheads="1"/>
          </p:cNvSpPr>
          <p:nvPr/>
        </p:nvSpPr>
        <p:spPr bwMode="auto">
          <a:xfrm>
            <a:off x="1562100" y="492442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1</a:t>
            </a:r>
          </a:p>
        </p:txBody>
      </p:sp>
      <p:sp>
        <p:nvSpPr>
          <p:cNvPr id="8217" name="Line 19"/>
          <p:cNvSpPr>
            <a:spLocks noChangeShapeType="1"/>
          </p:cNvSpPr>
          <p:nvPr/>
        </p:nvSpPr>
        <p:spPr bwMode="auto">
          <a:xfrm flipH="1">
            <a:off x="1793875" y="4729163"/>
            <a:ext cx="79375" cy="9128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18" name="Rectangle 50"/>
          <p:cNvSpPr>
            <a:spLocks noChangeArrowheads="1"/>
          </p:cNvSpPr>
          <p:nvPr/>
        </p:nvSpPr>
        <p:spPr bwMode="auto">
          <a:xfrm>
            <a:off x="3862388" y="3506788"/>
            <a:ext cx="595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100</a:t>
            </a:r>
          </a:p>
        </p:txBody>
      </p:sp>
      <p:sp>
        <p:nvSpPr>
          <p:cNvPr id="8219" name="Rectangle 51"/>
          <p:cNvSpPr>
            <a:spLocks noChangeArrowheads="1"/>
          </p:cNvSpPr>
          <p:nvPr/>
        </p:nvSpPr>
        <p:spPr bwMode="auto">
          <a:xfrm>
            <a:off x="3514725" y="3976688"/>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100</a:t>
            </a:r>
          </a:p>
        </p:txBody>
      </p:sp>
      <p:sp>
        <p:nvSpPr>
          <p:cNvPr id="8220" name="Line 20"/>
          <p:cNvSpPr>
            <a:spLocks noChangeShapeType="1"/>
          </p:cNvSpPr>
          <p:nvPr/>
        </p:nvSpPr>
        <p:spPr bwMode="auto">
          <a:xfrm>
            <a:off x="3505200" y="3851275"/>
            <a:ext cx="1014413" cy="3476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21" name="Rectangle 53"/>
          <p:cNvSpPr>
            <a:spLocks noChangeArrowheads="1"/>
          </p:cNvSpPr>
          <p:nvPr/>
        </p:nvSpPr>
        <p:spPr bwMode="auto">
          <a:xfrm>
            <a:off x="3459163" y="51482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2</a:t>
            </a:r>
          </a:p>
        </p:txBody>
      </p:sp>
      <p:sp>
        <p:nvSpPr>
          <p:cNvPr id="8222" name="Line 12"/>
          <p:cNvSpPr>
            <a:spLocks noChangeShapeType="1"/>
          </p:cNvSpPr>
          <p:nvPr/>
        </p:nvSpPr>
        <p:spPr bwMode="auto">
          <a:xfrm flipV="1">
            <a:off x="2881313" y="4364038"/>
            <a:ext cx="1731962" cy="1079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23" name="Line 55"/>
          <p:cNvSpPr>
            <a:spLocks noChangeShapeType="1"/>
          </p:cNvSpPr>
          <p:nvPr/>
        </p:nvSpPr>
        <p:spPr bwMode="auto">
          <a:xfrm flipV="1">
            <a:off x="2271713" y="4478338"/>
            <a:ext cx="423862" cy="2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224" name="Rectangle 56"/>
          <p:cNvSpPr>
            <a:spLocks noChangeArrowheads="1"/>
          </p:cNvSpPr>
          <p:nvPr/>
        </p:nvSpPr>
        <p:spPr bwMode="auto">
          <a:xfrm>
            <a:off x="3116263" y="4413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7</a:t>
            </a:r>
          </a:p>
        </p:txBody>
      </p:sp>
      <p:sp>
        <p:nvSpPr>
          <p:cNvPr id="8225" name="Rectangle 60"/>
          <p:cNvSpPr>
            <a:spLocks noChangeArrowheads="1"/>
          </p:cNvSpPr>
          <p:nvPr/>
        </p:nvSpPr>
        <p:spPr bwMode="auto">
          <a:xfrm>
            <a:off x="4846638" y="2951163"/>
            <a:ext cx="458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42</a:t>
            </a:r>
          </a:p>
        </p:txBody>
      </p:sp>
      <p:sp>
        <p:nvSpPr>
          <p:cNvPr id="8226" name="Freeform 65"/>
          <p:cNvSpPr>
            <a:spLocks/>
          </p:cNvSpPr>
          <p:nvPr/>
        </p:nvSpPr>
        <p:spPr bwMode="auto">
          <a:xfrm>
            <a:off x="677863" y="2921000"/>
            <a:ext cx="184150" cy="368300"/>
          </a:xfrm>
          <a:custGeom>
            <a:avLst/>
            <a:gdLst>
              <a:gd name="T0" fmla="*/ 2147483646 w 2784"/>
              <a:gd name="T1" fmla="*/ 2147483646 h 888"/>
              <a:gd name="T2" fmla="*/ 2147483646 w 2784"/>
              <a:gd name="T3" fmla="*/ 2147483646 h 888"/>
              <a:gd name="T4" fmla="*/ 2147483646 w 2784"/>
              <a:gd name="T5" fmla="*/ 2147483646 h 888"/>
              <a:gd name="T6" fmla="*/ 2147483646 w 2784"/>
              <a:gd name="T7" fmla="*/ 2147483646 h 888"/>
              <a:gd name="T8" fmla="*/ 2147483646 w 2784"/>
              <a:gd name="T9" fmla="*/ 2147483646 h 888"/>
              <a:gd name="T10" fmla="*/ 2147483646 w 2784"/>
              <a:gd name="T11" fmla="*/ 2147483646 h 888"/>
              <a:gd name="T12" fmla="*/ 2147483646 w 2784"/>
              <a:gd name="T13" fmla="*/ 2147483646 h 888"/>
              <a:gd name="T14" fmla="*/ 2147483646 w 2784"/>
              <a:gd name="T15" fmla="*/ 2147483646 h 888"/>
              <a:gd name="T16" fmla="*/ 2147483646 w 2784"/>
              <a:gd name="T17" fmla="*/ 2147483646 h 888"/>
              <a:gd name="T18" fmla="*/ 2147483646 w 2784"/>
              <a:gd name="T19" fmla="*/ 2147483646 h 888"/>
              <a:gd name="T20" fmla="*/ 0 w 2784"/>
              <a:gd name="T21" fmla="*/ 2147483646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4"/>
              <a:gd name="T34" fmla="*/ 0 h 888"/>
              <a:gd name="T35" fmla="*/ 2784 w 2784"/>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4" h="888">
                <a:moveTo>
                  <a:pt x="2741" y="888"/>
                </a:moveTo>
                <a:cubicBezTo>
                  <a:pt x="2762" y="827"/>
                  <a:pt x="2784" y="767"/>
                  <a:pt x="2778" y="715"/>
                </a:cubicBezTo>
                <a:cubicBezTo>
                  <a:pt x="2772" y="663"/>
                  <a:pt x="2764" y="643"/>
                  <a:pt x="2703" y="574"/>
                </a:cubicBezTo>
                <a:cubicBezTo>
                  <a:pt x="2642" y="505"/>
                  <a:pt x="2523" y="372"/>
                  <a:pt x="2411" y="299"/>
                </a:cubicBezTo>
                <a:cubicBezTo>
                  <a:pt x="2299" y="226"/>
                  <a:pt x="2183" y="184"/>
                  <a:pt x="2032" y="137"/>
                </a:cubicBezTo>
                <a:cubicBezTo>
                  <a:pt x="1881" y="90"/>
                  <a:pt x="1674" y="36"/>
                  <a:pt x="1503" y="18"/>
                </a:cubicBezTo>
                <a:cubicBezTo>
                  <a:pt x="1332" y="0"/>
                  <a:pt x="1163" y="16"/>
                  <a:pt x="1005" y="28"/>
                </a:cubicBezTo>
                <a:cubicBezTo>
                  <a:pt x="847" y="40"/>
                  <a:pt x="674" y="59"/>
                  <a:pt x="557" y="93"/>
                </a:cubicBezTo>
                <a:cubicBezTo>
                  <a:pt x="440" y="127"/>
                  <a:pt x="387" y="172"/>
                  <a:pt x="303" y="234"/>
                </a:cubicBezTo>
                <a:cubicBezTo>
                  <a:pt x="219" y="296"/>
                  <a:pt x="105" y="387"/>
                  <a:pt x="54" y="466"/>
                </a:cubicBezTo>
                <a:cubicBezTo>
                  <a:pt x="3" y="545"/>
                  <a:pt x="1" y="627"/>
                  <a:pt x="0" y="70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227" name="Rectangle 38"/>
          <p:cNvSpPr>
            <a:spLocks noChangeArrowheads="1"/>
          </p:cNvSpPr>
          <p:nvPr/>
        </p:nvSpPr>
        <p:spPr bwMode="auto">
          <a:xfrm>
            <a:off x="6248400" y="5105400"/>
            <a:ext cx="2339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4200" i="1"/>
              <a:t>Weighted</a:t>
            </a:r>
            <a:r>
              <a:rPr lang="en-US" sz="4200"/>
              <a:t>graphs</a:t>
            </a:r>
          </a:p>
        </p:txBody>
      </p:sp>
      <p:grpSp>
        <p:nvGrpSpPr>
          <p:cNvPr id="8228" name="Group 49"/>
          <p:cNvGrpSpPr>
            <a:grpSpLocks/>
          </p:cNvGrpSpPr>
          <p:nvPr/>
        </p:nvGrpSpPr>
        <p:grpSpPr bwMode="auto">
          <a:xfrm>
            <a:off x="6045200" y="3657600"/>
            <a:ext cx="355600" cy="381000"/>
            <a:chOff x="2928" y="1051"/>
            <a:chExt cx="840" cy="957"/>
          </a:xfrm>
        </p:grpSpPr>
        <p:sp>
          <p:nvSpPr>
            <p:cNvPr id="8237" name="Freeform 50"/>
            <p:cNvSpPr>
              <a:spLocks/>
            </p:cNvSpPr>
            <p:nvPr/>
          </p:nvSpPr>
          <p:spPr bwMode="auto">
            <a:xfrm>
              <a:off x="2928" y="1759"/>
              <a:ext cx="810" cy="249"/>
            </a:xfrm>
            <a:custGeom>
              <a:avLst/>
              <a:gdLst>
                <a:gd name="T0" fmla="*/ 2 w 1048"/>
                <a:gd name="T1" fmla="*/ 21 h 250"/>
                <a:gd name="T2" fmla="*/ 3 w 1048"/>
                <a:gd name="T3" fmla="*/ 83 h 250"/>
                <a:gd name="T4" fmla="*/ 3 w 1048"/>
                <a:gd name="T5" fmla="*/ 111 h 250"/>
                <a:gd name="T6" fmla="*/ 4 w 1048"/>
                <a:gd name="T7" fmla="*/ 125 h 250"/>
                <a:gd name="T8" fmla="*/ 4 w 1048"/>
                <a:gd name="T9" fmla="*/ 157 h 250"/>
                <a:gd name="T10" fmla="*/ 2 w 1048"/>
                <a:gd name="T11" fmla="*/ 226 h 250"/>
                <a:gd name="T12" fmla="*/ 2 w 1048"/>
                <a:gd name="T13" fmla="*/ 206 h 250"/>
                <a:gd name="T14" fmla="*/ 0 w 1048"/>
                <a:gd name="T15" fmla="*/ 185 h 250"/>
                <a:gd name="T16" fmla="*/ 2 w 1048"/>
                <a:gd name="T17" fmla="*/ 151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238" name="Oval 5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39" name="Oval 5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40" name="Oval 5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41" name="Oval 5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42" name="Oval 5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43" name="Oval 5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44" name="Oval 5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45" name="AutoShape 5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8246" name="Freeform 5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247" name="Freeform 6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248" name="Freeform 6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249" name="Freeform 6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229" name="Text Box 54"/>
          <p:cNvSpPr txBox="1">
            <a:spLocks noChangeArrowheads="1"/>
          </p:cNvSpPr>
          <p:nvPr/>
        </p:nvSpPr>
        <p:spPr bwMode="auto">
          <a:xfrm>
            <a:off x="4902200" y="3429000"/>
            <a:ext cx="113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sz="1000" b="1">
                <a:latin typeface="Comic Sans MS" panose="030F0702030302020204" pitchFamily="66" charset="0"/>
                <a:ea typeface="MS PGothic" panose="020B0600070205080204" pitchFamily="34" charset="-128"/>
              </a:rPr>
              <a:t>This graph looks heavy!</a:t>
            </a:r>
          </a:p>
        </p:txBody>
      </p:sp>
      <p:sp>
        <p:nvSpPr>
          <p:cNvPr id="8230" name="Text Box 97"/>
          <p:cNvSpPr txBox="1">
            <a:spLocks noChangeArrowheads="1"/>
          </p:cNvSpPr>
          <p:nvPr/>
        </p:nvSpPr>
        <p:spPr bwMode="auto">
          <a:xfrm>
            <a:off x="5219700" y="2225675"/>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latin typeface="Times New Roman" panose="02020603050405020304" pitchFamily="18" charset="0"/>
                <a:ea typeface="MS PGothic" panose="020B0600070205080204" pitchFamily="34" charset="-128"/>
              </a:rPr>
              <a:t>weights</a:t>
            </a:r>
          </a:p>
        </p:txBody>
      </p:sp>
      <p:sp>
        <p:nvSpPr>
          <p:cNvPr id="8231" name="Line 98"/>
          <p:cNvSpPr>
            <a:spLocks noChangeShapeType="1"/>
          </p:cNvSpPr>
          <p:nvPr/>
        </p:nvSpPr>
        <p:spPr bwMode="auto">
          <a:xfrm flipH="1">
            <a:off x="5199063" y="2627313"/>
            <a:ext cx="214312" cy="3429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232" name="Text Box 100"/>
          <p:cNvSpPr txBox="1">
            <a:spLocks noChangeArrowheads="1"/>
          </p:cNvSpPr>
          <p:nvPr/>
        </p:nvSpPr>
        <p:spPr bwMode="auto">
          <a:xfrm>
            <a:off x="6705600" y="381000"/>
            <a:ext cx="2085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a:latin typeface="Times New Roman" panose="02020603050405020304" pitchFamily="18" charset="0"/>
                <a:ea typeface="MS PGothic" panose="020B0600070205080204" pitchFamily="34" charset="-128"/>
              </a:rPr>
              <a:t>What might these weights represent?</a:t>
            </a:r>
          </a:p>
        </p:txBody>
      </p:sp>
      <p:sp>
        <p:nvSpPr>
          <p:cNvPr id="8233" name="Rectangle 36"/>
          <p:cNvSpPr>
            <a:spLocks noChangeArrowheads="1"/>
          </p:cNvSpPr>
          <p:nvPr/>
        </p:nvSpPr>
        <p:spPr bwMode="auto">
          <a:xfrm>
            <a:off x="2514600" y="2566988"/>
            <a:ext cx="45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latin typeface="Courier New" panose="02070309020205020404" pitchFamily="49" charset="0"/>
              </a:rPr>
              <a:t>15</a:t>
            </a:r>
          </a:p>
        </p:txBody>
      </p:sp>
      <p:sp>
        <p:nvSpPr>
          <p:cNvPr id="8234" name="Freeform 38"/>
          <p:cNvSpPr>
            <a:spLocks/>
          </p:cNvSpPr>
          <p:nvPr/>
        </p:nvSpPr>
        <p:spPr bwMode="auto">
          <a:xfrm rot="441945" flipH="1">
            <a:off x="920750" y="2982913"/>
            <a:ext cx="3889375" cy="368300"/>
          </a:xfrm>
          <a:custGeom>
            <a:avLst/>
            <a:gdLst>
              <a:gd name="T0" fmla="*/ 2147483646 w 2784"/>
              <a:gd name="T1" fmla="*/ 2147483646 h 888"/>
              <a:gd name="T2" fmla="*/ 2147483646 w 2784"/>
              <a:gd name="T3" fmla="*/ 2147483646 h 888"/>
              <a:gd name="T4" fmla="*/ 2147483646 w 2784"/>
              <a:gd name="T5" fmla="*/ 2147483646 h 888"/>
              <a:gd name="T6" fmla="*/ 2147483646 w 2784"/>
              <a:gd name="T7" fmla="*/ 2147483646 h 888"/>
              <a:gd name="T8" fmla="*/ 2147483646 w 2784"/>
              <a:gd name="T9" fmla="*/ 2147483646 h 888"/>
              <a:gd name="T10" fmla="*/ 2147483646 w 2784"/>
              <a:gd name="T11" fmla="*/ 2147483646 h 888"/>
              <a:gd name="T12" fmla="*/ 2147483646 w 2784"/>
              <a:gd name="T13" fmla="*/ 2147483646 h 888"/>
              <a:gd name="T14" fmla="*/ 2147483646 w 2784"/>
              <a:gd name="T15" fmla="*/ 2147483646 h 888"/>
              <a:gd name="T16" fmla="*/ 2147483646 w 2784"/>
              <a:gd name="T17" fmla="*/ 2147483646 h 888"/>
              <a:gd name="T18" fmla="*/ 2147483646 w 2784"/>
              <a:gd name="T19" fmla="*/ 2147483646 h 888"/>
              <a:gd name="T20" fmla="*/ 0 w 2784"/>
              <a:gd name="T21" fmla="*/ 2147483646 h 8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4"/>
              <a:gd name="T34" fmla="*/ 0 h 888"/>
              <a:gd name="T35" fmla="*/ 2784 w 2784"/>
              <a:gd name="T36" fmla="*/ 888 h 8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4" h="888">
                <a:moveTo>
                  <a:pt x="2741" y="888"/>
                </a:moveTo>
                <a:cubicBezTo>
                  <a:pt x="2762" y="827"/>
                  <a:pt x="2784" y="767"/>
                  <a:pt x="2778" y="715"/>
                </a:cubicBezTo>
                <a:cubicBezTo>
                  <a:pt x="2772" y="663"/>
                  <a:pt x="2764" y="643"/>
                  <a:pt x="2703" y="574"/>
                </a:cubicBezTo>
                <a:cubicBezTo>
                  <a:pt x="2642" y="505"/>
                  <a:pt x="2523" y="372"/>
                  <a:pt x="2411" y="299"/>
                </a:cubicBezTo>
                <a:cubicBezTo>
                  <a:pt x="2299" y="226"/>
                  <a:pt x="2183" y="184"/>
                  <a:pt x="2032" y="137"/>
                </a:cubicBezTo>
                <a:cubicBezTo>
                  <a:pt x="1881" y="90"/>
                  <a:pt x="1674" y="36"/>
                  <a:pt x="1503" y="18"/>
                </a:cubicBezTo>
                <a:cubicBezTo>
                  <a:pt x="1332" y="0"/>
                  <a:pt x="1163" y="16"/>
                  <a:pt x="1005" y="28"/>
                </a:cubicBezTo>
                <a:cubicBezTo>
                  <a:pt x="847" y="40"/>
                  <a:pt x="674" y="59"/>
                  <a:pt x="557" y="93"/>
                </a:cubicBezTo>
                <a:cubicBezTo>
                  <a:pt x="440" y="127"/>
                  <a:pt x="387" y="172"/>
                  <a:pt x="303" y="234"/>
                </a:cubicBezTo>
                <a:cubicBezTo>
                  <a:pt x="219" y="296"/>
                  <a:pt x="105" y="387"/>
                  <a:pt x="54" y="466"/>
                </a:cubicBezTo>
                <a:cubicBezTo>
                  <a:pt x="3" y="545"/>
                  <a:pt x="1" y="627"/>
                  <a:pt x="0" y="709"/>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235" name="Rectangle 2"/>
          <p:cNvSpPr>
            <a:spLocks noChangeArrowheads="1"/>
          </p:cNvSpPr>
          <p:nvPr/>
        </p:nvSpPr>
        <p:spPr bwMode="auto">
          <a:xfrm>
            <a:off x="304800" y="506413"/>
            <a:ext cx="73961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00"/>
                </a:solidFill>
                <a:latin typeface="Courier New" panose="02070309020205020404" pitchFamily="49" charset="0"/>
              </a:rPr>
              <a:t>(define </a:t>
            </a:r>
            <a:r>
              <a:rPr lang="en-US" sz="1800">
                <a:solidFill>
                  <a:srgbClr val="7D06AA"/>
                </a:solidFill>
                <a:latin typeface="Courier New" panose="02070309020205020404" pitchFamily="49" charset="0"/>
              </a:rPr>
              <a:t>Gt '(</a:t>
            </a:r>
            <a:r>
              <a:rPr lang="en-US" sz="1800">
                <a:solidFill>
                  <a:srgbClr val="090BF3"/>
                </a:solidFill>
                <a:latin typeface="Courier New" panose="02070309020205020404" pitchFamily="49" charset="0"/>
              </a:rPr>
              <a:t>(e b </a:t>
            </a:r>
            <a:r>
              <a:rPr lang="en-US" sz="1800">
                <a:latin typeface="Courier New" panose="02070309020205020404" pitchFamily="49" charset="0"/>
              </a:rPr>
              <a:t>100</a:t>
            </a:r>
            <a:r>
              <a:rPr lang="en-US" sz="1800">
                <a:solidFill>
                  <a:srgbClr val="090BF3"/>
                </a:solidFill>
                <a:latin typeface="Courier New" panose="02070309020205020404" pitchFamily="49" charset="0"/>
              </a:rPr>
              <a:t>) (a b </a:t>
            </a:r>
            <a:r>
              <a:rPr lang="en-US" sz="1800">
                <a:latin typeface="Courier New" panose="02070309020205020404" pitchFamily="49" charset="0"/>
              </a:rPr>
              <a:t>25</a:t>
            </a:r>
            <a:r>
              <a:rPr lang="en-US" sz="1800">
                <a:solidFill>
                  <a:srgbClr val="090BF3"/>
                </a:solidFill>
                <a:latin typeface="Courier New" panose="02070309020205020404" pitchFamily="49" charset="0"/>
              </a:rPr>
              <a:t>) (e a </a:t>
            </a:r>
            <a:r>
              <a:rPr lang="en-US" sz="1800">
                <a:latin typeface="Courier New" panose="02070309020205020404" pitchFamily="49" charset="0"/>
              </a:rPr>
              <a:t>42</a:t>
            </a:r>
            <a:r>
              <a:rPr lang="en-US" sz="1800">
                <a:solidFill>
                  <a:srgbClr val="090BF3"/>
                </a:solidFill>
                <a:latin typeface="Courier New" panose="02070309020205020404" pitchFamily="49" charset="0"/>
              </a:rPr>
              <a:t>)</a:t>
            </a:r>
          </a:p>
          <a:p>
            <a:pPr eaLnBrk="1" hangingPunct="1">
              <a:spcBef>
                <a:spcPct val="0"/>
              </a:spcBef>
              <a:buFontTx/>
              <a:buNone/>
            </a:pPr>
            <a:r>
              <a:rPr lang="en-US" sz="1800">
                <a:solidFill>
                  <a:srgbClr val="090BF3"/>
                </a:solidFill>
                <a:latin typeface="Courier New" panose="02070309020205020404" pitchFamily="49" charset="0"/>
              </a:rPr>
              <a:t>             (a c   </a:t>
            </a:r>
            <a:r>
              <a:rPr lang="en-US" sz="1800">
                <a:latin typeface="Courier New" panose="02070309020205020404" pitchFamily="49" charset="0"/>
              </a:rPr>
              <a:t>7</a:t>
            </a:r>
            <a:r>
              <a:rPr lang="en-US" sz="1800">
                <a:solidFill>
                  <a:srgbClr val="090BF3"/>
                </a:solidFill>
                <a:latin typeface="Courier New" panose="02070309020205020404" pitchFamily="49" charset="0"/>
              </a:rPr>
              <a:t>) (a d </a:t>
            </a:r>
            <a:r>
              <a:rPr lang="en-US" sz="1800">
                <a:latin typeface="Courier New" panose="02070309020205020404" pitchFamily="49" charset="0"/>
              </a:rPr>
              <a:t>13</a:t>
            </a:r>
            <a:r>
              <a:rPr lang="en-US" sz="1800">
                <a:solidFill>
                  <a:srgbClr val="090BF3"/>
                </a:solidFill>
                <a:latin typeface="Courier New" panose="02070309020205020404" pitchFamily="49" charset="0"/>
              </a:rPr>
              <a:t>) (a e </a:t>
            </a:r>
            <a:r>
              <a:rPr lang="en-US" sz="1800">
                <a:latin typeface="Courier New" panose="02070309020205020404" pitchFamily="49" charset="0"/>
              </a:rPr>
              <a:t>15</a:t>
            </a:r>
            <a:r>
              <a:rPr lang="en-US" sz="1800">
                <a:solidFill>
                  <a:srgbClr val="090BF3"/>
                </a:solidFill>
                <a:latin typeface="Courier New" panose="02070309020205020404" pitchFamily="49" charset="0"/>
              </a:rPr>
              <a:t>)</a:t>
            </a:r>
          </a:p>
          <a:p>
            <a:pPr eaLnBrk="1" hangingPunct="1">
              <a:spcBef>
                <a:spcPct val="0"/>
              </a:spcBef>
              <a:buFontTx/>
              <a:buNone/>
            </a:pPr>
            <a:r>
              <a:rPr lang="en-US" sz="1800">
                <a:solidFill>
                  <a:srgbClr val="090BF3"/>
                </a:solidFill>
                <a:latin typeface="Courier New" panose="02070309020205020404" pitchFamily="49" charset="0"/>
              </a:rPr>
              <a:t>             (b c  </a:t>
            </a:r>
            <a:r>
              <a:rPr lang="en-US" sz="1800">
                <a:latin typeface="Courier New" panose="02070309020205020404" pitchFamily="49" charset="0"/>
              </a:rPr>
              <a:t>10</a:t>
            </a:r>
            <a:r>
              <a:rPr lang="en-US" sz="1800">
                <a:solidFill>
                  <a:srgbClr val="090BF3"/>
                </a:solidFill>
                <a:latin typeface="Courier New" panose="02070309020205020404" pitchFamily="49" charset="0"/>
              </a:rPr>
              <a:t>) (b d  </a:t>
            </a:r>
            <a:r>
              <a:rPr lang="en-US" sz="1800">
                <a:latin typeface="Courier New" panose="02070309020205020404" pitchFamily="49" charset="0"/>
              </a:rPr>
              <a:t>5</a:t>
            </a:r>
            <a:r>
              <a:rPr lang="en-US" sz="1800">
                <a:solidFill>
                  <a:srgbClr val="090BF3"/>
                </a:solidFill>
                <a:latin typeface="Courier New" panose="02070309020205020404" pitchFamily="49" charset="0"/>
              </a:rPr>
              <a:t>) (d e  </a:t>
            </a:r>
            <a:r>
              <a:rPr lang="en-US" sz="1800">
                <a:latin typeface="Courier New" panose="02070309020205020404" pitchFamily="49" charset="0"/>
              </a:rPr>
              <a:t>2</a:t>
            </a:r>
            <a:r>
              <a:rPr lang="en-US" sz="1800">
                <a:solidFill>
                  <a:srgbClr val="090BF3"/>
                </a:solidFill>
                <a:latin typeface="Courier New" panose="02070309020205020404" pitchFamily="49" charset="0"/>
              </a:rPr>
              <a:t>) </a:t>
            </a:r>
          </a:p>
          <a:p>
            <a:pPr eaLnBrk="1" hangingPunct="1">
              <a:spcBef>
                <a:spcPct val="0"/>
              </a:spcBef>
              <a:buFontTx/>
              <a:buNone/>
            </a:pPr>
            <a:r>
              <a:rPr lang="en-US" sz="1800">
                <a:solidFill>
                  <a:srgbClr val="090BF3"/>
                </a:solidFill>
                <a:latin typeface="Courier New" panose="02070309020205020404" pitchFamily="49" charset="0"/>
              </a:rPr>
              <a:t>             (b e </a:t>
            </a:r>
            <a:r>
              <a:rPr lang="en-US" sz="1800">
                <a:latin typeface="Courier New" panose="02070309020205020404" pitchFamily="49" charset="0"/>
              </a:rPr>
              <a:t>100</a:t>
            </a:r>
            <a:r>
              <a:rPr lang="en-US" sz="1800">
                <a:solidFill>
                  <a:srgbClr val="090BF3"/>
                </a:solidFill>
                <a:latin typeface="Courier New" panose="02070309020205020404" pitchFamily="49" charset="0"/>
              </a:rPr>
              <a:t>) (c d  </a:t>
            </a:r>
            <a:r>
              <a:rPr lang="en-US" sz="1800">
                <a:latin typeface="Courier New" panose="02070309020205020404" pitchFamily="49" charset="0"/>
              </a:rPr>
              <a:t>1</a:t>
            </a:r>
            <a:r>
              <a:rPr lang="en-US" sz="1800">
                <a:solidFill>
                  <a:srgbClr val="090BF3"/>
                </a:solidFill>
                <a:latin typeface="Courier New" panose="02070309020205020404" pitchFamily="49" charset="0"/>
              </a:rPr>
              <a:t>) (c e  </a:t>
            </a:r>
            <a:r>
              <a:rPr lang="en-US" sz="1800">
                <a:latin typeface="Courier New" panose="02070309020205020404" pitchFamily="49" charset="0"/>
              </a:rPr>
              <a:t>7</a:t>
            </a:r>
            <a:r>
              <a:rPr lang="en-US" sz="1800">
                <a:solidFill>
                  <a:srgbClr val="090BF3"/>
                </a:solidFill>
                <a:latin typeface="Courier New" panose="02070309020205020404" pitchFamily="49" charset="0"/>
              </a:rPr>
              <a:t>)</a:t>
            </a:r>
            <a:r>
              <a:rPr lang="en-US" sz="1800">
                <a:solidFill>
                  <a:srgbClr val="7D06AA"/>
                </a:solidFill>
                <a:latin typeface="Courier New" panose="02070309020205020404" pitchFamily="49" charset="0"/>
              </a:rPr>
              <a:t>)</a:t>
            </a:r>
            <a:r>
              <a:rPr lang="en-US" sz="1800">
                <a:solidFill>
                  <a:srgbClr val="000000"/>
                </a:solidFill>
                <a:latin typeface="Courier New" panose="02070309020205020404" pitchFamily="49" charset="0"/>
              </a:rPr>
              <a:t> )</a:t>
            </a:r>
          </a:p>
        </p:txBody>
      </p:sp>
      <p:sp>
        <p:nvSpPr>
          <p:cNvPr id="8236" name="Line 98"/>
          <p:cNvSpPr>
            <a:spLocks noChangeShapeType="1"/>
          </p:cNvSpPr>
          <p:nvPr/>
        </p:nvSpPr>
        <p:spPr bwMode="auto">
          <a:xfrm>
            <a:off x="5664200" y="1879600"/>
            <a:ext cx="134938" cy="4587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28575" y="2130425"/>
            <a:ext cx="9113838" cy="1470025"/>
          </a:xfrm>
        </p:spPr>
        <p:txBody>
          <a:bodyPr/>
          <a:lstStyle/>
          <a:p>
            <a:pPr eaLnBrk="1" hangingPunct="1"/>
            <a:r>
              <a:rPr lang="en-US" sz="13800" b="1" smtClean="0"/>
              <a:t>Graph Practice</a:t>
            </a:r>
          </a:p>
        </p:txBody>
      </p:sp>
      <p:sp>
        <p:nvSpPr>
          <p:cNvPr id="9219"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solidFill>
                  <a:srgbClr val="898989"/>
                </a:solidFill>
              </a:rPr>
              <a:t>2013-02-05</a:t>
            </a:r>
          </a:p>
          <a:p>
            <a:pPr algn="ctr" eaLnBrk="1" hangingPunct="1">
              <a:buFont typeface="Arial" panose="020B0604020202020204" pitchFamily="34" charset="0"/>
              <a:buNone/>
            </a:pPr>
            <a:r>
              <a:rPr lang="en-US">
                <a:solidFill>
                  <a:srgbClr val="898989"/>
                </a:solidFill>
              </a:rPr>
              <a:t>Tuesday – Week 2</a:t>
            </a:r>
          </a:p>
          <a:p>
            <a:pPr algn="ctr" eaLnBrk="1" hangingPunct="1">
              <a:buFont typeface="Arial" panose="020B0604020202020204" pitchFamily="34" charset="0"/>
              <a:buNone/>
            </a:pPr>
            <a:r>
              <a:rPr lang="en-US">
                <a:solidFill>
                  <a:srgbClr val="898989"/>
                </a:solidFill>
              </a:rPr>
              <a:t>Lecture 05</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4"/>
          <p:cNvSpPr txBox="1">
            <a:spLocks noChangeArrowheads="1"/>
          </p:cNvSpPr>
          <p:nvPr/>
        </p:nvSpPr>
        <p:spPr bwMode="auto">
          <a:xfrm>
            <a:off x="2711450" y="0"/>
            <a:ext cx="658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00" b="1">
                <a:latin typeface="Consolas" panose="020B0609020204030204" pitchFamily="49" charset="0"/>
                <a:ea typeface="MS PGothic" panose="020B0600070205080204" pitchFamily="34" charset="-128"/>
                <a:cs typeface="Consolas" panose="020B0609020204030204" pitchFamily="49" charset="0"/>
              </a:rPr>
              <a:t>(nodes </a:t>
            </a:r>
            <a:r>
              <a:rPr lang="en-US" sz="1600" b="1">
                <a:solidFill>
                  <a:srgbClr val="090BF3"/>
                </a:solidFill>
                <a:latin typeface="Consolas" panose="020B0609020204030204" pitchFamily="49" charset="0"/>
                <a:ea typeface="MS PGothic" panose="020B0600070205080204" pitchFamily="34" charset="-128"/>
                <a:cs typeface="Consolas" panose="020B0609020204030204" pitchFamily="49" charset="0"/>
              </a:rPr>
              <a:t>unicycleGraph</a:t>
            </a:r>
            <a:r>
              <a:rPr lang="en-US" sz="1600" b="1">
                <a:latin typeface="Consolas" panose="020B0609020204030204" pitchFamily="49" charset="0"/>
                <a:ea typeface="MS PGothic" panose="020B0600070205080204" pitchFamily="34" charset="-128"/>
                <a:cs typeface="Consolas" panose="020B0609020204030204" pitchFamily="49" charset="0"/>
              </a:rPr>
              <a:t>)</a:t>
            </a:r>
            <a:r>
              <a:rPr lang="en-US" sz="2400" b="1">
                <a:latin typeface="Consolas" panose="020B0609020204030204" pitchFamily="49" charset="0"/>
                <a:ea typeface="MS PGothic" panose="020B0600070205080204" pitchFamily="34" charset="-128"/>
                <a:cs typeface="Consolas" panose="020B0609020204030204" pitchFamily="49" charset="0"/>
              </a:rPr>
              <a:t>→</a:t>
            </a:r>
            <a:r>
              <a:rPr lang="en-US" sz="1600" b="1">
                <a:latin typeface="Consolas" panose="020B0609020204030204" pitchFamily="49" charset="0"/>
                <a:ea typeface="MS PGothic" panose="020B0600070205080204" pitchFamily="34" charset="-128"/>
                <a:cs typeface="Consolas" panose="020B0609020204030204" pitchFamily="49" charset="0"/>
              </a:rPr>
              <a:t>'("A" "B" "D" "C" "E" "F" "G" "H")</a:t>
            </a:r>
          </a:p>
        </p:txBody>
      </p:sp>
      <p:sp>
        <p:nvSpPr>
          <p:cNvPr id="27" name="Rectangle 26"/>
          <p:cNvSpPr/>
          <p:nvPr/>
        </p:nvSpPr>
        <p:spPr>
          <a:xfrm>
            <a:off x="7239000" y="5715000"/>
            <a:ext cx="1828800" cy="1066800"/>
          </a:xfrm>
          <a:prstGeom prst="rect">
            <a:avLst/>
          </a:prstGeom>
          <a:solidFill>
            <a:schemeClr val="bg1">
              <a:lumMod val="95000"/>
            </a:schemeClr>
          </a:solidFill>
        </p:spPr>
        <p:txBody>
          <a:bodyPr wrap="none" anchor="ctr">
            <a:spAutoFit/>
          </a:bodyPr>
          <a:lstStyle/>
          <a:p>
            <a:pPr eaLnBrk="1" hangingPunct="1">
              <a:defRPr/>
            </a:pPr>
            <a:endParaRPr lang="en-US">
              <a:latin typeface="Times New Roman" pitchFamily="-112" charset="0"/>
              <a:ea typeface="ＭＳ Ｐゴシック" pitchFamily="-112" charset="-128"/>
              <a:cs typeface="Times New Roman" pitchFamily="1" charset="0"/>
            </a:endParaRPr>
          </a:p>
        </p:txBody>
      </p:sp>
      <p:sp>
        <p:nvSpPr>
          <p:cNvPr id="10244" name="Text Box 19"/>
          <p:cNvSpPr txBox="1">
            <a:spLocks noChangeArrowheads="1"/>
          </p:cNvSpPr>
          <p:nvPr/>
        </p:nvSpPr>
        <p:spPr bwMode="auto">
          <a:xfrm>
            <a:off x="177800" y="4922838"/>
            <a:ext cx="4359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a:t>
            </a:r>
            <a:r>
              <a:rPr lang="en-US" sz="2400" b="1">
                <a:latin typeface="Courier New" panose="02070309020205020404" pitchFamily="49" charset="0"/>
                <a:ea typeface="MS PGothic" panose="020B0600070205080204" pitchFamily="34" charset="-128"/>
                <a:cs typeface="Courier New" panose="02070309020205020404" pitchFamily="49" charset="0"/>
              </a:rPr>
              <a:t>kids</a:t>
            </a:r>
            <a:r>
              <a:rPr lang="en-US" sz="2400" b="1">
                <a:solidFill>
                  <a:srgbClr val="090BF3"/>
                </a:solidFill>
                <a:latin typeface="Courier New" panose="02070309020205020404" pitchFamily="49" charset="0"/>
                <a:ea typeface="MS PGothic" panose="020B0600070205080204" pitchFamily="34" charset="-128"/>
                <a:cs typeface="Courier New" panose="02070309020205020404" pitchFamily="49" charset="0"/>
              </a:rPr>
              <a:t> n graph</a:t>
            </a:r>
            <a:r>
              <a:rPr lang="en-US" sz="2400" b="1">
                <a:latin typeface="Courier New" panose="02070309020205020404" pitchFamily="49" charset="0"/>
                <a:ea typeface="MS PGothic" panose="020B0600070205080204" pitchFamily="34" charset="-128"/>
                <a:cs typeface="Courier New" panose="02070309020205020404" pitchFamily="49" charset="0"/>
              </a:rPr>
              <a:t>)</a:t>
            </a:r>
            <a:r>
              <a:rPr lang="en-US" sz="2400">
                <a:solidFill>
                  <a:srgbClr val="090BF3"/>
                </a:solidFill>
                <a:latin typeface="Courier New" panose="02070309020205020404" pitchFamily="49" charset="0"/>
                <a:ea typeface="MS PGothic" panose="020B0600070205080204" pitchFamily="34" charset="-128"/>
                <a:cs typeface="Courier New" panose="02070309020205020404" pitchFamily="49" charset="0"/>
              </a:rPr>
              <a:t>	</a:t>
            </a:r>
          </a:p>
        </p:txBody>
      </p:sp>
      <p:sp>
        <p:nvSpPr>
          <p:cNvPr id="10245" name="Rectangle 75"/>
          <p:cNvSpPr>
            <a:spLocks noChangeArrowheads="1"/>
          </p:cNvSpPr>
          <p:nvPr/>
        </p:nvSpPr>
        <p:spPr bwMode="auto">
          <a:xfrm>
            <a:off x="7539038" y="6400800"/>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7F7F7F"/>
                </a:solidFill>
                <a:latin typeface="Courier New" panose="02070309020205020404" pitchFamily="49" charset="0"/>
                <a:cs typeface="Courier New" panose="02070309020205020404" pitchFamily="49" charset="0"/>
              </a:rPr>
              <a:t>parents?</a:t>
            </a:r>
            <a:endParaRPr lang="en-US" sz="1800">
              <a:solidFill>
                <a:srgbClr val="7F7F7F"/>
              </a:solidFill>
              <a:cs typeface="Courier New" panose="02070309020205020404" pitchFamily="49" charset="0"/>
            </a:endParaRPr>
          </a:p>
        </p:txBody>
      </p:sp>
      <p:pic>
        <p:nvPicPr>
          <p:cNvPr id="79895" name="Picture 2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1016" y="114300"/>
            <a:ext cx="25812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7" name="Rectangle 76"/>
          <p:cNvSpPr>
            <a:spLocks noChangeArrowheads="1"/>
          </p:cNvSpPr>
          <p:nvPr/>
        </p:nvSpPr>
        <p:spPr bwMode="auto">
          <a:xfrm>
            <a:off x="7385050" y="57912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solidFill>
                  <a:srgbClr val="7F7F7F"/>
                </a:solidFill>
                <a:cs typeface="Courier New" panose="02070309020205020404" pitchFamily="49" charset="0"/>
              </a:rPr>
              <a:t>big-O(      )  ~ edges or nodes?</a:t>
            </a:r>
          </a:p>
        </p:txBody>
      </p:sp>
      <p:sp>
        <p:nvSpPr>
          <p:cNvPr id="10248" name="Text Box 19"/>
          <p:cNvSpPr txBox="1">
            <a:spLocks noChangeArrowheads="1"/>
          </p:cNvSpPr>
          <p:nvPr/>
        </p:nvSpPr>
        <p:spPr bwMode="auto">
          <a:xfrm>
            <a:off x="2392363" y="609600"/>
            <a:ext cx="441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a:t>
            </a:r>
            <a:r>
              <a:rPr lang="en-US" sz="2400" b="1">
                <a:latin typeface="Courier New" panose="02070309020205020404" pitchFamily="49" charset="0"/>
                <a:ea typeface="MS PGothic" panose="020B0600070205080204" pitchFamily="34" charset="-128"/>
                <a:cs typeface="Courier New" panose="02070309020205020404" pitchFamily="49" charset="0"/>
              </a:rPr>
              <a:t>nodes</a:t>
            </a:r>
            <a:r>
              <a:rPr lang="en-US" sz="2400" b="1">
                <a:solidFill>
                  <a:srgbClr val="090BF3"/>
                </a:solidFill>
                <a:latin typeface="Courier New" panose="02070309020205020404" pitchFamily="49" charset="0"/>
                <a:ea typeface="MS PGothic" panose="020B0600070205080204" pitchFamily="34" charset="-128"/>
                <a:cs typeface="Courier New" panose="02070309020205020404" pitchFamily="49" charset="0"/>
              </a:rPr>
              <a:t> graph</a:t>
            </a:r>
            <a:r>
              <a:rPr lang="en-US" sz="2400" b="1">
                <a:latin typeface="Courier New" panose="02070309020205020404" pitchFamily="49" charset="0"/>
                <a:ea typeface="MS PGothic" panose="020B0600070205080204" pitchFamily="34" charset="-128"/>
                <a:cs typeface="Courier New" panose="02070309020205020404" pitchFamily="49" charset="0"/>
              </a:rPr>
              <a:t>)</a:t>
            </a:r>
            <a:r>
              <a:rPr lang="en-US" sz="2400">
                <a:solidFill>
                  <a:srgbClr val="090BF3"/>
                </a:solidFill>
                <a:latin typeface="Courier New" panose="02070309020205020404" pitchFamily="49" charset="0"/>
                <a:ea typeface="MS PGothic" panose="020B0600070205080204" pitchFamily="34" charset="-128"/>
                <a:cs typeface="Courier New" panose="02070309020205020404" pitchFamily="49" charset="0"/>
              </a:rPr>
              <a:t>	</a:t>
            </a:r>
          </a:p>
        </p:txBody>
      </p:sp>
      <p:cxnSp>
        <p:nvCxnSpPr>
          <p:cNvPr id="10249" name="Straight Connector 21"/>
          <p:cNvCxnSpPr>
            <a:cxnSpLocks noChangeShapeType="1"/>
          </p:cNvCxnSpPr>
          <p:nvPr/>
        </p:nvCxnSpPr>
        <p:spPr bwMode="auto">
          <a:xfrm>
            <a:off x="2667000" y="2895600"/>
            <a:ext cx="6164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0250" name="Rectangle 24"/>
          <p:cNvSpPr>
            <a:spLocks noChangeArrowheads="1"/>
          </p:cNvSpPr>
          <p:nvPr/>
        </p:nvSpPr>
        <p:spPr bwMode="auto">
          <a:xfrm>
            <a:off x="-7938" y="6581775"/>
            <a:ext cx="200342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solidFill>
                  <a:srgbClr val="000000"/>
                </a:solidFill>
              </a:rPr>
              <a:t>Hint: could we use </a:t>
            </a:r>
            <a:r>
              <a:rPr lang="en-US" sz="1200">
                <a:solidFill>
                  <a:srgbClr val="000000"/>
                </a:solidFill>
                <a:latin typeface="Courier New" panose="02070309020205020404" pitchFamily="49" charset="0"/>
                <a:cs typeface="Courier New" panose="02070309020205020404" pitchFamily="49" charset="0"/>
              </a:rPr>
              <a:t>filter</a:t>
            </a:r>
            <a:r>
              <a:rPr lang="en-US" sz="1200">
                <a:solidFill>
                  <a:srgbClr val="000000"/>
                </a:solidFill>
              </a:rPr>
              <a:t>?</a:t>
            </a:r>
            <a:endParaRPr lang="en-US" sz="1800"/>
          </a:p>
        </p:txBody>
      </p:sp>
      <p:sp>
        <p:nvSpPr>
          <p:cNvPr id="10251" name="Rectangle 25"/>
          <p:cNvSpPr>
            <a:spLocks noChangeArrowheads="1"/>
          </p:cNvSpPr>
          <p:nvPr/>
        </p:nvSpPr>
        <p:spPr bwMode="auto">
          <a:xfrm>
            <a:off x="6872288" y="2433638"/>
            <a:ext cx="2195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solidFill>
                  <a:srgbClr val="000000"/>
                </a:solidFill>
              </a:rPr>
              <a:t>Hint: how could we use </a:t>
            </a:r>
            <a:r>
              <a:rPr lang="en-US" sz="1200">
                <a:solidFill>
                  <a:srgbClr val="000000"/>
                </a:solidFill>
                <a:latin typeface="Courier New" panose="02070309020205020404" pitchFamily="49" charset="0"/>
                <a:cs typeface="Courier New" panose="02070309020205020404" pitchFamily="49" charset="0"/>
              </a:rPr>
              <a:t>remove-duplicates</a:t>
            </a:r>
            <a:endParaRPr lang="en-US" sz="1800"/>
          </a:p>
        </p:txBody>
      </p:sp>
      <p:sp>
        <p:nvSpPr>
          <p:cNvPr id="10252" name="Ink 21"/>
          <p:cNvSpPr>
            <a:spLocks noRot="1" noChangeAspect="1" noEditPoints="1" noChangeArrowheads="1" noChangeShapeType="1" noTextEdit="1"/>
          </p:cNvSpPr>
          <p:nvPr/>
        </p:nvSpPr>
        <p:spPr bwMode="auto">
          <a:xfrm>
            <a:off x="4533900" y="3084513"/>
            <a:ext cx="3175" cy="7937"/>
          </a:xfrm>
          <a:custGeom>
            <a:avLst/>
            <a:gdLst>
              <a:gd name="T0" fmla="*/ 2147483646 w 8"/>
              <a:gd name="T1" fmla="*/ 2147483646 h 24"/>
              <a:gd name="T2" fmla="*/ 0 w 8"/>
              <a:gd name="T3" fmla="*/ 2147483646 h 24"/>
              <a:gd name="T4" fmla="*/ 0 60000 65536"/>
              <a:gd name="T5" fmla="*/ 0 60000 65536"/>
            </a:gdLst>
            <a:ahLst/>
            <a:cxnLst>
              <a:cxn ang="T4">
                <a:pos x="T0" y="T1"/>
              </a:cxn>
              <a:cxn ang="T5">
                <a:pos x="T2" y="T3"/>
              </a:cxn>
            </a:cxnLst>
            <a:rect l="0" t="0" r="r" b="b"/>
            <a:pathLst>
              <a:path w="8" h="24" extrusionOk="0">
                <a:moveTo>
                  <a:pt x="3" y="23"/>
                </a:moveTo>
                <a:cubicBezTo>
                  <a:pt x="7" y="2"/>
                  <a:pt x="9" y="-8"/>
                  <a:pt x="0" y="17"/>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3" name="Text Box 34"/>
          <p:cNvSpPr txBox="1">
            <a:spLocks noChangeArrowheads="1"/>
          </p:cNvSpPr>
          <p:nvPr/>
        </p:nvSpPr>
        <p:spPr bwMode="auto">
          <a:xfrm>
            <a:off x="4114800" y="2892425"/>
            <a:ext cx="52720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latin typeface="Consolas" panose="020B0609020204030204" pitchFamily="49" charset="0"/>
                <a:ea typeface="MS PGothic" panose="020B0600070205080204" pitchFamily="34" charset="-128"/>
                <a:cs typeface="Consolas" panose="020B0609020204030204" pitchFamily="49" charset="0"/>
              </a:rPr>
              <a:t>(kids </a:t>
            </a:r>
            <a:r>
              <a:rPr lang="en-US" sz="1800" b="1">
                <a:solidFill>
                  <a:srgbClr val="090BF3"/>
                </a:solidFill>
                <a:latin typeface="Consolas" panose="020B0609020204030204" pitchFamily="49" charset="0"/>
                <a:ea typeface="MS PGothic" panose="020B0600070205080204" pitchFamily="34" charset="-128"/>
                <a:cs typeface="Consolas" panose="020B0609020204030204" pitchFamily="49" charset="0"/>
              </a:rPr>
              <a:t>"A"</a:t>
            </a:r>
            <a:r>
              <a:rPr lang="en-US" sz="1800" b="1">
                <a:latin typeface="Consolas" panose="020B0609020204030204" pitchFamily="49" charset="0"/>
                <a:ea typeface="MS PGothic" panose="020B0600070205080204" pitchFamily="34" charset="-128"/>
                <a:cs typeface="Consolas" panose="020B0609020204030204" pitchFamily="49" charset="0"/>
              </a:rPr>
              <a:t> </a:t>
            </a:r>
            <a:r>
              <a:rPr lang="en-US" sz="1800" b="1">
                <a:solidFill>
                  <a:srgbClr val="090BF3"/>
                </a:solidFill>
                <a:latin typeface="Consolas" panose="020B0609020204030204" pitchFamily="49" charset="0"/>
                <a:ea typeface="MS PGothic" panose="020B0600070205080204" pitchFamily="34" charset="-128"/>
                <a:cs typeface="Consolas" panose="020B0609020204030204" pitchFamily="49" charset="0"/>
              </a:rPr>
              <a:t>unicycleGraph</a:t>
            </a:r>
            <a:r>
              <a:rPr lang="en-US" sz="1800" b="1">
                <a:latin typeface="Consolas" panose="020B0609020204030204" pitchFamily="49" charset="0"/>
                <a:ea typeface="MS PGothic" panose="020B0600070205080204" pitchFamily="34" charset="-128"/>
                <a:cs typeface="Consolas" panose="020B0609020204030204" pitchFamily="49" charset="0"/>
              </a:rPr>
              <a:t>) </a:t>
            </a:r>
            <a:r>
              <a:rPr lang="en-US" sz="2800" b="1">
                <a:latin typeface="Consolas" panose="020B0609020204030204" pitchFamily="49" charset="0"/>
                <a:ea typeface="MS PGothic" panose="020B0600070205080204" pitchFamily="34" charset="-128"/>
                <a:cs typeface="Consolas" panose="020B0609020204030204" pitchFamily="49" charset="0"/>
              </a:rPr>
              <a:t>→</a:t>
            </a:r>
            <a:r>
              <a:rPr lang="en-US" sz="2400" b="1">
                <a:latin typeface="Consolas" panose="020B0609020204030204" pitchFamily="49" charset="0"/>
                <a:ea typeface="MS PGothic" panose="020B0600070205080204" pitchFamily="34" charset="-128"/>
                <a:cs typeface="Consolas" panose="020B0609020204030204" pitchFamily="49" charset="0"/>
              </a:rPr>
              <a:t> </a:t>
            </a:r>
            <a:r>
              <a:rPr lang="en-US" sz="1800" b="1">
                <a:latin typeface="Consolas" panose="020B0609020204030204" pitchFamily="49" charset="0"/>
                <a:ea typeface="MS PGothic" panose="020B0600070205080204" pitchFamily="34" charset="-128"/>
                <a:cs typeface="Consolas" panose="020B0609020204030204" pitchFamily="49" charset="0"/>
              </a:rPr>
              <a:t>'("B" "D")</a:t>
            </a:r>
            <a:br>
              <a:rPr lang="en-US" sz="1800" b="1">
                <a:latin typeface="Consolas" panose="020B0609020204030204" pitchFamily="49" charset="0"/>
                <a:ea typeface="MS PGothic" panose="020B0600070205080204" pitchFamily="34" charset="-128"/>
                <a:cs typeface="Consolas" panose="020B0609020204030204" pitchFamily="49" charset="0"/>
              </a:rPr>
            </a:br>
            <a:r>
              <a:rPr lang="en-US" sz="1800" b="1">
                <a:latin typeface="Consolas" panose="020B0609020204030204" pitchFamily="49" charset="0"/>
                <a:ea typeface="MS PGothic" panose="020B0600070205080204" pitchFamily="34" charset="-128"/>
                <a:cs typeface="Consolas" panose="020B0609020204030204" pitchFamily="49" charset="0"/>
              </a:rPr>
              <a:t>(kids </a:t>
            </a:r>
            <a:r>
              <a:rPr lang="en-US" sz="1800" b="1">
                <a:solidFill>
                  <a:srgbClr val="090BF3"/>
                </a:solidFill>
                <a:latin typeface="Consolas" panose="020B0609020204030204" pitchFamily="49" charset="0"/>
                <a:ea typeface="MS PGothic" panose="020B0600070205080204" pitchFamily="34" charset="-128"/>
                <a:cs typeface="Consolas" panose="020B0609020204030204" pitchFamily="49" charset="0"/>
              </a:rPr>
              <a:t>"B"</a:t>
            </a:r>
            <a:r>
              <a:rPr lang="en-US" sz="1800" b="1">
                <a:latin typeface="Consolas" panose="020B0609020204030204" pitchFamily="49" charset="0"/>
                <a:ea typeface="MS PGothic" panose="020B0600070205080204" pitchFamily="34" charset="-128"/>
                <a:cs typeface="Consolas" panose="020B0609020204030204" pitchFamily="49" charset="0"/>
              </a:rPr>
              <a:t> </a:t>
            </a:r>
            <a:r>
              <a:rPr lang="en-US" sz="1800" b="1">
                <a:solidFill>
                  <a:srgbClr val="090BF3"/>
                </a:solidFill>
                <a:latin typeface="Consolas" panose="020B0609020204030204" pitchFamily="49" charset="0"/>
                <a:ea typeface="MS PGothic" panose="020B0600070205080204" pitchFamily="34" charset="-128"/>
                <a:cs typeface="Consolas" panose="020B0609020204030204" pitchFamily="49" charset="0"/>
              </a:rPr>
              <a:t>unicycleGraph</a:t>
            </a:r>
            <a:r>
              <a:rPr lang="en-US" sz="1800" b="1">
                <a:latin typeface="Consolas" panose="020B0609020204030204" pitchFamily="49" charset="0"/>
                <a:ea typeface="MS PGothic" panose="020B0600070205080204" pitchFamily="34" charset="-128"/>
                <a:cs typeface="Consolas" panose="020B0609020204030204" pitchFamily="49" charset="0"/>
              </a:rPr>
              <a:t>) </a:t>
            </a:r>
            <a:r>
              <a:rPr lang="en-US" sz="2800" b="1">
                <a:latin typeface="Consolas" panose="020B0609020204030204" pitchFamily="49" charset="0"/>
                <a:ea typeface="MS PGothic" panose="020B0600070205080204" pitchFamily="34" charset="-128"/>
                <a:cs typeface="Consolas" panose="020B0609020204030204" pitchFamily="49" charset="0"/>
              </a:rPr>
              <a:t>→</a:t>
            </a:r>
            <a:r>
              <a:rPr lang="en-US" sz="1800" b="1">
                <a:latin typeface="Consolas" panose="020B0609020204030204" pitchFamily="49" charset="0"/>
                <a:ea typeface="MS PGothic" panose="020B0600070205080204" pitchFamily="34" charset="-128"/>
                <a:cs typeface="Consolas" panose="020B0609020204030204" pitchFamily="49" charset="0"/>
              </a:rPr>
              <a:t> '("D")</a:t>
            </a:r>
          </a:p>
        </p:txBody>
      </p:sp>
      <p:sp>
        <p:nvSpPr>
          <p:cNvPr id="26" name="Text Box 34"/>
          <p:cNvSpPr txBox="1">
            <a:spLocks noChangeArrowheads="1"/>
          </p:cNvSpPr>
          <p:nvPr/>
        </p:nvSpPr>
        <p:spPr bwMode="auto">
          <a:xfrm>
            <a:off x="76200" y="3833813"/>
            <a:ext cx="8991600" cy="708025"/>
          </a:xfrm>
          <a:prstGeom prst="rect">
            <a:avLst/>
          </a:prstGeom>
          <a:solidFill>
            <a:schemeClr val="bg1">
              <a:lumMod val="75000"/>
            </a:schemeClr>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eaLnBrk="1" hangingPunct="1">
              <a:defRPr/>
            </a:pPr>
            <a:r>
              <a:rPr lang="pt-BR" sz="2000" dirty="0">
                <a:solidFill>
                  <a:srgbClr val="090BF3"/>
                </a:solidFill>
                <a:latin typeface="Consolas" pitchFamily="49" charset="0"/>
                <a:cs typeface="Consolas" pitchFamily="49" charset="0"/>
              </a:rPr>
              <a:t>(define unicycleGraph </a:t>
            </a:r>
            <a:r>
              <a:rPr lang="pt-BR" sz="2000" dirty="0" smtClean="0">
                <a:solidFill>
                  <a:srgbClr val="090BF3"/>
                </a:solidFill>
                <a:latin typeface="Consolas" pitchFamily="49" charset="0"/>
                <a:cs typeface="Consolas" pitchFamily="49" charset="0"/>
              </a:rPr>
              <a:t>'(("</a:t>
            </a:r>
            <a:r>
              <a:rPr lang="pt-BR" sz="2000" dirty="0">
                <a:solidFill>
                  <a:srgbClr val="090BF3"/>
                </a:solidFill>
                <a:latin typeface="Consolas" pitchFamily="49" charset="0"/>
                <a:cs typeface="Consolas" pitchFamily="49" charset="0"/>
              </a:rPr>
              <a:t>A" "B") ("A" "D") ("B" "D") ("C" "B") ("C" "D</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D" "E</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E" "F</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F" "G") ("G" "H") ("H" "E") ))</a:t>
            </a:r>
            <a:endParaRPr lang="en-US" sz="2000" dirty="0" smtClean="0">
              <a:solidFill>
                <a:srgbClr val="090BF3"/>
              </a:solidFill>
              <a:latin typeface="Consolas" pitchFamily="49" charset="0"/>
              <a:cs typeface="Consolas"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5"/>
          <p:cNvSpPr txBox="1">
            <a:spLocks noChangeArrowheads="1"/>
          </p:cNvSpPr>
          <p:nvPr/>
        </p:nvSpPr>
        <p:spPr bwMode="auto">
          <a:xfrm>
            <a:off x="339725" y="609600"/>
            <a:ext cx="4256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90BF3"/>
                </a:solidFill>
                <a:ea typeface="MS PGothic" panose="020B0600070205080204" pitchFamily="34" charset="-128"/>
              </a:rPr>
              <a:t>Write these functions for directed graphs.</a:t>
            </a:r>
          </a:p>
        </p:txBody>
      </p:sp>
      <p:sp>
        <p:nvSpPr>
          <p:cNvPr id="12291" name="Text Box 53"/>
          <p:cNvSpPr txBox="1">
            <a:spLocks noChangeArrowheads="1"/>
          </p:cNvSpPr>
          <p:nvPr/>
        </p:nvSpPr>
        <p:spPr bwMode="auto">
          <a:xfrm>
            <a:off x="4800600" y="2905125"/>
            <a:ext cx="4146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b="1">
                <a:solidFill>
                  <a:srgbClr val="000000"/>
                </a:solidFill>
                <a:latin typeface="Courier New" panose="02070309020205020404" pitchFamily="49" charset="0"/>
                <a:ea typeface="MS PGothic" panose="020B0600070205080204" pitchFamily="34" charset="-128"/>
              </a:rPr>
              <a:t>(gkids n G) </a:t>
            </a:r>
            <a:r>
              <a:rPr lang="en-US" sz="1400">
                <a:solidFill>
                  <a:srgbClr val="000000"/>
                </a:solidFill>
                <a:latin typeface="Times New Roman" panose="02020603050405020304" pitchFamily="18" charset="0"/>
                <a:ea typeface="MS PGothic" panose="020B0600070205080204" pitchFamily="34" charset="-128"/>
              </a:rPr>
              <a:t>should compute the list of grandchildren of </a:t>
            </a:r>
            <a:r>
              <a:rPr lang="en-US" sz="1400" b="1">
                <a:solidFill>
                  <a:srgbClr val="000000"/>
                </a:solidFill>
                <a:latin typeface="Courier New" panose="02070309020205020404" pitchFamily="49" charset="0"/>
                <a:ea typeface="MS PGothic" panose="020B0600070205080204" pitchFamily="34" charset="-128"/>
              </a:rPr>
              <a:t>n</a:t>
            </a:r>
            <a:r>
              <a:rPr lang="en-US" sz="1400">
                <a:solidFill>
                  <a:srgbClr val="000000"/>
                </a:solidFill>
                <a:latin typeface="Times New Roman" panose="02020603050405020304" pitchFamily="18" charset="0"/>
                <a:ea typeface="MS PGothic" panose="020B0600070205080204" pitchFamily="34" charset="-128"/>
              </a:rPr>
              <a:t> in </a:t>
            </a:r>
            <a:r>
              <a:rPr lang="en-US" sz="1400" b="1">
                <a:solidFill>
                  <a:srgbClr val="000000"/>
                </a:solidFill>
                <a:latin typeface="Courier New" panose="02070309020205020404" pitchFamily="49" charset="0"/>
                <a:ea typeface="MS PGothic" panose="020B0600070205080204" pitchFamily="34" charset="-128"/>
              </a:rPr>
              <a:t>G</a:t>
            </a:r>
            <a:r>
              <a:rPr lang="en-US" sz="1400">
                <a:solidFill>
                  <a:srgbClr val="000000"/>
                </a:solidFill>
                <a:latin typeface="Times New Roman" panose="02020603050405020304" pitchFamily="18" charset="0"/>
                <a:ea typeface="MS PGothic" panose="020B0600070205080204" pitchFamily="34" charset="-128"/>
              </a:rPr>
              <a:t>: all nodes </a:t>
            </a:r>
            <a:r>
              <a:rPr lang="en-US" sz="1400" i="1">
                <a:solidFill>
                  <a:srgbClr val="000000"/>
                </a:solidFill>
                <a:latin typeface="Times New Roman" panose="02020603050405020304" pitchFamily="18" charset="0"/>
                <a:ea typeface="MS PGothic" panose="020B0600070205080204" pitchFamily="34" charset="-128"/>
              </a:rPr>
              <a:t>two edges </a:t>
            </a:r>
            <a:r>
              <a:rPr lang="en-US" sz="1400">
                <a:solidFill>
                  <a:srgbClr val="000000"/>
                </a:solidFill>
                <a:latin typeface="Times New Roman" panose="02020603050405020304" pitchFamily="18" charset="0"/>
                <a:ea typeface="MS PGothic" panose="020B0600070205080204" pitchFamily="34" charset="-128"/>
              </a:rPr>
              <a:t>away. </a:t>
            </a:r>
          </a:p>
        </p:txBody>
      </p:sp>
      <p:sp>
        <p:nvSpPr>
          <p:cNvPr id="12292" name="Rectangle 78"/>
          <p:cNvSpPr>
            <a:spLocks noChangeArrowheads="1"/>
          </p:cNvSpPr>
          <p:nvPr/>
        </p:nvSpPr>
        <p:spPr bwMode="auto">
          <a:xfrm>
            <a:off x="2058988" y="76200"/>
            <a:ext cx="5276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t>Feel free to use available functions: </a:t>
            </a:r>
            <a:r>
              <a:rPr lang="en-US" sz="1500">
                <a:latin typeface="Courier New" panose="02070309020205020404" pitchFamily="49" charset="0"/>
                <a:cs typeface="Courier New" panose="02070309020205020404" pitchFamily="49" charset="0"/>
              </a:rPr>
              <a:t>remove-duplicates</a:t>
            </a:r>
            <a:r>
              <a:rPr lang="en-US" sz="1500">
                <a:latin typeface="Comic Sans MS" panose="030F0702030302020204" pitchFamily="66" charset="0"/>
                <a:cs typeface="Courier New" panose="02070309020205020404" pitchFamily="49" charset="0"/>
              </a:rPr>
              <a:t>, </a:t>
            </a:r>
            <a:r>
              <a:rPr lang="en-US" sz="1500">
                <a:latin typeface="Courier New" panose="02070309020205020404" pitchFamily="49" charset="0"/>
                <a:cs typeface="Courier New" panose="02070309020205020404" pitchFamily="49" charset="0"/>
              </a:rPr>
              <a:t>nodes</a:t>
            </a:r>
            <a:r>
              <a:rPr lang="en-US" sz="1500">
                <a:latin typeface="Comic Sans MS" panose="030F0702030302020204" pitchFamily="66" charset="0"/>
                <a:cs typeface="Courier New" panose="02070309020205020404" pitchFamily="49" charset="0"/>
              </a:rPr>
              <a:t>, </a:t>
            </a:r>
            <a:r>
              <a:rPr lang="en-US" sz="1500">
                <a:latin typeface="Courier New" panose="02070309020205020404" pitchFamily="49" charset="0"/>
                <a:cs typeface="Courier New" panose="02070309020205020404" pitchFamily="49" charset="0"/>
              </a:rPr>
              <a:t>kids</a:t>
            </a:r>
            <a:r>
              <a:rPr lang="en-US" sz="1500">
                <a:latin typeface="Comic Sans MS" panose="030F0702030302020204" pitchFamily="66" charset="0"/>
                <a:cs typeface="Courier New" panose="02070309020205020404" pitchFamily="49" charset="0"/>
              </a:rPr>
              <a:t>, </a:t>
            </a:r>
            <a:r>
              <a:rPr lang="en-US" sz="1500">
                <a:latin typeface="Courier New" panose="02070309020205020404" pitchFamily="49" charset="0"/>
                <a:cs typeface="Courier New" panose="02070309020205020404" pitchFamily="49" charset="0"/>
              </a:rPr>
              <a:t>parents</a:t>
            </a:r>
            <a:r>
              <a:rPr lang="en-US" sz="1500">
                <a:latin typeface="Comic Sans MS" panose="030F0702030302020204" pitchFamily="66" charset="0"/>
                <a:cs typeface="Courier New" panose="02070309020205020404" pitchFamily="49" charset="0"/>
              </a:rPr>
              <a:t>, </a:t>
            </a:r>
            <a:r>
              <a:rPr lang="en-US" sz="1500"/>
              <a:t>and higher-order functions...</a:t>
            </a:r>
          </a:p>
        </p:txBody>
      </p:sp>
      <p:sp>
        <p:nvSpPr>
          <p:cNvPr id="12293" name="Text Box 19"/>
          <p:cNvSpPr txBox="1">
            <a:spLocks noChangeArrowheads="1"/>
          </p:cNvSpPr>
          <p:nvPr/>
        </p:nvSpPr>
        <p:spPr bwMode="auto">
          <a:xfrm>
            <a:off x="152400" y="2895600"/>
            <a:ext cx="294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(gkids n G)</a:t>
            </a:r>
            <a:endParaRPr lang="en-US" sz="1800">
              <a:solidFill>
                <a:srgbClr val="090BF3"/>
              </a:solidFill>
              <a:latin typeface="Courier New" panose="02070309020205020404" pitchFamily="49" charset="0"/>
              <a:ea typeface="MS PGothic" panose="020B0600070205080204" pitchFamily="34" charset="-128"/>
              <a:cs typeface="Courier New" panose="02070309020205020404" pitchFamily="49" charset="0"/>
            </a:endParaRPr>
          </a:p>
        </p:txBody>
      </p:sp>
      <p:pic>
        <p:nvPicPr>
          <p:cNvPr id="36" name="Picture 23"/>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6322" y="76615"/>
            <a:ext cx="1358900" cy="187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5" name="Text Box 19"/>
          <p:cNvSpPr txBox="1">
            <a:spLocks noChangeArrowheads="1"/>
          </p:cNvSpPr>
          <p:nvPr/>
        </p:nvSpPr>
        <p:spPr bwMode="auto">
          <a:xfrm>
            <a:off x="152400" y="5027613"/>
            <a:ext cx="3814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(reach? a b G)</a:t>
            </a:r>
            <a:endParaRPr lang="en-US" sz="1800">
              <a:solidFill>
                <a:srgbClr val="090BF3"/>
              </a:solidFill>
              <a:latin typeface="Courier New" panose="02070309020205020404" pitchFamily="49" charset="0"/>
              <a:ea typeface="MS PGothic" panose="020B0600070205080204" pitchFamily="34" charset="-128"/>
              <a:cs typeface="Courier New" panose="02070309020205020404" pitchFamily="49" charset="0"/>
            </a:endParaRPr>
          </a:p>
        </p:txBody>
      </p:sp>
      <p:sp>
        <p:nvSpPr>
          <p:cNvPr id="12296" name="Text Box 19"/>
          <p:cNvSpPr txBox="1">
            <a:spLocks noChangeArrowheads="1"/>
          </p:cNvSpPr>
          <p:nvPr/>
        </p:nvSpPr>
        <p:spPr bwMode="auto">
          <a:xfrm>
            <a:off x="152400" y="990600"/>
            <a:ext cx="410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(define (leaf? n G)</a:t>
            </a:r>
          </a:p>
        </p:txBody>
      </p:sp>
      <p:sp>
        <p:nvSpPr>
          <p:cNvPr id="12297" name="Text Box 53"/>
          <p:cNvSpPr txBox="1">
            <a:spLocks noChangeArrowheads="1"/>
          </p:cNvSpPr>
          <p:nvPr/>
        </p:nvSpPr>
        <p:spPr bwMode="auto">
          <a:xfrm>
            <a:off x="4800600" y="5075238"/>
            <a:ext cx="377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b="1">
                <a:solidFill>
                  <a:srgbClr val="000000"/>
                </a:solidFill>
                <a:latin typeface="Courier New" panose="02070309020205020404" pitchFamily="49" charset="0"/>
                <a:ea typeface="MS PGothic" panose="020B0600070205080204" pitchFamily="34" charset="-128"/>
              </a:rPr>
              <a:t>(reach? a b G) </a:t>
            </a:r>
            <a:r>
              <a:rPr lang="en-US" sz="1400">
                <a:solidFill>
                  <a:srgbClr val="000000"/>
                </a:solidFill>
                <a:latin typeface="Times New Roman" panose="02020603050405020304" pitchFamily="18" charset="0"/>
                <a:ea typeface="MS PGothic" panose="020B0600070205080204" pitchFamily="34" charset="-128"/>
              </a:rPr>
              <a:t>should return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#t</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if there is </a:t>
            </a:r>
            <a:r>
              <a:rPr lang="en-US" sz="1400" i="1">
                <a:solidFill>
                  <a:srgbClr val="000000"/>
                </a:solidFill>
                <a:latin typeface="Times New Roman" panose="02020603050405020304" pitchFamily="18" charset="0"/>
                <a:ea typeface="MS PGothic" panose="020B0600070205080204" pitchFamily="34" charset="-128"/>
                <a:cs typeface="Courier New" panose="02070309020205020404" pitchFamily="49" charset="0"/>
              </a:rPr>
              <a:t>some </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path from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a</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to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b</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G</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and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#f</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otherwise. </a:t>
            </a:r>
          </a:p>
        </p:txBody>
      </p:sp>
      <p:sp>
        <p:nvSpPr>
          <p:cNvPr id="12298" name="Text Box 53"/>
          <p:cNvSpPr txBox="1">
            <a:spLocks noChangeArrowheads="1"/>
          </p:cNvSpPr>
          <p:nvPr/>
        </p:nvSpPr>
        <p:spPr bwMode="auto">
          <a:xfrm>
            <a:off x="4800600" y="1112838"/>
            <a:ext cx="2984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b="1">
                <a:solidFill>
                  <a:srgbClr val="000000"/>
                </a:solidFill>
                <a:latin typeface="Courier New" panose="02070309020205020404" pitchFamily="49" charset="0"/>
                <a:ea typeface="MS PGothic" panose="020B0600070205080204" pitchFamily="34" charset="-128"/>
              </a:rPr>
              <a:t>(leaf? n G) </a:t>
            </a:r>
            <a:r>
              <a:rPr lang="en-US" sz="1400">
                <a:solidFill>
                  <a:srgbClr val="000000"/>
                </a:solidFill>
                <a:latin typeface="Times New Roman" panose="02020603050405020304" pitchFamily="18" charset="0"/>
                <a:ea typeface="MS PGothic" panose="020B0600070205080204" pitchFamily="34" charset="-128"/>
              </a:rPr>
              <a:t>should return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#t</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if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n</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is a leaf in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G</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and </a:t>
            </a:r>
            <a:r>
              <a:rPr lang="en-US" sz="1400" b="1">
                <a:solidFill>
                  <a:srgbClr val="000000"/>
                </a:solidFill>
                <a:latin typeface="Courier New" panose="02070309020205020404" pitchFamily="49" charset="0"/>
                <a:ea typeface="MS PGothic" panose="020B0600070205080204" pitchFamily="34" charset="-128"/>
                <a:cs typeface="Courier New" panose="02070309020205020404" pitchFamily="49" charset="0"/>
              </a:rPr>
              <a:t>#f</a:t>
            </a:r>
            <a:r>
              <a:rPr lang="en-US" sz="1400">
                <a:solidFill>
                  <a:srgbClr val="000000"/>
                </a:solidFill>
                <a:latin typeface="Times New Roman" panose="02020603050405020304" pitchFamily="18" charset="0"/>
                <a:ea typeface="MS PGothic" panose="020B0600070205080204" pitchFamily="34" charset="-128"/>
                <a:cs typeface="Courier New" panose="02070309020205020404" pitchFamily="49" charset="0"/>
              </a:rPr>
              <a:t> otherwise. </a:t>
            </a:r>
          </a:p>
        </p:txBody>
      </p:sp>
      <p:sp>
        <p:nvSpPr>
          <p:cNvPr id="12299" name="Rectangle 46"/>
          <p:cNvSpPr>
            <a:spLocks noChangeArrowheads="1"/>
          </p:cNvSpPr>
          <p:nvPr/>
        </p:nvSpPr>
        <p:spPr bwMode="auto">
          <a:xfrm>
            <a:off x="371475" y="1282700"/>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00"/>
                </a:solidFill>
                <a:latin typeface="Courier New" panose="02070309020205020404" pitchFamily="49" charset="0"/>
                <a:cs typeface="Courier New" panose="02070309020205020404" pitchFamily="49" charset="0"/>
              </a:rPr>
              <a:t>(</a:t>
            </a:r>
          </a:p>
        </p:txBody>
      </p:sp>
      <p:sp>
        <p:nvSpPr>
          <p:cNvPr id="12300" name="Rectangle 47"/>
          <p:cNvSpPr>
            <a:spLocks noChangeArrowheads="1"/>
          </p:cNvSpPr>
          <p:nvPr/>
        </p:nvSpPr>
        <p:spPr bwMode="auto">
          <a:xfrm>
            <a:off x="365125" y="3176588"/>
            <a:ext cx="32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00"/>
                </a:solidFill>
                <a:latin typeface="Courier New" panose="02070309020205020404" pitchFamily="49" charset="0"/>
                <a:cs typeface="Courier New" panose="02070309020205020404" pitchFamily="49" charset="0"/>
              </a:rPr>
              <a:t>(</a:t>
            </a:r>
          </a:p>
        </p:txBody>
      </p:sp>
      <p:sp>
        <p:nvSpPr>
          <p:cNvPr id="12301" name="Rectangle 48"/>
          <p:cNvSpPr>
            <a:spLocks noChangeArrowheads="1"/>
          </p:cNvSpPr>
          <p:nvPr/>
        </p:nvSpPr>
        <p:spPr bwMode="auto">
          <a:xfrm>
            <a:off x="357188" y="5303838"/>
            <a:ext cx="322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0000"/>
                </a:solidFill>
                <a:latin typeface="Courier New" panose="02070309020205020404" pitchFamily="49" charset="0"/>
                <a:cs typeface="Courier New" panose="02070309020205020404" pitchFamily="49" charset="0"/>
              </a:rPr>
              <a:t>(</a:t>
            </a:r>
          </a:p>
        </p:txBody>
      </p:sp>
      <p:sp>
        <p:nvSpPr>
          <p:cNvPr id="12302" name="Rectangle 51"/>
          <p:cNvSpPr>
            <a:spLocks noChangeArrowheads="1"/>
          </p:cNvSpPr>
          <p:nvPr/>
        </p:nvSpPr>
        <p:spPr bwMode="auto">
          <a:xfrm>
            <a:off x="4832350" y="1684338"/>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a:solidFill>
                  <a:srgbClr val="008000"/>
                </a:solidFill>
                <a:latin typeface="Courier New" panose="02070309020205020404" pitchFamily="49" charset="0"/>
                <a:cs typeface="Courier New" panose="02070309020205020404" pitchFamily="49" charset="0"/>
              </a:rPr>
              <a:t>(leaf? "E" unicycleGraph)→ #f</a:t>
            </a:r>
          </a:p>
        </p:txBody>
      </p:sp>
      <p:cxnSp>
        <p:nvCxnSpPr>
          <p:cNvPr id="12303" name="Straight Connector 72"/>
          <p:cNvCxnSpPr>
            <a:cxnSpLocks noChangeShapeType="1"/>
          </p:cNvCxnSpPr>
          <p:nvPr/>
        </p:nvCxnSpPr>
        <p:spPr bwMode="auto">
          <a:xfrm>
            <a:off x="298450" y="2779713"/>
            <a:ext cx="8458200"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cxnSp>
        <p:nvCxnSpPr>
          <p:cNvPr id="12304" name="Straight Connector 73"/>
          <p:cNvCxnSpPr>
            <a:cxnSpLocks noChangeShapeType="1"/>
          </p:cNvCxnSpPr>
          <p:nvPr/>
        </p:nvCxnSpPr>
        <p:spPr bwMode="auto">
          <a:xfrm>
            <a:off x="298450" y="4946650"/>
            <a:ext cx="8458200" cy="1588"/>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sp>
        <p:nvSpPr>
          <p:cNvPr id="12305" name="Rectangle 74"/>
          <p:cNvSpPr>
            <a:spLocks noChangeArrowheads="1"/>
          </p:cNvSpPr>
          <p:nvPr/>
        </p:nvSpPr>
        <p:spPr bwMode="auto">
          <a:xfrm>
            <a:off x="0" y="6400800"/>
            <a:ext cx="419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00"/>
              <a:t>there is definitely not enough room here – plus, we’ll talk about a solution later in lecture </a:t>
            </a:r>
            <a:r>
              <a:rPr lang="en-US" sz="1200" i="1"/>
              <a:t>...</a:t>
            </a:r>
          </a:p>
        </p:txBody>
      </p:sp>
      <p:sp>
        <p:nvSpPr>
          <p:cNvPr id="12306" name="Rectangle 34"/>
          <p:cNvSpPr>
            <a:spLocks noChangeArrowheads="1"/>
          </p:cNvSpPr>
          <p:nvPr/>
        </p:nvSpPr>
        <p:spPr bwMode="auto">
          <a:xfrm>
            <a:off x="239713" y="2555875"/>
            <a:ext cx="10683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900"/>
              <a:t>Hint: call (kids n G)</a:t>
            </a:r>
          </a:p>
        </p:txBody>
      </p:sp>
      <p:sp>
        <p:nvSpPr>
          <p:cNvPr id="12307" name="Rectangle 35"/>
          <p:cNvSpPr>
            <a:spLocks noChangeArrowheads="1"/>
          </p:cNvSpPr>
          <p:nvPr/>
        </p:nvSpPr>
        <p:spPr bwMode="auto">
          <a:xfrm>
            <a:off x="239713" y="4724400"/>
            <a:ext cx="2117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900"/>
              <a:t>Hint: use kids and map - It's a bit tricky... </a:t>
            </a:r>
          </a:p>
        </p:txBody>
      </p:sp>
      <p:sp>
        <p:nvSpPr>
          <p:cNvPr id="12308" name="Rectangle 51"/>
          <p:cNvSpPr>
            <a:spLocks noChangeArrowheads="1"/>
          </p:cNvSpPr>
          <p:nvPr/>
        </p:nvSpPr>
        <p:spPr bwMode="auto">
          <a:xfrm>
            <a:off x="5257800" y="3473450"/>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a:solidFill>
                  <a:srgbClr val="008000"/>
                </a:solidFill>
                <a:latin typeface="Courier New" panose="02070309020205020404" pitchFamily="49" charset="0"/>
                <a:cs typeface="Courier New" panose="02070309020205020404" pitchFamily="49" charset="0"/>
              </a:rPr>
              <a:t>(gkids "E" unicycleGraph)→ '("G")</a:t>
            </a:r>
          </a:p>
        </p:txBody>
      </p:sp>
      <p:sp>
        <p:nvSpPr>
          <p:cNvPr id="12309" name="Rectangle 51"/>
          <p:cNvSpPr>
            <a:spLocks noChangeArrowheads="1"/>
          </p:cNvSpPr>
          <p:nvPr/>
        </p:nvSpPr>
        <p:spPr bwMode="auto">
          <a:xfrm>
            <a:off x="5105400" y="3810000"/>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a:solidFill>
                  <a:srgbClr val="008000"/>
                </a:solidFill>
                <a:latin typeface="Courier New" panose="02070309020205020404" pitchFamily="49" charset="0"/>
                <a:cs typeface="Courier New" panose="02070309020205020404" pitchFamily="49" charset="0"/>
              </a:rPr>
              <a:t>(gkids "A" unicycleGraph)→ '("D" "E")</a:t>
            </a:r>
          </a:p>
        </p:txBody>
      </p:sp>
      <p:sp>
        <p:nvSpPr>
          <p:cNvPr id="12310" name="Rectangle 51"/>
          <p:cNvSpPr>
            <a:spLocks noChangeArrowheads="1"/>
          </p:cNvSpPr>
          <p:nvPr/>
        </p:nvSpPr>
        <p:spPr bwMode="auto">
          <a:xfrm>
            <a:off x="5275263" y="6153150"/>
            <a:ext cx="394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a:solidFill>
                  <a:srgbClr val="008000"/>
                </a:solidFill>
                <a:latin typeface="Courier New" panose="02070309020205020404" pitchFamily="49" charset="0"/>
                <a:cs typeface="Courier New" panose="02070309020205020404" pitchFamily="49" charset="0"/>
              </a:rPr>
              <a:t>(reach? "B" "E" unicycleGraph)→ #t</a:t>
            </a:r>
          </a:p>
        </p:txBody>
      </p:sp>
      <p:sp>
        <p:nvSpPr>
          <p:cNvPr id="12311" name="Rectangle 51"/>
          <p:cNvSpPr>
            <a:spLocks noChangeArrowheads="1"/>
          </p:cNvSpPr>
          <p:nvPr/>
        </p:nvSpPr>
        <p:spPr bwMode="auto">
          <a:xfrm>
            <a:off x="5257800" y="6486525"/>
            <a:ext cx="3963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400">
                <a:solidFill>
                  <a:srgbClr val="008000"/>
                </a:solidFill>
                <a:latin typeface="Courier New" panose="02070309020205020404" pitchFamily="49" charset="0"/>
                <a:cs typeface="Courier New" panose="02070309020205020404" pitchFamily="49" charset="0"/>
              </a:rPr>
              <a:t>(reach? "E" "B" unicycleGraph)→ #f</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a:srcRect t="27614" r="50666" b="54117"/>
          <a:stretch/>
        </p:blipFill>
        <p:spPr bwMode="auto">
          <a:xfrm>
            <a:off x="1828800" y="1295400"/>
            <a:ext cx="6526968"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3"/>
          <a:srcRect t="36650" b="32655"/>
          <a:stretch/>
        </p:blipFill>
        <p:spPr bwMode="auto">
          <a:xfrm>
            <a:off x="152400" y="2209800"/>
            <a:ext cx="6956528" cy="1366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
          <p:cNvPicPr>
            <a:picLocks noChangeAspect="1" noChangeArrowheads="1"/>
          </p:cNvPicPr>
          <p:nvPr/>
        </p:nvPicPr>
        <p:blipFill rotWithShape="1">
          <a:blip r:embed="rId3"/>
          <a:srcRect t="67443" b="19873"/>
          <a:stretch/>
        </p:blipFill>
        <p:spPr bwMode="auto">
          <a:xfrm>
            <a:off x="152400" y="4343400"/>
            <a:ext cx="6956528" cy="564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 name="Picture 2"/>
          <p:cNvPicPr>
            <a:picLocks noChangeAspect="1" noChangeArrowheads="1"/>
          </p:cNvPicPr>
          <p:nvPr/>
        </p:nvPicPr>
        <p:blipFill rotWithShape="1">
          <a:blip r:embed="rId3"/>
          <a:srcRect t="81988" b="6386"/>
          <a:stretch/>
        </p:blipFill>
        <p:spPr bwMode="auto">
          <a:xfrm>
            <a:off x="152400" y="5715000"/>
            <a:ext cx="6956528" cy="51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Up Arrow 9"/>
          <p:cNvSpPr/>
          <p:nvPr/>
        </p:nvSpPr>
        <p:spPr>
          <a:xfrm>
            <a:off x="685800" y="3505200"/>
            <a:ext cx="3048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3733800" y="2133600"/>
            <a:ext cx="304800" cy="381000"/>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257800" y="2743200"/>
            <a:ext cx="685800" cy="1323439"/>
          </a:xfrm>
          <a:prstGeom prst="rect">
            <a:avLst/>
          </a:prstGeom>
          <a:noFill/>
        </p:spPr>
        <p:txBody>
          <a:bodyPr wrap="square" rtlCol="0">
            <a:spAutoFit/>
          </a:bodyPr>
          <a:lstStyle/>
          <a:p>
            <a:r>
              <a:rPr lang="en-US" sz="8000" dirty="0" smtClean="0">
                <a:sym typeface="Wingdings"/>
              </a:rPr>
              <a:t></a:t>
            </a:r>
            <a:endParaRPr lang="en-US" dirty="0"/>
          </a:p>
        </p:txBody>
      </p:sp>
      <p:sp>
        <p:nvSpPr>
          <p:cNvPr id="11" name="Title 1"/>
          <p:cNvSpPr>
            <a:spLocks noGrp="1"/>
          </p:cNvSpPr>
          <p:nvPr>
            <p:ph type="title"/>
          </p:nvPr>
        </p:nvSpPr>
        <p:spPr>
          <a:xfrm>
            <a:off x="0" y="152400"/>
            <a:ext cx="8915400" cy="914401"/>
          </a:xfrm>
        </p:spPr>
        <p:txBody>
          <a:bodyPr anchor="t"/>
          <a:lstStyle/>
          <a:p>
            <a:pPr algn="l"/>
            <a:r>
              <a:rPr lang="en-US" sz="3600" dirty="0" smtClean="0"/>
              <a:t>How prolog searches to find facts that match</a:t>
            </a:r>
            <a:br>
              <a:rPr lang="en-US" sz="3600" dirty="0" smtClean="0"/>
            </a:br>
            <a:endParaRPr lang="en-US" sz="3600" dirty="0" smtClean="0"/>
          </a:p>
        </p:txBody>
      </p:sp>
    </p:spTree>
    <p:extLst>
      <p:ext uri="{BB962C8B-B14F-4D97-AF65-F5344CB8AC3E}">
        <p14:creationId xmlns:p14="http://schemas.microsoft.com/office/powerpoint/2010/main" val="2152400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49357E-6 -7.04356E-7 L 0.03334 -7.04356E-7 " pathEditMode="relative" ptsTypes="AA">
                                      <p:cBhvr>
                                        <p:cTn id="6" dur="1000" fill="hold"/>
                                        <p:tgtEl>
                                          <p:spTgt spid="1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49357E-6 -7.04356E-7 L 0.03334 -7.04356E-7 " pathEditMode="relative" ptsTypes="AA">
                                      <p:cBhvr>
                                        <p:cTn id="8" dur="1000" fill="hold"/>
                                        <p:tgtEl>
                                          <p:spTgt spid="2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3334 9.73123E-7 L 0.06669 9.73123E-7 " pathEditMode="relative" rAng="0" ptsTypes="AA">
                                      <p:cBhvr>
                                        <p:cTn id="12" dur="1000" fill="hold"/>
                                        <p:tgtEl>
                                          <p:spTgt spid="10"/>
                                        </p:tgtEl>
                                        <p:attrNameLst>
                                          <p:attrName>ppt_x</p:attrName>
                                          <p:attrName>ppt_y</p:attrName>
                                        </p:attrNameLst>
                                      </p:cBhvr>
                                      <p:rCtr x="1667" y="0"/>
                                    </p:animMotion>
                                  </p:childTnLst>
                                </p:cTn>
                              </p:par>
                              <p:par>
                                <p:cTn id="13" presetID="0" presetClass="path" presetSubtype="0" accel="50000" decel="50000" fill="hold" grpId="1" nodeType="withEffect">
                                  <p:stCondLst>
                                    <p:cond delay="0"/>
                                  </p:stCondLst>
                                  <p:childTnLst>
                                    <p:animMotion origin="layout" path="M 0.03334 9.73123E-7 L 0.06669 9.73123E-7 " pathEditMode="relative" rAng="0" ptsTypes="AA">
                                      <p:cBhvr>
                                        <p:cTn id="14" dur="1000" fill="hold"/>
                                        <p:tgtEl>
                                          <p:spTgt spid="26"/>
                                        </p:tgtEl>
                                        <p:attrNameLst>
                                          <p:attrName>ppt_x</p:attrName>
                                          <p:attrName>ppt_y</p:attrName>
                                        </p:attrNameLst>
                                      </p:cBhvr>
                                      <p:rCtr x="1667"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2" nodeType="clickEffect">
                                  <p:stCondLst>
                                    <p:cond delay="0"/>
                                  </p:stCondLst>
                                  <p:childTnLst>
                                    <p:animMotion origin="layout" path="M 0.06668 1.5552E-6 L 0.10835 1.5552E-6 " pathEditMode="relative" rAng="0" ptsTypes="AA">
                                      <p:cBhvr>
                                        <p:cTn id="18" dur="1000" fill="hold"/>
                                        <p:tgtEl>
                                          <p:spTgt spid="10"/>
                                        </p:tgtEl>
                                        <p:attrNameLst>
                                          <p:attrName>ppt_x</p:attrName>
                                          <p:attrName>ppt_y</p:attrName>
                                        </p:attrNameLst>
                                      </p:cBhvr>
                                      <p:rCtr x="2084" y="0"/>
                                    </p:animMotion>
                                  </p:childTnLst>
                                </p:cTn>
                              </p:par>
                              <p:par>
                                <p:cTn id="19" presetID="0" presetClass="path" presetSubtype="0" accel="50000" decel="50000" fill="hold" grpId="2" nodeType="withEffect">
                                  <p:stCondLst>
                                    <p:cond delay="0"/>
                                  </p:stCondLst>
                                  <p:childTnLst>
                                    <p:animMotion origin="layout" path="M 0.06668 1.5552E-6 L 0.10835 1.5552E-6 " pathEditMode="relative" rAng="0" ptsTypes="AA">
                                      <p:cBhvr>
                                        <p:cTn id="20" dur="1000" fill="hold"/>
                                        <p:tgtEl>
                                          <p:spTgt spid="26"/>
                                        </p:tgtEl>
                                        <p:attrNameLst>
                                          <p:attrName>ppt_x</p:attrName>
                                          <p:attrName>ppt_y</p:attrName>
                                        </p:attrNameLst>
                                      </p:cBhvr>
                                      <p:rCtr x="2084" y="0"/>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0835 9.48854E-8 L 0.14169 9.48854E-8 " pathEditMode="relative" rAng="0" ptsTypes="AA">
                                      <p:cBhvr>
                                        <p:cTn id="24" dur="1000" fill="hold"/>
                                        <p:tgtEl>
                                          <p:spTgt spid="10"/>
                                        </p:tgtEl>
                                        <p:attrNameLst>
                                          <p:attrName>ppt_x</p:attrName>
                                          <p:attrName>ppt_y</p:attrName>
                                        </p:attrNameLst>
                                      </p:cBhvr>
                                      <p:rCtr x="1667" y="0"/>
                                    </p:animMotion>
                                  </p:childTnLst>
                                </p:cTn>
                              </p:par>
                              <p:par>
                                <p:cTn id="25" presetID="0" presetClass="path" presetSubtype="0" accel="50000" decel="50000" fill="hold" grpId="3" nodeType="withEffect">
                                  <p:stCondLst>
                                    <p:cond delay="0"/>
                                  </p:stCondLst>
                                  <p:childTnLst>
                                    <p:animMotion origin="layout" path="M 0.10835 9.48854E-8 L 0.14169 9.48854E-8 " pathEditMode="relative" rAng="0" ptsTypes="AA">
                                      <p:cBhvr>
                                        <p:cTn id="26" dur="1000" fill="hold"/>
                                        <p:tgtEl>
                                          <p:spTgt spid="26"/>
                                        </p:tgtEl>
                                        <p:attrNameLst>
                                          <p:attrName>ppt_x</p:attrName>
                                          <p:attrName>ppt_y</p:attrName>
                                        </p:attrNameLst>
                                      </p:cBhvr>
                                      <p:rCtr x="1667" y="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4" nodeType="clickEffect">
                                  <p:stCondLst>
                                    <p:cond delay="0"/>
                                  </p:stCondLst>
                                  <p:childTnLst>
                                    <p:animMotion origin="layout" path="M 0.14169 9.48854E-8 L 0.17503 9.48854E-8 " pathEditMode="relative" rAng="0" ptsTypes="AA">
                                      <p:cBhvr>
                                        <p:cTn id="30" dur="1000" fill="hold"/>
                                        <p:tgtEl>
                                          <p:spTgt spid="10"/>
                                        </p:tgtEl>
                                        <p:attrNameLst>
                                          <p:attrName>ppt_x</p:attrName>
                                          <p:attrName>ppt_y</p:attrName>
                                        </p:attrNameLst>
                                      </p:cBhvr>
                                      <p:rCtr x="1667" y="0"/>
                                    </p:animMotion>
                                  </p:childTnLst>
                                </p:cTn>
                              </p:par>
                              <p:par>
                                <p:cTn id="31" presetID="0" presetClass="path" presetSubtype="0" accel="50000" decel="50000" fill="hold" grpId="4" nodeType="withEffect">
                                  <p:stCondLst>
                                    <p:cond delay="0"/>
                                  </p:stCondLst>
                                  <p:childTnLst>
                                    <p:animMotion origin="layout" path="M 0.14169 9.48854E-8 L 0.17503 9.48854E-8 " pathEditMode="relative" rAng="0" ptsTypes="AA">
                                      <p:cBhvr>
                                        <p:cTn id="32" dur="1000" fill="hold"/>
                                        <p:tgtEl>
                                          <p:spTgt spid="26"/>
                                        </p:tgtEl>
                                        <p:attrNameLst>
                                          <p:attrName>ppt_x</p:attrName>
                                          <p:attrName>ppt_y</p:attrName>
                                        </p:attrNameLst>
                                      </p:cBhvr>
                                      <p:rCtr x="1667" y="0"/>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5" nodeType="clickEffect">
                                  <p:stCondLst>
                                    <p:cond delay="0"/>
                                  </p:stCondLst>
                                  <p:childTnLst>
                                    <p:animMotion origin="layout" path="M 0.17503 -4.17496E-6 L 0.21671 0.00556 " pathEditMode="relative" rAng="0" ptsTypes="AA">
                                      <p:cBhvr>
                                        <p:cTn id="36" dur="1000" fill="hold"/>
                                        <p:tgtEl>
                                          <p:spTgt spid="10"/>
                                        </p:tgtEl>
                                        <p:attrNameLst>
                                          <p:attrName>ppt_x</p:attrName>
                                          <p:attrName>ppt_y</p:attrName>
                                        </p:attrNameLst>
                                      </p:cBhvr>
                                      <p:rCtr x="2084" y="278"/>
                                    </p:animMotion>
                                  </p:childTnLst>
                                </p:cTn>
                              </p:par>
                              <p:par>
                                <p:cTn id="37" presetID="0" presetClass="path" presetSubtype="0" accel="50000" decel="50000" fill="hold" grpId="5" nodeType="withEffect">
                                  <p:stCondLst>
                                    <p:cond delay="0"/>
                                  </p:stCondLst>
                                  <p:childTnLst>
                                    <p:animMotion origin="layout" path="M 0.17503 -4.17496E-6 L 0.21671 0.00556 " pathEditMode="relative" rAng="0" ptsTypes="AA">
                                      <p:cBhvr>
                                        <p:cTn id="38" dur="1000" fill="hold"/>
                                        <p:tgtEl>
                                          <p:spTgt spid="26"/>
                                        </p:tgtEl>
                                        <p:attrNameLst>
                                          <p:attrName>ppt_x</p:attrName>
                                          <p:attrName>ppt_y</p:attrName>
                                        </p:attrNameLst>
                                      </p:cBhvr>
                                      <p:rCtr x="2084" y="278"/>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6" nodeType="clickEffect">
                                  <p:stCondLst>
                                    <p:cond delay="0"/>
                                  </p:stCondLst>
                                  <p:childTnLst>
                                    <p:animMotion origin="layout" path="M 0.21671 0.00556 L 0.25838 0.00556 " pathEditMode="relative" rAng="0" ptsTypes="AA">
                                      <p:cBhvr>
                                        <p:cTn id="42" dur="1000" fill="hold"/>
                                        <p:tgtEl>
                                          <p:spTgt spid="10"/>
                                        </p:tgtEl>
                                        <p:attrNameLst>
                                          <p:attrName>ppt_x</p:attrName>
                                          <p:attrName>ppt_y</p:attrName>
                                        </p:attrNameLst>
                                      </p:cBhvr>
                                      <p:rCtr x="2084" y="0"/>
                                    </p:animMotion>
                                  </p:childTnLst>
                                </p:cTn>
                              </p:par>
                              <p:par>
                                <p:cTn id="43" presetID="0" presetClass="path" presetSubtype="0" accel="50000" decel="50000" fill="hold" grpId="6" nodeType="withEffect">
                                  <p:stCondLst>
                                    <p:cond delay="0"/>
                                  </p:stCondLst>
                                  <p:childTnLst>
                                    <p:animMotion origin="layout" path="M 0.21671 0.00556 L 0.25838 0.00556 " pathEditMode="relative" rAng="0" ptsTypes="AA">
                                      <p:cBhvr>
                                        <p:cTn id="44" dur="1000" fill="hold"/>
                                        <p:tgtEl>
                                          <p:spTgt spid="26"/>
                                        </p:tgtEl>
                                        <p:attrNameLst>
                                          <p:attrName>ppt_x</p:attrName>
                                          <p:attrName>ppt_y</p:attrName>
                                        </p:attrNameLst>
                                      </p:cBhvr>
                                      <p:rCtr x="2084" y="0"/>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7" nodeType="clickEffect">
                                  <p:stCondLst>
                                    <p:cond delay="0"/>
                                  </p:stCondLst>
                                  <p:childTnLst>
                                    <p:animMotion origin="layout" path="M 0.25838 0.00556 L 0.29172 0.00556 " pathEditMode="relative" rAng="0" ptsTypes="AA">
                                      <p:cBhvr>
                                        <p:cTn id="48" dur="1000" fill="hold"/>
                                        <p:tgtEl>
                                          <p:spTgt spid="10"/>
                                        </p:tgtEl>
                                        <p:attrNameLst>
                                          <p:attrName>ppt_x</p:attrName>
                                          <p:attrName>ppt_y</p:attrName>
                                        </p:attrNameLst>
                                      </p:cBhvr>
                                      <p:rCtr x="1667" y="0"/>
                                    </p:animMotion>
                                  </p:childTnLst>
                                </p:cTn>
                              </p:par>
                              <p:par>
                                <p:cTn id="49" presetID="0" presetClass="path" presetSubtype="0" accel="50000" decel="50000" fill="hold" grpId="7" nodeType="withEffect">
                                  <p:stCondLst>
                                    <p:cond delay="0"/>
                                  </p:stCondLst>
                                  <p:childTnLst>
                                    <p:animMotion origin="layout" path="M 0.25838 0.00556 L 0.29172 0.00556 " pathEditMode="relative" rAng="0" ptsTypes="AA">
                                      <p:cBhvr>
                                        <p:cTn id="50" dur="1000" fill="hold"/>
                                        <p:tgtEl>
                                          <p:spTgt spid="26"/>
                                        </p:tgtEl>
                                        <p:attrNameLst>
                                          <p:attrName>ppt_x</p:attrName>
                                          <p:attrName>ppt_y</p:attrName>
                                        </p:attrNameLst>
                                      </p:cBhvr>
                                      <p:rCtr x="1667" y="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0" grpId="6" animBg="1"/>
      <p:bldP spid="10" grpId="7" animBg="1"/>
      <p:bldP spid="26" grpId="0" animBg="1"/>
      <p:bldP spid="26" grpId="1" animBg="1"/>
      <p:bldP spid="26" grpId="2" animBg="1"/>
      <p:bldP spid="26" grpId="3" animBg="1"/>
      <p:bldP spid="26" grpId="4" animBg="1"/>
      <p:bldP spid="26" grpId="5" animBg="1"/>
      <p:bldP spid="26" grpId="6" animBg="1"/>
      <p:bldP spid="26" grpId="7" animBg="1"/>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57200" y="25400"/>
            <a:ext cx="8229600" cy="1143000"/>
          </a:xfrm>
        </p:spPr>
        <p:txBody>
          <a:bodyPr/>
          <a:lstStyle/>
          <a:p>
            <a:r>
              <a:rPr lang="en-US" smtClean="0"/>
              <a:t>Where are you? </a:t>
            </a:r>
          </a:p>
        </p:txBody>
      </p:sp>
      <p:sp>
        <p:nvSpPr>
          <p:cNvPr id="14339" name="Content Placeholder 3"/>
          <p:cNvSpPr>
            <a:spLocks noGrp="1"/>
          </p:cNvSpPr>
          <p:nvPr>
            <p:ph idx="1"/>
          </p:nvPr>
        </p:nvSpPr>
        <p:spPr>
          <a:xfrm>
            <a:off x="152400" y="1219200"/>
            <a:ext cx="8229600" cy="4525963"/>
          </a:xfrm>
        </p:spPr>
        <p:txBody>
          <a:bodyPr/>
          <a:lstStyle/>
          <a:p>
            <a:pPr marL="514350" indent="-514350">
              <a:buFont typeface="Calibri" panose="020F0502020204030204" pitchFamily="34" charset="0"/>
              <a:buAutoNum type="alphaLcParenR"/>
            </a:pPr>
            <a:r>
              <a:rPr lang="en-US" smtClean="0"/>
              <a:t>Working on </a:t>
            </a:r>
            <a:r>
              <a:rPr lang="en-US" smtClean="0">
                <a:latin typeface="Courier New" panose="02070309020205020404" pitchFamily="49" charset="0"/>
                <a:cs typeface="Courier New" panose="02070309020205020404" pitchFamily="49" charset="0"/>
              </a:rPr>
              <a:t>leaf?</a:t>
            </a:r>
          </a:p>
          <a:p>
            <a:pPr marL="514350" indent="-514350">
              <a:buFont typeface="Calibri" panose="020F0502020204030204" pitchFamily="34" charset="0"/>
              <a:buAutoNum type="alphaLcParenR"/>
            </a:pPr>
            <a:r>
              <a:rPr lang="en-US" smtClean="0"/>
              <a:t>Working on </a:t>
            </a:r>
            <a:r>
              <a:rPr lang="en-US" smtClean="0">
                <a:latin typeface="Courier New" panose="02070309020205020404" pitchFamily="49" charset="0"/>
                <a:cs typeface="Courier New" panose="02070309020205020404" pitchFamily="49" charset="0"/>
              </a:rPr>
              <a:t>gkids</a:t>
            </a:r>
          </a:p>
          <a:p>
            <a:pPr marL="514350" indent="-514350">
              <a:buFont typeface="Calibri" panose="020F0502020204030204" pitchFamily="34" charset="0"/>
              <a:buAutoNum type="alphaLcParenR"/>
            </a:pPr>
            <a:r>
              <a:rPr lang="en-US" smtClean="0"/>
              <a:t>Working on </a:t>
            </a:r>
            <a:r>
              <a:rPr lang="en-US" smtClean="0">
                <a:latin typeface="Courier New" panose="02070309020205020404" pitchFamily="49" charset="0"/>
                <a:cs typeface="Courier New" panose="02070309020205020404" pitchFamily="49" charset="0"/>
              </a:rPr>
              <a:t>reach </a:t>
            </a:r>
          </a:p>
          <a:p>
            <a:pPr marL="514350" indent="-514350">
              <a:buFont typeface="Calibri" panose="020F0502020204030204" pitchFamily="34" charset="0"/>
              <a:buAutoNum type="alphaLcParenR"/>
            </a:pPr>
            <a:r>
              <a:rPr lang="en-US" smtClean="0"/>
              <a:t>STUCK on something!</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685800" y="1676400"/>
            <a:ext cx="7772400" cy="1470025"/>
          </a:xfrm>
        </p:spPr>
        <p:txBody>
          <a:bodyPr/>
          <a:lstStyle/>
          <a:p>
            <a:r>
              <a:rPr lang="en-US" sz="13800" b="1" smtClean="0"/>
              <a:t>Graph Reach</a:t>
            </a:r>
          </a:p>
        </p:txBody>
      </p:sp>
      <p:sp>
        <p:nvSpPr>
          <p:cNvPr id="15363"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solidFill>
                  <a:srgbClr val="898989"/>
                </a:solidFill>
              </a:rPr>
              <a:t>2013-02-05</a:t>
            </a:r>
          </a:p>
          <a:p>
            <a:pPr algn="ctr" eaLnBrk="1" hangingPunct="1">
              <a:buFont typeface="Arial" panose="020B0604020202020204" pitchFamily="34" charset="0"/>
              <a:buNone/>
            </a:pPr>
            <a:r>
              <a:rPr lang="en-US">
                <a:solidFill>
                  <a:srgbClr val="898989"/>
                </a:solidFill>
              </a:rPr>
              <a:t>Tuesday – Week 2</a:t>
            </a:r>
          </a:p>
          <a:p>
            <a:pPr algn="ctr" eaLnBrk="1" hangingPunct="1">
              <a:buFont typeface="Arial" panose="020B0604020202020204" pitchFamily="34" charset="0"/>
              <a:buNone/>
            </a:pPr>
            <a:r>
              <a:rPr lang="en-US">
                <a:solidFill>
                  <a:srgbClr val="898989"/>
                </a:solidFill>
              </a:rPr>
              <a:t>Lecture 05</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5"/>
          <p:cNvGrpSpPr>
            <a:grpSpLocks/>
          </p:cNvGrpSpPr>
          <p:nvPr/>
        </p:nvGrpSpPr>
        <p:grpSpPr bwMode="auto">
          <a:xfrm>
            <a:off x="468313" y="962025"/>
            <a:ext cx="8218487" cy="180975"/>
            <a:chOff x="295" y="1311"/>
            <a:chExt cx="5177" cy="114"/>
          </a:xfrm>
        </p:grpSpPr>
        <p:sp>
          <p:nvSpPr>
            <p:cNvPr id="16392"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16393"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grpSp>
      <p:sp>
        <p:nvSpPr>
          <p:cNvPr id="16387"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s to d?</a:t>
            </a:r>
          </a:p>
        </p:txBody>
      </p:sp>
      <p:sp>
        <p:nvSpPr>
          <p:cNvPr id="16388" name="Rectangle 21"/>
          <p:cNvSpPr>
            <a:spLocks noChangeArrowheads="1"/>
          </p:cNvSpPr>
          <p:nvPr/>
        </p:nvSpPr>
        <p:spPr bwMode="auto">
          <a:xfrm>
            <a:off x="334963" y="1495425"/>
            <a:ext cx="42402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sz="1800">
                <a:latin typeface="Courier New" panose="02070309020205020404" pitchFamily="49" charset="0"/>
              </a:rPr>
              <a:t>(define (</a:t>
            </a:r>
            <a:r>
              <a:rPr lang="en-US" sz="1800">
                <a:solidFill>
                  <a:srgbClr val="090BF3"/>
                </a:solidFill>
                <a:latin typeface="Courier New" panose="02070309020205020404" pitchFamily="49" charset="0"/>
              </a:rPr>
              <a:t>reach? </a:t>
            </a:r>
            <a:r>
              <a:rPr lang="en-US" sz="1800">
                <a:latin typeface="Courier New" panose="02070309020205020404" pitchFamily="49" charset="0"/>
              </a:rPr>
              <a:t>s d G)</a:t>
            </a:r>
          </a:p>
        </p:txBody>
      </p:sp>
      <p:sp>
        <p:nvSpPr>
          <p:cNvPr id="16389" name="Rectangle 22"/>
          <p:cNvSpPr>
            <a:spLocks noChangeArrowheads="1"/>
          </p:cNvSpPr>
          <p:nvPr/>
        </p:nvSpPr>
        <p:spPr bwMode="auto">
          <a:xfrm>
            <a:off x="1830388" y="6153150"/>
            <a:ext cx="587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8000"/>
                </a:solidFill>
              </a:rPr>
              <a:t>Consider the </a:t>
            </a:r>
            <a:r>
              <a:rPr lang="en-US" sz="1800" i="1">
                <a:solidFill>
                  <a:srgbClr val="008000"/>
                </a:solidFill>
              </a:rPr>
              <a:t>algorithm </a:t>
            </a:r>
            <a:r>
              <a:rPr lang="en-US" sz="1800">
                <a:solidFill>
                  <a:srgbClr val="008000"/>
                </a:solidFill>
              </a:rPr>
              <a:t>first, then the code...</a:t>
            </a:r>
          </a:p>
        </p:txBody>
      </p:sp>
      <p:sp>
        <p:nvSpPr>
          <p:cNvPr id="16390" name="Rectangle 23"/>
          <p:cNvSpPr>
            <a:spLocks noChangeArrowheads="1"/>
          </p:cNvSpPr>
          <p:nvPr/>
        </p:nvSpPr>
        <p:spPr bwMode="auto">
          <a:xfrm>
            <a:off x="5059363" y="1354138"/>
            <a:ext cx="206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i="1"/>
              <a:t>is there some path from s to d in G? </a:t>
            </a:r>
          </a:p>
        </p:txBody>
      </p:sp>
      <p:sp>
        <p:nvSpPr>
          <p:cNvPr id="16391" name="Rectangle 23"/>
          <p:cNvSpPr>
            <a:spLocks noChangeArrowheads="1"/>
          </p:cNvSpPr>
          <p:nvPr/>
        </p:nvSpPr>
        <p:spPr bwMode="auto">
          <a:xfrm>
            <a:off x="7524750" y="1397000"/>
            <a:ext cx="9350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1200"/>
              </a:lnSpc>
              <a:spcBef>
                <a:spcPct val="0"/>
              </a:spcBef>
              <a:buFontTx/>
              <a:buNone/>
            </a:pPr>
            <a:r>
              <a:rPr lang="en-US" sz="1200" i="1">
                <a:cs typeface="Times New Roman" panose="02020603050405020304" pitchFamily="18" charset="0"/>
              </a:rPr>
              <a:t>s == source</a:t>
            </a:r>
          </a:p>
          <a:p>
            <a:pPr eaLnBrk="1" hangingPunct="1">
              <a:lnSpc>
                <a:spcPts val="1200"/>
              </a:lnSpc>
              <a:spcBef>
                <a:spcPct val="0"/>
              </a:spcBef>
              <a:buFontTx/>
              <a:buNone/>
            </a:pPr>
            <a:r>
              <a:rPr lang="en-US" sz="1200" i="1">
                <a:cs typeface="Times New Roman" panose="02020603050405020304" pitchFamily="18" charset="0"/>
              </a:rPr>
              <a:t>d == dest.</a:t>
            </a:r>
            <a:endParaRPr lang="en-US" sz="120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5"/>
          <p:cNvGrpSpPr>
            <a:grpSpLocks/>
          </p:cNvGrpSpPr>
          <p:nvPr/>
        </p:nvGrpSpPr>
        <p:grpSpPr bwMode="auto">
          <a:xfrm>
            <a:off x="468313" y="962025"/>
            <a:ext cx="8218487" cy="180975"/>
            <a:chOff x="295" y="1311"/>
            <a:chExt cx="5177" cy="114"/>
          </a:xfrm>
        </p:grpSpPr>
        <p:sp>
          <p:nvSpPr>
            <p:cNvPr id="18456"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sp>
          <p:nvSpPr>
            <p:cNvPr id="18457"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solidFill>
                  <a:srgbClr val="000000"/>
                </a:solidFill>
              </a:endParaRPr>
            </a:p>
          </p:txBody>
        </p:sp>
      </p:grpSp>
      <p:sp>
        <p:nvSpPr>
          <p:cNvPr id="18435"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s to d?</a:t>
            </a:r>
          </a:p>
        </p:txBody>
      </p:sp>
      <p:sp>
        <p:nvSpPr>
          <p:cNvPr id="18436" name="Rectangle 21"/>
          <p:cNvSpPr>
            <a:spLocks noChangeArrowheads="1"/>
          </p:cNvSpPr>
          <p:nvPr/>
        </p:nvSpPr>
        <p:spPr bwMode="auto">
          <a:xfrm>
            <a:off x="334963" y="1495425"/>
            <a:ext cx="42402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sz="1800">
                <a:latin typeface="Courier New" panose="02070309020205020404" pitchFamily="49" charset="0"/>
              </a:rPr>
              <a:t>(define (</a:t>
            </a:r>
            <a:r>
              <a:rPr lang="en-US" sz="1800">
                <a:solidFill>
                  <a:srgbClr val="090BF3"/>
                </a:solidFill>
                <a:latin typeface="Courier New" panose="02070309020205020404" pitchFamily="49" charset="0"/>
              </a:rPr>
              <a:t>reach? </a:t>
            </a:r>
            <a:r>
              <a:rPr lang="en-US" sz="1800">
                <a:latin typeface="Courier New" panose="02070309020205020404" pitchFamily="49" charset="0"/>
              </a:rPr>
              <a:t>s d G)</a:t>
            </a:r>
          </a:p>
        </p:txBody>
      </p:sp>
      <p:sp>
        <p:nvSpPr>
          <p:cNvPr id="18437" name="Rectangle 22"/>
          <p:cNvSpPr>
            <a:spLocks noChangeArrowheads="1"/>
          </p:cNvSpPr>
          <p:nvPr/>
        </p:nvSpPr>
        <p:spPr bwMode="auto">
          <a:xfrm>
            <a:off x="0" y="56340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008000"/>
                </a:solidFill>
              </a:rPr>
              <a:t>I know I can get from a to b. If I can get from S to A and from B to D…</a:t>
            </a:r>
          </a:p>
        </p:txBody>
      </p:sp>
      <p:sp>
        <p:nvSpPr>
          <p:cNvPr id="18438" name="Rectangle 23"/>
          <p:cNvSpPr>
            <a:spLocks noChangeArrowheads="1"/>
          </p:cNvSpPr>
          <p:nvPr/>
        </p:nvSpPr>
        <p:spPr bwMode="auto">
          <a:xfrm>
            <a:off x="5059363" y="1354138"/>
            <a:ext cx="206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i="1"/>
              <a:t>is there some path from s to d in G? </a:t>
            </a:r>
          </a:p>
        </p:txBody>
      </p:sp>
      <p:sp>
        <p:nvSpPr>
          <p:cNvPr id="18439" name="Rectangle 23"/>
          <p:cNvSpPr>
            <a:spLocks noChangeArrowheads="1"/>
          </p:cNvSpPr>
          <p:nvPr/>
        </p:nvSpPr>
        <p:spPr bwMode="auto">
          <a:xfrm>
            <a:off x="7524750" y="1397000"/>
            <a:ext cx="9350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1200"/>
              </a:lnSpc>
              <a:spcBef>
                <a:spcPct val="0"/>
              </a:spcBef>
              <a:buFontTx/>
              <a:buNone/>
            </a:pPr>
            <a:r>
              <a:rPr lang="en-US" sz="1200" i="1">
                <a:cs typeface="Times New Roman" panose="02020603050405020304" pitchFamily="18" charset="0"/>
              </a:rPr>
              <a:t>s == source</a:t>
            </a:r>
          </a:p>
          <a:p>
            <a:pPr eaLnBrk="1" hangingPunct="1">
              <a:lnSpc>
                <a:spcPts val="1200"/>
              </a:lnSpc>
              <a:spcBef>
                <a:spcPct val="0"/>
              </a:spcBef>
              <a:buFontTx/>
              <a:buNone/>
            </a:pPr>
            <a:r>
              <a:rPr lang="en-US" sz="1200" i="1">
                <a:cs typeface="Times New Roman" panose="02020603050405020304" pitchFamily="18" charset="0"/>
              </a:rPr>
              <a:t>d == dest.</a:t>
            </a:r>
            <a:endParaRPr lang="en-US" sz="1200">
              <a:cs typeface="Times New Roman" panose="02020603050405020304" pitchFamily="18" charset="0"/>
            </a:endParaRPr>
          </a:p>
        </p:txBody>
      </p:sp>
      <p:sp>
        <p:nvSpPr>
          <p:cNvPr id="2" name="Oval 1"/>
          <p:cNvSpPr/>
          <p:nvPr/>
        </p:nvSpPr>
        <p:spPr bwMode="auto">
          <a:xfrm>
            <a:off x="1449388" y="2740025"/>
            <a:ext cx="763587" cy="995363"/>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s</a:t>
            </a:r>
          </a:p>
        </p:txBody>
      </p:sp>
      <p:sp>
        <p:nvSpPr>
          <p:cNvPr id="11" name="Oval 10"/>
          <p:cNvSpPr/>
          <p:nvPr/>
        </p:nvSpPr>
        <p:spPr bwMode="auto">
          <a:xfrm>
            <a:off x="6691313" y="2755900"/>
            <a:ext cx="763587" cy="995363"/>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d</a:t>
            </a:r>
          </a:p>
        </p:txBody>
      </p:sp>
      <p:sp>
        <p:nvSpPr>
          <p:cNvPr id="3" name="Right Arrow 2"/>
          <p:cNvSpPr/>
          <p:nvPr/>
        </p:nvSpPr>
        <p:spPr bwMode="auto">
          <a:xfrm>
            <a:off x="2286000"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8443" name="TextBox 3"/>
          <p:cNvSpPr txBox="1">
            <a:spLocks noChangeArrowheads="1"/>
          </p:cNvSpPr>
          <p:nvPr/>
        </p:nvSpPr>
        <p:spPr bwMode="auto">
          <a:xfrm>
            <a:off x="3962400" y="1752600"/>
            <a:ext cx="1676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15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14" name="Right Arrow 13"/>
          <p:cNvSpPr/>
          <p:nvPr/>
        </p:nvSpPr>
        <p:spPr bwMode="auto">
          <a:xfrm>
            <a:off x="3209925"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5" name="Right Arrow 14"/>
          <p:cNvSpPr/>
          <p:nvPr/>
        </p:nvSpPr>
        <p:spPr bwMode="auto">
          <a:xfrm>
            <a:off x="4754563"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6" name="Right Arrow 15"/>
          <p:cNvSpPr/>
          <p:nvPr/>
        </p:nvSpPr>
        <p:spPr bwMode="auto">
          <a:xfrm>
            <a:off x="5707063" y="297180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18447" name="TextBox 16"/>
          <p:cNvSpPr txBox="1">
            <a:spLocks noChangeArrowheads="1"/>
          </p:cNvSpPr>
          <p:nvPr/>
        </p:nvSpPr>
        <p:spPr bwMode="auto">
          <a:xfrm>
            <a:off x="4017963" y="3071813"/>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54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19" name="Oval 18"/>
          <p:cNvSpPr/>
          <p:nvPr/>
        </p:nvSpPr>
        <p:spPr bwMode="auto">
          <a:xfrm>
            <a:off x="4767263" y="4475163"/>
            <a:ext cx="763587" cy="995362"/>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b</a:t>
            </a:r>
          </a:p>
        </p:txBody>
      </p:sp>
      <p:sp>
        <p:nvSpPr>
          <p:cNvPr id="20" name="Right Arrow 19"/>
          <p:cNvSpPr/>
          <p:nvPr/>
        </p:nvSpPr>
        <p:spPr bwMode="auto">
          <a:xfrm rot="2456524">
            <a:off x="1946275" y="366395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21" name="Right Arrow 20"/>
          <p:cNvSpPr/>
          <p:nvPr/>
        </p:nvSpPr>
        <p:spPr bwMode="auto">
          <a:xfrm rot="19143476" flipV="1">
            <a:off x="6070600" y="3711575"/>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22" name="Right Arrow 21"/>
          <p:cNvSpPr/>
          <p:nvPr/>
        </p:nvSpPr>
        <p:spPr bwMode="auto">
          <a:xfrm>
            <a:off x="4022725" y="4667250"/>
            <a:ext cx="914400" cy="609600"/>
          </a:xfrm>
          <a:prstGeom prst="rightArrow">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endParaRPr lang="en-US" dirty="0">
              <a:latin typeface="Times New Roman" pitchFamily="1" charset="0"/>
            </a:endParaRPr>
          </a:p>
        </p:txBody>
      </p:sp>
      <p:sp>
        <p:nvSpPr>
          <p:cNvPr id="24" name="TextBox 23"/>
          <p:cNvSpPr txBox="1">
            <a:spLocks noChangeArrowheads="1"/>
          </p:cNvSpPr>
          <p:nvPr/>
        </p:nvSpPr>
        <p:spPr bwMode="auto">
          <a:xfrm>
            <a:off x="2667000" y="3633788"/>
            <a:ext cx="16764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15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18" name="Oval 17"/>
          <p:cNvSpPr/>
          <p:nvPr/>
        </p:nvSpPr>
        <p:spPr bwMode="auto">
          <a:xfrm>
            <a:off x="3379788" y="4475163"/>
            <a:ext cx="763587" cy="995362"/>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anchor="ctr">
            <a:spAutoFit/>
          </a:bodyPr>
          <a:lstStyle/>
          <a:p>
            <a:pPr eaLnBrk="1" hangingPunct="1">
              <a:defRPr/>
            </a:pPr>
            <a:r>
              <a:rPr lang="en-US" sz="4000" dirty="0">
                <a:latin typeface="Times New Roman" pitchFamily="1" charset="0"/>
              </a:rPr>
              <a:t>a</a:t>
            </a:r>
          </a:p>
        </p:txBody>
      </p:sp>
      <p:sp>
        <p:nvSpPr>
          <p:cNvPr id="25" name="TextBox 24"/>
          <p:cNvSpPr txBox="1">
            <a:spLocks noChangeArrowheads="1"/>
          </p:cNvSpPr>
          <p:nvPr/>
        </p:nvSpPr>
        <p:spPr bwMode="auto">
          <a:xfrm>
            <a:off x="5307013" y="3700463"/>
            <a:ext cx="16764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1500" b="1">
                <a:latin typeface="Times New Roman" panose="02020603050405020304" pitchFamily="18" charset="0"/>
                <a:ea typeface="MS PGothic" panose="020B0600070205080204" pitchFamily="34" charset="-128"/>
              </a:rPr>
              <a:t>?</a:t>
            </a:r>
            <a:endParaRPr lang="en-US" sz="2400" b="1">
              <a:latin typeface="Times New Roman" panose="02020603050405020304" pitchFamily="18" charset="0"/>
              <a:ea typeface="MS PGothic" panose="020B0600070205080204" pitchFamily="34" charset="-128"/>
            </a:endParaRPr>
          </a:p>
        </p:txBody>
      </p:sp>
      <p:sp>
        <p:nvSpPr>
          <p:cNvPr id="26" name="Text Box 34"/>
          <p:cNvSpPr txBox="1">
            <a:spLocks noChangeArrowheads="1"/>
          </p:cNvSpPr>
          <p:nvPr/>
        </p:nvSpPr>
        <p:spPr bwMode="auto">
          <a:xfrm>
            <a:off x="76200" y="6096000"/>
            <a:ext cx="8991600" cy="708025"/>
          </a:xfrm>
          <a:prstGeom prst="rect">
            <a:avLst/>
          </a:prstGeom>
          <a:solidFill>
            <a:schemeClr val="bg1">
              <a:lumMod val="75000"/>
            </a:schemeClr>
          </a:solidFill>
          <a:ln>
            <a:noFill/>
          </a:ln>
        </p:spPr>
        <p:txBody>
          <a:bodyPr>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eaLnBrk="1" hangingPunct="1">
              <a:defRPr/>
            </a:pPr>
            <a:r>
              <a:rPr lang="pt-BR" sz="2000" dirty="0">
                <a:solidFill>
                  <a:srgbClr val="090BF3"/>
                </a:solidFill>
                <a:latin typeface="Consolas" pitchFamily="49" charset="0"/>
                <a:cs typeface="Consolas" pitchFamily="49" charset="0"/>
              </a:rPr>
              <a:t>(define unicycleGraph </a:t>
            </a:r>
            <a:r>
              <a:rPr lang="pt-BR" sz="2000" dirty="0" smtClean="0">
                <a:solidFill>
                  <a:srgbClr val="090BF3"/>
                </a:solidFill>
                <a:latin typeface="Consolas" pitchFamily="49" charset="0"/>
                <a:cs typeface="Consolas" pitchFamily="49" charset="0"/>
              </a:rPr>
              <a:t>'(("</a:t>
            </a:r>
            <a:r>
              <a:rPr lang="pt-BR" sz="2000" dirty="0">
                <a:solidFill>
                  <a:srgbClr val="090BF3"/>
                </a:solidFill>
                <a:latin typeface="Consolas" pitchFamily="49" charset="0"/>
                <a:cs typeface="Consolas" pitchFamily="49" charset="0"/>
              </a:rPr>
              <a:t>A" "B") ("A" "D") ("B" "D") ("C" "B") ("C" "D</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D" "E</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E" "F</a:t>
            </a:r>
            <a:r>
              <a:rPr lang="pt-BR" sz="2000" dirty="0" smtClean="0">
                <a:solidFill>
                  <a:srgbClr val="090BF3"/>
                </a:solidFill>
                <a:latin typeface="Consolas" pitchFamily="49" charset="0"/>
                <a:cs typeface="Consolas" pitchFamily="49" charset="0"/>
              </a:rPr>
              <a:t>") ("</a:t>
            </a:r>
            <a:r>
              <a:rPr lang="pt-BR" sz="2000" dirty="0">
                <a:solidFill>
                  <a:srgbClr val="090BF3"/>
                </a:solidFill>
                <a:latin typeface="Consolas" pitchFamily="49" charset="0"/>
                <a:cs typeface="Consolas" pitchFamily="49" charset="0"/>
              </a:rPr>
              <a:t>F" "G") ("G" "H") ("H" "E") ))</a:t>
            </a:r>
            <a:endParaRPr lang="en-US" sz="2000" dirty="0" smtClean="0">
              <a:solidFill>
                <a:srgbClr val="090BF3"/>
              </a:solidFill>
              <a:latin typeface="Consolas" pitchFamily="49" charset="0"/>
              <a:cs typeface="Consolas" pitchFamily="49"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18" grpId="0" animBg="1"/>
      <p:bldP spid="2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5"/>
          <p:cNvGrpSpPr>
            <a:grpSpLocks/>
          </p:cNvGrpSpPr>
          <p:nvPr/>
        </p:nvGrpSpPr>
        <p:grpSpPr bwMode="auto">
          <a:xfrm>
            <a:off x="468313" y="1038225"/>
            <a:ext cx="8218487" cy="180975"/>
            <a:chOff x="295" y="1311"/>
            <a:chExt cx="5177" cy="114"/>
          </a:xfrm>
        </p:grpSpPr>
        <p:sp>
          <p:nvSpPr>
            <p:cNvPr id="20485"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0486"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20483"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s to d?</a:t>
            </a:r>
          </a:p>
        </p:txBody>
      </p:sp>
      <p:sp>
        <p:nvSpPr>
          <p:cNvPr id="20484" name="Rectangle 53"/>
          <p:cNvSpPr>
            <a:spLocks noChangeArrowheads="1"/>
          </p:cNvSpPr>
          <p:nvPr/>
        </p:nvSpPr>
        <p:spPr bwMode="auto">
          <a:xfrm>
            <a:off x="457200" y="1360488"/>
            <a:ext cx="82296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a:latin typeface="Courier New" panose="02070309020205020404" pitchFamily="49" charset="0"/>
              </a:rPr>
              <a:t>(define (</a:t>
            </a:r>
            <a:r>
              <a:rPr lang="en-US" sz="2800">
                <a:solidFill>
                  <a:srgbClr val="090BF3"/>
                </a:solidFill>
                <a:latin typeface="Courier New" panose="02070309020205020404" pitchFamily="49" charset="0"/>
              </a:rPr>
              <a:t>reach? </a:t>
            </a:r>
            <a:r>
              <a:rPr lang="en-US" sz="2800">
                <a:latin typeface="Courier New" panose="02070309020205020404" pitchFamily="49" charset="0"/>
              </a:rPr>
              <a:t>s d G)</a:t>
            </a:r>
          </a:p>
          <a:p>
            <a:pPr eaLnBrk="1" hangingPunct="1">
              <a:spcBef>
                <a:spcPct val="0"/>
              </a:spcBef>
              <a:buFontTx/>
              <a:buNone/>
            </a:pPr>
            <a:r>
              <a:rPr lang="en-US" sz="2800">
                <a:latin typeface="Courier New" panose="02070309020205020404" pitchFamily="49" charset="0"/>
              </a:rPr>
              <a:t> (cond </a:t>
            </a:r>
          </a:p>
          <a:p>
            <a:pPr eaLnBrk="1" hangingPunct="1">
              <a:spcBef>
                <a:spcPct val="0"/>
              </a:spcBef>
              <a:buFontTx/>
              <a:buNone/>
            </a:pPr>
            <a:r>
              <a:rPr lang="en-US" sz="2400">
                <a:latin typeface="Courier New" panose="02070309020205020404" pitchFamily="49" charset="0"/>
              </a:rPr>
              <a:t>  (</a:t>
            </a:r>
          </a:p>
          <a:p>
            <a:pPr eaLnBrk="1" hangingPunct="1">
              <a:spcBef>
                <a:spcPct val="0"/>
              </a:spcBef>
              <a:buFontTx/>
              <a:buNone/>
            </a:pPr>
            <a:r>
              <a:rPr lang="en-US" sz="2400">
                <a:latin typeface="Courier New" panose="02070309020205020404" pitchFamily="49" charset="0"/>
              </a:rPr>
              <a:t>  (</a:t>
            </a:r>
          </a:p>
          <a:p>
            <a:pPr eaLnBrk="1" hangingPunct="1">
              <a:spcBef>
                <a:spcPct val="0"/>
              </a:spcBef>
              <a:buFontTx/>
              <a:buNone/>
            </a:pPr>
            <a:r>
              <a:rPr lang="en-US" sz="2400">
                <a:latin typeface="Courier New" panose="02070309020205020404" pitchFamily="49" charset="0"/>
              </a:rPr>
              <a:t>  </a:t>
            </a:r>
            <a:r>
              <a:rPr lang="en-US" sz="2800">
                <a:latin typeface="Courier New" panose="02070309020205020404" pitchFamily="49" charset="0"/>
              </a:rPr>
              <a:t>( else (let* ([</a:t>
            </a:r>
            <a:r>
              <a:rPr lang="en-US" sz="2800">
                <a:solidFill>
                  <a:srgbClr val="7D06AA"/>
                </a:solidFill>
                <a:latin typeface="Courier New" panose="02070309020205020404" pitchFamily="49" charset="0"/>
              </a:rPr>
              <a:t>EDGE</a:t>
            </a:r>
            <a:endParaRPr lang="en-US" sz="2800">
              <a:latin typeface="Courier New" panose="02070309020205020404" pitchFamily="49" charset="0"/>
            </a:endParaRPr>
          </a:p>
          <a:p>
            <a:pPr eaLnBrk="1" hangingPunct="1">
              <a:spcBef>
                <a:spcPct val="0"/>
              </a:spcBef>
              <a:buFontTx/>
              <a:buNone/>
            </a:pPr>
            <a:r>
              <a:rPr lang="en-US" sz="2800">
                <a:latin typeface="Courier New" panose="02070309020205020404" pitchFamily="49" charset="0"/>
              </a:rPr>
              <a:t>			   [a</a:t>
            </a:r>
          </a:p>
          <a:p>
            <a:pPr eaLnBrk="1" hangingPunct="1">
              <a:spcBef>
                <a:spcPct val="0"/>
              </a:spcBef>
              <a:buFontTx/>
              <a:buNone/>
            </a:pPr>
            <a:r>
              <a:rPr lang="en-US" sz="2800">
                <a:latin typeface="Courier New" panose="02070309020205020404" pitchFamily="49" charset="0"/>
              </a:rPr>
              <a:t>                [b</a:t>
            </a:r>
          </a:p>
          <a:p>
            <a:pPr eaLnBrk="1" hangingPunct="1">
              <a:spcBef>
                <a:spcPct val="0"/>
              </a:spcBef>
              <a:buFontTx/>
              <a:buNone/>
            </a:pPr>
            <a:r>
              <a:rPr lang="en-US" sz="2800">
                <a:latin typeface="Courier New" panose="02070309020205020404" pitchFamily="49" charset="0"/>
              </a:rPr>
              <a:t>                [R</a:t>
            </a:r>
          </a:p>
          <a:p>
            <a:pPr eaLnBrk="1" hangingPunct="1">
              <a:spcBef>
                <a:spcPct val="0"/>
              </a:spcBef>
              <a:buFontTx/>
              <a:buNone/>
            </a:pPr>
            <a:r>
              <a:rPr lang="en-US" sz="2800">
                <a:latin typeface="Courier New" panose="02070309020205020404" pitchFamily="49" charset="0"/>
              </a:rPr>
              <a:t>                [loseit</a:t>
            </a:r>
          </a:p>
          <a:p>
            <a:pPr eaLnBrk="1" hangingPunct="1">
              <a:spcBef>
                <a:spcPct val="0"/>
              </a:spcBef>
              <a:buFontTx/>
              <a:buNone/>
            </a:pPr>
            <a:r>
              <a:rPr lang="en-US" sz="2800">
                <a:latin typeface="Courier New" panose="02070309020205020404" pitchFamily="49" charset="0"/>
              </a:rPr>
              <a:t>                </a:t>
            </a:r>
          </a:p>
          <a:p>
            <a:pPr eaLnBrk="1" hangingPunct="1">
              <a:spcBef>
                <a:spcPct val="0"/>
              </a:spcBef>
              <a:buFontTx/>
              <a:buNone/>
            </a:pPr>
            <a:endParaRPr lang="en-US" sz="2800">
              <a:latin typeface="Courier New" panose="02070309020205020404" pitchFamily="49" charset="0"/>
            </a:endParaRPr>
          </a:p>
          <a:p>
            <a:pPr eaLnBrk="1" hangingPunct="1">
              <a:spcBef>
                <a:spcPct val="0"/>
              </a:spcBef>
              <a:buFontTx/>
              <a:buNone/>
            </a:pPr>
            <a:endParaRPr lang="en-US" sz="2800">
              <a:latin typeface="Courier New" panose="02070309020205020404"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How’s it going?</a:t>
            </a:r>
          </a:p>
        </p:txBody>
      </p:sp>
      <p:sp>
        <p:nvSpPr>
          <p:cNvPr id="22531" name="Content Placeholder 2"/>
          <p:cNvSpPr>
            <a:spLocks noGrp="1"/>
          </p:cNvSpPr>
          <p:nvPr>
            <p:ph idx="1"/>
          </p:nvPr>
        </p:nvSpPr>
        <p:spPr/>
        <p:txBody>
          <a:bodyPr/>
          <a:lstStyle/>
          <a:p>
            <a:pPr marL="514350" indent="-514350">
              <a:buFont typeface="Calibri" panose="020F0502020204030204" pitchFamily="34" charset="0"/>
              <a:buAutoNum type="alphaLcParenR"/>
            </a:pPr>
            <a:r>
              <a:rPr lang="en-US" smtClean="0"/>
              <a:t>We wrote the base cases</a:t>
            </a:r>
          </a:p>
          <a:p>
            <a:pPr marL="514350" indent="-514350">
              <a:buFont typeface="Calibri" panose="020F0502020204030204" pitchFamily="34" charset="0"/>
              <a:buAutoNum type="alphaLcParenR"/>
            </a:pPr>
            <a:r>
              <a:rPr lang="en-US" smtClean="0"/>
              <a:t>We wrote </a:t>
            </a:r>
            <a:r>
              <a:rPr lang="en-US" smtClean="0">
                <a:latin typeface="Courier New" panose="02070309020205020404" pitchFamily="49" charset="0"/>
                <a:cs typeface="Courier New" panose="02070309020205020404" pitchFamily="49" charset="0"/>
              </a:rPr>
              <a:t>Edge, A, B, &amp; R</a:t>
            </a:r>
            <a:r>
              <a:rPr lang="en-US" smtClean="0"/>
              <a:t>.</a:t>
            </a:r>
          </a:p>
          <a:p>
            <a:pPr marL="514350" indent="-514350">
              <a:buFont typeface="Calibri" panose="020F0502020204030204" pitchFamily="34" charset="0"/>
              <a:buAutoNum type="alphaLcParenR"/>
            </a:pPr>
            <a:r>
              <a:rPr lang="en-US" smtClean="0"/>
              <a:t>We wrote  </a:t>
            </a:r>
            <a:r>
              <a:rPr lang="en-US" smtClean="0">
                <a:latin typeface="Courier New" panose="02070309020205020404" pitchFamily="49" charset="0"/>
                <a:cs typeface="Courier New" panose="02070309020205020404" pitchFamily="49" charset="0"/>
              </a:rPr>
              <a:t>loseit</a:t>
            </a:r>
          </a:p>
          <a:p>
            <a:pPr marL="514350" indent="-514350">
              <a:buFont typeface="Calibri" panose="020F0502020204030204" pitchFamily="34" charset="0"/>
              <a:buAutoNum type="alphaLcParenR"/>
            </a:pPr>
            <a:r>
              <a:rPr lang="en-US" smtClean="0"/>
              <a:t>We wrote the combination/answer</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15"/>
          <p:cNvGrpSpPr>
            <a:grpSpLocks/>
          </p:cNvGrpSpPr>
          <p:nvPr/>
        </p:nvGrpSpPr>
        <p:grpSpPr bwMode="auto">
          <a:xfrm>
            <a:off x="468313" y="1038225"/>
            <a:ext cx="8218487" cy="180975"/>
            <a:chOff x="295" y="1311"/>
            <a:chExt cx="5177" cy="114"/>
          </a:xfrm>
        </p:grpSpPr>
        <p:sp>
          <p:nvSpPr>
            <p:cNvPr id="23563" name="Rectangle 1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sp>
          <p:nvSpPr>
            <p:cNvPr id="23564" name="Rectangle 1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a:p>
          </p:txBody>
        </p:sp>
      </p:grpSp>
      <p:sp>
        <p:nvSpPr>
          <p:cNvPr id="23555" name="Text Box 45"/>
          <p:cNvSpPr txBox="1">
            <a:spLocks noChangeArrowheads="1"/>
          </p:cNvSpPr>
          <p:nvPr/>
        </p:nvSpPr>
        <p:spPr bwMode="auto">
          <a:xfrm>
            <a:off x="608013" y="257175"/>
            <a:ext cx="8002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atin typeface="Times New Roman" panose="02020603050405020304" pitchFamily="18" charset="0"/>
                <a:ea typeface="MS PGothic" panose="020B0600070205080204" pitchFamily="34" charset="-128"/>
              </a:rPr>
              <a:t>Graph-reachability: </a:t>
            </a:r>
            <a:r>
              <a:rPr lang="en-US" i="1">
                <a:latin typeface="Times New Roman" panose="02020603050405020304" pitchFamily="18" charset="0"/>
                <a:ea typeface="MS PGothic" panose="020B0600070205080204" pitchFamily="34" charset="-128"/>
              </a:rPr>
              <a:t>can you get from A to B?</a:t>
            </a:r>
          </a:p>
        </p:txBody>
      </p:sp>
      <p:sp>
        <p:nvSpPr>
          <p:cNvPr id="23556" name="Rectangle 53"/>
          <p:cNvSpPr>
            <a:spLocks noChangeArrowheads="1"/>
          </p:cNvSpPr>
          <p:nvPr/>
        </p:nvSpPr>
        <p:spPr bwMode="auto">
          <a:xfrm>
            <a:off x="457200" y="1944688"/>
            <a:ext cx="77946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100">
                <a:latin typeface="Courier New" panose="02070309020205020404" pitchFamily="49" charset="0"/>
              </a:rPr>
              <a:t>(define (</a:t>
            </a:r>
            <a:r>
              <a:rPr lang="en-US" sz="2100">
                <a:solidFill>
                  <a:srgbClr val="090BF3"/>
                </a:solidFill>
                <a:latin typeface="Courier New" panose="02070309020205020404" pitchFamily="49" charset="0"/>
              </a:rPr>
              <a:t>reach? </a:t>
            </a:r>
            <a:r>
              <a:rPr lang="en-US" sz="2100">
                <a:latin typeface="Courier New" panose="02070309020205020404" pitchFamily="49" charset="0"/>
              </a:rPr>
              <a:t>s d G)</a:t>
            </a:r>
          </a:p>
          <a:p>
            <a:pPr eaLnBrk="1" hangingPunct="1">
              <a:spcBef>
                <a:spcPct val="0"/>
              </a:spcBef>
              <a:buFontTx/>
              <a:buNone/>
            </a:pPr>
            <a:r>
              <a:rPr lang="en-US" sz="2100">
                <a:latin typeface="Courier New" panose="02070309020205020404" pitchFamily="49" charset="0"/>
              </a:rPr>
              <a:t> (cond </a:t>
            </a:r>
          </a:p>
          <a:p>
            <a:pPr eaLnBrk="1" hangingPunct="1">
              <a:spcBef>
                <a:spcPct val="0"/>
              </a:spcBef>
              <a:buFontTx/>
              <a:buNone/>
            </a:pPr>
            <a:r>
              <a:rPr lang="en-US" sz="2100">
                <a:latin typeface="Courier New" panose="02070309020205020404" pitchFamily="49" charset="0"/>
              </a:rPr>
              <a:t>  ((equal? s d) #t)</a:t>
            </a:r>
          </a:p>
          <a:p>
            <a:pPr eaLnBrk="1" hangingPunct="1">
              <a:spcBef>
                <a:spcPct val="0"/>
              </a:spcBef>
              <a:buFontTx/>
              <a:buNone/>
            </a:pPr>
            <a:r>
              <a:rPr lang="en-US" sz="2100">
                <a:latin typeface="Courier New" panose="02070309020205020404" pitchFamily="49" charset="0"/>
              </a:rPr>
              <a:t>  ((null? G) #f)</a:t>
            </a:r>
          </a:p>
          <a:p>
            <a:pPr eaLnBrk="1" hangingPunct="1">
              <a:spcBef>
                <a:spcPct val="0"/>
              </a:spcBef>
              <a:buFontTx/>
              <a:buNone/>
            </a:pPr>
            <a:r>
              <a:rPr lang="en-US" sz="2100">
                <a:latin typeface="Courier New" panose="02070309020205020404" pitchFamily="49" charset="0"/>
              </a:rPr>
              <a:t>  ( else (let* ((</a:t>
            </a:r>
            <a:r>
              <a:rPr lang="en-US" sz="2100">
                <a:solidFill>
                  <a:srgbClr val="7D06AA"/>
                </a:solidFill>
                <a:latin typeface="Courier New" panose="02070309020205020404" pitchFamily="49" charset="0"/>
              </a:rPr>
              <a:t>EDGE   </a:t>
            </a:r>
            <a:r>
              <a:rPr lang="en-US" sz="2100">
                <a:latin typeface="Courier New" panose="02070309020205020404" pitchFamily="49" charset="0"/>
              </a:rPr>
              <a:t>(first G))</a:t>
            </a:r>
          </a:p>
          <a:p>
            <a:pPr eaLnBrk="1" hangingPunct="1">
              <a:spcBef>
                <a:spcPct val="0"/>
              </a:spcBef>
              <a:buFontTx/>
              <a:buNone/>
            </a:pPr>
            <a:r>
              <a:rPr lang="en-US" sz="2100">
                <a:latin typeface="Courier New" panose="02070309020205020404" pitchFamily="49" charset="0"/>
              </a:rPr>
              <a:t>                (R      (rest G))</a:t>
            </a:r>
          </a:p>
          <a:p>
            <a:pPr eaLnBrk="1" hangingPunct="1">
              <a:spcBef>
                <a:spcPct val="0"/>
              </a:spcBef>
              <a:buFontTx/>
              <a:buNone/>
            </a:pPr>
            <a:r>
              <a:rPr lang="en-US" sz="2100">
                <a:latin typeface="Courier New" panose="02070309020205020404" pitchFamily="49" charset="0"/>
              </a:rPr>
              <a:t>                (loseit (</a:t>
            </a:r>
            <a:r>
              <a:rPr lang="en-US" sz="2100">
                <a:solidFill>
                  <a:srgbClr val="090BF3"/>
                </a:solidFill>
                <a:latin typeface="Courier New" panose="02070309020205020404" pitchFamily="49" charset="0"/>
              </a:rPr>
              <a:t>reach? </a:t>
            </a:r>
            <a:r>
              <a:rPr lang="en-US" sz="2100">
                <a:latin typeface="Courier New" panose="02070309020205020404" pitchFamily="49" charset="0"/>
              </a:rPr>
              <a:t>s d R))</a:t>
            </a:r>
            <a:r>
              <a:rPr lang="en-US" sz="2100"/>
              <a:t> </a:t>
            </a:r>
            <a:endParaRPr lang="en-US" sz="2100">
              <a:latin typeface="Courier New" panose="02070309020205020404" pitchFamily="49" charset="0"/>
            </a:endParaRPr>
          </a:p>
          <a:p>
            <a:pPr eaLnBrk="1" hangingPunct="1">
              <a:spcBef>
                <a:spcPct val="0"/>
              </a:spcBef>
              <a:buFontTx/>
              <a:buNone/>
            </a:pPr>
            <a:r>
              <a:rPr lang="en-US" sz="2100">
                <a:latin typeface="Courier New" panose="02070309020205020404" pitchFamily="49" charset="0"/>
              </a:rPr>
              <a:t>                (a      (first </a:t>
            </a:r>
            <a:r>
              <a:rPr lang="en-US" sz="2100">
                <a:solidFill>
                  <a:srgbClr val="7D06AA"/>
                </a:solidFill>
                <a:latin typeface="Courier New" panose="02070309020205020404" pitchFamily="49" charset="0"/>
              </a:rPr>
              <a:t>EDGE</a:t>
            </a:r>
            <a:r>
              <a:rPr lang="en-US" sz="2100">
                <a:latin typeface="Courier New" panose="02070309020205020404" pitchFamily="49" charset="0"/>
              </a:rPr>
              <a:t>))</a:t>
            </a:r>
          </a:p>
          <a:p>
            <a:pPr eaLnBrk="1" hangingPunct="1">
              <a:spcBef>
                <a:spcPct val="0"/>
              </a:spcBef>
              <a:buFontTx/>
              <a:buNone/>
            </a:pPr>
            <a:r>
              <a:rPr lang="en-US" sz="2100">
                <a:latin typeface="Courier New" panose="02070309020205020404" pitchFamily="49" charset="0"/>
              </a:rPr>
              <a:t>                (b      (second </a:t>
            </a:r>
            <a:r>
              <a:rPr lang="en-US" sz="2100">
                <a:solidFill>
                  <a:srgbClr val="7D06AA"/>
                </a:solidFill>
                <a:latin typeface="Courier New" panose="02070309020205020404" pitchFamily="49" charset="0"/>
              </a:rPr>
              <a:t>EDGE</a:t>
            </a:r>
            <a:r>
              <a:rPr lang="en-US" sz="2100">
                <a:latin typeface="Courier New" panose="02070309020205020404" pitchFamily="49" charset="0"/>
              </a:rPr>
              <a:t>))</a:t>
            </a:r>
          </a:p>
          <a:p>
            <a:pPr eaLnBrk="1" hangingPunct="1">
              <a:spcBef>
                <a:spcPct val="0"/>
              </a:spcBef>
              <a:buFontTx/>
              <a:buNone/>
            </a:pPr>
            <a:r>
              <a:rPr lang="en-US" sz="2100">
                <a:latin typeface="Courier New" panose="02070309020205020404" pitchFamily="49" charset="0"/>
              </a:rPr>
              <a:t>                (useit  (and (</a:t>
            </a:r>
            <a:r>
              <a:rPr lang="en-US" sz="2100">
                <a:solidFill>
                  <a:srgbClr val="090BF3"/>
                </a:solidFill>
                <a:latin typeface="Courier New" panose="02070309020205020404" pitchFamily="49" charset="0"/>
              </a:rPr>
              <a:t>reach? </a:t>
            </a:r>
            <a:r>
              <a:rPr lang="en-US" sz="2100">
                <a:latin typeface="Courier New" panose="02070309020205020404" pitchFamily="49" charset="0"/>
              </a:rPr>
              <a:t>s a R)</a:t>
            </a:r>
          </a:p>
          <a:p>
            <a:pPr eaLnBrk="1" hangingPunct="1">
              <a:spcBef>
                <a:spcPct val="0"/>
              </a:spcBef>
              <a:buFontTx/>
              <a:buNone/>
            </a:pPr>
            <a:r>
              <a:rPr lang="en-US" sz="2100">
                <a:latin typeface="Courier New" panose="02070309020205020404" pitchFamily="49" charset="0"/>
              </a:rPr>
              <a:t>                             (</a:t>
            </a:r>
            <a:r>
              <a:rPr lang="en-US" sz="2100">
                <a:solidFill>
                  <a:srgbClr val="090BF3"/>
                </a:solidFill>
                <a:latin typeface="Courier New" panose="02070309020205020404" pitchFamily="49" charset="0"/>
              </a:rPr>
              <a:t>reach? </a:t>
            </a:r>
            <a:r>
              <a:rPr lang="en-US" sz="2100">
                <a:latin typeface="Courier New" panose="02070309020205020404" pitchFamily="49" charset="0"/>
              </a:rPr>
              <a:t>b d R))...</a:t>
            </a:r>
          </a:p>
          <a:p>
            <a:pPr eaLnBrk="1" hangingPunct="1">
              <a:spcBef>
                <a:spcPct val="0"/>
              </a:spcBef>
              <a:buFontTx/>
              <a:buNone/>
            </a:pPr>
            <a:r>
              <a:rPr lang="en-US" sz="2100">
                <a:latin typeface="Courier New" panose="02070309020205020404" pitchFamily="49" charset="0"/>
              </a:rPr>
              <a:t>           (or useit loseit))))...</a:t>
            </a:r>
          </a:p>
        </p:txBody>
      </p:sp>
      <p:sp>
        <p:nvSpPr>
          <p:cNvPr id="23557" name="Text Box 57"/>
          <p:cNvSpPr txBox="1">
            <a:spLocks noChangeArrowheads="1"/>
          </p:cNvSpPr>
          <p:nvPr/>
        </p:nvSpPr>
        <p:spPr bwMode="auto">
          <a:xfrm>
            <a:off x="4800600" y="2209800"/>
            <a:ext cx="1611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what are the base cases saying?</a:t>
            </a:r>
          </a:p>
        </p:txBody>
      </p:sp>
      <p:sp>
        <p:nvSpPr>
          <p:cNvPr id="23558" name="Text Box 59"/>
          <p:cNvSpPr txBox="1">
            <a:spLocks noChangeArrowheads="1"/>
          </p:cNvSpPr>
          <p:nvPr/>
        </p:nvSpPr>
        <p:spPr bwMode="auto">
          <a:xfrm>
            <a:off x="7483475" y="3730625"/>
            <a:ext cx="12477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solve the problem without "it"</a:t>
            </a:r>
          </a:p>
        </p:txBody>
      </p:sp>
      <p:sp>
        <p:nvSpPr>
          <p:cNvPr id="23559" name="Text Box 59"/>
          <p:cNvSpPr txBox="1">
            <a:spLocks noChangeArrowheads="1"/>
          </p:cNvSpPr>
          <p:nvPr/>
        </p:nvSpPr>
        <p:spPr bwMode="auto">
          <a:xfrm>
            <a:off x="8088313" y="4953000"/>
            <a:ext cx="10096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solve the problem with "it"</a:t>
            </a:r>
          </a:p>
        </p:txBody>
      </p:sp>
      <p:sp>
        <p:nvSpPr>
          <p:cNvPr id="23560" name="Rectangle 32"/>
          <p:cNvSpPr>
            <a:spLocks noChangeArrowheads="1"/>
          </p:cNvSpPr>
          <p:nvPr/>
        </p:nvSpPr>
        <p:spPr bwMode="auto">
          <a:xfrm>
            <a:off x="7556500" y="6392863"/>
            <a:ext cx="151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solidFill>
                  <a:srgbClr val="7F7F7F"/>
                </a:solidFill>
                <a:cs typeface="Courier New" panose="02070309020205020404" pitchFamily="49" charset="0"/>
              </a:rPr>
              <a:t>big-O(      )</a:t>
            </a:r>
          </a:p>
        </p:txBody>
      </p:sp>
      <p:sp>
        <p:nvSpPr>
          <p:cNvPr id="23561" name="Text Box 57"/>
          <p:cNvSpPr txBox="1">
            <a:spLocks noChangeArrowheads="1"/>
          </p:cNvSpPr>
          <p:nvPr/>
        </p:nvSpPr>
        <p:spPr bwMode="auto">
          <a:xfrm>
            <a:off x="5638800" y="1447800"/>
            <a:ext cx="2819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00">
                <a:latin typeface="Times New Roman" panose="02020603050405020304" pitchFamily="18" charset="0"/>
                <a:ea typeface="MS PGothic" panose="020B0600070205080204" pitchFamily="34" charset="-128"/>
              </a:rPr>
              <a:t>What is N, the problem size?</a:t>
            </a:r>
          </a:p>
        </p:txBody>
      </p:sp>
      <p:sp>
        <p:nvSpPr>
          <p:cNvPr id="23562" name="TextBox 26"/>
          <p:cNvSpPr txBox="1">
            <a:spLocks noChangeArrowheads="1"/>
          </p:cNvSpPr>
          <p:nvPr/>
        </p:nvSpPr>
        <p:spPr bwMode="auto">
          <a:xfrm>
            <a:off x="152400" y="6116638"/>
            <a:ext cx="3201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3600" b="1">
                <a:solidFill>
                  <a:srgbClr val="FF0000"/>
                </a:solidFill>
                <a:latin typeface="Times New Roman" panose="02020603050405020304" pitchFamily="18" charset="0"/>
                <a:ea typeface="MS PGothic" panose="020B0600070205080204" pitchFamily="34" charset="-128"/>
              </a:rPr>
              <a:t>SOLUTION</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t>Reach Solution</a:t>
            </a:r>
          </a:p>
        </p:txBody>
      </p:sp>
      <p:sp>
        <p:nvSpPr>
          <p:cNvPr id="25603" name="Content Placeholder 2"/>
          <p:cNvSpPr>
            <a:spLocks noGrp="1"/>
          </p:cNvSpPr>
          <p:nvPr>
            <p:ph idx="1"/>
          </p:nvPr>
        </p:nvSpPr>
        <p:spPr>
          <a:xfrm>
            <a:off x="0" y="1447800"/>
            <a:ext cx="9144000" cy="4525963"/>
          </a:xfrm>
        </p:spPr>
        <p:txBody>
          <a:bodyPr/>
          <a:lstStyle/>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(define (reach? s d G)</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(cond </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((equal? s d) #t)</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((null? G) #f)</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 else (let* ([EDGE   (first G)]</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[a      (first EDGE)]</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[b      (second EDGE)]                			 [R      (rest G)]</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[loseit (reach? s d R)]</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[useit  (and (reach? s a R)</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(reach? b d R))])</a:t>
            </a:r>
          </a:p>
          <a:p>
            <a:pPr marL="0" indent="0">
              <a:buFont typeface="Arial" panose="020B0604020202020204" pitchFamily="34" charset="0"/>
              <a:buNone/>
            </a:pPr>
            <a:r>
              <a:rPr lang="en-US" sz="2400" smtClean="0">
                <a:latin typeface="Courier New" panose="02070309020205020404" pitchFamily="49" charset="0"/>
                <a:cs typeface="Courier New" panose="02070309020205020404" pitchFamily="49" charset="0"/>
              </a:rPr>
              <a:t>           (or useit loseit)))))</a:t>
            </a: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p:txBody>
          <a:bodyPr/>
          <a:lstStyle/>
          <a:p>
            <a:r>
              <a:rPr lang="en-US" sz="13800" b="1" smtClean="0"/>
              <a:t>Use It or Lose It</a:t>
            </a:r>
          </a:p>
        </p:txBody>
      </p:sp>
    </p:spTree>
    <p:extLst>
      <p:ext uri="{BB962C8B-B14F-4D97-AF65-F5344CB8AC3E}">
        <p14:creationId xmlns:p14="http://schemas.microsoft.com/office/powerpoint/2010/main" val="34716866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0"/>
            <a:ext cx="3048000" cy="1143000"/>
          </a:xfrm>
        </p:spPr>
        <p:txBody>
          <a:bodyPr/>
          <a:lstStyle/>
          <a:p>
            <a:pPr>
              <a:defRPr/>
            </a:pPr>
            <a:r>
              <a:rPr lang="en-US" dirty="0" err="1" smtClean="0">
                <a:latin typeface="Courier New" pitchFamily="49" charset="0"/>
                <a:cs typeface="Courier New" pitchFamily="49" charset="0"/>
              </a:rPr>
              <a:t>sublists</a:t>
            </a:r>
            <a:r>
              <a:rPr lang="en-US" dirty="0" smtClean="0">
                <a:latin typeface="Courier New" pitchFamily="49" charset="0"/>
                <a:cs typeface="Courier New" pitchFamily="49" charset="0"/>
              </a:rPr>
              <a:t/>
            </a:r>
            <a:br>
              <a:rPr lang="en-US" dirty="0" smtClean="0">
                <a:latin typeface="Courier New" pitchFamily="49" charset="0"/>
                <a:cs typeface="Courier New" pitchFamily="49" charset="0"/>
              </a:rPr>
            </a:br>
            <a:r>
              <a:rPr lang="en-US" sz="2400" dirty="0" smtClean="0">
                <a:solidFill>
                  <a:schemeClr val="bg1">
                    <a:lumMod val="50000"/>
                  </a:schemeClr>
                </a:solidFill>
                <a:cs typeface="Courier New" pitchFamily="49" charset="0"/>
              </a:rPr>
              <a:t>Use it or Lose it!</a:t>
            </a:r>
            <a:endParaRPr lang="en-US" dirty="0">
              <a:solidFill>
                <a:schemeClr val="bg1">
                  <a:lumMod val="50000"/>
                </a:schemeClr>
              </a:solidFill>
              <a:cs typeface="Courier New" pitchFamily="49" charset="0"/>
            </a:endParaRPr>
          </a:p>
        </p:txBody>
      </p:sp>
      <p:sp>
        <p:nvSpPr>
          <p:cNvPr id="15363" name="Content Placeholder 2"/>
          <p:cNvSpPr>
            <a:spLocks noGrp="1"/>
          </p:cNvSpPr>
          <p:nvPr>
            <p:ph idx="1"/>
          </p:nvPr>
        </p:nvSpPr>
        <p:spPr>
          <a:xfrm>
            <a:off x="76200" y="331788"/>
            <a:ext cx="9067800" cy="5562600"/>
          </a:xfrm>
        </p:spPr>
        <p:txBody>
          <a:bodyPr/>
          <a:lstStyle/>
          <a:p>
            <a:pPr marL="0" indent="0">
              <a:buFontTx/>
              <a:buNone/>
            </a:pPr>
            <a:r>
              <a:rPr lang="en-US" b="1" smtClean="0">
                <a:latin typeface="Courier New" panose="02070309020205020404" pitchFamily="49" charset="0"/>
                <a:cs typeface="Courier New" panose="02070309020205020404" pitchFamily="49" charset="0"/>
              </a:rPr>
              <a:t>&gt; (sublists '())</a:t>
            </a:r>
          </a:p>
          <a:p>
            <a:pPr marL="0" indent="0">
              <a:buFontTx/>
              <a:buNone/>
            </a:pPr>
            <a:r>
              <a:rPr lang="en-US" smtClean="0">
                <a:latin typeface="Courier New" panose="02070309020205020404" pitchFamily="49" charset="0"/>
                <a:cs typeface="Courier New" panose="02070309020205020404" pitchFamily="49" charset="0"/>
              </a:rPr>
              <a:t>'(())</a:t>
            </a:r>
            <a:br>
              <a:rPr lang="en-US" smtClean="0">
                <a:latin typeface="Courier New" panose="02070309020205020404" pitchFamily="49" charset="0"/>
                <a:cs typeface="Courier New" panose="02070309020205020404" pitchFamily="49" charset="0"/>
              </a:rPr>
            </a:br>
            <a:endParaRPr lang="en-US" smtClean="0">
              <a:latin typeface="Courier New" panose="02070309020205020404" pitchFamily="49" charset="0"/>
              <a:cs typeface="Courier New" panose="02070309020205020404" pitchFamily="49" charset="0"/>
            </a:endParaRPr>
          </a:p>
          <a:p>
            <a:pPr marL="0" indent="0">
              <a:buFontTx/>
              <a:buNone/>
            </a:pPr>
            <a:r>
              <a:rPr lang="en-US" b="1" smtClean="0">
                <a:latin typeface="Courier New" panose="02070309020205020404" pitchFamily="49" charset="0"/>
                <a:cs typeface="Courier New" panose="02070309020205020404" pitchFamily="49" charset="0"/>
              </a:rPr>
              <a:t>&gt; (sublists '(b c))</a:t>
            </a:r>
          </a:p>
          <a:p>
            <a:pPr marL="0" indent="0">
              <a:buFontTx/>
              <a:buNone/>
            </a:pPr>
            <a:endParaRPr lang="en-US" sz="2400" smtClean="0">
              <a:latin typeface="Courier New" panose="02070309020205020404" pitchFamily="49" charset="0"/>
              <a:cs typeface="Courier New" panose="02070309020205020404" pitchFamily="49" charset="0"/>
            </a:endParaRPr>
          </a:p>
          <a:p>
            <a:pPr marL="0" indent="0">
              <a:buFontTx/>
              <a:buNone/>
            </a:pPr>
            <a:r>
              <a:rPr lang="en-US" sz="2400" smtClean="0">
                <a:latin typeface="Courier New" panose="02070309020205020404" pitchFamily="49" charset="0"/>
                <a:cs typeface="Courier New" panose="02070309020205020404" pitchFamily="49" charset="0"/>
              </a:rPr>
              <a:t>'(() (c) (b) (b c))</a:t>
            </a:r>
          </a:p>
          <a:p>
            <a:pPr marL="0" indent="0">
              <a:buFontTx/>
              <a:buNone/>
            </a:pPr>
            <a:endParaRPr lang="en-US" sz="2400" smtClean="0">
              <a:latin typeface="Courier New" panose="02070309020205020404" pitchFamily="49" charset="0"/>
              <a:cs typeface="Courier New" panose="02070309020205020404" pitchFamily="49" charset="0"/>
            </a:endParaRPr>
          </a:p>
          <a:p>
            <a:pPr marL="0" indent="0">
              <a:buFontTx/>
              <a:buNone/>
            </a:pPr>
            <a:r>
              <a:rPr lang="en-US" b="1" smtClean="0">
                <a:latin typeface="Courier New" panose="02070309020205020404" pitchFamily="49" charset="0"/>
                <a:cs typeface="Courier New" panose="02070309020205020404" pitchFamily="49" charset="0"/>
              </a:rPr>
              <a:t>&gt; (sublists '(a b c))</a:t>
            </a:r>
          </a:p>
          <a:p>
            <a:pPr marL="0" indent="0">
              <a:buFontTx/>
              <a:buNone/>
            </a:pPr>
            <a:endParaRPr lang="en-US" sz="2400" smtClean="0">
              <a:latin typeface="Courier New" panose="02070309020205020404" pitchFamily="49" charset="0"/>
              <a:cs typeface="Courier New" panose="02070309020205020404" pitchFamily="49" charset="0"/>
            </a:endParaRPr>
          </a:p>
          <a:p>
            <a:pPr marL="0" indent="0">
              <a:buFontTx/>
              <a:buNone/>
            </a:pPr>
            <a:r>
              <a:rPr lang="en-US" sz="2400" smtClean="0">
                <a:latin typeface="Courier New" panose="02070309020205020404" pitchFamily="49" charset="0"/>
                <a:cs typeface="Courier New" panose="02070309020205020404" pitchFamily="49" charset="0"/>
              </a:rPr>
              <a:t>'(() (c) (b) (b c) (a) (a c) (a b) (a b c))</a:t>
            </a:r>
          </a:p>
          <a:p>
            <a:pPr marL="0" indent="0">
              <a:buFontTx/>
              <a:buNone/>
            </a:pPr>
            <a:r>
              <a:rPr lang="en-US" smtClean="0">
                <a:latin typeface="Courier New" panose="02070309020205020404" pitchFamily="49" charset="0"/>
                <a:cs typeface="Courier New" panose="02070309020205020404" pitchFamily="49" charset="0"/>
              </a:rPr>
              <a:t> </a:t>
            </a:r>
          </a:p>
        </p:txBody>
      </p:sp>
      <p:sp>
        <p:nvSpPr>
          <p:cNvPr id="4" name="Left Brace 3"/>
          <p:cNvSpPr>
            <a:spLocks/>
          </p:cNvSpPr>
          <p:nvPr/>
        </p:nvSpPr>
        <p:spPr bwMode="auto">
          <a:xfrm rot="-5400000">
            <a:off x="1752600" y="4038600"/>
            <a:ext cx="533400" cy="2971800"/>
          </a:xfrm>
          <a:prstGeom prst="leftBrace">
            <a:avLst>
              <a:gd name="adj1" fmla="val 33016"/>
              <a:gd name="adj2" fmla="val 50000"/>
            </a:avLst>
          </a:prstGeom>
          <a:noFill/>
          <a:ln w="57150" algn="ctr">
            <a:solidFill>
              <a:srgbClr val="090BF3"/>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5" name="Left Brace 4"/>
          <p:cNvSpPr>
            <a:spLocks/>
          </p:cNvSpPr>
          <p:nvPr/>
        </p:nvSpPr>
        <p:spPr bwMode="auto">
          <a:xfrm rot="-5400000">
            <a:off x="5448300" y="3467100"/>
            <a:ext cx="533400" cy="4114800"/>
          </a:xfrm>
          <a:prstGeom prst="leftBrace">
            <a:avLst>
              <a:gd name="adj1" fmla="val 33036"/>
              <a:gd name="adj2" fmla="val 50000"/>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6" name="TextBox 5"/>
          <p:cNvSpPr txBox="1">
            <a:spLocks noChangeArrowheads="1"/>
          </p:cNvSpPr>
          <p:nvPr/>
        </p:nvSpPr>
        <p:spPr bwMode="auto">
          <a:xfrm>
            <a:off x="1371600" y="5867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Times New Roman" panose="02020603050405020304" pitchFamily="18" charset="0"/>
                <a:ea typeface="MS PGothic" panose="020B0600070205080204" pitchFamily="34" charset="-128"/>
              </a:rPr>
              <a:t>LOSE IT</a:t>
            </a:r>
          </a:p>
        </p:txBody>
      </p:sp>
      <p:sp>
        <p:nvSpPr>
          <p:cNvPr id="7" name="TextBox 6"/>
          <p:cNvSpPr txBox="1">
            <a:spLocks noChangeArrowheads="1"/>
          </p:cNvSpPr>
          <p:nvPr/>
        </p:nvSpPr>
        <p:spPr bwMode="auto">
          <a:xfrm>
            <a:off x="4991100" y="588168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Times New Roman" panose="02020603050405020304" pitchFamily="18" charset="0"/>
                <a:ea typeface="MS PGothic" panose="020B0600070205080204" pitchFamily="34" charset="-128"/>
              </a:rPr>
              <a:t>USE IT</a:t>
            </a:r>
          </a:p>
        </p:txBody>
      </p:sp>
      <p:sp>
        <p:nvSpPr>
          <p:cNvPr id="8" name="Line Callout 1 7"/>
          <p:cNvSpPr/>
          <p:nvPr/>
        </p:nvSpPr>
        <p:spPr>
          <a:xfrm>
            <a:off x="4800600" y="2667000"/>
            <a:ext cx="914400" cy="838200"/>
          </a:xfrm>
          <a:prstGeom prst="borderCallout1">
            <a:avLst>
              <a:gd name="adj1" fmla="val 47770"/>
              <a:gd name="adj2" fmla="val 1039"/>
              <a:gd name="adj3" fmla="val 163388"/>
              <a:gd name="adj4" fmla="val -104842"/>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3600" dirty="0"/>
              <a:t>It</a:t>
            </a:r>
            <a:endParaRPr lang="en-US" sz="3600" dirty="0">
              <a:latin typeface="Courier New" pitchFamily="49" charset="0"/>
              <a:cs typeface="Courier New" pitchFamily="49" charset="0"/>
            </a:endParaRPr>
          </a:p>
        </p:txBody>
      </p:sp>
      <p:sp>
        <p:nvSpPr>
          <p:cNvPr id="13321" name="Text Box 51"/>
          <p:cNvSpPr txBox="1">
            <a:spLocks noChangeArrowheads="1"/>
          </p:cNvSpPr>
          <p:nvPr/>
        </p:nvSpPr>
        <p:spPr bwMode="auto">
          <a:xfrm>
            <a:off x="7883525" y="1268413"/>
            <a:ext cx="984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200">
                <a:solidFill>
                  <a:srgbClr val="008000"/>
                </a:solidFill>
                <a:latin typeface="Comic Sans MS" panose="030F0702030302020204" pitchFamily="66" charset="0"/>
                <a:ea typeface="MS PGothic" panose="020B0600070205080204" pitchFamily="34" charset="-128"/>
                <a:cs typeface="Courier New" panose="02070309020205020404" pitchFamily="49" charset="0"/>
              </a:rPr>
              <a:t>You're it!</a:t>
            </a:r>
          </a:p>
        </p:txBody>
      </p:sp>
      <p:grpSp>
        <p:nvGrpSpPr>
          <p:cNvPr id="13322" name="Group 49"/>
          <p:cNvGrpSpPr>
            <a:grpSpLocks/>
          </p:cNvGrpSpPr>
          <p:nvPr/>
        </p:nvGrpSpPr>
        <p:grpSpPr bwMode="auto">
          <a:xfrm>
            <a:off x="7959725" y="1573213"/>
            <a:ext cx="609600" cy="585787"/>
            <a:chOff x="2928" y="1051"/>
            <a:chExt cx="840" cy="957"/>
          </a:xfrm>
        </p:grpSpPr>
        <p:sp>
          <p:nvSpPr>
            <p:cNvPr id="13324" name="Freeform 50"/>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2 w 1048"/>
                <a:gd name="T7" fmla="*/ 125 h 250"/>
                <a:gd name="T8" fmla="*/ 2 w 1048"/>
                <a:gd name="T9" fmla="*/ 155 h 250"/>
                <a:gd name="T10" fmla="*/ 2 w 1048"/>
                <a:gd name="T11" fmla="*/ 224 h 250"/>
                <a:gd name="T12" fmla="*/ 2 w 1048"/>
                <a:gd name="T13" fmla="*/ 204 h 250"/>
                <a:gd name="T14" fmla="*/ 0 w 1048"/>
                <a:gd name="T15" fmla="*/ 183 h 250"/>
                <a:gd name="T16" fmla="*/ 2 w 1048"/>
                <a:gd name="T17" fmla="*/ 149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25" name="Oval 5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26" name="Oval 5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27" name="Oval 5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28" name="Oval 5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29" name="Oval 5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30" name="Oval 5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31" name="Oval 5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32" name="AutoShape 5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rot="10800000"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solidFill>
                  <a:srgbClr val="000000"/>
                </a:solidFill>
              </a:endParaRPr>
            </a:p>
          </p:txBody>
        </p:sp>
        <p:sp>
          <p:nvSpPr>
            <p:cNvPr id="13333" name="Freeform 5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4" name="Freeform 6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35" name="Freeform 6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36" name="Freeform 6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13323" name="Picture 42" descr="http://images2.fanpop.com/images/photos/5600000/Addams-Family-Cousin-Itt-addams-family-5684028-356-288.jpg"/>
          <p:cNvPicPr>
            <a:picLocks noChangeAspect="1" noChangeArrowheads="1"/>
          </p:cNvPicPr>
          <p:nvPr/>
        </p:nvPicPr>
        <p:blipFill>
          <a:blip r:embed="rId2" cstate="print">
            <a:extLst>
              <a:ext uri="{28A0092B-C50C-407E-A947-70E740481C1C}">
                <a14:useLocalDpi xmlns:a14="http://schemas.microsoft.com/office/drawing/2010/main" val="0"/>
              </a:ext>
            </a:extLst>
          </a:blip>
          <a:srcRect l="24719" r="7864"/>
          <a:stretch>
            <a:fillRect/>
          </a:stretch>
        </p:blipFill>
        <p:spPr bwMode="auto">
          <a:xfrm>
            <a:off x="7197725" y="1420813"/>
            <a:ext cx="63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Callout 1 24"/>
          <p:cNvSpPr/>
          <p:nvPr/>
        </p:nvSpPr>
        <p:spPr>
          <a:xfrm>
            <a:off x="6172200" y="3443337"/>
            <a:ext cx="2695575" cy="1322388"/>
          </a:xfrm>
          <a:prstGeom prst="borderCallout1">
            <a:avLst>
              <a:gd name="adj1" fmla="val 47770"/>
              <a:gd name="adj2" fmla="val 1039"/>
              <a:gd name="adj3" fmla="val 103844"/>
              <a:gd name="adj4" fmla="val -21921"/>
            </a:avLst>
          </a:prstGeom>
          <a:ln w="57150">
            <a:solidFill>
              <a:srgbClr val="7D06AA"/>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000" dirty="0" smtClean="0"/>
              <a:t>WOAH! </a:t>
            </a:r>
          </a:p>
          <a:p>
            <a:pPr>
              <a:defRPr/>
            </a:pPr>
            <a:r>
              <a:rPr lang="en-US" sz="2000" dirty="0" smtClean="0"/>
              <a:t>USE IT is EXACTLY</a:t>
            </a:r>
          </a:p>
          <a:p>
            <a:pPr>
              <a:defRPr/>
            </a:pPr>
            <a:r>
              <a:rPr lang="en-US" sz="2000" dirty="0" smtClean="0"/>
              <a:t> the same as LOSE IT, just with “It” </a:t>
            </a:r>
            <a:r>
              <a:rPr lang="en-US" sz="2000" dirty="0" err="1" smtClean="0"/>
              <a:t>cons’d</a:t>
            </a:r>
            <a:r>
              <a:rPr lang="en-US" sz="2000" dirty="0" smtClean="0"/>
              <a:t> on!</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96582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a:srcRect t="27614" r="50666" b="54117"/>
          <a:stretch/>
        </p:blipFill>
        <p:spPr bwMode="auto">
          <a:xfrm>
            <a:off x="1828800" y="1295400"/>
            <a:ext cx="6526968"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3"/>
          <a:srcRect t="36650" b="32655"/>
          <a:stretch/>
        </p:blipFill>
        <p:spPr bwMode="auto">
          <a:xfrm>
            <a:off x="152400" y="2209800"/>
            <a:ext cx="6956528" cy="1366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
          <p:cNvPicPr>
            <a:picLocks noChangeAspect="1" noChangeArrowheads="1"/>
          </p:cNvPicPr>
          <p:nvPr/>
        </p:nvPicPr>
        <p:blipFill rotWithShape="1">
          <a:blip r:embed="rId3"/>
          <a:srcRect t="67443" b="19873"/>
          <a:stretch/>
        </p:blipFill>
        <p:spPr bwMode="auto">
          <a:xfrm>
            <a:off x="152400" y="4343400"/>
            <a:ext cx="6956528" cy="564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 name="Picture 2"/>
          <p:cNvPicPr>
            <a:picLocks noChangeAspect="1" noChangeArrowheads="1"/>
          </p:cNvPicPr>
          <p:nvPr/>
        </p:nvPicPr>
        <p:blipFill rotWithShape="1">
          <a:blip r:embed="rId3"/>
          <a:srcRect t="81988" b="6386"/>
          <a:stretch/>
        </p:blipFill>
        <p:spPr bwMode="auto">
          <a:xfrm>
            <a:off x="152400" y="5715000"/>
            <a:ext cx="6956528" cy="51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Up Arrow 9"/>
          <p:cNvSpPr/>
          <p:nvPr/>
        </p:nvSpPr>
        <p:spPr>
          <a:xfrm>
            <a:off x="685800" y="4800600"/>
            <a:ext cx="3048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3733800" y="2133600"/>
            <a:ext cx="304800" cy="381000"/>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724400" y="3934361"/>
            <a:ext cx="685800" cy="1323439"/>
          </a:xfrm>
          <a:prstGeom prst="rect">
            <a:avLst/>
          </a:prstGeom>
          <a:noFill/>
        </p:spPr>
        <p:txBody>
          <a:bodyPr wrap="square" rtlCol="0">
            <a:spAutoFit/>
          </a:bodyPr>
          <a:lstStyle/>
          <a:p>
            <a:r>
              <a:rPr lang="en-US" sz="8000" dirty="0" smtClean="0">
                <a:sym typeface="Wingdings"/>
              </a:rPr>
              <a:t></a:t>
            </a:r>
            <a:endParaRPr lang="en-US" dirty="0"/>
          </a:p>
        </p:txBody>
      </p:sp>
      <p:sp>
        <p:nvSpPr>
          <p:cNvPr id="28" name="Title 1"/>
          <p:cNvSpPr>
            <a:spLocks noGrp="1"/>
          </p:cNvSpPr>
          <p:nvPr>
            <p:ph type="title"/>
          </p:nvPr>
        </p:nvSpPr>
        <p:spPr>
          <a:xfrm>
            <a:off x="0" y="152400"/>
            <a:ext cx="8915400" cy="914401"/>
          </a:xfrm>
        </p:spPr>
        <p:txBody>
          <a:bodyPr anchor="t"/>
          <a:lstStyle/>
          <a:p>
            <a:pPr algn="l"/>
            <a:r>
              <a:rPr lang="en-US" sz="3600" dirty="0" smtClean="0"/>
              <a:t>How prolog searches to find facts that match</a:t>
            </a:r>
            <a:br>
              <a:rPr lang="en-US" sz="3600" dirty="0" smtClean="0"/>
            </a:br>
            <a:endParaRPr lang="en-US" sz="3600" dirty="0" smtClean="0"/>
          </a:p>
        </p:txBody>
      </p:sp>
    </p:spTree>
    <p:extLst>
      <p:ext uri="{BB962C8B-B14F-4D97-AF65-F5344CB8AC3E}">
        <p14:creationId xmlns:p14="http://schemas.microsoft.com/office/powerpoint/2010/main" val="629404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49357E-6 -7.04356E-7 L 0.03334 -7.04356E-7 " pathEditMode="relative" ptsTypes="AA">
                                      <p:cBhvr>
                                        <p:cTn id="6" dur="1000" fill="hold"/>
                                        <p:tgtEl>
                                          <p:spTgt spid="1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49357E-6 -7.04356E-7 L 0.03334 -7.04356E-7 " pathEditMode="relative" ptsTypes="AA">
                                      <p:cBhvr>
                                        <p:cTn id="8" dur="1000" fill="hold"/>
                                        <p:tgtEl>
                                          <p:spTgt spid="2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3334 9.73123E-7 L 0.06669 9.73123E-7 " pathEditMode="relative" rAng="0" ptsTypes="AA">
                                      <p:cBhvr>
                                        <p:cTn id="12" dur="1000" fill="hold"/>
                                        <p:tgtEl>
                                          <p:spTgt spid="10"/>
                                        </p:tgtEl>
                                        <p:attrNameLst>
                                          <p:attrName>ppt_x</p:attrName>
                                          <p:attrName>ppt_y</p:attrName>
                                        </p:attrNameLst>
                                      </p:cBhvr>
                                      <p:rCtr x="1667" y="0"/>
                                    </p:animMotion>
                                  </p:childTnLst>
                                </p:cTn>
                              </p:par>
                              <p:par>
                                <p:cTn id="13" presetID="0" presetClass="path" presetSubtype="0" accel="50000" decel="50000" fill="hold" grpId="1" nodeType="withEffect">
                                  <p:stCondLst>
                                    <p:cond delay="0"/>
                                  </p:stCondLst>
                                  <p:childTnLst>
                                    <p:animMotion origin="layout" path="M 0.03334 9.73123E-7 L 0.06669 9.73123E-7 " pathEditMode="relative" rAng="0" ptsTypes="AA">
                                      <p:cBhvr>
                                        <p:cTn id="14" dur="1000" fill="hold"/>
                                        <p:tgtEl>
                                          <p:spTgt spid="26"/>
                                        </p:tgtEl>
                                        <p:attrNameLst>
                                          <p:attrName>ppt_x</p:attrName>
                                          <p:attrName>ppt_y</p:attrName>
                                        </p:attrNameLst>
                                      </p:cBhvr>
                                      <p:rCtr x="1667"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2" nodeType="clickEffect">
                                  <p:stCondLst>
                                    <p:cond delay="0"/>
                                  </p:stCondLst>
                                  <p:childTnLst>
                                    <p:animMotion origin="layout" path="M 0.06668 1.5552E-6 L 0.10835 1.5552E-6 " pathEditMode="relative" rAng="0" ptsTypes="AA">
                                      <p:cBhvr>
                                        <p:cTn id="18" dur="1000" fill="hold"/>
                                        <p:tgtEl>
                                          <p:spTgt spid="10"/>
                                        </p:tgtEl>
                                        <p:attrNameLst>
                                          <p:attrName>ppt_x</p:attrName>
                                          <p:attrName>ppt_y</p:attrName>
                                        </p:attrNameLst>
                                      </p:cBhvr>
                                      <p:rCtr x="2084" y="0"/>
                                    </p:animMotion>
                                  </p:childTnLst>
                                </p:cTn>
                              </p:par>
                              <p:par>
                                <p:cTn id="19" presetID="0" presetClass="path" presetSubtype="0" accel="50000" decel="50000" fill="hold" grpId="2" nodeType="withEffect">
                                  <p:stCondLst>
                                    <p:cond delay="0"/>
                                  </p:stCondLst>
                                  <p:childTnLst>
                                    <p:animMotion origin="layout" path="M 0.06668 1.5552E-6 L 0.10835 1.5552E-6 " pathEditMode="relative" rAng="0" ptsTypes="AA">
                                      <p:cBhvr>
                                        <p:cTn id="20" dur="1000" fill="hold"/>
                                        <p:tgtEl>
                                          <p:spTgt spid="26"/>
                                        </p:tgtEl>
                                        <p:attrNameLst>
                                          <p:attrName>ppt_x</p:attrName>
                                          <p:attrName>ppt_y</p:attrName>
                                        </p:attrNameLst>
                                      </p:cBhvr>
                                      <p:rCtr x="2084" y="0"/>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0835 9.48854E-8 L 0.14169 9.48854E-8 " pathEditMode="relative" rAng="0" ptsTypes="AA">
                                      <p:cBhvr>
                                        <p:cTn id="24" dur="1000" fill="hold"/>
                                        <p:tgtEl>
                                          <p:spTgt spid="10"/>
                                        </p:tgtEl>
                                        <p:attrNameLst>
                                          <p:attrName>ppt_x</p:attrName>
                                          <p:attrName>ppt_y</p:attrName>
                                        </p:attrNameLst>
                                      </p:cBhvr>
                                      <p:rCtr x="1667" y="0"/>
                                    </p:animMotion>
                                  </p:childTnLst>
                                </p:cTn>
                              </p:par>
                              <p:par>
                                <p:cTn id="25" presetID="0" presetClass="path" presetSubtype="0" accel="50000" decel="50000" fill="hold" grpId="3" nodeType="withEffect">
                                  <p:stCondLst>
                                    <p:cond delay="0"/>
                                  </p:stCondLst>
                                  <p:childTnLst>
                                    <p:animMotion origin="layout" path="M 0.10835 9.48854E-8 L 0.14169 9.48854E-8 " pathEditMode="relative" rAng="0" ptsTypes="AA">
                                      <p:cBhvr>
                                        <p:cTn id="26" dur="1000" fill="hold"/>
                                        <p:tgtEl>
                                          <p:spTgt spid="26"/>
                                        </p:tgtEl>
                                        <p:attrNameLst>
                                          <p:attrName>ppt_x</p:attrName>
                                          <p:attrName>ppt_y</p:attrName>
                                        </p:attrNameLst>
                                      </p:cBhvr>
                                      <p:rCtr x="1667" y="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4" nodeType="clickEffect">
                                  <p:stCondLst>
                                    <p:cond delay="0"/>
                                  </p:stCondLst>
                                  <p:childTnLst>
                                    <p:animMotion origin="layout" path="M 0.14169 9.48854E-8 L 0.17503 9.48854E-8 " pathEditMode="relative" rAng="0" ptsTypes="AA">
                                      <p:cBhvr>
                                        <p:cTn id="30" dur="1000" fill="hold"/>
                                        <p:tgtEl>
                                          <p:spTgt spid="10"/>
                                        </p:tgtEl>
                                        <p:attrNameLst>
                                          <p:attrName>ppt_x</p:attrName>
                                          <p:attrName>ppt_y</p:attrName>
                                        </p:attrNameLst>
                                      </p:cBhvr>
                                      <p:rCtr x="1667" y="0"/>
                                    </p:animMotion>
                                  </p:childTnLst>
                                </p:cTn>
                              </p:par>
                              <p:par>
                                <p:cTn id="31" presetID="0" presetClass="path" presetSubtype="0" accel="50000" decel="50000" fill="hold" grpId="4" nodeType="withEffect">
                                  <p:stCondLst>
                                    <p:cond delay="0"/>
                                  </p:stCondLst>
                                  <p:childTnLst>
                                    <p:animMotion origin="layout" path="M 0.14169 9.48854E-8 L 0.17503 9.48854E-8 " pathEditMode="relative" rAng="0" ptsTypes="AA">
                                      <p:cBhvr>
                                        <p:cTn id="32" dur="1000" fill="hold"/>
                                        <p:tgtEl>
                                          <p:spTgt spid="26"/>
                                        </p:tgtEl>
                                        <p:attrNameLst>
                                          <p:attrName>ppt_x</p:attrName>
                                          <p:attrName>ppt_y</p:attrName>
                                        </p:attrNameLst>
                                      </p:cBhvr>
                                      <p:rCtr x="1667" y="0"/>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5" nodeType="clickEffect">
                                  <p:stCondLst>
                                    <p:cond delay="0"/>
                                  </p:stCondLst>
                                  <p:childTnLst>
                                    <p:animMotion origin="layout" path="M 0.17503 -4.17496E-6 L 0.21671 0.00556 " pathEditMode="relative" rAng="0" ptsTypes="AA">
                                      <p:cBhvr>
                                        <p:cTn id="36" dur="1000" fill="hold"/>
                                        <p:tgtEl>
                                          <p:spTgt spid="10"/>
                                        </p:tgtEl>
                                        <p:attrNameLst>
                                          <p:attrName>ppt_x</p:attrName>
                                          <p:attrName>ppt_y</p:attrName>
                                        </p:attrNameLst>
                                      </p:cBhvr>
                                      <p:rCtr x="2084" y="278"/>
                                    </p:animMotion>
                                  </p:childTnLst>
                                </p:cTn>
                              </p:par>
                              <p:par>
                                <p:cTn id="37" presetID="0" presetClass="path" presetSubtype="0" accel="50000" decel="50000" fill="hold" grpId="5" nodeType="withEffect">
                                  <p:stCondLst>
                                    <p:cond delay="0"/>
                                  </p:stCondLst>
                                  <p:childTnLst>
                                    <p:animMotion origin="layout" path="M 0.17503 -4.17496E-6 L 0.21671 0.00556 " pathEditMode="relative" rAng="0" ptsTypes="AA">
                                      <p:cBhvr>
                                        <p:cTn id="38" dur="1000" fill="hold"/>
                                        <p:tgtEl>
                                          <p:spTgt spid="26"/>
                                        </p:tgtEl>
                                        <p:attrNameLst>
                                          <p:attrName>ppt_x</p:attrName>
                                          <p:attrName>ppt_y</p:attrName>
                                        </p:attrNameLst>
                                      </p:cBhvr>
                                      <p:rCtr x="2084" y="278"/>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6" nodeType="clickEffect">
                                  <p:stCondLst>
                                    <p:cond delay="0"/>
                                  </p:stCondLst>
                                  <p:childTnLst>
                                    <p:animMotion origin="layout" path="M 0.21671 0.00556 L 0.25838 0.00556 " pathEditMode="relative" rAng="0" ptsTypes="AA">
                                      <p:cBhvr>
                                        <p:cTn id="42" dur="1000" fill="hold"/>
                                        <p:tgtEl>
                                          <p:spTgt spid="10"/>
                                        </p:tgtEl>
                                        <p:attrNameLst>
                                          <p:attrName>ppt_x</p:attrName>
                                          <p:attrName>ppt_y</p:attrName>
                                        </p:attrNameLst>
                                      </p:cBhvr>
                                      <p:rCtr x="2084" y="0"/>
                                    </p:animMotion>
                                  </p:childTnLst>
                                </p:cTn>
                              </p:par>
                              <p:par>
                                <p:cTn id="43" presetID="0" presetClass="path" presetSubtype="0" accel="50000" decel="50000" fill="hold" grpId="6" nodeType="withEffect">
                                  <p:stCondLst>
                                    <p:cond delay="0"/>
                                  </p:stCondLst>
                                  <p:childTnLst>
                                    <p:animMotion origin="layout" path="M 0.21671 0.00556 L 0.25838 0.00556 " pathEditMode="relative" rAng="0" ptsTypes="AA">
                                      <p:cBhvr>
                                        <p:cTn id="44" dur="1000" fill="hold"/>
                                        <p:tgtEl>
                                          <p:spTgt spid="26"/>
                                        </p:tgtEl>
                                        <p:attrNameLst>
                                          <p:attrName>ppt_x</p:attrName>
                                          <p:attrName>ppt_y</p:attrName>
                                        </p:attrNameLst>
                                      </p:cBhvr>
                                      <p:rCtr x="2084" y="0"/>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7" nodeType="clickEffect">
                                  <p:stCondLst>
                                    <p:cond delay="0"/>
                                  </p:stCondLst>
                                  <p:childTnLst>
                                    <p:animMotion origin="layout" path="M 0.25838 0.00556 L 0.29172 0.00556 " pathEditMode="relative" rAng="0" ptsTypes="AA">
                                      <p:cBhvr>
                                        <p:cTn id="48" dur="1000" fill="hold"/>
                                        <p:tgtEl>
                                          <p:spTgt spid="10"/>
                                        </p:tgtEl>
                                        <p:attrNameLst>
                                          <p:attrName>ppt_x</p:attrName>
                                          <p:attrName>ppt_y</p:attrName>
                                        </p:attrNameLst>
                                      </p:cBhvr>
                                      <p:rCtr x="1667" y="0"/>
                                    </p:animMotion>
                                  </p:childTnLst>
                                </p:cTn>
                              </p:par>
                              <p:par>
                                <p:cTn id="49" presetID="0" presetClass="path" presetSubtype="0" accel="50000" decel="50000" fill="hold" grpId="7" nodeType="withEffect">
                                  <p:stCondLst>
                                    <p:cond delay="0"/>
                                  </p:stCondLst>
                                  <p:childTnLst>
                                    <p:animMotion origin="layout" path="M 0.25838 0.00556 L 0.29172 0.00556 " pathEditMode="relative" rAng="0" ptsTypes="AA">
                                      <p:cBhvr>
                                        <p:cTn id="50" dur="1000" fill="hold"/>
                                        <p:tgtEl>
                                          <p:spTgt spid="26"/>
                                        </p:tgtEl>
                                        <p:attrNameLst>
                                          <p:attrName>ppt_x</p:attrName>
                                          <p:attrName>ppt_y</p:attrName>
                                        </p:attrNameLst>
                                      </p:cBhvr>
                                      <p:rCtr x="1667" y="0"/>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8" nodeType="clickEffect">
                                  <p:stCondLst>
                                    <p:cond delay="0"/>
                                  </p:stCondLst>
                                  <p:childTnLst>
                                    <p:animMotion origin="layout" path="M 0.29172 0.00556 L 0.32506 0.00556 " pathEditMode="relative" rAng="0" ptsTypes="AA">
                                      <p:cBhvr>
                                        <p:cTn id="54" dur="1000" fill="hold"/>
                                        <p:tgtEl>
                                          <p:spTgt spid="10"/>
                                        </p:tgtEl>
                                        <p:attrNameLst>
                                          <p:attrName>ppt_x</p:attrName>
                                          <p:attrName>ppt_y</p:attrName>
                                        </p:attrNameLst>
                                      </p:cBhvr>
                                      <p:rCtr x="1667" y="0"/>
                                    </p:animMotion>
                                  </p:childTnLst>
                                </p:cTn>
                              </p:par>
                              <p:par>
                                <p:cTn id="55" presetID="0" presetClass="path" presetSubtype="0" accel="50000" decel="50000" fill="hold" grpId="8" nodeType="withEffect">
                                  <p:stCondLst>
                                    <p:cond delay="0"/>
                                  </p:stCondLst>
                                  <p:childTnLst>
                                    <p:animMotion origin="layout" path="M 0.29172 0.00556 L 0.32506 0.00556 " pathEditMode="relative" rAng="0" ptsTypes="AA">
                                      <p:cBhvr>
                                        <p:cTn id="56" dur="1000" fill="hold"/>
                                        <p:tgtEl>
                                          <p:spTgt spid="26"/>
                                        </p:tgtEl>
                                        <p:attrNameLst>
                                          <p:attrName>ppt_x</p:attrName>
                                          <p:attrName>ppt_y</p:attrName>
                                        </p:attrNameLst>
                                      </p:cBhvr>
                                      <p:rCtr x="1667" y="0"/>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9" nodeType="clickEffect">
                                  <p:stCondLst>
                                    <p:cond delay="0"/>
                                  </p:stCondLst>
                                  <p:childTnLst>
                                    <p:animMotion origin="layout" path="M 0.32506 0.00556 L 0.3584 0.00556 " pathEditMode="relative" rAng="0" ptsTypes="AA">
                                      <p:cBhvr>
                                        <p:cTn id="60" dur="1000" fill="hold"/>
                                        <p:tgtEl>
                                          <p:spTgt spid="10"/>
                                        </p:tgtEl>
                                        <p:attrNameLst>
                                          <p:attrName>ppt_x</p:attrName>
                                          <p:attrName>ppt_y</p:attrName>
                                        </p:attrNameLst>
                                      </p:cBhvr>
                                      <p:rCtr x="1667" y="0"/>
                                    </p:animMotion>
                                  </p:childTnLst>
                                </p:cTn>
                              </p:par>
                              <p:par>
                                <p:cTn id="61" presetID="0" presetClass="path" presetSubtype="0" accel="50000" decel="50000" fill="hold" grpId="9" nodeType="withEffect">
                                  <p:stCondLst>
                                    <p:cond delay="0"/>
                                  </p:stCondLst>
                                  <p:childTnLst>
                                    <p:animMotion origin="layout" path="M 0.32506 0.00556 L 0.3584 0.00556 " pathEditMode="relative" rAng="0" ptsTypes="AA">
                                      <p:cBhvr>
                                        <p:cTn id="62" dur="1000" fill="hold"/>
                                        <p:tgtEl>
                                          <p:spTgt spid="26"/>
                                        </p:tgtEl>
                                        <p:attrNameLst>
                                          <p:attrName>ppt_x</p:attrName>
                                          <p:attrName>ppt_y</p:attrName>
                                        </p:attrNameLst>
                                      </p:cBhvr>
                                      <p:rCtr x="1667" y="0"/>
                                    </p:animMotion>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grpId="10" nodeType="clickEffect">
                                  <p:stCondLst>
                                    <p:cond delay="0"/>
                                  </p:stCondLst>
                                  <p:childTnLst>
                                    <p:animMotion origin="layout" path="M 0.35835 0.00555 L 0.40021 0.00555 " pathEditMode="relative" rAng="0" ptsTypes="AA">
                                      <p:cBhvr>
                                        <p:cTn id="66" dur="1000" fill="hold"/>
                                        <p:tgtEl>
                                          <p:spTgt spid="10"/>
                                        </p:tgtEl>
                                        <p:attrNameLst>
                                          <p:attrName>ppt_x</p:attrName>
                                          <p:attrName>ppt_y</p:attrName>
                                        </p:attrNameLst>
                                      </p:cBhvr>
                                      <p:rCtr x="2084" y="0"/>
                                    </p:animMotion>
                                  </p:childTnLst>
                                </p:cTn>
                              </p:par>
                              <p:par>
                                <p:cTn id="67" presetID="0" presetClass="path" presetSubtype="0" accel="50000" decel="50000" fill="hold" grpId="10" nodeType="withEffect">
                                  <p:stCondLst>
                                    <p:cond delay="0"/>
                                  </p:stCondLst>
                                  <p:childTnLst>
                                    <p:animMotion origin="layout" path="M 0.35835 0.00556 L 0.40021 0.00556 " pathEditMode="relative" rAng="0" ptsTypes="AA">
                                      <p:cBhvr>
                                        <p:cTn id="68" dur="1000" fill="hold"/>
                                        <p:tgtEl>
                                          <p:spTgt spid="26"/>
                                        </p:tgtEl>
                                        <p:attrNameLst>
                                          <p:attrName>ppt_x</p:attrName>
                                          <p:attrName>ppt_y</p:attrName>
                                        </p:attrNameLst>
                                      </p:cBhvr>
                                      <p:rCtr x="2084" y="0"/>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0" grpId="10" animBg="1"/>
      <p:bldP spid="26" grpId="0" animBg="1"/>
      <p:bldP spid="26" grpId="1" animBg="1"/>
      <p:bldP spid="26" grpId="2" animBg="1"/>
      <p:bldP spid="26" grpId="3" animBg="1"/>
      <p:bldP spid="26" grpId="4" animBg="1"/>
      <p:bldP spid="26" grpId="5" animBg="1"/>
      <p:bldP spid="26" grpId="6" animBg="1"/>
      <p:bldP spid="26" grpId="7" animBg="1"/>
      <p:bldP spid="26" grpId="8" animBg="1"/>
      <p:bldP spid="26" grpId="9" animBg="1"/>
      <p:bldP spid="26" grpId="10" animBg="1"/>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9"/>
          <p:cNvGrpSpPr>
            <a:grpSpLocks/>
          </p:cNvGrpSpPr>
          <p:nvPr/>
        </p:nvGrpSpPr>
        <p:grpSpPr bwMode="auto">
          <a:xfrm>
            <a:off x="8534400" y="6324600"/>
            <a:ext cx="355600" cy="381000"/>
            <a:chOff x="2928" y="1051"/>
            <a:chExt cx="840" cy="957"/>
          </a:xfrm>
        </p:grpSpPr>
        <p:sp>
          <p:nvSpPr>
            <p:cNvPr id="17431" name="Freeform 50"/>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432" name="Oval 5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33" name="Oval 5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34" name="Oval 5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35" name="Oval 5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36" name="Oval 5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37" name="Oval 5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38" name="Oval 5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39" name="AutoShape 5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7440" name="Freeform 5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7441" name="Freeform 6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7442" name="Freeform 6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7443" name="Freeform 6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7411" name="Rectangle 38"/>
          <p:cNvSpPr>
            <a:spLocks noChangeArrowheads="1"/>
          </p:cNvSpPr>
          <p:nvPr/>
        </p:nvSpPr>
        <p:spPr bwMode="auto">
          <a:xfrm>
            <a:off x="298450" y="239713"/>
            <a:ext cx="568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i="1"/>
              <a:t>Use it</a:t>
            </a:r>
            <a:r>
              <a:rPr lang="en-US" sz="3200"/>
              <a:t> or lose it</a:t>
            </a:r>
          </a:p>
        </p:txBody>
      </p:sp>
      <p:sp>
        <p:nvSpPr>
          <p:cNvPr id="17412" name="Text Box 61"/>
          <p:cNvSpPr txBox="1">
            <a:spLocks noChangeArrowheads="1"/>
          </p:cNvSpPr>
          <p:nvPr/>
        </p:nvSpPr>
        <p:spPr bwMode="auto">
          <a:xfrm>
            <a:off x="228600" y="1019175"/>
            <a:ext cx="34226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100" b="1">
                <a:latin typeface="Courier New" panose="02070309020205020404" pitchFamily="49" charset="0"/>
                <a:ea typeface="MS PGothic" panose="020B0600070205080204" pitchFamily="34" charset="-128"/>
              </a:rPr>
              <a:t>(define (sublists L)</a:t>
            </a:r>
          </a:p>
        </p:txBody>
      </p:sp>
      <p:sp>
        <p:nvSpPr>
          <p:cNvPr id="17413" name="Text Box 63"/>
          <p:cNvSpPr txBox="1">
            <a:spLocks noChangeArrowheads="1"/>
          </p:cNvSpPr>
          <p:nvPr/>
        </p:nvSpPr>
        <p:spPr bwMode="auto">
          <a:xfrm>
            <a:off x="8001000" y="430213"/>
            <a:ext cx="914400" cy="11699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ea typeface="MS PGothic" panose="020B0600070205080204" pitchFamily="34" charset="-128"/>
              </a:rPr>
              <a:t>returns ALL sublists of elements in  </a:t>
            </a:r>
            <a:r>
              <a:rPr lang="en-US" sz="1400" b="1">
                <a:latin typeface="Courier New" panose="02070309020205020404" pitchFamily="49" charset="0"/>
                <a:ea typeface="MS PGothic" panose="020B0600070205080204" pitchFamily="34" charset="-128"/>
                <a:cs typeface="Courier New" panose="02070309020205020404" pitchFamily="49" charset="0"/>
              </a:rPr>
              <a:t>L</a:t>
            </a:r>
          </a:p>
        </p:txBody>
      </p:sp>
      <p:sp>
        <p:nvSpPr>
          <p:cNvPr id="17414" name="Text Box 54"/>
          <p:cNvSpPr txBox="1">
            <a:spLocks noChangeArrowheads="1"/>
          </p:cNvSpPr>
          <p:nvPr/>
        </p:nvSpPr>
        <p:spPr bwMode="auto">
          <a:xfrm>
            <a:off x="7620000" y="6096000"/>
            <a:ext cx="1346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sz="1000" b="1">
                <a:solidFill>
                  <a:srgbClr val="008000"/>
                </a:solidFill>
                <a:latin typeface="Times New Roman" panose="02020603050405020304" pitchFamily="18" charset="0"/>
                <a:ea typeface="MS PGothic" panose="020B0600070205080204" pitchFamily="34" charset="-128"/>
              </a:rPr>
              <a:t>I think I </a:t>
            </a:r>
            <a:r>
              <a:rPr lang="en-US" sz="1000" b="1" i="1">
                <a:solidFill>
                  <a:srgbClr val="008000"/>
                </a:solidFill>
                <a:latin typeface="Times New Roman" panose="02020603050405020304" pitchFamily="18" charset="0"/>
                <a:ea typeface="MS PGothic" panose="020B0600070205080204" pitchFamily="34" charset="-128"/>
              </a:rPr>
              <a:t>lost it!</a:t>
            </a:r>
            <a:endParaRPr lang="en-US" sz="1000" b="1">
              <a:solidFill>
                <a:srgbClr val="008000"/>
              </a:solidFill>
              <a:latin typeface="Times New Roman" panose="02020603050405020304" pitchFamily="18" charset="0"/>
              <a:ea typeface="MS PGothic" panose="020B0600070205080204" pitchFamily="34" charset="-128"/>
            </a:endParaRPr>
          </a:p>
        </p:txBody>
      </p:sp>
      <p:sp>
        <p:nvSpPr>
          <p:cNvPr id="17415" name="Rectangle 28"/>
          <p:cNvSpPr>
            <a:spLocks noChangeArrowheads="1"/>
          </p:cNvSpPr>
          <p:nvPr/>
        </p:nvSpPr>
        <p:spPr bwMode="auto">
          <a:xfrm>
            <a:off x="4054475" y="304800"/>
            <a:ext cx="1444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(sublists  '( a b ))</a:t>
            </a:r>
            <a:endParaRPr lang="en-US" sz="1500"/>
          </a:p>
        </p:txBody>
      </p:sp>
      <p:sp>
        <p:nvSpPr>
          <p:cNvPr id="17416" name="Rectangle 29"/>
          <p:cNvSpPr>
            <a:spLocks noChangeArrowheads="1"/>
          </p:cNvSpPr>
          <p:nvPr/>
        </p:nvSpPr>
        <p:spPr bwMode="auto">
          <a:xfrm>
            <a:off x="5868988" y="311150"/>
            <a:ext cx="2022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 )   ( b )   ( a )   ( a  b ))</a:t>
            </a:r>
            <a:endParaRPr lang="en-US" sz="1500"/>
          </a:p>
        </p:txBody>
      </p:sp>
      <p:sp>
        <p:nvSpPr>
          <p:cNvPr id="17417" name="Rectangle 30"/>
          <p:cNvSpPr>
            <a:spLocks noChangeArrowheads="1"/>
          </p:cNvSpPr>
          <p:nvPr/>
        </p:nvSpPr>
        <p:spPr bwMode="auto">
          <a:xfrm>
            <a:off x="5900738" y="681038"/>
            <a:ext cx="1909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900"/>
              <a:t>the order of these sublists in these overall outputs does not matter... </a:t>
            </a:r>
          </a:p>
        </p:txBody>
      </p:sp>
      <p:sp>
        <p:nvSpPr>
          <p:cNvPr id="17418" name="Text Box 63"/>
          <p:cNvSpPr txBox="1">
            <a:spLocks noChangeArrowheads="1"/>
          </p:cNvSpPr>
          <p:nvPr/>
        </p:nvSpPr>
        <p:spPr bwMode="auto">
          <a:xfrm>
            <a:off x="4724400" y="5310188"/>
            <a:ext cx="4094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ea typeface="MS PGothic" panose="020B0600070205080204" pitchFamily="34" charset="-128"/>
              </a:rPr>
              <a:t>This should return </a:t>
            </a:r>
            <a:r>
              <a:rPr lang="en-US" sz="1400" b="1">
                <a:latin typeface="Courier New" panose="02070309020205020404" pitchFamily="49" charset="0"/>
                <a:ea typeface="MS PGothic" panose="020B0600070205080204" pitchFamily="34" charset="-128"/>
                <a:cs typeface="Courier New" panose="02070309020205020404" pitchFamily="49" charset="0"/>
              </a:rPr>
              <a:t>#t</a:t>
            </a:r>
            <a:r>
              <a:rPr lang="en-US" sz="1400">
                <a:ea typeface="MS PGothic" panose="020B0600070205080204" pitchFamily="34" charset="-128"/>
              </a:rPr>
              <a:t> if it's possible to make change for Total using coins in CoinList; otherwise </a:t>
            </a:r>
            <a:r>
              <a:rPr lang="en-US" sz="1400" b="1">
                <a:latin typeface="Courier New" panose="02070309020205020404" pitchFamily="49" charset="0"/>
                <a:ea typeface="MS PGothic" panose="020B0600070205080204" pitchFamily="34" charset="-128"/>
              </a:rPr>
              <a:t>#f</a:t>
            </a:r>
            <a:endParaRPr lang="en-US" sz="1400">
              <a:ea typeface="MS PGothic" panose="020B0600070205080204" pitchFamily="34" charset="-128"/>
            </a:endParaRPr>
          </a:p>
        </p:txBody>
      </p:sp>
      <p:cxnSp>
        <p:nvCxnSpPr>
          <p:cNvPr id="17419" name="Straight Arrow Connector 40"/>
          <p:cNvCxnSpPr>
            <a:cxnSpLocks noChangeShapeType="1"/>
            <a:stCxn id="17415" idx="3"/>
            <a:endCxn id="17416" idx="1"/>
          </p:cNvCxnSpPr>
          <p:nvPr/>
        </p:nvCxnSpPr>
        <p:spPr bwMode="auto">
          <a:xfrm>
            <a:off x="5499100" y="466725"/>
            <a:ext cx="369888" cy="6350"/>
          </a:xfrm>
          <a:prstGeom prst="straightConnector1">
            <a:avLst/>
          </a:prstGeom>
          <a:noFill/>
          <a:ln w="19050">
            <a:solidFill>
              <a:srgbClr val="090BF3"/>
            </a:solidFill>
            <a:round/>
            <a:headEnd/>
            <a:tailEnd type="arrow" w="med" len="med"/>
          </a:ln>
          <a:extLst>
            <a:ext uri="{909E8E84-426E-40dd-AFC4-6F175D3DCCD1}">
              <a14:hiddenFill xmlns:a14="http://schemas.microsoft.com/office/drawing/2010/main">
                <a:noFill/>
              </a14:hiddenFill>
            </a:ext>
          </a:extLst>
        </p:spPr>
      </p:cxnSp>
      <p:sp>
        <p:nvSpPr>
          <p:cNvPr id="17420" name="Ink 48"/>
          <p:cNvSpPr>
            <a:spLocks noRot="1" noChangeAspect="1" noEditPoints="1" noChangeArrowheads="1" noChangeShapeType="1" noTextEdit="1"/>
          </p:cNvSpPr>
          <p:nvPr/>
        </p:nvSpPr>
        <p:spPr bwMode="auto">
          <a:xfrm>
            <a:off x="2706688" y="2292350"/>
            <a:ext cx="7937" cy="15875"/>
          </a:xfrm>
          <a:custGeom>
            <a:avLst/>
            <a:gdLst>
              <a:gd name="T0" fmla="*/ 0 w 22"/>
              <a:gd name="T1" fmla="*/ 0 h 42"/>
              <a:gd name="T2" fmla="*/ 2147483647 w 22"/>
              <a:gd name="T3" fmla="*/ 2147483647 h 42"/>
              <a:gd name="T4" fmla="*/ 0 60000 65536"/>
              <a:gd name="T5" fmla="*/ 0 60000 65536"/>
              <a:gd name="T6" fmla="*/ 0 w 22"/>
              <a:gd name="T7" fmla="*/ 0 h 42"/>
              <a:gd name="T8" fmla="*/ 22 w 22"/>
              <a:gd name="T9" fmla="*/ 42 h 42"/>
            </a:gdLst>
            <a:ahLst/>
            <a:cxnLst>
              <a:cxn ang="T4">
                <a:pos x="T0" y="T1"/>
              </a:cxn>
              <a:cxn ang="T5">
                <a:pos x="T2" y="T3"/>
              </a:cxn>
            </a:cxnLst>
            <a:rect l="T6" t="T7" r="T8" b="T9"/>
            <a:pathLst>
              <a:path w="22" h="42" extrusionOk="0">
                <a:moveTo>
                  <a:pt x="0" y="0"/>
                </a:moveTo>
                <a:cubicBezTo>
                  <a:pt x="2" y="23"/>
                  <a:pt x="5" y="31"/>
                  <a:pt x="21" y="4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1" name="Rectangle 28"/>
          <p:cNvSpPr>
            <a:spLocks noChangeArrowheads="1"/>
          </p:cNvSpPr>
          <p:nvPr/>
        </p:nvSpPr>
        <p:spPr bwMode="auto">
          <a:xfrm>
            <a:off x="4038600" y="1279525"/>
            <a:ext cx="157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(sublists  '( a b c ))</a:t>
            </a:r>
            <a:endParaRPr lang="en-US" sz="1500"/>
          </a:p>
        </p:txBody>
      </p:sp>
      <p:sp>
        <p:nvSpPr>
          <p:cNvPr id="17422" name="Rectangle 29"/>
          <p:cNvSpPr>
            <a:spLocks noChangeArrowheads="1"/>
          </p:cNvSpPr>
          <p:nvPr/>
        </p:nvSpPr>
        <p:spPr bwMode="auto">
          <a:xfrm>
            <a:off x="5980113" y="1108075"/>
            <a:ext cx="18986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 )   ( c )   ( b )   ( b  c )</a:t>
            </a:r>
          </a:p>
          <a:p>
            <a:pPr eaLnBrk="1" hangingPunct="1"/>
            <a:r>
              <a:rPr lang="en-US" sz="1500">
                <a:solidFill>
                  <a:srgbClr val="090BF3"/>
                </a:solidFill>
              </a:rPr>
              <a:t>(a)  (a c)  (a b)  (a b c))</a:t>
            </a:r>
            <a:endParaRPr lang="en-US" sz="1500"/>
          </a:p>
        </p:txBody>
      </p:sp>
      <p:cxnSp>
        <p:nvCxnSpPr>
          <p:cNvPr id="17423" name="Straight Arrow Connector 40"/>
          <p:cNvCxnSpPr>
            <a:cxnSpLocks noChangeShapeType="1"/>
            <a:stCxn id="17421" idx="3"/>
            <a:endCxn id="17422" idx="1"/>
          </p:cNvCxnSpPr>
          <p:nvPr/>
        </p:nvCxnSpPr>
        <p:spPr bwMode="auto">
          <a:xfrm>
            <a:off x="5613400" y="1441450"/>
            <a:ext cx="366713" cy="1588"/>
          </a:xfrm>
          <a:prstGeom prst="straightConnector1">
            <a:avLst/>
          </a:prstGeom>
          <a:noFill/>
          <a:ln w="19050">
            <a:solidFill>
              <a:srgbClr val="090BF3"/>
            </a:solidFill>
            <a:round/>
            <a:headEnd/>
            <a:tailEnd type="arrow" w="med" len="med"/>
          </a:ln>
          <a:extLst>
            <a:ext uri="{909E8E84-426E-40dd-AFC4-6F175D3DCCD1}">
              <a14:hiddenFill xmlns:a14="http://schemas.microsoft.com/office/drawing/2010/main">
                <a:noFill/>
              </a14:hiddenFill>
            </a:ext>
          </a:extLst>
        </p:spPr>
      </p:cxnSp>
      <p:cxnSp>
        <p:nvCxnSpPr>
          <p:cNvPr id="17424" name="Straight Connector 42"/>
          <p:cNvCxnSpPr>
            <a:cxnSpLocks noChangeShapeType="1"/>
          </p:cNvCxnSpPr>
          <p:nvPr/>
        </p:nvCxnSpPr>
        <p:spPr bwMode="auto">
          <a:xfrm>
            <a:off x="304800" y="5164138"/>
            <a:ext cx="74025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7425" name="Rectangle 41"/>
          <p:cNvSpPr>
            <a:spLocks noChangeArrowheads="1"/>
          </p:cNvSpPr>
          <p:nvPr/>
        </p:nvSpPr>
        <p:spPr bwMode="auto">
          <a:xfrm>
            <a:off x="7696200" y="4876800"/>
            <a:ext cx="1212850" cy="36988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t>on the HW</a:t>
            </a:r>
          </a:p>
        </p:txBody>
      </p:sp>
      <p:sp>
        <p:nvSpPr>
          <p:cNvPr id="17426" name="Rectangle 43"/>
          <p:cNvSpPr>
            <a:spLocks noChangeArrowheads="1"/>
          </p:cNvSpPr>
          <p:nvPr/>
        </p:nvSpPr>
        <p:spPr bwMode="auto">
          <a:xfrm>
            <a:off x="304800" y="2143125"/>
            <a:ext cx="71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t>Base Case!</a:t>
            </a:r>
          </a:p>
        </p:txBody>
      </p:sp>
      <p:sp>
        <p:nvSpPr>
          <p:cNvPr id="17427" name="Rectangle 44"/>
          <p:cNvSpPr>
            <a:spLocks noChangeArrowheads="1"/>
          </p:cNvSpPr>
          <p:nvPr/>
        </p:nvSpPr>
        <p:spPr bwMode="auto">
          <a:xfrm>
            <a:off x="228600" y="3200400"/>
            <a:ext cx="92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t>Use-it-or-lose-it</a:t>
            </a:r>
          </a:p>
        </p:txBody>
      </p:sp>
      <p:sp>
        <p:nvSpPr>
          <p:cNvPr id="46" name="Rectangle 1"/>
          <p:cNvSpPr>
            <a:spLocks noChangeArrowheads="1"/>
          </p:cNvSpPr>
          <p:nvPr/>
        </p:nvSpPr>
        <p:spPr bwMode="auto">
          <a:xfrm>
            <a:off x="809625" y="6021388"/>
            <a:ext cx="2895600" cy="669925"/>
          </a:xfrm>
          <a:prstGeom prst="rect">
            <a:avLst/>
          </a:prstGeom>
          <a:noFill/>
          <a:ln w="19050">
            <a:noFill/>
            <a:miter lim="800000"/>
            <a:headEnd/>
            <a:tailEnd/>
          </a:ln>
        </p:spPr>
        <p:txBody>
          <a:bodyPr anchor="ctr">
            <a:spAutoFit/>
          </a:bodyPr>
          <a:lstStyle/>
          <a:p>
            <a:pPr>
              <a:defRPr/>
            </a:pPr>
            <a:r>
              <a:rPr lang="en-US" sz="1500" dirty="0">
                <a:solidFill>
                  <a:srgbClr val="090BF3"/>
                </a:solidFill>
                <a:ea typeface="ＭＳ Ｐゴシック" pitchFamily="-112" charset="-128"/>
                <a:cs typeface="Calibri" pitchFamily="34" charset="0"/>
              </a:rPr>
              <a:t>(make-change  42  '(2 5 10 25 50))</a:t>
            </a:r>
          </a:p>
          <a:p>
            <a:pPr>
              <a:defRPr/>
            </a:pPr>
            <a:r>
              <a:rPr lang="en-US" sz="1500" dirty="0">
                <a:solidFill>
                  <a:srgbClr val="090BF3"/>
                </a:solidFill>
                <a:ea typeface="ＭＳ Ｐゴシック" pitchFamily="-112" charset="-128"/>
                <a:cs typeface="Calibri" pitchFamily="34" charset="0"/>
              </a:rPr>
              <a:t>#t       </a:t>
            </a:r>
            <a:r>
              <a:rPr lang="en-US" sz="1500" i="1" dirty="0">
                <a:solidFill>
                  <a:schemeClr val="bg1">
                    <a:lumMod val="65000"/>
                  </a:schemeClr>
                </a:solidFill>
                <a:ea typeface="ＭＳ Ｐゴシック" pitchFamily="-112" charset="-128"/>
                <a:cs typeface="Calibri" pitchFamily="34" charset="0"/>
              </a:rPr>
              <a:t>;; 42 == 2 + 5 + 10 + 25</a:t>
            </a:r>
          </a:p>
        </p:txBody>
      </p:sp>
      <p:sp>
        <p:nvSpPr>
          <p:cNvPr id="47" name="Rectangle 46"/>
          <p:cNvSpPr/>
          <p:nvPr/>
        </p:nvSpPr>
        <p:spPr>
          <a:xfrm>
            <a:off x="4619625" y="6021388"/>
            <a:ext cx="2971800" cy="669925"/>
          </a:xfrm>
          <a:prstGeom prst="rect">
            <a:avLst/>
          </a:prstGeom>
        </p:spPr>
        <p:txBody>
          <a:bodyPr>
            <a:spAutoFit/>
          </a:bodyPr>
          <a:lstStyle/>
          <a:p>
            <a:pPr>
              <a:defRPr/>
            </a:pPr>
            <a:r>
              <a:rPr lang="en-US" sz="1500" dirty="0">
                <a:solidFill>
                  <a:srgbClr val="090BF3"/>
                </a:solidFill>
                <a:ea typeface="ＭＳ Ｐゴシック" pitchFamily="-112" charset="-128"/>
                <a:cs typeface="Calibri" pitchFamily="34" charset="0"/>
              </a:rPr>
              <a:t>(make-change  42  '(3 5 10 25 50))</a:t>
            </a:r>
          </a:p>
          <a:p>
            <a:pPr>
              <a:defRPr/>
            </a:pPr>
            <a:r>
              <a:rPr lang="en-US" sz="1500" dirty="0">
                <a:solidFill>
                  <a:srgbClr val="090BF3"/>
                </a:solidFill>
                <a:ea typeface="ＭＳ Ｐゴシック" pitchFamily="-112" charset="-128"/>
                <a:cs typeface="Calibri" pitchFamily="34" charset="0"/>
              </a:rPr>
              <a:t>#f        </a:t>
            </a:r>
            <a:r>
              <a:rPr lang="en-US" sz="1500" i="1" dirty="0">
                <a:solidFill>
                  <a:schemeClr val="bg1">
                    <a:lumMod val="65000"/>
                  </a:schemeClr>
                </a:solidFill>
                <a:ea typeface="ＭＳ Ｐゴシック" pitchFamily="-112" charset="-128"/>
                <a:cs typeface="Calibri" pitchFamily="34" charset="0"/>
              </a:rPr>
              <a:t>;; here, 42 can't be made </a:t>
            </a:r>
            <a:endParaRPr lang="en-US" sz="1500" dirty="0">
              <a:solidFill>
                <a:srgbClr val="090BF3"/>
              </a:solidFill>
              <a:ea typeface="ＭＳ Ｐゴシック" pitchFamily="-112" charset="-128"/>
              <a:cs typeface="Calibri" pitchFamily="34" charset="0"/>
            </a:endParaRPr>
          </a:p>
        </p:txBody>
      </p:sp>
      <p:sp>
        <p:nvSpPr>
          <p:cNvPr id="17430" name="Rectangle 47"/>
          <p:cNvSpPr>
            <a:spLocks noChangeArrowheads="1"/>
          </p:cNvSpPr>
          <p:nvPr/>
        </p:nvSpPr>
        <p:spPr bwMode="auto">
          <a:xfrm>
            <a:off x="381000" y="5386388"/>
            <a:ext cx="419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atin typeface="Courier New" panose="02070309020205020404" pitchFamily="49" charset="0"/>
                <a:cs typeface="Courier New" panose="02070309020205020404" pitchFamily="49" charset="0"/>
              </a:rPr>
              <a:t>(make-change  Total CoinList)</a:t>
            </a:r>
          </a:p>
        </p:txBody>
      </p:sp>
    </p:spTree>
    <p:extLst>
      <p:ext uri="{BB962C8B-B14F-4D97-AF65-F5344CB8AC3E}">
        <p14:creationId xmlns:p14="http://schemas.microsoft.com/office/powerpoint/2010/main" val="256296781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8"/>
          <p:cNvSpPr>
            <a:spLocks noChangeArrowheads="1"/>
          </p:cNvSpPr>
          <p:nvPr/>
        </p:nvSpPr>
        <p:spPr bwMode="auto">
          <a:xfrm>
            <a:off x="298450" y="239713"/>
            <a:ext cx="5681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i="1"/>
              <a:t>Use it</a:t>
            </a:r>
            <a:r>
              <a:rPr lang="en-US" sz="3200"/>
              <a:t> or lose it</a:t>
            </a:r>
          </a:p>
        </p:txBody>
      </p:sp>
      <p:sp>
        <p:nvSpPr>
          <p:cNvPr id="18436" name="Text Box 61"/>
          <p:cNvSpPr txBox="1">
            <a:spLocks noChangeArrowheads="1"/>
          </p:cNvSpPr>
          <p:nvPr/>
        </p:nvSpPr>
        <p:spPr bwMode="auto">
          <a:xfrm>
            <a:off x="228600" y="1019175"/>
            <a:ext cx="342265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100" b="1" dirty="0">
                <a:latin typeface="Courier New" panose="02070309020205020404" pitchFamily="49" charset="0"/>
                <a:ea typeface="MS PGothic" panose="020B0600070205080204" pitchFamily="34" charset="-128"/>
              </a:rPr>
              <a:t>(define (</a:t>
            </a:r>
            <a:r>
              <a:rPr lang="en-US" sz="2100" b="1" dirty="0" err="1">
                <a:latin typeface="Courier New" panose="02070309020205020404" pitchFamily="49" charset="0"/>
                <a:ea typeface="MS PGothic" panose="020B0600070205080204" pitchFamily="34" charset="-128"/>
              </a:rPr>
              <a:t>sublists</a:t>
            </a:r>
            <a:r>
              <a:rPr lang="en-US" sz="2100" b="1" dirty="0">
                <a:latin typeface="Courier New" panose="02070309020205020404" pitchFamily="49" charset="0"/>
                <a:ea typeface="MS PGothic" panose="020B0600070205080204" pitchFamily="34" charset="-128"/>
              </a:rPr>
              <a:t> L)</a:t>
            </a:r>
          </a:p>
          <a:p>
            <a:pPr eaLnBrk="1" hangingPunct="1"/>
            <a:r>
              <a:rPr lang="en-US" sz="2100" b="1" dirty="0">
                <a:latin typeface="Courier New" panose="02070309020205020404" pitchFamily="49" charset="0"/>
                <a:ea typeface="MS PGothic" panose="020B0600070205080204" pitchFamily="34" charset="-128"/>
              </a:rPr>
              <a:t>   (if (null? L)</a:t>
            </a:r>
          </a:p>
        </p:txBody>
      </p:sp>
      <p:sp>
        <p:nvSpPr>
          <p:cNvPr id="18438" name="Rectangle 28"/>
          <p:cNvSpPr>
            <a:spLocks noChangeArrowheads="1"/>
          </p:cNvSpPr>
          <p:nvPr/>
        </p:nvSpPr>
        <p:spPr bwMode="auto">
          <a:xfrm>
            <a:off x="4054475" y="304800"/>
            <a:ext cx="14446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(sublists  '( a b ))</a:t>
            </a:r>
            <a:endParaRPr lang="en-US" sz="1500"/>
          </a:p>
        </p:txBody>
      </p:sp>
      <p:sp>
        <p:nvSpPr>
          <p:cNvPr id="18439" name="Rectangle 29"/>
          <p:cNvSpPr>
            <a:spLocks noChangeArrowheads="1"/>
          </p:cNvSpPr>
          <p:nvPr/>
        </p:nvSpPr>
        <p:spPr bwMode="auto">
          <a:xfrm>
            <a:off x="5868988" y="311150"/>
            <a:ext cx="20224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 )   ( b )   ( a )   ( a  b ))</a:t>
            </a:r>
            <a:endParaRPr lang="en-US" sz="1500"/>
          </a:p>
        </p:txBody>
      </p:sp>
      <p:sp>
        <p:nvSpPr>
          <p:cNvPr id="18440" name="Rectangle 30"/>
          <p:cNvSpPr>
            <a:spLocks noChangeArrowheads="1"/>
          </p:cNvSpPr>
          <p:nvPr/>
        </p:nvSpPr>
        <p:spPr bwMode="auto">
          <a:xfrm>
            <a:off x="5900738" y="681038"/>
            <a:ext cx="1909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900"/>
              <a:t>the order of these sublists in these overall outputs does not matter... </a:t>
            </a:r>
          </a:p>
        </p:txBody>
      </p:sp>
      <p:cxnSp>
        <p:nvCxnSpPr>
          <p:cNvPr id="18442" name="Straight Arrow Connector 40"/>
          <p:cNvCxnSpPr>
            <a:cxnSpLocks noChangeShapeType="1"/>
            <a:stCxn id="18438" idx="3"/>
            <a:endCxn id="18439" idx="1"/>
          </p:cNvCxnSpPr>
          <p:nvPr/>
        </p:nvCxnSpPr>
        <p:spPr bwMode="auto">
          <a:xfrm>
            <a:off x="5499100" y="466725"/>
            <a:ext cx="369888" cy="6350"/>
          </a:xfrm>
          <a:prstGeom prst="straightConnector1">
            <a:avLst/>
          </a:prstGeom>
          <a:noFill/>
          <a:ln w="19050">
            <a:solidFill>
              <a:srgbClr val="090BF3"/>
            </a:solidFill>
            <a:round/>
            <a:headEnd/>
            <a:tailEnd type="arrow" w="med" len="med"/>
          </a:ln>
          <a:extLst>
            <a:ext uri="{909E8E84-426E-40dd-AFC4-6F175D3DCCD1}">
              <a14:hiddenFill xmlns:a14="http://schemas.microsoft.com/office/drawing/2010/main">
                <a:noFill/>
              </a14:hiddenFill>
            </a:ext>
          </a:extLst>
        </p:spPr>
      </p:cxnSp>
      <p:sp>
        <p:nvSpPr>
          <p:cNvPr id="18443" name="Rectangle 28"/>
          <p:cNvSpPr>
            <a:spLocks noChangeArrowheads="1"/>
          </p:cNvSpPr>
          <p:nvPr/>
        </p:nvSpPr>
        <p:spPr bwMode="auto">
          <a:xfrm>
            <a:off x="4038600" y="1279525"/>
            <a:ext cx="1574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(sublists  '( a b c ))</a:t>
            </a:r>
            <a:endParaRPr lang="en-US" sz="1500"/>
          </a:p>
        </p:txBody>
      </p:sp>
      <p:sp>
        <p:nvSpPr>
          <p:cNvPr id="18444" name="Rectangle 29"/>
          <p:cNvSpPr>
            <a:spLocks noChangeArrowheads="1"/>
          </p:cNvSpPr>
          <p:nvPr/>
        </p:nvSpPr>
        <p:spPr bwMode="auto">
          <a:xfrm>
            <a:off x="5980113" y="1108075"/>
            <a:ext cx="18986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500">
                <a:solidFill>
                  <a:srgbClr val="090BF3"/>
                </a:solidFill>
              </a:rPr>
              <a:t>'(( )   ( c )   ( b )   ( b  c )</a:t>
            </a:r>
          </a:p>
          <a:p>
            <a:pPr eaLnBrk="1" hangingPunct="1"/>
            <a:r>
              <a:rPr lang="en-US" sz="1500">
                <a:solidFill>
                  <a:srgbClr val="090BF3"/>
                </a:solidFill>
              </a:rPr>
              <a:t>(a)  (a c)  (a b)  (a b c))</a:t>
            </a:r>
            <a:endParaRPr lang="en-US" sz="1500"/>
          </a:p>
        </p:txBody>
      </p:sp>
      <p:cxnSp>
        <p:nvCxnSpPr>
          <p:cNvPr id="18445" name="Straight Arrow Connector 40"/>
          <p:cNvCxnSpPr>
            <a:cxnSpLocks noChangeShapeType="1"/>
            <a:stCxn id="18443" idx="3"/>
            <a:endCxn id="18444" idx="1"/>
          </p:cNvCxnSpPr>
          <p:nvPr/>
        </p:nvCxnSpPr>
        <p:spPr bwMode="auto">
          <a:xfrm>
            <a:off x="5613400" y="1441450"/>
            <a:ext cx="366713" cy="1588"/>
          </a:xfrm>
          <a:prstGeom prst="straightConnector1">
            <a:avLst/>
          </a:prstGeom>
          <a:noFill/>
          <a:ln w="19050">
            <a:solidFill>
              <a:srgbClr val="090BF3"/>
            </a:solidFill>
            <a:round/>
            <a:headEnd/>
            <a:tailEnd type="arrow" w="med" len="med"/>
          </a:ln>
          <a:extLst>
            <a:ext uri="{909E8E84-426E-40dd-AFC4-6F175D3DCCD1}">
              <a14:hiddenFill xmlns:a14="http://schemas.microsoft.com/office/drawing/2010/main">
                <a:noFill/>
              </a14:hiddenFill>
            </a:ext>
          </a:extLst>
        </p:spPr>
      </p:cxnSp>
      <p:sp>
        <p:nvSpPr>
          <p:cNvPr id="18448" name="Rectangle 42"/>
          <p:cNvSpPr>
            <a:spLocks noChangeArrowheads="1"/>
          </p:cNvSpPr>
          <p:nvPr/>
        </p:nvSpPr>
        <p:spPr bwMode="auto">
          <a:xfrm>
            <a:off x="1358900" y="2809875"/>
            <a:ext cx="45720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2100" dirty="0">
                <a:latin typeface="Courier New" panose="02070309020205020404" pitchFamily="49" charset="0"/>
              </a:rPr>
              <a:t>(let* ([</a:t>
            </a:r>
            <a:r>
              <a:rPr lang="en-US" sz="2100" dirty="0">
                <a:solidFill>
                  <a:srgbClr val="7D06AA"/>
                </a:solidFill>
                <a:latin typeface="Courier New" panose="02070309020205020404" pitchFamily="49" charset="0"/>
              </a:rPr>
              <a:t>it </a:t>
            </a:r>
            <a:r>
              <a:rPr lang="en-US" sz="2100" dirty="0">
                <a:latin typeface="Courier New" panose="02070309020205020404" pitchFamily="49" charset="0"/>
              </a:rPr>
              <a:t>(first L))</a:t>
            </a:r>
          </a:p>
          <a:p>
            <a:pPr eaLnBrk="1" hangingPunct="1">
              <a:lnSpc>
                <a:spcPct val="150000"/>
              </a:lnSpc>
            </a:pPr>
            <a:r>
              <a:rPr lang="en-US" sz="2100" dirty="0">
                <a:latin typeface="Courier New" panose="02070309020205020404" pitchFamily="49" charset="0"/>
              </a:rPr>
              <a:t>       [</a:t>
            </a:r>
            <a:r>
              <a:rPr lang="en-US" sz="2100" dirty="0" err="1">
                <a:latin typeface="Courier New" panose="02070309020205020404" pitchFamily="49" charset="0"/>
              </a:rPr>
              <a:t>loseit</a:t>
            </a:r>
            <a:r>
              <a:rPr lang="en-US" sz="2100" dirty="0">
                <a:latin typeface="Courier New" panose="02070309020205020404" pitchFamily="49" charset="0"/>
              </a:rPr>
              <a:t> (</a:t>
            </a:r>
          </a:p>
          <a:p>
            <a:pPr eaLnBrk="1" hangingPunct="1">
              <a:lnSpc>
                <a:spcPct val="150000"/>
              </a:lnSpc>
            </a:pPr>
            <a:r>
              <a:rPr lang="en-US" sz="2100" dirty="0">
                <a:latin typeface="Courier New" panose="02070309020205020404" pitchFamily="49" charset="0"/>
              </a:rPr>
              <a:t>       [</a:t>
            </a:r>
            <a:r>
              <a:rPr lang="en-US" sz="2100" dirty="0" err="1">
                <a:latin typeface="Courier New" panose="02070309020205020404" pitchFamily="49" charset="0"/>
              </a:rPr>
              <a:t>useit</a:t>
            </a:r>
            <a:r>
              <a:rPr lang="en-US" sz="2100" dirty="0">
                <a:latin typeface="Courier New" panose="02070309020205020404" pitchFamily="49" charset="0"/>
              </a:rPr>
              <a:t>  (</a:t>
            </a:r>
            <a:endParaRPr lang="en-US" sz="2100" dirty="0"/>
          </a:p>
        </p:txBody>
      </p:sp>
      <p:sp>
        <p:nvSpPr>
          <p:cNvPr id="18449" name="Rectangle 43"/>
          <p:cNvSpPr>
            <a:spLocks noChangeArrowheads="1"/>
          </p:cNvSpPr>
          <p:nvPr/>
        </p:nvSpPr>
        <p:spPr bwMode="auto">
          <a:xfrm>
            <a:off x="304800" y="2143125"/>
            <a:ext cx="71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t>Base Case!</a:t>
            </a:r>
          </a:p>
        </p:txBody>
      </p:sp>
      <p:sp>
        <p:nvSpPr>
          <p:cNvPr id="18450" name="Rectangle 44"/>
          <p:cNvSpPr>
            <a:spLocks noChangeArrowheads="1"/>
          </p:cNvSpPr>
          <p:nvPr/>
        </p:nvSpPr>
        <p:spPr bwMode="auto">
          <a:xfrm>
            <a:off x="228600" y="3200400"/>
            <a:ext cx="92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t>Use-it-or-lose-it</a:t>
            </a:r>
          </a:p>
        </p:txBody>
      </p:sp>
      <p:sp>
        <p:nvSpPr>
          <p:cNvPr id="18454" name="Text Box 63"/>
          <p:cNvSpPr txBox="1">
            <a:spLocks noChangeArrowheads="1"/>
          </p:cNvSpPr>
          <p:nvPr/>
        </p:nvSpPr>
        <p:spPr bwMode="auto">
          <a:xfrm>
            <a:off x="8001000" y="430213"/>
            <a:ext cx="914400" cy="11699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1400">
                <a:ea typeface="MS PGothic" panose="020B0600070205080204" pitchFamily="34" charset="-128"/>
              </a:rPr>
              <a:t>returns ALL sublists of elements in  </a:t>
            </a:r>
            <a:r>
              <a:rPr lang="en-US" sz="1400" b="1">
                <a:latin typeface="Courier New" panose="02070309020205020404" pitchFamily="49" charset="0"/>
                <a:ea typeface="MS PGothic" panose="020B0600070205080204" pitchFamily="34" charset="-128"/>
                <a:cs typeface="Courier New" panose="02070309020205020404" pitchFamily="49" charset="0"/>
              </a:rPr>
              <a:t>L</a:t>
            </a:r>
          </a:p>
        </p:txBody>
      </p:sp>
      <p:sp>
        <p:nvSpPr>
          <p:cNvPr id="36" name="Content Placeholder 3"/>
          <p:cNvSpPr txBox="1">
            <a:spLocks/>
          </p:cNvSpPr>
          <p:nvPr/>
        </p:nvSpPr>
        <p:spPr bwMode="auto">
          <a:xfrm>
            <a:off x="76200" y="4495800"/>
            <a:ext cx="42672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smtClean="0"/>
              <a:t>Where are you?</a:t>
            </a:r>
          </a:p>
          <a:p>
            <a:pPr marL="514350" indent="-514350" algn="l">
              <a:buFont typeface="Calibri" panose="020F0502020204030204" pitchFamily="34" charset="0"/>
              <a:buAutoNum type="alphaLcParenR"/>
            </a:pPr>
            <a:r>
              <a:rPr lang="en-US" sz="2000" dirty="0" smtClean="0"/>
              <a:t>Base case written</a:t>
            </a:r>
            <a:endParaRPr lang="en-US" sz="2000" dirty="0" smtClean="0">
              <a:latin typeface="Courier New" panose="02070309020205020404" pitchFamily="49" charset="0"/>
              <a:cs typeface="Courier New" panose="02070309020205020404" pitchFamily="49" charset="0"/>
            </a:endParaRPr>
          </a:p>
          <a:p>
            <a:pPr marL="514350" indent="-514350" algn="l">
              <a:buFont typeface="Calibri" panose="020F0502020204030204" pitchFamily="34" charset="0"/>
              <a:buAutoNum type="alphaLcParenR"/>
            </a:pPr>
            <a:r>
              <a:rPr lang="en-US" sz="2000" dirty="0" err="1" smtClean="0">
                <a:latin typeface="Courier New" panose="02070309020205020404" pitchFamily="49" charset="0"/>
                <a:cs typeface="Courier New" panose="02070309020205020404" pitchFamily="49" charset="0"/>
              </a:rPr>
              <a:t>loseit</a:t>
            </a:r>
            <a:r>
              <a:rPr lang="en-US" sz="2000" dirty="0" smtClean="0"/>
              <a:t> written</a:t>
            </a:r>
          </a:p>
          <a:p>
            <a:pPr marL="514350" indent="-514350" algn="l">
              <a:buFont typeface="Calibri" panose="020F0502020204030204" pitchFamily="34" charset="0"/>
              <a:buAutoNum type="alphaLcParenR"/>
            </a:pPr>
            <a:r>
              <a:rPr lang="en-US" sz="2000" dirty="0" err="1" smtClean="0">
                <a:latin typeface="Courier New" panose="02070309020205020404" pitchFamily="49" charset="0"/>
                <a:cs typeface="Courier New" panose="02070309020205020404" pitchFamily="49" charset="0"/>
              </a:rPr>
              <a:t>useit</a:t>
            </a:r>
            <a:r>
              <a:rPr lang="en-US" sz="2000" dirty="0" smtClean="0">
                <a:latin typeface="Courier New" panose="02070309020205020404" pitchFamily="49" charset="0"/>
                <a:cs typeface="Courier New" panose="02070309020205020404" pitchFamily="49" charset="0"/>
              </a:rPr>
              <a:t> </a:t>
            </a:r>
            <a:r>
              <a:rPr lang="en-US" sz="2000" dirty="0" smtClean="0"/>
              <a:t>written</a:t>
            </a:r>
          </a:p>
          <a:p>
            <a:pPr marL="514350" indent="-514350" algn="l">
              <a:buFont typeface="Calibri" panose="020F0502020204030204" pitchFamily="34" charset="0"/>
              <a:buAutoNum type="alphaLcParenR"/>
            </a:pPr>
            <a:r>
              <a:rPr lang="en-US" sz="2000" dirty="0" smtClean="0">
                <a:cs typeface="Courier New" panose="02070309020205020404" pitchFamily="49" charset="0"/>
              </a:rPr>
              <a:t>Combination done</a:t>
            </a:r>
          </a:p>
          <a:p>
            <a:pPr marL="514350" indent="-514350" algn="l">
              <a:buFont typeface="Calibri" panose="020F0502020204030204" pitchFamily="34" charset="0"/>
              <a:buAutoNum type="alphaLcParenR"/>
            </a:pPr>
            <a:r>
              <a:rPr lang="en-US" sz="2000" dirty="0" smtClean="0"/>
              <a:t>STUCK on something!</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904040" y="1739160"/>
              <a:ext cx="5025600" cy="2197440"/>
            </p14:xfrm>
          </p:contentPart>
        </mc:Choice>
        <mc:Fallback xmlns="">
          <p:pic>
            <p:nvPicPr>
              <p:cNvPr id="2" name="Ink 1"/>
              <p:cNvPicPr/>
              <p:nvPr/>
            </p:nvPicPr>
            <p:blipFill>
              <a:blip r:embed="rId3"/>
              <a:stretch>
                <a:fillRect/>
              </a:stretch>
            </p:blipFill>
            <p:spPr>
              <a:xfrm>
                <a:off x="1896120" y="1729800"/>
                <a:ext cx="5045040" cy="2216880"/>
              </a:xfrm>
              <a:prstGeom prst="rect">
                <a:avLst/>
              </a:prstGeom>
            </p:spPr>
          </p:pic>
        </mc:Fallback>
      </mc:AlternateContent>
    </p:spTree>
    <p:extLst>
      <p:ext uri="{BB962C8B-B14F-4D97-AF65-F5344CB8AC3E}">
        <p14:creationId xmlns:p14="http://schemas.microsoft.com/office/powerpoint/2010/main" val="369034125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t>Sublist Solution</a:t>
            </a:r>
          </a:p>
        </p:txBody>
      </p:sp>
      <p:sp>
        <p:nvSpPr>
          <p:cNvPr id="44035" name="Content Placeholder 2"/>
          <p:cNvSpPr>
            <a:spLocks noGrp="1"/>
          </p:cNvSpPr>
          <p:nvPr>
            <p:ph idx="1"/>
          </p:nvPr>
        </p:nvSpPr>
        <p:spPr>
          <a:xfrm>
            <a:off x="46038" y="1600200"/>
            <a:ext cx="9051925" cy="4525963"/>
          </a:xfrm>
        </p:spPr>
        <p:txBody>
          <a:bodyPr/>
          <a:lstStyle/>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(define (sublists L)</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(if (null? L)</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(let* ([it (first L)]</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[loseit (sublists (rest L))]</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[useit  (map (lambda (one-sublist) </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(cons it one-sublist)) </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loseit)])</a:t>
            </a:r>
          </a:p>
          <a:p>
            <a:pPr marL="0" indent="0">
              <a:lnSpc>
                <a:spcPct val="150000"/>
              </a:lnSpc>
              <a:buFont typeface="Arial" panose="020B0604020202020204" pitchFamily="34" charset="0"/>
              <a:buNone/>
            </a:pPr>
            <a:r>
              <a:rPr lang="en-US" sz="2000" b="1" smtClean="0">
                <a:latin typeface="Courier New" panose="02070309020205020404" pitchFamily="49" charset="0"/>
                <a:cs typeface="Courier New" panose="02070309020205020404" pitchFamily="49" charset="0"/>
              </a:rPr>
              <a:t>             (append loseit useit))))</a:t>
            </a:r>
          </a:p>
        </p:txBody>
      </p:sp>
    </p:spTree>
    <p:extLst>
      <p:ext uri="{BB962C8B-B14F-4D97-AF65-F5344CB8AC3E}">
        <p14:creationId xmlns:p14="http://schemas.microsoft.com/office/powerpoint/2010/main" val="378357825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ctrTitle"/>
          </p:nvPr>
        </p:nvSpPr>
        <p:spPr/>
        <p:txBody>
          <a:bodyPr/>
          <a:lstStyle/>
          <a:p>
            <a:pPr eaLnBrk="1" hangingPunct="1"/>
            <a:r>
              <a:rPr lang="en-US" sz="13800" b="1" smtClean="0"/>
              <a:t>BONUS</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Estimating Time</a:t>
            </a:r>
          </a:p>
        </p:txBody>
      </p:sp>
      <p:sp>
        <p:nvSpPr>
          <p:cNvPr id="45059" name="Content Placeholder 2"/>
          <p:cNvSpPr>
            <a:spLocks noGrp="1"/>
          </p:cNvSpPr>
          <p:nvPr>
            <p:ph idx="1"/>
          </p:nvPr>
        </p:nvSpPr>
        <p:spPr>
          <a:xfrm>
            <a:off x="914400" y="1371600"/>
            <a:ext cx="7772400" cy="4754563"/>
          </a:xfrm>
        </p:spPr>
        <p:txBody>
          <a:bodyPr rtlCol="0">
            <a:normAutofit lnSpcReduction="10000"/>
          </a:bodyPr>
          <a:lstStyle/>
          <a:p>
            <a:pPr eaLnBrk="1" fontAlgn="auto" hangingPunct="1">
              <a:spcAft>
                <a:spcPts val="0"/>
              </a:spcAft>
              <a:defRPr/>
            </a:pPr>
            <a:r>
              <a:rPr lang="en-US" smtClean="0"/>
              <a:t>Most people grossly underestimate how long it takes to program (not thinking about time to debug and test)</a:t>
            </a:r>
          </a:p>
          <a:p>
            <a:pPr eaLnBrk="1" fontAlgn="auto" hangingPunct="1">
              <a:spcAft>
                <a:spcPts val="0"/>
              </a:spcAft>
              <a:defRPr/>
            </a:pPr>
            <a:r>
              <a:rPr lang="en-US" smtClean="0"/>
              <a:t>You appear incompetent at programming (not true) if you can’t estimate how long something will take.</a:t>
            </a:r>
          </a:p>
          <a:p>
            <a:pPr eaLnBrk="1" fontAlgn="auto" hangingPunct="1">
              <a:spcAft>
                <a:spcPts val="0"/>
              </a:spcAft>
              <a:defRPr/>
            </a:pPr>
            <a:r>
              <a:rPr lang="en-US" smtClean="0"/>
              <a:t>This is one of the hardest things to learn!!! Start to practice now! For each task estimate how long it will take and keep track of how wrong you were</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&amp;</a:t>
            </a:r>
          </a:p>
        </p:txBody>
      </p:sp>
      <p:sp>
        <p:nvSpPr>
          <p:cNvPr id="63493"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Science</a:t>
            </a:r>
          </a:p>
        </p:txBody>
      </p:sp>
      <p:sp>
        <p:nvSpPr>
          <p:cNvPr id="63494"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 AWESOME</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65539"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smtClean="0"/>
          </a:p>
        </p:txBody>
      </p:sp>
      <p:pic>
        <p:nvPicPr>
          <p:cNvPr id="6861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a:srcRect t="27614" r="50666" b="54117"/>
          <a:stretch/>
        </p:blipFill>
        <p:spPr bwMode="auto">
          <a:xfrm>
            <a:off x="1828800" y="1295400"/>
            <a:ext cx="6526968"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3"/>
          <a:srcRect t="36650" b="32655"/>
          <a:stretch/>
        </p:blipFill>
        <p:spPr bwMode="auto">
          <a:xfrm>
            <a:off x="152400" y="2209800"/>
            <a:ext cx="6956528" cy="1366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 name="Picture 2"/>
          <p:cNvPicPr>
            <a:picLocks noChangeAspect="1" noChangeArrowheads="1"/>
          </p:cNvPicPr>
          <p:nvPr/>
        </p:nvPicPr>
        <p:blipFill rotWithShape="1">
          <a:blip r:embed="rId3"/>
          <a:srcRect t="67443" b="19873"/>
          <a:stretch/>
        </p:blipFill>
        <p:spPr bwMode="auto">
          <a:xfrm>
            <a:off x="152400" y="4343400"/>
            <a:ext cx="6956528" cy="564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 name="Picture 2"/>
          <p:cNvPicPr>
            <a:picLocks noChangeAspect="1" noChangeArrowheads="1"/>
          </p:cNvPicPr>
          <p:nvPr/>
        </p:nvPicPr>
        <p:blipFill rotWithShape="1">
          <a:blip r:embed="rId3"/>
          <a:srcRect t="81988" b="6386"/>
          <a:stretch/>
        </p:blipFill>
        <p:spPr bwMode="auto">
          <a:xfrm>
            <a:off x="152400" y="5715000"/>
            <a:ext cx="6956528" cy="51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333FF"/>
                </a:solidFill>
                <a:prstDash val="solid"/>
                <a:miter lim="800000"/>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Up Arrow 9"/>
          <p:cNvSpPr/>
          <p:nvPr/>
        </p:nvSpPr>
        <p:spPr>
          <a:xfrm>
            <a:off x="685800" y="6096000"/>
            <a:ext cx="3048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 Arrow 25"/>
          <p:cNvSpPr/>
          <p:nvPr/>
        </p:nvSpPr>
        <p:spPr>
          <a:xfrm>
            <a:off x="3733800" y="2133600"/>
            <a:ext cx="304800" cy="381000"/>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553200" y="5334000"/>
            <a:ext cx="685800" cy="1323439"/>
          </a:xfrm>
          <a:prstGeom prst="rect">
            <a:avLst/>
          </a:prstGeom>
          <a:noFill/>
        </p:spPr>
        <p:txBody>
          <a:bodyPr wrap="square" rtlCol="0">
            <a:spAutoFit/>
          </a:bodyPr>
          <a:lstStyle/>
          <a:p>
            <a:r>
              <a:rPr lang="en-US" sz="8000" dirty="0" smtClean="0">
                <a:sym typeface="Wingdings"/>
              </a:rPr>
              <a:t></a:t>
            </a:r>
            <a:endParaRPr lang="en-US" dirty="0"/>
          </a:p>
        </p:txBody>
      </p:sp>
      <p:sp>
        <p:nvSpPr>
          <p:cNvPr id="12" name="Title 1"/>
          <p:cNvSpPr>
            <a:spLocks noGrp="1"/>
          </p:cNvSpPr>
          <p:nvPr>
            <p:ph type="title"/>
          </p:nvPr>
        </p:nvSpPr>
        <p:spPr>
          <a:xfrm>
            <a:off x="0" y="152400"/>
            <a:ext cx="8915400" cy="914401"/>
          </a:xfrm>
        </p:spPr>
        <p:txBody>
          <a:bodyPr anchor="t"/>
          <a:lstStyle/>
          <a:p>
            <a:pPr algn="l"/>
            <a:r>
              <a:rPr lang="en-US" sz="3600" dirty="0" smtClean="0"/>
              <a:t>How prolog searches to find facts that match</a:t>
            </a:r>
            <a:br>
              <a:rPr lang="en-US" sz="3600" dirty="0" smtClean="0"/>
            </a:br>
            <a:endParaRPr lang="en-US" sz="3600" dirty="0" smtClean="0"/>
          </a:p>
        </p:txBody>
      </p:sp>
    </p:spTree>
    <p:extLst>
      <p:ext uri="{BB962C8B-B14F-4D97-AF65-F5344CB8AC3E}">
        <p14:creationId xmlns:p14="http://schemas.microsoft.com/office/powerpoint/2010/main" val="2152400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49357E-6 -7.04356E-7 L 0.03334 -7.04356E-7 " pathEditMode="relative" ptsTypes="AA">
                                      <p:cBhvr>
                                        <p:cTn id="6" dur="1000" fill="hold"/>
                                        <p:tgtEl>
                                          <p:spTgt spid="1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49357E-6 -7.04356E-7 L 0.03334 -7.04356E-7 " pathEditMode="relative" ptsTypes="AA">
                                      <p:cBhvr>
                                        <p:cTn id="8" dur="1000" fill="hold"/>
                                        <p:tgtEl>
                                          <p:spTgt spid="2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3334 9.73123E-7 L 0.06669 9.73123E-7 " pathEditMode="relative" rAng="0" ptsTypes="AA">
                                      <p:cBhvr>
                                        <p:cTn id="12" dur="1000" fill="hold"/>
                                        <p:tgtEl>
                                          <p:spTgt spid="10"/>
                                        </p:tgtEl>
                                        <p:attrNameLst>
                                          <p:attrName>ppt_x</p:attrName>
                                          <p:attrName>ppt_y</p:attrName>
                                        </p:attrNameLst>
                                      </p:cBhvr>
                                      <p:rCtr x="1667" y="0"/>
                                    </p:animMotion>
                                  </p:childTnLst>
                                </p:cTn>
                              </p:par>
                              <p:par>
                                <p:cTn id="13" presetID="0" presetClass="path" presetSubtype="0" accel="50000" decel="50000" fill="hold" grpId="1" nodeType="withEffect">
                                  <p:stCondLst>
                                    <p:cond delay="0"/>
                                  </p:stCondLst>
                                  <p:childTnLst>
                                    <p:animMotion origin="layout" path="M 0.03334 9.73123E-7 L 0.06669 9.73123E-7 " pathEditMode="relative" rAng="0" ptsTypes="AA">
                                      <p:cBhvr>
                                        <p:cTn id="14" dur="1000" fill="hold"/>
                                        <p:tgtEl>
                                          <p:spTgt spid="26"/>
                                        </p:tgtEl>
                                        <p:attrNameLst>
                                          <p:attrName>ppt_x</p:attrName>
                                          <p:attrName>ppt_y</p:attrName>
                                        </p:attrNameLst>
                                      </p:cBhvr>
                                      <p:rCtr x="1667"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2" nodeType="clickEffect">
                                  <p:stCondLst>
                                    <p:cond delay="0"/>
                                  </p:stCondLst>
                                  <p:childTnLst>
                                    <p:animMotion origin="layout" path="M 0.06668 1.5552E-6 L 0.10835 1.5552E-6 " pathEditMode="relative" rAng="0" ptsTypes="AA">
                                      <p:cBhvr>
                                        <p:cTn id="18" dur="1000" fill="hold"/>
                                        <p:tgtEl>
                                          <p:spTgt spid="10"/>
                                        </p:tgtEl>
                                        <p:attrNameLst>
                                          <p:attrName>ppt_x</p:attrName>
                                          <p:attrName>ppt_y</p:attrName>
                                        </p:attrNameLst>
                                      </p:cBhvr>
                                      <p:rCtr x="2084" y="0"/>
                                    </p:animMotion>
                                  </p:childTnLst>
                                </p:cTn>
                              </p:par>
                              <p:par>
                                <p:cTn id="19" presetID="0" presetClass="path" presetSubtype="0" accel="50000" decel="50000" fill="hold" grpId="2" nodeType="withEffect">
                                  <p:stCondLst>
                                    <p:cond delay="0"/>
                                  </p:stCondLst>
                                  <p:childTnLst>
                                    <p:animMotion origin="layout" path="M 0.06668 1.5552E-6 L 0.10835 1.5552E-6 " pathEditMode="relative" rAng="0" ptsTypes="AA">
                                      <p:cBhvr>
                                        <p:cTn id="20" dur="1000" fill="hold"/>
                                        <p:tgtEl>
                                          <p:spTgt spid="26"/>
                                        </p:tgtEl>
                                        <p:attrNameLst>
                                          <p:attrName>ppt_x</p:attrName>
                                          <p:attrName>ppt_y</p:attrName>
                                        </p:attrNameLst>
                                      </p:cBhvr>
                                      <p:rCtr x="2084" y="0"/>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0835 9.48854E-8 L 0.14169 9.48854E-8 " pathEditMode="relative" rAng="0" ptsTypes="AA">
                                      <p:cBhvr>
                                        <p:cTn id="24" dur="1000" fill="hold"/>
                                        <p:tgtEl>
                                          <p:spTgt spid="10"/>
                                        </p:tgtEl>
                                        <p:attrNameLst>
                                          <p:attrName>ppt_x</p:attrName>
                                          <p:attrName>ppt_y</p:attrName>
                                        </p:attrNameLst>
                                      </p:cBhvr>
                                      <p:rCtr x="1667" y="0"/>
                                    </p:animMotion>
                                  </p:childTnLst>
                                </p:cTn>
                              </p:par>
                              <p:par>
                                <p:cTn id="25" presetID="0" presetClass="path" presetSubtype="0" accel="50000" decel="50000" fill="hold" grpId="3" nodeType="withEffect">
                                  <p:stCondLst>
                                    <p:cond delay="0"/>
                                  </p:stCondLst>
                                  <p:childTnLst>
                                    <p:animMotion origin="layout" path="M 0.10835 9.48854E-8 L 0.14169 9.48854E-8 " pathEditMode="relative" rAng="0" ptsTypes="AA">
                                      <p:cBhvr>
                                        <p:cTn id="26" dur="1000" fill="hold"/>
                                        <p:tgtEl>
                                          <p:spTgt spid="26"/>
                                        </p:tgtEl>
                                        <p:attrNameLst>
                                          <p:attrName>ppt_x</p:attrName>
                                          <p:attrName>ppt_y</p:attrName>
                                        </p:attrNameLst>
                                      </p:cBhvr>
                                      <p:rCtr x="1667" y="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4" nodeType="clickEffect">
                                  <p:stCondLst>
                                    <p:cond delay="0"/>
                                  </p:stCondLst>
                                  <p:childTnLst>
                                    <p:animMotion origin="layout" path="M 0.14169 9.48854E-8 L 0.17503 9.48854E-8 " pathEditMode="relative" rAng="0" ptsTypes="AA">
                                      <p:cBhvr>
                                        <p:cTn id="30" dur="1000" fill="hold"/>
                                        <p:tgtEl>
                                          <p:spTgt spid="10"/>
                                        </p:tgtEl>
                                        <p:attrNameLst>
                                          <p:attrName>ppt_x</p:attrName>
                                          <p:attrName>ppt_y</p:attrName>
                                        </p:attrNameLst>
                                      </p:cBhvr>
                                      <p:rCtr x="1667" y="0"/>
                                    </p:animMotion>
                                  </p:childTnLst>
                                </p:cTn>
                              </p:par>
                              <p:par>
                                <p:cTn id="31" presetID="0" presetClass="path" presetSubtype="0" accel="50000" decel="50000" fill="hold" grpId="4" nodeType="withEffect">
                                  <p:stCondLst>
                                    <p:cond delay="0"/>
                                  </p:stCondLst>
                                  <p:childTnLst>
                                    <p:animMotion origin="layout" path="M 0.14169 9.48854E-8 L 0.17503 9.48854E-8 " pathEditMode="relative" rAng="0" ptsTypes="AA">
                                      <p:cBhvr>
                                        <p:cTn id="32" dur="1000" fill="hold"/>
                                        <p:tgtEl>
                                          <p:spTgt spid="26"/>
                                        </p:tgtEl>
                                        <p:attrNameLst>
                                          <p:attrName>ppt_x</p:attrName>
                                          <p:attrName>ppt_y</p:attrName>
                                        </p:attrNameLst>
                                      </p:cBhvr>
                                      <p:rCtr x="1667" y="0"/>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5" nodeType="clickEffect">
                                  <p:stCondLst>
                                    <p:cond delay="0"/>
                                  </p:stCondLst>
                                  <p:childTnLst>
                                    <p:animMotion origin="layout" path="M 0.17503 -4.17496E-6 L 0.21671 0.00556 " pathEditMode="relative" rAng="0" ptsTypes="AA">
                                      <p:cBhvr>
                                        <p:cTn id="36" dur="1000" fill="hold"/>
                                        <p:tgtEl>
                                          <p:spTgt spid="10"/>
                                        </p:tgtEl>
                                        <p:attrNameLst>
                                          <p:attrName>ppt_x</p:attrName>
                                          <p:attrName>ppt_y</p:attrName>
                                        </p:attrNameLst>
                                      </p:cBhvr>
                                      <p:rCtr x="2084" y="278"/>
                                    </p:animMotion>
                                  </p:childTnLst>
                                </p:cTn>
                              </p:par>
                              <p:par>
                                <p:cTn id="37" presetID="0" presetClass="path" presetSubtype="0" accel="50000" decel="50000" fill="hold" grpId="5" nodeType="withEffect">
                                  <p:stCondLst>
                                    <p:cond delay="0"/>
                                  </p:stCondLst>
                                  <p:childTnLst>
                                    <p:animMotion origin="layout" path="M 0.17503 -4.17496E-6 L 0.21671 0.00556 " pathEditMode="relative" rAng="0" ptsTypes="AA">
                                      <p:cBhvr>
                                        <p:cTn id="38" dur="1000" fill="hold"/>
                                        <p:tgtEl>
                                          <p:spTgt spid="26"/>
                                        </p:tgtEl>
                                        <p:attrNameLst>
                                          <p:attrName>ppt_x</p:attrName>
                                          <p:attrName>ppt_y</p:attrName>
                                        </p:attrNameLst>
                                      </p:cBhvr>
                                      <p:rCtr x="2084" y="278"/>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6" nodeType="clickEffect">
                                  <p:stCondLst>
                                    <p:cond delay="0"/>
                                  </p:stCondLst>
                                  <p:childTnLst>
                                    <p:animMotion origin="layout" path="M 0.21671 0.00556 L 0.25838 0.00556 " pathEditMode="relative" rAng="0" ptsTypes="AA">
                                      <p:cBhvr>
                                        <p:cTn id="42" dur="1000" fill="hold"/>
                                        <p:tgtEl>
                                          <p:spTgt spid="10"/>
                                        </p:tgtEl>
                                        <p:attrNameLst>
                                          <p:attrName>ppt_x</p:attrName>
                                          <p:attrName>ppt_y</p:attrName>
                                        </p:attrNameLst>
                                      </p:cBhvr>
                                      <p:rCtr x="2084" y="0"/>
                                    </p:animMotion>
                                  </p:childTnLst>
                                </p:cTn>
                              </p:par>
                              <p:par>
                                <p:cTn id="43" presetID="0" presetClass="path" presetSubtype="0" accel="50000" decel="50000" fill="hold" grpId="6" nodeType="withEffect">
                                  <p:stCondLst>
                                    <p:cond delay="0"/>
                                  </p:stCondLst>
                                  <p:childTnLst>
                                    <p:animMotion origin="layout" path="M 0.21671 0.00556 L 0.25838 0.00556 " pathEditMode="relative" rAng="0" ptsTypes="AA">
                                      <p:cBhvr>
                                        <p:cTn id="44" dur="1000" fill="hold"/>
                                        <p:tgtEl>
                                          <p:spTgt spid="26"/>
                                        </p:tgtEl>
                                        <p:attrNameLst>
                                          <p:attrName>ppt_x</p:attrName>
                                          <p:attrName>ppt_y</p:attrName>
                                        </p:attrNameLst>
                                      </p:cBhvr>
                                      <p:rCtr x="2084" y="0"/>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7" nodeType="clickEffect">
                                  <p:stCondLst>
                                    <p:cond delay="0"/>
                                  </p:stCondLst>
                                  <p:childTnLst>
                                    <p:animMotion origin="layout" path="M 0.25838 0.00556 L 0.29172 0.00556 " pathEditMode="relative" rAng="0" ptsTypes="AA">
                                      <p:cBhvr>
                                        <p:cTn id="48" dur="1000" fill="hold"/>
                                        <p:tgtEl>
                                          <p:spTgt spid="10"/>
                                        </p:tgtEl>
                                        <p:attrNameLst>
                                          <p:attrName>ppt_x</p:attrName>
                                          <p:attrName>ppt_y</p:attrName>
                                        </p:attrNameLst>
                                      </p:cBhvr>
                                      <p:rCtr x="1667" y="0"/>
                                    </p:animMotion>
                                  </p:childTnLst>
                                </p:cTn>
                              </p:par>
                              <p:par>
                                <p:cTn id="49" presetID="0" presetClass="path" presetSubtype="0" accel="50000" decel="50000" fill="hold" grpId="7" nodeType="withEffect">
                                  <p:stCondLst>
                                    <p:cond delay="0"/>
                                  </p:stCondLst>
                                  <p:childTnLst>
                                    <p:animMotion origin="layout" path="M 0.25838 0.00556 L 0.29172 0.00556 " pathEditMode="relative" rAng="0" ptsTypes="AA">
                                      <p:cBhvr>
                                        <p:cTn id="50" dur="1000" fill="hold"/>
                                        <p:tgtEl>
                                          <p:spTgt spid="26"/>
                                        </p:tgtEl>
                                        <p:attrNameLst>
                                          <p:attrName>ppt_x</p:attrName>
                                          <p:attrName>ppt_y</p:attrName>
                                        </p:attrNameLst>
                                      </p:cBhvr>
                                      <p:rCtr x="1667" y="0"/>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0" grpId="6" animBg="1"/>
      <p:bldP spid="10" grpId="7" animBg="1"/>
      <p:bldP spid="26" grpId="0" animBg="1"/>
      <p:bldP spid="26" grpId="1" animBg="1"/>
      <p:bldP spid="26" grpId="2" animBg="1"/>
      <p:bldP spid="26" grpId="3" animBg="1"/>
      <p:bldP spid="26" grpId="4" animBg="1"/>
      <p:bldP spid="26" grpId="5" animBg="1"/>
      <p:bldP spid="26" grpId="6" animBg="1"/>
      <p:bldP spid="26" grpId="7" animBg="1"/>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eaLnBrk="1" fontAlgn="auto" hangingPunct="1">
              <a:spcBef>
                <a:spcPts val="0"/>
              </a:spcBef>
              <a:spcAft>
                <a:spcPts val="0"/>
              </a:spcAft>
              <a:defRPr/>
            </a:pPr>
            <a:r>
              <a:rPr lang="en-US" sz="2800" dirty="0"/>
              <a:t>How should we represent the blocks in the computer?</a:t>
            </a:r>
          </a:p>
          <a:p>
            <a:pPr marL="514350" indent="-514350" eaLnBrk="1" fontAlgn="auto" hangingPunct="1">
              <a:spcBef>
                <a:spcPts val="0"/>
              </a:spcBef>
              <a:spcAft>
                <a:spcPts val="0"/>
              </a:spcAft>
              <a:buFont typeface="+mj-lt"/>
              <a:buAutoNum type="arabicPeriod"/>
              <a:defRPr/>
            </a:pPr>
            <a:r>
              <a:rPr lang="en-US" sz="2800" dirty="0"/>
              <a:t>Independent variables</a:t>
            </a:r>
          </a:p>
          <a:p>
            <a:pPr marL="514350" indent="-514350" eaLnBrk="1" fontAlgn="auto" hangingPunct="1">
              <a:spcBef>
                <a:spcPts val="0"/>
              </a:spcBef>
              <a:spcAft>
                <a:spcPts val="0"/>
              </a:spcAft>
              <a:buFont typeface="+mj-lt"/>
              <a:buAutoNum type="arabicPeriod"/>
              <a:defRPr/>
            </a:pPr>
            <a:r>
              <a:rPr lang="en-US" sz="2800" dirty="0"/>
              <a:t>2D Array</a:t>
            </a:r>
          </a:p>
          <a:p>
            <a:pPr marL="514350" indent="-514350" eaLnBrk="1" fontAlgn="auto" hangingPunct="1">
              <a:spcBef>
                <a:spcPts val="0"/>
              </a:spcBef>
              <a:spcAft>
                <a:spcPts val="0"/>
              </a:spcAft>
              <a:buFont typeface="+mj-lt"/>
              <a:buAutoNum type="arabicPeriod"/>
              <a:defRPr/>
            </a:pPr>
            <a:r>
              <a:rPr lang="en-US" sz="2800" dirty="0" err="1"/>
              <a:t>OpenList</a:t>
            </a:r>
            <a:endParaRPr lang="en-US" sz="2800" dirty="0"/>
          </a:p>
          <a:p>
            <a:pPr marL="514350" indent="-514350" eaLnBrk="1" fontAlgn="auto" hangingPunct="1">
              <a:spcBef>
                <a:spcPts val="0"/>
              </a:spcBef>
              <a:spcAft>
                <a:spcPts val="0"/>
              </a:spcAft>
              <a:buFont typeface="+mj-lt"/>
              <a:buAutoNum type="arabicPeriod"/>
              <a:defRPr/>
            </a:pPr>
            <a:r>
              <a:rPr lang="en-US" sz="2800" dirty="0"/>
              <a:t>I don’t know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800" dirty="0"/>
              <a:t>Negative values tell me what block needs to go here to win!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smtClean="0"/>
          </a:p>
        </p:txBody>
      </p:sp>
      <p:sp>
        <p:nvSpPr>
          <p:cNvPr id="75779" name="Rectangle 3"/>
          <p:cNvSpPr>
            <a:spLocks noGrp="1" noChangeArrowheads="1"/>
          </p:cNvSpPr>
          <p:nvPr>
            <p:ph type="body" idx="1"/>
          </p:nvPr>
        </p:nvSpPr>
        <p:spPr/>
        <p:txBody>
          <a:bodyPr/>
          <a:lstStyle/>
          <a:p>
            <a:pPr eaLnBrk="1" hangingPunct="1"/>
            <a:endParaRPr lang="en-US" smtClean="0"/>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en-US" smtClean="0"/>
          </a:p>
        </p:txBody>
      </p:sp>
      <p:pic>
        <p:nvPicPr>
          <p:cNvPr id="768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800" dirty="0"/>
              <a:t>It is really sad when stuff you’ve made is on sale!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sz="2800" dirty="0"/>
              <a:t>Which image is fake?</a:t>
            </a:r>
          </a:p>
          <a:p>
            <a:pPr marL="971550" lvl="1" indent="-514350" eaLnBrk="1" fontAlgn="auto" hangingPunct="1">
              <a:spcBef>
                <a:spcPts val="0"/>
              </a:spcBef>
              <a:spcAft>
                <a:spcPts val="0"/>
              </a:spcAft>
              <a:buFont typeface="+mj-lt"/>
              <a:buAutoNum type="arabicPeriod"/>
              <a:defRPr/>
            </a:pPr>
            <a:r>
              <a:rPr lang="en-US" sz="2800" dirty="0"/>
              <a:t> A. Top Left</a:t>
            </a:r>
          </a:p>
          <a:p>
            <a:pPr marL="971550" lvl="1" indent="-514350" eaLnBrk="1" fontAlgn="auto" hangingPunct="1">
              <a:spcBef>
                <a:spcPts val="0"/>
              </a:spcBef>
              <a:spcAft>
                <a:spcPts val="0"/>
              </a:spcAft>
              <a:buFont typeface="+mj-lt"/>
              <a:buAutoNum type="arabicPeriod"/>
              <a:defRPr/>
            </a:pPr>
            <a:r>
              <a:rPr lang="en-US" sz="2800" dirty="0"/>
              <a:t> B. Bottom Left</a:t>
            </a:r>
          </a:p>
          <a:p>
            <a:pPr marL="971550" lvl="1" indent="-514350" eaLnBrk="1" fontAlgn="auto" hangingPunct="1">
              <a:spcBef>
                <a:spcPts val="0"/>
              </a:spcBef>
              <a:spcAft>
                <a:spcPts val="0"/>
              </a:spcAft>
              <a:buFont typeface="+mj-lt"/>
              <a:buAutoNum type="arabicPeriod"/>
              <a:defRPr/>
            </a:pPr>
            <a:r>
              <a:rPr lang="en-US" sz="2800" dirty="0"/>
              <a:t> C. Bottom Right</a:t>
            </a:r>
          </a:p>
        </p:txBody>
      </p:sp>
      <p:pic>
        <p:nvPicPr>
          <p:cNvPr id="77827"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en-US" smtClean="0"/>
          </a:p>
        </p:txBody>
      </p:sp>
      <p:sp>
        <p:nvSpPr>
          <p:cNvPr id="78851" name="Rectangle 3"/>
          <p:cNvSpPr>
            <a:spLocks noGrp="1" noChangeArrowheads="1"/>
          </p:cNvSpPr>
          <p:nvPr>
            <p:ph type="body" idx="1"/>
          </p:nvPr>
        </p:nvSpPr>
        <p:spPr/>
        <p:txBody>
          <a:bodyPr/>
          <a:lstStyle/>
          <a:p>
            <a:pPr eaLnBrk="1" hangingPunct="1"/>
            <a:endParaRPr lang="en-US" smtClean="0"/>
          </a:p>
        </p:txBody>
      </p:sp>
      <p:pic>
        <p:nvPicPr>
          <p:cNvPr id="78852"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en-US" smtClean="0"/>
          </a:p>
        </p:txBody>
      </p:sp>
      <p:sp>
        <p:nvSpPr>
          <p:cNvPr id="80899" name="Rectangle 3"/>
          <p:cNvSpPr>
            <a:spLocks noGrp="1" noChangeArrowheads="1"/>
          </p:cNvSpPr>
          <p:nvPr>
            <p:ph type="body" idx="1"/>
          </p:nvPr>
        </p:nvSpPr>
        <p:spPr/>
        <p:txBody>
          <a:bodyPr/>
          <a:lstStyle/>
          <a:p>
            <a:pPr eaLnBrk="1" hangingPunct="1"/>
            <a:endParaRPr lang="en-US" smtClean="0"/>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ctrTitle"/>
          </p:nvPr>
        </p:nvSpPr>
        <p:spPr/>
        <p:txBody>
          <a:bodyPr/>
          <a:lstStyle/>
          <a:p>
            <a:pPr eaLnBrk="1" hangingPunct="1"/>
            <a:r>
              <a:rPr lang="en-US" sz="13800" b="1" smtClean="0"/>
              <a:t>Big-O</a:t>
            </a:r>
          </a:p>
        </p:txBody>
      </p:sp>
      <p:sp>
        <p:nvSpPr>
          <p:cNvPr id="82947"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solidFill>
                  <a:srgbClr val="898989"/>
                </a:solidFill>
              </a:rPr>
              <a:t>2013-01-24</a:t>
            </a:r>
          </a:p>
          <a:p>
            <a:pPr algn="ctr" eaLnBrk="1" hangingPunct="1">
              <a:buFont typeface="Arial" panose="020B0604020202020204" pitchFamily="34" charset="0"/>
              <a:buNone/>
            </a:pPr>
            <a:r>
              <a:rPr lang="en-US">
                <a:solidFill>
                  <a:srgbClr val="898989"/>
                </a:solidFill>
              </a:rPr>
              <a:t>Thursday – Week 0</a:t>
            </a:r>
          </a:p>
          <a:p>
            <a:pPr algn="ctr" eaLnBrk="1" hangingPunct="1">
              <a:buFont typeface="Arial" panose="020B0604020202020204" pitchFamily="34" charset="0"/>
              <a:buNone/>
            </a:pPr>
            <a:r>
              <a:rPr lang="en-US">
                <a:solidFill>
                  <a:srgbClr val="898989"/>
                </a:solidFill>
              </a:rPr>
              <a:t>Lecture 02</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DVSECTIONID" val="eyRFqflRd9R9wrwzMDQQOv"/>
</p:tagLst>
</file>

<file path=ppt/tags/tag16.xml><?xml version="1.0" encoding="utf-8"?>
<p:tagLst xmlns:a="http://schemas.openxmlformats.org/drawingml/2006/main" xmlns:r="http://schemas.openxmlformats.org/officeDocument/2006/relationships" xmlns:p="http://schemas.openxmlformats.org/presentationml/2006/main">
  <p:tag name="DVSHAPEID" val="WS6HFkuu1ecPCs7RgKttFz"/>
</p:tagLst>
</file>

<file path=ppt/tags/tag17.xml><?xml version="1.0" encoding="utf-8"?>
<p:tagLst xmlns:a="http://schemas.openxmlformats.org/drawingml/2006/main" xmlns:r="http://schemas.openxmlformats.org/officeDocument/2006/relationships" xmlns:p="http://schemas.openxmlformats.org/presentationml/2006/main">
  <p:tag name="DVSHAPEID" val="uaq7OjRqeqhHHNQJu22tZ5"/>
</p:tagLst>
</file>

<file path=ppt/tags/tag18.xml><?xml version="1.0" encoding="utf-8"?>
<p:tagLst xmlns:a="http://schemas.openxmlformats.org/drawingml/2006/main" xmlns:r="http://schemas.openxmlformats.org/officeDocument/2006/relationships" xmlns:p="http://schemas.openxmlformats.org/presentationml/2006/main">
  <p:tag name="DVSHAPEID" val="koofd51tROhmnVgxwaDB0L"/>
</p:tagLst>
</file>

<file path=ppt/tags/tag19.xml><?xml version="1.0" encoding="utf-8"?>
<p:tagLst xmlns:a="http://schemas.openxmlformats.org/drawingml/2006/main" xmlns:r="http://schemas.openxmlformats.org/officeDocument/2006/relationships" xmlns:p="http://schemas.openxmlformats.org/presentationml/2006/main">
  <p:tag name="DVSHAPEID" val="xUKj0xfqqczoQ1Iy6LoLzs"/>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DVSHAPEID" val="qkqUsXwSQn5zRuuU4udqo5"/>
</p:tagLst>
</file>

<file path=ppt/tags/tag21.xml><?xml version="1.0" encoding="utf-8"?>
<p:tagLst xmlns:a="http://schemas.openxmlformats.org/drawingml/2006/main" xmlns:r="http://schemas.openxmlformats.org/officeDocument/2006/relationships" xmlns:p="http://schemas.openxmlformats.org/presentationml/2006/main">
  <p:tag name="DVSHAPEID" val="MY5eOX4Rdec5upT65iUymb"/>
</p:tagLst>
</file>

<file path=ppt/tags/tag22.xml><?xml version="1.0" encoding="utf-8"?>
<p:tagLst xmlns:a="http://schemas.openxmlformats.org/drawingml/2006/main" xmlns:r="http://schemas.openxmlformats.org/officeDocument/2006/relationships" xmlns:p="http://schemas.openxmlformats.org/presentationml/2006/main">
  <p:tag name="DVSHAPEID" val="jhae4bHUy94lyrOd8zOYaQ"/>
</p:tagLst>
</file>

<file path=ppt/tags/tag23.xml><?xml version="1.0" encoding="utf-8"?>
<p:tagLst xmlns:a="http://schemas.openxmlformats.org/drawingml/2006/main" xmlns:r="http://schemas.openxmlformats.org/officeDocument/2006/relationships" xmlns:p="http://schemas.openxmlformats.org/presentationml/2006/main">
  <p:tag name="DVSHAPEID" val="mLZ41XoUwQIAFO4zSS9jG3"/>
</p:tagLst>
</file>

<file path=ppt/tags/tag24.xml><?xml version="1.0" encoding="utf-8"?>
<p:tagLst xmlns:a="http://schemas.openxmlformats.org/drawingml/2006/main" xmlns:r="http://schemas.openxmlformats.org/officeDocument/2006/relationships" xmlns:p="http://schemas.openxmlformats.org/presentationml/2006/main">
  <p:tag name="DVSHAPEID" val="09RriR9kJn1sUoeZaJvDCe"/>
</p:tagLst>
</file>

<file path=ppt/tags/tag25.xml><?xml version="1.0" encoding="utf-8"?>
<p:tagLst xmlns:a="http://schemas.openxmlformats.org/drawingml/2006/main" xmlns:r="http://schemas.openxmlformats.org/officeDocument/2006/relationships" xmlns:p="http://schemas.openxmlformats.org/presentationml/2006/main">
  <p:tag name="DVSHAPEID" val="CXL09yGVPRajLQdzFwKc6l"/>
</p:tagLst>
</file>

<file path=ppt/tags/tag26.xml><?xml version="1.0" encoding="utf-8"?>
<p:tagLst xmlns:a="http://schemas.openxmlformats.org/drawingml/2006/main" xmlns:r="http://schemas.openxmlformats.org/officeDocument/2006/relationships" xmlns:p="http://schemas.openxmlformats.org/presentationml/2006/main">
  <p:tag name="DVSHAPEID" val="zcUFkTIpN2qMwUGhIADOya"/>
</p:tagLst>
</file>

<file path=ppt/tags/tag27.xml><?xml version="1.0" encoding="utf-8"?>
<p:tagLst xmlns:a="http://schemas.openxmlformats.org/drawingml/2006/main" xmlns:r="http://schemas.openxmlformats.org/officeDocument/2006/relationships" xmlns:p="http://schemas.openxmlformats.org/presentationml/2006/main">
  <p:tag name="DVSHAPEID" val="iADoMA4YTq8hny6teNcp37"/>
</p:tagLst>
</file>

<file path=ppt/tags/tag28.xml><?xml version="1.0" encoding="utf-8"?>
<p:tagLst xmlns:a="http://schemas.openxmlformats.org/drawingml/2006/main" xmlns:r="http://schemas.openxmlformats.org/officeDocument/2006/relationships" xmlns:p="http://schemas.openxmlformats.org/presentationml/2006/main">
  <p:tag name="DVSHAPEID" val="TZjiTnO9yiNpUj2W68lO9Z"/>
</p:tagLst>
</file>

<file path=ppt/tags/tag29.xml><?xml version="1.0" encoding="utf-8"?>
<p:tagLst xmlns:a="http://schemas.openxmlformats.org/drawingml/2006/main" xmlns:r="http://schemas.openxmlformats.org/officeDocument/2006/relationships" xmlns:p="http://schemas.openxmlformats.org/presentationml/2006/main">
  <p:tag name="DVSHAPEID" val="Dfx7bfmQB86bHD4uGGaJSP"/>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31.xml><?xml version="1.0" encoding="utf-8"?>
<p:tagLst xmlns:a="http://schemas.openxmlformats.org/drawingml/2006/main" xmlns:r="http://schemas.openxmlformats.org/officeDocument/2006/relationships" xmlns:p="http://schemas.openxmlformats.org/presentationml/2006/main">
  <p:tag name="DVSHAPEID" val="iJCoSCrEDq7NLyspO59w4S"/>
</p:tagLst>
</file>

<file path=ppt/tags/tag32.xml><?xml version="1.0" encoding="utf-8"?>
<p:tagLst xmlns:a="http://schemas.openxmlformats.org/drawingml/2006/main" xmlns:r="http://schemas.openxmlformats.org/officeDocument/2006/relationships" xmlns:p="http://schemas.openxmlformats.org/presentationml/2006/main">
  <p:tag name="DVSHAPEID" val="dNi0IUuBW99PGVa2p4DpAx"/>
</p:tagLst>
</file>

<file path=ppt/tags/tag33.xml><?xml version="1.0" encoding="utf-8"?>
<p:tagLst xmlns:a="http://schemas.openxmlformats.org/drawingml/2006/main" xmlns:r="http://schemas.openxmlformats.org/officeDocument/2006/relationships" xmlns:p="http://schemas.openxmlformats.org/presentationml/2006/main">
  <p:tag name="DVSHAPEID" val="LxicjMKHz9AqvO6STx91tX"/>
</p:tagLst>
</file>

<file path=ppt/tags/tag34.xml><?xml version="1.0" encoding="utf-8"?>
<p:tagLst xmlns:a="http://schemas.openxmlformats.org/drawingml/2006/main" xmlns:r="http://schemas.openxmlformats.org/officeDocument/2006/relationships" xmlns:p="http://schemas.openxmlformats.org/presentationml/2006/main">
  <p:tag name="DVSHAPEID" val="EWSwfMG5TEhF1KHwAIRfAZ"/>
</p:tagLst>
</file>

<file path=ppt/tags/tag35.xml><?xml version="1.0" encoding="utf-8"?>
<p:tagLst xmlns:a="http://schemas.openxmlformats.org/drawingml/2006/main" xmlns:r="http://schemas.openxmlformats.org/officeDocument/2006/relationships" xmlns:p="http://schemas.openxmlformats.org/presentationml/2006/main">
  <p:tag name="DVSHAPEID" val="efqlVwa5fy4NSmjNwY0tgV"/>
</p:tagLst>
</file>

<file path=ppt/tags/tag36.xml><?xml version="1.0" encoding="utf-8"?>
<p:tagLst xmlns:a="http://schemas.openxmlformats.org/drawingml/2006/main" xmlns:r="http://schemas.openxmlformats.org/officeDocument/2006/relationships" xmlns:p="http://schemas.openxmlformats.org/presentationml/2006/main">
  <p:tag name="DVSHAPEID" val="8PNlanWradnFHC6UQ9UNpI"/>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13975</TotalTime>
  <Words>5890</Words>
  <Application>Microsoft Macintosh PowerPoint</Application>
  <PresentationFormat>On-screen Show (4:3)</PresentationFormat>
  <Paragraphs>1119</Paragraphs>
  <Slides>112</Slides>
  <Notes>21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Office Theme</vt:lpstr>
      <vt:lpstr>CS  42</vt:lpstr>
      <vt:lpstr>Lecture 06 – Learning Goals</vt:lpstr>
      <vt:lpstr>Prolog Intro</vt:lpstr>
      <vt:lpstr>PowerPoint Presentation</vt:lpstr>
      <vt:lpstr>Prolog Demo 1: Facts and Queries (No variables)</vt:lpstr>
      <vt:lpstr>Prolog Demo 1: Facts and Queries (No variables)</vt:lpstr>
      <vt:lpstr>How prolog searches to find facts that match </vt:lpstr>
      <vt:lpstr>How prolog searches to find facts that match </vt:lpstr>
      <vt:lpstr>How prolog searches to find facts that match </vt:lpstr>
      <vt:lpstr>How prolog searches to find facts  that match </vt:lpstr>
      <vt:lpstr>Prolog Demo 2: Variables in Queries </vt:lpstr>
      <vt:lpstr>Search to find facts  (a.k.a. definitions) that match </vt:lpstr>
      <vt:lpstr>Prolog Demos 1 &amp; 2: Check-in</vt:lpstr>
      <vt:lpstr>Prolog Demo 3: Multiple Items (no vars) </vt:lpstr>
      <vt:lpstr>Search to find facts  (a.k.a. definitions) that match </vt:lpstr>
      <vt:lpstr>Sometimes Prolog Optimizes BUT PROLOG MAKES SENSE</vt:lpstr>
      <vt:lpstr>Prolog Demo 4:  Multiple Variables in Queries</vt:lpstr>
      <vt:lpstr>Search to find facts  (a.k.a. definitions) that match </vt:lpstr>
      <vt:lpstr>Prolog Demos 3 &amp; 4: Check-in</vt:lpstr>
      <vt:lpstr>Draw how this query would execute</vt:lpstr>
      <vt:lpstr>SOLUTION</vt:lpstr>
      <vt:lpstr>Prolog Demo 5: rules without variables</vt:lpstr>
      <vt:lpstr>Prolog Demo 5: rules without variables </vt:lpstr>
      <vt:lpstr>PowerPoint Presentation</vt:lpstr>
      <vt:lpstr>Prolog Demo 5: Check-in</vt:lpstr>
      <vt:lpstr>UPDATE ME</vt:lpstr>
      <vt:lpstr>Prolog Demo 6: Rules with variables </vt:lpstr>
      <vt:lpstr>Prolog Demo 6: Rules with Variables </vt:lpstr>
      <vt:lpstr>PowerPoint Presentation</vt:lpstr>
      <vt:lpstr>PowerPoint Presentation</vt:lpstr>
      <vt:lpstr>PowerPoint Presentation</vt:lpstr>
      <vt:lpstr>Prolog Demo 6: Check-in</vt:lpstr>
      <vt:lpstr>Prolog Demo 7:  Multiple Rules </vt:lpstr>
      <vt:lpstr>PowerPoint Presentation</vt:lpstr>
      <vt:lpstr>Prolog Demo 8: Using or (;) in rules </vt:lpstr>
      <vt:lpstr>Prolog Demo 8: Check-in</vt:lpstr>
      <vt:lpstr>Prolog Demo 9: and </vt:lpstr>
      <vt:lpstr>PowerPoint Presentation</vt:lpstr>
      <vt:lpstr>Prolog Demo 9: Check-in</vt:lpstr>
      <vt:lpstr>PowerPoint Presentation</vt:lpstr>
      <vt:lpstr>PowerPoint Presentation</vt:lpstr>
      <vt:lpstr>PowerPoint Presentation</vt:lpstr>
      <vt:lpstr>PowerPoint Presentation</vt:lpstr>
      <vt:lpstr>Solutions</vt:lpstr>
      <vt:lpstr>trace without Variables</vt:lpstr>
      <vt:lpstr>trace without Variables</vt:lpstr>
      <vt:lpstr>PowerPoint Presentation</vt:lpstr>
      <vt:lpstr>PowerPoint Presentation</vt:lpstr>
      <vt:lpstr>trace with Variables</vt:lpstr>
      <vt:lpstr>trace with Variables</vt:lpstr>
      <vt:lpstr>Mutual Recursion </vt:lpstr>
      <vt:lpstr>Mutual Recursion Example (Definition: Two functions that call each other)</vt:lpstr>
      <vt:lpstr>Mutual Recursion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How’s it going?</vt:lpstr>
      <vt:lpstr>PowerPoint Presentation</vt:lpstr>
      <vt:lpstr>Reach Solution</vt:lpstr>
      <vt:lpstr>Graph Representations</vt:lpstr>
      <vt:lpstr>Graphs can be stored as  Lists Edge List</vt:lpstr>
      <vt:lpstr>PowerPoint Presentation</vt:lpstr>
      <vt:lpstr>Graph Practice</vt:lpstr>
      <vt:lpstr>PowerPoint Presentation</vt:lpstr>
      <vt:lpstr>PowerPoint Presentation</vt:lpstr>
      <vt:lpstr>Where are you? </vt:lpstr>
      <vt:lpstr>Graph Reach</vt:lpstr>
      <vt:lpstr>PowerPoint Presentation</vt:lpstr>
      <vt:lpstr>PowerPoint Presentation</vt:lpstr>
      <vt:lpstr>PowerPoint Presentation</vt:lpstr>
      <vt:lpstr>How’s it going?</vt:lpstr>
      <vt:lpstr>PowerPoint Presentation</vt:lpstr>
      <vt:lpstr>Reach Solution</vt:lpstr>
      <vt:lpstr>Use It or Lose It</vt:lpstr>
      <vt:lpstr>sublists Use it or Lose it!</vt:lpstr>
      <vt:lpstr>PowerPoint Presentation</vt:lpstr>
      <vt:lpstr>PowerPoint Presentation</vt:lpstr>
      <vt:lpstr>Sublist Solution</vt:lpstr>
      <vt:lpstr>BONUS</vt:lpstr>
      <vt:lpstr>PowerPoint Presentation</vt:lpstr>
      <vt:lpstr>Estimating Time</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lpstr>Big-O</vt:lpstr>
      <vt:lpstr>What is the runtime of this? </vt:lpstr>
      <vt:lpstr>Bad variable names!</vt:lpstr>
      <vt:lpstr>Better variable names! </vt:lpstr>
      <vt:lpstr>Insert </vt:lpstr>
      <vt:lpstr>Best vs. Worst Case</vt:lpstr>
      <vt:lpstr>Assumptions</vt:lpstr>
      <vt:lpstr>What is the runtime of this? </vt:lpstr>
      <vt:lpstr>Sort</vt:lpstr>
      <vt:lpstr>PowerPoint Presentation</vt:lpstr>
      <vt:lpstr>Some Algebra to calculate: 1+2+…+n</vt:lpstr>
      <vt:lpstr>Some Algebra to calculate: 1+2+…+n</vt:lpstr>
      <vt:lpstr>Some Algebra to calculate: 1+2+…+n</vt:lpstr>
      <vt:lpstr>// Take the log of both sides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 Lewis</cp:lastModifiedBy>
  <cp:revision>237</cp:revision>
  <cp:lastPrinted>2013-02-05T16:02:57Z</cp:lastPrinted>
  <dcterms:created xsi:type="dcterms:W3CDTF">2013-01-21T19:17:15Z</dcterms:created>
  <dcterms:modified xsi:type="dcterms:W3CDTF">2014-09-24T04:37:50Z</dcterms:modified>
</cp:coreProperties>
</file>