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75" r:id="rId2"/>
    <p:sldId id="922" r:id="rId3"/>
    <p:sldId id="890" r:id="rId4"/>
    <p:sldId id="891" r:id="rId5"/>
    <p:sldId id="892" r:id="rId6"/>
    <p:sldId id="893" r:id="rId7"/>
    <p:sldId id="894" r:id="rId8"/>
    <p:sldId id="895" r:id="rId9"/>
    <p:sldId id="896" r:id="rId10"/>
    <p:sldId id="898" r:id="rId11"/>
    <p:sldId id="921" r:id="rId12"/>
    <p:sldId id="900" r:id="rId13"/>
    <p:sldId id="901" r:id="rId14"/>
    <p:sldId id="902" r:id="rId15"/>
    <p:sldId id="903" r:id="rId16"/>
    <p:sldId id="904" r:id="rId17"/>
    <p:sldId id="905" r:id="rId18"/>
    <p:sldId id="906" r:id="rId19"/>
    <p:sldId id="907" r:id="rId20"/>
    <p:sldId id="908" r:id="rId21"/>
    <p:sldId id="909" r:id="rId22"/>
    <p:sldId id="910" r:id="rId23"/>
    <p:sldId id="911" r:id="rId24"/>
    <p:sldId id="912" r:id="rId25"/>
    <p:sldId id="914" r:id="rId26"/>
    <p:sldId id="915" r:id="rId27"/>
    <p:sldId id="916" r:id="rId28"/>
    <p:sldId id="917" r:id="rId29"/>
    <p:sldId id="918" r:id="rId30"/>
    <p:sldId id="919" r:id="rId31"/>
    <p:sldId id="920" r:id="rId32"/>
    <p:sldId id="789" r:id="rId33"/>
    <p:sldId id="790" r:id="rId34"/>
    <p:sldId id="791" r:id="rId35"/>
    <p:sldId id="856" r:id="rId36"/>
    <p:sldId id="797" r:id="rId37"/>
    <p:sldId id="792" r:id="rId38"/>
    <p:sldId id="793" r:id="rId39"/>
    <p:sldId id="794" r:id="rId40"/>
    <p:sldId id="795" r:id="rId41"/>
    <p:sldId id="859" r:id="rId42"/>
    <p:sldId id="796" r:id="rId43"/>
    <p:sldId id="857" r:id="rId44"/>
    <p:sldId id="925" r:id="rId45"/>
    <p:sldId id="926" r:id="rId46"/>
    <p:sldId id="927" r:id="rId47"/>
    <p:sldId id="928" r:id="rId48"/>
    <p:sldId id="929" r:id="rId49"/>
    <p:sldId id="930" r:id="rId50"/>
    <p:sldId id="923" r:id="rId51"/>
    <p:sldId id="924" r:id="rId52"/>
    <p:sldId id="865" r:id="rId53"/>
    <p:sldId id="866" r:id="rId54"/>
    <p:sldId id="867" r:id="rId55"/>
    <p:sldId id="868" r:id="rId56"/>
    <p:sldId id="869" r:id="rId57"/>
    <p:sldId id="870" r:id="rId58"/>
    <p:sldId id="871" r:id="rId59"/>
    <p:sldId id="872" r:id="rId60"/>
    <p:sldId id="873" r:id="rId61"/>
    <p:sldId id="874" r:id="rId62"/>
    <p:sldId id="875" r:id="rId63"/>
    <p:sldId id="876" r:id="rId64"/>
    <p:sldId id="877" r:id="rId65"/>
    <p:sldId id="878" r:id="rId66"/>
    <p:sldId id="879" r:id="rId67"/>
    <p:sldId id="880" r:id="rId68"/>
    <p:sldId id="881" r:id="rId69"/>
    <p:sldId id="882" r:id="rId70"/>
    <p:sldId id="883" r:id="rId71"/>
    <p:sldId id="884" r:id="rId72"/>
    <p:sldId id="885" r:id="rId73"/>
    <p:sldId id="886" r:id="rId74"/>
    <p:sldId id="887" r:id="rId75"/>
    <p:sldId id="888" r:id="rId76"/>
    <p:sldId id="309" r:id="rId77"/>
    <p:sldId id="294" r:id="rId78"/>
    <p:sldId id="295" r:id="rId79"/>
    <p:sldId id="296" r:id="rId80"/>
    <p:sldId id="297" r:id="rId81"/>
    <p:sldId id="298" r:id="rId82"/>
    <p:sldId id="299" r:id="rId83"/>
    <p:sldId id="300" r:id="rId84"/>
    <p:sldId id="301" r:id="rId85"/>
    <p:sldId id="302" r:id="rId86"/>
    <p:sldId id="303" r:id="rId87"/>
    <p:sldId id="304" r:id="rId88"/>
    <p:sldId id="305" r:id="rId89"/>
    <p:sldId id="306" r:id="rId90"/>
    <p:sldId id="307" r:id="rId91"/>
    <p:sldId id="308" r:id="rId9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B668E7-9B9C-422D-8885-836C6CF53C97}">
          <p14:sldIdLst>
            <p14:sldId id="275"/>
            <p14:sldId id="922"/>
          </p14:sldIdLst>
        </p14:section>
        <p14:section name="Trace" id="{73FB16A4-C237-4CF8-ADEA-73AA89D0A0EA}">
          <p14:sldIdLst>
            <p14:sldId id="890"/>
            <p14:sldId id="891"/>
            <p14:sldId id="892"/>
            <p14:sldId id="893"/>
            <p14:sldId id="894"/>
            <p14:sldId id="895"/>
          </p14:sldIdLst>
        </p14:section>
        <p14:section name="Review Homework - Recursion" id="{CD69C414-BBC8-44BF-A730-124B642FB958}">
          <p14:sldIdLst>
            <p14:sldId id="896"/>
            <p14:sldId id="898"/>
            <p14:sldId id="921"/>
            <p14:sldId id="900"/>
            <p14:sldId id="901"/>
            <p14:sldId id="902"/>
            <p14:sldId id="903"/>
            <p14:sldId id="904"/>
            <p14:sldId id="905"/>
            <p14:sldId id="906"/>
            <p14:sldId id="907"/>
            <p14:sldId id="908"/>
            <p14:sldId id="909"/>
            <p14:sldId id="910"/>
            <p14:sldId id="911"/>
            <p14:sldId id="912"/>
            <p14:sldId id="914"/>
            <p14:sldId id="915"/>
            <p14:sldId id="916"/>
            <p14:sldId id="917"/>
            <p14:sldId id="918"/>
            <p14:sldId id="919"/>
            <p14:sldId id="920"/>
          </p14:sldIdLst>
        </p14:section>
        <p14:section name="Mutual Recursion" id="{37D1C4FF-2429-47C6-A4E8-5B9D84447C1A}">
          <p14:sldIdLst>
            <p14:sldId id="789"/>
            <p14:sldId id="790"/>
            <p14:sldId id="791"/>
            <p14:sldId id="856"/>
          </p14:sldIdLst>
        </p14:section>
        <p14:section name="Unicalc" id="{4F720E59-2610-490B-962B-D70E0B119557}">
          <p14:sldIdLst>
            <p14:sldId id="797"/>
            <p14:sldId id="792"/>
            <p14:sldId id="793"/>
            <p14:sldId id="794"/>
            <p14:sldId id="795"/>
            <p14:sldId id="859"/>
            <p14:sldId id="796"/>
            <p14:sldId id="857"/>
          </p14:sldIdLst>
        </p14:section>
        <p14:section name="Trace" id="{B2F359A1-34AC-4795-A903-3E5116582899}">
          <p14:sldIdLst>
            <p14:sldId id="925"/>
            <p14:sldId id="926"/>
            <p14:sldId id="927"/>
            <p14:sldId id="928"/>
            <p14:sldId id="929"/>
            <p14:sldId id="930"/>
          </p14:sldIdLst>
        </p14:section>
        <p14:section name="prolog" id="{9D3BD03F-C2D7-48BC-83ED-725EF8B00328}">
          <p14:sldIdLst/>
        </p14:section>
        <p14:section name="Equality" id="{81CECB43-0059-44AE-88A3-3615A59467F1}">
          <p14:sldIdLst>
            <p14:sldId id="923"/>
            <p14:sldId id="924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</p14:sldIdLst>
        </p14:section>
        <p14:section name="BONUS" id="{806D7520-8DE4-4A89-80B6-9951ADBB5898}">
          <p14:sldIdLst>
            <p14:sldId id="309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327" autoAdjust="0"/>
    <p:restoredTop sz="94660"/>
  </p:normalViewPr>
  <p:slideViewPr>
    <p:cSldViewPr>
      <p:cViewPr varScale="1">
        <p:scale>
          <a:sx n="52" d="100"/>
          <a:sy n="52" d="100"/>
        </p:scale>
        <p:origin x="9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1F4CD-C298-4961-A0F6-534C34809AF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A5E8D6A-D697-49EF-BA4C-D70AD183057C}">
      <dgm:prSet phldrT="[Text]" custT="1"/>
      <dgm:spPr/>
      <dgm:t>
        <a:bodyPr vert="horz"/>
        <a:lstStyle/>
        <a:p>
          <a:r>
            <a:rPr lang="en-US" sz="1600" dirty="0" smtClean="0"/>
            <a:t>Query:</a:t>
          </a:r>
        </a:p>
        <a:p>
          <a:r>
            <a:rPr lang="en-US" sz="1600" dirty="0" err="1" smtClean="0"/>
            <a:t>notAparent</a:t>
          </a:r>
          <a:r>
            <a:rPr lang="en-US" sz="1600" dirty="0" smtClean="0"/>
            <a:t>(Who).</a:t>
          </a:r>
          <a:endParaRPr lang="en-US" sz="1600" dirty="0"/>
        </a:p>
      </dgm:t>
    </dgm:pt>
    <dgm:pt modelId="{4BA8DE2C-C076-4BB2-9240-45788F7D41BF}" type="parTrans" cxnId="{186DEBF2-0B47-4AFA-A45B-B63C2680ABEA}">
      <dgm:prSet/>
      <dgm:spPr/>
      <dgm:t>
        <a:bodyPr/>
        <a:lstStyle/>
        <a:p>
          <a:endParaRPr lang="en-US"/>
        </a:p>
      </dgm:t>
    </dgm:pt>
    <dgm:pt modelId="{3F50668B-44A1-43A0-94A3-B6279917B5F2}" type="sibTrans" cxnId="{186DEBF2-0B47-4AFA-A45B-B63C2680ABEA}">
      <dgm:prSet/>
      <dgm:spPr/>
      <dgm:t>
        <a:bodyPr/>
        <a:lstStyle/>
        <a:p>
          <a:endParaRPr lang="en-US"/>
        </a:p>
      </dgm:t>
    </dgm:pt>
    <dgm:pt modelId="{29942B37-5A1D-4709-ABAC-CFD2C3414F2E}">
      <dgm:prSet phldrT="[Text]" custT="1"/>
      <dgm:spPr/>
      <dgm:t>
        <a:bodyPr vert="horz"/>
        <a:lstStyle/>
        <a:p>
          <a:r>
            <a:rPr lang="en-US" sz="1600" dirty="0" smtClean="0"/>
            <a:t>person(homer).</a:t>
          </a:r>
          <a:endParaRPr lang="en-US" sz="1600" dirty="0"/>
        </a:p>
      </dgm:t>
    </dgm:pt>
    <dgm:pt modelId="{9F7D6C08-6213-445F-8051-D2695365EB5F}" type="parTrans" cxnId="{7216FA13-60CA-4779-B419-92C5B3DF5851}">
      <dgm:prSet/>
      <dgm:spPr/>
      <dgm:t>
        <a:bodyPr/>
        <a:lstStyle/>
        <a:p>
          <a:endParaRPr lang="en-US" sz="1200"/>
        </a:p>
      </dgm:t>
    </dgm:pt>
    <dgm:pt modelId="{282C53DB-0401-4891-8C6E-1B85C3CBD3B3}" type="sibTrans" cxnId="{7216FA13-60CA-4779-B419-92C5B3DF5851}">
      <dgm:prSet/>
      <dgm:spPr/>
      <dgm:t>
        <a:bodyPr/>
        <a:lstStyle/>
        <a:p>
          <a:endParaRPr lang="en-US"/>
        </a:p>
      </dgm:t>
    </dgm:pt>
    <dgm:pt modelId="{5944CA41-3915-40F6-A155-1C96EB11239E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bart</a:t>
          </a:r>
          <a:r>
            <a:rPr lang="en-US" sz="1600" dirty="0" smtClean="0"/>
            <a:t>).</a:t>
          </a:r>
          <a:endParaRPr lang="en-US" sz="1600" dirty="0"/>
        </a:p>
      </dgm:t>
    </dgm:pt>
    <dgm:pt modelId="{0B22FA14-7F3C-4430-8537-DDD4847665E1}" type="parTrans" cxnId="{B1FA7357-EEBD-42EF-97FE-9D7E40990AB7}">
      <dgm:prSet/>
      <dgm:spPr/>
      <dgm:t>
        <a:bodyPr/>
        <a:lstStyle/>
        <a:p>
          <a:endParaRPr lang="en-US" sz="1200"/>
        </a:p>
      </dgm:t>
    </dgm:pt>
    <dgm:pt modelId="{40D07CAF-FCB5-4E36-8CAC-1258CE4F3B25}" type="sibTrans" cxnId="{B1FA7357-EEBD-42EF-97FE-9D7E40990AB7}">
      <dgm:prSet/>
      <dgm:spPr/>
      <dgm:t>
        <a:bodyPr/>
        <a:lstStyle/>
        <a:p>
          <a:endParaRPr lang="en-US"/>
        </a:p>
      </dgm:t>
    </dgm:pt>
    <dgm:pt modelId="{A76F32A6-2745-49EE-AB6D-10271A9FAA00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lisa</a:t>
          </a:r>
          <a:r>
            <a:rPr lang="en-US" sz="1600" dirty="0" smtClean="0"/>
            <a:t>).</a:t>
          </a:r>
          <a:endParaRPr lang="en-US" sz="1600" dirty="0"/>
        </a:p>
      </dgm:t>
    </dgm:pt>
    <dgm:pt modelId="{C476BE6E-D46F-4D00-B3F8-179F8BC3AEE5}" type="parTrans" cxnId="{23E5BE27-E0B7-4EC0-916F-328C95F7DCD9}">
      <dgm:prSet/>
      <dgm:spPr/>
      <dgm:t>
        <a:bodyPr/>
        <a:lstStyle/>
        <a:p>
          <a:endParaRPr lang="en-US" sz="1200"/>
        </a:p>
      </dgm:t>
    </dgm:pt>
    <dgm:pt modelId="{7B00D113-F892-4C16-BEBF-D4B10F1B2FE6}" type="sibTrans" cxnId="{23E5BE27-E0B7-4EC0-916F-328C95F7DCD9}">
      <dgm:prSet/>
      <dgm:spPr/>
      <dgm:t>
        <a:bodyPr/>
        <a:lstStyle/>
        <a:p>
          <a:endParaRPr lang="en-US"/>
        </a:p>
      </dgm:t>
    </dgm:pt>
    <dgm:pt modelId="{900C2EA3-0599-4B29-8E1F-3DBF9F43EF74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maggie</a:t>
          </a:r>
          <a:r>
            <a:rPr lang="en-US" sz="1600" dirty="0" smtClean="0"/>
            <a:t>).</a:t>
          </a:r>
          <a:endParaRPr lang="en-US" sz="1600" dirty="0"/>
        </a:p>
      </dgm:t>
    </dgm:pt>
    <dgm:pt modelId="{53FF39F9-5F39-41C2-A505-1659C4724C81}" type="parTrans" cxnId="{0E6A129C-F54F-444B-A843-6557E2D9552E}">
      <dgm:prSet/>
      <dgm:spPr/>
      <dgm:t>
        <a:bodyPr/>
        <a:lstStyle/>
        <a:p>
          <a:endParaRPr lang="en-US" sz="1200"/>
        </a:p>
      </dgm:t>
    </dgm:pt>
    <dgm:pt modelId="{E65E64E9-D7BC-4378-A93D-90A4130F9183}" type="sibTrans" cxnId="{0E6A129C-F54F-444B-A843-6557E2D9552E}">
      <dgm:prSet/>
      <dgm:spPr/>
      <dgm:t>
        <a:bodyPr/>
        <a:lstStyle/>
        <a:p>
          <a:endParaRPr lang="en-US"/>
        </a:p>
      </dgm:t>
    </dgm:pt>
    <dgm:pt modelId="{0488B446-1A3A-494C-B2A0-55EEDDF40283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0917A3D9-F86F-43FB-9916-37D26E724992}" type="parTrans" cxnId="{277EF843-D075-4816-AD6B-132ED2D79756}">
      <dgm:prSet/>
      <dgm:spPr/>
      <dgm:t>
        <a:bodyPr/>
        <a:lstStyle/>
        <a:p>
          <a:endParaRPr lang="en-US" sz="1200"/>
        </a:p>
      </dgm:t>
    </dgm:pt>
    <dgm:pt modelId="{8F0DB436-80CA-4EEE-B9F6-284C176018D1}" type="sibTrans" cxnId="{277EF843-D075-4816-AD6B-132ED2D79756}">
      <dgm:prSet/>
      <dgm:spPr/>
      <dgm:t>
        <a:bodyPr/>
        <a:lstStyle/>
        <a:p>
          <a:endParaRPr lang="en-US"/>
        </a:p>
      </dgm:t>
    </dgm:pt>
    <dgm:pt modelId="{258DCF6B-238F-4303-9B4D-20337856D1D3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4A2BEA17-019E-4CCA-9B9E-23BD500D2990}" type="parTrans" cxnId="{7BD4AEA4-C03A-4A35-A22D-4E625438EA88}">
      <dgm:prSet/>
      <dgm:spPr/>
      <dgm:t>
        <a:bodyPr/>
        <a:lstStyle/>
        <a:p>
          <a:endParaRPr lang="en-US" sz="1200"/>
        </a:p>
      </dgm:t>
    </dgm:pt>
    <dgm:pt modelId="{D5B7F8B3-C2A8-4251-AFFC-88B93EC5BE0B}" type="sibTrans" cxnId="{7BD4AEA4-C03A-4A35-A22D-4E625438EA88}">
      <dgm:prSet/>
      <dgm:spPr/>
      <dgm:t>
        <a:bodyPr/>
        <a:lstStyle/>
        <a:p>
          <a:endParaRPr lang="en-US"/>
        </a:p>
      </dgm:t>
    </dgm:pt>
    <dgm:pt modelId="{58D388F2-C74D-4A5D-97AF-0C0D1DB0C837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58B19495-986D-45DB-BA36-8C8C200A1E2A}" type="parTrans" cxnId="{63C5CC33-3654-40B2-8B22-2E06D8B6DAE9}">
      <dgm:prSet/>
      <dgm:spPr/>
      <dgm:t>
        <a:bodyPr/>
        <a:lstStyle/>
        <a:p>
          <a:endParaRPr lang="en-US" sz="1200"/>
        </a:p>
      </dgm:t>
    </dgm:pt>
    <dgm:pt modelId="{4ADB3385-CBAC-4540-91AD-E5E71F54E4E2}" type="sibTrans" cxnId="{63C5CC33-3654-40B2-8B22-2E06D8B6DAE9}">
      <dgm:prSet/>
      <dgm:spPr/>
      <dgm:t>
        <a:bodyPr/>
        <a:lstStyle/>
        <a:p>
          <a:endParaRPr lang="en-US"/>
        </a:p>
      </dgm:t>
    </dgm:pt>
    <dgm:pt modelId="{37982704-C899-4CF5-B6B6-0F80F662A3D9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4F79E026-86C7-4273-ADAE-CEA5F0C06938}" type="parTrans" cxnId="{D2392F60-5C8B-4696-AA92-593412B063BF}">
      <dgm:prSet/>
      <dgm:spPr/>
      <dgm:t>
        <a:bodyPr/>
        <a:lstStyle/>
        <a:p>
          <a:endParaRPr lang="en-US" sz="1200"/>
        </a:p>
      </dgm:t>
    </dgm:pt>
    <dgm:pt modelId="{7977F40B-1550-4B61-A9B8-622119358EF9}" type="sibTrans" cxnId="{D2392F60-5C8B-4696-AA92-593412B063BF}">
      <dgm:prSet/>
      <dgm:spPr/>
      <dgm:t>
        <a:bodyPr/>
        <a:lstStyle/>
        <a:p>
          <a:endParaRPr lang="en-US"/>
        </a:p>
      </dgm:t>
    </dgm:pt>
    <dgm:pt modelId="{0F89F296-2CC9-48F9-B4D2-CAFB59115E28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86E9D641-3293-40EC-80EA-0615609A0F9E}" type="parTrans" cxnId="{3D176CAD-A6E8-457C-9C74-E224EF0AD12D}">
      <dgm:prSet/>
      <dgm:spPr/>
      <dgm:t>
        <a:bodyPr/>
        <a:lstStyle/>
        <a:p>
          <a:endParaRPr lang="en-US" sz="1200"/>
        </a:p>
      </dgm:t>
    </dgm:pt>
    <dgm:pt modelId="{3AE398D9-51A8-4015-970E-421359CE64DC}" type="sibTrans" cxnId="{3D176CAD-A6E8-457C-9C74-E224EF0AD12D}">
      <dgm:prSet/>
      <dgm:spPr/>
      <dgm:t>
        <a:bodyPr/>
        <a:lstStyle/>
        <a:p>
          <a:endParaRPr lang="en-US"/>
        </a:p>
      </dgm:t>
    </dgm:pt>
    <dgm:pt modelId="{26FF8C56-61A0-42E8-BCAE-38A7E47EC8E3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6C1DCDE1-638B-4A8E-874E-55C3912C82C3}" type="parTrans" cxnId="{6B023BC7-0879-431C-9AD6-692FF16B6157}">
      <dgm:prSet/>
      <dgm:spPr/>
      <dgm:t>
        <a:bodyPr/>
        <a:lstStyle/>
        <a:p>
          <a:endParaRPr lang="en-US" sz="1200"/>
        </a:p>
      </dgm:t>
    </dgm:pt>
    <dgm:pt modelId="{DA6AB305-DA5E-4285-B57B-0E311D4AD228}" type="sibTrans" cxnId="{6B023BC7-0879-431C-9AD6-692FF16B6157}">
      <dgm:prSet/>
      <dgm:spPr/>
      <dgm:t>
        <a:bodyPr/>
        <a:lstStyle/>
        <a:p>
          <a:endParaRPr lang="en-US"/>
        </a:p>
      </dgm:t>
    </dgm:pt>
    <dgm:pt modelId="{5CE48C32-8CAE-4343-8328-FDE9416AD68A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C99EB157-AD88-4B56-B873-F1C1799D81A1}" type="parTrans" cxnId="{3E445F46-DE52-48D4-9371-10B3207925F7}">
      <dgm:prSet/>
      <dgm:spPr/>
      <dgm:t>
        <a:bodyPr/>
        <a:lstStyle/>
        <a:p>
          <a:endParaRPr lang="en-US" sz="1200"/>
        </a:p>
      </dgm:t>
    </dgm:pt>
    <dgm:pt modelId="{18529155-5DEF-41E3-9587-00B68C817753}" type="sibTrans" cxnId="{3E445F46-DE52-48D4-9371-10B3207925F7}">
      <dgm:prSet/>
      <dgm:spPr/>
      <dgm:t>
        <a:bodyPr/>
        <a:lstStyle/>
        <a:p>
          <a:endParaRPr lang="en-US"/>
        </a:p>
      </dgm:t>
    </dgm:pt>
    <dgm:pt modelId="{B0A34267-E5C4-4CB9-9D23-E4E9EC9FBB48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FCD3D85E-B168-4452-92F6-F1F892C7D17C}" type="parTrans" cxnId="{F21DE563-060D-48F0-A4E5-E9E22F9224E4}">
      <dgm:prSet/>
      <dgm:spPr/>
      <dgm:t>
        <a:bodyPr/>
        <a:lstStyle/>
        <a:p>
          <a:endParaRPr lang="en-US" sz="1200"/>
        </a:p>
      </dgm:t>
    </dgm:pt>
    <dgm:pt modelId="{F533170B-BD33-4AB3-93E1-91EC660074F6}" type="sibTrans" cxnId="{F21DE563-060D-48F0-A4E5-E9E22F9224E4}">
      <dgm:prSet/>
      <dgm:spPr/>
      <dgm:t>
        <a:bodyPr/>
        <a:lstStyle/>
        <a:p>
          <a:endParaRPr lang="en-US"/>
        </a:p>
      </dgm:t>
    </dgm:pt>
    <dgm:pt modelId="{86A3E279-2717-48D1-BD5A-3CB85C06C25B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30CE2861-FFBA-4B4D-9395-688271F7D0E6}" type="parTrans" cxnId="{7AD756F3-EFCD-4333-9611-C4C694E46E50}">
      <dgm:prSet/>
      <dgm:spPr/>
      <dgm:t>
        <a:bodyPr/>
        <a:lstStyle/>
        <a:p>
          <a:endParaRPr lang="en-US" sz="1200"/>
        </a:p>
      </dgm:t>
    </dgm:pt>
    <dgm:pt modelId="{1D5895A8-BF78-4E9A-9D48-56A41053EE76}" type="sibTrans" cxnId="{7AD756F3-EFCD-4333-9611-C4C694E46E50}">
      <dgm:prSet/>
      <dgm:spPr/>
      <dgm:t>
        <a:bodyPr/>
        <a:lstStyle/>
        <a:p>
          <a:endParaRPr lang="en-US"/>
        </a:p>
      </dgm:t>
    </dgm:pt>
    <dgm:pt modelId="{364DC9F0-5F9E-4682-8479-B692B79FCA92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998C77EF-4763-4714-B5C2-C735676D20CE}" type="parTrans" cxnId="{88112A53-CCD1-4BFD-BE05-A62BBED6AAE3}">
      <dgm:prSet/>
      <dgm:spPr/>
      <dgm:t>
        <a:bodyPr/>
        <a:lstStyle/>
        <a:p>
          <a:endParaRPr lang="en-US" sz="1200"/>
        </a:p>
      </dgm:t>
    </dgm:pt>
    <dgm:pt modelId="{73DF6CD3-475B-4220-8ED9-E0C608CCBD06}" type="sibTrans" cxnId="{88112A53-CCD1-4BFD-BE05-A62BBED6AAE3}">
      <dgm:prSet/>
      <dgm:spPr/>
      <dgm:t>
        <a:bodyPr/>
        <a:lstStyle/>
        <a:p>
          <a:endParaRPr lang="en-US"/>
        </a:p>
      </dgm:t>
    </dgm:pt>
    <dgm:pt modelId="{5E9C2FE6-EF46-4B05-97DE-F805DCDA89CA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3E01045F-1521-485F-A962-5A517F86A236}" type="parTrans" cxnId="{4AC9B929-5693-490B-A470-E90D0BA4154C}">
      <dgm:prSet/>
      <dgm:spPr/>
      <dgm:t>
        <a:bodyPr/>
        <a:lstStyle/>
        <a:p>
          <a:endParaRPr lang="en-US" sz="1200"/>
        </a:p>
      </dgm:t>
    </dgm:pt>
    <dgm:pt modelId="{906D995B-C2FB-46E0-A194-0263B8FF89B2}" type="sibTrans" cxnId="{4AC9B929-5693-490B-A470-E90D0BA4154C}">
      <dgm:prSet/>
      <dgm:spPr/>
      <dgm:t>
        <a:bodyPr/>
        <a:lstStyle/>
        <a:p>
          <a:endParaRPr lang="en-US"/>
        </a:p>
      </dgm:t>
    </dgm:pt>
    <dgm:pt modelId="{49BFF9CA-3B58-4DF4-8294-AED5610F7D29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4164DA3E-1675-424F-B49B-48AF1944BE0A}" type="parTrans" cxnId="{1FEDD25E-3D82-430E-978A-62B9CC4163B8}">
      <dgm:prSet/>
      <dgm:spPr/>
      <dgm:t>
        <a:bodyPr/>
        <a:lstStyle/>
        <a:p>
          <a:endParaRPr lang="en-US" sz="1200"/>
        </a:p>
      </dgm:t>
    </dgm:pt>
    <dgm:pt modelId="{1427A17F-1967-4F3C-A1C0-916D622EB350}" type="sibTrans" cxnId="{1FEDD25E-3D82-430E-978A-62B9CC4163B8}">
      <dgm:prSet/>
      <dgm:spPr/>
      <dgm:t>
        <a:bodyPr/>
        <a:lstStyle/>
        <a:p>
          <a:endParaRPr lang="en-US"/>
        </a:p>
      </dgm:t>
    </dgm:pt>
    <dgm:pt modelId="{C15FD9A3-433E-4A0F-98B9-82719EF744AD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B332B836-FCC7-4024-A2BF-F95A6F61DF8B}" type="parTrans" cxnId="{8D3A2957-50DE-4893-A7BE-4C012C151FC3}">
      <dgm:prSet/>
      <dgm:spPr/>
      <dgm:t>
        <a:bodyPr/>
        <a:lstStyle/>
        <a:p>
          <a:endParaRPr lang="en-US" sz="1200"/>
        </a:p>
      </dgm:t>
    </dgm:pt>
    <dgm:pt modelId="{FFA37C00-6E3B-4C89-B0C2-9CAC6E16677E}" type="sibTrans" cxnId="{8D3A2957-50DE-4893-A7BE-4C012C151FC3}">
      <dgm:prSet/>
      <dgm:spPr/>
      <dgm:t>
        <a:bodyPr/>
        <a:lstStyle/>
        <a:p>
          <a:endParaRPr lang="en-US"/>
        </a:p>
      </dgm:t>
    </dgm:pt>
    <dgm:pt modelId="{A053DAE4-5CF8-4BF2-B7FF-91F594C30ED3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8FABC83C-CED0-4636-889B-612049A7055F}" type="parTrans" cxnId="{AED86D95-2550-46ED-AE75-43BF0DFEE938}">
      <dgm:prSet/>
      <dgm:spPr/>
      <dgm:t>
        <a:bodyPr/>
        <a:lstStyle/>
        <a:p>
          <a:endParaRPr lang="en-US" sz="1200"/>
        </a:p>
      </dgm:t>
    </dgm:pt>
    <dgm:pt modelId="{495C5EE4-A5E2-4F05-BC30-604DBCA0393F}" type="sibTrans" cxnId="{AED86D95-2550-46ED-AE75-43BF0DFEE938}">
      <dgm:prSet/>
      <dgm:spPr/>
      <dgm:t>
        <a:bodyPr/>
        <a:lstStyle/>
        <a:p>
          <a:endParaRPr lang="en-US"/>
        </a:p>
      </dgm:t>
    </dgm:pt>
    <dgm:pt modelId="{C59648AC-8C9C-4231-811F-4841F9772475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A2DFD173-5F36-4E94-96D5-C692C4FD1EA3}" type="parTrans" cxnId="{59FEED18-3FA5-4FBF-95C7-D6A08516DA6F}">
      <dgm:prSet/>
      <dgm:spPr/>
      <dgm:t>
        <a:bodyPr/>
        <a:lstStyle/>
        <a:p>
          <a:endParaRPr lang="en-US" sz="1200"/>
        </a:p>
      </dgm:t>
    </dgm:pt>
    <dgm:pt modelId="{30D1E0D3-94FC-4290-9696-C4B33D3A4364}" type="sibTrans" cxnId="{59FEED18-3FA5-4FBF-95C7-D6A08516DA6F}">
      <dgm:prSet/>
      <dgm:spPr/>
      <dgm:t>
        <a:bodyPr/>
        <a:lstStyle/>
        <a:p>
          <a:endParaRPr lang="en-US"/>
        </a:p>
      </dgm:t>
    </dgm:pt>
    <dgm:pt modelId="{F1282801-4FAD-4035-8870-EF1A71C67523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D6A9D67A-ECB4-4297-A8D0-9425B21E517C}" type="parTrans" cxnId="{0F277837-4A6A-4CD0-BDEE-EA01B4B12B85}">
      <dgm:prSet/>
      <dgm:spPr/>
      <dgm:t>
        <a:bodyPr/>
        <a:lstStyle/>
        <a:p>
          <a:endParaRPr lang="en-US" sz="1200"/>
        </a:p>
      </dgm:t>
    </dgm:pt>
    <dgm:pt modelId="{ABB18CA2-7481-4CE8-8C11-43F6B5F10B78}" type="sibTrans" cxnId="{0F277837-4A6A-4CD0-BDEE-EA01B4B12B85}">
      <dgm:prSet/>
      <dgm:spPr/>
      <dgm:t>
        <a:bodyPr/>
        <a:lstStyle/>
        <a:p>
          <a:endParaRPr lang="en-US"/>
        </a:p>
      </dgm:t>
    </dgm:pt>
    <dgm:pt modelId="{A950D722-E09E-4AF9-AAB4-0B4C8FFA42B4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15FBF788-66A6-4BC0-8A04-1E78B74919C6}" type="parTrans" cxnId="{A4DE7D0B-5099-488B-932A-C5240AAB1A56}">
      <dgm:prSet/>
      <dgm:spPr/>
      <dgm:t>
        <a:bodyPr/>
        <a:lstStyle/>
        <a:p>
          <a:endParaRPr lang="en-US" sz="1200"/>
        </a:p>
      </dgm:t>
    </dgm:pt>
    <dgm:pt modelId="{739DF952-5DC9-4BC5-A5F8-EB2F007AD215}" type="sibTrans" cxnId="{A4DE7D0B-5099-488B-932A-C5240AAB1A56}">
      <dgm:prSet/>
      <dgm:spPr/>
      <dgm:t>
        <a:bodyPr/>
        <a:lstStyle/>
        <a:p>
          <a:endParaRPr lang="en-US"/>
        </a:p>
      </dgm:t>
    </dgm:pt>
    <dgm:pt modelId="{DE403FFF-D4FA-412F-BC14-18E8CCBD797C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DAC305A2-376E-481C-A5B1-481779820742}" type="parTrans" cxnId="{91C4AE11-48BB-4DFC-96C9-D64AB0D86CA0}">
      <dgm:prSet/>
      <dgm:spPr/>
      <dgm:t>
        <a:bodyPr/>
        <a:lstStyle/>
        <a:p>
          <a:endParaRPr lang="en-US" sz="1200"/>
        </a:p>
      </dgm:t>
    </dgm:pt>
    <dgm:pt modelId="{6F106AC5-F6F1-463D-A353-E357DA1AC95E}" type="sibTrans" cxnId="{91C4AE11-48BB-4DFC-96C9-D64AB0D86CA0}">
      <dgm:prSet/>
      <dgm:spPr/>
      <dgm:t>
        <a:bodyPr/>
        <a:lstStyle/>
        <a:p>
          <a:endParaRPr lang="en-US"/>
        </a:p>
      </dgm:t>
    </dgm:pt>
    <dgm:pt modelId="{637E6CC5-1C1F-4AEE-BB33-390C92116A14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A82DD15E-69B1-4985-8335-ECFAA2D29614}" type="parTrans" cxnId="{1CC2598F-A469-4BEF-B584-1FE5BA1BD989}">
      <dgm:prSet/>
      <dgm:spPr/>
      <dgm:t>
        <a:bodyPr/>
        <a:lstStyle/>
        <a:p>
          <a:endParaRPr lang="en-US" sz="1200"/>
        </a:p>
      </dgm:t>
    </dgm:pt>
    <dgm:pt modelId="{F7E0ADAE-245D-471E-8F88-2C7A8A34E436}" type="sibTrans" cxnId="{1CC2598F-A469-4BEF-B584-1FE5BA1BD989}">
      <dgm:prSet/>
      <dgm:spPr/>
      <dgm:t>
        <a:bodyPr/>
        <a:lstStyle/>
        <a:p>
          <a:endParaRPr lang="en-US"/>
        </a:p>
      </dgm:t>
    </dgm:pt>
    <dgm:pt modelId="{4D9BED86-F3F6-4B05-BEA4-50B8E5CACE80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4CA06B16-63D2-43F8-8CFF-C8855CA8E214}" type="parTrans" cxnId="{3C5E85CD-9DDB-43D8-8897-B33907E5C232}">
      <dgm:prSet/>
      <dgm:spPr/>
      <dgm:t>
        <a:bodyPr/>
        <a:lstStyle/>
        <a:p>
          <a:endParaRPr lang="en-US" sz="1200"/>
        </a:p>
      </dgm:t>
    </dgm:pt>
    <dgm:pt modelId="{EFF563E9-674C-4DAE-B70C-ABBBE02298DF}" type="sibTrans" cxnId="{3C5E85CD-9DDB-43D8-8897-B33907E5C232}">
      <dgm:prSet/>
      <dgm:spPr/>
      <dgm:t>
        <a:bodyPr/>
        <a:lstStyle/>
        <a:p>
          <a:endParaRPr lang="en-US"/>
        </a:p>
      </dgm:t>
    </dgm:pt>
    <dgm:pt modelId="{15F34280-2C14-44F0-8798-F4827BCB0EA5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806375F1-7D2E-43AB-84CA-9515DE217E44}" type="parTrans" cxnId="{43DCDCFE-2697-421D-87DD-FDDCBE6C4635}">
      <dgm:prSet/>
      <dgm:spPr/>
      <dgm:t>
        <a:bodyPr/>
        <a:lstStyle/>
        <a:p>
          <a:endParaRPr lang="en-US" sz="1200"/>
        </a:p>
      </dgm:t>
    </dgm:pt>
    <dgm:pt modelId="{E4BF802E-04B5-46F5-818D-B84ED686F7C9}" type="sibTrans" cxnId="{43DCDCFE-2697-421D-87DD-FDDCBE6C4635}">
      <dgm:prSet/>
      <dgm:spPr/>
      <dgm:t>
        <a:bodyPr/>
        <a:lstStyle/>
        <a:p>
          <a:endParaRPr lang="en-US"/>
        </a:p>
      </dgm:t>
    </dgm:pt>
    <dgm:pt modelId="{A3D6FB46-D305-46E7-987F-B60A10F9232D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23416914-E1B4-455E-BD43-C8BDDFB52FAE}" type="parTrans" cxnId="{480C33B4-2770-42F7-9D6F-8B68E29D221E}">
      <dgm:prSet/>
      <dgm:spPr/>
      <dgm:t>
        <a:bodyPr/>
        <a:lstStyle/>
        <a:p>
          <a:endParaRPr lang="en-US" sz="1200"/>
        </a:p>
      </dgm:t>
    </dgm:pt>
    <dgm:pt modelId="{A8B3FD7D-1058-48A0-BC68-359C76856FB1}" type="sibTrans" cxnId="{480C33B4-2770-42F7-9D6F-8B68E29D221E}">
      <dgm:prSet/>
      <dgm:spPr/>
      <dgm:t>
        <a:bodyPr/>
        <a:lstStyle/>
        <a:p>
          <a:endParaRPr lang="en-US"/>
        </a:p>
      </dgm:t>
    </dgm:pt>
    <dgm:pt modelId="{39130F67-8387-48D7-9F03-8623E2A7B158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427FCE85-5E5F-4D7E-B8F2-7F8B6435E461}" type="parTrans" cxnId="{27A1A6F6-9727-45D8-830F-2FECE9325101}">
      <dgm:prSet/>
      <dgm:spPr/>
      <dgm:t>
        <a:bodyPr/>
        <a:lstStyle/>
        <a:p>
          <a:endParaRPr lang="en-US" sz="1200"/>
        </a:p>
      </dgm:t>
    </dgm:pt>
    <dgm:pt modelId="{8A7D44A8-3D4B-41D6-A45A-00E04E0CD87B}" type="sibTrans" cxnId="{27A1A6F6-9727-45D8-830F-2FECE9325101}">
      <dgm:prSet/>
      <dgm:spPr/>
      <dgm:t>
        <a:bodyPr/>
        <a:lstStyle/>
        <a:p>
          <a:endParaRPr lang="en-US"/>
        </a:p>
      </dgm:t>
    </dgm:pt>
    <dgm:pt modelId="{9E62167B-5955-47EF-85B7-4C37F0AFF4CC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6EFA910E-7F25-42D2-A080-EA8AA1A10592}" type="parTrans" cxnId="{38FA5604-42E3-4C97-B6D5-8AF637E8281A}">
      <dgm:prSet/>
      <dgm:spPr/>
      <dgm:t>
        <a:bodyPr/>
        <a:lstStyle/>
        <a:p>
          <a:endParaRPr lang="en-US" sz="1200"/>
        </a:p>
      </dgm:t>
    </dgm:pt>
    <dgm:pt modelId="{8850BAB6-C2DC-4DE8-AE2B-BEC2B1A37BC6}" type="sibTrans" cxnId="{38FA5604-42E3-4C97-B6D5-8AF637E8281A}">
      <dgm:prSet/>
      <dgm:spPr/>
      <dgm:t>
        <a:bodyPr/>
        <a:lstStyle/>
        <a:p>
          <a:endParaRPr lang="en-US"/>
        </a:p>
      </dgm:t>
    </dgm:pt>
    <dgm:pt modelId="{6EB4A493-63D0-492A-A7AE-6DD8D846497A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04CB3205-F126-4E4C-8DC5-6AD4819F4E16}" type="parTrans" cxnId="{786C9688-CCC5-49C3-AD8B-403DC5CF07C9}">
      <dgm:prSet/>
      <dgm:spPr/>
      <dgm:t>
        <a:bodyPr/>
        <a:lstStyle/>
        <a:p>
          <a:endParaRPr lang="en-US" sz="1200"/>
        </a:p>
      </dgm:t>
    </dgm:pt>
    <dgm:pt modelId="{3605C008-115D-46DD-AF32-F79320CBAE46}" type="sibTrans" cxnId="{786C9688-CCC5-49C3-AD8B-403DC5CF07C9}">
      <dgm:prSet/>
      <dgm:spPr/>
      <dgm:t>
        <a:bodyPr/>
        <a:lstStyle/>
        <a:p>
          <a:endParaRPr lang="en-US"/>
        </a:p>
      </dgm:t>
    </dgm:pt>
    <dgm:pt modelId="{7C333210-3343-49D5-9C52-3E2C8010686A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C4C21D04-4EC0-43E0-A974-7B52E8D4A2CB}" type="parTrans" cxnId="{89D10153-DD77-452A-BC73-5C9EF33A60BF}">
      <dgm:prSet/>
      <dgm:spPr/>
      <dgm:t>
        <a:bodyPr/>
        <a:lstStyle/>
        <a:p>
          <a:endParaRPr lang="en-US" sz="1200"/>
        </a:p>
      </dgm:t>
    </dgm:pt>
    <dgm:pt modelId="{BD309CAE-4FB6-4173-94A4-45A44CB4094A}" type="sibTrans" cxnId="{89D10153-DD77-452A-BC73-5C9EF33A60BF}">
      <dgm:prSet/>
      <dgm:spPr/>
      <dgm:t>
        <a:bodyPr/>
        <a:lstStyle/>
        <a:p>
          <a:endParaRPr lang="en-US"/>
        </a:p>
      </dgm:t>
    </dgm:pt>
    <dgm:pt modelId="{D8CE5FA3-FA99-4909-B8D3-46351EE58BDE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AC4984DB-C717-4E57-ABC7-2D41BF734E4A}" type="parTrans" cxnId="{1CA2EFBE-764A-46DD-A7D5-D0B0CB7A35E4}">
      <dgm:prSet/>
      <dgm:spPr/>
      <dgm:t>
        <a:bodyPr/>
        <a:lstStyle/>
        <a:p>
          <a:endParaRPr lang="en-US" sz="1200"/>
        </a:p>
      </dgm:t>
    </dgm:pt>
    <dgm:pt modelId="{F070FA39-57C0-468B-9003-4308AF76F9C0}" type="sibTrans" cxnId="{1CA2EFBE-764A-46DD-A7D5-D0B0CB7A35E4}">
      <dgm:prSet/>
      <dgm:spPr/>
      <dgm:t>
        <a:bodyPr/>
        <a:lstStyle/>
        <a:p>
          <a:endParaRPr lang="en-US"/>
        </a:p>
      </dgm:t>
    </dgm:pt>
    <dgm:pt modelId="{5A19A82E-05C2-492A-B5C0-72EA25DF799E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45F56883-93BE-4FEC-9F9F-44FB2AE231A2}" type="parTrans" cxnId="{7EAFE2D9-2DBB-4E78-9097-9EB0845A6DD8}">
      <dgm:prSet/>
      <dgm:spPr/>
      <dgm:t>
        <a:bodyPr/>
        <a:lstStyle/>
        <a:p>
          <a:endParaRPr lang="en-US" sz="1200"/>
        </a:p>
      </dgm:t>
    </dgm:pt>
    <dgm:pt modelId="{FD57C586-3E78-4701-A628-2445C52CBE6F}" type="sibTrans" cxnId="{7EAFE2D9-2DBB-4E78-9097-9EB0845A6DD8}">
      <dgm:prSet/>
      <dgm:spPr/>
      <dgm:t>
        <a:bodyPr/>
        <a:lstStyle/>
        <a:p>
          <a:endParaRPr lang="en-US"/>
        </a:p>
      </dgm:t>
    </dgm:pt>
    <dgm:pt modelId="{E7204D93-37B8-4897-946D-D7A1F4B4FCCE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17AD95C8-32C9-47F2-AA28-18DC2A3D7CEB}" type="parTrans" cxnId="{D896031C-9C1A-41AA-8EC1-3D2401A38549}">
      <dgm:prSet/>
      <dgm:spPr/>
      <dgm:t>
        <a:bodyPr/>
        <a:lstStyle/>
        <a:p>
          <a:endParaRPr lang="en-US" sz="1200"/>
        </a:p>
      </dgm:t>
    </dgm:pt>
    <dgm:pt modelId="{14C89AFA-B769-4DE4-8510-A896108055C4}" type="sibTrans" cxnId="{D896031C-9C1A-41AA-8EC1-3D2401A38549}">
      <dgm:prSet/>
      <dgm:spPr/>
      <dgm:t>
        <a:bodyPr/>
        <a:lstStyle/>
        <a:p>
          <a:endParaRPr lang="en-US"/>
        </a:p>
      </dgm:t>
    </dgm:pt>
    <dgm:pt modelId="{F9ED14C2-7EA5-4B2D-A917-1FFB222B87DD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4B7DEF77-1A18-4D15-BF8A-77B25FEF4D56}" type="parTrans" cxnId="{ACE3FAF8-4A32-410A-971A-32DBC23EF812}">
      <dgm:prSet/>
      <dgm:spPr/>
      <dgm:t>
        <a:bodyPr/>
        <a:lstStyle/>
        <a:p>
          <a:endParaRPr lang="en-US" sz="1200"/>
        </a:p>
      </dgm:t>
    </dgm:pt>
    <dgm:pt modelId="{8ACF1EFE-C600-46DD-A089-BEC65AF8815C}" type="sibTrans" cxnId="{ACE3FAF8-4A32-410A-971A-32DBC23EF812}">
      <dgm:prSet/>
      <dgm:spPr/>
      <dgm:t>
        <a:bodyPr/>
        <a:lstStyle/>
        <a:p>
          <a:endParaRPr lang="en-US"/>
        </a:p>
      </dgm:t>
    </dgm:pt>
    <dgm:pt modelId="{B4D6D9B0-3B2A-49A6-AE68-7A3CAE50363C}">
      <dgm:prSet phldrT="[Text]" custT="1"/>
      <dgm:spPr/>
      <dgm:t>
        <a:bodyPr vert="horz"/>
        <a:lstStyle/>
        <a:p>
          <a:r>
            <a:rPr lang="en-US" sz="1600" dirty="0" smtClean="0"/>
            <a:t>person(marge).</a:t>
          </a:r>
          <a:endParaRPr lang="en-US" sz="1600" dirty="0"/>
        </a:p>
      </dgm:t>
    </dgm:pt>
    <dgm:pt modelId="{BC1DB522-AAC0-40C0-8565-E283AE7465BF}" type="sibTrans" cxnId="{C2F15676-FE40-404B-A86B-674117362F73}">
      <dgm:prSet/>
      <dgm:spPr/>
      <dgm:t>
        <a:bodyPr/>
        <a:lstStyle/>
        <a:p>
          <a:endParaRPr lang="en-US"/>
        </a:p>
      </dgm:t>
    </dgm:pt>
    <dgm:pt modelId="{8D633ACD-9C6E-4B4A-9C93-334C9B16CD91}" type="parTrans" cxnId="{C2F15676-FE40-404B-A86B-674117362F73}">
      <dgm:prSet/>
      <dgm:spPr/>
      <dgm:t>
        <a:bodyPr/>
        <a:lstStyle/>
        <a:p>
          <a:endParaRPr lang="en-US" sz="1200"/>
        </a:p>
      </dgm:t>
    </dgm:pt>
    <dgm:pt modelId="{A0091F5B-5137-46B9-BA5F-11D11150F496}">
      <dgm:prSet phldrT="[Text]" custT="1"/>
      <dgm:spPr/>
      <dgm:t>
        <a:bodyPr vert="horz"/>
        <a:lstStyle/>
        <a:p>
          <a:r>
            <a:rPr lang="en-US" sz="1600" dirty="0" err="1" smtClean="0"/>
            <a:t>notAparent</a:t>
          </a:r>
          <a:r>
            <a:rPr lang="en-US" sz="1600" dirty="0" smtClean="0"/>
            <a:t>(X) :- person(X),  \+ parent(X, _)</a:t>
          </a:r>
          <a:endParaRPr lang="en-US" sz="1600" dirty="0"/>
        </a:p>
      </dgm:t>
    </dgm:pt>
    <dgm:pt modelId="{E62DFB74-1708-430E-B08C-C11D22694204}" type="parTrans" cxnId="{589993D8-E07C-43A6-80D3-C86D4E123A74}">
      <dgm:prSet/>
      <dgm:spPr/>
      <dgm:t>
        <a:bodyPr/>
        <a:lstStyle/>
        <a:p>
          <a:endParaRPr lang="en-US" sz="1200"/>
        </a:p>
      </dgm:t>
    </dgm:pt>
    <dgm:pt modelId="{23FD0476-39E9-48DF-A958-D7C660041273}" type="sibTrans" cxnId="{589993D8-E07C-43A6-80D3-C86D4E123A74}">
      <dgm:prSet/>
      <dgm:spPr/>
      <dgm:t>
        <a:bodyPr/>
        <a:lstStyle/>
        <a:p>
          <a:endParaRPr lang="en-US"/>
        </a:p>
      </dgm:t>
    </dgm:pt>
    <dgm:pt modelId="{E040CF3F-08EB-456F-8D6D-FE6762C981FB}" type="pres">
      <dgm:prSet presAssocID="{0EB1F4CD-C298-4961-A0F6-534C34809A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586C15-A937-477A-9EA1-6A8B1F5829E9}" type="pres">
      <dgm:prSet presAssocID="{FA5E8D6A-D697-49EF-BA4C-D70AD183057C}" presName="hierRoot1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67AFC012-2B17-4F7F-9C64-35BF63C81387}" type="pres">
      <dgm:prSet presAssocID="{FA5E8D6A-D697-49EF-BA4C-D70AD183057C}" presName="rootComposite1" presStyleCnt="0"/>
      <dgm:spPr/>
      <dgm:t>
        <a:bodyPr/>
        <a:lstStyle/>
        <a:p>
          <a:endParaRPr lang="en-US"/>
        </a:p>
      </dgm:t>
    </dgm:pt>
    <dgm:pt modelId="{5578171E-187B-4B1D-A352-805E3D9A4EBD}" type="pres">
      <dgm:prSet presAssocID="{FA5E8D6A-D697-49EF-BA4C-D70AD183057C}" presName="rootText1" presStyleLbl="node0" presStyleIdx="0" presStyleCnt="1" custScaleX="157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BD919-3957-4300-BC32-D9770BFCD55F}" type="pres">
      <dgm:prSet presAssocID="{FA5E8D6A-D697-49EF-BA4C-D70AD18305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D409E6-0124-4887-BFB4-9846333A7881}" type="pres">
      <dgm:prSet presAssocID="{FA5E8D6A-D697-49EF-BA4C-D70AD183057C}" presName="hierChild2" presStyleCnt="0"/>
      <dgm:spPr/>
      <dgm:t>
        <a:bodyPr/>
        <a:lstStyle/>
        <a:p>
          <a:endParaRPr lang="en-US"/>
        </a:p>
      </dgm:t>
    </dgm:pt>
    <dgm:pt modelId="{5F5CFC60-96DA-49A1-91AF-7E64AAB904DB}" type="pres">
      <dgm:prSet presAssocID="{E62DFB74-1708-430E-B08C-C11D22694204}" presName="Name35" presStyleLbl="parChTrans1D2" presStyleIdx="0" presStyleCnt="1"/>
      <dgm:spPr/>
      <dgm:t>
        <a:bodyPr/>
        <a:lstStyle/>
        <a:p>
          <a:endParaRPr lang="en-US"/>
        </a:p>
      </dgm:t>
    </dgm:pt>
    <dgm:pt modelId="{07BF2FD0-1ED8-4328-9E1F-8A38C02FE07F}" type="pres">
      <dgm:prSet presAssocID="{A0091F5B-5137-46B9-BA5F-11D11150F496}" presName="hierRoot2" presStyleCnt="0">
        <dgm:presLayoutVars>
          <dgm:hierBranch val="init"/>
        </dgm:presLayoutVars>
      </dgm:prSet>
      <dgm:spPr/>
    </dgm:pt>
    <dgm:pt modelId="{787FA9AE-06A8-4979-B53F-358B2467563C}" type="pres">
      <dgm:prSet presAssocID="{A0091F5B-5137-46B9-BA5F-11D11150F496}" presName="rootComposite" presStyleCnt="0"/>
      <dgm:spPr/>
    </dgm:pt>
    <dgm:pt modelId="{36ECF7FE-F2B1-4D79-ACA5-87E66C4CD1DC}" type="pres">
      <dgm:prSet presAssocID="{A0091F5B-5137-46B9-BA5F-11D11150F496}" presName="rootText" presStyleLbl="node2" presStyleIdx="0" presStyleCnt="1" custScaleX="432337" custScaleY="67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A40376-AFBA-4407-A7F0-A3F035E4B84B}" type="pres">
      <dgm:prSet presAssocID="{A0091F5B-5137-46B9-BA5F-11D11150F496}" presName="rootConnector" presStyleLbl="node2" presStyleIdx="0" presStyleCnt="1"/>
      <dgm:spPr/>
      <dgm:t>
        <a:bodyPr/>
        <a:lstStyle/>
        <a:p>
          <a:endParaRPr lang="en-US"/>
        </a:p>
      </dgm:t>
    </dgm:pt>
    <dgm:pt modelId="{5D69883C-E7AE-469F-9060-947D48D10F63}" type="pres">
      <dgm:prSet presAssocID="{A0091F5B-5137-46B9-BA5F-11D11150F496}" presName="hierChild4" presStyleCnt="0"/>
      <dgm:spPr/>
    </dgm:pt>
    <dgm:pt modelId="{2077133C-DD3A-425D-9D57-A1660F30AFE4}" type="pres">
      <dgm:prSet presAssocID="{9F7D6C08-6213-445F-8051-D2695365EB5F}" presName="Name37" presStyleLbl="parChTrans1D3" presStyleIdx="0" presStyleCnt="5"/>
      <dgm:spPr/>
      <dgm:t>
        <a:bodyPr/>
        <a:lstStyle/>
        <a:p>
          <a:endParaRPr lang="en-US"/>
        </a:p>
      </dgm:t>
    </dgm:pt>
    <dgm:pt modelId="{B523A85A-80F9-4A9E-AC49-E72BCB25C53B}" type="pres">
      <dgm:prSet presAssocID="{29942B37-5A1D-4709-ABAC-CFD2C3414F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86B399-E982-4FE4-AC92-D3184F9411B1}" type="pres">
      <dgm:prSet presAssocID="{29942B37-5A1D-4709-ABAC-CFD2C3414F2E}" presName="rootComposite" presStyleCnt="0"/>
      <dgm:spPr/>
      <dgm:t>
        <a:bodyPr/>
        <a:lstStyle/>
        <a:p>
          <a:endParaRPr lang="en-US"/>
        </a:p>
      </dgm:t>
    </dgm:pt>
    <dgm:pt modelId="{0E288AF6-E2F1-4515-B76C-E798688F5DA3}" type="pres">
      <dgm:prSet presAssocID="{29942B37-5A1D-4709-ABAC-CFD2C3414F2E}" presName="rootText" presStyleLbl="node3" presStyleIdx="0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1AA6C-760F-4A11-91F3-8F1C5E407419}" type="pres">
      <dgm:prSet presAssocID="{29942B37-5A1D-4709-ABAC-CFD2C3414F2E}" presName="rootConnector" presStyleLbl="node3" presStyleIdx="0" presStyleCnt="5"/>
      <dgm:spPr/>
      <dgm:t>
        <a:bodyPr/>
        <a:lstStyle/>
        <a:p>
          <a:endParaRPr lang="en-US"/>
        </a:p>
      </dgm:t>
    </dgm:pt>
    <dgm:pt modelId="{7E508432-E6E5-46B0-BE0F-D62FD06267EC}" type="pres">
      <dgm:prSet presAssocID="{29942B37-5A1D-4709-ABAC-CFD2C3414F2E}" presName="hierChild4" presStyleCnt="0"/>
      <dgm:spPr/>
      <dgm:t>
        <a:bodyPr/>
        <a:lstStyle/>
        <a:p>
          <a:endParaRPr lang="en-US"/>
        </a:p>
      </dgm:t>
    </dgm:pt>
    <dgm:pt modelId="{07F5ED7A-A2ED-40E5-84F2-F7D7A3881E86}" type="pres">
      <dgm:prSet presAssocID="{0917A3D9-F86F-43FB-9916-37D26E724992}" presName="Name37" presStyleLbl="parChTrans1D4" presStyleIdx="0" presStyleCnt="30"/>
      <dgm:spPr/>
      <dgm:t>
        <a:bodyPr/>
        <a:lstStyle/>
        <a:p>
          <a:endParaRPr lang="en-US"/>
        </a:p>
      </dgm:t>
    </dgm:pt>
    <dgm:pt modelId="{0FDE2A69-E018-4432-A754-FF55E949B66D}" type="pres">
      <dgm:prSet presAssocID="{0488B446-1A3A-494C-B2A0-55EEDDF402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298791-1922-4F00-8D18-67C57CE7620A}" type="pres">
      <dgm:prSet presAssocID="{0488B446-1A3A-494C-B2A0-55EEDDF40283}" presName="rootComposite" presStyleCnt="0"/>
      <dgm:spPr/>
      <dgm:t>
        <a:bodyPr/>
        <a:lstStyle/>
        <a:p>
          <a:endParaRPr lang="en-US"/>
        </a:p>
      </dgm:t>
    </dgm:pt>
    <dgm:pt modelId="{D0D1A892-61A6-442A-A9C3-AADDB26B89DA}" type="pres">
      <dgm:prSet presAssocID="{0488B446-1A3A-494C-B2A0-55EEDDF40283}" presName="rootText" presStyleLbl="node4" presStyleIdx="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639824-4254-4C12-A204-403C5BA1FD3B}" type="pres">
      <dgm:prSet presAssocID="{0488B446-1A3A-494C-B2A0-55EEDDF40283}" presName="rootConnector" presStyleLbl="node4" presStyleIdx="0" presStyleCnt="30"/>
      <dgm:spPr/>
      <dgm:t>
        <a:bodyPr/>
        <a:lstStyle/>
        <a:p>
          <a:endParaRPr lang="en-US"/>
        </a:p>
      </dgm:t>
    </dgm:pt>
    <dgm:pt modelId="{327C9509-7178-4F55-973C-CB83350F9A86}" type="pres">
      <dgm:prSet presAssocID="{0488B446-1A3A-494C-B2A0-55EEDDF40283}" presName="hierChild4" presStyleCnt="0"/>
      <dgm:spPr/>
      <dgm:t>
        <a:bodyPr/>
        <a:lstStyle/>
        <a:p>
          <a:endParaRPr lang="en-US"/>
        </a:p>
      </dgm:t>
    </dgm:pt>
    <dgm:pt modelId="{0C1F46D4-22F0-4FD0-9C30-4547A5824B69}" type="pres">
      <dgm:prSet presAssocID="{0488B446-1A3A-494C-B2A0-55EEDDF40283}" presName="hierChild5" presStyleCnt="0"/>
      <dgm:spPr/>
      <dgm:t>
        <a:bodyPr/>
        <a:lstStyle/>
        <a:p>
          <a:endParaRPr lang="en-US"/>
        </a:p>
      </dgm:t>
    </dgm:pt>
    <dgm:pt modelId="{5B97A994-888D-4D3C-BC96-D2A774865281}" type="pres">
      <dgm:prSet presAssocID="{4A2BEA17-019E-4CCA-9B9E-23BD500D2990}" presName="Name37" presStyleLbl="parChTrans1D4" presStyleIdx="1" presStyleCnt="30"/>
      <dgm:spPr/>
      <dgm:t>
        <a:bodyPr/>
        <a:lstStyle/>
        <a:p>
          <a:endParaRPr lang="en-US"/>
        </a:p>
      </dgm:t>
    </dgm:pt>
    <dgm:pt modelId="{71A58A1B-8F02-4AC0-A3F9-86231864FFE7}" type="pres">
      <dgm:prSet presAssocID="{258DCF6B-238F-4303-9B4D-20337856D1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FC2BCBF-160C-462C-A8EB-8C6CF5C78817}" type="pres">
      <dgm:prSet presAssocID="{258DCF6B-238F-4303-9B4D-20337856D1D3}" presName="rootComposite" presStyleCnt="0"/>
      <dgm:spPr/>
      <dgm:t>
        <a:bodyPr/>
        <a:lstStyle/>
        <a:p>
          <a:endParaRPr lang="en-US"/>
        </a:p>
      </dgm:t>
    </dgm:pt>
    <dgm:pt modelId="{4FCFF524-4D6F-4D61-95ED-4189AD02760F}" type="pres">
      <dgm:prSet presAssocID="{258DCF6B-238F-4303-9B4D-20337856D1D3}" presName="rootText" presStyleLbl="node4" presStyleIdx="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20148-680D-475C-9F4E-31AC7E15BB1A}" type="pres">
      <dgm:prSet presAssocID="{258DCF6B-238F-4303-9B4D-20337856D1D3}" presName="rootConnector" presStyleLbl="node4" presStyleIdx="1" presStyleCnt="30"/>
      <dgm:spPr/>
      <dgm:t>
        <a:bodyPr/>
        <a:lstStyle/>
        <a:p>
          <a:endParaRPr lang="en-US"/>
        </a:p>
      </dgm:t>
    </dgm:pt>
    <dgm:pt modelId="{6B31F0DE-F63A-4CC4-A080-534DD66B5776}" type="pres">
      <dgm:prSet presAssocID="{258DCF6B-238F-4303-9B4D-20337856D1D3}" presName="hierChild4" presStyleCnt="0"/>
      <dgm:spPr/>
      <dgm:t>
        <a:bodyPr/>
        <a:lstStyle/>
        <a:p>
          <a:endParaRPr lang="en-US"/>
        </a:p>
      </dgm:t>
    </dgm:pt>
    <dgm:pt modelId="{B0EB77D3-A3B6-448E-BA6C-8A301A900494}" type="pres">
      <dgm:prSet presAssocID="{258DCF6B-238F-4303-9B4D-20337856D1D3}" presName="hierChild5" presStyleCnt="0"/>
      <dgm:spPr/>
      <dgm:t>
        <a:bodyPr/>
        <a:lstStyle/>
        <a:p>
          <a:endParaRPr lang="en-US"/>
        </a:p>
      </dgm:t>
    </dgm:pt>
    <dgm:pt modelId="{6F44C3F0-6EDD-4710-BA62-F48D0199E5D2}" type="pres">
      <dgm:prSet presAssocID="{58B19495-986D-45DB-BA36-8C8C200A1E2A}" presName="Name37" presStyleLbl="parChTrans1D4" presStyleIdx="2" presStyleCnt="30"/>
      <dgm:spPr/>
      <dgm:t>
        <a:bodyPr/>
        <a:lstStyle/>
        <a:p>
          <a:endParaRPr lang="en-US"/>
        </a:p>
      </dgm:t>
    </dgm:pt>
    <dgm:pt modelId="{C28605A9-8343-47C7-9606-72BD0CECA1B9}" type="pres">
      <dgm:prSet presAssocID="{58D388F2-C74D-4A5D-97AF-0C0D1DB0C83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623968-110E-4DC7-909D-35160E9C914B}" type="pres">
      <dgm:prSet presAssocID="{58D388F2-C74D-4A5D-97AF-0C0D1DB0C837}" presName="rootComposite" presStyleCnt="0"/>
      <dgm:spPr/>
      <dgm:t>
        <a:bodyPr/>
        <a:lstStyle/>
        <a:p>
          <a:endParaRPr lang="en-US"/>
        </a:p>
      </dgm:t>
    </dgm:pt>
    <dgm:pt modelId="{EBD87491-4911-4F38-A96A-ED5494AE1066}" type="pres">
      <dgm:prSet presAssocID="{58D388F2-C74D-4A5D-97AF-0C0D1DB0C837}" presName="rootText" presStyleLbl="node4" presStyleIdx="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36691-7448-4721-8CD4-26EF4F5EC036}" type="pres">
      <dgm:prSet presAssocID="{58D388F2-C74D-4A5D-97AF-0C0D1DB0C837}" presName="rootConnector" presStyleLbl="node4" presStyleIdx="2" presStyleCnt="30"/>
      <dgm:spPr/>
      <dgm:t>
        <a:bodyPr/>
        <a:lstStyle/>
        <a:p>
          <a:endParaRPr lang="en-US"/>
        </a:p>
      </dgm:t>
    </dgm:pt>
    <dgm:pt modelId="{586BAE92-96F7-40DC-8581-237195B6BE7F}" type="pres">
      <dgm:prSet presAssocID="{58D388F2-C74D-4A5D-97AF-0C0D1DB0C837}" presName="hierChild4" presStyleCnt="0"/>
      <dgm:spPr/>
      <dgm:t>
        <a:bodyPr/>
        <a:lstStyle/>
        <a:p>
          <a:endParaRPr lang="en-US"/>
        </a:p>
      </dgm:t>
    </dgm:pt>
    <dgm:pt modelId="{46494726-44CB-4A08-9238-2CBDF2609072}" type="pres">
      <dgm:prSet presAssocID="{58D388F2-C74D-4A5D-97AF-0C0D1DB0C837}" presName="hierChild5" presStyleCnt="0"/>
      <dgm:spPr/>
      <dgm:t>
        <a:bodyPr/>
        <a:lstStyle/>
        <a:p>
          <a:endParaRPr lang="en-US"/>
        </a:p>
      </dgm:t>
    </dgm:pt>
    <dgm:pt modelId="{E4122570-A4B7-4B74-9A5D-9B598BF2A83A}" type="pres">
      <dgm:prSet presAssocID="{4F79E026-86C7-4273-ADAE-CEA5F0C06938}" presName="Name37" presStyleLbl="parChTrans1D4" presStyleIdx="3" presStyleCnt="30"/>
      <dgm:spPr/>
      <dgm:t>
        <a:bodyPr/>
        <a:lstStyle/>
        <a:p>
          <a:endParaRPr lang="en-US"/>
        </a:p>
      </dgm:t>
    </dgm:pt>
    <dgm:pt modelId="{84C3E4D4-CFC6-4289-8364-950A32C79AA9}" type="pres">
      <dgm:prSet presAssocID="{37982704-C899-4CF5-B6B6-0F80F662A3D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3963375-819C-4261-8F33-1A0F0F2D23BC}" type="pres">
      <dgm:prSet presAssocID="{37982704-C899-4CF5-B6B6-0F80F662A3D9}" presName="rootComposite" presStyleCnt="0"/>
      <dgm:spPr/>
      <dgm:t>
        <a:bodyPr/>
        <a:lstStyle/>
        <a:p>
          <a:endParaRPr lang="en-US"/>
        </a:p>
      </dgm:t>
    </dgm:pt>
    <dgm:pt modelId="{93093E40-F195-4E86-913E-81237D2124FA}" type="pres">
      <dgm:prSet presAssocID="{37982704-C899-4CF5-B6B6-0F80F662A3D9}" presName="rootText" presStyleLbl="node4" presStyleIdx="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D5ECF-F12D-4770-9740-E286D0F73323}" type="pres">
      <dgm:prSet presAssocID="{37982704-C899-4CF5-B6B6-0F80F662A3D9}" presName="rootConnector" presStyleLbl="node4" presStyleIdx="3" presStyleCnt="30"/>
      <dgm:spPr/>
      <dgm:t>
        <a:bodyPr/>
        <a:lstStyle/>
        <a:p>
          <a:endParaRPr lang="en-US"/>
        </a:p>
      </dgm:t>
    </dgm:pt>
    <dgm:pt modelId="{EF515950-DFA7-4419-B0CD-EEF53CE70BF4}" type="pres">
      <dgm:prSet presAssocID="{37982704-C899-4CF5-B6B6-0F80F662A3D9}" presName="hierChild4" presStyleCnt="0"/>
      <dgm:spPr/>
      <dgm:t>
        <a:bodyPr/>
        <a:lstStyle/>
        <a:p>
          <a:endParaRPr lang="en-US"/>
        </a:p>
      </dgm:t>
    </dgm:pt>
    <dgm:pt modelId="{B7A8EBFE-9B09-44E9-957E-1CF52DFA2A65}" type="pres">
      <dgm:prSet presAssocID="{37982704-C899-4CF5-B6B6-0F80F662A3D9}" presName="hierChild5" presStyleCnt="0"/>
      <dgm:spPr/>
      <dgm:t>
        <a:bodyPr/>
        <a:lstStyle/>
        <a:p>
          <a:endParaRPr lang="en-US"/>
        </a:p>
      </dgm:t>
    </dgm:pt>
    <dgm:pt modelId="{E96972FA-F775-4C9D-B9E6-11E095F80F84}" type="pres">
      <dgm:prSet presAssocID="{86E9D641-3293-40EC-80EA-0615609A0F9E}" presName="Name37" presStyleLbl="parChTrans1D4" presStyleIdx="4" presStyleCnt="30"/>
      <dgm:spPr/>
      <dgm:t>
        <a:bodyPr/>
        <a:lstStyle/>
        <a:p>
          <a:endParaRPr lang="en-US"/>
        </a:p>
      </dgm:t>
    </dgm:pt>
    <dgm:pt modelId="{359AD19C-3D41-4554-AA20-ABEFC82AD4C6}" type="pres">
      <dgm:prSet presAssocID="{0F89F296-2CC9-48F9-B4D2-CAFB59115E2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B3E646-B3E8-45DC-8DB1-1596B3E928B2}" type="pres">
      <dgm:prSet presAssocID="{0F89F296-2CC9-48F9-B4D2-CAFB59115E28}" presName="rootComposite" presStyleCnt="0"/>
      <dgm:spPr/>
      <dgm:t>
        <a:bodyPr/>
        <a:lstStyle/>
        <a:p>
          <a:endParaRPr lang="en-US"/>
        </a:p>
      </dgm:t>
    </dgm:pt>
    <dgm:pt modelId="{BF3D4085-FD30-4451-B37C-A2588C5CEC81}" type="pres">
      <dgm:prSet presAssocID="{0F89F296-2CC9-48F9-B4D2-CAFB59115E28}" presName="rootText" presStyleLbl="node4" presStyleIdx="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3189E9-D30D-45AE-9E1B-2D429BB702AA}" type="pres">
      <dgm:prSet presAssocID="{0F89F296-2CC9-48F9-B4D2-CAFB59115E28}" presName="rootConnector" presStyleLbl="node4" presStyleIdx="4" presStyleCnt="30"/>
      <dgm:spPr/>
      <dgm:t>
        <a:bodyPr/>
        <a:lstStyle/>
        <a:p>
          <a:endParaRPr lang="en-US"/>
        </a:p>
      </dgm:t>
    </dgm:pt>
    <dgm:pt modelId="{B761D69F-2B8D-426A-A6B1-C54FF4D533C4}" type="pres">
      <dgm:prSet presAssocID="{0F89F296-2CC9-48F9-B4D2-CAFB59115E28}" presName="hierChild4" presStyleCnt="0"/>
      <dgm:spPr/>
      <dgm:t>
        <a:bodyPr/>
        <a:lstStyle/>
        <a:p>
          <a:endParaRPr lang="en-US"/>
        </a:p>
      </dgm:t>
    </dgm:pt>
    <dgm:pt modelId="{811D979D-C5E9-4F11-B7B8-A2A457DF7EC0}" type="pres">
      <dgm:prSet presAssocID="{0F89F296-2CC9-48F9-B4D2-CAFB59115E28}" presName="hierChild5" presStyleCnt="0"/>
      <dgm:spPr/>
      <dgm:t>
        <a:bodyPr/>
        <a:lstStyle/>
        <a:p>
          <a:endParaRPr lang="en-US"/>
        </a:p>
      </dgm:t>
    </dgm:pt>
    <dgm:pt modelId="{E8119020-E308-45FA-A2BB-BDF7E522DFD7}" type="pres">
      <dgm:prSet presAssocID="{6C1DCDE1-638B-4A8E-874E-55C3912C82C3}" presName="Name37" presStyleLbl="parChTrans1D4" presStyleIdx="5" presStyleCnt="30"/>
      <dgm:spPr/>
      <dgm:t>
        <a:bodyPr/>
        <a:lstStyle/>
        <a:p>
          <a:endParaRPr lang="en-US"/>
        </a:p>
      </dgm:t>
    </dgm:pt>
    <dgm:pt modelId="{7A5A186E-CBAD-4B2E-AA4D-D8942443C998}" type="pres">
      <dgm:prSet presAssocID="{26FF8C56-61A0-42E8-BCAE-38A7E47EC8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19F0869-0B0D-4351-9C2A-7391DA30AB00}" type="pres">
      <dgm:prSet presAssocID="{26FF8C56-61A0-42E8-BCAE-38A7E47EC8E3}" presName="rootComposite" presStyleCnt="0"/>
      <dgm:spPr/>
      <dgm:t>
        <a:bodyPr/>
        <a:lstStyle/>
        <a:p>
          <a:endParaRPr lang="en-US"/>
        </a:p>
      </dgm:t>
    </dgm:pt>
    <dgm:pt modelId="{45133768-5E5B-4EE2-A352-35CF0A0ED084}" type="pres">
      <dgm:prSet presAssocID="{26FF8C56-61A0-42E8-BCAE-38A7E47EC8E3}" presName="rootText" presStyleLbl="node4" presStyleIdx="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27465-ACA9-45E4-BFC0-756643B81DBE}" type="pres">
      <dgm:prSet presAssocID="{26FF8C56-61A0-42E8-BCAE-38A7E47EC8E3}" presName="rootConnector" presStyleLbl="node4" presStyleIdx="5" presStyleCnt="30"/>
      <dgm:spPr/>
      <dgm:t>
        <a:bodyPr/>
        <a:lstStyle/>
        <a:p>
          <a:endParaRPr lang="en-US"/>
        </a:p>
      </dgm:t>
    </dgm:pt>
    <dgm:pt modelId="{01D479C2-FDAB-4326-8591-59F51E1254D5}" type="pres">
      <dgm:prSet presAssocID="{26FF8C56-61A0-42E8-BCAE-38A7E47EC8E3}" presName="hierChild4" presStyleCnt="0"/>
      <dgm:spPr/>
      <dgm:t>
        <a:bodyPr/>
        <a:lstStyle/>
        <a:p>
          <a:endParaRPr lang="en-US"/>
        </a:p>
      </dgm:t>
    </dgm:pt>
    <dgm:pt modelId="{D68971EB-684B-484C-B2D4-CDC5C68E5070}" type="pres">
      <dgm:prSet presAssocID="{26FF8C56-61A0-42E8-BCAE-38A7E47EC8E3}" presName="hierChild5" presStyleCnt="0"/>
      <dgm:spPr/>
      <dgm:t>
        <a:bodyPr/>
        <a:lstStyle/>
        <a:p>
          <a:endParaRPr lang="en-US"/>
        </a:p>
      </dgm:t>
    </dgm:pt>
    <dgm:pt modelId="{E134EE4C-E514-4C75-9565-86BF7F8C28F8}" type="pres">
      <dgm:prSet presAssocID="{29942B37-5A1D-4709-ABAC-CFD2C3414F2E}" presName="hierChild5" presStyleCnt="0"/>
      <dgm:spPr/>
      <dgm:t>
        <a:bodyPr/>
        <a:lstStyle/>
        <a:p>
          <a:endParaRPr lang="en-US"/>
        </a:p>
      </dgm:t>
    </dgm:pt>
    <dgm:pt modelId="{10C3CA25-93CF-4237-B04D-D91ECBA94268}" type="pres">
      <dgm:prSet presAssocID="{8D633ACD-9C6E-4B4A-9C93-334C9B16CD91}" presName="Name37" presStyleLbl="parChTrans1D3" presStyleIdx="1" presStyleCnt="5"/>
      <dgm:spPr/>
      <dgm:t>
        <a:bodyPr/>
        <a:lstStyle/>
        <a:p>
          <a:endParaRPr lang="en-US"/>
        </a:p>
      </dgm:t>
    </dgm:pt>
    <dgm:pt modelId="{A8FF3531-0030-4066-AE0D-5EB66A1D4FF6}" type="pres">
      <dgm:prSet presAssocID="{B4D6D9B0-3B2A-49A6-AE68-7A3CAE5036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FF5956-AD57-4CC3-B4D2-36230D37723D}" type="pres">
      <dgm:prSet presAssocID="{B4D6D9B0-3B2A-49A6-AE68-7A3CAE50363C}" presName="rootComposite" presStyleCnt="0"/>
      <dgm:spPr/>
      <dgm:t>
        <a:bodyPr/>
        <a:lstStyle/>
        <a:p>
          <a:endParaRPr lang="en-US"/>
        </a:p>
      </dgm:t>
    </dgm:pt>
    <dgm:pt modelId="{A1354EA4-E300-4CBA-BCCE-6FB7B1172F82}" type="pres">
      <dgm:prSet presAssocID="{B4D6D9B0-3B2A-49A6-AE68-7A3CAE50363C}" presName="rootText" presStyleLbl="node3" presStyleIdx="1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0D3529-7485-430F-80A8-F9FD3D50F010}" type="pres">
      <dgm:prSet presAssocID="{B4D6D9B0-3B2A-49A6-AE68-7A3CAE50363C}" presName="rootConnector" presStyleLbl="node3" presStyleIdx="1" presStyleCnt="5"/>
      <dgm:spPr/>
      <dgm:t>
        <a:bodyPr/>
        <a:lstStyle/>
        <a:p>
          <a:endParaRPr lang="en-US"/>
        </a:p>
      </dgm:t>
    </dgm:pt>
    <dgm:pt modelId="{8A6B5ACE-197A-40CC-AE97-58E5657C4D98}" type="pres">
      <dgm:prSet presAssocID="{B4D6D9B0-3B2A-49A6-AE68-7A3CAE50363C}" presName="hierChild4" presStyleCnt="0"/>
      <dgm:spPr/>
      <dgm:t>
        <a:bodyPr/>
        <a:lstStyle/>
        <a:p>
          <a:endParaRPr lang="en-US"/>
        </a:p>
      </dgm:t>
    </dgm:pt>
    <dgm:pt modelId="{26E7C7F2-0332-4588-8278-B028A3B96B6E}" type="pres">
      <dgm:prSet presAssocID="{C99EB157-AD88-4B56-B873-F1C1799D81A1}" presName="Name37" presStyleLbl="parChTrans1D4" presStyleIdx="6" presStyleCnt="30"/>
      <dgm:spPr/>
      <dgm:t>
        <a:bodyPr/>
        <a:lstStyle/>
        <a:p>
          <a:endParaRPr lang="en-US"/>
        </a:p>
      </dgm:t>
    </dgm:pt>
    <dgm:pt modelId="{4AC9056A-F179-4EE9-BC07-758D4C25A470}" type="pres">
      <dgm:prSet presAssocID="{5CE48C32-8CAE-4343-8328-FDE9416AD68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26A55AA-9E91-42DB-9B91-133C0815006C}" type="pres">
      <dgm:prSet presAssocID="{5CE48C32-8CAE-4343-8328-FDE9416AD68A}" presName="rootComposite" presStyleCnt="0"/>
      <dgm:spPr/>
      <dgm:t>
        <a:bodyPr/>
        <a:lstStyle/>
        <a:p>
          <a:endParaRPr lang="en-US"/>
        </a:p>
      </dgm:t>
    </dgm:pt>
    <dgm:pt modelId="{1C3C6931-4902-4217-A6EF-F583BF47865A}" type="pres">
      <dgm:prSet presAssocID="{5CE48C32-8CAE-4343-8328-FDE9416AD68A}" presName="rootText" presStyleLbl="node4" presStyleIdx="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2082F-1FA1-40AC-8402-B1150BD2AD82}" type="pres">
      <dgm:prSet presAssocID="{5CE48C32-8CAE-4343-8328-FDE9416AD68A}" presName="rootConnector" presStyleLbl="node4" presStyleIdx="6" presStyleCnt="30"/>
      <dgm:spPr/>
      <dgm:t>
        <a:bodyPr/>
        <a:lstStyle/>
        <a:p>
          <a:endParaRPr lang="en-US"/>
        </a:p>
      </dgm:t>
    </dgm:pt>
    <dgm:pt modelId="{C1D7C6C1-6D59-48FB-81B5-D0E7EFB9834C}" type="pres">
      <dgm:prSet presAssocID="{5CE48C32-8CAE-4343-8328-FDE9416AD68A}" presName="hierChild4" presStyleCnt="0"/>
      <dgm:spPr/>
      <dgm:t>
        <a:bodyPr/>
        <a:lstStyle/>
        <a:p>
          <a:endParaRPr lang="en-US"/>
        </a:p>
      </dgm:t>
    </dgm:pt>
    <dgm:pt modelId="{4AA2680B-01DE-4504-B8E3-63590BE870B0}" type="pres">
      <dgm:prSet presAssocID="{5CE48C32-8CAE-4343-8328-FDE9416AD68A}" presName="hierChild5" presStyleCnt="0"/>
      <dgm:spPr/>
      <dgm:t>
        <a:bodyPr/>
        <a:lstStyle/>
        <a:p>
          <a:endParaRPr lang="en-US"/>
        </a:p>
      </dgm:t>
    </dgm:pt>
    <dgm:pt modelId="{56C6BB25-CC40-44CC-9EB5-650FA2273154}" type="pres">
      <dgm:prSet presAssocID="{FCD3D85E-B168-4452-92F6-F1F892C7D17C}" presName="Name37" presStyleLbl="parChTrans1D4" presStyleIdx="7" presStyleCnt="30"/>
      <dgm:spPr/>
      <dgm:t>
        <a:bodyPr/>
        <a:lstStyle/>
        <a:p>
          <a:endParaRPr lang="en-US"/>
        </a:p>
      </dgm:t>
    </dgm:pt>
    <dgm:pt modelId="{46C6F016-7574-426C-BA76-4E19F22B38AB}" type="pres">
      <dgm:prSet presAssocID="{B0A34267-E5C4-4CB9-9D23-E4E9EC9FBB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F2D209F-081D-439B-A72A-D30615AD1C84}" type="pres">
      <dgm:prSet presAssocID="{B0A34267-E5C4-4CB9-9D23-E4E9EC9FBB48}" presName="rootComposite" presStyleCnt="0"/>
      <dgm:spPr/>
      <dgm:t>
        <a:bodyPr/>
        <a:lstStyle/>
        <a:p>
          <a:endParaRPr lang="en-US"/>
        </a:p>
      </dgm:t>
    </dgm:pt>
    <dgm:pt modelId="{C8ECA4CC-D061-44AA-9A08-06D0FBC066E1}" type="pres">
      <dgm:prSet presAssocID="{B0A34267-E5C4-4CB9-9D23-E4E9EC9FBB48}" presName="rootText" presStyleLbl="node4" presStyleIdx="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8F3C1-FC7B-4B4D-959E-C16A34BB5C41}" type="pres">
      <dgm:prSet presAssocID="{B0A34267-E5C4-4CB9-9D23-E4E9EC9FBB48}" presName="rootConnector" presStyleLbl="node4" presStyleIdx="7" presStyleCnt="30"/>
      <dgm:spPr/>
      <dgm:t>
        <a:bodyPr/>
        <a:lstStyle/>
        <a:p>
          <a:endParaRPr lang="en-US"/>
        </a:p>
      </dgm:t>
    </dgm:pt>
    <dgm:pt modelId="{D20877DE-8603-46C6-A0EB-B2BFF35319A3}" type="pres">
      <dgm:prSet presAssocID="{B0A34267-E5C4-4CB9-9D23-E4E9EC9FBB48}" presName="hierChild4" presStyleCnt="0"/>
      <dgm:spPr/>
      <dgm:t>
        <a:bodyPr/>
        <a:lstStyle/>
        <a:p>
          <a:endParaRPr lang="en-US"/>
        </a:p>
      </dgm:t>
    </dgm:pt>
    <dgm:pt modelId="{BA2AFF4D-CF4A-4361-BFA3-34120CBE136E}" type="pres">
      <dgm:prSet presAssocID="{B0A34267-E5C4-4CB9-9D23-E4E9EC9FBB48}" presName="hierChild5" presStyleCnt="0"/>
      <dgm:spPr/>
      <dgm:t>
        <a:bodyPr/>
        <a:lstStyle/>
        <a:p>
          <a:endParaRPr lang="en-US"/>
        </a:p>
      </dgm:t>
    </dgm:pt>
    <dgm:pt modelId="{A4F881F8-A28D-4932-BBFB-1EF7F23A8466}" type="pres">
      <dgm:prSet presAssocID="{30CE2861-FFBA-4B4D-9395-688271F7D0E6}" presName="Name37" presStyleLbl="parChTrans1D4" presStyleIdx="8" presStyleCnt="30"/>
      <dgm:spPr/>
      <dgm:t>
        <a:bodyPr/>
        <a:lstStyle/>
        <a:p>
          <a:endParaRPr lang="en-US"/>
        </a:p>
      </dgm:t>
    </dgm:pt>
    <dgm:pt modelId="{8215B411-BA69-41E6-ADE1-1E6755354F27}" type="pres">
      <dgm:prSet presAssocID="{86A3E279-2717-48D1-BD5A-3CB85C06C2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7DF3A36-BE6B-4C8F-BE0B-8DB6CF60D7D4}" type="pres">
      <dgm:prSet presAssocID="{86A3E279-2717-48D1-BD5A-3CB85C06C25B}" presName="rootComposite" presStyleCnt="0"/>
      <dgm:spPr/>
      <dgm:t>
        <a:bodyPr/>
        <a:lstStyle/>
        <a:p>
          <a:endParaRPr lang="en-US"/>
        </a:p>
      </dgm:t>
    </dgm:pt>
    <dgm:pt modelId="{993E1F64-2167-42E6-8D08-F6FDE5185E5B}" type="pres">
      <dgm:prSet presAssocID="{86A3E279-2717-48D1-BD5A-3CB85C06C25B}" presName="rootText" presStyleLbl="node4" presStyleIdx="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4671AD-F856-4A17-9A51-32F67A3C9EF3}" type="pres">
      <dgm:prSet presAssocID="{86A3E279-2717-48D1-BD5A-3CB85C06C25B}" presName="rootConnector" presStyleLbl="node4" presStyleIdx="8" presStyleCnt="30"/>
      <dgm:spPr/>
      <dgm:t>
        <a:bodyPr/>
        <a:lstStyle/>
        <a:p>
          <a:endParaRPr lang="en-US"/>
        </a:p>
      </dgm:t>
    </dgm:pt>
    <dgm:pt modelId="{E691F8BF-3110-445C-8EA2-81BA3BB01E44}" type="pres">
      <dgm:prSet presAssocID="{86A3E279-2717-48D1-BD5A-3CB85C06C25B}" presName="hierChild4" presStyleCnt="0"/>
      <dgm:spPr/>
      <dgm:t>
        <a:bodyPr/>
        <a:lstStyle/>
        <a:p>
          <a:endParaRPr lang="en-US"/>
        </a:p>
      </dgm:t>
    </dgm:pt>
    <dgm:pt modelId="{72C07FE6-7850-46E8-98E4-6CA4CDC0A0E0}" type="pres">
      <dgm:prSet presAssocID="{86A3E279-2717-48D1-BD5A-3CB85C06C25B}" presName="hierChild5" presStyleCnt="0"/>
      <dgm:spPr/>
      <dgm:t>
        <a:bodyPr/>
        <a:lstStyle/>
        <a:p>
          <a:endParaRPr lang="en-US"/>
        </a:p>
      </dgm:t>
    </dgm:pt>
    <dgm:pt modelId="{E8593A7F-DCC1-4F09-9713-69E3F6D1DEE2}" type="pres">
      <dgm:prSet presAssocID="{998C77EF-4763-4714-B5C2-C735676D20CE}" presName="Name37" presStyleLbl="parChTrans1D4" presStyleIdx="9" presStyleCnt="30"/>
      <dgm:spPr/>
      <dgm:t>
        <a:bodyPr/>
        <a:lstStyle/>
        <a:p>
          <a:endParaRPr lang="en-US"/>
        </a:p>
      </dgm:t>
    </dgm:pt>
    <dgm:pt modelId="{011169C0-1595-4F3C-9701-2F20D5E75742}" type="pres">
      <dgm:prSet presAssocID="{364DC9F0-5F9E-4682-8479-B692B79FCA9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8175585-F7D9-466A-9FF6-ABF88B2F42F9}" type="pres">
      <dgm:prSet presAssocID="{364DC9F0-5F9E-4682-8479-B692B79FCA92}" presName="rootComposite" presStyleCnt="0"/>
      <dgm:spPr/>
      <dgm:t>
        <a:bodyPr/>
        <a:lstStyle/>
        <a:p>
          <a:endParaRPr lang="en-US"/>
        </a:p>
      </dgm:t>
    </dgm:pt>
    <dgm:pt modelId="{E1214262-9A06-42B0-9E42-123D99284C91}" type="pres">
      <dgm:prSet presAssocID="{364DC9F0-5F9E-4682-8479-B692B79FCA92}" presName="rootText" presStyleLbl="node4" presStyleIdx="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5B8DB-4522-4E20-BAFC-D5EF7A02B0FD}" type="pres">
      <dgm:prSet presAssocID="{364DC9F0-5F9E-4682-8479-B692B79FCA92}" presName="rootConnector" presStyleLbl="node4" presStyleIdx="9" presStyleCnt="30"/>
      <dgm:spPr/>
      <dgm:t>
        <a:bodyPr/>
        <a:lstStyle/>
        <a:p>
          <a:endParaRPr lang="en-US"/>
        </a:p>
      </dgm:t>
    </dgm:pt>
    <dgm:pt modelId="{81175760-E61E-4B99-A9BF-18D589F2871A}" type="pres">
      <dgm:prSet presAssocID="{364DC9F0-5F9E-4682-8479-B692B79FCA92}" presName="hierChild4" presStyleCnt="0"/>
      <dgm:spPr/>
      <dgm:t>
        <a:bodyPr/>
        <a:lstStyle/>
        <a:p>
          <a:endParaRPr lang="en-US"/>
        </a:p>
      </dgm:t>
    </dgm:pt>
    <dgm:pt modelId="{BB6E3160-EF0C-44A8-A8F3-7EBE6D0C89A8}" type="pres">
      <dgm:prSet presAssocID="{364DC9F0-5F9E-4682-8479-B692B79FCA92}" presName="hierChild5" presStyleCnt="0"/>
      <dgm:spPr/>
      <dgm:t>
        <a:bodyPr/>
        <a:lstStyle/>
        <a:p>
          <a:endParaRPr lang="en-US"/>
        </a:p>
      </dgm:t>
    </dgm:pt>
    <dgm:pt modelId="{5EF72374-7898-4E7A-98FA-8EDD3B8EB06E}" type="pres">
      <dgm:prSet presAssocID="{3E01045F-1521-485F-A962-5A517F86A236}" presName="Name37" presStyleLbl="parChTrans1D4" presStyleIdx="10" presStyleCnt="30"/>
      <dgm:spPr/>
      <dgm:t>
        <a:bodyPr/>
        <a:lstStyle/>
        <a:p>
          <a:endParaRPr lang="en-US"/>
        </a:p>
      </dgm:t>
    </dgm:pt>
    <dgm:pt modelId="{25CAAEDE-0BB5-450F-A87D-224CF67E24FD}" type="pres">
      <dgm:prSet presAssocID="{5E9C2FE6-EF46-4B05-97DE-F805DCDA89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FBD4EA-938E-4063-A50B-BE9D182A993C}" type="pres">
      <dgm:prSet presAssocID="{5E9C2FE6-EF46-4B05-97DE-F805DCDA89CA}" presName="rootComposite" presStyleCnt="0"/>
      <dgm:spPr/>
      <dgm:t>
        <a:bodyPr/>
        <a:lstStyle/>
        <a:p>
          <a:endParaRPr lang="en-US"/>
        </a:p>
      </dgm:t>
    </dgm:pt>
    <dgm:pt modelId="{868EB551-119B-475D-A426-6412475266D8}" type="pres">
      <dgm:prSet presAssocID="{5E9C2FE6-EF46-4B05-97DE-F805DCDA89CA}" presName="rootText" presStyleLbl="node4" presStyleIdx="1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764E0-A49A-4C68-9FC4-9561606FBD18}" type="pres">
      <dgm:prSet presAssocID="{5E9C2FE6-EF46-4B05-97DE-F805DCDA89CA}" presName="rootConnector" presStyleLbl="node4" presStyleIdx="10" presStyleCnt="30"/>
      <dgm:spPr/>
      <dgm:t>
        <a:bodyPr/>
        <a:lstStyle/>
        <a:p>
          <a:endParaRPr lang="en-US"/>
        </a:p>
      </dgm:t>
    </dgm:pt>
    <dgm:pt modelId="{546594CE-C5E7-4CD9-9651-5B347FF4C722}" type="pres">
      <dgm:prSet presAssocID="{5E9C2FE6-EF46-4B05-97DE-F805DCDA89CA}" presName="hierChild4" presStyleCnt="0"/>
      <dgm:spPr/>
      <dgm:t>
        <a:bodyPr/>
        <a:lstStyle/>
        <a:p>
          <a:endParaRPr lang="en-US"/>
        </a:p>
      </dgm:t>
    </dgm:pt>
    <dgm:pt modelId="{9704C993-EE4F-4752-873D-36D1CF3820EA}" type="pres">
      <dgm:prSet presAssocID="{5E9C2FE6-EF46-4B05-97DE-F805DCDA89CA}" presName="hierChild5" presStyleCnt="0"/>
      <dgm:spPr/>
      <dgm:t>
        <a:bodyPr/>
        <a:lstStyle/>
        <a:p>
          <a:endParaRPr lang="en-US"/>
        </a:p>
      </dgm:t>
    </dgm:pt>
    <dgm:pt modelId="{3E5F76E2-0612-43D3-A560-FA88AFE12A1F}" type="pres">
      <dgm:prSet presAssocID="{4164DA3E-1675-424F-B49B-48AF1944BE0A}" presName="Name37" presStyleLbl="parChTrans1D4" presStyleIdx="11" presStyleCnt="30"/>
      <dgm:spPr/>
      <dgm:t>
        <a:bodyPr/>
        <a:lstStyle/>
        <a:p>
          <a:endParaRPr lang="en-US"/>
        </a:p>
      </dgm:t>
    </dgm:pt>
    <dgm:pt modelId="{71387963-1A31-447F-91E5-295E9F0402FC}" type="pres">
      <dgm:prSet presAssocID="{49BFF9CA-3B58-4DF4-8294-AED5610F7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34BCC4-8DA2-47C3-A271-C49B816E9261}" type="pres">
      <dgm:prSet presAssocID="{49BFF9CA-3B58-4DF4-8294-AED5610F7D29}" presName="rootComposite" presStyleCnt="0"/>
      <dgm:spPr/>
      <dgm:t>
        <a:bodyPr/>
        <a:lstStyle/>
        <a:p>
          <a:endParaRPr lang="en-US"/>
        </a:p>
      </dgm:t>
    </dgm:pt>
    <dgm:pt modelId="{23B2F0E4-F341-48DE-82BA-E295B3577D90}" type="pres">
      <dgm:prSet presAssocID="{49BFF9CA-3B58-4DF4-8294-AED5610F7D29}" presName="rootText" presStyleLbl="node4" presStyleIdx="1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33F911-59A0-4DF8-A690-C2CA7E68105D}" type="pres">
      <dgm:prSet presAssocID="{49BFF9CA-3B58-4DF4-8294-AED5610F7D29}" presName="rootConnector" presStyleLbl="node4" presStyleIdx="11" presStyleCnt="30"/>
      <dgm:spPr/>
      <dgm:t>
        <a:bodyPr/>
        <a:lstStyle/>
        <a:p>
          <a:endParaRPr lang="en-US"/>
        </a:p>
      </dgm:t>
    </dgm:pt>
    <dgm:pt modelId="{BC47295A-E641-4514-A4D5-88640704951F}" type="pres">
      <dgm:prSet presAssocID="{49BFF9CA-3B58-4DF4-8294-AED5610F7D29}" presName="hierChild4" presStyleCnt="0"/>
      <dgm:spPr/>
      <dgm:t>
        <a:bodyPr/>
        <a:lstStyle/>
        <a:p>
          <a:endParaRPr lang="en-US"/>
        </a:p>
      </dgm:t>
    </dgm:pt>
    <dgm:pt modelId="{E4E87FCB-5649-4215-A32C-2304DB2B56CC}" type="pres">
      <dgm:prSet presAssocID="{49BFF9CA-3B58-4DF4-8294-AED5610F7D29}" presName="hierChild5" presStyleCnt="0"/>
      <dgm:spPr/>
      <dgm:t>
        <a:bodyPr/>
        <a:lstStyle/>
        <a:p>
          <a:endParaRPr lang="en-US"/>
        </a:p>
      </dgm:t>
    </dgm:pt>
    <dgm:pt modelId="{5A15B048-DD37-4964-9A52-A6C490A97ACA}" type="pres">
      <dgm:prSet presAssocID="{B4D6D9B0-3B2A-49A6-AE68-7A3CAE50363C}" presName="hierChild5" presStyleCnt="0"/>
      <dgm:spPr/>
      <dgm:t>
        <a:bodyPr/>
        <a:lstStyle/>
        <a:p>
          <a:endParaRPr lang="en-US"/>
        </a:p>
      </dgm:t>
    </dgm:pt>
    <dgm:pt modelId="{5D7CF110-4C8E-47E9-AB0D-47ACB950F33B}" type="pres">
      <dgm:prSet presAssocID="{0B22FA14-7F3C-4430-8537-DDD4847665E1}" presName="Name37" presStyleLbl="parChTrans1D3" presStyleIdx="2" presStyleCnt="5"/>
      <dgm:spPr/>
      <dgm:t>
        <a:bodyPr/>
        <a:lstStyle/>
        <a:p>
          <a:endParaRPr lang="en-US"/>
        </a:p>
      </dgm:t>
    </dgm:pt>
    <dgm:pt modelId="{97C67EB8-C141-4323-A45E-6112BCB9B886}" type="pres">
      <dgm:prSet presAssocID="{5944CA41-3915-40F6-A155-1C96EB1123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03C7113-1AC7-426B-92BA-4FACDC9A04D5}" type="pres">
      <dgm:prSet presAssocID="{5944CA41-3915-40F6-A155-1C96EB11239E}" presName="rootComposite" presStyleCnt="0"/>
      <dgm:spPr/>
      <dgm:t>
        <a:bodyPr/>
        <a:lstStyle/>
        <a:p>
          <a:endParaRPr lang="en-US"/>
        </a:p>
      </dgm:t>
    </dgm:pt>
    <dgm:pt modelId="{930AB7CF-CE5B-4346-AD89-FE9904909734}" type="pres">
      <dgm:prSet presAssocID="{5944CA41-3915-40F6-A155-1C96EB11239E}" presName="rootText" presStyleLbl="node3" presStyleIdx="2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BA3262-8FDF-45B0-897E-5DF08BBA6645}" type="pres">
      <dgm:prSet presAssocID="{5944CA41-3915-40F6-A155-1C96EB11239E}" presName="rootConnector" presStyleLbl="node3" presStyleIdx="2" presStyleCnt="5"/>
      <dgm:spPr/>
      <dgm:t>
        <a:bodyPr/>
        <a:lstStyle/>
        <a:p>
          <a:endParaRPr lang="en-US"/>
        </a:p>
      </dgm:t>
    </dgm:pt>
    <dgm:pt modelId="{D27CA9EA-F0EA-4487-8630-66B8D69B990A}" type="pres">
      <dgm:prSet presAssocID="{5944CA41-3915-40F6-A155-1C96EB11239E}" presName="hierChild4" presStyleCnt="0"/>
      <dgm:spPr/>
      <dgm:t>
        <a:bodyPr/>
        <a:lstStyle/>
        <a:p>
          <a:endParaRPr lang="en-US"/>
        </a:p>
      </dgm:t>
    </dgm:pt>
    <dgm:pt modelId="{128E95A5-37CE-4167-80DF-3632E484BD13}" type="pres">
      <dgm:prSet presAssocID="{B332B836-FCC7-4024-A2BF-F95A6F61DF8B}" presName="Name37" presStyleLbl="parChTrans1D4" presStyleIdx="12" presStyleCnt="30"/>
      <dgm:spPr/>
      <dgm:t>
        <a:bodyPr/>
        <a:lstStyle/>
        <a:p>
          <a:endParaRPr lang="en-US"/>
        </a:p>
      </dgm:t>
    </dgm:pt>
    <dgm:pt modelId="{6FB1CCDA-637E-4443-BFF5-89D6DCE885A2}" type="pres">
      <dgm:prSet presAssocID="{C15FD9A3-433E-4A0F-98B9-82719EF744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9587128-F32D-4A7D-9750-2368BEA06484}" type="pres">
      <dgm:prSet presAssocID="{C15FD9A3-433E-4A0F-98B9-82719EF744AD}" presName="rootComposite" presStyleCnt="0"/>
      <dgm:spPr/>
      <dgm:t>
        <a:bodyPr/>
        <a:lstStyle/>
        <a:p>
          <a:endParaRPr lang="en-US"/>
        </a:p>
      </dgm:t>
    </dgm:pt>
    <dgm:pt modelId="{001C3D7E-25C2-4A07-B640-44FCCEB408DF}" type="pres">
      <dgm:prSet presAssocID="{C15FD9A3-433E-4A0F-98B9-82719EF744AD}" presName="rootText" presStyleLbl="node4" presStyleIdx="1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8702-B28C-43E1-8AF1-0546A088BED5}" type="pres">
      <dgm:prSet presAssocID="{C15FD9A3-433E-4A0F-98B9-82719EF744AD}" presName="rootConnector" presStyleLbl="node4" presStyleIdx="12" presStyleCnt="30"/>
      <dgm:spPr/>
      <dgm:t>
        <a:bodyPr/>
        <a:lstStyle/>
        <a:p>
          <a:endParaRPr lang="en-US"/>
        </a:p>
      </dgm:t>
    </dgm:pt>
    <dgm:pt modelId="{C879B197-F205-4231-83C3-65430F707CF1}" type="pres">
      <dgm:prSet presAssocID="{C15FD9A3-433E-4A0F-98B9-82719EF744AD}" presName="hierChild4" presStyleCnt="0"/>
      <dgm:spPr/>
      <dgm:t>
        <a:bodyPr/>
        <a:lstStyle/>
        <a:p>
          <a:endParaRPr lang="en-US"/>
        </a:p>
      </dgm:t>
    </dgm:pt>
    <dgm:pt modelId="{8EF6E25B-7876-4622-BF10-7352F36EF688}" type="pres">
      <dgm:prSet presAssocID="{C15FD9A3-433E-4A0F-98B9-82719EF744AD}" presName="hierChild5" presStyleCnt="0"/>
      <dgm:spPr/>
      <dgm:t>
        <a:bodyPr/>
        <a:lstStyle/>
        <a:p>
          <a:endParaRPr lang="en-US"/>
        </a:p>
      </dgm:t>
    </dgm:pt>
    <dgm:pt modelId="{A3B9DDD5-04EF-44DA-BF75-C4EEFFC2FE83}" type="pres">
      <dgm:prSet presAssocID="{8FABC83C-CED0-4636-889B-612049A7055F}" presName="Name37" presStyleLbl="parChTrans1D4" presStyleIdx="13" presStyleCnt="30"/>
      <dgm:spPr/>
      <dgm:t>
        <a:bodyPr/>
        <a:lstStyle/>
        <a:p>
          <a:endParaRPr lang="en-US"/>
        </a:p>
      </dgm:t>
    </dgm:pt>
    <dgm:pt modelId="{34F18547-99CA-4E18-AA08-292CA2530B38}" type="pres">
      <dgm:prSet presAssocID="{A053DAE4-5CF8-4BF2-B7FF-91F594C30E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9E2D1E-B6FE-4628-B249-7CBA1A2F8EC2}" type="pres">
      <dgm:prSet presAssocID="{A053DAE4-5CF8-4BF2-B7FF-91F594C30ED3}" presName="rootComposite" presStyleCnt="0"/>
      <dgm:spPr/>
      <dgm:t>
        <a:bodyPr/>
        <a:lstStyle/>
        <a:p>
          <a:endParaRPr lang="en-US"/>
        </a:p>
      </dgm:t>
    </dgm:pt>
    <dgm:pt modelId="{81A64D7A-C56A-41AF-A719-D59EB7A63F5E}" type="pres">
      <dgm:prSet presAssocID="{A053DAE4-5CF8-4BF2-B7FF-91F594C30ED3}" presName="rootText" presStyleLbl="node4" presStyleIdx="1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ED2F8-A6BD-4DAD-85F0-38E67819679B}" type="pres">
      <dgm:prSet presAssocID="{A053DAE4-5CF8-4BF2-B7FF-91F594C30ED3}" presName="rootConnector" presStyleLbl="node4" presStyleIdx="13" presStyleCnt="30"/>
      <dgm:spPr/>
      <dgm:t>
        <a:bodyPr/>
        <a:lstStyle/>
        <a:p>
          <a:endParaRPr lang="en-US"/>
        </a:p>
      </dgm:t>
    </dgm:pt>
    <dgm:pt modelId="{C8771315-EE65-4862-A220-A52E9753B62A}" type="pres">
      <dgm:prSet presAssocID="{A053DAE4-5CF8-4BF2-B7FF-91F594C30ED3}" presName="hierChild4" presStyleCnt="0"/>
      <dgm:spPr/>
      <dgm:t>
        <a:bodyPr/>
        <a:lstStyle/>
        <a:p>
          <a:endParaRPr lang="en-US"/>
        </a:p>
      </dgm:t>
    </dgm:pt>
    <dgm:pt modelId="{CCDCE73B-7AB7-43E7-845C-EDA112BC5876}" type="pres">
      <dgm:prSet presAssocID="{A053DAE4-5CF8-4BF2-B7FF-91F594C30ED3}" presName="hierChild5" presStyleCnt="0"/>
      <dgm:spPr/>
      <dgm:t>
        <a:bodyPr/>
        <a:lstStyle/>
        <a:p>
          <a:endParaRPr lang="en-US"/>
        </a:p>
      </dgm:t>
    </dgm:pt>
    <dgm:pt modelId="{5910177F-DF34-43CA-B154-C531C9BB5648}" type="pres">
      <dgm:prSet presAssocID="{A2DFD173-5F36-4E94-96D5-C692C4FD1EA3}" presName="Name37" presStyleLbl="parChTrans1D4" presStyleIdx="14" presStyleCnt="30"/>
      <dgm:spPr/>
      <dgm:t>
        <a:bodyPr/>
        <a:lstStyle/>
        <a:p>
          <a:endParaRPr lang="en-US"/>
        </a:p>
      </dgm:t>
    </dgm:pt>
    <dgm:pt modelId="{4DC6DB6E-9380-4484-81A0-7DCF709D78E8}" type="pres">
      <dgm:prSet presAssocID="{C59648AC-8C9C-4231-811F-4841F97724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18A4D-0FA6-4324-9535-4DF2320E76B5}" type="pres">
      <dgm:prSet presAssocID="{C59648AC-8C9C-4231-811F-4841F9772475}" presName="rootComposite" presStyleCnt="0"/>
      <dgm:spPr/>
      <dgm:t>
        <a:bodyPr/>
        <a:lstStyle/>
        <a:p>
          <a:endParaRPr lang="en-US"/>
        </a:p>
      </dgm:t>
    </dgm:pt>
    <dgm:pt modelId="{9185218E-CACC-4720-9D38-E96C41102C7D}" type="pres">
      <dgm:prSet presAssocID="{C59648AC-8C9C-4231-811F-4841F9772475}" presName="rootText" presStyleLbl="node4" presStyleIdx="1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FF09B-13AE-4175-866A-7D55A20206F3}" type="pres">
      <dgm:prSet presAssocID="{C59648AC-8C9C-4231-811F-4841F9772475}" presName="rootConnector" presStyleLbl="node4" presStyleIdx="14" presStyleCnt="30"/>
      <dgm:spPr/>
      <dgm:t>
        <a:bodyPr/>
        <a:lstStyle/>
        <a:p>
          <a:endParaRPr lang="en-US"/>
        </a:p>
      </dgm:t>
    </dgm:pt>
    <dgm:pt modelId="{7150E7A6-7C22-477F-B3F9-4EFA397553A0}" type="pres">
      <dgm:prSet presAssocID="{C59648AC-8C9C-4231-811F-4841F9772475}" presName="hierChild4" presStyleCnt="0"/>
      <dgm:spPr/>
      <dgm:t>
        <a:bodyPr/>
        <a:lstStyle/>
        <a:p>
          <a:endParaRPr lang="en-US"/>
        </a:p>
      </dgm:t>
    </dgm:pt>
    <dgm:pt modelId="{776F8808-EBEC-4B10-A0B9-613764917180}" type="pres">
      <dgm:prSet presAssocID="{C59648AC-8C9C-4231-811F-4841F9772475}" presName="hierChild5" presStyleCnt="0"/>
      <dgm:spPr/>
      <dgm:t>
        <a:bodyPr/>
        <a:lstStyle/>
        <a:p>
          <a:endParaRPr lang="en-US"/>
        </a:p>
      </dgm:t>
    </dgm:pt>
    <dgm:pt modelId="{C44FE8D1-FB88-4A02-B67A-947BCDD43910}" type="pres">
      <dgm:prSet presAssocID="{D6A9D67A-ECB4-4297-A8D0-9425B21E517C}" presName="Name37" presStyleLbl="parChTrans1D4" presStyleIdx="15" presStyleCnt="30"/>
      <dgm:spPr/>
      <dgm:t>
        <a:bodyPr/>
        <a:lstStyle/>
        <a:p>
          <a:endParaRPr lang="en-US"/>
        </a:p>
      </dgm:t>
    </dgm:pt>
    <dgm:pt modelId="{8A645778-BCF3-4D9D-B616-6BDCF7677F61}" type="pres">
      <dgm:prSet presAssocID="{F1282801-4FAD-4035-8870-EF1A71C675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AF8446-E9E0-4564-9EB5-5628DA4ACF6B}" type="pres">
      <dgm:prSet presAssocID="{F1282801-4FAD-4035-8870-EF1A71C67523}" presName="rootComposite" presStyleCnt="0"/>
      <dgm:spPr/>
      <dgm:t>
        <a:bodyPr/>
        <a:lstStyle/>
        <a:p>
          <a:endParaRPr lang="en-US"/>
        </a:p>
      </dgm:t>
    </dgm:pt>
    <dgm:pt modelId="{1223D0DC-091E-46A7-A755-E5939EF0E1B3}" type="pres">
      <dgm:prSet presAssocID="{F1282801-4FAD-4035-8870-EF1A71C67523}" presName="rootText" presStyleLbl="node4" presStyleIdx="1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1FCF2-8C92-4B07-86C3-D024C96A8D36}" type="pres">
      <dgm:prSet presAssocID="{F1282801-4FAD-4035-8870-EF1A71C67523}" presName="rootConnector" presStyleLbl="node4" presStyleIdx="15" presStyleCnt="30"/>
      <dgm:spPr/>
      <dgm:t>
        <a:bodyPr/>
        <a:lstStyle/>
        <a:p>
          <a:endParaRPr lang="en-US"/>
        </a:p>
      </dgm:t>
    </dgm:pt>
    <dgm:pt modelId="{C46343EC-3CB2-4021-B4E8-15E3F79C7F86}" type="pres">
      <dgm:prSet presAssocID="{F1282801-4FAD-4035-8870-EF1A71C67523}" presName="hierChild4" presStyleCnt="0"/>
      <dgm:spPr/>
      <dgm:t>
        <a:bodyPr/>
        <a:lstStyle/>
        <a:p>
          <a:endParaRPr lang="en-US"/>
        </a:p>
      </dgm:t>
    </dgm:pt>
    <dgm:pt modelId="{ED496E5B-AD23-4E6E-98E1-8F971C8729F3}" type="pres">
      <dgm:prSet presAssocID="{F1282801-4FAD-4035-8870-EF1A71C67523}" presName="hierChild5" presStyleCnt="0"/>
      <dgm:spPr/>
      <dgm:t>
        <a:bodyPr/>
        <a:lstStyle/>
        <a:p>
          <a:endParaRPr lang="en-US"/>
        </a:p>
      </dgm:t>
    </dgm:pt>
    <dgm:pt modelId="{0B2DA4FB-D612-443A-A2B7-4BE3A874381D}" type="pres">
      <dgm:prSet presAssocID="{15FBF788-66A6-4BC0-8A04-1E78B74919C6}" presName="Name37" presStyleLbl="parChTrans1D4" presStyleIdx="16" presStyleCnt="30"/>
      <dgm:spPr/>
      <dgm:t>
        <a:bodyPr/>
        <a:lstStyle/>
        <a:p>
          <a:endParaRPr lang="en-US"/>
        </a:p>
      </dgm:t>
    </dgm:pt>
    <dgm:pt modelId="{B4537612-5B1E-4369-978B-465A21AA3015}" type="pres">
      <dgm:prSet presAssocID="{A950D722-E09E-4AF9-AAB4-0B4C8FFA42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6A3DB8-EB41-40A1-B42B-87FBDBEDFD2C}" type="pres">
      <dgm:prSet presAssocID="{A950D722-E09E-4AF9-AAB4-0B4C8FFA42B4}" presName="rootComposite" presStyleCnt="0"/>
      <dgm:spPr/>
      <dgm:t>
        <a:bodyPr/>
        <a:lstStyle/>
        <a:p>
          <a:endParaRPr lang="en-US"/>
        </a:p>
      </dgm:t>
    </dgm:pt>
    <dgm:pt modelId="{909028FF-FFF8-4C9D-97D7-B57BD59C4859}" type="pres">
      <dgm:prSet presAssocID="{A950D722-E09E-4AF9-AAB4-0B4C8FFA42B4}" presName="rootText" presStyleLbl="node4" presStyleIdx="1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643622-DF5F-49F8-A47A-EACEC0A6B7FB}" type="pres">
      <dgm:prSet presAssocID="{A950D722-E09E-4AF9-AAB4-0B4C8FFA42B4}" presName="rootConnector" presStyleLbl="node4" presStyleIdx="16" presStyleCnt="30"/>
      <dgm:spPr/>
      <dgm:t>
        <a:bodyPr/>
        <a:lstStyle/>
        <a:p>
          <a:endParaRPr lang="en-US"/>
        </a:p>
      </dgm:t>
    </dgm:pt>
    <dgm:pt modelId="{5020441B-5356-4BD6-808B-726A54E738C5}" type="pres">
      <dgm:prSet presAssocID="{A950D722-E09E-4AF9-AAB4-0B4C8FFA42B4}" presName="hierChild4" presStyleCnt="0"/>
      <dgm:spPr/>
      <dgm:t>
        <a:bodyPr/>
        <a:lstStyle/>
        <a:p>
          <a:endParaRPr lang="en-US"/>
        </a:p>
      </dgm:t>
    </dgm:pt>
    <dgm:pt modelId="{E95BCF6A-C217-4037-A888-2835EB45B6AB}" type="pres">
      <dgm:prSet presAssocID="{A950D722-E09E-4AF9-AAB4-0B4C8FFA42B4}" presName="hierChild5" presStyleCnt="0"/>
      <dgm:spPr/>
      <dgm:t>
        <a:bodyPr/>
        <a:lstStyle/>
        <a:p>
          <a:endParaRPr lang="en-US"/>
        </a:p>
      </dgm:t>
    </dgm:pt>
    <dgm:pt modelId="{C5B43270-CEC3-4353-BDDB-8D95F8C7858E}" type="pres">
      <dgm:prSet presAssocID="{DAC305A2-376E-481C-A5B1-481779820742}" presName="Name37" presStyleLbl="parChTrans1D4" presStyleIdx="17" presStyleCnt="30"/>
      <dgm:spPr/>
      <dgm:t>
        <a:bodyPr/>
        <a:lstStyle/>
        <a:p>
          <a:endParaRPr lang="en-US"/>
        </a:p>
      </dgm:t>
    </dgm:pt>
    <dgm:pt modelId="{274A86CD-6F9F-4D47-9B79-388A28B26238}" type="pres">
      <dgm:prSet presAssocID="{DE403FFF-D4FA-412F-BC14-18E8CCBD79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CF9C11-8255-4386-8B00-6A683793F367}" type="pres">
      <dgm:prSet presAssocID="{DE403FFF-D4FA-412F-BC14-18E8CCBD797C}" presName="rootComposite" presStyleCnt="0"/>
      <dgm:spPr/>
      <dgm:t>
        <a:bodyPr/>
        <a:lstStyle/>
        <a:p>
          <a:endParaRPr lang="en-US"/>
        </a:p>
      </dgm:t>
    </dgm:pt>
    <dgm:pt modelId="{64B78121-EFE4-44DD-B98A-688397A4D6BE}" type="pres">
      <dgm:prSet presAssocID="{DE403FFF-D4FA-412F-BC14-18E8CCBD797C}" presName="rootText" presStyleLbl="node4" presStyleIdx="1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4D03C4-ABE8-4F5A-97EF-E27EF284C806}" type="pres">
      <dgm:prSet presAssocID="{DE403FFF-D4FA-412F-BC14-18E8CCBD797C}" presName="rootConnector" presStyleLbl="node4" presStyleIdx="17" presStyleCnt="30"/>
      <dgm:spPr/>
      <dgm:t>
        <a:bodyPr/>
        <a:lstStyle/>
        <a:p>
          <a:endParaRPr lang="en-US"/>
        </a:p>
      </dgm:t>
    </dgm:pt>
    <dgm:pt modelId="{B59212B9-C840-4CE9-A18C-50E2B25BFD7E}" type="pres">
      <dgm:prSet presAssocID="{DE403FFF-D4FA-412F-BC14-18E8CCBD797C}" presName="hierChild4" presStyleCnt="0"/>
      <dgm:spPr/>
      <dgm:t>
        <a:bodyPr/>
        <a:lstStyle/>
        <a:p>
          <a:endParaRPr lang="en-US"/>
        </a:p>
      </dgm:t>
    </dgm:pt>
    <dgm:pt modelId="{AB912B98-CA04-4C4F-945F-D6DDB8E7D178}" type="pres">
      <dgm:prSet presAssocID="{DE403FFF-D4FA-412F-BC14-18E8CCBD797C}" presName="hierChild5" presStyleCnt="0"/>
      <dgm:spPr/>
      <dgm:t>
        <a:bodyPr/>
        <a:lstStyle/>
        <a:p>
          <a:endParaRPr lang="en-US"/>
        </a:p>
      </dgm:t>
    </dgm:pt>
    <dgm:pt modelId="{125E6DD8-E188-402F-A6EE-D1CB75AC9070}" type="pres">
      <dgm:prSet presAssocID="{5944CA41-3915-40F6-A155-1C96EB11239E}" presName="hierChild5" presStyleCnt="0"/>
      <dgm:spPr/>
      <dgm:t>
        <a:bodyPr/>
        <a:lstStyle/>
        <a:p>
          <a:endParaRPr lang="en-US"/>
        </a:p>
      </dgm:t>
    </dgm:pt>
    <dgm:pt modelId="{54A81064-9D67-463B-B7BD-72ADE0A682ED}" type="pres">
      <dgm:prSet presAssocID="{C476BE6E-D46F-4D00-B3F8-179F8BC3AEE5}" presName="Name37" presStyleLbl="parChTrans1D3" presStyleIdx="3" presStyleCnt="5"/>
      <dgm:spPr/>
      <dgm:t>
        <a:bodyPr/>
        <a:lstStyle/>
        <a:p>
          <a:endParaRPr lang="en-US"/>
        </a:p>
      </dgm:t>
    </dgm:pt>
    <dgm:pt modelId="{267D1381-27A0-4B99-8015-02F442DA0EAE}" type="pres">
      <dgm:prSet presAssocID="{A76F32A6-2745-49EE-AB6D-10271A9FAA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C1474D-16BC-4B12-8D60-6B527E35E625}" type="pres">
      <dgm:prSet presAssocID="{A76F32A6-2745-49EE-AB6D-10271A9FAA00}" presName="rootComposite" presStyleCnt="0"/>
      <dgm:spPr/>
      <dgm:t>
        <a:bodyPr/>
        <a:lstStyle/>
        <a:p>
          <a:endParaRPr lang="en-US"/>
        </a:p>
      </dgm:t>
    </dgm:pt>
    <dgm:pt modelId="{B65E9FD8-D652-4264-97E9-3AEA4104A273}" type="pres">
      <dgm:prSet presAssocID="{A76F32A6-2745-49EE-AB6D-10271A9FAA00}" presName="rootText" presStyleLbl="node3" presStyleIdx="3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02E4F1-EC25-4F98-8FF9-639A546005E4}" type="pres">
      <dgm:prSet presAssocID="{A76F32A6-2745-49EE-AB6D-10271A9FAA00}" presName="rootConnector" presStyleLbl="node3" presStyleIdx="3" presStyleCnt="5"/>
      <dgm:spPr/>
      <dgm:t>
        <a:bodyPr/>
        <a:lstStyle/>
        <a:p>
          <a:endParaRPr lang="en-US"/>
        </a:p>
      </dgm:t>
    </dgm:pt>
    <dgm:pt modelId="{A3DB0DF0-7338-4323-94DD-6AC9D94E29D6}" type="pres">
      <dgm:prSet presAssocID="{A76F32A6-2745-49EE-AB6D-10271A9FAA00}" presName="hierChild4" presStyleCnt="0"/>
      <dgm:spPr/>
      <dgm:t>
        <a:bodyPr/>
        <a:lstStyle/>
        <a:p>
          <a:endParaRPr lang="en-US"/>
        </a:p>
      </dgm:t>
    </dgm:pt>
    <dgm:pt modelId="{F9D7397A-C646-4F27-B927-E574852F2F48}" type="pres">
      <dgm:prSet presAssocID="{A82DD15E-69B1-4985-8335-ECFAA2D29614}" presName="Name37" presStyleLbl="parChTrans1D4" presStyleIdx="18" presStyleCnt="30"/>
      <dgm:spPr/>
      <dgm:t>
        <a:bodyPr/>
        <a:lstStyle/>
        <a:p>
          <a:endParaRPr lang="en-US"/>
        </a:p>
      </dgm:t>
    </dgm:pt>
    <dgm:pt modelId="{8612B948-16BF-4103-A549-7C831A9448A8}" type="pres">
      <dgm:prSet presAssocID="{637E6CC5-1C1F-4AEE-BB33-390C92116A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88BF73-E5FC-476F-913A-2FB066EE97F3}" type="pres">
      <dgm:prSet presAssocID="{637E6CC5-1C1F-4AEE-BB33-390C92116A14}" presName="rootComposite" presStyleCnt="0"/>
      <dgm:spPr/>
      <dgm:t>
        <a:bodyPr/>
        <a:lstStyle/>
        <a:p>
          <a:endParaRPr lang="en-US"/>
        </a:p>
      </dgm:t>
    </dgm:pt>
    <dgm:pt modelId="{47DDF683-42F2-4704-A34D-29FE356DD668}" type="pres">
      <dgm:prSet presAssocID="{637E6CC5-1C1F-4AEE-BB33-390C92116A14}" presName="rootText" presStyleLbl="node4" presStyleIdx="1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65247-E057-4387-98CA-C21732906E29}" type="pres">
      <dgm:prSet presAssocID="{637E6CC5-1C1F-4AEE-BB33-390C92116A14}" presName="rootConnector" presStyleLbl="node4" presStyleIdx="18" presStyleCnt="30"/>
      <dgm:spPr/>
      <dgm:t>
        <a:bodyPr/>
        <a:lstStyle/>
        <a:p>
          <a:endParaRPr lang="en-US"/>
        </a:p>
      </dgm:t>
    </dgm:pt>
    <dgm:pt modelId="{8E7D01E2-D212-461E-83B1-226D81B193A6}" type="pres">
      <dgm:prSet presAssocID="{637E6CC5-1C1F-4AEE-BB33-390C92116A14}" presName="hierChild4" presStyleCnt="0"/>
      <dgm:spPr/>
      <dgm:t>
        <a:bodyPr/>
        <a:lstStyle/>
        <a:p>
          <a:endParaRPr lang="en-US"/>
        </a:p>
      </dgm:t>
    </dgm:pt>
    <dgm:pt modelId="{8E79B09C-9236-41D1-A14B-0CBD28AC7CA0}" type="pres">
      <dgm:prSet presAssocID="{637E6CC5-1C1F-4AEE-BB33-390C92116A14}" presName="hierChild5" presStyleCnt="0"/>
      <dgm:spPr/>
      <dgm:t>
        <a:bodyPr/>
        <a:lstStyle/>
        <a:p>
          <a:endParaRPr lang="en-US"/>
        </a:p>
      </dgm:t>
    </dgm:pt>
    <dgm:pt modelId="{30BDB794-8DFF-446E-8E01-62F5F243F3CD}" type="pres">
      <dgm:prSet presAssocID="{4CA06B16-63D2-43F8-8CFF-C8855CA8E214}" presName="Name37" presStyleLbl="parChTrans1D4" presStyleIdx="19" presStyleCnt="30"/>
      <dgm:spPr/>
      <dgm:t>
        <a:bodyPr/>
        <a:lstStyle/>
        <a:p>
          <a:endParaRPr lang="en-US"/>
        </a:p>
      </dgm:t>
    </dgm:pt>
    <dgm:pt modelId="{7E1183DB-5812-42AD-95AC-5B58CB3CFD6F}" type="pres">
      <dgm:prSet presAssocID="{4D9BED86-F3F6-4B05-BEA4-50B8E5CACE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01013C1-C080-4DD3-AAFD-DB3E60F7B896}" type="pres">
      <dgm:prSet presAssocID="{4D9BED86-F3F6-4B05-BEA4-50B8E5CACE80}" presName="rootComposite" presStyleCnt="0"/>
      <dgm:spPr/>
      <dgm:t>
        <a:bodyPr/>
        <a:lstStyle/>
        <a:p>
          <a:endParaRPr lang="en-US"/>
        </a:p>
      </dgm:t>
    </dgm:pt>
    <dgm:pt modelId="{6D08ADA4-8925-4AFE-9C1A-AD18A1861CEC}" type="pres">
      <dgm:prSet presAssocID="{4D9BED86-F3F6-4B05-BEA4-50B8E5CACE80}" presName="rootText" presStyleLbl="node4" presStyleIdx="1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3E891-892C-420A-AE7F-67E302CCB5C3}" type="pres">
      <dgm:prSet presAssocID="{4D9BED86-F3F6-4B05-BEA4-50B8E5CACE80}" presName="rootConnector" presStyleLbl="node4" presStyleIdx="19" presStyleCnt="30"/>
      <dgm:spPr/>
      <dgm:t>
        <a:bodyPr/>
        <a:lstStyle/>
        <a:p>
          <a:endParaRPr lang="en-US"/>
        </a:p>
      </dgm:t>
    </dgm:pt>
    <dgm:pt modelId="{EF73D7AB-B0A6-44A9-922E-231B0636372F}" type="pres">
      <dgm:prSet presAssocID="{4D9BED86-F3F6-4B05-BEA4-50B8E5CACE80}" presName="hierChild4" presStyleCnt="0"/>
      <dgm:spPr/>
      <dgm:t>
        <a:bodyPr/>
        <a:lstStyle/>
        <a:p>
          <a:endParaRPr lang="en-US"/>
        </a:p>
      </dgm:t>
    </dgm:pt>
    <dgm:pt modelId="{5FEB4D11-AF38-45C5-A3A4-D3BB0F47827D}" type="pres">
      <dgm:prSet presAssocID="{4D9BED86-F3F6-4B05-BEA4-50B8E5CACE80}" presName="hierChild5" presStyleCnt="0"/>
      <dgm:spPr/>
      <dgm:t>
        <a:bodyPr/>
        <a:lstStyle/>
        <a:p>
          <a:endParaRPr lang="en-US"/>
        </a:p>
      </dgm:t>
    </dgm:pt>
    <dgm:pt modelId="{2B849388-FAC9-47C3-9DDF-2883232FA7CF}" type="pres">
      <dgm:prSet presAssocID="{806375F1-7D2E-43AB-84CA-9515DE217E44}" presName="Name37" presStyleLbl="parChTrans1D4" presStyleIdx="20" presStyleCnt="30"/>
      <dgm:spPr/>
      <dgm:t>
        <a:bodyPr/>
        <a:lstStyle/>
        <a:p>
          <a:endParaRPr lang="en-US"/>
        </a:p>
      </dgm:t>
    </dgm:pt>
    <dgm:pt modelId="{F2CFA87B-3690-4F05-AF09-9DCD56C51AE3}" type="pres">
      <dgm:prSet presAssocID="{15F34280-2C14-44F0-8798-F4827BCB0E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21BE025-5032-4913-BAB0-FBD5ED24F59A}" type="pres">
      <dgm:prSet presAssocID="{15F34280-2C14-44F0-8798-F4827BCB0EA5}" presName="rootComposite" presStyleCnt="0"/>
      <dgm:spPr/>
      <dgm:t>
        <a:bodyPr/>
        <a:lstStyle/>
        <a:p>
          <a:endParaRPr lang="en-US"/>
        </a:p>
      </dgm:t>
    </dgm:pt>
    <dgm:pt modelId="{531559EA-58E4-47CC-BEE1-11AFD086226C}" type="pres">
      <dgm:prSet presAssocID="{15F34280-2C14-44F0-8798-F4827BCB0EA5}" presName="rootText" presStyleLbl="node4" presStyleIdx="2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17C5B2-831D-493B-946C-BF0D6B02A7AD}" type="pres">
      <dgm:prSet presAssocID="{15F34280-2C14-44F0-8798-F4827BCB0EA5}" presName="rootConnector" presStyleLbl="node4" presStyleIdx="20" presStyleCnt="30"/>
      <dgm:spPr/>
      <dgm:t>
        <a:bodyPr/>
        <a:lstStyle/>
        <a:p>
          <a:endParaRPr lang="en-US"/>
        </a:p>
      </dgm:t>
    </dgm:pt>
    <dgm:pt modelId="{C519AE9F-D978-4BB6-9BD7-1D232D9066EB}" type="pres">
      <dgm:prSet presAssocID="{15F34280-2C14-44F0-8798-F4827BCB0EA5}" presName="hierChild4" presStyleCnt="0"/>
      <dgm:spPr/>
      <dgm:t>
        <a:bodyPr/>
        <a:lstStyle/>
        <a:p>
          <a:endParaRPr lang="en-US"/>
        </a:p>
      </dgm:t>
    </dgm:pt>
    <dgm:pt modelId="{08E63C70-9CDE-4D65-BE56-B761E2EF253D}" type="pres">
      <dgm:prSet presAssocID="{15F34280-2C14-44F0-8798-F4827BCB0EA5}" presName="hierChild5" presStyleCnt="0"/>
      <dgm:spPr/>
      <dgm:t>
        <a:bodyPr/>
        <a:lstStyle/>
        <a:p>
          <a:endParaRPr lang="en-US"/>
        </a:p>
      </dgm:t>
    </dgm:pt>
    <dgm:pt modelId="{5C651056-85C7-4425-9D9A-5EF57AAFA791}" type="pres">
      <dgm:prSet presAssocID="{23416914-E1B4-455E-BD43-C8BDDFB52FAE}" presName="Name37" presStyleLbl="parChTrans1D4" presStyleIdx="21" presStyleCnt="30"/>
      <dgm:spPr/>
      <dgm:t>
        <a:bodyPr/>
        <a:lstStyle/>
        <a:p>
          <a:endParaRPr lang="en-US"/>
        </a:p>
      </dgm:t>
    </dgm:pt>
    <dgm:pt modelId="{E1E5B3DD-E3A9-41EA-8ABE-E3975DD52D0B}" type="pres">
      <dgm:prSet presAssocID="{A3D6FB46-D305-46E7-987F-B60A10F923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A335C61-595F-43B9-982C-ACEE76993D11}" type="pres">
      <dgm:prSet presAssocID="{A3D6FB46-D305-46E7-987F-B60A10F9232D}" presName="rootComposite" presStyleCnt="0"/>
      <dgm:spPr/>
      <dgm:t>
        <a:bodyPr/>
        <a:lstStyle/>
        <a:p>
          <a:endParaRPr lang="en-US"/>
        </a:p>
      </dgm:t>
    </dgm:pt>
    <dgm:pt modelId="{F1D75CC3-6195-4559-B155-B4FBAB191F7B}" type="pres">
      <dgm:prSet presAssocID="{A3D6FB46-D305-46E7-987F-B60A10F9232D}" presName="rootText" presStyleLbl="node4" presStyleIdx="2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3A1C29-B3E2-4936-AABB-A30C7013C2A6}" type="pres">
      <dgm:prSet presAssocID="{A3D6FB46-D305-46E7-987F-B60A10F9232D}" presName="rootConnector" presStyleLbl="node4" presStyleIdx="21" presStyleCnt="30"/>
      <dgm:spPr/>
      <dgm:t>
        <a:bodyPr/>
        <a:lstStyle/>
        <a:p>
          <a:endParaRPr lang="en-US"/>
        </a:p>
      </dgm:t>
    </dgm:pt>
    <dgm:pt modelId="{676A3127-3738-4B9C-80F6-73DB93E8113E}" type="pres">
      <dgm:prSet presAssocID="{A3D6FB46-D305-46E7-987F-B60A10F9232D}" presName="hierChild4" presStyleCnt="0"/>
      <dgm:spPr/>
      <dgm:t>
        <a:bodyPr/>
        <a:lstStyle/>
        <a:p>
          <a:endParaRPr lang="en-US"/>
        </a:p>
      </dgm:t>
    </dgm:pt>
    <dgm:pt modelId="{A3F43E52-F716-4D9D-A7B1-D0A9FAB27CC6}" type="pres">
      <dgm:prSet presAssocID="{A3D6FB46-D305-46E7-987F-B60A10F9232D}" presName="hierChild5" presStyleCnt="0"/>
      <dgm:spPr/>
      <dgm:t>
        <a:bodyPr/>
        <a:lstStyle/>
        <a:p>
          <a:endParaRPr lang="en-US"/>
        </a:p>
      </dgm:t>
    </dgm:pt>
    <dgm:pt modelId="{E330F68C-3DF4-46B2-AE15-F8027B17DBD5}" type="pres">
      <dgm:prSet presAssocID="{427FCE85-5E5F-4D7E-B8F2-7F8B6435E461}" presName="Name37" presStyleLbl="parChTrans1D4" presStyleIdx="22" presStyleCnt="30"/>
      <dgm:spPr/>
      <dgm:t>
        <a:bodyPr/>
        <a:lstStyle/>
        <a:p>
          <a:endParaRPr lang="en-US"/>
        </a:p>
      </dgm:t>
    </dgm:pt>
    <dgm:pt modelId="{68F78B8D-D0A1-4B5E-BE0E-3D85369CEC2F}" type="pres">
      <dgm:prSet presAssocID="{39130F67-8387-48D7-9F03-8623E2A7B1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D40D32-EF02-43C5-8F2A-E16FA2182864}" type="pres">
      <dgm:prSet presAssocID="{39130F67-8387-48D7-9F03-8623E2A7B158}" presName="rootComposite" presStyleCnt="0"/>
      <dgm:spPr/>
      <dgm:t>
        <a:bodyPr/>
        <a:lstStyle/>
        <a:p>
          <a:endParaRPr lang="en-US"/>
        </a:p>
      </dgm:t>
    </dgm:pt>
    <dgm:pt modelId="{5DE33909-8ECB-4D12-AC58-DE83A3C7564A}" type="pres">
      <dgm:prSet presAssocID="{39130F67-8387-48D7-9F03-8623E2A7B158}" presName="rootText" presStyleLbl="node4" presStyleIdx="2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E27527-0B84-4E87-9878-39B1EDD8384B}" type="pres">
      <dgm:prSet presAssocID="{39130F67-8387-48D7-9F03-8623E2A7B158}" presName="rootConnector" presStyleLbl="node4" presStyleIdx="22" presStyleCnt="30"/>
      <dgm:spPr/>
      <dgm:t>
        <a:bodyPr/>
        <a:lstStyle/>
        <a:p>
          <a:endParaRPr lang="en-US"/>
        </a:p>
      </dgm:t>
    </dgm:pt>
    <dgm:pt modelId="{193D0A93-7E6C-4BC6-B535-F813B62CC544}" type="pres">
      <dgm:prSet presAssocID="{39130F67-8387-48D7-9F03-8623E2A7B158}" presName="hierChild4" presStyleCnt="0"/>
      <dgm:spPr/>
      <dgm:t>
        <a:bodyPr/>
        <a:lstStyle/>
        <a:p>
          <a:endParaRPr lang="en-US"/>
        </a:p>
      </dgm:t>
    </dgm:pt>
    <dgm:pt modelId="{F09134FD-EA30-4CC3-ACA2-8B5626EA7886}" type="pres">
      <dgm:prSet presAssocID="{39130F67-8387-48D7-9F03-8623E2A7B158}" presName="hierChild5" presStyleCnt="0"/>
      <dgm:spPr/>
      <dgm:t>
        <a:bodyPr/>
        <a:lstStyle/>
        <a:p>
          <a:endParaRPr lang="en-US"/>
        </a:p>
      </dgm:t>
    </dgm:pt>
    <dgm:pt modelId="{58FEF49C-8FA3-4A64-88C5-380295997198}" type="pres">
      <dgm:prSet presAssocID="{6EFA910E-7F25-42D2-A080-EA8AA1A10592}" presName="Name37" presStyleLbl="parChTrans1D4" presStyleIdx="23" presStyleCnt="30"/>
      <dgm:spPr/>
      <dgm:t>
        <a:bodyPr/>
        <a:lstStyle/>
        <a:p>
          <a:endParaRPr lang="en-US"/>
        </a:p>
      </dgm:t>
    </dgm:pt>
    <dgm:pt modelId="{D94C4C4A-C122-4277-BAC2-60BCEDCA3834}" type="pres">
      <dgm:prSet presAssocID="{9E62167B-5955-47EF-85B7-4C37F0AFF4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07BEEBF-9403-47AD-B0DE-545DC5B88B87}" type="pres">
      <dgm:prSet presAssocID="{9E62167B-5955-47EF-85B7-4C37F0AFF4CC}" presName="rootComposite" presStyleCnt="0"/>
      <dgm:spPr/>
      <dgm:t>
        <a:bodyPr/>
        <a:lstStyle/>
        <a:p>
          <a:endParaRPr lang="en-US"/>
        </a:p>
      </dgm:t>
    </dgm:pt>
    <dgm:pt modelId="{C49178BB-A9D1-4E4E-B0E5-E8F7657F5C6A}" type="pres">
      <dgm:prSet presAssocID="{9E62167B-5955-47EF-85B7-4C37F0AFF4CC}" presName="rootText" presStyleLbl="node4" presStyleIdx="2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EB5E0-A23D-4FC5-A623-9D108D318214}" type="pres">
      <dgm:prSet presAssocID="{9E62167B-5955-47EF-85B7-4C37F0AFF4CC}" presName="rootConnector" presStyleLbl="node4" presStyleIdx="23" presStyleCnt="30"/>
      <dgm:spPr/>
      <dgm:t>
        <a:bodyPr/>
        <a:lstStyle/>
        <a:p>
          <a:endParaRPr lang="en-US"/>
        </a:p>
      </dgm:t>
    </dgm:pt>
    <dgm:pt modelId="{F61DBD85-4E67-4F73-A541-635C7071DA39}" type="pres">
      <dgm:prSet presAssocID="{9E62167B-5955-47EF-85B7-4C37F0AFF4CC}" presName="hierChild4" presStyleCnt="0"/>
      <dgm:spPr/>
      <dgm:t>
        <a:bodyPr/>
        <a:lstStyle/>
        <a:p>
          <a:endParaRPr lang="en-US"/>
        </a:p>
      </dgm:t>
    </dgm:pt>
    <dgm:pt modelId="{D6132CF7-6E72-4817-B43C-A2108CBF75C1}" type="pres">
      <dgm:prSet presAssocID="{9E62167B-5955-47EF-85B7-4C37F0AFF4CC}" presName="hierChild5" presStyleCnt="0"/>
      <dgm:spPr/>
      <dgm:t>
        <a:bodyPr/>
        <a:lstStyle/>
        <a:p>
          <a:endParaRPr lang="en-US"/>
        </a:p>
      </dgm:t>
    </dgm:pt>
    <dgm:pt modelId="{74411D29-E258-438C-BF62-7AB589CEE13E}" type="pres">
      <dgm:prSet presAssocID="{A76F32A6-2745-49EE-AB6D-10271A9FAA00}" presName="hierChild5" presStyleCnt="0"/>
      <dgm:spPr/>
      <dgm:t>
        <a:bodyPr/>
        <a:lstStyle/>
        <a:p>
          <a:endParaRPr lang="en-US"/>
        </a:p>
      </dgm:t>
    </dgm:pt>
    <dgm:pt modelId="{0DF0062D-C8E6-4BE6-A71C-48E69D53C266}" type="pres">
      <dgm:prSet presAssocID="{53FF39F9-5F39-41C2-A505-1659C4724C81}" presName="Name37" presStyleLbl="parChTrans1D3" presStyleIdx="4" presStyleCnt="5"/>
      <dgm:spPr/>
      <dgm:t>
        <a:bodyPr/>
        <a:lstStyle/>
        <a:p>
          <a:endParaRPr lang="en-US"/>
        </a:p>
      </dgm:t>
    </dgm:pt>
    <dgm:pt modelId="{5590C913-43CB-4536-BFFA-A3F91402C54D}" type="pres">
      <dgm:prSet presAssocID="{900C2EA3-0599-4B29-8E1F-3DBF9F43EF7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E32761-4072-4FE9-9EB7-E712F0180A09}" type="pres">
      <dgm:prSet presAssocID="{900C2EA3-0599-4B29-8E1F-3DBF9F43EF74}" presName="rootComposite" presStyleCnt="0"/>
      <dgm:spPr/>
      <dgm:t>
        <a:bodyPr/>
        <a:lstStyle/>
        <a:p>
          <a:endParaRPr lang="en-US"/>
        </a:p>
      </dgm:t>
    </dgm:pt>
    <dgm:pt modelId="{5FFCE66D-B9CA-42C9-95C9-ABC719021C10}" type="pres">
      <dgm:prSet presAssocID="{900C2EA3-0599-4B29-8E1F-3DBF9F43EF74}" presName="rootText" presStyleLbl="node3" presStyleIdx="4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AEA18-D755-4625-82C5-E25D9DA339FE}" type="pres">
      <dgm:prSet presAssocID="{900C2EA3-0599-4B29-8E1F-3DBF9F43EF74}" presName="rootConnector" presStyleLbl="node3" presStyleIdx="4" presStyleCnt="5"/>
      <dgm:spPr/>
      <dgm:t>
        <a:bodyPr/>
        <a:lstStyle/>
        <a:p>
          <a:endParaRPr lang="en-US"/>
        </a:p>
      </dgm:t>
    </dgm:pt>
    <dgm:pt modelId="{D23E7367-0062-4F1D-98A7-988C89138C72}" type="pres">
      <dgm:prSet presAssocID="{900C2EA3-0599-4B29-8E1F-3DBF9F43EF74}" presName="hierChild4" presStyleCnt="0"/>
      <dgm:spPr/>
      <dgm:t>
        <a:bodyPr/>
        <a:lstStyle/>
        <a:p>
          <a:endParaRPr lang="en-US"/>
        </a:p>
      </dgm:t>
    </dgm:pt>
    <dgm:pt modelId="{753C88D8-630F-4AEC-A157-65AB7680CEDB}" type="pres">
      <dgm:prSet presAssocID="{04CB3205-F126-4E4C-8DC5-6AD4819F4E16}" presName="Name37" presStyleLbl="parChTrans1D4" presStyleIdx="24" presStyleCnt="30"/>
      <dgm:spPr/>
      <dgm:t>
        <a:bodyPr/>
        <a:lstStyle/>
        <a:p>
          <a:endParaRPr lang="en-US"/>
        </a:p>
      </dgm:t>
    </dgm:pt>
    <dgm:pt modelId="{DC233503-49C7-4B8B-ABD7-DB4CD6BCEBA3}" type="pres">
      <dgm:prSet presAssocID="{6EB4A493-63D0-492A-A7AE-6DD8D846497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ECD094B-F4B2-4270-98F1-AB0CCD465C6C}" type="pres">
      <dgm:prSet presAssocID="{6EB4A493-63D0-492A-A7AE-6DD8D846497A}" presName="rootComposite" presStyleCnt="0"/>
      <dgm:spPr/>
      <dgm:t>
        <a:bodyPr/>
        <a:lstStyle/>
        <a:p>
          <a:endParaRPr lang="en-US"/>
        </a:p>
      </dgm:t>
    </dgm:pt>
    <dgm:pt modelId="{B07B9142-EC65-4623-81E8-FC0B1B980546}" type="pres">
      <dgm:prSet presAssocID="{6EB4A493-63D0-492A-A7AE-6DD8D846497A}" presName="rootText" presStyleLbl="node4" presStyleIdx="2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CB154-C163-4E8B-82E2-DD13A89411B8}" type="pres">
      <dgm:prSet presAssocID="{6EB4A493-63D0-492A-A7AE-6DD8D846497A}" presName="rootConnector" presStyleLbl="node4" presStyleIdx="24" presStyleCnt="30"/>
      <dgm:spPr/>
      <dgm:t>
        <a:bodyPr/>
        <a:lstStyle/>
        <a:p>
          <a:endParaRPr lang="en-US"/>
        </a:p>
      </dgm:t>
    </dgm:pt>
    <dgm:pt modelId="{111A398A-7FF9-471A-B112-6858CB505ED7}" type="pres">
      <dgm:prSet presAssocID="{6EB4A493-63D0-492A-A7AE-6DD8D846497A}" presName="hierChild4" presStyleCnt="0"/>
      <dgm:spPr/>
      <dgm:t>
        <a:bodyPr/>
        <a:lstStyle/>
        <a:p>
          <a:endParaRPr lang="en-US"/>
        </a:p>
      </dgm:t>
    </dgm:pt>
    <dgm:pt modelId="{3F3C4A27-9E21-46D1-A28F-C89869F09754}" type="pres">
      <dgm:prSet presAssocID="{6EB4A493-63D0-492A-A7AE-6DD8D846497A}" presName="hierChild5" presStyleCnt="0"/>
      <dgm:spPr/>
      <dgm:t>
        <a:bodyPr/>
        <a:lstStyle/>
        <a:p>
          <a:endParaRPr lang="en-US"/>
        </a:p>
      </dgm:t>
    </dgm:pt>
    <dgm:pt modelId="{616F5CEF-4BE6-45E2-B03A-B501805C94DE}" type="pres">
      <dgm:prSet presAssocID="{C4C21D04-4EC0-43E0-A974-7B52E8D4A2CB}" presName="Name37" presStyleLbl="parChTrans1D4" presStyleIdx="25" presStyleCnt="30"/>
      <dgm:spPr/>
      <dgm:t>
        <a:bodyPr/>
        <a:lstStyle/>
        <a:p>
          <a:endParaRPr lang="en-US"/>
        </a:p>
      </dgm:t>
    </dgm:pt>
    <dgm:pt modelId="{30C3A2AE-DC9E-4B14-8DBE-85428EB79DCB}" type="pres">
      <dgm:prSet presAssocID="{7C333210-3343-49D5-9C52-3E2C801068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A1035AB-087F-4F55-AAC0-A56380CE6172}" type="pres">
      <dgm:prSet presAssocID="{7C333210-3343-49D5-9C52-3E2C8010686A}" presName="rootComposite" presStyleCnt="0"/>
      <dgm:spPr/>
      <dgm:t>
        <a:bodyPr/>
        <a:lstStyle/>
        <a:p>
          <a:endParaRPr lang="en-US"/>
        </a:p>
      </dgm:t>
    </dgm:pt>
    <dgm:pt modelId="{1C574DEC-B953-40FA-AA4A-D97AE95DCF25}" type="pres">
      <dgm:prSet presAssocID="{7C333210-3343-49D5-9C52-3E2C8010686A}" presName="rootText" presStyleLbl="node4" presStyleIdx="2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F2D07-11F3-4AC4-A4DA-4F996EABE2F2}" type="pres">
      <dgm:prSet presAssocID="{7C333210-3343-49D5-9C52-3E2C8010686A}" presName="rootConnector" presStyleLbl="node4" presStyleIdx="25" presStyleCnt="30"/>
      <dgm:spPr/>
      <dgm:t>
        <a:bodyPr/>
        <a:lstStyle/>
        <a:p>
          <a:endParaRPr lang="en-US"/>
        </a:p>
      </dgm:t>
    </dgm:pt>
    <dgm:pt modelId="{9B2293E5-20A8-4412-86B3-DE7AB1F26E39}" type="pres">
      <dgm:prSet presAssocID="{7C333210-3343-49D5-9C52-3E2C8010686A}" presName="hierChild4" presStyleCnt="0"/>
      <dgm:spPr/>
      <dgm:t>
        <a:bodyPr/>
        <a:lstStyle/>
        <a:p>
          <a:endParaRPr lang="en-US"/>
        </a:p>
      </dgm:t>
    </dgm:pt>
    <dgm:pt modelId="{732C394B-CD97-4742-BC3F-9A5D21EAE8DC}" type="pres">
      <dgm:prSet presAssocID="{7C333210-3343-49D5-9C52-3E2C8010686A}" presName="hierChild5" presStyleCnt="0"/>
      <dgm:spPr/>
      <dgm:t>
        <a:bodyPr/>
        <a:lstStyle/>
        <a:p>
          <a:endParaRPr lang="en-US"/>
        </a:p>
      </dgm:t>
    </dgm:pt>
    <dgm:pt modelId="{3391B478-85F1-4974-8249-3E629031B4B1}" type="pres">
      <dgm:prSet presAssocID="{AC4984DB-C717-4E57-ABC7-2D41BF734E4A}" presName="Name37" presStyleLbl="parChTrans1D4" presStyleIdx="26" presStyleCnt="30"/>
      <dgm:spPr/>
      <dgm:t>
        <a:bodyPr/>
        <a:lstStyle/>
        <a:p>
          <a:endParaRPr lang="en-US"/>
        </a:p>
      </dgm:t>
    </dgm:pt>
    <dgm:pt modelId="{35C052A3-1229-4E59-9B2C-1610C17659B5}" type="pres">
      <dgm:prSet presAssocID="{D8CE5FA3-FA99-4909-B8D3-46351EE58BD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4CDFF3E-CD3C-4C2E-B8E6-C85BBACFE19E}" type="pres">
      <dgm:prSet presAssocID="{D8CE5FA3-FA99-4909-B8D3-46351EE58BDE}" presName="rootComposite" presStyleCnt="0"/>
      <dgm:spPr/>
      <dgm:t>
        <a:bodyPr/>
        <a:lstStyle/>
        <a:p>
          <a:endParaRPr lang="en-US"/>
        </a:p>
      </dgm:t>
    </dgm:pt>
    <dgm:pt modelId="{54EEF062-395F-4B52-9978-D762F4C58531}" type="pres">
      <dgm:prSet presAssocID="{D8CE5FA3-FA99-4909-B8D3-46351EE58BDE}" presName="rootText" presStyleLbl="node4" presStyleIdx="2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4D9CF2-61BC-47C8-B701-FE7EA27148FC}" type="pres">
      <dgm:prSet presAssocID="{D8CE5FA3-FA99-4909-B8D3-46351EE58BDE}" presName="rootConnector" presStyleLbl="node4" presStyleIdx="26" presStyleCnt="30"/>
      <dgm:spPr/>
      <dgm:t>
        <a:bodyPr/>
        <a:lstStyle/>
        <a:p>
          <a:endParaRPr lang="en-US"/>
        </a:p>
      </dgm:t>
    </dgm:pt>
    <dgm:pt modelId="{06BA7FA1-6F89-4DB6-BA2F-67B2212214D0}" type="pres">
      <dgm:prSet presAssocID="{D8CE5FA3-FA99-4909-B8D3-46351EE58BDE}" presName="hierChild4" presStyleCnt="0"/>
      <dgm:spPr/>
      <dgm:t>
        <a:bodyPr/>
        <a:lstStyle/>
        <a:p>
          <a:endParaRPr lang="en-US"/>
        </a:p>
      </dgm:t>
    </dgm:pt>
    <dgm:pt modelId="{C2A67FB7-DBB5-4B14-8419-B7D6FEC5B47F}" type="pres">
      <dgm:prSet presAssocID="{D8CE5FA3-FA99-4909-B8D3-46351EE58BDE}" presName="hierChild5" presStyleCnt="0"/>
      <dgm:spPr/>
      <dgm:t>
        <a:bodyPr/>
        <a:lstStyle/>
        <a:p>
          <a:endParaRPr lang="en-US"/>
        </a:p>
      </dgm:t>
    </dgm:pt>
    <dgm:pt modelId="{87603EA4-910A-4B46-86A1-0ACF1D7CAB81}" type="pres">
      <dgm:prSet presAssocID="{45F56883-93BE-4FEC-9F9F-44FB2AE231A2}" presName="Name37" presStyleLbl="parChTrans1D4" presStyleIdx="27" presStyleCnt="30"/>
      <dgm:spPr/>
      <dgm:t>
        <a:bodyPr/>
        <a:lstStyle/>
        <a:p>
          <a:endParaRPr lang="en-US"/>
        </a:p>
      </dgm:t>
    </dgm:pt>
    <dgm:pt modelId="{5A5E68EA-7C06-4FF7-AC2E-6136428C0CC9}" type="pres">
      <dgm:prSet presAssocID="{5A19A82E-05C2-492A-B5C0-72EA25DF79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D6934A-C3B1-45CD-9DC7-5DDBF1F53436}" type="pres">
      <dgm:prSet presAssocID="{5A19A82E-05C2-492A-B5C0-72EA25DF799E}" presName="rootComposite" presStyleCnt="0"/>
      <dgm:spPr/>
      <dgm:t>
        <a:bodyPr/>
        <a:lstStyle/>
        <a:p>
          <a:endParaRPr lang="en-US"/>
        </a:p>
      </dgm:t>
    </dgm:pt>
    <dgm:pt modelId="{9B68A5FE-5315-445B-BBEF-3A2889C26A19}" type="pres">
      <dgm:prSet presAssocID="{5A19A82E-05C2-492A-B5C0-72EA25DF799E}" presName="rootText" presStyleLbl="node4" presStyleIdx="2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5E7AF-45DF-4DE6-B20F-AE72A5404339}" type="pres">
      <dgm:prSet presAssocID="{5A19A82E-05C2-492A-B5C0-72EA25DF799E}" presName="rootConnector" presStyleLbl="node4" presStyleIdx="27" presStyleCnt="30"/>
      <dgm:spPr/>
      <dgm:t>
        <a:bodyPr/>
        <a:lstStyle/>
        <a:p>
          <a:endParaRPr lang="en-US"/>
        </a:p>
      </dgm:t>
    </dgm:pt>
    <dgm:pt modelId="{167D029A-7713-4587-A5E4-E5B0C0737530}" type="pres">
      <dgm:prSet presAssocID="{5A19A82E-05C2-492A-B5C0-72EA25DF799E}" presName="hierChild4" presStyleCnt="0"/>
      <dgm:spPr/>
      <dgm:t>
        <a:bodyPr/>
        <a:lstStyle/>
        <a:p>
          <a:endParaRPr lang="en-US"/>
        </a:p>
      </dgm:t>
    </dgm:pt>
    <dgm:pt modelId="{07A9DAA2-0C5D-4C7C-B984-96555DA880F9}" type="pres">
      <dgm:prSet presAssocID="{5A19A82E-05C2-492A-B5C0-72EA25DF799E}" presName="hierChild5" presStyleCnt="0"/>
      <dgm:spPr/>
      <dgm:t>
        <a:bodyPr/>
        <a:lstStyle/>
        <a:p>
          <a:endParaRPr lang="en-US"/>
        </a:p>
      </dgm:t>
    </dgm:pt>
    <dgm:pt modelId="{F74BE034-3859-4ADB-86B2-E06B4802F595}" type="pres">
      <dgm:prSet presAssocID="{17AD95C8-32C9-47F2-AA28-18DC2A3D7CEB}" presName="Name37" presStyleLbl="parChTrans1D4" presStyleIdx="28" presStyleCnt="30"/>
      <dgm:spPr/>
      <dgm:t>
        <a:bodyPr/>
        <a:lstStyle/>
        <a:p>
          <a:endParaRPr lang="en-US"/>
        </a:p>
      </dgm:t>
    </dgm:pt>
    <dgm:pt modelId="{5927DB60-67E6-475C-AACE-298A3A06A2F4}" type="pres">
      <dgm:prSet presAssocID="{E7204D93-37B8-4897-946D-D7A1F4B4FC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D7B7FF-A864-4949-AED0-7634AC559411}" type="pres">
      <dgm:prSet presAssocID="{E7204D93-37B8-4897-946D-D7A1F4B4FCCE}" presName="rootComposite" presStyleCnt="0"/>
      <dgm:spPr/>
      <dgm:t>
        <a:bodyPr/>
        <a:lstStyle/>
        <a:p>
          <a:endParaRPr lang="en-US"/>
        </a:p>
      </dgm:t>
    </dgm:pt>
    <dgm:pt modelId="{C10F3C6B-B70F-4A9C-9405-E9B2A5F8BA11}" type="pres">
      <dgm:prSet presAssocID="{E7204D93-37B8-4897-946D-D7A1F4B4FCCE}" presName="rootText" presStyleLbl="node4" presStyleIdx="2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32236-97BA-4175-A747-68A33A19FADB}" type="pres">
      <dgm:prSet presAssocID="{E7204D93-37B8-4897-946D-D7A1F4B4FCCE}" presName="rootConnector" presStyleLbl="node4" presStyleIdx="28" presStyleCnt="30"/>
      <dgm:spPr/>
      <dgm:t>
        <a:bodyPr/>
        <a:lstStyle/>
        <a:p>
          <a:endParaRPr lang="en-US"/>
        </a:p>
      </dgm:t>
    </dgm:pt>
    <dgm:pt modelId="{563998A8-8605-47AB-B5B6-751BBAE695F7}" type="pres">
      <dgm:prSet presAssocID="{E7204D93-37B8-4897-946D-D7A1F4B4FCCE}" presName="hierChild4" presStyleCnt="0"/>
      <dgm:spPr/>
      <dgm:t>
        <a:bodyPr/>
        <a:lstStyle/>
        <a:p>
          <a:endParaRPr lang="en-US"/>
        </a:p>
      </dgm:t>
    </dgm:pt>
    <dgm:pt modelId="{EFA71E1B-AC02-40D9-8339-D9ABB82C4E22}" type="pres">
      <dgm:prSet presAssocID="{E7204D93-37B8-4897-946D-D7A1F4B4FCCE}" presName="hierChild5" presStyleCnt="0"/>
      <dgm:spPr/>
      <dgm:t>
        <a:bodyPr/>
        <a:lstStyle/>
        <a:p>
          <a:endParaRPr lang="en-US"/>
        </a:p>
      </dgm:t>
    </dgm:pt>
    <dgm:pt modelId="{99BF0F72-29DB-477C-A91F-A373B60B142C}" type="pres">
      <dgm:prSet presAssocID="{4B7DEF77-1A18-4D15-BF8A-77B25FEF4D56}" presName="Name37" presStyleLbl="parChTrans1D4" presStyleIdx="29" presStyleCnt="30"/>
      <dgm:spPr/>
      <dgm:t>
        <a:bodyPr/>
        <a:lstStyle/>
        <a:p>
          <a:endParaRPr lang="en-US"/>
        </a:p>
      </dgm:t>
    </dgm:pt>
    <dgm:pt modelId="{0A61C6FA-83CF-41DE-9500-6C4ACD1440BB}" type="pres">
      <dgm:prSet presAssocID="{F9ED14C2-7EA5-4B2D-A917-1FFB222B87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F3FCD7-9BD5-4531-9DA4-9492EAF0B13E}" type="pres">
      <dgm:prSet presAssocID="{F9ED14C2-7EA5-4B2D-A917-1FFB222B87DD}" presName="rootComposite" presStyleCnt="0"/>
      <dgm:spPr/>
      <dgm:t>
        <a:bodyPr/>
        <a:lstStyle/>
        <a:p>
          <a:endParaRPr lang="en-US"/>
        </a:p>
      </dgm:t>
    </dgm:pt>
    <dgm:pt modelId="{7449E1E3-7A94-4AB4-90A5-2CD1ACE70176}" type="pres">
      <dgm:prSet presAssocID="{F9ED14C2-7EA5-4B2D-A917-1FFB222B87DD}" presName="rootText" presStyleLbl="node4" presStyleIdx="2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0268F-96AD-4766-8A34-5F57D710C966}" type="pres">
      <dgm:prSet presAssocID="{F9ED14C2-7EA5-4B2D-A917-1FFB222B87DD}" presName="rootConnector" presStyleLbl="node4" presStyleIdx="29" presStyleCnt="30"/>
      <dgm:spPr/>
      <dgm:t>
        <a:bodyPr/>
        <a:lstStyle/>
        <a:p>
          <a:endParaRPr lang="en-US"/>
        </a:p>
      </dgm:t>
    </dgm:pt>
    <dgm:pt modelId="{2B7F5DF7-1A4D-40C0-A2B9-04E9B509F0F0}" type="pres">
      <dgm:prSet presAssocID="{F9ED14C2-7EA5-4B2D-A917-1FFB222B87DD}" presName="hierChild4" presStyleCnt="0"/>
      <dgm:spPr/>
      <dgm:t>
        <a:bodyPr/>
        <a:lstStyle/>
        <a:p>
          <a:endParaRPr lang="en-US"/>
        </a:p>
      </dgm:t>
    </dgm:pt>
    <dgm:pt modelId="{D1F67DD7-0153-4392-A223-9B7F66E10FC6}" type="pres">
      <dgm:prSet presAssocID="{F9ED14C2-7EA5-4B2D-A917-1FFB222B87DD}" presName="hierChild5" presStyleCnt="0"/>
      <dgm:spPr/>
      <dgm:t>
        <a:bodyPr/>
        <a:lstStyle/>
        <a:p>
          <a:endParaRPr lang="en-US"/>
        </a:p>
      </dgm:t>
    </dgm:pt>
    <dgm:pt modelId="{82B0D499-9BF6-4347-81FF-7C9A14FDD167}" type="pres">
      <dgm:prSet presAssocID="{900C2EA3-0599-4B29-8E1F-3DBF9F43EF74}" presName="hierChild5" presStyleCnt="0"/>
      <dgm:spPr/>
      <dgm:t>
        <a:bodyPr/>
        <a:lstStyle/>
        <a:p>
          <a:endParaRPr lang="en-US"/>
        </a:p>
      </dgm:t>
    </dgm:pt>
    <dgm:pt modelId="{F253198E-4EAC-448C-81A7-5FAF97375252}" type="pres">
      <dgm:prSet presAssocID="{A0091F5B-5137-46B9-BA5F-11D11150F496}" presName="hierChild5" presStyleCnt="0"/>
      <dgm:spPr/>
    </dgm:pt>
    <dgm:pt modelId="{E59AD44D-2778-42E5-9FB8-73E18EF25A57}" type="pres">
      <dgm:prSet presAssocID="{FA5E8D6A-D697-49EF-BA4C-D70AD183057C}" presName="hierChild3" presStyleCnt="0"/>
      <dgm:spPr/>
      <dgm:t>
        <a:bodyPr/>
        <a:lstStyle/>
        <a:p>
          <a:endParaRPr lang="en-US"/>
        </a:p>
      </dgm:t>
    </dgm:pt>
  </dgm:ptLst>
  <dgm:cxnLst>
    <dgm:cxn modelId="{D9B447A5-F299-46FA-8DF1-CAD5B3F36325}" type="presOf" srcId="{B332B836-FCC7-4024-A2BF-F95A6F61DF8B}" destId="{128E95A5-37CE-4167-80DF-3632E484BD13}" srcOrd="0" destOrd="0" presId="urn:microsoft.com/office/officeart/2005/8/layout/orgChart1"/>
    <dgm:cxn modelId="{124EB59C-94E5-423D-B21B-4145BB7431A7}" type="presOf" srcId="{900C2EA3-0599-4B29-8E1F-3DBF9F43EF74}" destId="{826AEA18-D755-4625-82C5-E25D9DA339FE}" srcOrd="1" destOrd="0" presId="urn:microsoft.com/office/officeart/2005/8/layout/orgChart1"/>
    <dgm:cxn modelId="{067B6ECC-27A1-446F-ADCF-C5BFA2C532AC}" type="presOf" srcId="{5CE48C32-8CAE-4343-8328-FDE9416AD68A}" destId="{1C3C6931-4902-4217-A6EF-F583BF47865A}" srcOrd="0" destOrd="0" presId="urn:microsoft.com/office/officeart/2005/8/layout/orgChart1"/>
    <dgm:cxn modelId="{2A834F18-03B9-4D3C-BDFD-F56AE38E7CBF}" type="presOf" srcId="{FCD3D85E-B168-4452-92F6-F1F892C7D17C}" destId="{56C6BB25-CC40-44CC-9EB5-650FA2273154}" srcOrd="0" destOrd="0" presId="urn:microsoft.com/office/officeart/2005/8/layout/orgChart1"/>
    <dgm:cxn modelId="{19A97964-36E8-4ED4-830C-89AAB6DCF184}" type="presOf" srcId="{AC4984DB-C717-4E57-ABC7-2D41BF734E4A}" destId="{3391B478-85F1-4974-8249-3E629031B4B1}" srcOrd="0" destOrd="0" presId="urn:microsoft.com/office/officeart/2005/8/layout/orgChart1"/>
    <dgm:cxn modelId="{6B023BC7-0879-431C-9AD6-692FF16B6157}" srcId="{29942B37-5A1D-4709-ABAC-CFD2C3414F2E}" destId="{26FF8C56-61A0-42E8-BCAE-38A7E47EC8E3}" srcOrd="5" destOrd="0" parTransId="{6C1DCDE1-638B-4A8E-874E-55C3912C82C3}" sibTransId="{DA6AB305-DA5E-4285-B57B-0E311D4AD228}"/>
    <dgm:cxn modelId="{ACE3FAF8-4A32-410A-971A-32DBC23EF812}" srcId="{900C2EA3-0599-4B29-8E1F-3DBF9F43EF74}" destId="{F9ED14C2-7EA5-4B2D-A917-1FFB222B87DD}" srcOrd="5" destOrd="0" parTransId="{4B7DEF77-1A18-4D15-BF8A-77B25FEF4D56}" sibTransId="{8ACF1EFE-C600-46DD-A089-BEC65AF8815C}"/>
    <dgm:cxn modelId="{6F8B2619-31F4-4912-A595-C3E9EFD6CB82}" type="presOf" srcId="{5944CA41-3915-40F6-A155-1C96EB11239E}" destId="{930AB7CF-CE5B-4346-AD89-FE9904909734}" srcOrd="0" destOrd="0" presId="urn:microsoft.com/office/officeart/2005/8/layout/orgChart1"/>
    <dgm:cxn modelId="{91C4AE11-48BB-4DFC-96C9-D64AB0D86CA0}" srcId="{5944CA41-3915-40F6-A155-1C96EB11239E}" destId="{DE403FFF-D4FA-412F-BC14-18E8CCBD797C}" srcOrd="5" destOrd="0" parTransId="{DAC305A2-376E-481C-A5B1-481779820742}" sibTransId="{6F106AC5-F6F1-463D-A353-E357DA1AC95E}"/>
    <dgm:cxn modelId="{B2E67A8C-1E77-4541-B9BF-950F9AB811A9}" type="presOf" srcId="{D8CE5FA3-FA99-4909-B8D3-46351EE58BDE}" destId="{B84D9CF2-61BC-47C8-B701-FE7EA27148FC}" srcOrd="1" destOrd="0" presId="urn:microsoft.com/office/officeart/2005/8/layout/orgChart1"/>
    <dgm:cxn modelId="{B70CAAFF-DBDB-4D6B-918A-1F68CB85AA40}" type="presOf" srcId="{B0A34267-E5C4-4CB9-9D23-E4E9EC9FBB48}" destId="{C8ECA4CC-D061-44AA-9A08-06D0FBC066E1}" srcOrd="0" destOrd="0" presId="urn:microsoft.com/office/officeart/2005/8/layout/orgChart1"/>
    <dgm:cxn modelId="{02E194E9-5FF6-4A38-9A5E-586D5A7B7D78}" type="presOf" srcId="{F9ED14C2-7EA5-4B2D-A917-1FFB222B87DD}" destId="{7449E1E3-7A94-4AB4-90A5-2CD1ACE70176}" srcOrd="0" destOrd="0" presId="urn:microsoft.com/office/officeart/2005/8/layout/orgChart1"/>
    <dgm:cxn modelId="{D6117AB2-22D5-4048-A7B1-14717A829857}" type="presOf" srcId="{4D9BED86-F3F6-4B05-BEA4-50B8E5CACE80}" destId="{8F83E891-892C-420A-AE7F-67E302CCB5C3}" srcOrd="1" destOrd="0" presId="urn:microsoft.com/office/officeart/2005/8/layout/orgChart1"/>
    <dgm:cxn modelId="{38FA5604-42E3-4C97-B6D5-8AF637E8281A}" srcId="{A76F32A6-2745-49EE-AB6D-10271A9FAA00}" destId="{9E62167B-5955-47EF-85B7-4C37F0AFF4CC}" srcOrd="5" destOrd="0" parTransId="{6EFA910E-7F25-42D2-A080-EA8AA1A10592}" sibTransId="{8850BAB6-C2DC-4DE8-AE2B-BEC2B1A37BC6}"/>
    <dgm:cxn modelId="{3F94BD57-2961-4AA5-BACF-F4C6EDD1AEBE}" type="presOf" srcId="{0EB1F4CD-C298-4961-A0F6-534C34809AFB}" destId="{E040CF3F-08EB-456F-8D6D-FE6762C981FB}" srcOrd="0" destOrd="0" presId="urn:microsoft.com/office/officeart/2005/8/layout/orgChart1"/>
    <dgm:cxn modelId="{D896031C-9C1A-41AA-8EC1-3D2401A38549}" srcId="{900C2EA3-0599-4B29-8E1F-3DBF9F43EF74}" destId="{E7204D93-37B8-4897-946D-D7A1F4B4FCCE}" srcOrd="4" destOrd="0" parTransId="{17AD95C8-32C9-47F2-AA28-18DC2A3D7CEB}" sibTransId="{14C89AFA-B769-4DE4-8510-A896108055C4}"/>
    <dgm:cxn modelId="{FE7551A3-A61F-4A81-9821-E3FADC904DC1}" type="presOf" srcId="{427FCE85-5E5F-4D7E-B8F2-7F8B6435E461}" destId="{E330F68C-3DF4-46B2-AE15-F8027B17DBD5}" srcOrd="0" destOrd="0" presId="urn:microsoft.com/office/officeart/2005/8/layout/orgChart1"/>
    <dgm:cxn modelId="{0F277837-4A6A-4CD0-BDEE-EA01B4B12B85}" srcId="{5944CA41-3915-40F6-A155-1C96EB11239E}" destId="{F1282801-4FAD-4035-8870-EF1A71C67523}" srcOrd="3" destOrd="0" parTransId="{D6A9D67A-ECB4-4297-A8D0-9425B21E517C}" sibTransId="{ABB18CA2-7481-4CE8-8C11-43F6B5F10B78}"/>
    <dgm:cxn modelId="{D2392F60-5C8B-4696-AA92-593412B063BF}" srcId="{29942B37-5A1D-4709-ABAC-CFD2C3414F2E}" destId="{37982704-C899-4CF5-B6B6-0F80F662A3D9}" srcOrd="3" destOrd="0" parTransId="{4F79E026-86C7-4273-ADAE-CEA5F0C06938}" sibTransId="{7977F40B-1550-4B61-A9B8-622119358EF9}"/>
    <dgm:cxn modelId="{D5C7E942-B567-4FD3-86EA-11B0D61B71DD}" type="presOf" srcId="{86E9D641-3293-40EC-80EA-0615609A0F9E}" destId="{E96972FA-F775-4C9D-B9E6-11E095F80F84}" srcOrd="0" destOrd="0" presId="urn:microsoft.com/office/officeart/2005/8/layout/orgChart1"/>
    <dgm:cxn modelId="{CCEE2AA1-96EB-4616-B3F9-E96A13C31601}" type="presOf" srcId="{37982704-C899-4CF5-B6B6-0F80F662A3D9}" destId="{3D9D5ECF-F12D-4770-9740-E286D0F73323}" srcOrd="1" destOrd="0" presId="urn:microsoft.com/office/officeart/2005/8/layout/orgChart1"/>
    <dgm:cxn modelId="{48F7B650-AACB-4B3A-B39E-F5DCE4B55154}" type="presOf" srcId="{7C333210-3343-49D5-9C52-3E2C8010686A}" destId="{D15F2D07-11F3-4AC4-A4DA-4F996EABE2F2}" srcOrd="1" destOrd="0" presId="urn:microsoft.com/office/officeart/2005/8/layout/orgChart1"/>
    <dgm:cxn modelId="{AED86D95-2550-46ED-AE75-43BF0DFEE938}" srcId="{5944CA41-3915-40F6-A155-1C96EB11239E}" destId="{A053DAE4-5CF8-4BF2-B7FF-91F594C30ED3}" srcOrd="1" destOrd="0" parTransId="{8FABC83C-CED0-4636-889B-612049A7055F}" sibTransId="{495C5EE4-A5E2-4F05-BC30-604DBCA0393F}"/>
    <dgm:cxn modelId="{27A1A6F6-9727-45D8-830F-2FECE9325101}" srcId="{A76F32A6-2745-49EE-AB6D-10271A9FAA00}" destId="{39130F67-8387-48D7-9F03-8623E2A7B158}" srcOrd="4" destOrd="0" parTransId="{427FCE85-5E5F-4D7E-B8F2-7F8B6435E461}" sibTransId="{8A7D44A8-3D4B-41D6-A45A-00E04E0CD87B}"/>
    <dgm:cxn modelId="{589993D8-E07C-43A6-80D3-C86D4E123A74}" srcId="{FA5E8D6A-D697-49EF-BA4C-D70AD183057C}" destId="{A0091F5B-5137-46B9-BA5F-11D11150F496}" srcOrd="0" destOrd="0" parTransId="{E62DFB74-1708-430E-B08C-C11D22694204}" sibTransId="{23FD0476-39E9-48DF-A958-D7C660041273}"/>
    <dgm:cxn modelId="{22CCF118-3139-4D74-8D84-F231E3679425}" type="presOf" srcId="{C4C21D04-4EC0-43E0-A974-7B52E8D4A2CB}" destId="{616F5CEF-4BE6-45E2-B03A-B501805C94DE}" srcOrd="0" destOrd="0" presId="urn:microsoft.com/office/officeart/2005/8/layout/orgChart1"/>
    <dgm:cxn modelId="{533A0CEB-1526-403D-9F93-D5A7ED699F1E}" type="presOf" srcId="{39130F67-8387-48D7-9F03-8623E2A7B158}" destId="{88E27527-0B84-4E87-9878-39B1EDD8384B}" srcOrd="1" destOrd="0" presId="urn:microsoft.com/office/officeart/2005/8/layout/orgChart1"/>
    <dgm:cxn modelId="{6EB37E2D-CB69-438E-9D1A-E0B34ADB6E65}" type="presOf" srcId="{7C333210-3343-49D5-9C52-3E2C8010686A}" destId="{1C574DEC-B953-40FA-AA4A-D97AE95DCF25}" srcOrd="0" destOrd="0" presId="urn:microsoft.com/office/officeart/2005/8/layout/orgChart1"/>
    <dgm:cxn modelId="{D2E5EE59-E0E1-486E-8666-8F4F99C56DA8}" type="presOf" srcId="{DE403FFF-D4FA-412F-BC14-18E8CCBD797C}" destId="{BD4D03C4-ABE8-4F5A-97EF-E27EF284C806}" srcOrd="1" destOrd="0" presId="urn:microsoft.com/office/officeart/2005/8/layout/orgChart1"/>
    <dgm:cxn modelId="{783463F1-1A6D-4851-BBAE-8BCFEC2F3DFA}" type="presOf" srcId="{F9ED14C2-7EA5-4B2D-A917-1FFB222B87DD}" destId="{C7A0268F-96AD-4766-8A34-5F57D710C966}" srcOrd="1" destOrd="0" presId="urn:microsoft.com/office/officeart/2005/8/layout/orgChart1"/>
    <dgm:cxn modelId="{54C462B0-676B-4392-A6D0-91902F407468}" type="presOf" srcId="{49BFF9CA-3B58-4DF4-8294-AED5610F7D29}" destId="{23B2F0E4-F341-48DE-82BA-E295B3577D90}" srcOrd="0" destOrd="0" presId="urn:microsoft.com/office/officeart/2005/8/layout/orgChart1"/>
    <dgm:cxn modelId="{FCE1C150-29A3-418A-9194-45262CFF122A}" type="presOf" srcId="{9E62167B-5955-47EF-85B7-4C37F0AFF4CC}" destId="{9E8EB5E0-A23D-4FC5-A623-9D108D318214}" srcOrd="1" destOrd="0" presId="urn:microsoft.com/office/officeart/2005/8/layout/orgChart1"/>
    <dgm:cxn modelId="{B1FA7357-EEBD-42EF-97FE-9D7E40990AB7}" srcId="{A0091F5B-5137-46B9-BA5F-11D11150F496}" destId="{5944CA41-3915-40F6-A155-1C96EB11239E}" srcOrd="2" destOrd="0" parTransId="{0B22FA14-7F3C-4430-8537-DDD4847665E1}" sibTransId="{40D07CAF-FCB5-4E36-8CAC-1258CE4F3B25}"/>
    <dgm:cxn modelId="{8CB4FED5-F7FF-43E8-915E-9D2510D2F7CB}" type="presOf" srcId="{637E6CC5-1C1F-4AEE-BB33-390C92116A14}" destId="{9EF65247-E057-4387-98CA-C21732906E29}" srcOrd="1" destOrd="0" presId="urn:microsoft.com/office/officeart/2005/8/layout/orgChart1"/>
    <dgm:cxn modelId="{EA33C0F2-CC97-4598-BF8B-64A98991460B}" type="presOf" srcId="{0488B446-1A3A-494C-B2A0-55EEDDF40283}" destId="{0A639824-4254-4C12-A204-403C5BA1FD3B}" srcOrd="1" destOrd="0" presId="urn:microsoft.com/office/officeart/2005/8/layout/orgChart1"/>
    <dgm:cxn modelId="{37D570A7-7D37-43DF-86EE-C953781A44EB}" type="presOf" srcId="{258DCF6B-238F-4303-9B4D-20337856D1D3}" destId="{4FCFF524-4D6F-4D61-95ED-4189AD02760F}" srcOrd="0" destOrd="0" presId="urn:microsoft.com/office/officeart/2005/8/layout/orgChart1"/>
    <dgm:cxn modelId="{65944F93-750D-456F-B68A-8C04EC31C8F1}" type="presOf" srcId="{A76F32A6-2745-49EE-AB6D-10271A9FAA00}" destId="{0502E4F1-EC25-4F98-8FF9-639A546005E4}" srcOrd="1" destOrd="0" presId="urn:microsoft.com/office/officeart/2005/8/layout/orgChart1"/>
    <dgm:cxn modelId="{480C33B4-2770-42F7-9D6F-8B68E29D221E}" srcId="{A76F32A6-2745-49EE-AB6D-10271A9FAA00}" destId="{A3D6FB46-D305-46E7-987F-B60A10F9232D}" srcOrd="3" destOrd="0" parTransId="{23416914-E1B4-455E-BD43-C8BDDFB52FAE}" sibTransId="{A8B3FD7D-1058-48A0-BC68-359C76856FB1}"/>
    <dgm:cxn modelId="{7E460B19-C2F7-49C0-B340-106D1BFF2596}" type="presOf" srcId="{5CE48C32-8CAE-4343-8328-FDE9416AD68A}" destId="{8942082F-1FA1-40AC-8402-B1150BD2AD82}" srcOrd="1" destOrd="0" presId="urn:microsoft.com/office/officeart/2005/8/layout/orgChart1"/>
    <dgm:cxn modelId="{343D9A72-EAA0-4F04-AF43-F8824F7AB840}" type="presOf" srcId="{900C2EA3-0599-4B29-8E1F-3DBF9F43EF74}" destId="{5FFCE66D-B9CA-42C9-95C9-ABC719021C10}" srcOrd="0" destOrd="0" presId="urn:microsoft.com/office/officeart/2005/8/layout/orgChart1"/>
    <dgm:cxn modelId="{3D176CAD-A6E8-457C-9C74-E224EF0AD12D}" srcId="{29942B37-5A1D-4709-ABAC-CFD2C3414F2E}" destId="{0F89F296-2CC9-48F9-B4D2-CAFB59115E28}" srcOrd="4" destOrd="0" parTransId="{86E9D641-3293-40EC-80EA-0615609A0F9E}" sibTransId="{3AE398D9-51A8-4015-970E-421359CE64DC}"/>
    <dgm:cxn modelId="{575E14F4-FC4C-4375-B7D6-AD7443BE5D5E}" type="presOf" srcId="{A0091F5B-5137-46B9-BA5F-11D11150F496}" destId="{F1A40376-AFBA-4407-A7F0-A3F035E4B84B}" srcOrd="1" destOrd="0" presId="urn:microsoft.com/office/officeart/2005/8/layout/orgChart1"/>
    <dgm:cxn modelId="{E9FB5647-B8CB-4945-B973-5D54CF2F9196}" type="presOf" srcId="{6EB4A493-63D0-492A-A7AE-6DD8D846497A}" destId="{4F6CB154-C163-4E8B-82E2-DD13A89411B8}" srcOrd="1" destOrd="0" presId="urn:microsoft.com/office/officeart/2005/8/layout/orgChart1"/>
    <dgm:cxn modelId="{63EB039B-B7B2-4E3C-A5AF-330A1762BFAC}" type="presOf" srcId="{B4D6D9B0-3B2A-49A6-AE68-7A3CAE50363C}" destId="{830D3529-7485-430F-80A8-F9FD3D50F010}" srcOrd="1" destOrd="0" presId="urn:microsoft.com/office/officeart/2005/8/layout/orgChart1"/>
    <dgm:cxn modelId="{A799225B-242D-45B2-BB50-44FD077256C6}" type="presOf" srcId="{5E9C2FE6-EF46-4B05-97DE-F805DCDA89CA}" destId="{868EB551-119B-475D-A426-6412475266D8}" srcOrd="0" destOrd="0" presId="urn:microsoft.com/office/officeart/2005/8/layout/orgChart1"/>
    <dgm:cxn modelId="{D703B73F-6505-4E0C-85B7-1FE5A8A34203}" type="presOf" srcId="{C15FD9A3-433E-4A0F-98B9-82719EF744AD}" destId="{C1BB8702-B28C-43E1-8AF1-0546A088BED5}" srcOrd="1" destOrd="0" presId="urn:microsoft.com/office/officeart/2005/8/layout/orgChart1"/>
    <dgm:cxn modelId="{5137E332-4537-438B-9465-1F821AE2FEB1}" type="presOf" srcId="{D6A9D67A-ECB4-4297-A8D0-9425B21E517C}" destId="{C44FE8D1-FB88-4A02-B67A-947BCDD43910}" srcOrd="0" destOrd="0" presId="urn:microsoft.com/office/officeart/2005/8/layout/orgChart1"/>
    <dgm:cxn modelId="{1CE48301-079A-4935-9236-97D8DDFD4A22}" type="presOf" srcId="{E7204D93-37B8-4897-946D-D7A1F4B4FCCE}" destId="{C10F3C6B-B70F-4A9C-9405-E9B2A5F8BA11}" srcOrd="0" destOrd="0" presId="urn:microsoft.com/office/officeart/2005/8/layout/orgChart1"/>
    <dgm:cxn modelId="{FB412DDF-D617-408C-B8A5-801BBACD6AE7}" type="presOf" srcId="{3E01045F-1521-485F-A962-5A517F86A236}" destId="{5EF72374-7898-4E7A-98FA-8EDD3B8EB06E}" srcOrd="0" destOrd="0" presId="urn:microsoft.com/office/officeart/2005/8/layout/orgChart1"/>
    <dgm:cxn modelId="{786C9688-CCC5-49C3-AD8B-403DC5CF07C9}" srcId="{900C2EA3-0599-4B29-8E1F-3DBF9F43EF74}" destId="{6EB4A493-63D0-492A-A7AE-6DD8D846497A}" srcOrd="0" destOrd="0" parTransId="{04CB3205-F126-4E4C-8DC5-6AD4819F4E16}" sibTransId="{3605C008-115D-46DD-AF32-F79320CBAE46}"/>
    <dgm:cxn modelId="{A3FD9BD5-5F55-4303-B257-3AD4FD5AECFF}" type="presOf" srcId="{37982704-C899-4CF5-B6B6-0F80F662A3D9}" destId="{93093E40-F195-4E86-913E-81237D2124FA}" srcOrd="0" destOrd="0" presId="urn:microsoft.com/office/officeart/2005/8/layout/orgChart1"/>
    <dgm:cxn modelId="{BA238CDB-C0E7-452C-AF93-5365A935B470}" type="presOf" srcId="{6EFA910E-7F25-42D2-A080-EA8AA1A10592}" destId="{58FEF49C-8FA3-4A64-88C5-380295997198}" srcOrd="0" destOrd="0" presId="urn:microsoft.com/office/officeart/2005/8/layout/orgChart1"/>
    <dgm:cxn modelId="{5BC5AC2D-CE9E-476E-A56D-70E0A3E17887}" type="presOf" srcId="{0F89F296-2CC9-48F9-B4D2-CAFB59115E28}" destId="{BF3D4085-FD30-4451-B37C-A2588C5CEC81}" srcOrd="0" destOrd="0" presId="urn:microsoft.com/office/officeart/2005/8/layout/orgChart1"/>
    <dgm:cxn modelId="{A14A54B4-39F9-4BD8-A3F5-71A54553CA7E}" type="presOf" srcId="{0F89F296-2CC9-48F9-B4D2-CAFB59115E28}" destId="{D13189E9-D30D-45AE-9E1B-2D429BB702AA}" srcOrd="1" destOrd="0" presId="urn:microsoft.com/office/officeart/2005/8/layout/orgChart1"/>
    <dgm:cxn modelId="{F70E397B-809C-45A9-AE01-E10583CF7463}" type="presOf" srcId="{A0091F5B-5137-46B9-BA5F-11D11150F496}" destId="{36ECF7FE-F2B1-4D79-ACA5-87E66C4CD1DC}" srcOrd="0" destOrd="0" presId="urn:microsoft.com/office/officeart/2005/8/layout/orgChart1"/>
    <dgm:cxn modelId="{A8A21873-70AD-44DB-9E9F-BC6227A863FD}" type="presOf" srcId="{B4D6D9B0-3B2A-49A6-AE68-7A3CAE50363C}" destId="{A1354EA4-E300-4CBA-BCCE-6FB7B1172F82}" srcOrd="0" destOrd="0" presId="urn:microsoft.com/office/officeart/2005/8/layout/orgChart1"/>
    <dgm:cxn modelId="{7216FA13-60CA-4779-B419-92C5B3DF5851}" srcId="{A0091F5B-5137-46B9-BA5F-11D11150F496}" destId="{29942B37-5A1D-4709-ABAC-CFD2C3414F2E}" srcOrd="0" destOrd="0" parTransId="{9F7D6C08-6213-445F-8051-D2695365EB5F}" sibTransId="{282C53DB-0401-4891-8C6E-1B85C3CBD3B3}"/>
    <dgm:cxn modelId="{90BDDD2B-19A7-41F3-A71A-BCEFAF9EE9D3}" type="presOf" srcId="{364DC9F0-5F9E-4682-8479-B692B79FCA92}" destId="{E1214262-9A06-42B0-9E42-123D99284C91}" srcOrd="0" destOrd="0" presId="urn:microsoft.com/office/officeart/2005/8/layout/orgChart1"/>
    <dgm:cxn modelId="{0FFE527A-C079-494F-B0BA-25F1E15FA4B6}" type="presOf" srcId="{E62DFB74-1708-430E-B08C-C11D22694204}" destId="{5F5CFC60-96DA-49A1-91AF-7E64AAB904DB}" srcOrd="0" destOrd="0" presId="urn:microsoft.com/office/officeart/2005/8/layout/orgChart1"/>
    <dgm:cxn modelId="{DCFFE884-9325-4C8B-B399-3D0601171D16}" type="presOf" srcId="{A3D6FB46-D305-46E7-987F-B60A10F9232D}" destId="{AB3A1C29-B3E2-4936-AABB-A30C7013C2A6}" srcOrd="1" destOrd="0" presId="urn:microsoft.com/office/officeart/2005/8/layout/orgChart1"/>
    <dgm:cxn modelId="{8D3A2957-50DE-4893-A7BE-4C012C151FC3}" srcId="{5944CA41-3915-40F6-A155-1C96EB11239E}" destId="{C15FD9A3-433E-4A0F-98B9-82719EF744AD}" srcOrd="0" destOrd="0" parTransId="{B332B836-FCC7-4024-A2BF-F95A6F61DF8B}" sibTransId="{FFA37C00-6E3B-4C89-B0C2-9CAC6E16677E}"/>
    <dgm:cxn modelId="{59FEED18-3FA5-4FBF-95C7-D6A08516DA6F}" srcId="{5944CA41-3915-40F6-A155-1C96EB11239E}" destId="{C59648AC-8C9C-4231-811F-4841F9772475}" srcOrd="2" destOrd="0" parTransId="{A2DFD173-5F36-4E94-96D5-C692C4FD1EA3}" sibTransId="{30D1E0D3-94FC-4290-9696-C4B33D3A4364}"/>
    <dgm:cxn modelId="{F97F5649-B481-4FC9-AF9D-132220604B21}" type="presOf" srcId="{A2DFD173-5F36-4E94-96D5-C692C4FD1EA3}" destId="{5910177F-DF34-43CA-B154-C531C9BB5648}" srcOrd="0" destOrd="0" presId="urn:microsoft.com/office/officeart/2005/8/layout/orgChart1"/>
    <dgm:cxn modelId="{B6D7B693-5795-465D-90E0-753293D051FD}" type="presOf" srcId="{A053DAE4-5CF8-4BF2-B7FF-91F594C30ED3}" destId="{81A64D7A-C56A-41AF-A719-D59EB7A63F5E}" srcOrd="0" destOrd="0" presId="urn:microsoft.com/office/officeart/2005/8/layout/orgChart1"/>
    <dgm:cxn modelId="{3E445F46-DE52-48D4-9371-10B3207925F7}" srcId="{B4D6D9B0-3B2A-49A6-AE68-7A3CAE50363C}" destId="{5CE48C32-8CAE-4343-8328-FDE9416AD68A}" srcOrd="0" destOrd="0" parTransId="{C99EB157-AD88-4B56-B873-F1C1799D81A1}" sibTransId="{18529155-5DEF-41E3-9587-00B68C817753}"/>
    <dgm:cxn modelId="{86856FBF-958F-469C-B579-090331C20C18}" type="presOf" srcId="{5A19A82E-05C2-492A-B5C0-72EA25DF799E}" destId="{9B68A5FE-5315-445B-BBEF-3A2889C26A19}" srcOrd="0" destOrd="0" presId="urn:microsoft.com/office/officeart/2005/8/layout/orgChart1"/>
    <dgm:cxn modelId="{277EF843-D075-4816-AD6B-132ED2D79756}" srcId="{29942B37-5A1D-4709-ABAC-CFD2C3414F2E}" destId="{0488B446-1A3A-494C-B2A0-55EEDDF40283}" srcOrd="0" destOrd="0" parTransId="{0917A3D9-F86F-43FB-9916-37D26E724992}" sibTransId="{8F0DB436-80CA-4EEE-B9F6-284C176018D1}"/>
    <dgm:cxn modelId="{A4DE7D0B-5099-488B-932A-C5240AAB1A56}" srcId="{5944CA41-3915-40F6-A155-1C96EB11239E}" destId="{A950D722-E09E-4AF9-AAB4-0B4C8FFA42B4}" srcOrd="4" destOrd="0" parTransId="{15FBF788-66A6-4BC0-8A04-1E78B74919C6}" sibTransId="{739DF952-5DC9-4BC5-A5F8-EB2F007AD215}"/>
    <dgm:cxn modelId="{FC1EAD23-59FF-4279-A7F9-EE4DB9D77B7D}" type="presOf" srcId="{6C1DCDE1-638B-4A8E-874E-55C3912C82C3}" destId="{E8119020-E308-45FA-A2BB-BDF7E522DFD7}" srcOrd="0" destOrd="0" presId="urn:microsoft.com/office/officeart/2005/8/layout/orgChart1"/>
    <dgm:cxn modelId="{88112A53-CCD1-4BFD-BE05-A62BBED6AAE3}" srcId="{B4D6D9B0-3B2A-49A6-AE68-7A3CAE50363C}" destId="{364DC9F0-5F9E-4682-8479-B692B79FCA92}" srcOrd="3" destOrd="0" parTransId="{998C77EF-4763-4714-B5C2-C735676D20CE}" sibTransId="{73DF6CD3-475B-4220-8ED9-E0C608CCBD06}"/>
    <dgm:cxn modelId="{186DEBF2-0B47-4AFA-A45B-B63C2680ABEA}" srcId="{0EB1F4CD-C298-4961-A0F6-534C34809AFB}" destId="{FA5E8D6A-D697-49EF-BA4C-D70AD183057C}" srcOrd="0" destOrd="0" parTransId="{4BA8DE2C-C076-4BB2-9240-45788F7D41BF}" sibTransId="{3F50668B-44A1-43A0-94A3-B6279917B5F2}"/>
    <dgm:cxn modelId="{63C5CC33-3654-40B2-8B22-2E06D8B6DAE9}" srcId="{29942B37-5A1D-4709-ABAC-CFD2C3414F2E}" destId="{58D388F2-C74D-4A5D-97AF-0C0D1DB0C837}" srcOrd="2" destOrd="0" parTransId="{58B19495-986D-45DB-BA36-8C8C200A1E2A}" sibTransId="{4ADB3385-CBAC-4540-91AD-E5E71F54E4E2}"/>
    <dgm:cxn modelId="{E2EE43AF-186C-4D37-B25A-BB35B1F6E00A}" type="presOf" srcId="{E7204D93-37B8-4897-946D-D7A1F4B4FCCE}" destId="{BDD32236-97BA-4175-A747-68A33A19FADB}" srcOrd="1" destOrd="0" presId="urn:microsoft.com/office/officeart/2005/8/layout/orgChart1"/>
    <dgm:cxn modelId="{C2F15676-FE40-404B-A86B-674117362F73}" srcId="{A0091F5B-5137-46B9-BA5F-11D11150F496}" destId="{B4D6D9B0-3B2A-49A6-AE68-7A3CAE50363C}" srcOrd="1" destOrd="0" parTransId="{8D633ACD-9C6E-4B4A-9C93-334C9B16CD91}" sibTransId="{BC1DB522-AAC0-40C0-8565-E283AE7465BF}"/>
    <dgm:cxn modelId="{4AC9B929-5693-490B-A470-E90D0BA4154C}" srcId="{B4D6D9B0-3B2A-49A6-AE68-7A3CAE50363C}" destId="{5E9C2FE6-EF46-4B05-97DE-F805DCDA89CA}" srcOrd="4" destOrd="0" parTransId="{3E01045F-1521-485F-A962-5A517F86A236}" sibTransId="{906D995B-C2FB-46E0-A194-0263B8FF89B2}"/>
    <dgm:cxn modelId="{A46C4B56-0F1D-458F-A66A-097CA5E917FE}" type="presOf" srcId="{23416914-E1B4-455E-BD43-C8BDDFB52FAE}" destId="{5C651056-85C7-4425-9D9A-5EF57AAFA791}" srcOrd="0" destOrd="0" presId="urn:microsoft.com/office/officeart/2005/8/layout/orgChart1"/>
    <dgm:cxn modelId="{A167DFFD-1560-4DF8-8476-10F93AFCB191}" type="presOf" srcId="{C99EB157-AD88-4B56-B873-F1C1799D81A1}" destId="{26E7C7F2-0332-4588-8278-B028A3B96B6E}" srcOrd="0" destOrd="0" presId="urn:microsoft.com/office/officeart/2005/8/layout/orgChart1"/>
    <dgm:cxn modelId="{D2A6AEDE-B6C7-4D63-977D-93F329069A6B}" type="presOf" srcId="{4F79E026-86C7-4273-ADAE-CEA5F0C06938}" destId="{E4122570-A4B7-4B74-9A5D-9B598BF2A83A}" srcOrd="0" destOrd="0" presId="urn:microsoft.com/office/officeart/2005/8/layout/orgChart1"/>
    <dgm:cxn modelId="{2E26374F-C357-4BAE-B4AE-0062091FDB53}" type="presOf" srcId="{A053DAE4-5CF8-4BF2-B7FF-91F594C30ED3}" destId="{C09ED2F8-A6BD-4DAD-85F0-38E67819679B}" srcOrd="1" destOrd="0" presId="urn:microsoft.com/office/officeart/2005/8/layout/orgChart1"/>
    <dgm:cxn modelId="{F8640931-4D75-4307-AA39-386FDEDE898B}" type="presOf" srcId="{15F34280-2C14-44F0-8798-F4827BCB0EA5}" destId="{531559EA-58E4-47CC-BEE1-11AFD086226C}" srcOrd="0" destOrd="0" presId="urn:microsoft.com/office/officeart/2005/8/layout/orgChart1"/>
    <dgm:cxn modelId="{5600FD6F-AEFA-42CD-9AF1-205EFF04FC11}" type="presOf" srcId="{86A3E279-2717-48D1-BD5A-3CB85C06C25B}" destId="{993E1F64-2167-42E6-8D08-F6FDE5185E5B}" srcOrd="0" destOrd="0" presId="urn:microsoft.com/office/officeart/2005/8/layout/orgChart1"/>
    <dgm:cxn modelId="{6A559CA6-DAE4-4E48-A89B-C4863B9852D5}" type="presOf" srcId="{FA5E8D6A-D697-49EF-BA4C-D70AD183057C}" destId="{6CFBD919-3957-4300-BC32-D9770BFCD55F}" srcOrd="1" destOrd="0" presId="urn:microsoft.com/office/officeart/2005/8/layout/orgChart1"/>
    <dgm:cxn modelId="{3C45C51F-8730-4AAF-8502-37D330EBADBD}" type="presOf" srcId="{A82DD15E-69B1-4985-8335-ECFAA2D29614}" destId="{F9D7397A-C646-4F27-B927-E574852F2F48}" srcOrd="0" destOrd="0" presId="urn:microsoft.com/office/officeart/2005/8/layout/orgChart1"/>
    <dgm:cxn modelId="{F17A6757-27A4-4109-A88E-95E8C066603A}" type="presOf" srcId="{A76F32A6-2745-49EE-AB6D-10271A9FAA00}" destId="{B65E9FD8-D652-4264-97E9-3AEA4104A273}" srcOrd="0" destOrd="0" presId="urn:microsoft.com/office/officeart/2005/8/layout/orgChart1"/>
    <dgm:cxn modelId="{03FA72EF-D334-41FD-A599-D39FA6143A67}" type="presOf" srcId="{4164DA3E-1675-424F-B49B-48AF1944BE0A}" destId="{3E5F76E2-0612-43D3-A560-FA88AFE12A1F}" srcOrd="0" destOrd="0" presId="urn:microsoft.com/office/officeart/2005/8/layout/orgChart1"/>
    <dgm:cxn modelId="{92E97AEE-4EB6-48B3-B6BA-9B4EE1BB2232}" type="presOf" srcId="{F1282801-4FAD-4035-8870-EF1A71C67523}" destId="{1223D0DC-091E-46A7-A755-E5939EF0E1B3}" srcOrd="0" destOrd="0" presId="urn:microsoft.com/office/officeart/2005/8/layout/orgChart1"/>
    <dgm:cxn modelId="{4B7AD21F-46B3-4A9D-9A1D-98B1EF9C3813}" type="presOf" srcId="{0488B446-1A3A-494C-B2A0-55EEDDF40283}" destId="{D0D1A892-61A6-442A-A9C3-AADDB26B89DA}" srcOrd="0" destOrd="0" presId="urn:microsoft.com/office/officeart/2005/8/layout/orgChart1"/>
    <dgm:cxn modelId="{CD5F0E63-66AB-48D7-B98A-8A3C3F901FF6}" type="presOf" srcId="{5E9C2FE6-EF46-4B05-97DE-F805DCDA89CA}" destId="{F1B764E0-A49A-4C68-9FC4-9561606FBD18}" srcOrd="1" destOrd="0" presId="urn:microsoft.com/office/officeart/2005/8/layout/orgChart1"/>
    <dgm:cxn modelId="{7BD419D9-8666-49E5-B6EE-F439C6F3AB52}" type="presOf" srcId="{39130F67-8387-48D7-9F03-8623E2A7B158}" destId="{5DE33909-8ECB-4D12-AC58-DE83A3C7564A}" srcOrd="0" destOrd="0" presId="urn:microsoft.com/office/officeart/2005/8/layout/orgChart1"/>
    <dgm:cxn modelId="{83731D26-BB38-4FE0-96DD-DCA3B09DEF39}" type="presOf" srcId="{FA5E8D6A-D697-49EF-BA4C-D70AD183057C}" destId="{5578171E-187B-4B1D-A352-805E3D9A4EBD}" srcOrd="0" destOrd="0" presId="urn:microsoft.com/office/officeart/2005/8/layout/orgChart1"/>
    <dgm:cxn modelId="{DB4074A3-8009-48C8-BF07-004BF0CE5254}" type="presOf" srcId="{C476BE6E-D46F-4D00-B3F8-179F8BC3AEE5}" destId="{54A81064-9D67-463B-B7BD-72ADE0A682ED}" srcOrd="0" destOrd="0" presId="urn:microsoft.com/office/officeart/2005/8/layout/orgChart1"/>
    <dgm:cxn modelId="{0D863569-315A-4D74-BB5B-D763F15D48FF}" type="presOf" srcId="{4A2BEA17-019E-4CCA-9B9E-23BD500D2990}" destId="{5B97A994-888D-4D3C-BC96-D2A774865281}" srcOrd="0" destOrd="0" presId="urn:microsoft.com/office/officeart/2005/8/layout/orgChart1"/>
    <dgm:cxn modelId="{7EAFE2D9-2DBB-4E78-9097-9EB0845A6DD8}" srcId="{900C2EA3-0599-4B29-8E1F-3DBF9F43EF74}" destId="{5A19A82E-05C2-492A-B5C0-72EA25DF799E}" srcOrd="3" destOrd="0" parTransId="{45F56883-93BE-4FEC-9F9F-44FB2AE231A2}" sibTransId="{FD57C586-3E78-4701-A628-2445C52CBE6F}"/>
    <dgm:cxn modelId="{F13BF1AD-77B9-4C8B-903F-0FFAB9A63D95}" type="presOf" srcId="{A950D722-E09E-4AF9-AAB4-0B4C8FFA42B4}" destId="{909028FF-FFF8-4C9D-97D7-B57BD59C4859}" srcOrd="0" destOrd="0" presId="urn:microsoft.com/office/officeart/2005/8/layout/orgChart1"/>
    <dgm:cxn modelId="{67D7E119-445E-4A1E-B6EC-2DE4AC09EE97}" type="presOf" srcId="{5944CA41-3915-40F6-A155-1C96EB11239E}" destId="{67BA3262-8FDF-45B0-897E-5DF08BBA6645}" srcOrd="1" destOrd="0" presId="urn:microsoft.com/office/officeart/2005/8/layout/orgChart1"/>
    <dgm:cxn modelId="{26C4548C-894D-4AD4-A464-94A26C17257E}" type="presOf" srcId="{15FBF788-66A6-4BC0-8A04-1E78B74919C6}" destId="{0B2DA4FB-D612-443A-A2B7-4BE3A874381D}" srcOrd="0" destOrd="0" presId="urn:microsoft.com/office/officeart/2005/8/layout/orgChart1"/>
    <dgm:cxn modelId="{CF6532E4-0B7B-4E7E-9B47-463222916473}" type="presOf" srcId="{806375F1-7D2E-43AB-84CA-9515DE217E44}" destId="{2B849388-FAC9-47C3-9DDF-2883232FA7CF}" srcOrd="0" destOrd="0" presId="urn:microsoft.com/office/officeart/2005/8/layout/orgChart1"/>
    <dgm:cxn modelId="{FA89DAFD-E2B4-49F4-B23B-1C4CB4110CC7}" type="presOf" srcId="{5A19A82E-05C2-492A-B5C0-72EA25DF799E}" destId="{94E5E7AF-45DF-4DE6-B20F-AE72A5404339}" srcOrd="1" destOrd="0" presId="urn:microsoft.com/office/officeart/2005/8/layout/orgChart1"/>
    <dgm:cxn modelId="{76F24057-A4EB-4B8F-B61C-5D4E4B2925EF}" type="presOf" srcId="{49BFF9CA-3B58-4DF4-8294-AED5610F7D29}" destId="{9033F911-59A0-4DF8-A690-C2CA7E68105D}" srcOrd="1" destOrd="0" presId="urn:microsoft.com/office/officeart/2005/8/layout/orgChart1"/>
    <dgm:cxn modelId="{760D0BE2-28CD-4626-A042-1B3FB2A58359}" type="presOf" srcId="{45F56883-93BE-4FEC-9F9F-44FB2AE231A2}" destId="{87603EA4-910A-4B46-86A1-0ACF1D7CAB81}" srcOrd="0" destOrd="0" presId="urn:microsoft.com/office/officeart/2005/8/layout/orgChart1"/>
    <dgm:cxn modelId="{1915FA26-4749-4205-9D42-CFF1DEC21D76}" type="presOf" srcId="{F1282801-4FAD-4035-8870-EF1A71C67523}" destId="{9D21FCF2-8C92-4B07-86C3-D024C96A8D36}" srcOrd="1" destOrd="0" presId="urn:microsoft.com/office/officeart/2005/8/layout/orgChart1"/>
    <dgm:cxn modelId="{D0FBFE58-1995-4735-884A-37D9F5B34E45}" type="presOf" srcId="{29942B37-5A1D-4709-ABAC-CFD2C3414F2E}" destId="{0E288AF6-E2F1-4515-B76C-E798688F5DA3}" srcOrd="0" destOrd="0" presId="urn:microsoft.com/office/officeart/2005/8/layout/orgChart1"/>
    <dgm:cxn modelId="{6D1557A1-CD06-49CB-AA44-147E4491AE50}" type="presOf" srcId="{C59648AC-8C9C-4231-811F-4841F9772475}" destId="{08CFF09B-13AE-4175-866A-7D55A20206F3}" srcOrd="1" destOrd="0" presId="urn:microsoft.com/office/officeart/2005/8/layout/orgChart1"/>
    <dgm:cxn modelId="{E67F28D1-D80C-4BAF-89CD-209F90987139}" type="presOf" srcId="{6EB4A493-63D0-492A-A7AE-6DD8D846497A}" destId="{B07B9142-EC65-4623-81E8-FC0B1B980546}" srcOrd="0" destOrd="0" presId="urn:microsoft.com/office/officeart/2005/8/layout/orgChart1"/>
    <dgm:cxn modelId="{2317ADE4-7510-495B-8C14-133BE16D16C5}" type="presOf" srcId="{B0A34267-E5C4-4CB9-9D23-E4E9EC9FBB48}" destId="{09C8F3C1-FC7B-4B4D-959E-C16A34BB5C41}" srcOrd="1" destOrd="0" presId="urn:microsoft.com/office/officeart/2005/8/layout/orgChart1"/>
    <dgm:cxn modelId="{754CF2EE-83D4-4815-A95B-9195CB0AC2C9}" type="presOf" srcId="{364DC9F0-5F9E-4682-8479-B692B79FCA92}" destId="{B145B8DB-4522-4E20-BAFC-D5EF7A02B0FD}" srcOrd="1" destOrd="0" presId="urn:microsoft.com/office/officeart/2005/8/layout/orgChart1"/>
    <dgm:cxn modelId="{0A6D9CF6-C803-47A3-A510-E65422A6DDDD}" type="presOf" srcId="{0917A3D9-F86F-43FB-9916-37D26E724992}" destId="{07F5ED7A-A2ED-40E5-84F2-F7D7A3881E86}" srcOrd="0" destOrd="0" presId="urn:microsoft.com/office/officeart/2005/8/layout/orgChart1"/>
    <dgm:cxn modelId="{A8E9F117-9817-48C7-A6D1-70B983A3D7C6}" type="presOf" srcId="{258DCF6B-238F-4303-9B4D-20337856D1D3}" destId="{43720148-680D-475C-9F4E-31AC7E15BB1A}" srcOrd="1" destOrd="0" presId="urn:microsoft.com/office/officeart/2005/8/layout/orgChart1"/>
    <dgm:cxn modelId="{9FF7D023-ADBF-4691-BBE8-24E06CEAD4B6}" type="presOf" srcId="{58B19495-986D-45DB-BA36-8C8C200A1E2A}" destId="{6F44C3F0-6EDD-4710-BA62-F48D0199E5D2}" srcOrd="0" destOrd="0" presId="urn:microsoft.com/office/officeart/2005/8/layout/orgChart1"/>
    <dgm:cxn modelId="{BA8BA8D5-1C41-4253-8740-4A63B754025E}" type="presOf" srcId="{8D633ACD-9C6E-4B4A-9C93-334C9B16CD91}" destId="{10C3CA25-93CF-4237-B04D-D91ECBA94268}" srcOrd="0" destOrd="0" presId="urn:microsoft.com/office/officeart/2005/8/layout/orgChart1"/>
    <dgm:cxn modelId="{2BBEA683-5BF5-4B92-9083-13839AA8C0D3}" type="presOf" srcId="{86A3E279-2717-48D1-BD5A-3CB85C06C25B}" destId="{B54671AD-F856-4A17-9A51-32F67A3C9EF3}" srcOrd="1" destOrd="0" presId="urn:microsoft.com/office/officeart/2005/8/layout/orgChart1"/>
    <dgm:cxn modelId="{3507AA7D-8EA5-46DE-AE58-478D017819DC}" type="presOf" srcId="{DAC305A2-376E-481C-A5B1-481779820742}" destId="{C5B43270-CEC3-4353-BDDB-8D95F8C7858E}" srcOrd="0" destOrd="0" presId="urn:microsoft.com/office/officeart/2005/8/layout/orgChart1"/>
    <dgm:cxn modelId="{FC3B6C45-E7FB-46E8-BCF8-707A55028E61}" type="presOf" srcId="{9F7D6C08-6213-445F-8051-D2695365EB5F}" destId="{2077133C-DD3A-425D-9D57-A1660F30AFE4}" srcOrd="0" destOrd="0" presId="urn:microsoft.com/office/officeart/2005/8/layout/orgChart1"/>
    <dgm:cxn modelId="{43DCDCFE-2697-421D-87DD-FDDCBE6C4635}" srcId="{A76F32A6-2745-49EE-AB6D-10271A9FAA00}" destId="{15F34280-2C14-44F0-8798-F4827BCB0EA5}" srcOrd="2" destOrd="0" parTransId="{806375F1-7D2E-43AB-84CA-9515DE217E44}" sibTransId="{E4BF802E-04B5-46F5-818D-B84ED686F7C9}"/>
    <dgm:cxn modelId="{9A4A3D02-E9FE-4E21-94FE-B8F6FC25FAD1}" type="presOf" srcId="{C59648AC-8C9C-4231-811F-4841F9772475}" destId="{9185218E-CACC-4720-9D38-E96C41102C7D}" srcOrd="0" destOrd="0" presId="urn:microsoft.com/office/officeart/2005/8/layout/orgChart1"/>
    <dgm:cxn modelId="{E2B5684D-8BB0-4B8C-A240-826E05AC16B4}" type="presOf" srcId="{58D388F2-C74D-4A5D-97AF-0C0D1DB0C837}" destId="{EBD87491-4911-4F38-A96A-ED5494AE1066}" srcOrd="0" destOrd="0" presId="urn:microsoft.com/office/officeart/2005/8/layout/orgChart1"/>
    <dgm:cxn modelId="{514F45B2-17F5-4A09-92B6-88687498A0ED}" type="presOf" srcId="{4CA06B16-63D2-43F8-8CFF-C8855CA8E214}" destId="{30BDB794-8DFF-446E-8E01-62F5F243F3CD}" srcOrd="0" destOrd="0" presId="urn:microsoft.com/office/officeart/2005/8/layout/orgChart1"/>
    <dgm:cxn modelId="{1FEDD25E-3D82-430E-978A-62B9CC4163B8}" srcId="{B4D6D9B0-3B2A-49A6-AE68-7A3CAE50363C}" destId="{49BFF9CA-3B58-4DF4-8294-AED5610F7D29}" srcOrd="5" destOrd="0" parTransId="{4164DA3E-1675-424F-B49B-48AF1944BE0A}" sibTransId="{1427A17F-1967-4F3C-A1C0-916D622EB350}"/>
    <dgm:cxn modelId="{584D4FB4-87ED-412F-9602-C23AAF63C579}" type="presOf" srcId="{15F34280-2C14-44F0-8798-F4827BCB0EA5}" destId="{4C17C5B2-831D-493B-946C-BF0D6B02A7AD}" srcOrd="1" destOrd="0" presId="urn:microsoft.com/office/officeart/2005/8/layout/orgChart1"/>
    <dgm:cxn modelId="{30E32D45-8E7C-4ABF-B266-6DFBFDC6B309}" type="presOf" srcId="{4D9BED86-F3F6-4B05-BEA4-50B8E5CACE80}" destId="{6D08ADA4-8925-4AFE-9C1A-AD18A1861CEC}" srcOrd="0" destOrd="0" presId="urn:microsoft.com/office/officeart/2005/8/layout/orgChart1"/>
    <dgm:cxn modelId="{FABC0909-DD96-4D28-B2E7-D6B033E7E942}" type="presOf" srcId="{58D388F2-C74D-4A5D-97AF-0C0D1DB0C837}" destId="{4CE36691-7448-4721-8CD4-26EF4F5EC036}" srcOrd="1" destOrd="0" presId="urn:microsoft.com/office/officeart/2005/8/layout/orgChart1"/>
    <dgm:cxn modelId="{584FC8E6-B3F2-444B-B7F2-1894A30EBF7B}" type="presOf" srcId="{26FF8C56-61A0-42E8-BCAE-38A7E47EC8E3}" destId="{B8527465-ACA9-45E4-BFC0-756643B81DBE}" srcOrd="1" destOrd="0" presId="urn:microsoft.com/office/officeart/2005/8/layout/orgChart1"/>
    <dgm:cxn modelId="{89D10153-DD77-452A-BC73-5C9EF33A60BF}" srcId="{900C2EA3-0599-4B29-8E1F-3DBF9F43EF74}" destId="{7C333210-3343-49D5-9C52-3E2C8010686A}" srcOrd="1" destOrd="0" parTransId="{C4C21D04-4EC0-43E0-A974-7B52E8D4A2CB}" sibTransId="{BD309CAE-4FB6-4173-94A4-45A44CB4094A}"/>
    <dgm:cxn modelId="{88D198F8-F509-4A58-95E9-C6D888BD24AA}" type="presOf" srcId="{C15FD9A3-433E-4A0F-98B9-82719EF744AD}" destId="{001C3D7E-25C2-4A07-B640-44FCCEB408DF}" srcOrd="0" destOrd="0" presId="urn:microsoft.com/office/officeart/2005/8/layout/orgChart1"/>
    <dgm:cxn modelId="{1CA2EFBE-764A-46DD-A7D5-D0B0CB7A35E4}" srcId="{900C2EA3-0599-4B29-8E1F-3DBF9F43EF74}" destId="{D8CE5FA3-FA99-4909-B8D3-46351EE58BDE}" srcOrd="2" destOrd="0" parTransId="{AC4984DB-C717-4E57-ABC7-2D41BF734E4A}" sibTransId="{F070FA39-57C0-468B-9003-4308AF76F9C0}"/>
    <dgm:cxn modelId="{9E52A5AF-57C3-4D0E-A32B-9579ACB507BF}" type="presOf" srcId="{9E62167B-5955-47EF-85B7-4C37F0AFF4CC}" destId="{C49178BB-A9D1-4E4E-B0E5-E8F7657F5C6A}" srcOrd="0" destOrd="0" presId="urn:microsoft.com/office/officeart/2005/8/layout/orgChart1"/>
    <dgm:cxn modelId="{CD156BF5-CE4D-456A-B3AB-4B7DC141DCD3}" type="presOf" srcId="{29942B37-5A1D-4709-ABAC-CFD2C3414F2E}" destId="{4F81AA6C-760F-4A11-91F3-8F1C5E407419}" srcOrd="1" destOrd="0" presId="urn:microsoft.com/office/officeart/2005/8/layout/orgChart1"/>
    <dgm:cxn modelId="{547C993F-89BF-4DE6-9CAE-14C423CA4FFE}" type="presOf" srcId="{17AD95C8-32C9-47F2-AA28-18DC2A3D7CEB}" destId="{F74BE034-3859-4ADB-86B2-E06B4802F595}" srcOrd="0" destOrd="0" presId="urn:microsoft.com/office/officeart/2005/8/layout/orgChart1"/>
    <dgm:cxn modelId="{F8F5FA3B-75F2-41BB-A9C5-E7895FDA207C}" type="presOf" srcId="{53FF39F9-5F39-41C2-A505-1659C4724C81}" destId="{0DF0062D-C8E6-4BE6-A71C-48E69D53C266}" srcOrd="0" destOrd="0" presId="urn:microsoft.com/office/officeart/2005/8/layout/orgChart1"/>
    <dgm:cxn modelId="{0E6A129C-F54F-444B-A843-6557E2D9552E}" srcId="{A0091F5B-5137-46B9-BA5F-11D11150F496}" destId="{900C2EA3-0599-4B29-8E1F-3DBF9F43EF74}" srcOrd="4" destOrd="0" parTransId="{53FF39F9-5F39-41C2-A505-1659C4724C81}" sibTransId="{E65E64E9-D7BC-4378-A93D-90A4130F9183}"/>
    <dgm:cxn modelId="{605B82CC-5909-4EF9-9C5F-D7AC6A380FDC}" type="presOf" srcId="{8FABC83C-CED0-4636-889B-612049A7055F}" destId="{A3B9DDD5-04EF-44DA-BF75-C4EEFFC2FE83}" srcOrd="0" destOrd="0" presId="urn:microsoft.com/office/officeart/2005/8/layout/orgChart1"/>
    <dgm:cxn modelId="{3AC4405E-8853-4C20-87F3-7D2F6916211D}" type="presOf" srcId="{998C77EF-4763-4714-B5C2-C735676D20CE}" destId="{E8593A7F-DCC1-4F09-9713-69E3F6D1DEE2}" srcOrd="0" destOrd="0" presId="urn:microsoft.com/office/officeart/2005/8/layout/orgChart1"/>
    <dgm:cxn modelId="{DBA38A7D-E216-44BF-8A2E-166275811976}" type="presOf" srcId="{30CE2861-FFBA-4B4D-9395-688271F7D0E6}" destId="{A4F881F8-A28D-4932-BBFB-1EF7F23A8466}" srcOrd="0" destOrd="0" presId="urn:microsoft.com/office/officeart/2005/8/layout/orgChart1"/>
    <dgm:cxn modelId="{0A8C3A82-0AAE-48A7-A087-E8DD5919EE3D}" type="presOf" srcId="{4B7DEF77-1A18-4D15-BF8A-77B25FEF4D56}" destId="{99BF0F72-29DB-477C-A91F-A373B60B142C}" srcOrd="0" destOrd="0" presId="urn:microsoft.com/office/officeart/2005/8/layout/orgChart1"/>
    <dgm:cxn modelId="{1CC2598F-A469-4BEF-B584-1FE5BA1BD989}" srcId="{A76F32A6-2745-49EE-AB6D-10271A9FAA00}" destId="{637E6CC5-1C1F-4AEE-BB33-390C92116A14}" srcOrd="0" destOrd="0" parTransId="{A82DD15E-69B1-4985-8335-ECFAA2D29614}" sibTransId="{F7E0ADAE-245D-471E-8F88-2C7A8A34E436}"/>
    <dgm:cxn modelId="{F21DE563-060D-48F0-A4E5-E9E22F9224E4}" srcId="{B4D6D9B0-3B2A-49A6-AE68-7A3CAE50363C}" destId="{B0A34267-E5C4-4CB9-9D23-E4E9EC9FBB48}" srcOrd="1" destOrd="0" parTransId="{FCD3D85E-B168-4452-92F6-F1F892C7D17C}" sibTransId="{F533170B-BD33-4AB3-93E1-91EC660074F6}"/>
    <dgm:cxn modelId="{23E5BE27-E0B7-4EC0-916F-328C95F7DCD9}" srcId="{A0091F5B-5137-46B9-BA5F-11D11150F496}" destId="{A76F32A6-2745-49EE-AB6D-10271A9FAA00}" srcOrd="3" destOrd="0" parTransId="{C476BE6E-D46F-4D00-B3F8-179F8BC3AEE5}" sibTransId="{7B00D113-F892-4C16-BEBF-D4B10F1B2FE6}"/>
    <dgm:cxn modelId="{A920176C-5EBD-43C8-BAB0-0BB9E640C3F9}" type="presOf" srcId="{0B22FA14-7F3C-4430-8537-DDD4847665E1}" destId="{5D7CF110-4C8E-47E9-AB0D-47ACB950F33B}" srcOrd="0" destOrd="0" presId="urn:microsoft.com/office/officeart/2005/8/layout/orgChart1"/>
    <dgm:cxn modelId="{3C5E85CD-9DDB-43D8-8897-B33907E5C232}" srcId="{A76F32A6-2745-49EE-AB6D-10271A9FAA00}" destId="{4D9BED86-F3F6-4B05-BEA4-50B8E5CACE80}" srcOrd="1" destOrd="0" parTransId="{4CA06B16-63D2-43F8-8CFF-C8855CA8E214}" sibTransId="{EFF563E9-674C-4DAE-B70C-ABBBE02298DF}"/>
    <dgm:cxn modelId="{B373A84F-0A47-444D-B1D4-37CE2AC1EC06}" type="presOf" srcId="{26FF8C56-61A0-42E8-BCAE-38A7E47EC8E3}" destId="{45133768-5E5B-4EE2-A352-35CF0A0ED084}" srcOrd="0" destOrd="0" presId="urn:microsoft.com/office/officeart/2005/8/layout/orgChart1"/>
    <dgm:cxn modelId="{252BAB24-BEBE-47C2-B46E-FBF755CF4F5C}" type="presOf" srcId="{DE403FFF-D4FA-412F-BC14-18E8CCBD797C}" destId="{64B78121-EFE4-44DD-B98A-688397A4D6BE}" srcOrd="0" destOrd="0" presId="urn:microsoft.com/office/officeart/2005/8/layout/orgChart1"/>
    <dgm:cxn modelId="{A691AEE1-EAA5-4C4A-93B6-B38DDC47BF6F}" type="presOf" srcId="{04CB3205-F126-4E4C-8DC5-6AD4819F4E16}" destId="{753C88D8-630F-4AEC-A157-65AB7680CEDB}" srcOrd="0" destOrd="0" presId="urn:microsoft.com/office/officeart/2005/8/layout/orgChart1"/>
    <dgm:cxn modelId="{620DFAC4-1BB1-4B83-9BC7-AAF3D4DB6EAF}" type="presOf" srcId="{A3D6FB46-D305-46E7-987F-B60A10F9232D}" destId="{F1D75CC3-6195-4559-B155-B4FBAB191F7B}" srcOrd="0" destOrd="0" presId="urn:microsoft.com/office/officeart/2005/8/layout/orgChart1"/>
    <dgm:cxn modelId="{0CA1319A-66EE-4F1A-9364-C6740D62D221}" type="presOf" srcId="{637E6CC5-1C1F-4AEE-BB33-390C92116A14}" destId="{47DDF683-42F2-4704-A34D-29FE356DD668}" srcOrd="0" destOrd="0" presId="urn:microsoft.com/office/officeart/2005/8/layout/orgChart1"/>
    <dgm:cxn modelId="{7AD756F3-EFCD-4333-9611-C4C694E46E50}" srcId="{B4D6D9B0-3B2A-49A6-AE68-7A3CAE50363C}" destId="{86A3E279-2717-48D1-BD5A-3CB85C06C25B}" srcOrd="2" destOrd="0" parTransId="{30CE2861-FFBA-4B4D-9395-688271F7D0E6}" sibTransId="{1D5895A8-BF78-4E9A-9D48-56A41053EE76}"/>
    <dgm:cxn modelId="{7BD4AEA4-C03A-4A35-A22D-4E625438EA88}" srcId="{29942B37-5A1D-4709-ABAC-CFD2C3414F2E}" destId="{258DCF6B-238F-4303-9B4D-20337856D1D3}" srcOrd="1" destOrd="0" parTransId="{4A2BEA17-019E-4CCA-9B9E-23BD500D2990}" sibTransId="{D5B7F8B3-C2A8-4251-AFFC-88B93EC5BE0B}"/>
    <dgm:cxn modelId="{1F7710A6-1EBF-4A41-85C8-9B9080AFB9BC}" type="presOf" srcId="{D8CE5FA3-FA99-4909-B8D3-46351EE58BDE}" destId="{54EEF062-395F-4B52-9978-D762F4C58531}" srcOrd="0" destOrd="0" presId="urn:microsoft.com/office/officeart/2005/8/layout/orgChart1"/>
    <dgm:cxn modelId="{165CB15F-CDB1-4DFD-80B1-1808F15A58CA}" type="presOf" srcId="{A950D722-E09E-4AF9-AAB4-0B4C8FFA42B4}" destId="{B3643622-DF5F-49F8-A47A-EACEC0A6B7FB}" srcOrd="1" destOrd="0" presId="urn:microsoft.com/office/officeart/2005/8/layout/orgChart1"/>
    <dgm:cxn modelId="{DB6028BA-6878-4228-B58A-10ED44875F2C}" type="presParOf" srcId="{E040CF3F-08EB-456F-8D6D-FE6762C981FB}" destId="{AE586C15-A937-477A-9EA1-6A8B1F5829E9}" srcOrd="0" destOrd="0" presId="urn:microsoft.com/office/officeart/2005/8/layout/orgChart1"/>
    <dgm:cxn modelId="{3942B8C1-D791-413D-80FC-BE519078AD3E}" type="presParOf" srcId="{AE586C15-A937-477A-9EA1-6A8B1F5829E9}" destId="{67AFC012-2B17-4F7F-9C64-35BF63C81387}" srcOrd="0" destOrd="0" presId="urn:microsoft.com/office/officeart/2005/8/layout/orgChart1"/>
    <dgm:cxn modelId="{63FB9298-88A9-450F-9D73-F57CEEA5A597}" type="presParOf" srcId="{67AFC012-2B17-4F7F-9C64-35BF63C81387}" destId="{5578171E-187B-4B1D-A352-805E3D9A4EBD}" srcOrd="0" destOrd="0" presId="urn:microsoft.com/office/officeart/2005/8/layout/orgChart1"/>
    <dgm:cxn modelId="{79FFD879-197A-4C55-A218-7135177D1FFD}" type="presParOf" srcId="{67AFC012-2B17-4F7F-9C64-35BF63C81387}" destId="{6CFBD919-3957-4300-BC32-D9770BFCD55F}" srcOrd="1" destOrd="0" presId="urn:microsoft.com/office/officeart/2005/8/layout/orgChart1"/>
    <dgm:cxn modelId="{F20DE2E9-69AC-45C6-8D3E-B9B3C0CF641A}" type="presParOf" srcId="{AE586C15-A937-477A-9EA1-6A8B1F5829E9}" destId="{FCD409E6-0124-4887-BFB4-9846333A7881}" srcOrd="1" destOrd="0" presId="urn:microsoft.com/office/officeart/2005/8/layout/orgChart1"/>
    <dgm:cxn modelId="{95B786F1-61F2-460F-85B2-643BA607CCB9}" type="presParOf" srcId="{FCD409E6-0124-4887-BFB4-9846333A7881}" destId="{5F5CFC60-96DA-49A1-91AF-7E64AAB904DB}" srcOrd="0" destOrd="0" presId="urn:microsoft.com/office/officeart/2005/8/layout/orgChart1"/>
    <dgm:cxn modelId="{6D6FF86F-B13B-49D0-B515-B1B6B29C60FD}" type="presParOf" srcId="{FCD409E6-0124-4887-BFB4-9846333A7881}" destId="{07BF2FD0-1ED8-4328-9E1F-8A38C02FE07F}" srcOrd="1" destOrd="0" presId="urn:microsoft.com/office/officeart/2005/8/layout/orgChart1"/>
    <dgm:cxn modelId="{0E8B3E30-33EE-4217-B3CB-E162581B9ABA}" type="presParOf" srcId="{07BF2FD0-1ED8-4328-9E1F-8A38C02FE07F}" destId="{787FA9AE-06A8-4979-B53F-358B2467563C}" srcOrd="0" destOrd="0" presId="urn:microsoft.com/office/officeart/2005/8/layout/orgChart1"/>
    <dgm:cxn modelId="{4925D0DC-4B29-46E9-A9BF-3ACE93EEF264}" type="presParOf" srcId="{787FA9AE-06A8-4979-B53F-358B2467563C}" destId="{36ECF7FE-F2B1-4D79-ACA5-87E66C4CD1DC}" srcOrd="0" destOrd="0" presId="urn:microsoft.com/office/officeart/2005/8/layout/orgChart1"/>
    <dgm:cxn modelId="{C1B59CE6-8D03-4391-9893-59BEF85A532A}" type="presParOf" srcId="{787FA9AE-06A8-4979-B53F-358B2467563C}" destId="{F1A40376-AFBA-4407-A7F0-A3F035E4B84B}" srcOrd="1" destOrd="0" presId="urn:microsoft.com/office/officeart/2005/8/layout/orgChart1"/>
    <dgm:cxn modelId="{16F0D3A8-DC1A-4359-B3A0-308562A4295A}" type="presParOf" srcId="{07BF2FD0-1ED8-4328-9E1F-8A38C02FE07F}" destId="{5D69883C-E7AE-469F-9060-947D48D10F63}" srcOrd="1" destOrd="0" presId="urn:microsoft.com/office/officeart/2005/8/layout/orgChart1"/>
    <dgm:cxn modelId="{B0A4B633-BF5A-43FA-8F7A-91859D4E1B29}" type="presParOf" srcId="{5D69883C-E7AE-469F-9060-947D48D10F63}" destId="{2077133C-DD3A-425D-9D57-A1660F30AFE4}" srcOrd="0" destOrd="0" presId="urn:microsoft.com/office/officeart/2005/8/layout/orgChart1"/>
    <dgm:cxn modelId="{C6EB7E7B-89B6-4151-8316-4D340F688BA6}" type="presParOf" srcId="{5D69883C-E7AE-469F-9060-947D48D10F63}" destId="{B523A85A-80F9-4A9E-AC49-E72BCB25C53B}" srcOrd="1" destOrd="0" presId="urn:microsoft.com/office/officeart/2005/8/layout/orgChart1"/>
    <dgm:cxn modelId="{A4BCDAF2-529D-414F-9740-0CD24F42E086}" type="presParOf" srcId="{B523A85A-80F9-4A9E-AC49-E72BCB25C53B}" destId="{A986B399-E982-4FE4-AC92-D3184F9411B1}" srcOrd="0" destOrd="0" presId="urn:microsoft.com/office/officeart/2005/8/layout/orgChart1"/>
    <dgm:cxn modelId="{4AAECB81-B0B6-4695-96D3-B8862103939A}" type="presParOf" srcId="{A986B399-E982-4FE4-AC92-D3184F9411B1}" destId="{0E288AF6-E2F1-4515-B76C-E798688F5DA3}" srcOrd="0" destOrd="0" presId="urn:microsoft.com/office/officeart/2005/8/layout/orgChart1"/>
    <dgm:cxn modelId="{74E9AE49-23A5-4D3B-8481-69D296EA02FE}" type="presParOf" srcId="{A986B399-E982-4FE4-AC92-D3184F9411B1}" destId="{4F81AA6C-760F-4A11-91F3-8F1C5E407419}" srcOrd="1" destOrd="0" presId="urn:microsoft.com/office/officeart/2005/8/layout/orgChart1"/>
    <dgm:cxn modelId="{8A13E40E-500D-4C3A-9DB8-D253EA7A5A5C}" type="presParOf" srcId="{B523A85A-80F9-4A9E-AC49-E72BCB25C53B}" destId="{7E508432-E6E5-46B0-BE0F-D62FD06267EC}" srcOrd="1" destOrd="0" presId="urn:microsoft.com/office/officeart/2005/8/layout/orgChart1"/>
    <dgm:cxn modelId="{E862ED13-4176-4C5F-965B-426727D4BF15}" type="presParOf" srcId="{7E508432-E6E5-46B0-BE0F-D62FD06267EC}" destId="{07F5ED7A-A2ED-40E5-84F2-F7D7A3881E86}" srcOrd="0" destOrd="0" presId="urn:microsoft.com/office/officeart/2005/8/layout/orgChart1"/>
    <dgm:cxn modelId="{88F31A42-7164-43AF-BEB5-976228D6F4DE}" type="presParOf" srcId="{7E508432-E6E5-46B0-BE0F-D62FD06267EC}" destId="{0FDE2A69-E018-4432-A754-FF55E949B66D}" srcOrd="1" destOrd="0" presId="urn:microsoft.com/office/officeart/2005/8/layout/orgChart1"/>
    <dgm:cxn modelId="{34D8FE9F-828A-4A8A-A138-B190627CCCC8}" type="presParOf" srcId="{0FDE2A69-E018-4432-A754-FF55E949B66D}" destId="{05298791-1922-4F00-8D18-67C57CE7620A}" srcOrd="0" destOrd="0" presId="urn:microsoft.com/office/officeart/2005/8/layout/orgChart1"/>
    <dgm:cxn modelId="{3C3087F3-9B1B-4E03-8820-4FE6AC1EFF7D}" type="presParOf" srcId="{05298791-1922-4F00-8D18-67C57CE7620A}" destId="{D0D1A892-61A6-442A-A9C3-AADDB26B89DA}" srcOrd="0" destOrd="0" presId="urn:microsoft.com/office/officeart/2005/8/layout/orgChart1"/>
    <dgm:cxn modelId="{1C4490B5-E475-4A36-AA51-2378738C6D39}" type="presParOf" srcId="{05298791-1922-4F00-8D18-67C57CE7620A}" destId="{0A639824-4254-4C12-A204-403C5BA1FD3B}" srcOrd="1" destOrd="0" presId="urn:microsoft.com/office/officeart/2005/8/layout/orgChart1"/>
    <dgm:cxn modelId="{24142416-73E1-4132-8B7E-5117C2925CE7}" type="presParOf" srcId="{0FDE2A69-E018-4432-A754-FF55E949B66D}" destId="{327C9509-7178-4F55-973C-CB83350F9A86}" srcOrd="1" destOrd="0" presId="urn:microsoft.com/office/officeart/2005/8/layout/orgChart1"/>
    <dgm:cxn modelId="{1E89CA69-1A88-468C-9E86-503B879A3012}" type="presParOf" srcId="{0FDE2A69-E018-4432-A754-FF55E949B66D}" destId="{0C1F46D4-22F0-4FD0-9C30-4547A5824B69}" srcOrd="2" destOrd="0" presId="urn:microsoft.com/office/officeart/2005/8/layout/orgChart1"/>
    <dgm:cxn modelId="{FB9A34E1-5277-46E9-9977-B502FB2D1661}" type="presParOf" srcId="{7E508432-E6E5-46B0-BE0F-D62FD06267EC}" destId="{5B97A994-888D-4D3C-BC96-D2A774865281}" srcOrd="2" destOrd="0" presId="urn:microsoft.com/office/officeart/2005/8/layout/orgChart1"/>
    <dgm:cxn modelId="{185AA0B3-6BC5-46B9-AB10-B07C056B9DBF}" type="presParOf" srcId="{7E508432-E6E5-46B0-BE0F-D62FD06267EC}" destId="{71A58A1B-8F02-4AC0-A3F9-86231864FFE7}" srcOrd="3" destOrd="0" presId="urn:microsoft.com/office/officeart/2005/8/layout/orgChart1"/>
    <dgm:cxn modelId="{B2166046-7BDC-42C5-B529-D8B0C11C9D06}" type="presParOf" srcId="{71A58A1B-8F02-4AC0-A3F9-86231864FFE7}" destId="{FFC2BCBF-160C-462C-A8EB-8C6CF5C78817}" srcOrd="0" destOrd="0" presId="urn:microsoft.com/office/officeart/2005/8/layout/orgChart1"/>
    <dgm:cxn modelId="{FCD1A430-C498-4716-803B-766AA95755E0}" type="presParOf" srcId="{FFC2BCBF-160C-462C-A8EB-8C6CF5C78817}" destId="{4FCFF524-4D6F-4D61-95ED-4189AD02760F}" srcOrd="0" destOrd="0" presId="urn:microsoft.com/office/officeart/2005/8/layout/orgChart1"/>
    <dgm:cxn modelId="{F3A80AAE-09FA-4C73-A9CC-D0437EB4DCA9}" type="presParOf" srcId="{FFC2BCBF-160C-462C-A8EB-8C6CF5C78817}" destId="{43720148-680D-475C-9F4E-31AC7E15BB1A}" srcOrd="1" destOrd="0" presId="urn:microsoft.com/office/officeart/2005/8/layout/orgChart1"/>
    <dgm:cxn modelId="{CBD8A644-3DAA-4B7C-91DE-181E0216D43E}" type="presParOf" srcId="{71A58A1B-8F02-4AC0-A3F9-86231864FFE7}" destId="{6B31F0DE-F63A-4CC4-A080-534DD66B5776}" srcOrd="1" destOrd="0" presId="urn:microsoft.com/office/officeart/2005/8/layout/orgChart1"/>
    <dgm:cxn modelId="{28D6C27C-687D-441E-AB27-0A7FB3BFE5F7}" type="presParOf" srcId="{71A58A1B-8F02-4AC0-A3F9-86231864FFE7}" destId="{B0EB77D3-A3B6-448E-BA6C-8A301A900494}" srcOrd="2" destOrd="0" presId="urn:microsoft.com/office/officeart/2005/8/layout/orgChart1"/>
    <dgm:cxn modelId="{10DF4B92-CE05-46E2-AAFC-B48BE5587C7C}" type="presParOf" srcId="{7E508432-E6E5-46B0-BE0F-D62FD06267EC}" destId="{6F44C3F0-6EDD-4710-BA62-F48D0199E5D2}" srcOrd="4" destOrd="0" presId="urn:microsoft.com/office/officeart/2005/8/layout/orgChart1"/>
    <dgm:cxn modelId="{E5D0EFB0-5C3A-497D-A2EB-39EB454197D7}" type="presParOf" srcId="{7E508432-E6E5-46B0-BE0F-D62FD06267EC}" destId="{C28605A9-8343-47C7-9606-72BD0CECA1B9}" srcOrd="5" destOrd="0" presId="urn:microsoft.com/office/officeart/2005/8/layout/orgChart1"/>
    <dgm:cxn modelId="{1FEC8E46-4F30-45C0-BB1E-5D5C2ACF1E8F}" type="presParOf" srcId="{C28605A9-8343-47C7-9606-72BD0CECA1B9}" destId="{AA623968-110E-4DC7-909D-35160E9C914B}" srcOrd="0" destOrd="0" presId="urn:microsoft.com/office/officeart/2005/8/layout/orgChart1"/>
    <dgm:cxn modelId="{62472A67-BEF6-4EF9-99D9-0294F64863BC}" type="presParOf" srcId="{AA623968-110E-4DC7-909D-35160E9C914B}" destId="{EBD87491-4911-4F38-A96A-ED5494AE1066}" srcOrd="0" destOrd="0" presId="urn:microsoft.com/office/officeart/2005/8/layout/orgChart1"/>
    <dgm:cxn modelId="{E0946C4D-4CBE-4D55-99A9-C80D15D38466}" type="presParOf" srcId="{AA623968-110E-4DC7-909D-35160E9C914B}" destId="{4CE36691-7448-4721-8CD4-26EF4F5EC036}" srcOrd="1" destOrd="0" presId="urn:microsoft.com/office/officeart/2005/8/layout/orgChart1"/>
    <dgm:cxn modelId="{BBC272FE-B0D1-42B5-A76B-C9AAF141A2EB}" type="presParOf" srcId="{C28605A9-8343-47C7-9606-72BD0CECA1B9}" destId="{586BAE92-96F7-40DC-8581-237195B6BE7F}" srcOrd="1" destOrd="0" presId="urn:microsoft.com/office/officeart/2005/8/layout/orgChart1"/>
    <dgm:cxn modelId="{6D5DE0CE-AC77-4EAA-ABE4-9231554354B5}" type="presParOf" srcId="{C28605A9-8343-47C7-9606-72BD0CECA1B9}" destId="{46494726-44CB-4A08-9238-2CBDF2609072}" srcOrd="2" destOrd="0" presId="urn:microsoft.com/office/officeart/2005/8/layout/orgChart1"/>
    <dgm:cxn modelId="{2F138679-37D0-4554-AE39-277B35E9BD3F}" type="presParOf" srcId="{7E508432-E6E5-46B0-BE0F-D62FD06267EC}" destId="{E4122570-A4B7-4B74-9A5D-9B598BF2A83A}" srcOrd="6" destOrd="0" presId="urn:microsoft.com/office/officeart/2005/8/layout/orgChart1"/>
    <dgm:cxn modelId="{F372E700-159F-4994-80FB-152FE89636D6}" type="presParOf" srcId="{7E508432-E6E5-46B0-BE0F-D62FD06267EC}" destId="{84C3E4D4-CFC6-4289-8364-950A32C79AA9}" srcOrd="7" destOrd="0" presId="urn:microsoft.com/office/officeart/2005/8/layout/orgChart1"/>
    <dgm:cxn modelId="{FBAC4322-7DBF-4B55-9406-465AD82B5D77}" type="presParOf" srcId="{84C3E4D4-CFC6-4289-8364-950A32C79AA9}" destId="{93963375-819C-4261-8F33-1A0F0F2D23BC}" srcOrd="0" destOrd="0" presId="urn:microsoft.com/office/officeart/2005/8/layout/orgChart1"/>
    <dgm:cxn modelId="{A0BD693C-2B36-4FDA-9178-104012FDA48E}" type="presParOf" srcId="{93963375-819C-4261-8F33-1A0F0F2D23BC}" destId="{93093E40-F195-4E86-913E-81237D2124FA}" srcOrd="0" destOrd="0" presId="urn:microsoft.com/office/officeart/2005/8/layout/orgChart1"/>
    <dgm:cxn modelId="{89E78BD9-E485-4B41-9FB0-4CE0B21DEF12}" type="presParOf" srcId="{93963375-819C-4261-8F33-1A0F0F2D23BC}" destId="{3D9D5ECF-F12D-4770-9740-E286D0F73323}" srcOrd="1" destOrd="0" presId="urn:microsoft.com/office/officeart/2005/8/layout/orgChart1"/>
    <dgm:cxn modelId="{40BFD058-9064-4FC4-8708-B6AADD3100EF}" type="presParOf" srcId="{84C3E4D4-CFC6-4289-8364-950A32C79AA9}" destId="{EF515950-DFA7-4419-B0CD-EEF53CE70BF4}" srcOrd="1" destOrd="0" presId="urn:microsoft.com/office/officeart/2005/8/layout/orgChart1"/>
    <dgm:cxn modelId="{450EB47A-6254-49B5-AB13-26DF83A647F3}" type="presParOf" srcId="{84C3E4D4-CFC6-4289-8364-950A32C79AA9}" destId="{B7A8EBFE-9B09-44E9-957E-1CF52DFA2A65}" srcOrd="2" destOrd="0" presId="urn:microsoft.com/office/officeart/2005/8/layout/orgChart1"/>
    <dgm:cxn modelId="{3BBFE805-7D8A-4D84-857D-F0EADCA7EFD7}" type="presParOf" srcId="{7E508432-E6E5-46B0-BE0F-D62FD06267EC}" destId="{E96972FA-F775-4C9D-B9E6-11E095F80F84}" srcOrd="8" destOrd="0" presId="urn:microsoft.com/office/officeart/2005/8/layout/orgChart1"/>
    <dgm:cxn modelId="{ED252B57-8A43-411C-87F2-472BB8E97C69}" type="presParOf" srcId="{7E508432-E6E5-46B0-BE0F-D62FD06267EC}" destId="{359AD19C-3D41-4554-AA20-ABEFC82AD4C6}" srcOrd="9" destOrd="0" presId="urn:microsoft.com/office/officeart/2005/8/layout/orgChart1"/>
    <dgm:cxn modelId="{7B93FAAC-A756-42BD-A4AC-8C4944D6A5CE}" type="presParOf" srcId="{359AD19C-3D41-4554-AA20-ABEFC82AD4C6}" destId="{2BB3E646-B3E8-45DC-8DB1-1596B3E928B2}" srcOrd="0" destOrd="0" presId="urn:microsoft.com/office/officeart/2005/8/layout/orgChart1"/>
    <dgm:cxn modelId="{ACF6E0BD-0B4B-40C0-9D47-EE5ADB3A36B8}" type="presParOf" srcId="{2BB3E646-B3E8-45DC-8DB1-1596B3E928B2}" destId="{BF3D4085-FD30-4451-B37C-A2588C5CEC81}" srcOrd="0" destOrd="0" presId="urn:microsoft.com/office/officeart/2005/8/layout/orgChart1"/>
    <dgm:cxn modelId="{982D9842-3782-4071-8DE1-97038B67417C}" type="presParOf" srcId="{2BB3E646-B3E8-45DC-8DB1-1596B3E928B2}" destId="{D13189E9-D30D-45AE-9E1B-2D429BB702AA}" srcOrd="1" destOrd="0" presId="urn:microsoft.com/office/officeart/2005/8/layout/orgChart1"/>
    <dgm:cxn modelId="{F06F092B-428F-4FF9-B0D2-21D1D1178FB3}" type="presParOf" srcId="{359AD19C-3D41-4554-AA20-ABEFC82AD4C6}" destId="{B761D69F-2B8D-426A-A6B1-C54FF4D533C4}" srcOrd="1" destOrd="0" presId="urn:microsoft.com/office/officeart/2005/8/layout/orgChart1"/>
    <dgm:cxn modelId="{C874ED07-AC02-4DC1-9842-67103042FE41}" type="presParOf" srcId="{359AD19C-3D41-4554-AA20-ABEFC82AD4C6}" destId="{811D979D-C5E9-4F11-B7B8-A2A457DF7EC0}" srcOrd="2" destOrd="0" presId="urn:microsoft.com/office/officeart/2005/8/layout/orgChart1"/>
    <dgm:cxn modelId="{1D7377D8-924B-458D-81AD-6781EEDDB388}" type="presParOf" srcId="{7E508432-E6E5-46B0-BE0F-D62FD06267EC}" destId="{E8119020-E308-45FA-A2BB-BDF7E522DFD7}" srcOrd="10" destOrd="0" presId="urn:microsoft.com/office/officeart/2005/8/layout/orgChart1"/>
    <dgm:cxn modelId="{63F296E0-E0C5-441A-B35B-21124DBDE087}" type="presParOf" srcId="{7E508432-E6E5-46B0-BE0F-D62FD06267EC}" destId="{7A5A186E-CBAD-4B2E-AA4D-D8942443C998}" srcOrd="11" destOrd="0" presId="urn:microsoft.com/office/officeart/2005/8/layout/orgChart1"/>
    <dgm:cxn modelId="{8AC2A92E-0599-4BFB-B988-1A5FF7DB3F05}" type="presParOf" srcId="{7A5A186E-CBAD-4B2E-AA4D-D8942443C998}" destId="{E19F0869-0B0D-4351-9C2A-7391DA30AB00}" srcOrd="0" destOrd="0" presId="urn:microsoft.com/office/officeart/2005/8/layout/orgChart1"/>
    <dgm:cxn modelId="{CB3CF345-E39C-42E1-8CF6-ADD04A93C45F}" type="presParOf" srcId="{E19F0869-0B0D-4351-9C2A-7391DA30AB00}" destId="{45133768-5E5B-4EE2-A352-35CF0A0ED084}" srcOrd="0" destOrd="0" presId="urn:microsoft.com/office/officeart/2005/8/layout/orgChart1"/>
    <dgm:cxn modelId="{80D5D049-D115-4D6B-A368-5A7FF450DFF9}" type="presParOf" srcId="{E19F0869-0B0D-4351-9C2A-7391DA30AB00}" destId="{B8527465-ACA9-45E4-BFC0-756643B81DBE}" srcOrd="1" destOrd="0" presId="urn:microsoft.com/office/officeart/2005/8/layout/orgChart1"/>
    <dgm:cxn modelId="{47E90B29-D896-491F-B1C7-2DDDA659A879}" type="presParOf" srcId="{7A5A186E-CBAD-4B2E-AA4D-D8942443C998}" destId="{01D479C2-FDAB-4326-8591-59F51E1254D5}" srcOrd="1" destOrd="0" presId="urn:microsoft.com/office/officeart/2005/8/layout/orgChart1"/>
    <dgm:cxn modelId="{2277E126-3A44-44D7-824A-E8BB3C8AC3DA}" type="presParOf" srcId="{7A5A186E-CBAD-4B2E-AA4D-D8942443C998}" destId="{D68971EB-684B-484C-B2D4-CDC5C68E5070}" srcOrd="2" destOrd="0" presId="urn:microsoft.com/office/officeart/2005/8/layout/orgChart1"/>
    <dgm:cxn modelId="{5B7AA556-BEBD-44D9-8348-D2F8AE331398}" type="presParOf" srcId="{B523A85A-80F9-4A9E-AC49-E72BCB25C53B}" destId="{E134EE4C-E514-4C75-9565-86BF7F8C28F8}" srcOrd="2" destOrd="0" presId="urn:microsoft.com/office/officeart/2005/8/layout/orgChart1"/>
    <dgm:cxn modelId="{B9D154FE-1809-42CE-8861-6954993112AB}" type="presParOf" srcId="{5D69883C-E7AE-469F-9060-947D48D10F63}" destId="{10C3CA25-93CF-4237-B04D-D91ECBA94268}" srcOrd="2" destOrd="0" presId="urn:microsoft.com/office/officeart/2005/8/layout/orgChart1"/>
    <dgm:cxn modelId="{370CDC2E-6CBD-4971-B0D9-E13ACEC9B528}" type="presParOf" srcId="{5D69883C-E7AE-469F-9060-947D48D10F63}" destId="{A8FF3531-0030-4066-AE0D-5EB66A1D4FF6}" srcOrd="3" destOrd="0" presId="urn:microsoft.com/office/officeart/2005/8/layout/orgChart1"/>
    <dgm:cxn modelId="{F859B8BD-5EAA-490E-98E7-5A9B5CF9DC90}" type="presParOf" srcId="{A8FF3531-0030-4066-AE0D-5EB66A1D4FF6}" destId="{B9FF5956-AD57-4CC3-B4D2-36230D37723D}" srcOrd="0" destOrd="0" presId="urn:microsoft.com/office/officeart/2005/8/layout/orgChart1"/>
    <dgm:cxn modelId="{F321F04D-14DE-4118-A71F-4E007F0431D9}" type="presParOf" srcId="{B9FF5956-AD57-4CC3-B4D2-36230D37723D}" destId="{A1354EA4-E300-4CBA-BCCE-6FB7B1172F82}" srcOrd="0" destOrd="0" presId="urn:microsoft.com/office/officeart/2005/8/layout/orgChart1"/>
    <dgm:cxn modelId="{24829941-FC43-4581-8F00-B9DDFAB91EB9}" type="presParOf" srcId="{B9FF5956-AD57-4CC3-B4D2-36230D37723D}" destId="{830D3529-7485-430F-80A8-F9FD3D50F010}" srcOrd="1" destOrd="0" presId="urn:microsoft.com/office/officeart/2005/8/layout/orgChart1"/>
    <dgm:cxn modelId="{4247376F-DAAB-41A0-AE4C-E084F8B52265}" type="presParOf" srcId="{A8FF3531-0030-4066-AE0D-5EB66A1D4FF6}" destId="{8A6B5ACE-197A-40CC-AE97-58E5657C4D98}" srcOrd="1" destOrd="0" presId="urn:microsoft.com/office/officeart/2005/8/layout/orgChart1"/>
    <dgm:cxn modelId="{45822EF3-F137-4B05-A202-CE989B32DF1F}" type="presParOf" srcId="{8A6B5ACE-197A-40CC-AE97-58E5657C4D98}" destId="{26E7C7F2-0332-4588-8278-B028A3B96B6E}" srcOrd="0" destOrd="0" presId="urn:microsoft.com/office/officeart/2005/8/layout/orgChart1"/>
    <dgm:cxn modelId="{E3E2E0B1-43C1-4238-BDE0-F474A94C827D}" type="presParOf" srcId="{8A6B5ACE-197A-40CC-AE97-58E5657C4D98}" destId="{4AC9056A-F179-4EE9-BC07-758D4C25A470}" srcOrd="1" destOrd="0" presId="urn:microsoft.com/office/officeart/2005/8/layout/orgChart1"/>
    <dgm:cxn modelId="{0C96B6C2-07F0-4D2B-AFF5-EF1D7DD7E693}" type="presParOf" srcId="{4AC9056A-F179-4EE9-BC07-758D4C25A470}" destId="{C26A55AA-9E91-42DB-9B91-133C0815006C}" srcOrd="0" destOrd="0" presId="urn:microsoft.com/office/officeart/2005/8/layout/orgChart1"/>
    <dgm:cxn modelId="{402FE6D3-DC3C-4B31-9434-F1F956F0C3C2}" type="presParOf" srcId="{C26A55AA-9E91-42DB-9B91-133C0815006C}" destId="{1C3C6931-4902-4217-A6EF-F583BF47865A}" srcOrd="0" destOrd="0" presId="urn:microsoft.com/office/officeart/2005/8/layout/orgChart1"/>
    <dgm:cxn modelId="{67C07D6D-B495-4517-9368-DD83669D0B69}" type="presParOf" srcId="{C26A55AA-9E91-42DB-9B91-133C0815006C}" destId="{8942082F-1FA1-40AC-8402-B1150BD2AD82}" srcOrd="1" destOrd="0" presId="urn:microsoft.com/office/officeart/2005/8/layout/orgChart1"/>
    <dgm:cxn modelId="{E5C173D3-AE67-4BC0-B374-307F23F2CF76}" type="presParOf" srcId="{4AC9056A-F179-4EE9-BC07-758D4C25A470}" destId="{C1D7C6C1-6D59-48FB-81B5-D0E7EFB9834C}" srcOrd="1" destOrd="0" presId="urn:microsoft.com/office/officeart/2005/8/layout/orgChart1"/>
    <dgm:cxn modelId="{BD6A1C29-8CCD-4AC0-A90D-C86379ADA6AE}" type="presParOf" srcId="{4AC9056A-F179-4EE9-BC07-758D4C25A470}" destId="{4AA2680B-01DE-4504-B8E3-63590BE870B0}" srcOrd="2" destOrd="0" presId="urn:microsoft.com/office/officeart/2005/8/layout/orgChart1"/>
    <dgm:cxn modelId="{5A8E527D-A82E-486B-A13C-D3AB0512E035}" type="presParOf" srcId="{8A6B5ACE-197A-40CC-AE97-58E5657C4D98}" destId="{56C6BB25-CC40-44CC-9EB5-650FA2273154}" srcOrd="2" destOrd="0" presId="urn:microsoft.com/office/officeart/2005/8/layout/orgChart1"/>
    <dgm:cxn modelId="{0D4F8D18-BE35-4DA7-9430-C94BF7C6598F}" type="presParOf" srcId="{8A6B5ACE-197A-40CC-AE97-58E5657C4D98}" destId="{46C6F016-7574-426C-BA76-4E19F22B38AB}" srcOrd="3" destOrd="0" presId="urn:microsoft.com/office/officeart/2005/8/layout/orgChart1"/>
    <dgm:cxn modelId="{7F58DC26-8542-4790-A88D-55613858F0DD}" type="presParOf" srcId="{46C6F016-7574-426C-BA76-4E19F22B38AB}" destId="{9F2D209F-081D-439B-A72A-D30615AD1C84}" srcOrd="0" destOrd="0" presId="urn:microsoft.com/office/officeart/2005/8/layout/orgChart1"/>
    <dgm:cxn modelId="{A147AB29-1D07-4F04-BD28-8F6C5DAC017F}" type="presParOf" srcId="{9F2D209F-081D-439B-A72A-D30615AD1C84}" destId="{C8ECA4CC-D061-44AA-9A08-06D0FBC066E1}" srcOrd="0" destOrd="0" presId="urn:microsoft.com/office/officeart/2005/8/layout/orgChart1"/>
    <dgm:cxn modelId="{02E7D89E-E6DD-4E70-8C27-607791D8CC2B}" type="presParOf" srcId="{9F2D209F-081D-439B-A72A-D30615AD1C84}" destId="{09C8F3C1-FC7B-4B4D-959E-C16A34BB5C41}" srcOrd="1" destOrd="0" presId="urn:microsoft.com/office/officeart/2005/8/layout/orgChart1"/>
    <dgm:cxn modelId="{A0334C55-0FF9-49A6-A0AC-00F375E3602F}" type="presParOf" srcId="{46C6F016-7574-426C-BA76-4E19F22B38AB}" destId="{D20877DE-8603-46C6-A0EB-B2BFF35319A3}" srcOrd="1" destOrd="0" presId="urn:microsoft.com/office/officeart/2005/8/layout/orgChart1"/>
    <dgm:cxn modelId="{A28AB0E5-9664-40EB-B738-279CFBBAC3C7}" type="presParOf" srcId="{46C6F016-7574-426C-BA76-4E19F22B38AB}" destId="{BA2AFF4D-CF4A-4361-BFA3-34120CBE136E}" srcOrd="2" destOrd="0" presId="urn:microsoft.com/office/officeart/2005/8/layout/orgChart1"/>
    <dgm:cxn modelId="{3AC64294-35A8-4846-BE31-995307A8A0C8}" type="presParOf" srcId="{8A6B5ACE-197A-40CC-AE97-58E5657C4D98}" destId="{A4F881F8-A28D-4932-BBFB-1EF7F23A8466}" srcOrd="4" destOrd="0" presId="urn:microsoft.com/office/officeart/2005/8/layout/orgChart1"/>
    <dgm:cxn modelId="{1EA487A3-EDAC-4E20-8E48-16E00892435E}" type="presParOf" srcId="{8A6B5ACE-197A-40CC-AE97-58E5657C4D98}" destId="{8215B411-BA69-41E6-ADE1-1E6755354F27}" srcOrd="5" destOrd="0" presId="urn:microsoft.com/office/officeart/2005/8/layout/orgChart1"/>
    <dgm:cxn modelId="{85A1257B-FA01-441D-B5A0-2DBE4756EE4C}" type="presParOf" srcId="{8215B411-BA69-41E6-ADE1-1E6755354F27}" destId="{57DF3A36-BE6B-4C8F-BE0B-8DB6CF60D7D4}" srcOrd="0" destOrd="0" presId="urn:microsoft.com/office/officeart/2005/8/layout/orgChart1"/>
    <dgm:cxn modelId="{120E0396-46C0-4AB6-94B8-A11DAC6FF771}" type="presParOf" srcId="{57DF3A36-BE6B-4C8F-BE0B-8DB6CF60D7D4}" destId="{993E1F64-2167-42E6-8D08-F6FDE5185E5B}" srcOrd="0" destOrd="0" presId="urn:microsoft.com/office/officeart/2005/8/layout/orgChart1"/>
    <dgm:cxn modelId="{256EC149-5D4D-45F4-BB3F-B51BD66E94BA}" type="presParOf" srcId="{57DF3A36-BE6B-4C8F-BE0B-8DB6CF60D7D4}" destId="{B54671AD-F856-4A17-9A51-32F67A3C9EF3}" srcOrd="1" destOrd="0" presId="urn:microsoft.com/office/officeart/2005/8/layout/orgChart1"/>
    <dgm:cxn modelId="{59BEE581-05ED-475F-BBA5-03C9B49E024C}" type="presParOf" srcId="{8215B411-BA69-41E6-ADE1-1E6755354F27}" destId="{E691F8BF-3110-445C-8EA2-81BA3BB01E44}" srcOrd="1" destOrd="0" presId="urn:microsoft.com/office/officeart/2005/8/layout/orgChart1"/>
    <dgm:cxn modelId="{FAD7F27E-8BF7-45DD-A6F1-B5A7B2F952C5}" type="presParOf" srcId="{8215B411-BA69-41E6-ADE1-1E6755354F27}" destId="{72C07FE6-7850-46E8-98E4-6CA4CDC0A0E0}" srcOrd="2" destOrd="0" presId="urn:microsoft.com/office/officeart/2005/8/layout/orgChart1"/>
    <dgm:cxn modelId="{5E210DD6-54B2-45A8-88D9-68CF88CD8CD8}" type="presParOf" srcId="{8A6B5ACE-197A-40CC-AE97-58E5657C4D98}" destId="{E8593A7F-DCC1-4F09-9713-69E3F6D1DEE2}" srcOrd="6" destOrd="0" presId="urn:microsoft.com/office/officeart/2005/8/layout/orgChart1"/>
    <dgm:cxn modelId="{16A873D3-AE78-4E96-A059-94A80C03EAD9}" type="presParOf" srcId="{8A6B5ACE-197A-40CC-AE97-58E5657C4D98}" destId="{011169C0-1595-4F3C-9701-2F20D5E75742}" srcOrd="7" destOrd="0" presId="urn:microsoft.com/office/officeart/2005/8/layout/orgChart1"/>
    <dgm:cxn modelId="{1CC5777A-9E91-47EA-B417-E870810018A2}" type="presParOf" srcId="{011169C0-1595-4F3C-9701-2F20D5E75742}" destId="{D8175585-F7D9-466A-9FF6-ABF88B2F42F9}" srcOrd="0" destOrd="0" presId="urn:microsoft.com/office/officeart/2005/8/layout/orgChart1"/>
    <dgm:cxn modelId="{3CD84595-482B-47BC-BFC5-2EFD03F70F22}" type="presParOf" srcId="{D8175585-F7D9-466A-9FF6-ABF88B2F42F9}" destId="{E1214262-9A06-42B0-9E42-123D99284C91}" srcOrd="0" destOrd="0" presId="urn:microsoft.com/office/officeart/2005/8/layout/orgChart1"/>
    <dgm:cxn modelId="{1FB12144-A067-4AE0-8DEF-797C11B95ABD}" type="presParOf" srcId="{D8175585-F7D9-466A-9FF6-ABF88B2F42F9}" destId="{B145B8DB-4522-4E20-BAFC-D5EF7A02B0FD}" srcOrd="1" destOrd="0" presId="urn:microsoft.com/office/officeart/2005/8/layout/orgChart1"/>
    <dgm:cxn modelId="{C65C5E11-32BB-4B0A-8D10-1F6A2FAA0B31}" type="presParOf" srcId="{011169C0-1595-4F3C-9701-2F20D5E75742}" destId="{81175760-E61E-4B99-A9BF-18D589F2871A}" srcOrd="1" destOrd="0" presId="urn:microsoft.com/office/officeart/2005/8/layout/orgChart1"/>
    <dgm:cxn modelId="{718EC268-1376-4A27-80DB-4F456CDFBB57}" type="presParOf" srcId="{011169C0-1595-4F3C-9701-2F20D5E75742}" destId="{BB6E3160-EF0C-44A8-A8F3-7EBE6D0C89A8}" srcOrd="2" destOrd="0" presId="urn:microsoft.com/office/officeart/2005/8/layout/orgChart1"/>
    <dgm:cxn modelId="{9943049C-5449-463E-85EF-502F129F74E2}" type="presParOf" srcId="{8A6B5ACE-197A-40CC-AE97-58E5657C4D98}" destId="{5EF72374-7898-4E7A-98FA-8EDD3B8EB06E}" srcOrd="8" destOrd="0" presId="urn:microsoft.com/office/officeart/2005/8/layout/orgChart1"/>
    <dgm:cxn modelId="{4D678AF9-39FE-4843-8AEB-0968B3D5BD64}" type="presParOf" srcId="{8A6B5ACE-197A-40CC-AE97-58E5657C4D98}" destId="{25CAAEDE-0BB5-450F-A87D-224CF67E24FD}" srcOrd="9" destOrd="0" presId="urn:microsoft.com/office/officeart/2005/8/layout/orgChart1"/>
    <dgm:cxn modelId="{35117CB5-8708-4BC3-89C9-90592B490CB5}" type="presParOf" srcId="{25CAAEDE-0BB5-450F-A87D-224CF67E24FD}" destId="{52FBD4EA-938E-4063-A50B-BE9D182A993C}" srcOrd="0" destOrd="0" presId="urn:microsoft.com/office/officeart/2005/8/layout/orgChart1"/>
    <dgm:cxn modelId="{14A75511-66B0-4856-829E-4A49B95C85AF}" type="presParOf" srcId="{52FBD4EA-938E-4063-A50B-BE9D182A993C}" destId="{868EB551-119B-475D-A426-6412475266D8}" srcOrd="0" destOrd="0" presId="urn:microsoft.com/office/officeart/2005/8/layout/orgChart1"/>
    <dgm:cxn modelId="{E932CD7E-2A19-4D54-BFA0-1787A72AEF05}" type="presParOf" srcId="{52FBD4EA-938E-4063-A50B-BE9D182A993C}" destId="{F1B764E0-A49A-4C68-9FC4-9561606FBD18}" srcOrd="1" destOrd="0" presId="urn:microsoft.com/office/officeart/2005/8/layout/orgChart1"/>
    <dgm:cxn modelId="{384DB197-246B-498C-B4F4-B6148C54F748}" type="presParOf" srcId="{25CAAEDE-0BB5-450F-A87D-224CF67E24FD}" destId="{546594CE-C5E7-4CD9-9651-5B347FF4C722}" srcOrd="1" destOrd="0" presId="urn:microsoft.com/office/officeart/2005/8/layout/orgChart1"/>
    <dgm:cxn modelId="{719D2A5D-AD99-443A-980D-9E920C387F31}" type="presParOf" srcId="{25CAAEDE-0BB5-450F-A87D-224CF67E24FD}" destId="{9704C993-EE4F-4752-873D-36D1CF3820EA}" srcOrd="2" destOrd="0" presId="urn:microsoft.com/office/officeart/2005/8/layout/orgChart1"/>
    <dgm:cxn modelId="{6F5E0F17-FAE3-4ABF-B241-E03948D196EC}" type="presParOf" srcId="{8A6B5ACE-197A-40CC-AE97-58E5657C4D98}" destId="{3E5F76E2-0612-43D3-A560-FA88AFE12A1F}" srcOrd="10" destOrd="0" presId="urn:microsoft.com/office/officeart/2005/8/layout/orgChart1"/>
    <dgm:cxn modelId="{B7ACBBDA-9569-4209-AC4B-B6948C7AE33F}" type="presParOf" srcId="{8A6B5ACE-197A-40CC-AE97-58E5657C4D98}" destId="{71387963-1A31-447F-91E5-295E9F0402FC}" srcOrd="11" destOrd="0" presId="urn:microsoft.com/office/officeart/2005/8/layout/orgChart1"/>
    <dgm:cxn modelId="{EE39A20B-3DCF-410C-A42D-C7CB81B587E1}" type="presParOf" srcId="{71387963-1A31-447F-91E5-295E9F0402FC}" destId="{4E34BCC4-8DA2-47C3-A271-C49B816E9261}" srcOrd="0" destOrd="0" presId="urn:microsoft.com/office/officeart/2005/8/layout/orgChart1"/>
    <dgm:cxn modelId="{247F936C-B928-47A6-8F7D-95D36536ACBE}" type="presParOf" srcId="{4E34BCC4-8DA2-47C3-A271-C49B816E9261}" destId="{23B2F0E4-F341-48DE-82BA-E295B3577D90}" srcOrd="0" destOrd="0" presId="urn:microsoft.com/office/officeart/2005/8/layout/orgChart1"/>
    <dgm:cxn modelId="{804B740E-B867-4BC0-AB90-DA19DBA879E8}" type="presParOf" srcId="{4E34BCC4-8DA2-47C3-A271-C49B816E9261}" destId="{9033F911-59A0-4DF8-A690-C2CA7E68105D}" srcOrd="1" destOrd="0" presId="urn:microsoft.com/office/officeart/2005/8/layout/orgChart1"/>
    <dgm:cxn modelId="{2EE6276C-84A5-4F11-88EE-3606093144C2}" type="presParOf" srcId="{71387963-1A31-447F-91E5-295E9F0402FC}" destId="{BC47295A-E641-4514-A4D5-88640704951F}" srcOrd="1" destOrd="0" presId="urn:microsoft.com/office/officeart/2005/8/layout/orgChart1"/>
    <dgm:cxn modelId="{1D159E9E-9D88-4516-8BCC-0DDE4FFF21A2}" type="presParOf" srcId="{71387963-1A31-447F-91E5-295E9F0402FC}" destId="{E4E87FCB-5649-4215-A32C-2304DB2B56CC}" srcOrd="2" destOrd="0" presId="urn:microsoft.com/office/officeart/2005/8/layout/orgChart1"/>
    <dgm:cxn modelId="{64CDFB08-D4E1-4BE8-8FB3-94B3022290E3}" type="presParOf" srcId="{A8FF3531-0030-4066-AE0D-5EB66A1D4FF6}" destId="{5A15B048-DD37-4964-9A52-A6C490A97ACA}" srcOrd="2" destOrd="0" presId="urn:microsoft.com/office/officeart/2005/8/layout/orgChart1"/>
    <dgm:cxn modelId="{784F3DB2-A7CD-4AD5-9FA8-4E5153A6182F}" type="presParOf" srcId="{5D69883C-E7AE-469F-9060-947D48D10F63}" destId="{5D7CF110-4C8E-47E9-AB0D-47ACB950F33B}" srcOrd="4" destOrd="0" presId="urn:microsoft.com/office/officeart/2005/8/layout/orgChart1"/>
    <dgm:cxn modelId="{99CE3770-52E5-43D6-941A-5DCC41BD53FE}" type="presParOf" srcId="{5D69883C-E7AE-469F-9060-947D48D10F63}" destId="{97C67EB8-C141-4323-A45E-6112BCB9B886}" srcOrd="5" destOrd="0" presId="urn:microsoft.com/office/officeart/2005/8/layout/orgChart1"/>
    <dgm:cxn modelId="{824391AD-F82F-4574-BD83-ADB0B5AAC3EB}" type="presParOf" srcId="{97C67EB8-C141-4323-A45E-6112BCB9B886}" destId="{103C7113-1AC7-426B-92BA-4FACDC9A04D5}" srcOrd="0" destOrd="0" presId="urn:microsoft.com/office/officeart/2005/8/layout/orgChart1"/>
    <dgm:cxn modelId="{93E66664-966F-44EA-9B88-F9C7F28F0B2C}" type="presParOf" srcId="{103C7113-1AC7-426B-92BA-4FACDC9A04D5}" destId="{930AB7CF-CE5B-4346-AD89-FE9904909734}" srcOrd="0" destOrd="0" presId="urn:microsoft.com/office/officeart/2005/8/layout/orgChart1"/>
    <dgm:cxn modelId="{14680486-74E9-4EA6-A57B-74441181294B}" type="presParOf" srcId="{103C7113-1AC7-426B-92BA-4FACDC9A04D5}" destId="{67BA3262-8FDF-45B0-897E-5DF08BBA6645}" srcOrd="1" destOrd="0" presId="urn:microsoft.com/office/officeart/2005/8/layout/orgChart1"/>
    <dgm:cxn modelId="{9177C1CA-9EB6-49A8-9276-67E966131CC7}" type="presParOf" srcId="{97C67EB8-C141-4323-A45E-6112BCB9B886}" destId="{D27CA9EA-F0EA-4487-8630-66B8D69B990A}" srcOrd="1" destOrd="0" presId="urn:microsoft.com/office/officeart/2005/8/layout/orgChart1"/>
    <dgm:cxn modelId="{5BC81528-D9B2-439A-97E8-23C9F721FC43}" type="presParOf" srcId="{D27CA9EA-F0EA-4487-8630-66B8D69B990A}" destId="{128E95A5-37CE-4167-80DF-3632E484BD13}" srcOrd="0" destOrd="0" presId="urn:microsoft.com/office/officeart/2005/8/layout/orgChart1"/>
    <dgm:cxn modelId="{A9FF9F34-E9AE-4DEB-8C86-EE809B56F090}" type="presParOf" srcId="{D27CA9EA-F0EA-4487-8630-66B8D69B990A}" destId="{6FB1CCDA-637E-4443-BFF5-89D6DCE885A2}" srcOrd="1" destOrd="0" presId="urn:microsoft.com/office/officeart/2005/8/layout/orgChart1"/>
    <dgm:cxn modelId="{03A6921E-314D-42B8-B4C9-4AC0A23CEEF5}" type="presParOf" srcId="{6FB1CCDA-637E-4443-BFF5-89D6DCE885A2}" destId="{19587128-F32D-4A7D-9750-2368BEA06484}" srcOrd="0" destOrd="0" presId="urn:microsoft.com/office/officeart/2005/8/layout/orgChart1"/>
    <dgm:cxn modelId="{7B4E3FA5-4F03-4A4C-BB7E-B7544796C9F9}" type="presParOf" srcId="{19587128-F32D-4A7D-9750-2368BEA06484}" destId="{001C3D7E-25C2-4A07-B640-44FCCEB408DF}" srcOrd="0" destOrd="0" presId="urn:microsoft.com/office/officeart/2005/8/layout/orgChart1"/>
    <dgm:cxn modelId="{8338580D-0D2D-4A76-B747-4D7F52E16CCC}" type="presParOf" srcId="{19587128-F32D-4A7D-9750-2368BEA06484}" destId="{C1BB8702-B28C-43E1-8AF1-0546A088BED5}" srcOrd="1" destOrd="0" presId="urn:microsoft.com/office/officeart/2005/8/layout/orgChart1"/>
    <dgm:cxn modelId="{069B6604-1FE2-4E8C-B7A8-E5B5A7939997}" type="presParOf" srcId="{6FB1CCDA-637E-4443-BFF5-89D6DCE885A2}" destId="{C879B197-F205-4231-83C3-65430F707CF1}" srcOrd="1" destOrd="0" presId="urn:microsoft.com/office/officeart/2005/8/layout/orgChart1"/>
    <dgm:cxn modelId="{ACFFE71B-B8DC-477F-8987-199615A74332}" type="presParOf" srcId="{6FB1CCDA-637E-4443-BFF5-89D6DCE885A2}" destId="{8EF6E25B-7876-4622-BF10-7352F36EF688}" srcOrd="2" destOrd="0" presId="urn:microsoft.com/office/officeart/2005/8/layout/orgChart1"/>
    <dgm:cxn modelId="{8316E9B5-4283-4416-B7EB-FAD887B64172}" type="presParOf" srcId="{D27CA9EA-F0EA-4487-8630-66B8D69B990A}" destId="{A3B9DDD5-04EF-44DA-BF75-C4EEFFC2FE83}" srcOrd="2" destOrd="0" presId="urn:microsoft.com/office/officeart/2005/8/layout/orgChart1"/>
    <dgm:cxn modelId="{F862D550-1F76-494F-A529-26186665AD44}" type="presParOf" srcId="{D27CA9EA-F0EA-4487-8630-66B8D69B990A}" destId="{34F18547-99CA-4E18-AA08-292CA2530B38}" srcOrd="3" destOrd="0" presId="urn:microsoft.com/office/officeart/2005/8/layout/orgChart1"/>
    <dgm:cxn modelId="{7DD6FDCD-2831-41A6-A084-A3F3B66660A0}" type="presParOf" srcId="{34F18547-99CA-4E18-AA08-292CA2530B38}" destId="{CF9E2D1E-B6FE-4628-B249-7CBA1A2F8EC2}" srcOrd="0" destOrd="0" presId="urn:microsoft.com/office/officeart/2005/8/layout/orgChart1"/>
    <dgm:cxn modelId="{D82735CE-2362-4C2C-AE01-A72FED7A43FE}" type="presParOf" srcId="{CF9E2D1E-B6FE-4628-B249-7CBA1A2F8EC2}" destId="{81A64D7A-C56A-41AF-A719-D59EB7A63F5E}" srcOrd="0" destOrd="0" presId="urn:microsoft.com/office/officeart/2005/8/layout/orgChart1"/>
    <dgm:cxn modelId="{92A6E482-DEA0-425E-B005-22EE03DE96E0}" type="presParOf" srcId="{CF9E2D1E-B6FE-4628-B249-7CBA1A2F8EC2}" destId="{C09ED2F8-A6BD-4DAD-85F0-38E67819679B}" srcOrd="1" destOrd="0" presId="urn:microsoft.com/office/officeart/2005/8/layout/orgChart1"/>
    <dgm:cxn modelId="{B2894D0D-657C-439C-9E04-30B161C0F6D2}" type="presParOf" srcId="{34F18547-99CA-4E18-AA08-292CA2530B38}" destId="{C8771315-EE65-4862-A220-A52E9753B62A}" srcOrd="1" destOrd="0" presId="urn:microsoft.com/office/officeart/2005/8/layout/orgChart1"/>
    <dgm:cxn modelId="{E4570EA8-8BB6-4307-8D9D-22D094680234}" type="presParOf" srcId="{34F18547-99CA-4E18-AA08-292CA2530B38}" destId="{CCDCE73B-7AB7-43E7-845C-EDA112BC5876}" srcOrd="2" destOrd="0" presId="urn:microsoft.com/office/officeart/2005/8/layout/orgChart1"/>
    <dgm:cxn modelId="{3FAB5DC2-7BA7-441F-BC4D-CA302D2E2552}" type="presParOf" srcId="{D27CA9EA-F0EA-4487-8630-66B8D69B990A}" destId="{5910177F-DF34-43CA-B154-C531C9BB5648}" srcOrd="4" destOrd="0" presId="urn:microsoft.com/office/officeart/2005/8/layout/orgChart1"/>
    <dgm:cxn modelId="{73227F0F-6107-4CE7-8362-A907160B36FB}" type="presParOf" srcId="{D27CA9EA-F0EA-4487-8630-66B8D69B990A}" destId="{4DC6DB6E-9380-4484-81A0-7DCF709D78E8}" srcOrd="5" destOrd="0" presId="urn:microsoft.com/office/officeart/2005/8/layout/orgChart1"/>
    <dgm:cxn modelId="{AE545479-E78D-4BC3-95E7-37E00D65E49D}" type="presParOf" srcId="{4DC6DB6E-9380-4484-81A0-7DCF709D78E8}" destId="{85218A4D-0FA6-4324-9535-4DF2320E76B5}" srcOrd="0" destOrd="0" presId="urn:microsoft.com/office/officeart/2005/8/layout/orgChart1"/>
    <dgm:cxn modelId="{BB6E150D-11C5-49D0-9BA3-F1CD55B652EB}" type="presParOf" srcId="{85218A4D-0FA6-4324-9535-4DF2320E76B5}" destId="{9185218E-CACC-4720-9D38-E96C41102C7D}" srcOrd="0" destOrd="0" presId="urn:microsoft.com/office/officeart/2005/8/layout/orgChart1"/>
    <dgm:cxn modelId="{B68E94D6-C10A-4ABC-B05D-6419572F3649}" type="presParOf" srcId="{85218A4D-0FA6-4324-9535-4DF2320E76B5}" destId="{08CFF09B-13AE-4175-866A-7D55A20206F3}" srcOrd="1" destOrd="0" presId="urn:microsoft.com/office/officeart/2005/8/layout/orgChart1"/>
    <dgm:cxn modelId="{6F0B9C6C-6FED-4A35-9F70-B0B546EFCBE2}" type="presParOf" srcId="{4DC6DB6E-9380-4484-81A0-7DCF709D78E8}" destId="{7150E7A6-7C22-477F-B3F9-4EFA397553A0}" srcOrd="1" destOrd="0" presId="urn:microsoft.com/office/officeart/2005/8/layout/orgChart1"/>
    <dgm:cxn modelId="{6908F836-E2F7-429D-BFB0-16ABE7767DFB}" type="presParOf" srcId="{4DC6DB6E-9380-4484-81A0-7DCF709D78E8}" destId="{776F8808-EBEC-4B10-A0B9-613764917180}" srcOrd="2" destOrd="0" presId="urn:microsoft.com/office/officeart/2005/8/layout/orgChart1"/>
    <dgm:cxn modelId="{AB237EC5-523E-4BCD-A688-A741C31E034F}" type="presParOf" srcId="{D27CA9EA-F0EA-4487-8630-66B8D69B990A}" destId="{C44FE8D1-FB88-4A02-B67A-947BCDD43910}" srcOrd="6" destOrd="0" presId="urn:microsoft.com/office/officeart/2005/8/layout/orgChart1"/>
    <dgm:cxn modelId="{DDE73177-C083-4D93-9994-DCDA9577BC3B}" type="presParOf" srcId="{D27CA9EA-F0EA-4487-8630-66B8D69B990A}" destId="{8A645778-BCF3-4D9D-B616-6BDCF7677F61}" srcOrd="7" destOrd="0" presId="urn:microsoft.com/office/officeart/2005/8/layout/orgChart1"/>
    <dgm:cxn modelId="{19E3D23F-0846-46E7-A081-58FD98AE3CA2}" type="presParOf" srcId="{8A645778-BCF3-4D9D-B616-6BDCF7677F61}" destId="{B3AF8446-E9E0-4564-9EB5-5628DA4ACF6B}" srcOrd="0" destOrd="0" presId="urn:microsoft.com/office/officeart/2005/8/layout/orgChart1"/>
    <dgm:cxn modelId="{A3A1D93F-FA79-4C3E-9D9A-E879F073189F}" type="presParOf" srcId="{B3AF8446-E9E0-4564-9EB5-5628DA4ACF6B}" destId="{1223D0DC-091E-46A7-A755-E5939EF0E1B3}" srcOrd="0" destOrd="0" presId="urn:microsoft.com/office/officeart/2005/8/layout/orgChart1"/>
    <dgm:cxn modelId="{AA404996-EC17-428C-ADA9-4452ED2B3788}" type="presParOf" srcId="{B3AF8446-E9E0-4564-9EB5-5628DA4ACF6B}" destId="{9D21FCF2-8C92-4B07-86C3-D024C96A8D36}" srcOrd="1" destOrd="0" presId="urn:microsoft.com/office/officeart/2005/8/layout/orgChart1"/>
    <dgm:cxn modelId="{9BB2AEE8-8E23-4C01-9607-976889A46F70}" type="presParOf" srcId="{8A645778-BCF3-4D9D-B616-6BDCF7677F61}" destId="{C46343EC-3CB2-4021-B4E8-15E3F79C7F86}" srcOrd="1" destOrd="0" presId="urn:microsoft.com/office/officeart/2005/8/layout/orgChart1"/>
    <dgm:cxn modelId="{F13EF0BE-6A13-4ED5-B2F8-07DC2E575DC6}" type="presParOf" srcId="{8A645778-BCF3-4D9D-B616-6BDCF7677F61}" destId="{ED496E5B-AD23-4E6E-98E1-8F971C8729F3}" srcOrd="2" destOrd="0" presId="urn:microsoft.com/office/officeart/2005/8/layout/orgChart1"/>
    <dgm:cxn modelId="{03ED2A88-2F50-4434-85F0-C6B1A317BB87}" type="presParOf" srcId="{D27CA9EA-F0EA-4487-8630-66B8D69B990A}" destId="{0B2DA4FB-D612-443A-A2B7-4BE3A874381D}" srcOrd="8" destOrd="0" presId="urn:microsoft.com/office/officeart/2005/8/layout/orgChart1"/>
    <dgm:cxn modelId="{FE96FDBD-699A-44DB-AEE5-688BEF097155}" type="presParOf" srcId="{D27CA9EA-F0EA-4487-8630-66B8D69B990A}" destId="{B4537612-5B1E-4369-978B-465A21AA3015}" srcOrd="9" destOrd="0" presId="urn:microsoft.com/office/officeart/2005/8/layout/orgChart1"/>
    <dgm:cxn modelId="{BFA5CE83-8A55-4C29-A20A-598B5B27601F}" type="presParOf" srcId="{B4537612-5B1E-4369-978B-465A21AA3015}" destId="{766A3DB8-EB41-40A1-B42B-87FBDBEDFD2C}" srcOrd="0" destOrd="0" presId="urn:microsoft.com/office/officeart/2005/8/layout/orgChart1"/>
    <dgm:cxn modelId="{5856DC56-AF4D-4D89-9631-6857052235F1}" type="presParOf" srcId="{766A3DB8-EB41-40A1-B42B-87FBDBEDFD2C}" destId="{909028FF-FFF8-4C9D-97D7-B57BD59C4859}" srcOrd="0" destOrd="0" presId="urn:microsoft.com/office/officeart/2005/8/layout/orgChart1"/>
    <dgm:cxn modelId="{E2CF1E9E-47B4-4A19-874C-FB905D6D89D4}" type="presParOf" srcId="{766A3DB8-EB41-40A1-B42B-87FBDBEDFD2C}" destId="{B3643622-DF5F-49F8-A47A-EACEC0A6B7FB}" srcOrd="1" destOrd="0" presId="urn:microsoft.com/office/officeart/2005/8/layout/orgChart1"/>
    <dgm:cxn modelId="{CF97CE41-8598-47DF-AE5F-6E0CF396D1FF}" type="presParOf" srcId="{B4537612-5B1E-4369-978B-465A21AA3015}" destId="{5020441B-5356-4BD6-808B-726A54E738C5}" srcOrd="1" destOrd="0" presId="urn:microsoft.com/office/officeart/2005/8/layout/orgChart1"/>
    <dgm:cxn modelId="{87C6081B-7FE8-447A-960E-ABE044FF3B3D}" type="presParOf" srcId="{B4537612-5B1E-4369-978B-465A21AA3015}" destId="{E95BCF6A-C217-4037-A888-2835EB45B6AB}" srcOrd="2" destOrd="0" presId="urn:microsoft.com/office/officeart/2005/8/layout/orgChart1"/>
    <dgm:cxn modelId="{3D33D0D6-2988-41FB-83E7-C923571CAAC8}" type="presParOf" srcId="{D27CA9EA-F0EA-4487-8630-66B8D69B990A}" destId="{C5B43270-CEC3-4353-BDDB-8D95F8C7858E}" srcOrd="10" destOrd="0" presId="urn:microsoft.com/office/officeart/2005/8/layout/orgChart1"/>
    <dgm:cxn modelId="{EA8230F7-22D5-4D7F-9E20-16E20AB65B95}" type="presParOf" srcId="{D27CA9EA-F0EA-4487-8630-66B8D69B990A}" destId="{274A86CD-6F9F-4D47-9B79-388A28B26238}" srcOrd="11" destOrd="0" presId="urn:microsoft.com/office/officeart/2005/8/layout/orgChart1"/>
    <dgm:cxn modelId="{B3E0A22D-BB70-453A-846E-61BDCAACA9D1}" type="presParOf" srcId="{274A86CD-6F9F-4D47-9B79-388A28B26238}" destId="{D4CF9C11-8255-4386-8B00-6A683793F367}" srcOrd="0" destOrd="0" presId="urn:microsoft.com/office/officeart/2005/8/layout/orgChart1"/>
    <dgm:cxn modelId="{5349940C-7C76-4282-9B12-4BD74055A063}" type="presParOf" srcId="{D4CF9C11-8255-4386-8B00-6A683793F367}" destId="{64B78121-EFE4-44DD-B98A-688397A4D6BE}" srcOrd="0" destOrd="0" presId="urn:microsoft.com/office/officeart/2005/8/layout/orgChart1"/>
    <dgm:cxn modelId="{A36522D7-8C1E-419A-9C8A-D8408C5C354B}" type="presParOf" srcId="{D4CF9C11-8255-4386-8B00-6A683793F367}" destId="{BD4D03C4-ABE8-4F5A-97EF-E27EF284C806}" srcOrd="1" destOrd="0" presId="urn:microsoft.com/office/officeart/2005/8/layout/orgChart1"/>
    <dgm:cxn modelId="{947A6AC6-489D-480D-9737-9BAC0BA0BEED}" type="presParOf" srcId="{274A86CD-6F9F-4D47-9B79-388A28B26238}" destId="{B59212B9-C840-4CE9-A18C-50E2B25BFD7E}" srcOrd="1" destOrd="0" presId="urn:microsoft.com/office/officeart/2005/8/layout/orgChart1"/>
    <dgm:cxn modelId="{CD0BB10E-2202-4CCA-AFDE-4A914C1AB78B}" type="presParOf" srcId="{274A86CD-6F9F-4D47-9B79-388A28B26238}" destId="{AB912B98-CA04-4C4F-945F-D6DDB8E7D178}" srcOrd="2" destOrd="0" presId="urn:microsoft.com/office/officeart/2005/8/layout/orgChart1"/>
    <dgm:cxn modelId="{9E64EDB6-6AF9-4D58-9534-F28F989FBC07}" type="presParOf" srcId="{97C67EB8-C141-4323-A45E-6112BCB9B886}" destId="{125E6DD8-E188-402F-A6EE-D1CB75AC9070}" srcOrd="2" destOrd="0" presId="urn:microsoft.com/office/officeart/2005/8/layout/orgChart1"/>
    <dgm:cxn modelId="{D354B5AA-3EC9-4364-A6E0-4E70D276AD5F}" type="presParOf" srcId="{5D69883C-E7AE-469F-9060-947D48D10F63}" destId="{54A81064-9D67-463B-B7BD-72ADE0A682ED}" srcOrd="6" destOrd="0" presId="urn:microsoft.com/office/officeart/2005/8/layout/orgChart1"/>
    <dgm:cxn modelId="{FCDFB57E-D1D9-4602-9B31-9DF9011D1A38}" type="presParOf" srcId="{5D69883C-E7AE-469F-9060-947D48D10F63}" destId="{267D1381-27A0-4B99-8015-02F442DA0EAE}" srcOrd="7" destOrd="0" presId="urn:microsoft.com/office/officeart/2005/8/layout/orgChart1"/>
    <dgm:cxn modelId="{7A89E14D-D58D-41A5-8BC0-FDAAF2CEB396}" type="presParOf" srcId="{267D1381-27A0-4B99-8015-02F442DA0EAE}" destId="{87C1474D-16BC-4B12-8D60-6B527E35E625}" srcOrd="0" destOrd="0" presId="urn:microsoft.com/office/officeart/2005/8/layout/orgChart1"/>
    <dgm:cxn modelId="{20E24FDE-A1B9-4D8B-925F-ABC7111A8DB9}" type="presParOf" srcId="{87C1474D-16BC-4B12-8D60-6B527E35E625}" destId="{B65E9FD8-D652-4264-97E9-3AEA4104A273}" srcOrd="0" destOrd="0" presId="urn:microsoft.com/office/officeart/2005/8/layout/orgChart1"/>
    <dgm:cxn modelId="{9CCFF27E-208C-40DA-9EBA-8BF3D069B72D}" type="presParOf" srcId="{87C1474D-16BC-4B12-8D60-6B527E35E625}" destId="{0502E4F1-EC25-4F98-8FF9-639A546005E4}" srcOrd="1" destOrd="0" presId="urn:microsoft.com/office/officeart/2005/8/layout/orgChart1"/>
    <dgm:cxn modelId="{982287E1-E42C-4462-B5F6-833E0A9949DE}" type="presParOf" srcId="{267D1381-27A0-4B99-8015-02F442DA0EAE}" destId="{A3DB0DF0-7338-4323-94DD-6AC9D94E29D6}" srcOrd="1" destOrd="0" presId="urn:microsoft.com/office/officeart/2005/8/layout/orgChart1"/>
    <dgm:cxn modelId="{47A6350A-932F-4448-B0A4-A302D800C8A9}" type="presParOf" srcId="{A3DB0DF0-7338-4323-94DD-6AC9D94E29D6}" destId="{F9D7397A-C646-4F27-B927-E574852F2F48}" srcOrd="0" destOrd="0" presId="urn:microsoft.com/office/officeart/2005/8/layout/orgChart1"/>
    <dgm:cxn modelId="{9276CE9F-96D4-4CB1-BECC-926FAF387A76}" type="presParOf" srcId="{A3DB0DF0-7338-4323-94DD-6AC9D94E29D6}" destId="{8612B948-16BF-4103-A549-7C831A9448A8}" srcOrd="1" destOrd="0" presId="urn:microsoft.com/office/officeart/2005/8/layout/orgChart1"/>
    <dgm:cxn modelId="{9E7CACC0-158A-4411-B65F-81169683B144}" type="presParOf" srcId="{8612B948-16BF-4103-A549-7C831A9448A8}" destId="{BB88BF73-E5FC-476F-913A-2FB066EE97F3}" srcOrd="0" destOrd="0" presId="urn:microsoft.com/office/officeart/2005/8/layout/orgChart1"/>
    <dgm:cxn modelId="{00E614B7-410B-4CD9-A137-FB567BD38E8C}" type="presParOf" srcId="{BB88BF73-E5FC-476F-913A-2FB066EE97F3}" destId="{47DDF683-42F2-4704-A34D-29FE356DD668}" srcOrd="0" destOrd="0" presId="urn:microsoft.com/office/officeart/2005/8/layout/orgChart1"/>
    <dgm:cxn modelId="{5D7E33D4-3D8E-40BD-BD5B-5D267C8A6F06}" type="presParOf" srcId="{BB88BF73-E5FC-476F-913A-2FB066EE97F3}" destId="{9EF65247-E057-4387-98CA-C21732906E29}" srcOrd="1" destOrd="0" presId="urn:microsoft.com/office/officeart/2005/8/layout/orgChart1"/>
    <dgm:cxn modelId="{CBCBD3C1-D03C-4C42-822F-CA83CCE40A26}" type="presParOf" srcId="{8612B948-16BF-4103-A549-7C831A9448A8}" destId="{8E7D01E2-D212-461E-83B1-226D81B193A6}" srcOrd="1" destOrd="0" presId="urn:microsoft.com/office/officeart/2005/8/layout/orgChart1"/>
    <dgm:cxn modelId="{E08E895D-31B3-4296-BAFC-C83611CF3911}" type="presParOf" srcId="{8612B948-16BF-4103-A549-7C831A9448A8}" destId="{8E79B09C-9236-41D1-A14B-0CBD28AC7CA0}" srcOrd="2" destOrd="0" presId="urn:microsoft.com/office/officeart/2005/8/layout/orgChart1"/>
    <dgm:cxn modelId="{48178E0D-4025-4E73-9051-E4A369E15E29}" type="presParOf" srcId="{A3DB0DF0-7338-4323-94DD-6AC9D94E29D6}" destId="{30BDB794-8DFF-446E-8E01-62F5F243F3CD}" srcOrd="2" destOrd="0" presId="urn:microsoft.com/office/officeart/2005/8/layout/orgChart1"/>
    <dgm:cxn modelId="{C5DB4725-E373-4156-AEFE-CFA53F0A4DF5}" type="presParOf" srcId="{A3DB0DF0-7338-4323-94DD-6AC9D94E29D6}" destId="{7E1183DB-5812-42AD-95AC-5B58CB3CFD6F}" srcOrd="3" destOrd="0" presId="urn:microsoft.com/office/officeart/2005/8/layout/orgChart1"/>
    <dgm:cxn modelId="{EE80D19F-A9C4-4DC2-9ECF-D230DE6DB284}" type="presParOf" srcId="{7E1183DB-5812-42AD-95AC-5B58CB3CFD6F}" destId="{B01013C1-C080-4DD3-AAFD-DB3E60F7B896}" srcOrd="0" destOrd="0" presId="urn:microsoft.com/office/officeart/2005/8/layout/orgChart1"/>
    <dgm:cxn modelId="{FC98A96F-4AC8-4D2A-B85F-8FEAF827AAD6}" type="presParOf" srcId="{B01013C1-C080-4DD3-AAFD-DB3E60F7B896}" destId="{6D08ADA4-8925-4AFE-9C1A-AD18A1861CEC}" srcOrd="0" destOrd="0" presId="urn:microsoft.com/office/officeart/2005/8/layout/orgChart1"/>
    <dgm:cxn modelId="{FBBE35C6-05AC-4C1C-A7F3-2EA10B6A15BF}" type="presParOf" srcId="{B01013C1-C080-4DD3-AAFD-DB3E60F7B896}" destId="{8F83E891-892C-420A-AE7F-67E302CCB5C3}" srcOrd="1" destOrd="0" presId="urn:microsoft.com/office/officeart/2005/8/layout/orgChart1"/>
    <dgm:cxn modelId="{FA58D865-4541-408F-A161-D85AA20639C6}" type="presParOf" srcId="{7E1183DB-5812-42AD-95AC-5B58CB3CFD6F}" destId="{EF73D7AB-B0A6-44A9-922E-231B0636372F}" srcOrd="1" destOrd="0" presId="urn:microsoft.com/office/officeart/2005/8/layout/orgChart1"/>
    <dgm:cxn modelId="{D58821E8-D4DB-49FA-9CFC-9E6CD48301F9}" type="presParOf" srcId="{7E1183DB-5812-42AD-95AC-5B58CB3CFD6F}" destId="{5FEB4D11-AF38-45C5-A3A4-D3BB0F47827D}" srcOrd="2" destOrd="0" presId="urn:microsoft.com/office/officeart/2005/8/layout/orgChart1"/>
    <dgm:cxn modelId="{5CC1C2B6-DFD9-4437-A370-FE1D6398353C}" type="presParOf" srcId="{A3DB0DF0-7338-4323-94DD-6AC9D94E29D6}" destId="{2B849388-FAC9-47C3-9DDF-2883232FA7CF}" srcOrd="4" destOrd="0" presId="urn:microsoft.com/office/officeart/2005/8/layout/orgChart1"/>
    <dgm:cxn modelId="{B4FA683B-2E7E-4CDD-8223-B9C2D71C90CA}" type="presParOf" srcId="{A3DB0DF0-7338-4323-94DD-6AC9D94E29D6}" destId="{F2CFA87B-3690-4F05-AF09-9DCD56C51AE3}" srcOrd="5" destOrd="0" presId="urn:microsoft.com/office/officeart/2005/8/layout/orgChart1"/>
    <dgm:cxn modelId="{939291E2-E0D0-4829-8595-9CD867CA28EF}" type="presParOf" srcId="{F2CFA87B-3690-4F05-AF09-9DCD56C51AE3}" destId="{121BE025-5032-4913-BAB0-FBD5ED24F59A}" srcOrd="0" destOrd="0" presId="urn:microsoft.com/office/officeart/2005/8/layout/orgChart1"/>
    <dgm:cxn modelId="{251CAA62-2CFC-4624-A28D-4C9D427DECE2}" type="presParOf" srcId="{121BE025-5032-4913-BAB0-FBD5ED24F59A}" destId="{531559EA-58E4-47CC-BEE1-11AFD086226C}" srcOrd="0" destOrd="0" presId="urn:microsoft.com/office/officeart/2005/8/layout/orgChart1"/>
    <dgm:cxn modelId="{F2113724-9219-43A9-85EB-26A4B190B7E1}" type="presParOf" srcId="{121BE025-5032-4913-BAB0-FBD5ED24F59A}" destId="{4C17C5B2-831D-493B-946C-BF0D6B02A7AD}" srcOrd="1" destOrd="0" presId="urn:microsoft.com/office/officeart/2005/8/layout/orgChart1"/>
    <dgm:cxn modelId="{040D340F-45A4-4818-B2A4-49411276E452}" type="presParOf" srcId="{F2CFA87B-3690-4F05-AF09-9DCD56C51AE3}" destId="{C519AE9F-D978-4BB6-9BD7-1D232D9066EB}" srcOrd="1" destOrd="0" presId="urn:microsoft.com/office/officeart/2005/8/layout/orgChart1"/>
    <dgm:cxn modelId="{12FD972B-5FDA-41DD-9702-36DC6B93FC2B}" type="presParOf" srcId="{F2CFA87B-3690-4F05-AF09-9DCD56C51AE3}" destId="{08E63C70-9CDE-4D65-BE56-B761E2EF253D}" srcOrd="2" destOrd="0" presId="urn:microsoft.com/office/officeart/2005/8/layout/orgChart1"/>
    <dgm:cxn modelId="{AA348C32-6DCA-44E9-8A82-50F0A88CC74D}" type="presParOf" srcId="{A3DB0DF0-7338-4323-94DD-6AC9D94E29D6}" destId="{5C651056-85C7-4425-9D9A-5EF57AAFA791}" srcOrd="6" destOrd="0" presId="urn:microsoft.com/office/officeart/2005/8/layout/orgChart1"/>
    <dgm:cxn modelId="{5EF295A5-1BE2-464D-BEB5-53116986D222}" type="presParOf" srcId="{A3DB0DF0-7338-4323-94DD-6AC9D94E29D6}" destId="{E1E5B3DD-E3A9-41EA-8ABE-E3975DD52D0B}" srcOrd="7" destOrd="0" presId="urn:microsoft.com/office/officeart/2005/8/layout/orgChart1"/>
    <dgm:cxn modelId="{458D87BB-A347-4C00-9402-DB987CA87FC4}" type="presParOf" srcId="{E1E5B3DD-E3A9-41EA-8ABE-E3975DD52D0B}" destId="{FA335C61-595F-43B9-982C-ACEE76993D11}" srcOrd="0" destOrd="0" presId="urn:microsoft.com/office/officeart/2005/8/layout/orgChart1"/>
    <dgm:cxn modelId="{92228BF3-B1CF-40E9-AE16-930896A39B25}" type="presParOf" srcId="{FA335C61-595F-43B9-982C-ACEE76993D11}" destId="{F1D75CC3-6195-4559-B155-B4FBAB191F7B}" srcOrd="0" destOrd="0" presId="urn:microsoft.com/office/officeart/2005/8/layout/orgChart1"/>
    <dgm:cxn modelId="{1FC8D69C-29AA-4CF3-99DF-B56937DA0474}" type="presParOf" srcId="{FA335C61-595F-43B9-982C-ACEE76993D11}" destId="{AB3A1C29-B3E2-4936-AABB-A30C7013C2A6}" srcOrd="1" destOrd="0" presId="urn:microsoft.com/office/officeart/2005/8/layout/orgChart1"/>
    <dgm:cxn modelId="{498457D2-66D7-476A-A4A1-1718CB366C2A}" type="presParOf" srcId="{E1E5B3DD-E3A9-41EA-8ABE-E3975DD52D0B}" destId="{676A3127-3738-4B9C-80F6-73DB93E8113E}" srcOrd="1" destOrd="0" presId="urn:microsoft.com/office/officeart/2005/8/layout/orgChart1"/>
    <dgm:cxn modelId="{253390E9-701D-409A-ACA6-C2433DC9F9A3}" type="presParOf" srcId="{E1E5B3DD-E3A9-41EA-8ABE-E3975DD52D0B}" destId="{A3F43E52-F716-4D9D-A7B1-D0A9FAB27CC6}" srcOrd="2" destOrd="0" presId="urn:microsoft.com/office/officeart/2005/8/layout/orgChart1"/>
    <dgm:cxn modelId="{818AA8B6-1450-48FE-B24C-B742A6725EFD}" type="presParOf" srcId="{A3DB0DF0-7338-4323-94DD-6AC9D94E29D6}" destId="{E330F68C-3DF4-46B2-AE15-F8027B17DBD5}" srcOrd="8" destOrd="0" presId="urn:microsoft.com/office/officeart/2005/8/layout/orgChart1"/>
    <dgm:cxn modelId="{EC0918B6-9A1F-489B-8D69-3CFBDD3C374A}" type="presParOf" srcId="{A3DB0DF0-7338-4323-94DD-6AC9D94E29D6}" destId="{68F78B8D-D0A1-4B5E-BE0E-3D85369CEC2F}" srcOrd="9" destOrd="0" presId="urn:microsoft.com/office/officeart/2005/8/layout/orgChart1"/>
    <dgm:cxn modelId="{DC1C01D2-D4B2-4A69-BE35-EDE1D9EC6359}" type="presParOf" srcId="{68F78B8D-D0A1-4B5E-BE0E-3D85369CEC2F}" destId="{EDD40D32-EF02-43C5-8F2A-E16FA2182864}" srcOrd="0" destOrd="0" presId="urn:microsoft.com/office/officeart/2005/8/layout/orgChart1"/>
    <dgm:cxn modelId="{85D84F37-F6A0-4396-AB2F-D67E4FC18433}" type="presParOf" srcId="{EDD40D32-EF02-43C5-8F2A-E16FA2182864}" destId="{5DE33909-8ECB-4D12-AC58-DE83A3C7564A}" srcOrd="0" destOrd="0" presId="urn:microsoft.com/office/officeart/2005/8/layout/orgChart1"/>
    <dgm:cxn modelId="{67D3CE16-56C0-4947-9159-EC337D9B790F}" type="presParOf" srcId="{EDD40D32-EF02-43C5-8F2A-E16FA2182864}" destId="{88E27527-0B84-4E87-9878-39B1EDD8384B}" srcOrd="1" destOrd="0" presId="urn:microsoft.com/office/officeart/2005/8/layout/orgChart1"/>
    <dgm:cxn modelId="{F5B3237C-A6F6-4592-B2ED-4B62012BFDA8}" type="presParOf" srcId="{68F78B8D-D0A1-4B5E-BE0E-3D85369CEC2F}" destId="{193D0A93-7E6C-4BC6-B535-F813B62CC544}" srcOrd="1" destOrd="0" presId="urn:microsoft.com/office/officeart/2005/8/layout/orgChart1"/>
    <dgm:cxn modelId="{0DA946D8-8E28-45C1-B4CF-BD781D3162F3}" type="presParOf" srcId="{68F78B8D-D0A1-4B5E-BE0E-3D85369CEC2F}" destId="{F09134FD-EA30-4CC3-ACA2-8B5626EA7886}" srcOrd="2" destOrd="0" presId="urn:microsoft.com/office/officeart/2005/8/layout/orgChart1"/>
    <dgm:cxn modelId="{892B32A7-2ABC-4713-9875-C9526D7752FE}" type="presParOf" srcId="{A3DB0DF0-7338-4323-94DD-6AC9D94E29D6}" destId="{58FEF49C-8FA3-4A64-88C5-380295997198}" srcOrd="10" destOrd="0" presId="urn:microsoft.com/office/officeart/2005/8/layout/orgChart1"/>
    <dgm:cxn modelId="{F9F04BD4-BBC3-4619-B571-B111A5AEC943}" type="presParOf" srcId="{A3DB0DF0-7338-4323-94DD-6AC9D94E29D6}" destId="{D94C4C4A-C122-4277-BAC2-60BCEDCA3834}" srcOrd="11" destOrd="0" presId="urn:microsoft.com/office/officeart/2005/8/layout/orgChart1"/>
    <dgm:cxn modelId="{42FEB605-BDCD-4321-BC59-535377B16DE8}" type="presParOf" srcId="{D94C4C4A-C122-4277-BAC2-60BCEDCA3834}" destId="{E07BEEBF-9403-47AD-B0DE-545DC5B88B87}" srcOrd="0" destOrd="0" presId="urn:microsoft.com/office/officeart/2005/8/layout/orgChart1"/>
    <dgm:cxn modelId="{B33B1FDF-F550-41CA-955F-548A9C2E1F2F}" type="presParOf" srcId="{E07BEEBF-9403-47AD-B0DE-545DC5B88B87}" destId="{C49178BB-A9D1-4E4E-B0E5-E8F7657F5C6A}" srcOrd="0" destOrd="0" presId="urn:microsoft.com/office/officeart/2005/8/layout/orgChart1"/>
    <dgm:cxn modelId="{53F73647-610D-449B-BEE8-C9B48DF3FC9D}" type="presParOf" srcId="{E07BEEBF-9403-47AD-B0DE-545DC5B88B87}" destId="{9E8EB5E0-A23D-4FC5-A623-9D108D318214}" srcOrd="1" destOrd="0" presId="urn:microsoft.com/office/officeart/2005/8/layout/orgChart1"/>
    <dgm:cxn modelId="{2C092BB8-33B7-4E08-94ED-94BB0D5AD31A}" type="presParOf" srcId="{D94C4C4A-C122-4277-BAC2-60BCEDCA3834}" destId="{F61DBD85-4E67-4F73-A541-635C7071DA39}" srcOrd="1" destOrd="0" presId="urn:microsoft.com/office/officeart/2005/8/layout/orgChart1"/>
    <dgm:cxn modelId="{AE6E2016-E55A-47BF-83F4-E247EC4ED69B}" type="presParOf" srcId="{D94C4C4A-C122-4277-BAC2-60BCEDCA3834}" destId="{D6132CF7-6E72-4817-B43C-A2108CBF75C1}" srcOrd="2" destOrd="0" presId="urn:microsoft.com/office/officeart/2005/8/layout/orgChart1"/>
    <dgm:cxn modelId="{C3A11040-1461-4FF4-892E-3D08C83C160D}" type="presParOf" srcId="{267D1381-27A0-4B99-8015-02F442DA0EAE}" destId="{74411D29-E258-438C-BF62-7AB589CEE13E}" srcOrd="2" destOrd="0" presId="urn:microsoft.com/office/officeart/2005/8/layout/orgChart1"/>
    <dgm:cxn modelId="{511644E9-E0ED-4225-8379-10C5851CED5F}" type="presParOf" srcId="{5D69883C-E7AE-469F-9060-947D48D10F63}" destId="{0DF0062D-C8E6-4BE6-A71C-48E69D53C266}" srcOrd="8" destOrd="0" presId="urn:microsoft.com/office/officeart/2005/8/layout/orgChart1"/>
    <dgm:cxn modelId="{A714BE93-487E-4DEF-9170-2D7DD6C93BB2}" type="presParOf" srcId="{5D69883C-E7AE-469F-9060-947D48D10F63}" destId="{5590C913-43CB-4536-BFFA-A3F91402C54D}" srcOrd="9" destOrd="0" presId="urn:microsoft.com/office/officeart/2005/8/layout/orgChart1"/>
    <dgm:cxn modelId="{0E841DFF-51B5-4D8A-A2FE-2D878FFF2C4D}" type="presParOf" srcId="{5590C913-43CB-4536-BFFA-A3F91402C54D}" destId="{62E32761-4072-4FE9-9EB7-E712F0180A09}" srcOrd="0" destOrd="0" presId="urn:microsoft.com/office/officeart/2005/8/layout/orgChart1"/>
    <dgm:cxn modelId="{04BA8612-A654-420C-BBCD-14114FE25805}" type="presParOf" srcId="{62E32761-4072-4FE9-9EB7-E712F0180A09}" destId="{5FFCE66D-B9CA-42C9-95C9-ABC719021C10}" srcOrd="0" destOrd="0" presId="urn:microsoft.com/office/officeart/2005/8/layout/orgChart1"/>
    <dgm:cxn modelId="{56D6961F-BB94-46BA-9A59-F4A802DFE889}" type="presParOf" srcId="{62E32761-4072-4FE9-9EB7-E712F0180A09}" destId="{826AEA18-D755-4625-82C5-E25D9DA339FE}" srcOrd="1" destOrd="0" presId="urn:microsoft.com/office/officeart/2005/8/layout/orgChart1"/>
    <dgm:cxn modelId="{59DC9559-F0C4-4AA3-899F-7AE25B1BFDED}" type="presParOf" srcId="{5590C913-43CB-4536-BFFA-A3F91402C54D}" destId="{D23E7367-0062-4F1D-98A7-988C89138C72}" srcOrd="1" destOrd="0" presId="urn:microsoft.com/office/officeart/2005/8/layout/orgChart1"/>
    <dgm:cxn modelId="{4A76A72D-223E-44D6-BA58-72A86B13E79C}" type="presParOf" srcId="{D23E7367-0062-4F1D-98A7-988C89138C72}" destId="{753C88D8-630F-4AEC-A157-65AB7680CEDB}" srcOrd="0" destOrd="0" presId="urn:microsoft.com/office/officeart/2005/8/layout/orgChart1"/>
    <dgm:cxn modelId="{10FBB232-193C-4FCD-8A9D-FC5CE2F86902}" type="presParOf" srcId="{D23E7367-0062-4F1D-98A7-988C89138C72}" destId="{DC233503-49C7-4B8B-ABD7-DB4CD6BCEBA3}" srcOrd="1" destOrd="0" presId="urn:microsoft.com/office/officeart/2005/8/layout/orgChart1"/>
    <dgm:cxn modelId="{9182B8F5-8BB6-422E-A333-336FCACF2F46}" type="presParOf" srcId="{DC233503-49C7-4B8B-ABD7-DB4CD6BCEBA3}" destId="{BECD094B-F4B2-4270-98F1-AB0CCD465C6C}" srcOrd="0" destOrd="0" presId="urn:microsoft.com/office/officeart/2005/8/layout/orgChart1"/>
    <dgm:cxn modelId="{F73077C4-EC9A-4E35-9668-B546BB5F06EF}" type="presParOf" srcId="{BECD094B-F4B2-4270-98F1-AB0CCD465C6C}" destId="{B07B9142-EC65-4623-81E8-FC0B1B980546}" srcOrd="0" destOrd="0" presId="urn:microsoft.com/office/officeart/2005/8/layout/orgChart1"/>
    <dgm:cxn modelId="{7E2C2F88-95B7-4F96-99C6-85CD136C85B9}" type="presParOf" srcId="{BECD094B-F4B2-4270-98F1-AB0CCD465C6C}" destId="{4F6CB154-C163-4E8B-82E2-DD13A89411B8}" srcOrd="1" destOrd="0" presId="urn:microsoft.com/office/officeart/2005/8/layout/orgChart1"/>
    <dgm:cxn modelId="{FE79A77C-D222-447F-925A-DD8A6178AFD7}" type="presParOf" srcId="{DC233503-49C7-4B8B-ABD7-DB4CD6BCEBA3}" destId="{111A398A-7FF9-471A-B112-6858CB505ED7}" srcOrd="1" destOrd="0" presId="urn:microsoft.com/office/officeart/2005/8/layout/orgChart1"/>
    <dgm:cxn modelId="{950887F2-CBB8-4C21-BABF-691EFAB4A43A}" type="presParOf" srcId="{DC233503-49C7-4B8B-ABD7-DB4CD6BCEBA3}" destId="{3F3C4A27-9E21-46D1-A28F-C89869F09754}" srcOrd="2" destOrd="0" presId="urn:microsoft.com/office/officeart/2005/8/layout/orgChart1"/>
    <dgm:cxn modelId="{67527889-DF26-42B1-A6D5-90484A67FAF9}" type="presParOf" srcId="{D23E7367-0062-4F1D-98A7-988C89138C72}" destId="{616F5CEF-4BE6-45E2-B03A-B501805C94DE}" srcOrd="2" destOrd="0" presId="urn:microsoft.com/office/officeart/2005/8/layout/orgChart1"/>
    <dgm:cxn modelId="{98965CB3-36B3-402D-8AD0-12FC5EAC1578}" type="presParOf" srcId="{D23E7367-0062-4F1D-98A7-988C89138C72}" destId="{30C3A2AE-DC9E-4B14-8DBE-85428EB79DCB}" srcOrd="3" destOrd="0" presId="urn:microsoft.com/office/officeart/2005/8/layout/orgChart1"/>
    <dgm:cxn modelId="{B86B7637-09EC-42FF-ABF5-D67E82EC1B5A}" type="presParOf" srcId="{30C3A2AE-DC9E-4B14-8DBE-85428EB79DCB}" destId="{DA1035AB-087F-4F55-AAC0-A56380CE6172}" srcOrd="0" destOrd="0" presId="urn:microsoft.com/office/officeart/2005/8/layout/orgChart1"/>
    <dgm:cxn modelId="{D4873A4E-7FFA-490F-B12B-E91C64BD510F}" type="presParOf" srcId="{DA1035AB-087F-4F55-AAC0-A56380CE6172}" destId="{1C574DEC-B953-40FA-AA4A-D97AE95DCF25}" srcOrd="0" destOrd="0" presId="urn:microsoft.com/office/officeart/2005/8/layout/orgChart1"/>
    <dgm:cxn modelId="{DC384DB2-7A30-4A32-B8FC-9E338BEE305D}" type="presParOf" srcId="{DA1035AB-087F-4F55-AAC0-A56380CE6172}" destId="{D15F2D07-11F3-4AC4-A4DA-4F996EABE2F2}" srcOrd="1" destOrd="0" presId="urn:microsoft.com/office/officeart/2005/8/layout/orgChart1"/>
    <dgm:cxn modelId="{CCD5486F-EC7F-4D38-859C-3B2E929D5C40}" type="presParOf" srcId="{30C3A2AE-DC9E-4B14-8DBE-85428EB79DCB}" destId="{9B2293E5-20A8-4412-86B3-DE7AB1F26E39}" srcOrd="1" destOrd="0" presId="urn:microsoft.com/office/officeart/2005/8/layout/orgChart1"/>
    <dgm:cxn modelId="{BAFC545C-911A-49EB-91BE-A43AAD441E36}" type="presParOf" srcId="{30C3A2AE-DC9E-4B14-8DBE-85428EB79DCB}" destId="{732C394B-CD97-4742-BC3F-9A5D21EAE8DC}" srcOrd="2" destOrd="0" presId="urn:microsoft.com/office/officeart/2005/8/layout/orgChart1"/>
    <dgm:cxn modelId="{E228EBAE-A763-464B-9085-14D152B3DBAF}" type="presParOf" srcId="{D23E7367-0062-4F1D-98A7-988C89138C72}" destId="{3391B478-85F1-4974-8249-3E629031B4B1}" srcOrd="4" destOrd="0" presId="urn:microsoft.com/office/officeart/2005/8/layout/orgChart1"/>
    <dgm:cxn modelId="{8855D8B9-4B87-492A-BBC6-5926F20D64C7}" type="presParOf" srcId="{D23E7367-0062-4F1D-98A7-988C89138C72}" destId="{35C052A3-1229-4E59-9B2C-1610C17659B5}" srcOrd="5" destOrd="0" presId="urn:microsoft.com/office/officeart/2005/8/layout/orgChart1"/>
    <dgm:cxn modelId="{209253B2-35FE-496B-884C-234882AB17CB}" type="presParOf" srcId="{35C052A3-1229-4E59-9B2C-1610C17659B5}" destId="{94CDFF3E-CD3C-4C2E-B8E6-C85BBACFE19E}" srcOrd="0" destOrd="0" presId="urn:microsoft.com/office/officeart/2005/8/layout/orgChart1"/>
    <dgm:cxn modelId="{4CE3549B-25ED-42A4-A445-FDBC81992E9A}" type="presParOf" srcId="{94CDFF3E-CD3C-4C2E-B8E6-C85BBACFE19E}" destId="{54EEF062-395F-4B52-9978-D762F4C58531}" srcOrd="0" destOrd="0" presId="urn:microsoft.com/office/officeart/2005/8/layout/orgChart1"/>
    <dgm:cxn modelId="{60AD3299-15FD-4205-BE8C-159F4A79DC0F}" type="presParOf" srcId="{94CDFF3E-CD3C-4C2E-B8E6-C85BBACFE19E}" destId="{B84D9CF2-61BC-47C8-B701-FE7EA27148FC}" srcOrd="1" destOrd="0" presId="urn:microsoft.com/office/officeart/2005/8/layout/orgChart1"/>
    <dgm:cxn modelId="{48E5F8CD-7E84-4578-BF51-C35FFC655D5F}" type="presParOf" srcId="{35C052A3-1229-4E59-9B2C-1610C17659B5}" destId="{06BA7FA1-6F89-4DB6-BA2F-67B2212214D0}" srcOrd="1" destOrd="0" presId="urn:microsoft.com/office/officeart/2005/8/layout/orgChart1"/>
    <dgm:cxn modelId="{50092F68-22A4-47A5-9887-7FC9C6FF0CD9}" type="presParOf" srcId="{35C052A3-1229-4E59-9B2C-1610C17659B5}" destId="{C2A67FB7-DBB5-4B14-8419-B7D6FEC5B47F}" srcOrd="2" destOrd="0" presId="urn:microsoft.com/office/officeart/2005/8/layout/orgChart1"/>
    <dgm:cxn modelId="{175A985E-5F02-4A2A-81FD-9262B829A92C}" type="presParOf" srcId="{D23E7367-0062-4F1D-98A7-988C89138C72}" destId="{87603EA4-910A-4B46-86A1-0ACF1D7CAB81}" srcOrd="6" destOrd="0" presId="urn:microsoft.com/office/officeart/2005/8/layout/orgChart1"/>
    <dgm:cxn modelId="{2A712F18-5585-4B02-BA4B-516EC1D31F1F}" type="presParOf" srcId="{D23E7367-0062-4F1D-98A7-988C89138C72}" destId="{5A5E68EA-7C06-4FF7-AC2E-6136428C0CC9}" srcOrd="7" destOrd="0" presId="urn:microsoft.com/office/officeart/2005/8/layout/orgChart1"/>
    <dgm:cxn modelId="{951C6C11-81B2-446D-B14B-FFBF236BD755}" type="presParOf" srcId="{5A5E68EA-7C06-4FF7-AC2E-6136428C0CC9}" destId="{02D6934A-C3B1-45CD-9DC7-5DDBF1F53436}" srcOrd="0" destOrd="0" presId="urn:microsoft.com/office/officeart/2005/8/layout/orgChart1"/>
    <dgm:cxn modelId="{D5865474-0797-4B59-9D22-1B412E8B225C}" type="presParOf" srcId="{02D6934A-C3B1-45CD-9DC7-5DDBF1F53436}" destId="{9B68A5FE-5315-445B-BBEF-3A2889C26A19}" srcOrd="0" destOrd="0" presId="urn:microsoft.com/office/officeart/2005/8/layout/orgChart1"/>
    <dgm:cxn modelId="{470F7FB3-AF06-4317-A695-9A2FF445D104}" type="presParOf" srcId="{02D6934A-C3B1-45CD-9DC7-5DDBF1F53436}" destId="{94E5E7AF-45DF-4DE6-B20F-AE72A5404339}" srcOrd="1" destOrd="0" presId="urn:microsoft.com/office/officeart/2005/8/layout/orgChart1"/>
    <dgm:cxn modelId="{3F61902A-764C-4E2A-AE59-2D6E92620ADC}" type="presParOf" srcId="{5A5E68EA-7C06-4FF7-AC2E-6136428C0CC9}" destId="{167D029A-7713-4587-A5E4-E5B0C0737530}" srcOrd="1" destOrd="0" presId="urn:microsoft.com/office/officeart/2005/8/layout/orgChart1"/>
    <dgm:cxn modelId="{69B34DA5-F588-4A3E-9D5F-DCC22FFDD57B}" type="presParOf" srcId="{5A5E68EA-7C06-4FF7-AC2E-6136428C0CC9}" destId="{07A9DAA2-0C5D-4C7C-B984-96555DA880F9}" srcOrd="2" destOrd="0" presId="urn:microsoft.com/office/officeart/2005/8/layout/orgChart1"/>
    <dgm:cxn modelId="{217D4C08-4863-4E2B-81A8-9B89014A0923}" type="presParOf" srcId="{D23E7367-0062-4F1D-98A7-988C89138C72}" destId="{F74BE034-3859-4ADB-86B2-E06B4802F595}" srcOrd="8" destOrd="0" presId="urn:microsoft.com/office/officeart/2005/8/layout/orgChart1"/>
    <dgm:cxn modelId="{D14F36A8-8668-4B22-8756-F964508ED37F}" type="presParOf" srcId="{D23E7367-0062-4F1D-98A7-988C89138C72}" destId="{5927DB60-67E6-475C-AACE-298A3A06A2F4}" srcOrd="9" destOrd="0" presId="urn:microsoft.com/office/officeart/2005/8/layout/orgChart1"/>
    <dgm:cxn modelId="{D74E6610-740B-41BB-8B7B-4DB614BF5B15}" type="presParOf" srcId="{5927DB60-67E6-475C-AACE-298A3A06A2F4}" destId="{22D7B7FF-A864-4949-AED0-7634AC559411}" srcOrd="0" destOrd="0" presId="urn:microsoft.com/office/officeart/2005/8/layout/orgChart1"/>
    <dgm:cxn modelId="{BAE6B953-ECE0-4782-BCC6-EC98869A03D1}" type="presParOf" srcId="{22D7B7FF-A864-4949-AED0-7634AC559411}" destId="{C10F3C6B-B70F-4A9C-9405-E9B2A5F8BA11}" srcOrd="0" destOrd="0" presId="urn:microsoft.com/office/officeart/2005/8/layout/orgChart1"/>
    <dgm:cxn modelId="{ECA668D1-1256-4990-9138-C0A45098A193}" type="presParOf" srcId="{22D7B7FF-A864-4949-AED0-7634AC559411}" destId="{BDD32236-97BA-4175-A747-68A33A19FADB}" srcOrd="1" destOrd="0" presId="urn:microsoft.com/office/officeart/2005/8/layout/orgChart1"/>
    <dgm:cxn modelId="{F4580165-1023-4F15-9D5A-45AD7A564FDC}" type="presParOf" srcId="{5927DB60-67E6-475C-AACE-298A3A06A2F4}" destId="{563998A8-8605-47AB-B5B6-751BBAE695F7}" srcOrd="1" destOrd="0" presId="urn:microsoft.com/office/officeart/2005/8/layout/orgChart1"/>
    <dgm:cxn modelId="{267192C5-1600-43E2-B956-2BD0137A4CC7}" type="presParOf" srcId="{5927DB60-67E6-475C-AACE-298A3A06A2F4}" destId="{EFA71E1B-AC02-40D9-8339-D9ABB82C4E22}" srcOrd="2" destOrd="0" presId="urn:microsoft.com/office/officeart/2005/8/layout/orgChart1"/>
    <dgm:cxn modelId="{286C511B-AE57-46EF-AFAB-5DB85702CCC7}" type="presParOf" srcId="{D23E7367-0062-4F1D-98A7-988C89138C72}" destId="{99BF0F72-29DB-477C-A91F-A373B60B142C}" srcOrd="10" destOrd="0" presId="urn:microsoft.com/office/officeart/2005/8/layout/orgChart1"/>
    <dgm:cxn modelId="{EA8C5792-4B9F-4B1B-BF09-1A298193C9A6}" type="presParOf" srcId="{D23E7367-0062-4F1D-98A7-988C89138C72}" destId="{0A61C6FA-83CF-41DE-9500-6C4ACD1440BB}" srcOrd="11" destOrd="0" presId="urn:microsoft.com/office/officeart/2005/8/layout/orgChart1"/>
    <dgm:cxn modelId="{1CED26A6-9C93-4FF9-B307-4526FC177E62}" type="presParOf" srcId="{0A61C6FA-83CF-41DE-9500-6C4ACD1440BB}" destId="{6AF3FCD7-9BD5-4531-9DA4-9492EAF0B13E}" srcOrd="0" destOrd="0" presId="urn:microsoft.com/office/officeart/2005/8/layout/orgChart1"/>
    <dgm:cxn modelId="{9B9F59DF-BDEC-4F6B-90F6-95E266E61C70}" type="presParOf" srcId="{6AF3FCD7-9BD5-4531-9DA4-9492EAF0B13E}" destId="{7449E1E3-7A94-4AB4-90A5-2CD1ACE70176}" srcOrd="0" destOrd="0" presId="urn:microsoft.com/office/officeart/2005/8/layout/orgChart1"/>
    <dgm:cxn modelId="{F57A1AE0-4806-4375-A1DF-81E353F12BC8}" type="presParOf" srcId="{6AF3FCD7-9BD5-4531-9DA4-9492EAF0B13E}" destId="{C7A0268F-96AD-4766-8A34-5F57D710C966}" srcOrd="1" destOrd="0" presId="urn:microsoft.com/office/officeart/2005/8/layout/orgChart1"/>
    <dgm:cxn modelId="{19AF439F-D4D3-4999-A53C-7533B3259366}" type="presParOf" srcId="{0A61C6FA-83CF-41DE-9500-6C4ACD1440BB}" destId="{2B7F5DF7-1A4D-40C0-A2B9-04E9B509F0F0}" srcOrd="1" destOrd="0" presId="urn:microsoft.com/office/officeart/2005/8/layout/orgChart1"/>
    <dgm:cxn modelId="{09A980E4-780A-4684-B9D8-26EE13A587AD}" type="presParOf" srcId="{0A61C6FA-83CF-41DE-9500-6C4ACD1440BB}" destId="{D1F67DD7-0153-4392-A223-9B7F66E10FC6}" srcOrd="2" destOrd="0" presId="urn:microsoft.com/office/officeart/2005/8/layout/orgChart1"/>
    <dgm:cxn modelId="{560B6F86-870B-4096-80CE-8241CE151BDB}" type="presParOf" srcId="{5590C913-43CB-4536-BFFA-A3F91402C54D}" destId="{82B0D499-9BF6-4347-81FF-7C9A14FDD167}" srcOrd="2" destOrd="0" presId="urn:microsoft.com/office/officeart/2005/8/layout/orgChart1"/>
    <dgm:cxn modelId="{4F554C02-7EE1-4427-BCD9-A572044E801A}" type="presParOf" srcId="{07BF2FD0-1ED8-4328-9E1F-8A38C02FE07F}" destId="{F253198E-4EAC-448C-81A7-5FAF97375252}" srcOrd="2" destOrd="0" presId="urn:microsoft.com/office/officeart/2005/8/layout/orgChart1"/>
    <dgm:cxn modelId="{5DAFFE92-285C-4935-825E-815A559984A3}" type="presParOf" srcId="{AE586C15-A937-477A-9EA1-6A8B1F5829E9}" destId="{E59AD44D-2778-42E5-9FB8-73E18EF25A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1F4CD-C298-4961-A0F6-534C34809AF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A5E8D6A-D697-49EF-BA4C-D70AD183057C}">
      <dgm:prSet phldrT="[Text]" custT="1"/>
      <dgm:spPr/>
      <dgm:t>
        <a:bodyPr vert="horz"/>
        <a:lstStyle/>
        <a:p>
          <a:r>
            <a:rPr lang="en-US" sz="1600" dirty="0" smtClean="0"/>
            <a:t>Query:</a:t>
          </a:r>
        </a:p>
        <a:p>
          <a:r>
            <a:rPr lang="en-US" sz="1600" dirty="0" err="1" smtClean="0"/>
            <a:t>notAparent</a:t>
          </a:r>
          <a:r>
            <a:rPr lang="en-US" sz="1600" dirty="0" smtClean="0"/>
            <a:t>(Who).</a:t>
          </a:r>
          <a:endParaRPr lang="en-US" sz="1600" dirty="0"/>
        </a:p>
      </dgm:t>
    </dgm:pt>
    <dgm:pt modelId="{4BA8DE2C-C076-4BB2-9240-45788F7D41BF}" type="parTrans" cxnId="{186DEBF2-0B47-4AFA-A45B-B63C2680ABEA}">
      <dgm:prSet/>
      <dgm:spPr/>
      <dgm:t>
        <a:bodyPr/>
        <a:lstStyle/>
        <a:p>
          <a:endParaRPr lang="en-US"/>
        </a:p>
      </dgm:t>
    </dgm:pt>
    <dgm:pt modelId="{3F50668B-44A1-43A0-94A3-B6279917B5F2}" type="sibTrans" cxnId="{186DEBF2-0B47-4AFA-A45B-B63C2680ABEA}">
      <dgm:prSet/>
      <dgm:spPr/>
      <dgm:t>
        <a:bodyPr/>
        <a:lstStyle/>
        <a:p>
          <a:endParaRPr lang="en-US"/>
        </a:p>
      </dgm:t>
    </dgm:pt>
    <dgm:pt modelId="{29942B37-5A1D-4709-ABAC-CFD2C3414F2E}">
      <dgm:prSet phldrT="[Text]" custT="1"/>
      <dgm:spPr/>
      <dgm:t>
        <a:bodyPr vert="horz"/>
        <a:lstStyle/>
        <a:p>
          <a:r>
            <a:rPr lang="en-US" sz="1600" dirty="0" smtClean="0"/>
            <a:t>person(homer).</a:t>
          </a:r>
          <a:endParaRPr lang="en-US" sz="1600" dirty="0"/>
        </a:p>
      </dgm:t>
    </dgm:pt>
    <dgm:pt modelId="{9F7D6C08-6213-445F-8051-D2695365EB5F}" type="parTrans" cxnId="{7216FA13-60CA-4779-B419-92C5B3DF5851}">
      <dgm:prSet/>
      <dgm:spPr/>
      <dgm:t>
        <a:bodyPr/>
        <a:lstStyle/>
        <a:p>
          <a:endParaRPr lang="en-US" sz="1200"/>
        </a:p>
      </dgm:t>
    </dgm:pt>
    <dgm:pt modelId="{282C53DB-0401-4891-8C6E-1B85C3CBD3B3}" type="sibTrans" cxnId="{7216FA13-60CA-4779-B419-92C5B3DF5851}">
      <dgm:prSet/>
      <dgm:spPr/>
      <dgm:t>
        <a:bodyPr/>
        <a:lstStyle/>
        <a:p>
          <a:endParaRPr lang="en-US"/>
        </a:p>
      </dgm:t>
    </dgm:pt>
    <dgm:pt modelId="{5944CA41-3915-40F6-A155-1C96EB11239E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bart</a:t>
          </a:r>
          <a:r>
            <a:rPr lang="en-US" sz="1600" dirty="0" smtClean="0"/>
            <a:t>).</a:t>
          </a:r>
          <a:endParaRPr lang="en-US" sz="1600" dirty="0"/>
        </a:p>
      </dgm:t>
    </dgm:pt>
    <dgm:pt modelId="{0B22FA14-7F3C-4430-8537-DDD4847665E1}" type="parTrans" cxnId="{B1FA7357-EEBD-42EF-97FE-9D7E40990AB7}">
      <dgm:prSet/>
      <dgm:spPr/>
      <dgm:t>
        <a:bodyPr/>
        <a:lstStyle/>
        <a:p>
          <a:endParaRPr lang="en-US" sz="1200"/>
        </a:p>
      </dgm:t>
    </dgm:pt>
    <dgm:pt modelId="{40D07CAF-FCB5-4E36-8CAC-1258CE4F3B25}" type="sibTrans" cxnId="{B1FA7357-EEBD-42EF-97FE-9D7E40990AB7}">
      <dgm:prSet/>
      <dgm:spPr/>
      <dgm:t>
        <a:bodyPr/>
        <a:lstStyle/>
        <a:p>
          <a:endParaRPr lang="en-US"/>
        </a:p>
      </dgm:t>
    </dgm:pt>
    <dgm:pt modelId="{A76F32A6-2745-49EE-AB6D-10271A9FAA00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lisa</a:t>
          </a:r>
          <a:r>
            <a:rPr lang="en-US" sz="1600" dirty="0" smtClean="0"/>
            <a:t>).</a:t>
          </a:r>
          <a:endParaRPr lang="en-US" sz="1600" dirty="0"/>
        </a:p>
      </dgm:t>
    </dgm:pt>
    <dgm:pt modelId="{C476BE6E-D46F-4D00-B3F8-179F8BC3AEE5}" type="parTrans" cxnId="{23E5BE27-E0B7-4EC0-916F-328C95F7DCD9}">
      <dgm:prSet/>
      <dgm:spPr/>
      <dgm:t>
        <a:bodyPr/>
        <a:lstStyle/>
        <a:p>
          <a:endParaRPr lang="en-US" sz="1200"/>
        </a:p>
      </dgm:t>
    </dgm:pt>
    <dgm:pt modelId="{7B00D113-F892-4C16-BEBF-D4B10F1B2FE6}" type="sibTrans" cxnId="{23E5BE27-E0B7-4EC0-916F-328C95F7DCD9}">
      <dgm:prSet/>
      <dgm:spPr/>
      <dgm:t>
        <a:bodyPr/>
        <a:lstStyle/>
        <a:p>
          <a:endParaRPr lang="en-US"/>
        </a:p>
      </dgm:t>
    </dgm:pt>
    <dgm:pt modelId="{900C2EA3-0599-4B29-8E1F-3DBF9F43EF74}">
      <dgm:prSet phldrT="[Text]" custT="1"/>
      <dgm:spPr/>
      <dgm:t>
        <a:bodyPr vert="horz"/>
        <a:lstStyle/>
        <a:p>
          <a:r>
            <a:rPr lang="en-US" sz="1600" dirty="0" smtClean="0"/>
            <a:t>person(</a:t>
          </a:r>
          <a:r>
            <a:rPr lang="en-US" sz="1600" dirty="0" err="1" smtClean="0"/>
            <a:t>maggie</a:t>
          </a:r>
          <a:r>
            <a:rPr lang="en-US" sz="1600" dirty="0" smtClean="0"/>
            <a:t>).</a:t>
          </a:r>
          <a:endParaRPr lang="en-US" sz="1600" dirty="0"/>
        </a:p>
      </dgm:t>
    </dgm:pt>
    <dgm:pt modelId="{53FF39F9-5F39-41C2-A505-1659C4724C81}" type="parTrans" cxnId="{0E6A129C-F54F-444B-A843-6557E2D9552E}">
      <dgm:prSet/>
      <dgm:spPr/>
      <dgm:t>
        <a:bodyPr/>
        <a:lstStyle/>
        <a:p>
          <a:endParaRPr lang="en-US" sz="1200"/>
        </a:p>
      </dgm:t>
    </dgm:pt>
    <dgm:pt modelId="{E65E64E9-D7BC-4378-A93D-90A4130F9183}" type="sibTrans" cxnId="{0E6A129C-F54F-444B-A843-6557E2D9552E}">
      <dgm:prSet/>
      <dgm:spPr/>
      <dgm:t>
        <a:bodyPr/>
        <a:lstStyle/>
        <a:p>
          <a:endParaRPr lang="en-US"/>
        </a:p>
      </dgm:t>
    </dgm:pt>
    <dgm:pt modelId="{0488B446-1A3A-494C-B2A0-55EEDDF40283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0917A3D9-F86F-43FB-9916-37D26E724992}" type="parTrans" cxnId="{277EF843-D075-4816-AD6B-132ED2D79756}">
      <dgm:prSet/>
      <dgm:spPr/>
      <dgm:t>
        <a:bodyPr/>
        <a:lstStyle/>
        <a:p>
          <a:endParaRPr lang="en-US" sz="1200"/>
        </a:p>
      </dgm:t>
    </dgm:pt>
    <dgm:pt modelId="{8F0DB436-80CA-4EEE-B9F6-284C176018D1}" type="sibTrans" cxnId="{277EF843-D075-4816-AD6B-132ED2D79756}">
      <dgm:prSet/>
      <dgm:spPr/>
      <dgm:t>
        <a:bodyPr/>
        <a:lstStyle/>
        <a:p>
          <a:endParaRPr lang="en-US"/>
        </a:p>
      </dgm:t>
    </dgm:pt>
    <dgm:pt modelId="{258DCF6B-238F-4303-9B4D-20337856D1D3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4A2BEA17-019E-4CCA-9B9E-23BD500D2990}" type="parTrans" cxnId="{7BD4AEA4-C03A-4A35-A22D-4E625438EA88}">
      <dgm:prSet/>
      <dgm:spPr/>
      <dgm:t>
        <a:bodyPr/>
        <a:lstStyle/>
        <a:p>
          <a:endParaRPr lang="en-US" sz="1200"/>
        </a:p>
      </dgm:t>
    </dgm:pt>
    <dgm:pt modelId="{D5B7F8B3-C2A8-4251-AFFC-88B93EC5BE0B}" type="sibTrans" cxnId="{7BD4AEA4-C03A-4A35-A22D-4E625438EA88}">
      <dgm:prSet/>
      <dgm:spPr/>
      <dgm:t>
        <a:bodyPr/>
        <a:lstStyle/>
        <a:p>
          <a:endParaRPr lang="en-US"/>
        </a:p>
      </dgm:t>
    </dgm:pt>
    <dgm:pt modelId="{58D388F2-C74D-4A5D-97AF-0C0D1DB0C837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58B19495-986D-45DB-BA36-8C8C200A1E2A}" type="parTrans" cxnId="{63C5CC33-3654-40B2-8B22-2E06D8B6DAE9}">
      <dgm:prSet/>
      <dgm:spPr/>
      <dgm:t>
        <a:bodyPr/>
        <a:lstStyle/>
        <a:p>
          <a:endParaRPr lang="en-US" sz="1200"/>
        </a:p>
      </dgm:t>
    </dgm:pt>
    <dgm:pt modelId="{4ADB3385-CBAC-4540-91AD-E5E71F54E4E2}" type="sibTrans" cxnId="{63C5CC33-3654-40B2-8B22-2E06D8B6DAE9}">
      <dgm:prSet/>
      <dgm:spPr/>
      <dgm:t>
        <a:bodyPr/>
        <a:lstStyle/>
        <a:p>
          <a:endParaRPr lang="en-US"/>
        </a:p>
      </dgm:t>
    </dgm:pt>
    <dgm:pt modelId="{37982704-C899-4CF5-B6B6-0F80F662A3D9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4F79E026-86C7-4273-ADAE-CEA5F0C06938}" type="parTrans" cxnId="{D2392F60-5C8B-4696-AA92-593412B063BF}">
      <dgm:prSet/>
      <dgm:spPr/>
      <dgm:t>
        <a:bodyPr/>
        <a:lstStyle/>
        <a:p>
          <a:endParaRPr lang="en-US" sz="1200"/>
        </a:p>
      </dgm:t>
    </dgm:pt>
    <dgm:pt modelId="{7977F40B-1550-4B61-A9B8-622119358EF9}" type="sibTrans" cxnId="{D2392F60-5C8B-4696-AA92-593412B063BF}">
      <dgm:prSet/>
      <dgm:spPr/>
      <dgm:t>
        <a:bodyPr/>
        <a:lstStyle/>
        <a:p>
          <a:endParaRPr lang="en-US"/>
        </a:p>
      </dgm:t>
    </dgm:pt>
    <dgm:pt modelId="{0F89F296-2CC9-48F9-B4D2-CAFB59115E28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86E9D641-3293-40EC-80EA-0615609A0F9E}" type="parTrans" cxnId="{3D176CAD-A6E8-457C-9C74-E224EF0AD12D}">
      <dgm:prSet/>
      <dgm:spPr/>
      <dgm:t>
        <a:bodyPr/>
        <a:lstStyle/>
        <a:p>
          <a:endParaRPr lang="en-US" sz="1200"/>
        </a:p>
      </dgm:t>
    </dgm:pt>
    <dgm:pt modelId="{3AE398D9-51A8-4015-970E-421359CE64DC}" type="sibTrans" cxnId="{3D176CAD-A6E8-457C-9C74-E224EF0AD12D}">
      <dgm:prSet/>
      <dgm:spPr/>
      <dgm:t>
        <a:bodyPr/>
        <a:lstStyle/>
        <a:p>
          <a:endParaRPr lang="en-US"/>
        </a:p>
      </dgm:t>
    </dgm:pt>
    <dgm:pt modelId="{26FF8C56-61A0-42E8-BCAE-38A7E47EC8E3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6C1DCDE1-638B-4A8E-874E-55C3912C82C3}" type="parTrans" cxnId="{6B023BC7-0879-431C-9AD6-692FF16B6157}">
      <dgm:prSet/>
      <dgm:spPr/>
      <dgm:t>
        <a:bodyPr/>
        <a:lstStyle/>
        <a:p>
          <a:endParaRPr lang="en-US" sz="1200"/>
        </a:p>
      </dgm:t>
    </dgm:pt>
    <dgm:pt modelId="{DA6AB305-DA5E-4285-B57B-0E311D4AD228}" type="sibTrans" cxnId="{6B023BC7-0879-431C-9AD6-692FF16B6157}">
      <dgm:prSet/>
      <dgm:spPr/>
      <dgm:t>
        <a:bodyPr/>
        <a:lstStyle/>
        <a:p>
          <a:endParaRPr lang="en-US"/>
        </a:p>
      </dgm:t>
    </dgm:pt>
    <dgm:pt modelId="{5CE48C32-8CAE-4343-8328-FDE9416AD68A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C99EB157-AD88-4B56-B873-F1C1799D81A1}" type="parTrans" cxnId="{3E445F46-DE52-48D4-9371-10B3207925F7}">
      <dgm:prSet/>
      <dgm:spPr/>
      <dgm:t>
        <a:bodyPr/>
        <a:lstStyle/>
        <a:p>
          <a:endParaRPr lang="en-US" sz="1200"/>
        </a:p>
      </dgm:t>
    </dgm:pt>
    <dgm:pt modelId="{18529155-5DEF-41E3-9587-00B68C817753}" type="sibTrans" cxnId="{3E445F46-DE52-48D4-9371-10B3207925F7}">
      <dgm:prSet/>
      <dgm:spPr/>
      <dgm:t>
        <a:bodyPr/>
        <a:lstStyle/>
        <a:p>
          <a:endParaRPr lang="en-US"/>
        </a:p>
      </dgm:t>
    </dgm:pt>
    <dgm:pt modelId="{B0A34267-E5C4-4CB9-9D23-E4E9EC9FBB48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FCD3D85E-B168-4452-92F6-F1F892C7D17C}" type="parTrans" cxnId="{F21DE563-060D-48F0-A4E5-E9E22F9224E4}">
      <dgm:prSet/>
      <dgm:spPr/>
      <dgm:t>
        <a:bodyPr/>
        <a:lstStyle/>
        <a:p>
          <a:endParaRPr lang="en-US" sz="1200"/>
        </a:p>
      </dgm:t>
    </dgm:pt>
    <dgm:pt modelId="{F533170B-BD33-4AB3-93E1-91EC660074F6}" type="sibTrans" cxnId="{F21DE563-060D-48F0-A4E5-E9E22F9224E4}">
      <dgm:prSet/>
      <dgm:spPr/>
      <dgm:t>
        <a:bodyPr/>
        <a:lstStyle/>
        <a:p>
          <a:endParaRPr lang="en-US"/>
        </a:p>
      </dgm:t>
    </dgm:pt>
    <dgm:pt modelId="{86A3E279-2717-48D1-BD5A-3CB85C06C25B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30CE2861-FFBA-4B4D-9395-688271F7D0E6}" type="parTrans" cxnId="{7AD756F3-EFCD-4333-9611-C4C694E46E50}">
      <dgm:prSet/>
      <dgm:spPr/>
      <dgm:t>
        <a:bodyPr/>
        <a:lstStyle/>
        <a:p>
          <a:endParaRPr lang="en-US" sz="1200"/>
        </a:p>
      </dgm:t>
    </dgm:pt>
    <dgm:pt modelId="{1D5895A8-BF78-4E9A-9D48-56A41053EE76}" type="sibTrans" cxnId="{7AD756F3-EFCD-4333-9611-C4C694E46E50}">
      <dgm:prSet/>
      <dgm:spPr/>
      <dgm:t>
        <a:bodyPr/>
        <a:lstStyle/>
        <a:p>
          <a:endParaRPr lang="en-US"/>
        </a:p>
      </dgm:t>
    </dgm:pt>
    <dgm:pt modelId="{364DC9F0-5F9E-4682-8479-B692B79FCA92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998C77EF-4763-4714-B5C2-C735676D20CE}" type="parTrans" cxnId="{88112A53-CCD1-4BFD-BE05-A62BBED6AAE3}">
      <dgm:prSet/>
      <dgm:spPr/>
      <dgm:t>
        <a:bodyPr/>
        <a:lstStyle/>
        <a:p>
          <a:endParaRPr lang="en-US" sz="1200"/>
        </a:p>
      </dgm:t>
    </dgm:pt>
    <dgm:pt modelId="{73DF6CD3-475B-4220-8ED9-E0C608CCBD06}" type="sibTrans" cxnId="{88112A53-CCD1-4BFD-BE05-A62BBED6AAE3}">
      <dgm:prSet/>
      <dgm:spPr/>
      <dgm:t>
        <a:bodyPr/>
        <a:lstStyle/>
        <a:p>
          <a:endParaRPr lang="en-US"/>
        </a:p>
      </dgm:t>
    </dgm:pt>
    <dgm:pt modelId="{5E9C2FE6-EF46-4B05-97DE-F805DCDA89CA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3E01045F-1521-485F-A962-5A517F86A236}" type="parTrans" cxnId="{4AC9B929-5693-490B-A470-E90D0BA4154C}">
      <dgm:prSet/>
      <dgm:spPr/>
      <dgm:t>
        <a:bodyPr/>
        <a:lstStyle/>
        <a:p>
          <a:endParaRPr lang="en-US" sz="1200"/>
        </a:p>
      </dgm:t>
    </dgm:pt>
    <dgm:pt modelId="{906D995B-C2FB-46E0-A194-0263B8FF89B2}" type="sibTrans" cxnId="{4AC9B929-5693-490B-A470-E90D0BA4154C}">
      <dgm:prSet/>
      <dgm:spPr/>
      <dgm:t>
        <a:bodyPr/>
        <a:lstStyle/>
        <a:p>
          <a:endParaRPr lang="en-US"/>
        </a:p>
      </dgm:t>
    </dgm:pt>
    <dgm:pt modelId="{49BFF9CA-3B58-4DF4-8294-AED5610F7D29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4164DA3E-1675-424F-B49B-48AF1944BE0A}" type="parTrans" cxnId="{1FEDD25E-3D82-430E-978A-62B9CC4163B8}">
      <dgm:prSet/>
      <dgm:spPr/>
      <dgm:t>
        <a:bodyPr/>
        <a:lstStyle/>
        <a:p>
          <a:endParaRPr lang="en-US" sz="1200"/>
        </a:p>
      </dgm:t>
    </dgm:pt>
    <dgm:pt modelId="{1427A17F-1967-4F3C-A1C0-916D622EB350}" type="sibTrans" cxnId="{1FEDD25E-3D82-430E-978A-62B9CC4163B8}">
      <dgm:prSet/>
      <dgm:spPr/>
      <dgm:t>
        <a:bodyPr/>
        <a:lstStyle/>
        <a:p>
          <a:endParaRPr lang="en-US"/>
        </a:p>
      </dgm:t>
    </dgm:pt>
    <dgm:pt modelId="{C15FD9A3-433E-4A0F-98B9-82719EF744AD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B332B836-FCC7-4024-A2BF-F95A6F61DF8B}" type="parTrans" cxnId="{8D3A2957-50DE-4893-A7BE-4C012C151FC3}">
      <dgm:prSet/>
      <dgm:spPr/>
      <dgm:t>
        <a:bodyPr/>
        <a:lstStyle/>
        <a:p>
          <a:endParaRPr lang="en-US" sz="1200"/>
        </a:p>
      </dgm:t>
    </dgm:pt>
    <dgm:pt modelId="{FFA37C00-6E3B-4C89-B0C2-9CAC6E16677E}" type="sibTrans" cxnId="{8D3A2957-50DE-4893-A7BE-4C012C151FC3}">
      <dgm:prSet/>
      <dgm:spPr/>
      <dgm:t>
        <a:bodyPr/>
        <a:lstStyle/>
        <a:p>
          <a:endParaRPr lang="en-US"/>
        </a:p>
      </dgm:t>
    </dgm:pt>
    <dgm:pt modelId="{A053DAE4-5CF8-4BF2-B7FF-91F594C30ED3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8FABC83C-CED0-4636-889B-612049A7055F}" type="parTrans" cxnId="{AED86D95-2550-46ED-AE75-43BF0DFEE938}">
      <dgm:prSet/>
      <dgm:spPr/>
      <dgm:t>
        <a:bodyPr/>
        <a:lstStyle/>
        <a:p>
          <a:endParaRPr lang="en-US" sz="1200"/>
        </a:p>
      </dgm:t>
    </dgm:pt>
    <dgm:pt modelId="{495C5EE4-A5E2-4F05-BC30-604DBCA0393F}" type="sibTrans" cxnId="{AED86D95-2550-46ED-AE75-43BF0DFEE938}">
      <dgm:prSet/>
      <dgm:spPr/>
      <dgm:t>
        <a:bodyPr/>
        <a:lstStyle/>
        <a:p>
          <a:endParaRPr lang="en-US"/>
        </a:p>
      </dgm:t>
    </dgm:pt>
    <dgm:pt modelId="{C59648AC-8C9C-4231-811F-4841F9772475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A2DFD173-5F36-4E94-96D5-C692C4FD1EA3}" type="parTrans" cxnId="{59FEED18-3FA5-4FBF-95C7-D6A08516DA6F}">
      <dgm:prSet/>
      <dgm:spPr/>
      <dgm:t>
        <a:bodyPr/>
        <a:lstStyle/>
        <a:p>
          <a:endParaRPr lang="en-US" sz="1200"/>
        </a:p>
      </dgm:t>
    </dgm:pt>
    <dgm:pt modelId="{30D1E0D3-94FC-4290-9696-C4B33D3A4364}" type="sibTrans" cxnId="{59FEED18-3FA5-4FBF-95C7-D6A08516DA6F}">
      <dgm:prSet/>
      <dgm:spPr/>
      <dgm:t>
        <a:bodyPr/>
        <a:lstStyle/>
        <a:p>
          <a:endParaRPr lang="en-US"/>
        </a:p>
      </dgm:t>
    </dgm:pt>
    <dgm:pt modelId="{F1282801-4FAD-4035-8870-EF1A71C67523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D6A9D67A-ECB4-4297-A8D0-9425B21E517C}" type="parTrans" cxnId="{0F277837-4A6A-4CD0-BDEE-EA01B4B12B85}">
      <dgm:prSet/>
      <dgm:spPr/>
      <dgm:t>
        <a:bodyPr/>
        <a:lstStyle/>
        <a:p>
          <a:endParaRPr lang="en-US" sz="1200"/>
        </a:p>
      </dgm:t>
    </dgm:pt>
    <dgm:pt modelId="{ABB18CA2-7481-4CE8-8C11-43F6B5F10B78}" type="sibTrans" cxnId="{0F277837-4A6A-4CD0-BDEE-EA01B4B12B85}">
      <dgm:prSet/>
      <dgm:spPr/>
      <dgm:t>
        <a:bodyPr/>
        <a:lstStyle/>
        <a:p>
          <a:endParaRPr lang="en-US"/>
        </a:p>
      </dgm:t>
    </dgm:pt>
    <dgm:pt modelId="{A950D722-E09E-4AF9-AAB4-0B4C8FFA42B4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15FBF788-66A6-4BC0-8A04-1E78B74919C6}" type="parTrans" cxnId="{A4DE7D0B-5099-488B-932A-C5240AAB1A56}">
      <dgm:prSet/>
      <dgm:spPr/>
      <dgm:t>
        <a:bodyPr/>
        <a:lstStyle/>
        <a:p>
          <a:endParaRPr lang="en-US" sz="1200"/>
        </a:p>
      </dgm:t>
    </dgm:pt>
    <dgm:pt modelId="{739DF952-5DC9-4BC5-A5F8-EB2F007AD215}" type="sibTrans" cxnId="{A4DE7D0B-5099-488B-932A-C5240AAB1A56}">
      <dgm:prSet/>
      <dgm:spPr/>
      <dgm:t>
        <a:bodyPr/>
        <a:lstStyle/>
        <a:p>
          <a:endParaRPr lang="en-US"/>
        </a:p>
      </dgm:t>
    </dgm:pt>
    <dgm:pt modelId="{DE403FFF-D4FA-412F-BC14-18E8CCBD797C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DAC305A2-376E-481C-A5B1-481779820742}" type="parTrans" cxnId="{91C4AE11-48BB-4DFC-96C9-D64AB0D86CA0}">
      <dgm:prSet/>
      <dgm:spPr/>
      <dgm:t>
        <a:bodyPr/>
        <a:lstStyle/>
        <a:p>
          <a:endParaRPr lang="en-US" sz="1200"/>
        </a:p>
      </dgm:t>
    </dgm:pt>
    <dgm:pt modelId="{6F106AC5-F6F1-463D-A353-E357DA1AC95E}" type="sibTrans" cxnId="{91C4AE11-48BB-4DFC-96C9-D64AB0D86CA0}">
      <dgm:prSet/>
      <dgm:spPr/>
      <dgm:t>
        <a:bodyPr/>
        <a:lstStyle/>
        <a:p>
          <a:endParaRPr lang="en-US"/>
        </a:p>
      </dgm:t>
    </dgm:pt>
    <dgm:pt modelId="{637E6CC5-1C1F-4AEE-BB33-390C92116A14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A82DD15E-69B1-4985-8335-ECFAA2D29614}" type="parTrans" cxnId="{1CC2598F-A469-4BEF-B584-1FE5BA1BD989}">
      <dgm:prSet/>
      <dgm:spPr/>
      <dgm:t>
        <a:bodyPr/>
        <a:lstStyle/>
        <a:p>
          <a:endParaRPr lang="en-US" sz="1200"/>
        </a:p>
      </dgm:t>
    </dgm:pt>
    <dgm:pt modelId="{F7E0ADAE-245D-471E-8F88-2C7A8A34E436}" type="sibTrans" cxnId="{1CC2598F-A469-4BEF-B584-1FE5BA1BD989}">
      <dgm:prSet/>
      <dgm:spPr/>
      <dgm:t>
        <a:bodyPr/>
        <a:lstStyle/>
        <a:p>
          <a:endParaRPr lang="en-US"/>
        </a:p>
      </dgm:t>
    </dgm:pt>
    <dgm:pt modelId="{4D9BED86-F3F6-4B05-BEA4-50B8E5CACE80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4CA06B16-63D2-43F8-8CFF-C8855CA8E214}" type="parTrans" cxnId="{3C5E85CD-9DDB-43D8-8897-B33907E5C232}">
      <dgm:prSet/>
      <dgm:spPr/>
      <dgm:t>
        <a:bodyPr/>
        <a:lstStyle/>
        <a:p>
          <a:endParaRPr lang="en-US" sz="1200"/>
        </a:p>
      </dgm:t>
    </dgm:pt>
    <dgm:pt modelId="{EFF563E9-674C-4DAE-B70C-ABBBE02298DF}" type="sibTrans" cxnId="{3C5E85CD-9DDB-43D8-8897-B33907E5C232}">
      <dgm:prSet/>
      <dgm:spPr/>
      <dgm:t>
        <a:bodyPr/>
        <a:lstStyle/>
        <a:p>
          <a:endParaRPr lang="en-US"/>
        </a:p>
      </dgm:t>
    </dgm:pt>
    <dgm:pt modelId="{15F34280-2C14-44F0-8798-F4827BCB0EA5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806375F1-7D2E-43AB-84CA-9515DE217E44}" type="parTrans" cxnId="{43DCDCFE-2697-421D-87DD-FDDCBE6C4635}">
      <dgm:prSet/>
      <dgm:spPr/>
      <dgm:t>
        <a:bodyPr/>
        <a:lstStyle/>
        <a:p>
          <a:endParaRPr lang="en-US" sz="1200"/>
        </a:p>
      </dgm:t>
    </dgm:pt>
    <dgm:pt modelId="{E4BF802E-04B5-46F5-818D-B84ED686F7C9}" type="sibTrans" cxnId="{43DCDCFE-2697-421D-87DD-FDDCBE6C4635}">
      <dgm:prSet/>
      <dgm:spPr/>
      <dgm:t>
        <a:bodyPr/>
        <a:lstStyle/>
        <a:p>
          <a:endParaRPr lang="en-US"/>
        </a:p>
      </dgm:t>
    </dgm:pt>
    <dgm:pt modelId="{A3D6FB46-D305-46E7-987F-B60A10F9232D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23416914-E1B4-455E-BD43-C8BDDFB52FAE}" type="parTrans" cxnId="{480C33B4-2770-42F7-9D6F-8B68E29D221E}">
      <dgm:prSet/>
      <dgm:spPr/>
      <dgm:t>
        <a:bodyPr/>
        <a:lstStyle/>
        <a:p>
          <a:endParaRPr lang="en-US" sz="1200"/>
        </a:p>
      </dgm:t>
    </dgm:pt>
    <dgm:pt modelId="{A8B3FD7D-1058-48A0-BC68-359C76856FB1}" type="sibTrans" cxnId="{480C33B4-2770-42F7-9D6F-8B68E29D221E}">
      <dgm:prSet/>
      <dgm:spPr/>
      <dgm:t>
        <a:bodyPr/>
        <a:lstStyle/>
        <a:p>
          <a:endParaRPr lang="en-US"/>
        </a:p>
      </dgm:t>
    </dgm:pt>
    <dgm:pt modelId="{39130F67-8387-48D7-9F03-8623E2A7B158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427FCE85-5E5F-4D7E-B8F2-7F8B6435E461}" type="parTrans" cxnId="{27A1A6F6-9727-45D8-830F-2FECE9325101}">
      <dgm:prSet/>
      <dgm:spPr/>
      <dgm:t>
        <a:bodyPr/>
        <a:lstStyle/>
        <a:p>
          <a:endParaRPr lang="en-US" sz="1200"/>
        </a:p>
      </dgm:t>
    </dgm:pt>
    <dgm:pt modelId="{8A7D44A8-3D4B-41D6-A45A-00E04E0CD87B}" type="sibTrans" cxnId="{27A1A6F6-9727-45D8-830F-2FECE9325101}">
      <dgm:prSet/>
      <dgm:spPr/>
      <dgm:t>
        <a:bodyPr/>
        <a:lstStyle/>
        <a:p>
          <a:endParaRPr lang="en-US"/>
        </a:p>
      </dgm:t>
    </dgm:pt>
    <dgm:pt modelId="{9E62167B-5955-47EF-85B7-4C37F0AFF4CC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6EFA910E-7F25-42D2-A080-EA8AA1A10592}" type="parTrans" cxnId="{38FA5604-42E3-4C97-B6D5-8AF637E8281A}">
      <dgm:prSet/>
      <dgm:spPr/>
      <dgm:t>
        <a:bodyPr/>
        <a:lstStyle/>
        <a:p>
          <a:endParaRPr lang="en-US" sz="1200"/>
        </a:p>
      </dgm:t>
    </dgm:pt>
    <dgm:pt modelId="{8850BAB6-C2DC-4DE8-AE2B-BEC2B1A37BC6}" type="sibTrans" cxnId="{38FA5604-42E3-4C97-B6D5-8AF637E8281A}">
      <dgm:prSet/>
      <dgm:spPr/>
      <dgm:t>
        <a:bodyPr/>
        <a:lstStyle/>
        <a:p>
          <a:endParaRPr lang="en-US"/>
        </a:p>
      </dgm:t>
    </dgm:pt>
    <dgm:pt modelId="{6EB4A493-63D0-492A-A7AE-6DD8D846497A}">
      <dgm:prSet phldrT="[Text]" custT="1"/>
      <dgm:spPr/>
      <dgm:t>
        <a:bodyPr vert="horz"/>
        <a:lstStyle/>
        <a:p>
          <a:r>
            <a:rPr lang="en-US" sz="1200" dirty="0" smtClean="0"/>
            <a:t>parent(homer, </a:t>
          </a:r>
          <a:r>
            <a:rPr lang="en-US" sz="1200" dirty="0" err="1" smtClean="0"/>
            <a:t>bart</a:t>
          </a:r>
          <a:r>
            <a:rPr lang="en-US" sz="1200" dirty="0" smtClean="0"/>
            <a:t>).</a:t>
          </a:r>
          <a:endParaRPr lang="en-US" sz="1200" dirty="0"/>
        </a:p>
      </dgm:t>
    </dgm:pt>
    <dgm:pt modelId="{04CB3205-F126-4E4C-8DC5-6AD4819F4E16}" type="parTrans" cxnId="{786C9688-CCC5-49C3-AD8B-403DC5CF07C9}">
      <dgm:prSet/>
      <dgm:spPr/>
      <dgm:t>
        <a:bodyPr/>
        <a:lstStyle/>
        <a:p>
          <a:endParaRPr lang="en-US" sz="1200"/>
        </a:p>
      </dgm:t>
    </dgm:pt>
    <dgm:pt modelId="{3605C008-115D-46DD-AF32-F79320CBAE46}" type="sibTrans" cxnId="{786C9688-CCC5-49C3-AD8B-403DC5CF07C9}">
      <dgm:prSet/>
      <dgm:spPr/>
      <dgm:t>
        <a:bodyPr/>
        <a:lstStyle/>
        <a:p>
          <a:endParaRPr lang="en-US"/>
        </a:p>
      </dgm:t>
    </dgm:pt>
    <dgm:pt modelId="{7C333210-3343-49D5-9C52-3E2C8010686A}">
      <dgm:prSet custT="1"/>
      <dgm:spPr/>
      <dgm:t>
        <a:bodyPr/>
        <a:lstStyle/>
        <a:p>
          <a:r>
            <a:rPr lang="en-US" sz="1200" dirty="0"/>
            <a:t>parent(homer, lisa).</a:t>
          </a:r>
        </a:p>
      </dgm:t>
    </dgm:pt>
    <dgm:pt modelId="{C4C21D04-4EC0-43E0-A974-7B52E8D4A2CB}" type="parTrans" cxnId="{89D10153-DD77-452A-BC73-5C9EF33A60BF}">
      <dgm:prSet/>
      <dgm:spPr/>
      <dgm:t>
        <a:bodyPr/>
        <a:lstStyle/>
        <a:p>
          <a:endParaRPr lang="en-US" sz="1200"/>
        </a:p>
      </dgm:t>
    </dgm:pt>
    <dgm:pt modelId="{BD309CAE-4FB6-4173-94A4-45A44CB4094A}" type="sibTrans" cxnId="{89D10153-DD77-452A-BC73-5C9EF33A60BF}">
      <dgm:prSet/>
      <dgm:spPr/>
      <dgm:t>
        <a:bodyPr/>
        <a:lstStyle/>
        <a:p>
          <a:endParaRPr lang="en-US"/>
        </a:p>
      </dgm:t>
    </dgm:pt>
    <dgm:pt modelId="{D8CE5FA3-FA99-4909-B8D3-46351EE58BDE}">
      <dgm:prSet custT="1"/>
      <dgm:spPr/>
      <dgm:t>
        <a:bodyPr/>
        <a:lstStyle/>
        <a:p>
          <a:r>
            <a:rPr lang="en-US" sz="1200" dirty="0"/>
            <a:t>parent(marge, bart).</a:t>
          </a:r>
        </a:p>
      </dgm:t>
    </dgm:pt>
    <dgm:pt modelId="{AC4984DB-C717-4E57-ABC7-2D41BF734E4A}" type="parTrans" cxnId="{1CA2EFBE-764A-46DD-A7D5-D0B0CB7A35E4}">
      <dgm:prSet/>
      <dgm:spPr/>
      <dgm:t>
        <a:bodyPr/>
        <a:lstStyle/>
        <a:p>
          <a:endParaRPr lang="en-US" sz="1200"/>
        </a:p>
      </dgm:t>
    </dgm:pt>
    <dgm:pt modelId="{F070FA39-57C0-468B-9003-4308AF76F9C0}" type="sibTrans" cxnId="{1CA2EFBE-764A-46DD-A7D5-D0B0CB7A35E4}">
      <dgm:prSet/>
      <dgm:spPr/>
      <dgm:t>
        <a:bodyPr/>
        <a:lstStyle/>
        <a:p>
          <a:endParaRPr lang="en-US"/>
        </a:p>
      </dgm:t>
    </dgm:pt>
    <dgm:pt modelId="{5A19A82E-05C2-492A-B5C0-72EA25DF799E}">
      <dgm:prSet custT="1"/>
      <dgm:spPr/>
      <dgm:t>
        <a:bodyPr/>
        <a:lstStyle/>
        <a:p>
          <a:r>
            <a:rPr lang="en-US" sz="1200" dirty="0"/>
            <a:t>parent(marge, lisa).</a:t>
          </a:r>
        </a:p>
      </dgm:t>
    </dgm:pt>
    <dgm:pt modelId="{45F56883-93BE-4FEC-9F9F-44FB2AE231A2}" type="parTrans" cxnId="{7EAFE2D9-2DBB-4E78-9097-9EB0845A6DD8}">
      <dgm:prSet/>
      <dgm:spPr/>
      <dgm:t>
        <a:bodyPr/>
        <a:lstStyle/>
        <a:p>
          <a:endParaRPr lang="en-US" sz="1200"/>
        </a:p>
      </dgm:t>
    </dgm:pt>
    <dgm:pt modelId="{FD57C586-3E78-4701-A628-2445C52CBE6F}" type="sibTrans" cxnId="{7EAFE2D9-2DBB-4E78-9097-9EB0845A6DD8}">
      <dgm:prSet/>
      <dgm:spPr/>
      <dgm:t>
        <a:bodyPr/>
        <a:lstStyle/>
        <a:p>
          <a:endParaRPr lang="en-US"/>
        </a:p>
      </dgm:t>
    </dgm:pt>
    <dgm:pt modelId="{E7204D93-37B8-4897-946D-D7A1F4B4FCCE}">
      <dgm:prSet custT="1"/>
      <dgm:spPr/>
      <dgm:t>
        <a:bodyPr/>
        <a:lstStyle/>
        <a:p>
          <a:r>
            <a:rPr lang="en-US" sz="1200" dirty="0"/>
            <a:t>parent(homer, maggie).</a:t>
          </a:r>
        </a:p>
      </dgm:t>
    </dgm:pt>
    <dgm:pt modelId="{17AD95C8-32C9-47F2-AA28-18DC2A3D7CEB}" type="parTrans" cxnId="{D896031C-9C1A-41AA-8EC1-3D2401A38549}">
      <dgm:prSet/>
      <dgm:spPr/>
      <dgm:t>
        <a:bodyPr/>
        <a:lstStyle/>
        <a:p>
          <a:endParaRPr lang="en-US" sz="1200"/>
        </a:p>
      </dgm:t>
    </dgm:pt>
    <dgm:pt modelId="{14C89AFA-B769-4DE4-8510-A896108055C4}" type="sibTrans" cxnId="{D896031C-9C1A-41AA-8EC1-3D2401A38549}">
      <dgm:prSet/>
      <dgm:spPr/>
      <dgm:t>
        <a:bodyPr/>
        <a:lstStyle/>
        <a:p>
          <a:endParaRPr lang="en-US"/>
        </a:p>
      </dgm:t>
    </dgm:pt>
    <dgm:pt modelId="{F9ED14C2-7EA5-4B2D-A917-1FFB222B87DD}">
      <dgm:prSet custT="1"/>
      <dgm:spPr/>
      <dgm:t>
        <a:bodyPr/>
        <a:lstStyle/>
        <a:p>
          <a:r>
            <a:rPr lang="en-US" sz="1200" dirty="0"/>
            <a:t>parent(marge, maggie).</a:t>
          </a:r>
        </a:p>
      </dgm:t>
    </dgm:pt>
    <dgm:pt modelId="{4B7DEF77-1A18-4D15-BF8A-77B25FEF4D56}" type="parTrans" cxnId="{ACE3FAF8-4A32-410A-971A-32DBC23EF812}">
      <dgm:prSet/>
      <dgm:spPr/>
      <dgm:t>
        <a:bodyPr/>
        <a:lstStyle/>
        <a:p>
          <a:endParaRPr lang="en-US" sz="1200"/>
        </a:p>
      </dgm:t>
    </dgm:pt>
    <dgm:pt modelId="{8ACF1EFE-C600-46DD-A089-BEC65AF8815C}" type="sibTrans" cxnId="{ACE3FAF8-4A32-410A-971A-32DBC23EF812}">
      <dgm:prSet/>
      <dgm:spPr/>
      <dgm:t>
        <a:bodyPr/>
        <a:lstStyle/>
        <a:p>
          <a:endParaRPr lang="en-US"/>
        </a:p>
      </dgm:t>
    </dgm:pt>
    <dgm:pt modelId="{B4D6D9B0-3B2A-49A6-AE68-7A3CAE50363C}">
      <dgm:prSet phldrT="[Text]" custT="1"/>
      <dgm:spPr/>
      <dgm:t>
        <a:bodyPr vert="horz"/>
        <a:lstStyle/>
        <a:p>
          <a:r>
            <a:rPr lang="en-US" sz="1600" dirty="0" smtClean="0"/>
            <a:t>person(marge).</a:t>
          </a:r>
          <a:endParaRPr lang="en-US" sz="1600" dirty="0"/>
        </a:p>
      </dgm:t>
    </dgm:pt>
    <dgm:pt modelId="{BC1DB522-AAC0-40C0-8565-E283AE7465BF}" type="sibTrans" cxnId="{C2F15676-FE40-404B-A86B-674117362F73}">
      <dgm:prSet/>
      <dgm:spPr/>
      <dgm:t>
        <a:bodyPr/>
        <a:lstStyle/>
        <a:p>
          <a:endParaRPr lang="en-US"/>
        </a:p>
      </dgm:t>
    </dgm:pt>
    <dgm:pt modelId="{8D633ACD-9C6E-4B4A-9C93-334C9B16CD91}" type="parTrans" cxnId="{C2F15676-FE40-404B-A86B-674117362F73}">
      <dgm:prSet/>
      <dgm:spPr/>
      <dgm:t>
        <a:bodyPr/>
        <a:lstStyle/>
        <a:p>
          <a:endParaRPr lang="en-US" sz="1200"/>
        </a:p>
      </dgm:t>
    </dgm:pt>
    <dgm:pt modelId="{A0091F5B-5137-46B9-BA5F-11D11150F496}">
      <dgm:prSet phldrT="[Text]" custT="1"/>
      <dgm:spPr/>
      <dgm:t>
        <a:bodyPr vert="horz"/>
        <a:lstStyle/>
        <a:p>
          <a:r>
            <a:rPr lang="en-US" sz="1600" dirty="0" err="1" smtClean="0"/>
            <a:t>notAparent</a:t>
          </a:r>
          <a:r>
            <a:rPr lang="en-US" sz="1600" dirty="0" smtClean="0"/>
            <a:t>(X) :- person(X),  \+ parent(X, _)</a:t>
          </a:r>
          <a:endParaRPr lang="en-US" sz="1600" dirty="0"/>
        </a:p>
      </dgm:t>
    </dgm:pt>
    <dgm:pt modelId="{E62DFB74-1708-430E-B08C-C11D22694204}" type="parTrans" cxnId="{589993D8-E07C-43A6-80D3-C86D4E123A74}">
      <dgm:prSet/>
      <dgm:spPr/>
      <dgm:t>
        <a:bodyPr/>
        <a:lstStyle/>
        <a:p>
          <a:endParaRPr lang="en-US" sz="1200"/>
        </a:p>
      </dgm:t>
    </dgm:pt>
    <dgm:pt modelId="{23FD0476-39E9-48DF-A958-D7C660041273}" type="sibTrans" cxnId="{589993D8-E07C-43A6-80D3-C86D4E123A74}">
      <dgm:prSet/>
      <dgm:spPr/>
      <dgm:t>
        <a:bodyPr/>
        <a:lstStyle/>
        <a:p>
          <a:endParaRPr lang="en-US"/>
        </a:p>
      </dgm:t>
    </dgm:pt>
    <dgm:pt modelId="{E040CF3F-08EB-456F-8D6D-FE6762C981FB}" type="pres">
      <dgm:prSet presAssocID="{0EB1F4CD-C298-4961-A0F6-534C34809A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586C15-A937-477A-9EA1-6A8B1F5829E9}" type="pres">
      <dgm:prSet presAssocID="{FA5E8D6A-D697-49EF-BA4C-D70AD183057C}" presName="hierRoot1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67AFC012-2B17-4F7F-9C64-35BF63C81387}" type="pres">
      <dgm:prSet presAssocID="{FA5E8D6A-D697-49EF-BA4C-D70AD183057C}" presName="rootComposite1" presStyleCnt="0"/>
      <dgm:spPr/>
      <dgm:t>
        <a:bodyPr/>
        <a:lstStyle/>
        <a:p>
          <a:endParaRPr lang="en-US"/>
        </a:p>
      </dgm:t>
    </dgm:pt>
    <dgm:pt modelId="{5578171E-187B-4B1D-A352-805E3D9A4EBD}" type="pres">
      <dgm:prSet presAssocID="{FA5E8D6A-D697-49EF-BA4C-D70AD183057C}" presName="rootText1" presStyleLbl="node0" presStyleIdx="0" presStyleCnt="1" custScaleX="157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BD919-3957-4300-BC32-D9770BFCD55F}" type="pres">
      <dgm:prSet presAssocID="{FA5E8D6A-D697-49EF-BA4C-D70AD18305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D409E6-0124-4887-BFB4-9846333A7881}" type="pres">
      <dgm:prSet presAssocID="{FA5E8D6A-D697-49EF-BA4C-D70AD183057C}" presName="hierChild2" presStyleCnt="0"/>
      <dgm:spPr/>
      <dgm:t>
        <a:bodyPr/>
        <a:lstStyle/>
        <a:p>
          <a:endParaRPr lang="en-US"/>
        </a:p>
      </dgm:t>
    </dgm:pt>
    <dgm:pt modelId="{5F5CFC60-96DA-49A1-91AF-7E64AAB904DB}" type="pres">
      <dgm:prSet presAssocID="{E62DFB74-1708-430E-B08C-C11D22694204}" presName="Name35" presStyleLbl="parChTrans1D2" presStyleIdx="0" presStyleCnt="1"/>
      <dgm:spPr/>
      <dgm:t>
        <a:bodyPr/>
        <a:lstStyle/>
        <a:p>
          <a:endParaRPr lang="en-US"/>
        </a:p>
      </dgm:t>
    </dgm:pt>
    <dgm:pt modelId="{07BF2FD0-1ED8-4328-9E1F-8A38C02FE07F}" type="pres">
      <dgm:prSet presAssocID="{A0091F5B-5137-46B9-BA5F-11D11150F496}" presName="hierRoot2" presStyleCnt="0">
        <dgm:presLayoutVars>
          <dgm:hierBranch val="init"/>
        </dgm:presLayoutVars>
      </dgm:prSet>
      <dgm:spPr/>
    </dgm:pt>
    <dgm:pt modelId="{787FA9AE-06A8-4979-B53F-358B2467563C}" type="pres">
      <dgm:prSet presAssocID="{A0091F5B-5137-46B9-BA5F-11D11150F496}" presName="rootComposite" presStyleCnt="0"/>
      <dgm:spPr/>
    </dgm:pt>
    <dgm:pt modelId="{36ECF7FE-F2B1-4D79-ACA5-87E66C4CD1DC}" type="pres">
      <dgm:prSet presAssocID="{A0091F5B-5137-46B9-BA5F-11D11150F496}" presName="rootText" presStyleLbl="node2" presStyleIdx="0" presStyleCnt="1" custScaleX="432337" custScaleY="67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A40376-AFBA-4407-A7F0-A3F035E4B84B}" type="pres">
      <dgm:prSet presAssocID="{A0091F5B-5137-46B9-BA5F-11D11150F496}" presName="rootConnector" presStyleLbl="node2" presStyleIdx="0" presStyleCnt="1"/>
      <dgm:spPr/>
      <dgm:t>
        <a:bodyPr/>
        <a:lstStyle/>
        <a:p>
          <a:endParaRPr lang="en-US"/>
        </a:p>
      </dgm:t>
    </dgm:pt>
    <dgm:pt modelId="{5D69883C-E7AE-469F-9060-947D48D10F63}" type="pres">
      <dgm:prSet presAssocID="{A0091F5B-5137-46B9-BA5F-11D11150F496}" presName="hierChild4" presStyleCnt="0"/>
      <dgm:spPr/>
    </dgm:pt>
    <dgm:pt modelId="{2077133C-DD3A-425D-9D57-A1660F30AFE4}" type="pres">
      <dgm:prSet presAssocID="{9F7D6C08-6213-445F-8051-D2695365EB5F}" presName="Name37" presStyleLbl="parChTrans1D3" presStyleIdx="0" presStyleCnt="5"/>
      <dgm:spPr/>
      <dgm:t>
        <a:bodyPr/>
        <a:lstStyle/>
        <a:p>
          <a:endParaRPr lang="en-US"/>
        </a:p>
      </dgm:t>
    </dgm:pt>
    <dgm:pt modelId="{B523A85A-80F9-4A9E-AC49-E72BCB25C53B}" type="pres">
      <dgm:prSet presAssocID="{29942B37-5A1D-4709-ABAC-CFD2C3414F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986B399-E982-4FE4-AC92-D3184F9411B1}" type="pres">
      <dgm:prSet presAssocID="{29942B37-5A1D-4709-ABAC-CFD2C3414F2E}" presName="rootComposite" presStyleCnt="0"/>
      <dgm:spPr/>
      <dgm:t>
        <a:bodyPr/>
        <a:lstStyle/>
        <a:p>
          <a:endParaRPr lang="en-US"/>
        </a:p>
      </dgm:t>
    </dgm:pt>
    <dgm:pt modelId="{0E288AF6-E2F1-4515-B76C-E798688F5DA3}" type="pres">
      <dgm:prSet presAssocID="{29942B37-5A1D-4709-ABAC-CFD2C3414F2E}" presName="rootText" presStyleLbl="node3" presStyleIdx="0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1AA6C-760F-4A11-91F3-8F1C5E407419}" type="pres">
      <dgm:prSet presAssocID="{29942B37-5A1D-4709-ABAC-CFD2C3414F2E}" presName="rootConnector" presStyleLbl="node3" presStyleIdx="0" presStyleCnt="5"/>
      <dgm:spPr/>
      <dgm:t>
        <a:bodyPr/>
        <a:lstStyle/>
        <a:p>
          <a:endParaRPr lang="en-US"/>
        </a:p>
      </dgm:t>
    </dgm:pt>
    <dgm:pt modelId="{7E508432-E6E5-46B0-BE0F-D62FD06267EC}" type="pres">
      <dgm:prSet presAssocID="{29942B37-5A1D-4709-ABAC-CFD2C3414F2E}" presName="hierChild4" presStyleCnt="0"/>
      <dgm:spPr/>
      <dgm:t>
        <a:bodyPr/>
        <a:lstStyle/>
        <a:p>
          <a:endParaRPr lang="en-US"/>
        </a:p>
      </dgm:t>
    </dgm:pt>
    <dgm:pt modelId="{07F5ED7A-A2ED-40E5-84F2-F7D7A3881E86}" type="pres">
      <dgm:prSet presAssocID="{0917A3D9-F86F-43FB-9916-37D26E724992}" presName="Name37" presStyleLbl="parChTrans1D4" presStyleIdx="0" presStyleCnt="30"/>
      <dgm:spPr/>
      <dgm:t>
        <a:bodyPr/>
        <a:lstStyle/>
        <a:p>
          <a:endParaRPr lang="en-US"/>
        </a:p>
      </dgm:t>
    </dgm:pt>
    <dgm:pt modelId="{0FDE2A69-E018-4432-A754-FF55E949B66D}" type="pres">
      <dgm:prSet presAssocID="{0488B446-1A3A-494C-B2A0-55EEDDF402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5298791-1922-4F00-8D18-67C57CE7620A}" type="pres">
      <dgm:prSet presAssocID="{0488B446-1A3A-494C-B2A0-55EEDDF40283}" presName="rootComposite" presStyleCnt="0"/>
      <dgm:spPr/>
      <dgm:t>
        <a:bodyPr/>
        <a:lstStyle/>
        <a:p>
          <a:endParaRPr lang="en-US"/>
        </a:p>
      </dgm:t>
    </dgm:pt>
    <dgm:pt modelId="{D0D1A892-61A6-442A-A9C3-AADDB26B89DA}" type="pres">
      <dgm:prSet presAssocID="{0488B446-1A3A-494C-B2A0-55EEDDF40283}" presName="rootText" presStyleLbl="node4" presStyleIdx="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639824-4254-4C12-A204-403C5BA1FD3B}" type="pres">
      <dgm:prSet presAssocID="{0488B446-1A3A-494C-B2A0-55EEDDF40283}" presName="rootConnector" presStyleLbl="node4" presStyleIdx="0" presStyleCnt="30"/>
      <dgm:spPr/>
      <dgm:t>
        <a:bodyPr/>
        <a:lstStyle/>
        <a:p>
          <a:endParaRPr lang="en-US"/>
        </a:p>
      </dgm:t>
    </dgm:pt>
    <dgm:pt modelId="{327C9509-7178-4F55-973C-CB83350F9A86}" type="pres">
      <dgm:prSet presAssocID="{0488B446-1A3A-494C-B2A0-55EEDDF40283}" presName="hierChild4" presStyleCnt="0"/>
      <dgm:spPr/>
      <dgm:t>
        <a:bodyPr/>
        <a:lstStyle/>
        <a:p>
          <a:endParaRPr lang="en-US"/>
        </a:p>
      </dgm:t>
    </dgm:pt>
    <dgm:pt modelId="{0C1F46D4-22F0-4FD0-9C30-4547A5824B69}" type="pres">
      <dgm:prSet presAssocID="{0488B446-1A3A-494C-B2A0-55EEDDF40283}" presName="hierChild5" presStyleCnt="0"/>
      <dgm:spPr/>
      <dgm:t>
        <a:bodyPr/>
        <a:lstStyle/>
        <a:p>
          <a:endParaRPr lang="en-US"/>
        </a:p>
      </dgm:t>
    </dgm:pt>
    <dgm:pt modelId="{5B97A994-888D-4D3C-BC96-D2A774865281}" type="pres">
      <dgm:prSet presAssocID="{4A2BEA17-019E-4CCA-9B9E-23BD500D2990}" presName="Name37" presStyleLbl="parChTrans1D4" presStyleIdx="1" presStyleCnt="30"/>
      <dgm:spPr/>
      <dgm:t>
        <a:bodyPr/>
        <a:lstStyle/>
        <a:p>
          <a:endParaRPr lang="en-US"/>
        </a:p>
      </dgm:t>
    </dgm:pt>
    <dgm:pt modelId="{71A58A1B-8F02-4AC0-A3F9-86231864FFE7}" type="pres">
      <dgm:prSet presAssocID="{258DCF6B-238F-4303-9B4D-20337856D1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FC2BCBF-160C-462C-A8EB-8C6CF5C78817}" type="pres">
      <dgm:prSet presAssocID="{258DCF6B-238F-4303-9B4D-20337856D1D3}" presName="rootComposite" presStyleCnt="0"/>
      <dgm:spPr/>
      <dgm:t>
        <a:bodyPr/>
        <a:lstStyle/>
        <a:p>
          <a:endParaRPr lang="en-US"/>
        </a:p>
      </dgm:t>
    </dgm:pt>
    <dgm:pt modelId="{4FCFF524-4D6F-4D61-95ED-4189AD02760F}" type="pres">
      <dgm:prSet presAssocID="{258DCF6B-238F-4303-9B4D-20337856D1D3}" presName="rootText" presStyleLbl="node4" presStyleIdx="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20148-680D-475C-9F4E-31AC7E15BB1A}" type="pres">
      <dgm:prSet presAssocID="{258DCF6B-238F-4303-9B4D-20337856D1D3}" presName="rootConnector" presStyleLbl="node4" presStyleIdx="1" presStyleCnt="30"/>
      <dgm:spPr/>
      <dgm:t>
        <a:bodyPr/>
        <a:lstStyle/>
        <a:p>
          <a:endParaRPr lang="en-US"/>
        </a:p>
      </dgm:t>
    </dgm:pt>
    <dgm:pt modelId="{6B31F0DE-F63A-4CC4-A080-534DD66B5776}" type="pres">
      <dgm:prSet presAssocID="{258DCF6B-238F-4303-9B4D-20337856D1D3}" presName="hierChild4" presStyleCnt="0"/>
      <dgm:spPr/>
      <dgm:t>
        <a:bodyPr/>
        <a:lstStyle/>
        <a:p>
          <a:endParaRPr lang="en-US"/>
        </a:p>
      </dgm:t>
    </dgm:pt>
    <dgm:pt modelId="{B0EB77D3-A3B6-448E-BA6C-8A301A900494}" type="pres">
      <dgm:prSet presAssocID="{258DCF6B-238F-4303-9B4D-20337856D1D3}" presName="hierChild5" presStyleCnt="0"/>
      <dgm:spPr/>
      <dgm:t>
        <a:bodyPr/>
        <a:lstStyle/>
        <a:p>
          <a:endParaRPr lang="en-US"/>
        </a:p>
      </dgm:t>
    </dgm:pt>
    <dgm:pt modelId="{6F44C3F0-6EDD-4710-BA62-F48D0199E5D2}" type="pres">
      <dgm:prSet presAssocID="{58B19495-986D-45DB-BA36-8C8C200A1E2A}" presName="Name37" presStyleLbl="parChTrans1D4" presStyleIdx="2" presStyleCnt="30"/>
      <dgm:spPr/>
      <dgm:t>
        <a:bodyPr/>
        <a:lstStyle/>
        <a:p>
          <a:endParaRPr lang="en-US"/>
        </a:p>
      </dgm:t>
    </dgm:pt>
    <dgm:pt modelId="{C28605A9-8343-47C7-9606-72BD0CECA1B9}" type="pres">
      <dgm:prSet presAssocID="{58D388F2-C74D-4A5D-97AF-0C0D1DB0C83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623968-110E-4DC7-909D-35160E9C914B}" type="pres">
      <dgm:prSet presAssocID="{58D388F2-C74D-4A5D-97AF-0C0D1DB0C837}" presName="rootComposite" presStyleCnt="0"/>
      <dgm:spPr/>
      <dgm:t>
        <a:bodyPr/>
        <a:lstStyle/>
        <a:p>
          <a:endParaRPr lang="en-US"/>
        </a:p>
      </dgm:t>
    </dgm:pt>
    <dgm:pt modelId="{EBD87491-4911-4F38-A96A-ED5494AE1066}" type="pres">
      <dgm:prSet presAssocID="{58D388F2-C74D-4A5D-97AF-0C0D1DB0C837}" presName="rootText" presStyleLbl="node4" presStyleIdx="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36691-7448-4721-8CD4-26EF4F5EC036}" type="pres">
      <dgm:prSet presAssocID="{58D388F2-C74D-4A5D-97AF-0C0D1DB0C837}" presName="rootConnector" presStyleLbl="node4" presStyleIdx="2" presStyleCnt="30"/>
      <dgm:spPr/>
      <dgm:t>
        <a:bodyPr/>
        <a:lstStyle/>
        <a:p>
          <a:endParaRPr lang="en-US"/>
        </a:p>
      </dgm:t>
    </dgm:pt>
    <dgm:pt modelId="{586BAE92-96F7-40DC-8581-237195B6BE7F}" type="pres">
      <dgm:prSet presAssocID="{58D388F2-C74D-4A5D-97AF-0C0D1DB0C837}" presName="hierChild4" presStyleCnt="0"/>
      <dgm:spPr/>
      <dgm:t>
        <a:bodyPr/>
        <a:lstStyle/>
        <a:p>
          <a:endParaRPr lang="en-US"/>
        </a:p>
      </dgm:t>
    </dgm:pt>
    <dgm:pt modelId="{46494726-44CB-4A08-9238-2CBDF2609072}" type="pres">
      <dgm:prSet presAssocID="{58D388F2-C74D-4A5D-97AF-0C0D1DB0C837}" presName="hierChild5" presStyleCnt="0"/>
      <dgm:spPr/>
      <dgm:t>
        <a:bodyPr/>
        <a:lstStyle/>
        <a:p>
          <a:endParaRPr lang="en-US"/>
        </a:p>
      </dgm:t>
    </dgm:pt>
    <dgm:pt modelId="{E4122570-A4B7-4B74-9A5D-9B598BF2A83A}" type="pres">
      <dgm:prSet presAssocID="{4F79E026-86C7-4273-ADAE-CEA5F0C06938}" presName="Name37" presStyleLbl="parChTrans1D4" presStyleIdx="3" presStyleCnt="30"/>
      <dgm:spPr/>
      <dgm:t>
        <a:bodyPr/>
        <a:lstStyle/>
        <a:p>
          <a:endParaRPr lang="en-US"/>
        </a:p>
      </dgm:t>
    </dgm:pt>
    <dgm:pt modelId="{84C3E4D4-CFC6-4289-8364-950A32C79AA9}" type="pres">
      <dgm:prSet presAssocID="{37982704-C899-4CF5-B6B6-0F80F662A3D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3963375-819C-4261-8F33-1A0F0F2D23BC}" type="pres">
      <dgm:prSet presAssocID="{37982704-C899-4CF5-B6B6-0F80F662A3D9}" presName="rootComposite" presStyleCnt="0"/>
      <dgm:spPr/>
      <dgm:t>
        <a:bodyPr/>
        <a:lstStyle/>
        <a:p>
          <a:endParaRPr lang="en-US"/>
        </a:p>
      </dgm:t>
    </dgm:pt>
    <dgm:pt modelId="{93093E40-F195-4E86-913E-81237D2124FA}" type="pres">
      <dgm:prSet presAssocID="{37982704-C899-4CF5-B6B6-0F80F662A3D9}" presName="rootText" presStyleLbl="node4" presStyleIdx="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D5ECF-F12D-4770-9740-E286D0F73323}" type="pres">
      <dgm:prSet presAssocID="{37982704-C899-4CF5-B6B6-0F80F662A3D9}" presName="rootConnector" presStyleLbl="node4" presStyleIdx="3" presStyleCnt="30"/>
      <dgm:spPr/>
      <dgm:t>
        <a:bodyPr/>
        <a:lstStyle/>
        <a:p>
          <a:endParaRPr lang="en-US"/>
        </a:p>
      </dgm:t>
    </dgm:pt>
    <dgm:pt modelId="{EF515950-DFA7-4419-B0CD-EEF53CE70BF4}" type="pres">
      <dgm:prSet presAssocID="{37982704-C899-4CF5-B6B6-0F80F662A3D9}" presName="hierChild4" presStyleCnt="0"/>
      <dgm:spPr/>
      <dgm:t>
        <a:bodyPr/>
        <a:lstStyle/>
        <a:p>
          <a:endParaRPr lang="en-US"/>
        </a:p>
      </dgm:t>
    </dgm:pt>
    <dgm:pt modelId="{B7A8EBFE-9B09-44E9-957E-1CF52DFA2A65}" type="pres">
      <dgm:prSet presAssocID="{37982704-C899-4CF5-B6B6-0F80F662A3D9}" presName="hierChild5" presStyleCnt="0"/>
      <dgm:spPr/>
      <dgm:t>
        <a:bodyPr/>
        <a:lstStyle/>
        <a:p>
          <a:endParaRPr lang="en-US"/>
        </a:p>
      </dgm:t>
    </dgm:pt>
    <dgm:pt modelId="{E96972FA-F775-4C9D-B9E6-11E095F80F84}" type="pres">
      <dgm:prSet presAssocID="{86E9D641-3293-40EC-80EA-0615609A0F9E}" presName="Name37" presStyleLbl="parChTrans1D4" presStyleIdx="4" presStyleCnt="30"/>
      <dgm:spPr/>
      <dgm:t>
        <a:bodyPr/>
        <a:lstStyle/>
        <a:p>
          <a:endParaRPr lang="en-US"/>
        </a:p>
      </dgm:t>
    </dgm:pt>
    <dgm:pt modelId="{359AD19C-3D41-4554-AA20-ABEFC82AD4C6}" type="pres">
      <dgm:prSet presAssocID="{0F89F296-2CC9-48F9-B4D2-CAFB59115E2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B3E646-B3E8-45DC-8DB1-1596B3E928B2}" type="pres">
      <dgm:prSet presAssocID="{0F89F296-2CC9-48F9-B4D2-CAFB59115E28}" presName="rootComposite" presStyleCnt="0"/>
      <dgm:spPr/>
      <dgm:t>
        <a:bodyPr/>
        <a:lstStyle/>
        <a:p>
          <a:endParaRPr lang="en-US"/>
        </a:p>
      </dgm:t>
    </dgm:pt>
    <dgm:pt modelId="{BF3D4085-FD30-4451-B37C-A2588C5CEC81}" type="pres">
      <dgm:prSet presAssocID="{0F89F296-2CC9-48F9-B4D2-CAFB59115E28}" presName="rootText" presStyleLbl="node4" presStyleIdx="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3189E9-D30D-45AE-9E1B-2D429BB702AA}" type="pres">
      <dgm:prSet presAssocID="{0F89F296-2CC9-48F9-B4D2-CAFB59115E28}" presName="rootConnector" presStyleLbl="node4" presStyleIdx="4" presStyleCnt="30"/>
      <dgm:spPr/>
      <dgm:t>
        <a:bodyPr/>
        <a:lstStyle/>
        <a:p>
          <a:endParaRPr lang="en-US"/>
        </a:p>
      </dgm:t>
    </dgm:pt>
    <dgm:pt modelId="{B761D69F-2B8D-426A-A6B1-C54FF4D533C4}" type="pres">
      <dgm:prSet presAssocID="{0F89F296-2CC9-48F9-B4D2-CAFB59115E28}" presName="hierChild4" presStyleCnt="0"/>
      <dgm:spPr/>
      <dgm:t>
        <a:bodyPr/>
        <a:lstStyle/>
        <a:p>
          <a:endParaRPr lang="en-US"/>
        </a:p>
      </dgm:t>
    </dgm:pt>
    <dgm:pt modelId="{811D979D-C5E9-4F11-B7B8-A2A457DF7EC0}" type="pres">
      <dgm:prSet presAssocID="{0F89F296-2CC9-48F9-B4D2-CAFB59115E28}" presName="hierChild5" presStyleCnt="0"/>
      <dgm:spPr/>
      <dgm:t>
        <a:bodyPr/>
        <a:lstStyle/>
        <a:p>
          <a:endParaRPr lang="en-US"/>
        </a:p>
      </dgm:t>
    </dgm:pt>
    <dgm:pt modelId="{E8119020-E308-45FA-A2BB-BDF7E522DFD7}" type="pres">
      <dgm:prSet presAssocID="{6C1DCDE1-638B-4A8E-874E-55C3912C82C3}" presName="Name37" presStyleLbl="parChTrans1D4" presStyleIdx="5" presStyleCnt="30"/>
      <dgm:spPr/>
      <dgm:t>
        <a:bodyPr/>
        <a:lstStyle/>
        <a:p>
          <a:endParaRPr lang="en-US"/>
        </a:p>
      </dgm:t>
    </dgm:pt>
    <dgm:pt modelId="{7A5A186E-CBAD-4B2E-AA4D-D8942443C998}" type="pres">
      <dgm:prSet presAssocID="{26FF8C56-61A0-42E8-BCAE-38A7E47EC8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19F0869-0B0D-4351-9C2A-7391DA30AB00}" type="pres">
      <dgm:prSet presAssocID="{26FF8C56-61A0-42E8-BCAE-38A7E47EC8E3}" presName="rootComposite" presStyleCnt="0"/>
      <dgm:spPr/>
      <dgm:t>
        <a:bodyPr/>
        <a:lstStyle/>
        <a:p>
          <a:endParaRPr lang="en-US"/>
        </a:p>
      </dgm:t>
    </dgm:pt>
    <dgm:pt modelId="{45133768-5E5B-4EE2-A352-35CF0A0ED084}" type="pres">
      <dgm:prSet presAssocID="{26FF8C56-61A0-42E8-BCAE-38A7E47EC8E3}" presName="rootText" presStyleLbl="node4" presStyleIdx="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27465-ACA9-45E4-BFC0-756643B81DBE}" type="pres">
      <dgm:prSet presAssocID="{26FF8C56-61A0-42E8-BCAE-38A7E47EC8E3}" presName="rootConnector" presStyleLbl="node4" presStyleIdx="5" presStyleCnt="30"/>
      <dgm:spPr/>
      <dgm:t>
        <a:bodyPr/>
        <a:lstStyle/>
        <a:p>
          <a:endParaRPr lang="en-US"/>
        </a:p>
      </dgm:t>
    </dgm:pt>
    <dgm:pt modelId="{01D479C2-FDAB-4326-8591-59F51E1254D5}" type="pres">
      <dgm:prSet presAssocID="{26FF8C56-61A0-42E8-BCAE-38A7E47EC8E3}" presName="hierChild4" presStyleCnt="0"/>
      <dgm:spPr/>
      <dgm:t>
        <a:bodyPr/>
        <a:lstStyle/>
        <a:p>
          <a:endParaRPr lang="en-US"/>
        </a:p>
      </dgm:t>
    </dgm:pt>
    <dgm:pt modelId="{D68971EB-684B-484C-B2D4-CDC5C68E5070}" type="pres">
      <dgm:prSet presAssocID="{26FF8C56-61A0-42E8-BCAE-38A7E47EC8E3}" presName="hierChild5" presStyleCnt="0"/>
      <dgm:spPr/>
      <dgm:t>
        <a:bodyPr/>
        <a:lstStyle/>
        <a:p>
          <a:endParaRPr lang="en-US"/>
        </a:p>
      </dgm:t>
    </dgm:pt>
    <dgm:pt modelId="{E134EE4C-E514-4C75-9565-86BF7F8C28F8}" type="pres">
      <dgm:prSet presAssocID="{29942B37-5A1D-4709-ABAC-CFD2C3414F2E}" presName="hierChild5" presStyleCnt="0"/>
      <dgm:spPr/>
      <dgm:t>
        <a:bodyPr/>
        <a:lstStyle/>
        <a:p>
          <a:endParaRPr lang="en-US"/>
        </a:p>
      </dgm:t>
    </dgm:pt>
    <dgm:pt modelId="{10C3CA25-93CF-4237-B04D-D91ECBA94268}" type="pres">
      <dgm:prSet presAssocID="{8D633ACD-9C6E-4B4A-9C93-334C9B16CD91}" presName="Name37" presStyleLbl="parChTrans1D3" presStyleIdx="1" presStyleCnt="5"/>
      <dgm:spPr/>
      <dgm:t>
        <a:bodyPr/>
        <a:lstStyle/>
        <a:p>
          <a:endParaRPr lang="en-US"/>
        </a:p>
      </dgm:t>
    </dgm:pt>
    <dgm:pt modelId="{A8FF3531-0030-4066-AE0D-5EB66A1D4FF6}" type="pres">
      <dgm:prSet presAssocID="{B4D6D9B0-3B2A-49A6-AE68-7A3CAE5036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FF5956-AD57-4CC3-B4D2-36230D37723D}" type="pres">
      <dgm:prSet presAssocID="{B4D6D9B0-3B2A-49A6-AE68-7A3CAE50363C}" presName="rootComposite" presStyleCnt="0"/>
      <dgm:spPr/>
      <dgm:t>
        <a:bodyPr/>
        <a:lstStyle/>
        <a:p>
          <a:endParaRPr lang="en-US"/>
        </a:p>
      </dgm:t>
    </dgm:pt>
    <dgm:pt modelId="{A1354EA4-E300-4CBA-BCCE-6FB7B1172F82}" type="pres">
      <dgm:prSet presAssocID="{B4D6D9B0-3B2A-49A6-AE68-7A3CAE50363C}" presName="rootText" presStyleLbl="node3" presStyleIdx="1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0D3529-7485-430F-80A8-F9FD3D50F010}" type="pres">
      <dgm:prSet presAssocID="{B4D6D9B0-3B2A-49A6-AE68-7A3CAE50363C}" presName="rootConnector" presStyleLbl="node3" presStyleIdx="1" presStyleCnt="5"/>
      <dgm:spPr/>
      <dgm:t>
        <a:bodyPr/>
        <a:lstStyle/>
        <a:p>
          <a:endParaRPr lang="en-US"/>
        </a:p>
      </dgm:t>
    </dgm:pt>
    <dgm:pt modelId="{8A6B5ACE-197A-40CC-AE97-58E5657C4D98}" type="pres">
      <dgm:prSet presAssocID="{B4D6D9B0-3B2A-49A6-AE68-7A3CAE50363C}" presName="hierChild4" presStyleCnt="0"/>
      <dgm:spPr/>
      <dgm:t>
        <a:bodyPr/>
        <a:lstStyle/>
        <a:p>
          <a:endParaRPr lang="en-US"/>
        </a:p>
      </dgm:t>
    </dgm:pt>
    <dgm:pt modelId="{26E7C7F2-0332-4588-8278-B028A3B96B6E}" type="pres">
      <dgm:prSet presAssocID="{C99EB157-AD88-4B56-B873-F1C1799D81A1}" presName="Name37" presStyleLbl="parChTrans1D4" presStyleIdx="6" presStyleCnt="30"/>
      <dgm:spPr/>
      <dgm:t>
        <a:bodyPr/>
        <a:lstStyle/>
        <a:p>
          <a:endParaRPr lang="en-US"/>
        </a:p>
      </dgm:t>
    </dgm:pt>
    <dgm:pt modelId="{4AC9056A-F179-4EE9-BC07-758D4C25A470}" type="pres">
      <dgm:prSet presAssocID="{5CE48C32-8CAE-4343-8328-FDE9416AD68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26A55AA-9E91-42DB-9B91-133C0815006C}" type="pres">
      <dgm:prSet presAssocID="{5CE48C32-8CAE-4343-8328-FDE9416AD68A}" presName="rootComposite" presStyleCnt="0"/>
      <dgm:spPr/>
      <dgm:t>
        <a:bodyPr/>
        <a:lstStyle/>
        <a:p>
          <a:endParaRPr lang="en-US"/>
        </a:p>
      </dgm:t>
    </dgm:pt>
    <dgm:pt modelId="{1C3C6931-4902-4217-A6EF-F583BF47865A}" type="pres">
      <dgm:prSet presAssocID="{5CE48C32-8CAE-4343-8328-FDE9416AD68A}" presName="rootText" presStyleLbl="node4" presStyleIdx="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2082F-1FA1-40AC-8402-B1150BD2AD82}" type="pres">
      <dgm:prSet presAssocID="{5CE48C32-8CAE-4343-8328-FDE9416AD68A}" presName="rootConnector" presStyleLbl="node4" presStyleIdx="6" presStyleCnt="30"/>
      <dgm:spPr/>
      <dgm:t>
        <a:bodyPr/>
        <a:lstStyle/>
        <a:p>
          <a:endParaRPr lang="en-US"/>
        </a:p>
      </dgm:t>
    </dgm:pt>
    <dgm:pt modelId="{C1D7C6C1-6D59-48FB-81B5-D0E7EFB9834C}" type="pres">
      <dgm:prSet presAssocID="{5CE48C32-8CAE-4343-8328-FDE9416AD68A}" presName="hierChild4" presStyleCnt="0"/>
      <dgm:spPr/>
      <dgm:t>
        <a:bodyPr/>
        <a:lstStyle/>
        <a:p>
          <a:endParaRPr lang="en-US"/>
        </a:p>
      </dgm:t>
    </dgm:pt>
    <dgm:pt modelId="{4AA2680B-01DE-4504-B8E3-63590BE870B0}" type="pres">
      <dgm:prSet presAssocID="{5CE48C32-8CAE-4343-8328-FDE9416AD68A}" presName="hierChild5" presStyleCnt="0"/>
      <dgm:spPr/>
      <dgm:t>
        <a:bodyPr/>
        <a:lstStyle/>
        <a:p>
          <a:endParaRPr lang="en-US"/>
        </a:p>
      </dgm:t>
    </dgm:pt>
    <dgm:pt modelId="{56C6BB25-CC40-44CC-9EB5-650FA2273154}" type="pres">
      <dgm:prSet presAssocID="{FCD3D85E-B168-4452-92F6-F1F892C7D17C}" presName="Name37" presStyleLbl="parChTrans1D4" presStyleIdx="7" presStyleCnt="30"/>
      <dgm:spPr/>
      <dgm:t>
        <a:bodyPr/>
        <a:lstStyle/>
        <a:p>
          <a:endParaRPr lang="en-US"/>
        </a:p>
      </dgm:t>
    </dgm:pt>
    <dgm:pt modelId="{46C6F016-7574-426C-BA76-4E19F22B38AB}" type="pres">
      <dgm:prSet presAssocID="{B0A34267-E5C4-4CB9-9D23-E4E9EC9FBB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F2D209F-081D-439B-A72A-D30615AD1C84}" type="pres">
      <dgm:prSet presAssocID="{B0A34267-E5C4-4CB9-9D23-E4E9EC9FBB48}" presName="rootComposite" presStyleCnt="0"/>
      <dgm:spPr/>
      <dgm:t>
        <a:bodyPr/>
        <a:lstStyle/>
        <a:p>
          <a:endParaRPr lang="en-US"/>
        </a:p>
      </dgm:t>
    </dgm:pt>
    <dgm:pt modelId="{C8ECA4CC-D061-44AA-9A08-06D0FBC066E1}" type="pres">
      <dgm:prSet presAssocID="{B0A34267-E5C4-4CB9-9D23-E4E9EC9FBB48}" presName="rootText" presStyleLbl="node4" presStyleIdx="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C8F3C1-FC7B-4B4D-959E-C16A34BB5C41}" type="pres">
      <dgm:prSet presAssocID="{B0A34267-E5C4-4CB9-9D23-E4E9EC9FBB48}" presName="rootConnector" presStyleLbl="node4" presStyleIdx="7" presStyleCnt="30"/>
      <dgm:spPr/>
      <dgm:t>
        <a:bodyPr/>
        <a:lstStyle/>
        <a:p>
          <a:endParaRPr lang="en-US"/>
        </a:p>
      </dgm:t>
    </dgm:pt>
    <dgm:pt modelId="{D20877DE-8603-46C6-A0EB-B2BFF35319A3}" type="pres">
      <dgm:prSet presAssocID="{B0A34267-E5C4-4CB9-9D23-E4E9EC9FBB48}" presName="hierChild4" presStyleCnt="0"/>
      <dgm:spPr/>
      <dgm:t>
        <a:bodyPr/>
        <a:lstStyle/>
        <a:p>
          <a:endParaRPr lang="en-US"/>
        </a:p>
      </dgm:t>
    </dgm:pt>
    <dgm:pt modelId="{BA2AFF4D-CF4A-4361-BFA3-34120CBE136E}" type="pres">
      <dgm:prSet presAssocID="{B0A34267-E5C4-4CB9-9D23-E4E9EC9FBB48}" presName="hierChild5" presStyleCnt="0"/>
      <dgm:spPr/>
      <dgm:t>
        <a:bodyPr/>
        <a:lstStyle/>
        <a:p>
          <a:endParaRPr lang="en-US"/>
        </a:p>
      </dgm:t>
    </dgm:pt>
    <dgm:pt modelId="{A4F881F8-A28D-4932-BBFB-1EF7F23A8466}" type="pres">
      <dgm:prSet presAssocID="{30CE2861-FFBA-4B4D-9395-688271F7D0E6}" presName="Name37" presStyleLbl="parChTrans1D4" presStyleIdx="8" presStyleCnt="30"/>
      <dgm:spPr/>
      <dgm:t>
        <a:bodyPr/>
        <a:lstStyle/>
        <a:p>
          <a:endParaRPr lang="en-US"/>
        </a:p>
      </dgm:t>
    </dgm:pt>
    <dgm:pt modelId="{8215B411-BA69-41E6-ADE1-1E6755354F27}" type="pres">
      <dgm:prSet presAssocID="{86A3E279-2717-48D1-BD5A-3CB85C06C2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7DF3A36-BE6B-4C8F-BE0B-8DB6CF60D7D4}" type="pres">
      <dgm:prSet presAssocID="{86A3E279-2717-48D1-BD5A-3CB85C06C25B}" presName="rootComposite" presStyleCnt="0"/>
      <dgm:spPr/>
      <dgm:t>
        <a:bodyPr/>
        <a:lstStyle/>
        <a:p>
          <a:endParaRPr lang="en-US"/>
        </a:p>
      </dgm:t>
    </dgm:pt>
    <dgm:pt modelId="{993E1F64-2167-42E6-8D08-F6FDE5185E5B}" type="pres">
      <dgm:prSet presAssocID="{86A3E279-2717-48D1-BD5A-3CB85C06C25B}" presName="rootText" presStyleLbl="node4" presStyleIdx="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4671AD-F856-4A17-9A51-32F67A3C9EF3}" type="pres">
      <dgm:prSet presAssocID="{86A3E279-2717-48D1-BD5A-3CB85C06C25B}" presName="rootConnector" presStyleLbl="node4" presStyleIdx="8" presStyleCnt="30"/>
      <dgm:spPr/>
      <dgm:t>
        <a:bodyPr/>
        <a:lstStyle/>
        <a:p>
          <a:endParaRPr lang="en-US"/>
        </a:p>
      </dgm:t>
    </dgm:pt>
    <dgm:pt modelId="{E691F8BF-3110-445C-8EA2-81BA3BB01E44}" type="pres">
      <dgm:prSet presAssocID="{86A3E279-2717-48D1-BD5A-3CB85C06C25B}" presName="hierChild4" presStyleCnt="0"/>
      <dgm:spPr/>
      <dgm:t>
        <a:bodyPr/>
        <a:lstStyle/>
        <a:p>
          <a:endParaRPr lang="en-US"/>
        </a:p>
      </dgm:t>
    </dgm:pt>
    <dgm:pt modelId="{72C07FE6-7850-46E8-98E4-6CA4CDC0A0E0}" type="pres">
      <dgm:prSet presAssocID="{86A3E279-2717-48D1-BD5A-3CB85C06C25B}" presName="hierChild5" presStyleCnt="0"/>
      <dgm:spPr/>
      <dgm:t>
        <a:bodyPr/>
        <a:lstStyle/>
        <a:p>
          <a:endParaRPr lang="en-US"/>
        </a:p>
      </dgm:t>
    </dgm:pt>
    <dgm:pt modelId="{E8593A7F-DCC1-4F09-9713-69E3F6D1DEE2}" type="pres">
      <dgm:prSet presAssocID="{998C77EF-4763-4714-B5C2-C735676D20CE}" presName="Name37" presStyleLbl="parChTrans1D4" presStyleIdx="9" presStyleCnt="30"/>
      <dgm:spPr/>
      <dgm:t>
        <a:bodyPr/>
        <a:lstStyle/>
        <a:p>
          <a:endParaRPr lang="en-US"/>
        </a:p>
      </dgm:t>
    </dgm:pt>
    <dgm:pt modelId="{011169C0-1595-4F3C-9701-2F20D5E75742}" type="pres">
      <dgm:prSet presAssocID="{364DC9F0-5F9E-4682-8479-B692B79FCA9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8175585-F7D9-466A-9FF6-ABF88B2F42F9}" type="pres">
      <dgm:prSet presAssocID="{364DC9F0-5F9E-4682-8479-B692B79FCA92}" presName="rootComposite" presStyleCnt="0"/>
      <dgm:spPr/>
      <dgm:t>
        <a:bodyPr/>
        <a:lstStyle/>
        <a:p>
          <a:endParaRPr lang="en-US"/>
        </a:p>
      </dgm:t>
    </dgm:pt>
    <dgm:pt modelId="{E1214262-9A06-42B0-9E42-123D99284C91}" type="pres">
      <dgm:prSet presAssocID="{364DC9F0-5F9E-4682-8479-B692B79FCA92}" presName="rootText" presStyleLbl="node4" presStyleIdx="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5B8DB-4522-4E20-BAFC-D5EF7A02B0FD}" type="pres">
      <dgm:prSet presAssocID="{364DC9F0-5F9E-4682-8479-B692B79FCA92}" presName="rootConnector" presStyleLbl="node4" presStyleIdx="9" presStyleCnt="30"/>
      <dgm:spPr/>
      <dgm:t>
        <a:bodyPr/>
        <a:lstStyle/>
        <a:p>
          <a:endParaRPr lang="en-US"/>
        </a:p>
      </dgm:t>
    </dgm:pt>
    <dgm:pt modelId="{81175760-E61E-4B99-A9BF-18D589F2871A}" type="pres">
      <dgm:prSet presAssocID="{364DC9F0-5F9E-4682-8479-B692B79FCA92}" presName="hierChild4" presStyleCnt="0"/>
      <dgm:spPr/>
      <dgm:t>
        <a:bodyPr/>
        <a:lstStyle/>
        <a:p>
          <a:endParaRPr lang="en-US"/>
        </a:p>
      </dgm:t>
    </dgm:pt>
    <dgm:pt modelId="{BB6E3160-EF0C-44A8-A8F3-7EBE6D0C89A8}" type="pres">
      <dgm:prSet presAssocID="{364DC9F0-5F9E-4682-8479-B692B79FCA92}" presName="hierChild5" presStyleCnt="0"/>
      <dgm:spPr/>
      <dgm:t>
        <a:bodyPr/>
        <a:lstStyle/>
        <a:p>
          <a:endParaRPr lang="en-US"/>
        </a:p>
      </dgm:t>
    </dgm:pt>
    <dgm:pt modelId="{5EF72374-7898-4E7A-98FA-8EDD3B8EB06E}" type="pres">
      <dgm:prSet presAssocID="{3E01045F-1521-485F-A962-5A517F86A236}" presName="Name37" presStyleLbl="parChTrans1D4" presStyleIdx="10" presStyleCnt="30"/>
      <dgm:spPr/>
      <dgm:t>
        <a:bodyPr/>
        <a:lstStyle/>
        <a:p>
          <a:endParaRPr lang="en-US"/>
        </a:p>
      </dgm:t>
    </dgm:pt>
    <dgm:pt modelId="{25CAAEDE-0BB5-450F-A87D-224CF67E24FD}" type="pres">
      <dgm:prSet presAssocID="{5E9C2FE6-EF46-4B05-97DE-F805DCDA89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FBD4EA-938E-4063-A50B-BE9D182A993C}" type="pres">
      <dgm:prSet presAssocID="{5E9C2FE6-EF46-4B05-97DE-F805DCDA89CA}" presName="rootComposite" presStyleCnt="0"/>
      <dgm:spPr/>
      <dgm:t>
        <a:bodyPr/>
        <a:lstStyle/>
        <a:p>
          <a:endParaRPr lang="en-US"/>
        </a:p>
      </dgm:t>
    </dgm:pt>
    <dgm:pt modelId="{868EB551-119B-475D-A426-6412475266D8}" type="pres">
      <dgm:prSet presAssocID="{5E9C2FE6-EF46-4B05-97DE-F805DCDA89CA}" presName="rootText" presStyleLbl="node4" presStyleIdx="1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764E0-A49A-4C68-9FC4-9561606FBD18}" type="pres">
      <dgm:prSet presAssocID="{5E9C2FE6-EF46-4B05-97DE-F805DCDA89CA}" presName="rootConnector" presStyleLbl="node4" presStyleIdx="10" presStyleCnt="30"/>
      <dgm:spPr/>
      <dgm:t>
        <a:bodyPr/>
        <a:lstStyle/>
        <a:p>
          <a:endParaRPr lang="en-US"/>
        </a:p>
      </dgm:t>
    </dgm:pt>
    <dgm:pt modelId="{546594CE-C5E7-4CD9-9651-5B347FF4C722}" type="pres">
      <dgm:prSet presAssocID="{5E9C2FE6-EF46-4B05-97DE-F805DCDA89CA}" presName="hierChild4" presStyleCnt="0"/>
      <dgm:spPr/>
      <dgm:t>
        <a:bodyPr/>
        <a:lstStyle/>
        <a:p>
          <a:endParaRPr lang="en-US"/>
        </a:p>
      </dgm:t>
    </dgm:pt>
    <dgm:pt modelId="{9704C993-EE4F-4752-873D-36D1CF3820EA}" type="pres">
      <dgm:prSet presAssocID="{5E9C2FE6-EF46-4B05-97DE-F805DCDA89CA}" presName="hierChild5" presStyleCnt="0"/>
      <dgm:spPr/>
      <dgm:t>
        <a:bodyPr/>
        <a:lstStyle/>
        <a:p>
          <a:endParaRPr lang="en-US"/>
        </a:p>
      </dgm:t>
    </dgm:pt>
    <dgm:pt modelId="{3E5F76E2-0612-43D3-A560-FA88AFE12A1F}" type="pres">
      <dgm:prSet presAssocID="{4164DA3E-1675-424F-B49B-48AF1944BE0A}" presName="Name37" presStyleLbl="parChTrans1D4" presStyleIdx="11" presStyleCnt="30"/>
      <dgm:spPr/>
      <dgm:t>
        <a:bodyPr/>
        <a:lstStyle/>
        <a:p>
          <a:endParaRPr lang="en-US"/>
        </a:p>
      </dgm:t>
    </dgm:pt>
    <dgm:pt modelId="{71387963-1A31-447F-91E5-295E9F0402FC}" type="pres">
      <dgm:prSet presAssocID="{49BFF9CA-3B58-4DF4-8294-AED5610F7D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34BCC4-8DA2-47C3-A271-C49B816E9261}" type="pres">
      <dgm:prSet presAssocID="{49BFF9CA-3B58-4DF4-8294-AED5610F7D29}" presName="rootComposite" presStyleCnt="0"/>
      <dgm:spPr/>
      <dgm:t>
        <a:bodyPr/>
        <a:lstStyle/>
        <a:p>
          <a:endParaRPr lang="en-US"/>
        </a:p>
      </dgm:t>
    </dgm:pt>
    <dgm:pt modelId="{23B2F0E4-F341-48DE-82BA-E295B3577D90}" type="pres">
      <dgm:prSet presAssocID="{49BFF9CA-3B58-4DF4-8294-AED5610F7D29}" presName="rootText" presStyleLbl="node4" presStyleIdx="1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33F911-59A0-4DF8-A690-C2CA7E68105D}" type="pres">
      <dgm:prSet presAssocID="{49BFF9CA-3B58-4DF4-8294-AED5610F7D29}" presName="rootConnector" presStyleLbl="node4" presStyleIdx="11" presStyleCnt="30"/>
      <dgm:spPr/>
      <dgm:t>
        <a:bodyPr/>
        <a:lstStyle/>
        <a:p>
          <a:endParaRPr lang="en-US"/>
        </a:p>
      </dgm:t>
    </dgm:pt>
    <dgm:pt modelId="{BC47295A-E641-4514-A4D5-88640704951F}" type="pres">
      <dgm:prSet presAssocID="{49BFF9CA-3B58-4DF4-8294-AED5610F7D29}" presName="hierChild4" presStyleCnt="0"/>
      <dgm:spPr/>
      <dgm:t>
        <a:bodyPr/>
        <a:lstStyle/>
        <a:p>
          <a:endParaRPr lang="en-US"/>
        </a:p>
      </dgm:t>
    </dgm:pt>
    <dgm:pt modelId="{E4E87FCB-5649-4215-A32C-2304DB2B56CC}" type="pres">
      <dgm:prSet presAssocID="{49BFF9CA-3B58-4DF4-8294-AED5610F7D29}" presName="hierChild5" presStyleCnt="0"/>
      <dgm:spPr/>
      <dgm:t>
        <a:bodyPr/>
        <a:lstStyle/>
        <a:p>
          <a:endParaRPr lang="en-US"/>
        </a:p>
      </dgm:t>
    </dgm:pt>
    <dgm:pt modelId="{5A15B048-DD37-4964-9A52-A6C490A97ACA}" type="pres">
      <dgm:prSet presAssocID="{B4D6D9B0-3B2A-49A6-AE68-7A3CAE50363C}" presName="hierChild5" presStyleCnt="0"/>
      <dgm:spPr/>
      <dgm:t>
        <a:bodyPr/>
        <a:lstStyle/>
        <a:p>
          <a:endParaRPr lang="en-US"/>
        </a:p>
      </dgm:t>
    </dgm:pt>
    <dgm:pt modelId="{5D7CF110-4C8E-47E9-AB0D-47ACB950F33B}" type="pres">
      <dgm:prSet presAssocID="{0B22FA14-7F3C-4430-8537-DDD4847665E1}" presName="Name37" presStyleLbl="parChTrans1D3" presStyleIdx="2" presStyleCnt="5"/>
      <dgm:spPr/>
      <dgm:t>
        <a:bodyPr/>
        <a:lstStyle/>
        <a:p>
          <a:endParaRPr lang="en-US"/>
        </a:p>
      </dgm:t>
    </dgm:pt>
    <dgm:pt modelId="{97C67EB8-C141-4323-A45E-6112BCB9B886}" type="pres">
      <dgm:prSet presAssocID="{5944CA41-3915-40F6-A155-1C96EB1123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03C7113-1AC7-426B-92BA-4FACDC9A04D5}" type="pres">
      <dgm:prSet presAssocID="{5944CA41-3915-40F6-A155-1C96EB11239E}" presName="rootComposite" presStyleCnt="0"/>
      <dgm:spPr/>
      <dgm:t>
        <a:bodyPr/>
        <a:lstStyle/>
        <a:p>
          <a:endParaRPr lang="en-US"/>
        </a:p>
      </dgm:t>
    </dgm:pt>
    <dgm:pt modelId="{930AB7CF-CE5B-4346-AD89-FE9904909734}" type="pres">
      <dgm:prSet presAssocID="{5944CA41-3915-40F6-A155-1C96EB11239E}" presName="rootText" presStyleLbl="node3" presStyleIdx="2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BA3262-8FDF-45B0-897E-5DF08BBA6645}" type="pres">
      <dgm:prSet presAssocID="{5944CA41-3915-40F6-A155-1C96EB11239E}" presName="rootConnector" presStyleLbl="node3" presStyleIdx="2" presStyleCnt="5"/>
      <dgm:spPr/>
      <dgm:t>
        <a:bodyPr/>
        <a:lstStyle/>
        <a:p>
          <a:endParaRPr lang="en-US"/>
        </a:p>
      </dgm:t>
    </dgm:pt>
    <dgm:pt modelId="{D27CA9EA-F0EA-4487-8630-66B8D69B990A}" type="pres">
      <dgm:prSet presAssocID="{5944CA41-3915-40F6-A155-1C96EB11239E}" presName="hierChild4" presStyleCnt="0"/>
      <dgm:spPr/>
      <dgm:t>
        <a:bodyPr/>
        <a:lstStyle/>
        <a:p>
          <a:endParaRPr lang="en-US"/>
        </a:p>
      </dgm:t>
    </dgm:pt>
    <dgm:pt modelId="{128E95A5-37CE-4167-80DF-3632E484BD13}" type="pres">
      <dgm:prSet presAssocID="{B332B836-FCC7-4024-A2BF-F95A6F61DF8B}" presName="Name37" presStyleLbl="parChTrans1D4" presStyleIdx="12" presStyleCnt="30"/>
      <dgm:spPr/>
      <dgm:t>
        <a:bodyPr/>
        <a:lstStyle/>
        <a:p>
          <a:endParaRPr lang="en-US"/>
        </a:p>
      </dgm:t>
    </dgm:pt>
    <dgm:pt modelId="{6FB1CCDA-637E-4443-BFF5-89D6DCE885A2}" type="pres">
      <dgm:prSet presAssocID="{C15FD9A3-433E-4A0F-98B9-82719EF744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9587128-F32D-4A7D-9750-2368BEA06484}" type="pres">
      <dgm:prSet presAssocID="{C15FD9A3-433E-4A0F-98B9-82719EF744AD}" presName="rootComposite" presStyleCnt="0"/>
      <dgm:spPr/>
      <dgm:t>
        <a:bodyPr/>
        <a:lstStyle/>
        <a:p>
          <a:endParaRPr lang="en-US"/>
        </a:p>
      </dgm:t>
    </dgm:pt>
    <dgm:pt modelId="{001C3D7E-25C2-4A07-B640-44FCCEB408DF}" type="pres">
      <dgm:prSet presAssocID="{C15FD9A3-433E-4A0F-98B9-82719EF744AD}" presName="rootText" presStyleLbl="node4" presStyleIdx="1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8702-B28C-43E1-8AF1-0546A088BED5}" type="pres">
      <dgm:prSet presAssocID="{C15FD9A3-433E-4A0F-98B9-82719EF744AD}" presName="rootConnector" presStyleLbl="node4" presStyleIdx="12" presStyleCnt="30"/>
      <dgm:spPr/>
      <dgm:t>
        <a:bodyPr/>
        <a:lstStyle/>
        <a:p>
          <a:endParaRPr lang="en-US"/>
        </a:p>
      </dgm:t>
    </dgm:pt>
    <dgm:pt modelId="{C879B197-F205-4231-83C3-65430F707CF1}" type="pres">
      <dgm:prSet presAssocID="{C15FD9A3-433E-4A0F-98B9-82719EF744AD}" presName="hierChild4" presStyleCnt="0"/>
      <dgm:spPr/>
      <dgm:t>
        <a:bodyPr/>
        <a:lstStyle/>
        <a:p>
          <a:endParaRPr lang="en-US"/>
        </a:p>
      </dgm:t>
    </dgm:pt>
    <dgm:pt modelId="{8EF6E25B-7876-4622-BF10-7352F36EF688}" type="pres">
      <dgm:prSet presAssocID="{C15FD9A3-433E-4A0F-98B9-82719EF744AD}" presName="hierChild5" presStyleCnt="0"/>
      <dgm:spPr/>
      <dgm:t>
        <a:bodyPr/>
        <a:lstStyle/>
        <a:p>
          <a:endParaRPr lang="en-US"/>
        </a:p>
      </dgm:t>
    </dgm:pt>
    <dgm:pt modelId="{A3B9DDD5-04EF-44DA-BF75-C4EEFFC2FE83}" type="pres">
      <dgm:prSet presAssocID="{8FABC83C-CED0-4636-889B-612049A7055F}" presName="Name37" presStyleLbl="parChTrans1D4" presStyleIdx="13" presStyleCnt="30"/>
      <dgm:spPr/>
      <dgm:t>
        <a:bodyPr/>
        <a:lstStyle/>
        <a:p>
          <a:endParaRPr lang="en-US"/>
        </a:p>
      </dgm:t>
    </dgm:pt>
    <dgm:pt modelId="{34F18547-99CA-4E18-AA08-292CA2530B38}" type="pres">
      <dgm:prSet presAssocID="{A053DAE4-5CF8-4BF2-B7FF-91F594C30E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9E2D1E-B6FE-4628-B249-7CBA1A2F8EC2}" type="pres">
      <dgm:prSet presAssocID="{A053DAE4-5CF8-4BF2-B7FF-91F594C30ED3}" presName="rootComposite" presStyleCnt="0"/>
      <dgm:spPr/>
      <dgm:t>
        <a:bodyPr/>
        <a:lstStyle/>
        <a:p>
          <a:endParaRPr lang="en-US"/>
        </a:p>
      </dgm:t>
    </dgm:pt>
    <dgm:pt modelId="{81A64D7A-C56A-41AF-A719-D59EB7A63F5E}" type="pres">
      <dgm:prSet presAssocID="{A053DAE4-5CF8-4BF2-B7FF-91F594C30ED3}" presName="rootText" presStyleLbl="node4" presStyleIdx="1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9ED2F8-A6BD-4DAD-85F0-38E67819679B}" type="pres">
      <dgm:prSet presAssocID="{A053DAE4-5CF8-4BF2-B7FF-91F594C30ED3}" presName="rootConnector" presStyleLbl="node4" presStyleIdx="13" presStyleCnt="30"/>
      <dgm:spPr/>
      <dgm:t>
        <a:bodyPr/>
        <a:lstStyle/>
        <a:p>
          <a:endParaRPr lang="en-US"/>
        </a:p>
      </dgm:t>
    </dgm:pt>
    <dgm:pt modelId="{C8771315-EE65-4862-A220-A52E9753B62A}" type="pres">
      <dgm:prSet presAssocID="{A053DAE4-5CF8-4BF2-B7FF-91F594C30ED3}" presName="hierChild4" presStyleCnt="0"/>
      <dgm:spPr/>
      <dgm:t>
        <a:bodyPr/>
        <a:lstStyle/>
        <a:p>
          <a:endParaRPr lang="en-US"/>
        </a:p>
      </dgm:t>
    </dgm:pt>
    <dgm:pt modelId="{CCDCE73B-7AB7-43E7-845C-EDA112BC5876}" type="pres">
      <dgm:prSet presAssocID="{A053DAE4-5CF8-4BF2-B7FF-91F594C30ED3}" presName="hierChild5" presStyleCnt="0"/>
      <dgm:spPr/>
      <dgm:t>
        <a:bodyPr/>
        <a:lstStyle/>
        <a:p>
          <a:endParaRPr lang="en-US"/>
        </a:p>
      </dgm:t>
    </dgm:pt>
    <dgm:pt modelId="{5910177F-DF34-43CA-B154-C531C9BB5648}" type="pres">
      <dgm:prSet presAssocID="{A2DFD173-5F36-4E94-96D5-C692C4FD1EA3}" presName="Name37" presStyleLbl="parChTrans1D4" presStyleIdx="14" presStyleCnt="30"/>
      <dgm:spPr/>
      <dgm:t>
        <a:bodyPr/>
        <a:lstStyle/>
        <a:p>
          <a:endParaRPr lang="en-US"/>
        </a:p>
      </dgm:t>
    </dgm:pt>
    <dgm:pt modelId="{4DC6DB6E-9380-4484-81A0-7DCF709D78E8}" type="pres">
      <dgm:prSet presAssocID="{C59648AC-8C9C-4231-811F-4841F97724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18A4D-0FA6-4324-9535-4DF2320E76B5}" type="pres">
      <dgm:prSet presAssocID="{C59648AC-8C9C-4231-811F-4841F9772475}" presName="rootComposite" presStyleCnt="0"/>
      <dgm:spPr/>
      <dgm:t>
        <a:bodyPr/>
        <a:lstStyle/>
        <a:p>
          <a:endParaRPr lang="en-US"/>
        </a:p>
      </dgm:t>
    </dgm:pt>
    <dgm:pt modelId="{9185218E-CACC-4720-9D38-E96C41102C7D}" type="pres">
      <dgm:prSet presAssocID="{C59648AC-8C9C-4231-811F-4841F9772475}" presName="rootText" presStyleLbl="node4" presStyleIdx="1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FF09B-13AE-4175-866A-7D55A20206F3}" type="pres">
      <dgm:prSet presAssocID="{C59648AC-8C9C-4231-811F-4841F9772475}" presName="rootConnector" presStyleLbl="node4" presStyleIdx="14" presStyleCnt="30"/>
      <dgm:spPr/>
      <dgm:t>
        <a:bodyPr/>
        <a:lstStyle/>
        <a:p>
          <a:endParaRPr lang="en-US"/>
        </a:p>
      </dgm:t>
    </dgm:pt>
    <dgm:pt modelId="{7150E7A6-7C22-477F-B3F9-4EFA397553A0}" type="pres">
      <dgm:prSet presAssocID="{C59648AC-8C9C-4231-811F-4841F9772475}" presName="hierChild4" presStyleCnt="0"/>
      <dgm:spPr/>
      <dgm:t>
        <a:bodyPr/>
        <a:lstStyle/>
        <a:p>
          <a:endParaRPr lang="en-US"/>
        </a:p>
      </dgm:t>
    </dgm:pt>
    <dgm:pt modelId="{776F8808-EBEC-4B10-A0B9-613764917180}" type="pres">
      <dgm:prSet presAssocID="{C59648AC-8C9C-4231-811F-4841F9772475}" presName="hierChild5" presStyleCnt="0"/>
      <dgm:spPr/>
      <dgm:t>
        <a:bodyPr/>
        <a:lstStyle/>
        <a:p>
          <a:endParaRPr lang="en-US"/>
        </a:p>
      </dgm:t>
    </dgm:pt>
    <dgm:pt modelId="{C44FE8D1-FB88-4A02-B67A-947BCDD43910}" type="pres">
      <dgm:prSet presAssocID="{D6A9D67A-ECB4-4297-A8D0-9425B21E517C}" presName="Name37" presStyleLbl="parChTrans1D4" presStyleIdx="15" presStyleCnt="30"/>
      <dgm:spPr/>
      <dgm:t>
        <a:bodyPr/>
        <a:lstStyle/>
        <a:p>
          <a:endParaRPr lang="en-US"/>
        </a:p>
      </dgm:t>
    </dgm:pt>
    <dgm:pt modelId="{8A645778-BCF3-4D9D-B616-6BDCF7677F61}" type="pres">
      <dgm:prSet presAssocID="{F1282801-4FAD-4035-8870-EF1A71C675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AF8446-E9E0-4564-9EB5-5628DA4ACF6B}" type="pres">
      <dgm:prSet presAssocID="{F1282801-4FAD-4035-8870-EF1A71C67523}" presName="rootComposite" presStyleCnt="0"/>
      <dgm:spPr/>
      <dgm:t>
        <a:bodyPr/>
        <a:lstStyle/>
        <a:p>
          <a:endParaRPr lang="en-US"/>
        </a:p>
      </dgm:t>
    </dgm:pt>
    <dgm:pt modelId="{1223D0DC-091E-46A7-A755-E5939EF0E1B3}" type="pres">
      <dgm:prSet presAssocID="{F1282801-4FAD-4035-8870-EF1A71C67523}" presName="rootText" presStyleLbl="node4" presStyleIdx="1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1FCF2-8C92-4B07-86C3-D024C96A8D36}" type="pres">
      <dgm:prSet presAssocID="{F1282801-4FAD-4035-8870-EF1A71C67523}" presName="rootConnector" presStyleLbl="node4" presStyleIdx="15" presStyleCnt="30"/>
      <dgm:spPr/>
      <dgm:t>
        <a:bodyPr/>
        <a:lstStyle/>
        <a:p>
          <a:endParaRPr lang="en-US"/>
        </a:p>
      </dgm:t>
    </dgm:pt>
    <dgm:pt modelId="{C46343EC-3CB2-4021-B4E8-15E3F79C7F86}" type="pres">
      <dgm:prSet presAssocID="{F1282801-4FAD-4035-8870-EF1A71C67523}" presName="hierChild4" presStyleCnt="0"/>
      <dgm:spPr/>
      <dgm:t>
        <a:bodyPr/>
        <a:lstStyle/>
        <a:p>
          <a:endParaRPr lang="en-US"/>
        </a:p>
      </dgm:t>
    </dgm:pt>
    <dgm:pt modelId="{ED496E5B-AD23-4E6E-98E1-8F971C8729F3}" type="pres">
      <dgm:prSet presAssocID="{F1282801-4FAD-4035-8870-EF1A71C67523}" presName="hierChild5" presStyleCnt="0"/>
      <dgm:spPr/>
      <dgm:t>
        <a:bodyPr/>
        <a:lstStyle/>
        <a:p>
          <a:endParaRPr lang="en-US"/>
        </a:p>
      </dgm:t>
    </dgm:pt>
    <dgm:pt modelId="{0B2DA4FB-D612-443A-A2B7-4BE3A874381D}" type="pres">
      <dgm:prSet presAssocID="{15FBF788-66A6-4BC0-8A04-1E78B74919C6}" presName="Name37" presStyleLbl="parChTrans1D4" presStyleIdx="16" presStyleCnt="30"/>
      <dgm:spPr/>
      <dgm:t>
        <a:bodyPr/>
        <a:lstStyle/>
        <a:p>
          <a:endParaRPr lang="en-US"/>
        </a:p>
      </dgm:t>
    </dgm:pt>
    <dgm:pt modelId="{B4537612-5B1E-4369-978B-465A21AA3015}" type="pres">
      <dgm:prSet presAssocID="{A950D722-E09E-4AF9-AAB4-0B4C8FFA42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6A3DB8-EB41-40A1-B42B-87FBDBEDFD2C}" type="pres">
      <dgm:prSet presAssocID="{A950D722-E09E-4AF9-AAB4-0B4C8FFA42B4}" presName="rootComposite" presStyleCnt="0"/>
      <dgm:spPr/>
      <dgm:t>
        <a:bodyPr/>
        <a:lstStyle/>
        <a:p>
          <a:endParaRPr lang="en-US"/>
        </a:p>
      </dgm:t>
    </dgm:pt>
    <dgm:pt modelId="{909028FF-FFF8-4C9D-97D7-B57BD59C4859}" type="pres">
      <dgm:prSet presAssocID="{A950D722-E09E-4AF9-AAB4-0B4C8FFA42B4}" presName="rootText" presStyleLbl="node4" presStyleIdx="1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643622-DF5F-49F8-A47A-EACEC0A6B7FB}" type="pres">
      <dgm:prSet presAssocID="{A950D722-E09E-4AF9-AAB4-0B4C8FFA42B4}" presName="rootConnector" presStyleLbl="node4" presStyleIdx="16" presStyleCnt="30"/>
      <dgm:spPr/>
      <dgm:t>
        <a:bodyPr/>
        <a:lstStyle/>
        <a:p>
          <a:endParaRPr lang="en-US"/>
        </a:p>
      </dgm:t>
    </dgm:pt>
    <dgm:pt modelId="{5020441B-5356-4BD6-808B-726A54E738C5}" type="pres">
      <dgm:prSet presAssocID="{A950D722-E09E-4AF9-AAB4-0B4C8FFA42B4}" presName="hierChild4" presStyleCnt="0"/>
      <dgm:spPr/>
      <dgm:t>
        <a:bodyPr/>
        <a:lstStyle/>
        <a:p>
          <a:endParaRPr lang="en-US"/>
        </a:p>
      </dgm:t>
    </dgm:pt>
    <dgm:pt modelId="{E95BCF6A-C217-4037-A888-2835EB45B6AB}" type="pres">
      <dgm:prSet presAssocID="{A950D722-E09E-4AF9-AAB4-0B4C8FFA42B4}" presName="hierChild5" presStyleCnt="0"/>
      <dgm:spPr/>
      <dgm:t>
        <a:bodyPr/>
        <a:lstStyle/>
        <a:p>
          <a:endParaRPr lang="en-US"/>
        </a:p>
      </dgm:t>
    </dgm:pt>
    <dgm:pt modelId="{C5B43270-CEC3-4353-BDDB-8D95F8C7858E}" type="pres">
      <dgm:prSet presAssocID="{DAC305A2-376E-481C-A5B1-481779820742}" presName="Name37" presStyleLbl="parChTrans1D4" presStyleIdx="17" presStyleCnt="30"/>
      <dgm:spPr/>
      <dgm:t>
        <a:bodyPr/>
        <a:lstStyle/>
        <a:p>
          <a:endParaRPr lang="en-US"/>
        </a:p>
      </dgm:t>
    </dgm:pt>
    <dgm:pt modelId="{274A86CD-6F9F-4D47-9B79-388A28B26238}" type="pres">
      <dgm:prSet presAssocID="{DE403FFF-D4FA-412F-BC14-18E8CCBD79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CF9C11-8255-4386-8B00-6A683793F367}" type="pres">
      <dgm:prSet presAssocID="{DE403FFF-D4FA-412F-BC14-18E8CCBD797C}" presName="rootComposite" presStyleCnt="0"/>
      <dgm:spPr/>
      <dgm:t>
        <a:bodyPr/>
        <a:lstStyle/>
        <a:p>
          <a:endParaRPr lang="en-US"/>
        </a:p>
      </dgm:t>
    </dgm:pt>
    <dgm:pt modelId="{64B78121-EFE4-44DD-B98A-688397A4D6BE}" type="pres">
      <dgm:prSet presAssocID="{DE403FFF-D4FA-412F-BC14-18E8CCBD797C}" presName="rootText" presStyleLbl="node4" presStyleIdx="1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4D03C4-ABE8-4F5A-97EF-E27EF284C806}" type="pres">
      <dgm:prSet presAssocID="{DE403FFF-D4FA-412F-BC14-18E8CCBD797C}" presName="rootConnector" presStyleLbl="node4" presStyleIdx="17" presStyleCnt="30"/>
      <dgm:spPr/>
      <dgm:t>
        <a:bodyPr/>
        <a:lstStyle/>
        <a:p>
          <a:endParaRPr lang="en-US"/>
        </a:p>
      </dgm:t>
    </dgm:pt>
    <dgm:pt modelId="{B59212B9-C840-4CE9-A18C-50E2B25BFD7E}" type="pres">
      <dgm:prSet presAssocID="{DE403FFF-D4FA-412F-BC14-18E8CCBD797C}" presName="hierChild4" presStyleCnt="0"/>
      <dgm:spPr/>
      <dgm:t>
        <a:bodyPr/>
        <a:lstStyle/>
        <a:p>
          <a:endParaRPr lang="en-US"/>
        </a:p>
      </dgm:t>
    </dgm:pt>
    <dgm:pt modelId="{AB912B98-CA04-4C4F-945F-D6DDB8E7D178}" type="pres">
      <dgm:prSet presAssocID="{DE403FFF-D4FA-412F-BC14-18E8CCBD797C}" presName="hierChild5" presStyleCnt="0"/>
      <dgm:spPr/>
      <dgm:t>
        <a:bodyPr/>
        <a:lstStyle/>
        <a:p>
          <a:endParaRPr lang="en-US"/>
        </a:p>
      </dgm:t>
    </dgm:pt>
    <dgm:pt modelId="{125E6DD8-E188-402F-A6EE-D1CB75AC9070}" type="pres">
      <dgm:prSet presAssocID="{5944CA41-3915-40F6-A155-1C96EB11239E}" presName="hierChild5" presStyleCnt="0"/>
      <dgm:spPr/>
      <dgm:t>
        <a:bodyPr/>
        <a:lstStyle/>
        <a:p>
          <a:endParaRPr lang="en-US"/>
        </a:p>
      </dgm:t>
    </dgm:pt>
    <dgm:pt modelId="{54A81064-9D67-463B-B7BD-72ADE0A682ED}" type="pres">
      <dgm:prSet presAssocID="{C476BE6E-D46F-4D00-B3F8-179F8BC3AEE5}" presName="Name37" presStyleLbl="parChTrans1D3" presStyleIdx="3" presStyleCnt="5"/>
      <dgm:spPr/>
      <dgm:t>
        <a:bodyPr/>
        <a:lstStyle/>
        <a:p>
          <a:endParaRPr lang="en-US"/>
        </a:p>
      </dgm:t>
    </dgm:pt>
    <dgm:pt modelId="{267D1381-27A0-4B99-8015-02F442DA0EAE}" type="pres">
      <dgm:prSet presAssocID="{A76F32A6-2745-49EE-AB6D-10271A9FAA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C1474D-16BC-4B12-8D60-6B527E35E625}" type="pres">
      <dgm:prSet presAssocID="{A76F32A6-2745-49EE-AB6D-10271A9FAA00}" presName="rootComposite" presStyleCnt="0"/>
      <dgm:spPr/>
      <dgm:t>
        <a:bodyPr/>
        <a:lstStyle/>
        <a:p>
          <a:endParaRPr lang="en-US"/>
        </a:p>
      </dgm:t>
    </dgm:pt>
    <dgm:pt modelId="{B65E9FD8-D652-4264-97E9-3AEA4104A273}" type="pres">
      <dgm:prSet presAssocID="{A76F32A6-2745-49EE-AB6D-10271A9FAA00}" presName="rootText" presStyleLbl="node3" presStyleIdx="3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02E4F1-EC25-4F98-8FF9-639A546005E4}" type="pres">
      <dgm:prSet presAssocID="{A76F32A6-2745-49EE-AB6D-10271A9FAA00}" presName="rootConnector" presStyleLbl="node3" presStyleIdx="3" presStyleCnt="5"/>
      <dgm:spPr/>
      <dgm:t>
        <a:bodyPr/>
        <a:lstStyle/>
        <a:p>
          <a:endParaRPr lang="en-US"/>
        </a:p>
      </dgm:t>
    </dgm:pt>
    <dgm:pt modelId="{A3DB0DF0-7338-4323-94DD-6AC9D94E29D6}" type="pres">
      <dgm:prSet presAssocID="{A76F32A6-2745-49EE-AB6D-10271A9FAA00}" presName="hierChild4" presStyleCnt="0"/>
      <dgm:spPr/>
      <dgm:t>
        <a:bodyPr/>
        <a:lstStyle/>
        <a:p>
          <a:endParaRPr lang="en-US"/>
        </a:p>
      </dgm:t>
    </dgm:pt>
    <dgm:pt modelId="{F9D7397A-C646-4F27-B927-E574852F2F48}" type="pres">
      <dgm:prSet presAssocID="{A82DD15E-69B1-4985-8335-ECFAA2D29614}" presName="Name37" presStyleLbl="parChTrans1D4" presStyleIdx="18" presStyleCnt="30"/>
      <dgm:spPr/>
      <dgm:t>
        <a:bodyPr/>
        <a:lstStyle/>
        <a:p>
          <a:endParaRPr lang="en-US"/>
        </a:p>
      </dgm:t>
    </dgm:pt>
    <dgm:pt modelId="{8612B948-16BF-4103-A549-7C831A9448A8}" type="pres">
      <dgm:prSet presAssocID="{637E6CC5-1C1F-4AEE-BB33-390C92116A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88BF73-E5FC-476F-913A-2FB066EE97F3}" type="pres">
      <dgm:prSet presAssocID="{637E6CC5-1C1F-4AEE-BB33-390C92116A14}" presName="rootComposite" presStyleCnt="0"/>
      <dgm:spPr/>
      <dgm:t>
        <a:bodyPr/>
        <a:lstStyle/>
        <a:p>
          <a:endParaRPr lang="en-US"/>
        </a:p>
      </dgm:t>
    </dgm:pt>
    <dgm:pt modelId="{47DDF683-42F2-4704-A34D-29FE356DD668}" type="pres">
      <dgm:prSet presAssocID="{637E6CC5-1C1F-4AEE-BB33-390C92116A14}" presName="rootText" presStyleLbl="node4" presStyleIdx="1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65247-E057-4387-98CA-C21732906E29}" type="pres">
      <dgm:prSet presAssocID="{637E6CC5-1C1F-4AEE-BB33-390C92116A14}" presName="rootConnector" presStyleLbl="node4" presStyleIdx="18" presStyleCnt="30"/>
      <dgm:spPr/>
      <dgm:t>
        <a:bodyPr/>
        <a:lstStyle/>
        <a:p>
          <a:endParaRPr lang="en-US"/>
        </a:p>
      </dgm:t>
    </dgm:pt>
    <dgm:pt modelId="{8E7D01E2-D212-461E-83B1-226D81B193A6}" type="pres">
      <dgm:prSet presAssocID="{637E6CC5-1C1F-4AEE-BB33-390C92116A14}" presName="hierChild4" presStyleCnt="0"/>
      <dgm:spPr/>
      <dgm:t>
        <a:bodyPr/>
        <a:lstStyle/>
        <a:p>
          <a:endParaRPr lang="en-US"/>
        </a:p>
      </dgm:t>
    </dgm:pt>
    <dgm:pt modelId="{8E79B09C-9236-41D1-A14B-0CBD28AC7CA0}" type="pres">
      <dgm:prSet presAssocID="{637E6CC5-1C1F-4AEE-BB33-390C92116A14}" presName="hierChild5" presStyleCnt="0"/>
      <dgm:spPr/>
      <dgm:t>
        <a:bodyPr/>
        <a:lstStyle/>
        <a:p>
          <a:endParaRPr lang="en-US"/>
        </a:p>
      </dgm:t>
    </dgm:pt>
    <dgm:pt modelId="{30BDB794-8DFF-446E-8E01-62F5F243F3CD}" type="pres">
      <dgm:prSet presAssocID="{4CA06B16-63D2-43F8-8CFF-C8855CA8E214}" presName="Name37" presStyleLbl="parChTrans1D4" presStyleIdx="19" presStyleCnt="30"/>
      <dgm:spPr/>
      <dgm:t>
        <a:bodyPr/>
        <a:lstStyle/>
        <a:p>
          <a:endParaRPr lang="en-US"/>
        </a:p>
      </dgm:t>
    </dgm:pt>
    <dgm:pt modelId="{7E1183DB-5812-42AD-95AC-5B58CB3CFD6F}" type="pres">
      <dgm:prSet presAssocID="{4D9BED86-F3F6-4B05-BEA4-50B8E5CACE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01013C1-C080-4DD3-AAFD-DB3E60F7B896}" type="pres">
      <dgm:prSet presAssocID="{4D9BED86-F3F6-4B05-BEA4-50B8E5CACE80}" presName="rootComposite" presStyleCnt="0"/>
      <dgm:spPr/>
      <dgm:t>
        <a:bodyPr/>
        <a:lstStyle/>
        <a:p>
          <a:endParaRPr lang="en-US"/>
        </a:p>
      </dgm:t>
    </dgm:pt>
    <dgm:pt modelId="{6D08ADA4-8925-4AFE-9C1A-AD18A1861CEC}" type="pres">
      <dgm:prSet presAssocID="{4D9BED86-F3F6-4B05-BEA4-50B8E5CACE80}" presName="rootText" presStyleLbl="node4" presStyleIdx="1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3E891-892C-420A-AE7F-67E302CCB5C3}" type="pres">
      <dgm:prSet presAssocID="{4D9BED86-F3F6-4B05-BEA4-50B8E5CACE80}" presName="rootConnector" presStyleLbl="node4" presStyleIdx="19" presStyleCnt="30"/>
      <dgm:spPr/>
      <dgm:t>
        <a:bodyPr/>
        <a:lstStyle/>
        <a:p>
          <a:endParaRPr lang="en-US"/>
        </a:p>
      </dgm:t>
    </dgm:pt>
    <dgm:pt modelId="{EF73D7AB-B0A6-44A9-922E-231B0636372F}" type="pres">
      <dgm:prSet presAssocID="{4D9BED86-F3F6-4B05-BEA4-50B8E5CACE80}" presName="hierChild4" presStyleCnt="0"/>
      <dgm:spPr/>
      <dgm:t>
        <a:bodyPr/>
        <a:lstStyle/>
        <a:p>
          <a:endParaRPr lang="en-US"/>
        </a:p>
      </dgm:t>
    </dgm:pt>
    <dgm:pt modelId="{5FEB4D11-AF38-45C5-A3A4-D3BB0F47827D}" type="pres">
      <dgm:prSet presAssocID="{4D9BED86-F3F6-4B05-BEA4-50B8E5CACE80}" presName="hierChild5" presStyleCnt="0"/>
      <dgm:spPr/>
      <dgm:t>
        <a:bodyPr/>
        <a:lstStyle/>
        <a:p>
          <a:endParaRPr lang="en-US"/>
        </a:p>
      </dgm:t>
    </dgm:pt>
    <dgm:pt modelId="{2B849388-FAC9-47C3-9DDF-2883232FA7CF}" type="pres">
      <dgm:prSet presAssocID="{806375F1-7D2E-43AB-84CA-9515DE217E44}" presName="Name37" presStyleLbl="parChTrans1D4" presStyleIdx="20" presStyleCnt="30"/>
      <dgm:spPr/>
      <dgm:t>
        <a:bodyPr/>
        <a:lstStyle/>
        <a:p>
          <a:endParaRPr lang="en-US"/>
        </a:p>
      </dgm:t>
    </dgm:pt>
    <dgm:pt modelId="{F2CFA87B-3690-4F05-AF09-9DCD56C51AE3}" type="pres">
      <dgm:prSet presAssocID="{15F34280-2C14-44F0-8798-F4827BCB0E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21BE025-5032-4913-BAB0-FBD5ED24F59A}" type="pres">
      <dgm:prSet presAssocID="{15F34280-2C14-44F0-8798-F4827BCB0EA5}" presName="rootComposite" presStyleCnt="0"/>
      <dgm:spPr/>
      <dgm:t>
        <a:bodyPr/>
        <a:lstStyle/>
        <a:p>
          <a:endParaRPr lang="en-US"/>
        </a:p>
      </dgm:t>
    </dgm:pt>
    <dgm:pt modelId="{531559EA-58E4-47CC-BEE1-11AFD086226C}" type="pres">
      <dgm:prSet presAssocID="{15F34280-2C14-44F0-8798-F4827BCB0EA5}" presName="rootText" presStyleLbl="node4" presStyleIdx="20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17C5B2-831D-493B-946C-BF0D6B02A7AD}" type="pres">
      <dgm:prSet presAssocID="{15F34280-2C14-44F0-8798-F4827BCB0EA5}" presName="rootConnector" presStyleLbl="node4" presStyleIdx="20" presStyleCnt="30"/>
      <dgm:spPr/>
      <dgm:t>
        <a:bodyPr/>
        <a:lstStyle/>
        <a:p>
          <a:endParaRPr lang="en-US"/>
        </a:p>
      </dgm:t>
    </dgm:pt>
    <dgm:pt modelId="{C519AE9F-D978-4BB6-9BD7-1D232D9066EB}" type="pres">
      <dgm:prSet presAssocID="{15F34280-2C14-44F0-8798-F4827BCB0EA5}" presName="hierChild4" presStyleCnt="0"/>
      <dgm:spPr/>
      <dgm:t>
        <a:bodyPr/>
        <a:lstStyle/>
        <a:p>
          <a:endParaRPr lang="en-US"/>
        </a:p>
      </dgm:t>
    </dgm:pt>
    <dgm:pt modelId="{08E63C70-9CDE-4D65-BE56-B761E2EF253D}" type="pres">
      <dgm:prSet presAssocID="{15F34280-2C14-44F0-8798-F4827BCB0EA5}" presName="hierChild5" presStyleCnt="0"/>
      <dgm:spPr/>
      <dgm:t>
        <a:bodyPr/>
        <a:lstStyle/>
        <a:p>
          <a:endParaRPr lang="en-US"/>
        </a:p>
      </dgm:t>
    </dgm:pt>
    <dgm:pt modelId="{5C651056-85C7-4425-9D9A-5EF57AAFA791}" type="pres">
      <dgm:prSet presAssocID="{23416914-E1B4-455E-BD43-C8BDDFB52FAE}" presName="Name37" presStyleLbl="parChTrans1D4" presStyleIdx="21" presStyleCnt="30"/>
      <dgm:spPr/>
      <dgm:t>
        <a:bodyPr/>
        <a:lstStyle/>
        <a:p>
          <a:endParaRPr lang="en-US"/>
        </a:p>
      </dgm:t>
    </dgm:pt>
    <dgm:pt modelId="{E1E5B3DD-E3A9-41EA-8ABE-E3975DD52D0B}" type="pres">
      <dgm:prSet presAssocID="{A3D6FB46-D305-46E7-987F-B60A10F923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A335C61-595F-43B9-982C-ACEE76993D11}" type="pres">
      <dgm:prSet presAssocID="{A3D6FB46-D305-46E7-987F-B60A10F9232D}" presName="rootComposite" presStyleCnt="0"/>
      <dgm:spPr/>
      <dgm:t>
        <a:bodyPr/>
        <a:lstStyle/>
        <a:p>
          <a:endParaRPr lang="en-US"/>
        </a:p>
      </dgm:t>
    </dgm:pt>
    <dgm:pt modelId="{F1D75CC3-6195-4559-B155-B4FBAB191F7B}" type="pres">
      <dgm:prSet presAssocID="{A3D6FB46-D305-46E7-987F-B60A10F9232D}" presName="rootText" presStyleLbl="node4" presStyleIdx="21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3A1C29-B3E2-4936-AABB-A30C7013C2A6}" type="pres">
      <dgm:prSet presAssocID="{A3D6FB46-D305-46E7-987F-B60A10F9232D}" presName="rootConnector" presStyleLbl="node4" presStyleIdx="21" presStyleCnt="30"/>
      <dgm:spPr/>
      <dgm:t>
        <a:bodyPr/>
        <a:lstStyle/>
        <a:p>
          <a:endParaRPr lang="en-US"/>
        </a:p>
      </dgm:t>
    </dgm:pt>
    <dgm:pt modelId="{676A3127-3738-4B9C-80F6-73DB93E8113E}" type="pres">
      <dgm:prSet presAssocID="{A3D6FB46-D305-46E7-987F-B60A10F9232D}" presName="hierChild4" presStyleCnt="0"/>
      <dgm:spPr/>
      <dgm:t>
        <a:bodyPr/>
        <a:lstStyle/>
        <a:p>
          <a:endParaRPr lang="en-US"/>
        </a:p>
      </dgm:t>
    </dgm:pt>
    <dgm:pt modelId="{A3F43E52-F716-4D9D-A7B1-D0A9FAB27CC6}" type="pres">
      <dgm:prSet presAssocID="{A3D6FB46-D305-46E7-987F-B60A10F9232D}" presName="hierChild5" presStyleCnt="0"/>
      <dgm:spPr/>
      <dgm:t>
        <a:bodyPr/>
        <a:lstStyle/>
        <a:p>
          <a:endParaRPr lang="en-US"/>
        </a:p>
      </dgm:t>
    </dgm:pt>
    <dgm:pt modelId="{E330F68C-3DF4-46B2-AE15-F8027B17DBD5}" type="pres">
      <dgm:prSet presAssocID="{427FCE85-5E5F-4D7E-B8F2-7F8B6435E461}" presName="Name37" presStyleLbl="parChTrans1D4" presStyleIdx="22" presStyleCnt="30"/>
      <dgm:spPr/>
      <dgm:t>
        <a:bodyPr/>
        <a:lstStyle/>
        <a:p>
          <a:endParaRPr lang="en-US"/>
        </a:p>
      </dgm:t>
    </dgm:pt>
    <dgm:pt modelId="{68F78B8D-D0A1-4B5E-BE0E-3D85369CEC2F}" type="pres">
      <dgm:prSet presAssocID="{39130F67-8387-48D7-9F03-8623E2A7B1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DD40D32-EF02-43C5-8F2A-E16FA2182864}" type="pres">
      <dgm:prSet presAssocID="{39130F67-8387-48D7-9F03-8623E2A7B158}" presName="rootComposite" presStyleCnt="0"/>
      <dgm:spPr/>
      <dgm:t>
        <a:bodyPr/>
        <a:lstStyle/>
        <a:p>
          <a:endParaRPr lang="en-US"/>
        </a:p>
      </dgm:t>
    </dgm:pt>
    <dgm:pt modelId="{5DE33909-8ECB-4D12-AC58-DE83A3C7564A}" type="pres">
      <dgm:prSet presAssocID="{39130F67-8387-48D7-9F03-8623E2A7B158}" presName="rootText" presStyleLbl="node4" presStyleIdx="22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E27527-0B84-4E87-9878-39B1EDD8384B}" type="pres">
      <dgm:prSet presAssocID="{39130F67-8387-48D7-9F03-8623E2A7B158}" presName="rootConnector" presStyleLbl="node4" presStyleIdx="22" presStyleCnt="30"/>
      <dgm:spPr/>
      <dgm:t>
        <a:bodyPr/>
        <a:lstStyle/>
        <a:p>
          <a:endParaRPr lang="en-US"/>
        </a:p>
      </dgm:t>
    </dgm:pt>
    <dgm:pt modelId="{193D0A93-7E6C-4BC6-B535-F813B62CC544}" type="pres">
      <dgm:prSet presAssocID="{39130F67-8387-48D7-9F03-8623E2A7B158}" presName="hierChild4" presStyleCnt="0"/>
      <dgm:spPr/>
      <dgm:t>
        <a:bodyPr/>
        <a:lstStyle/>
        <a:p>
          <a:endParaRPr lang="en-US"/>
        </a:p>
      </dgm:t>
    </dgm:pt>
    <dgm:pt modelId="{F09134FD-EA30-4CC3-ACA2-8B5626EA7886}" type="pres">
      <dgm:prSet presAssocID="{39130F67-8387-48D7-9F03-8623E2A7B158}" presName="hierChild5" presStyleCnt="0"/>
      <dgm:spPr/>
      <dgm:t>
        <a:bodyPr/>
        <a:lstStyle/>
        <a:p>
          <a:endParaRPr lang="en-US"/>
        </a:p>
      </dgm:t>
    </dgm:pt>
    <dgm:pt modelId="{58FEF49C-8FA3-4A64-88C5-380295997198}" type="pres">
      <dgm:prSet presAssocID="{6EFA910E-7F25-42D2-A080-EA8AA1A10592}" presName="Name37" presStyleLbl="parChTrans1D4" presStyleIdx="23" presStyleCnt="30"/>
      <dgm:spPr/>
      <dgm:t>
        <a:bodyPr/>
        <a:lstStyle/>
        <a:p>
          <a:endParaRPr lang="en-US"/>
        </a:p>
      </dgm:t>
    </dgm:pt>
    <dgm:pt modelId="{D94C4C4A-C122-4277-BAC2-60BCEDCA3834}" type="pres">
      <dgm:prSet presAssocID="{9E62167B-5955-47EF-85B7-4C37F0AFF4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07BEEBF-9403-47AD-B0DE-545DC5B88B87}" type="pres">
      <dgm:prSet presAssocID="{9E62167B-5955-47EF-85B7-4C37F0AFF4CC}" presName="rootComposite" presStyleCnt="0"/>
      <dgm:spPr/>
      <dgm:t>
        <a:bodyPr/>
        <a:lstStyle/>
        <a:p>
          <a:endParaRPr lang="en-US"/>
        </a:p>
      </dgm:t>
    </dgm:pt>
    <dgm:pt modelId="{C49178BB-A9D1-4E4E-B0E5-E8F7657F5C6A}" type="pres">
      <dgm:prSet presAssocID="{9E62167B-5955-47EF-85B7-4C37F0AFF4CC}" presName="rootText" presStyleLbl="node4" presStyleIdx="23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EB5E0-A23D-4FC5-A623-9D108D318214}" type="pres">
      <dgm:prSet presAssocID="{9E62167B-5955-47EF-85B7-4C37F0AFF4CC}" presName="rootConnector" presStyleLbl="node4" presStyleIdx="23" presStyleCnt="30"/>
      <dgm:spPr/>
      <dgm:t>
        <a:bodyPr/>
        <a:lstStyle/>
        <a:p>
          <a:endParaRPr lang="en-US"/>
        </a:p>
      </dgm:t>
    </dgm:pt>
    <dgm:pt modelId="{F61DBD85-4E67-4F73-A541-635C7071DA39}" type="pres">
      <dgm:prSet presAssocID="{9E62167B-5955-47EF-85B7-4C37F0AFF4CC}" presName="hierChild4" presStyleCnt="0"/>
      <dgm:spPr/>
      <dgm:t>
        <a:bodyPr/>
        <a:lstStyle/>
        <a:p>
          <a:endParaRPr lang="en-US"/>
        </a:p>
      </dgm:t>
    </dgm:pt>
    <dgm:pt modelId="{D6132CF7-6E72-4817-B43C-A2108CBF75C1}" type="pres">
      <dgm:prSet presAssocID="{9E62167B-5955-47EF-85B7-4C37F0AFF4CC}" presName="hierChild5" presStyleCnt="0"/>
      <dgm:spPr/>
      <dgm:t>
        <a:bodyPr/>
        <a:lstStyle/>
        <a:p>
          <a:endParaRPr lang="en-US"/>
        </a:p>
      </dgm:t>
    </dgm:pt>
    <dgm:pt modelId="{74411D29-E258-438C-BF62-7AB589CEE13E}" type="pres">
      <dgm:prSet presAssocID="{A76F32A6-2745-49EE-AB6D-10271A9FAA00}" presName="hierChild5" presStyleCnt="0"/>
      <dgm:spPr/>
      <dgm:t>
        <a:bodyPr/>
        <a:lstStyle/>
        <a:p>
          <a:endParaRPr lang="en-US"/>
        </a:p>
      </dgm:t>
    </dgm:pt>
    <dgm:pt modelId="{0DF0062D-C8E6-4BE6-A71C-48E69D53C266}" type="pres">
      <dgm:prSet presAssocID="{53FF39F9-5F39-41C2-A505-1659C4724C81}" presName="Name37" presStyleLbl="parChTrans1D3" presStyleIdx="4" presStyleCnt="5"/>
      <dgm:spPr/>
      <dgm:t>
        <a:bodyPr/>
        <a:lstStyle/>
        <a:p>
          <a:endParaRPr lang="en-US"/>
        </a:p>
      </dgm:t>
    </dgm:pt>
    <dgm:pt modelId="{5590C913-43CB-4536-BFFA-A3F91402C54D}" type="pres">
      <dgm:prSet presAssocID="{900C2EA3-0599-4B29-8E1F-3DBF9F43EF7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E32761-4072-4FE9-9EB7-E712F0180A09}" type="pres">
      <dgm:prSet presAssocID="{900C2EA3-0599-4B29-8E1F-3DBF9F43EF74}" presName="rootComposite" presStyleCnt="0"/>
      <dgm:spPr/>
      <dgm:t>
        <a:bodyPr/>
        <a:lstStyle/>
        <a:p>
          <a:endParaRPr lang="en-US"/>
        </a:p>
      </dgm:t>
    </dgm:pt>
    <dgm:pt modelId="{5FFCE66D-B9CA-42C9-95C9-ABC719021C10}" type="pres">
      <dgm:prSet presAssocID="{900C2EA3-0599-4B29-8E1F-3DBF9F43EF74}" presName="rootText" presStyleLbl="node3" presStyleIdx="4" presStyleCnt="5" custScaleX="151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AEA18-D755-4625-82C5-E25D9DA339FE}" type="pres">
      <dgm:prSet presAssocID="{900C2EA3-0599-4B29-8E1F-3DBF9F43EF74}" presName="rootConnector" presStyleLbl="node3" presStyleIdx="4" presStyleCnt="5"/>
      <dgm:spPr/>
      <dgm:t>
        <a:bodyPr/>
        <a:lstStyle/>
        <a:p>
          <a:endParaRPr lang="en-US"/>
        </a:p>
      </dgm:t>
    </dgm:pt>
    <dgm:pt modelId="{D23E7367-0062-4F1D-98A7-988C89138C72}" type="pres">
      <dgm:prSet presAssocID="{900C2EA3-0599-4B29-8E1F-3DBF9F43EF74}" presName="hierChild4" presStyleCnt="0"/>
      <dgm:spPr/>
      <dgm:t>
        <a:bodyPr/>
        <a:lstStyle/>
        <a:p>
          <a:endParaRPr lang="en-US"/>
        </a:p>
      </dgm:t>
    </dgm:pt>
    <dgm:pt modelId="{753C88D8-630F-4AEC-A157-65AB7680CEDB}" type="pres">
      <dgm:prSet presAssocID="{04CB3205-F126-4E4C-8DC5-6AD4819F4E16}" presName="Name37" presStyleLbl="parChTrans1D4" presStyleIdx="24" presStyleCnt="30"/>
      <dgm:spPr/>
      <dgm:t>
        <a:bodyPr/>
        <a:lstStyle/>
        <a:p>
          <a:endParaRPr lang="en-US"/>
        </a:p>
      </dgm:t>
    </dgm:pt>
    <dgm:pt modelId="{DC233503-49C7-4B8B-ABD7-DB4CD6BCEBA3}" type="pres">
      <dgm:prSet presAssocID="{6EB4A493-63D0-492A-A7AE-6DD8D846497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ECD094B-F4B2-4270-98F1-AB0CCD465C6C}" type="pres">
      <dgm:prSet presAssocID="{6EB4A493-63D0-492A-A7AE-6DD8D846497A}" presName="rootComposite" presStyleCnt="0"/>
      <dgm:spPr/>
      <dgm:t>
        <a:bodyPr/>
        <a:lstStyle/>
        <a:p>
          <a:endParaRPr lang="en-US"/>
        </a:p>
      </dgm:t>
    </dgm:pt>
    <dgm:pt modelId="{B07B9142-EC65-4623-81E8-FC0B1B980546}" type="pres">
      <dgm:prSet presAssocID="{6EB4A493-63D0-492A-A7AE-6DD8D846497A}" presName="rootText" presStyleLbl="node4" presStyleIdx="24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CB154-C163-4E8B-82E2-DD13A89411B8}" type="pres">
      <dgm:prSet presAssocID="{6EB4A493-63D0-492A-A7AE-6DD8D846497A}" presName="rootConnector" presStyleLbl="node4" presStyleIdx="24" presStyleCnt="30"/>
      <dgm:spPr/>
      <dgm:t>
        <a:bodyPr/>
        <a:lstStyle/>
        <a:p>
          <a:endParaRPr lang="en-US"/>
        </a:p>
      </dgm:t>
    </dgm:pt>
    <dgm:pt modelId="{111A398A-7FF9-471A-B112-6858CB505ED7}" type="pres">
      <dgm:prSet presAssocID="{6EB4A493-63D0-492A-A7AE-6DD8D846497A}" presName="hierChild4" presStyleCnt="0"/>
      <dgm:spPr/>
      <dgm:t>
        <a:bodyPr/>
        <a:lstStyle/>
        <a:p>
          <a:endParaRPr lang="en-US"/>
        </a:p>
      </dgm:t>
    </dgm:pt>
    <dgm:pt modelId="{3F3C4A27-9E21-46D1-A28F-C89869F09754}" type="pres">
      <dgm:prSet presAssocID="{6EB4A493-63D0-492A-A7AE-6DD8D846497A}" presName="hierChild5" presStyleCnt="0"/>
      <dgm:spPr/>
      <dgm:t>
        <a:bodyPr/>
        <a:lstStyle/>
        <a:p>
          <a:endParaRPr lang="en-US"/>
        </a:p>
      </dgm:t>
    </dgm:pt>
    <dgm:pt modelId="{616F5CEF-4BE6-45E2-B03A-B501805C94DE}" type="pres">
      <dgm:prSet presAssocID="{C4C21D04-4EC0-43E0-A974-7B52E8D4A2CB}" presName="Name37" presStyleLbl="parChTrans1D4" presStyleIdx="25" presStyleCnt="30"/>
      <dgm:spPr/>
      <dgm:t>
        <a:bodyPr/>
        <a:lstStyle/>
        <a:p>
          <a:endParaRPr lang="en-US"/>
        </a:p>
      </dgm:t>
    </dgm:pt>
    <dgm:pt modelId="{30C3A2AE-DC9E-4B14-8DBE-85428EB79DCB}" type="pres">
      <dgm:prSet presAssocID="{7C333210-3343-49D5-9C52-3E2C8010686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A1035AB-087F-4F55-AAC0-A56380CE6172}" type="pres">
      <dgm:prSet presAssocID="{7C333210-3343-49D5-9C52-3E2C8010686A}" presName="rootComposite" presStyleCnt="0"/>
      <dgm:spPr/>
      <dgm:t>
        <a:bodyPr/>
        <a:lstStyle/>
        <a:p>
          <a:endParaRPr lang="en-US"/>
        </a:p>
      </dgm:t>
    </dgm:pt>
    <dgm:pt modelId="{1C574DEC-B953-40FA-AA4A-D97AE95DCF25}" type="pres">
      <dgm:prSet presAssocID="{7C333210-3343-49D5-9C52-3E2C8010686A}" presName="rootText" presStyleLbl="node4" presStyleIdx="25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F2D07-11F3-4AC4-A4DA-4F996EABE2F2}" type="pres">
      <dgm:prSet presAssocID="{7C333210-3343-49D5-9C52-3E2C8010686A}" presName="rootConnector" presStyleLbl="node4" presStyleIdx="25" presStyleCnt="30"/>
      <dgm:spPr/>
      <dgm:t>
        <a:bodyPr/>
        <a:lstStyle/>
        <a:p>
          <a:endParaRPr lang="en-US"/>
        </a:p>
      </dgm:t>
    </dgm:pt>
    <dgm:pt modelId="{9B2293E5-20A8-4412-86B3-DE7AB1F26E39}" type="pres">
      <dgm:prSet presAssocID="{7C333210-3343-49D5-9C52-3E2C8010686A}" presName="hierChild4" presStyleCnt="0"/>
      <dgm:spPr/>
      <dgm:t>
        <a:bodyPr/>
        <a:lstStyle/>
        <a:p>
          <a:endParaRPr lang="en-US"/>
        </a:p>
      </dgm:t>
    </dgm:pt>
    <dgm:pt modelId="{732C394B-CD97-4742-BC3F-9A5D21EAE8DC}" type="pres">
      <dgm:prSet presAssocID="{7C333210-3343-49D5-9C52-3E2C8010686A}" presName="hierChild5" presStyleCnt="0"/>
      <dgm:spPr/>
      <dgm:t>
        <a:bodyPr/>
        <a:lstStyle/>
        <a:p>
          <a:endParaRPr lang="en-US"/>
        </a:p>
      </dgm:t>
    </dgm:pt>
    <dgm:pt modelId="{3391B478-85F1-4974-8249-3E629031B4B1}" type="pres">
      <dgm:prSet presAssocID="{AC4984DB-C717-4E57-ABC7-2D41BF734E4A}" presName="Name37" presStyleLbl="parChTrans1D4" presStyleIdx="26" presStyleCnt="30"/>
      <dgm:spPr/>
      <dgm:t>
        <a:bodyPr/>
        <a:lstStyle/>
        <a:p>
          <a:endParaRPr lang="en-US"/>
        </a:p>
      </dgm:t>
    </dgm:pt>
    <dgm:pt modelId="{35C052A3-1229-4E59-9B2C-1610C17659B5}" type="pres">
      <dgm:prSet presAssocID="{D8CE5FA3-FA99-4909-B8D3-46351EE58BD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4CDFF3E-CD3C-4C2E-B8E6-C85BBACFE19E}" type="pres">
      <dgm:prSet presAssocID="{D8CE5FA3-FA99-4909-B8D3-46351EE58BDE}" presName="rootComposite" presStyleCnt="0"/>
      <dgm:spPr/>
      <dgm:t>
        <a:bodyPr/>
        <a:lstStyle/>
        <a:p>
          <a:endParaRPr lang="en-US"/>
        </a:p>
      </dgm:t>
    </dgm:pt>
    <dgm:pt modelId="{54EEF062-395F-4B52-9978-D762F4C58531}" type="pres">
      <dgm:prSet presAssocID="{D8CE5FA3-FA99-4909-B8D3-46351EE58BDE}" presName="rootText" presStyleLbl="node4" presStyleIdx="26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4D9CF2-61BC-47C8-B701-FE7EA27148FC}" type="pres">
      <dgm:prSet presAssocID="{D8CE5FA3-FA99-4909-B8D3-46351EE58BDE}" presName="rootConnector" presStyleLbl="node4" presStyleIdx="26" presStyleCnt="30"/>
      <dgm:spPr/>
      <dgm:t>
        <a:bodyPr/>
        <a:lstStyle/>
        <a:p>
          <a:endParaRPr lang="en-US"/>
        </a:p>
      </dgm:t>
    </dgm:pt>
    <dgm:pt modelId="{06BA7FA1-6F89-4DB6-BA2F-67B2212214D0}" type="pres">
      <dgm:prSet presAssocID="{D8CE5FA3-FA99-4909-B8D3-46351EE58BDE}" presName="hierChild4" presStyleCnt="0"/>
      <dgm:spPr/>
      <dgm:t>
        <a:bodyPr/>
        <a:lstStyle/>
        <a:p>
          <a:endParaRPr lang="en-US"/>
        </a:p>
      </dgm:t>
    </dgm:pt>
    <dgm:pt modelId="{C2A67FB7-DBB5-4B14-8419-B7D6FEC5B47F}" type="pres">
      <dgm:prSet presAssocID="{D8CE5FA3-FA99-4909-B8D3-46351EE58BDE}" presName="hierChild5" presStyleCnt="0"/>
      <dgm:spPr/>
      <dgm:t>
        <a:bodyPr/>
        <a:lstStyle/>
        <a:p>
          <a:endParaRPr lang="en-US"/>
        </a:p>
      </dgm:t>
    </dgm:pt>
    <dgm:pt modelId="{87603EA4-910A-4B46-86A1-0ACF1D7CAB81}" type="pres">
      <dgm:prSet presAssocID="{45F56883-93BE-4FEC-9F9F-44FB2AE231A2}" presName="Name37" presStyleLbl="parChTrans1D4" presStyleIdx="27" presStyleCnt="30"/>
      <dgm:spPr/>
      <dgm:t>
        <a:bodyPr/>
        <a:lstStyle/>
        <a:p>
          <a:endParaRPr lang="en-US"/>
        </a:p>
      </dgm:t>
    </dgm:pt>
    <dgm:pt modelId="{5A5E68EA-7C06-4FF7-AC2E-6136428C0CC9}" type="pres">
      <dgm:prSet presAssocID="{5A19A82E-05C2-492A-B5C0-72EA25DF79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D6934A-C3B1-45CD-9DC7-5DDBF1F53436}" type="pres">
      <dgm:prSet presAssocID="{5A19A82E-05C2-492A-B5C0-72EA25DF799E}" presName="rootComposite" presStyleCnt="0"/>
      <dgm:spPr/>
      <dgm:t>
        <a:bodyPr/>
        <a:lstStyle/>
        <a:p>
          <a:endParaRPr lang="en-US"/>
        </a:p>
      </dgm:t>
    </dgm:pt>
    <dgm:pt modelId="{9B68A5FE-5315-445B-BBEF-3A2889C26A19}" type="pres">
      <dgm:prSet presAssocID="{5A19A82E-05C2-492A-B5C0-72EA25DF799E}" presName="rootText" presStyleLbl="node4" presStyleIdx="27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E5E7AF-45DF-4DE6-B20F-AE72A5404339}" type="pres">
      <dgm:prSet presAssocID="{5A19A82E-05C2-492A-B5C0-72EA25DF799E}" presName="rootConnector" presStyleLbl="node4" presStyleIdx="27" presStyleCnt="30"/>
      <dgm:spPr/>
      <dgm:t>
        <a:bodyPr/>
        <a:lstStyle/>
        <a:p>
          <a:endParaRPr lang="en-US"/>
        </a:p>
      </dgm:t>
    </dgm:pt>
    <dgm:pt modelId="{167D029A-7713-4587-A5E4-E5B0C0737530}" type="pres">
      <dgm:prSet presAssocID="{5A19A82E-05C2-492A-B5C0-72EA25DF799E}" presName="hierChild4" presStyleCnt="0"/>
      <dgm:spPr/>
      <dgm:t>
        <a:bodyPr/>
        <a:lstStyle/>
        <a:p>
          <a:endParaRPr lang="en-US"/>
        </a:p>
      </dgm:t>
    </dgm:pt>
    <dgm:pt modelId="{07A9DAA2-0C5D-4C7C-B984-96555DA880F9}" type="pres">
      <dgm:prSet presAssocID="{5A19A82E-05C2-492A-B5C0-72EA25DF799E}" presName="hierChild5" presStyleCnt="0"/>
      <dgm:spPr/>
      <dgm:t>
        <a:bodyPr/>
        <a:lstStyle/>
        <a:p>
          <a:endParaRPr lang="en-US"/>
        </a:p>
      </dgm:t>
    </dgm:pt>
    <dgm:pt modelId="{F74BE034-3859-4ADB-86B2-E06B4802F595}" type="pres">
      <dgm:prSet presAssocID="{17AD95C8-32C9-47F2-AA28-18DC2A3D7CEB}" presName="Name37" presStyleLbl="parChTrans1D4" presStyleIdx="28" presStyleCnt="30"/>
      <dgm:spPr/>
      <dgm:t>
        <a:bodyPr/>
        <a:lstStyle/>
        <a:p>
          <a:endParaRPr lang="en-US"/>
        </a:p>
      </dgm:t>
    </dgm:pt>
    <dgm:pt modelId="{5927DB60-67E6-475C-AACE-298A3A06A2F4}" type="pres">
      <dgm:prSet presAssocID="{E7204D93-37B8-4897-946D-D7A1F4B4FC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D7B7FF-A864-4949-AED0-7634AC559411}" type="pres">
      <dgm:prSet presAssocID="{E7204D93-37B8-4897-946D-D7A1F4B4FCCE}" presName="rootComposite" presStyleCnt="0"/>
      <dgm:spPr/>
      <dgm:t>
        <a:bodyPr/>
        <a:lstStyle/>
        <a:p>
          <a:endParaRPr lang="en-US"/>
        </a:p>
      </dgm:t>
    </dgm:pt>
    <dgm:pt modelId="{C10F3C6B-B70F-4A9C-9405-E9B2A5F8BA11}" type="pres">
      <dgm:prSet presAssocID="{E7204D93-37B8-4897-946D-D7A1F4B4FCCE}" presName="rootText" presStyleLbl="node4" presStyleIdx="28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32236-97BA-4175-A747-68A33A19FADB}" type="pres">
      <dgm:prSet presAssocID="{E7204D93-37B8-4897-946D-D7A1F4B4FCCE}" presName="rootConnector" presStyleLbl="node4" presStyleIdx="28" presStyleCnt="30"/>
      <dgm:spPr/>
      <dgm:t>
        <a:bodyPr/>
        <a:lstStyle/>
        <a:p>
          <a:endParaRPr lang="en-US"/>
        </a:p>
      </dgm:t>
    </dgm:pt>
    <dgm:pt modelId="{563998A8-8605-47AB-B5B6-751BBAE695F7}" type="pres">
      <dgm:prSet presAssocID="{E7204D93-37B8-4897-946D-D7A1F4B4FCCE}" presName="hierChild4" presStyleCnt="0"/>
      <dgm:spPr/>
      <dgm:t>
        <a:bodyPr/>
        <a:lstStyle/>
        <a:p>
          <a:endParaRPr lang="en-US"/>
        </a:p>
      </dgm:t>
    </dgm:pt>
    <dgm:pt modelId="{EFA71E1B-AC02-40D9-8339-D9ABB82C4E22}" type="pres">
      <dgm:prSet presAssocID="{E7204D93-37B8-4897-946D-D7A1F4B4FCCE}" presName="hierChild5" presStyleCnt="0"/>
      <dgm:spPr/>
      <dgm:t>
        <a:bodyPr/>
        <a:lstStyle/>
        <a:p>
          <a:endParaRPr lang="en-US"/>
        </a:p>
      </dgm:t>
    </dgm:pt>
    <dgm:pt modelId="{99BF0F72-29DB-477C-A91F-A373B60B142C}" type="pres">
      <dgm:prSet presAssocID="{4B7DEF77-1A18-4D15-BF8A-77B25FEF4D56}" presName="Name37" presStyleLbl="parChTrans1D4" presStyleIdx="29" presStyleCnt="30"/>
      <dgm:spPr/>
      <dgm:t>
        <a:bodyPr/>
        <a:lstStyle/>
        <a:p>
          <a:endParaRPr lang="en-US"/>
        </a:p>
      </dgm:t>
    </dgm:pt>
    <dgm:pt modelId="{0A61C6FA-83CF-41DE-9500-6C4ACD1440BB}" type="pres">
      <dgm:prSet presAssocID="{F9ED14C2-7EA5-4B2D-A917-1FFB222B87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F3FCD7-9BD5-4531-9DA4-9492EAF0B13E}" type="pres">
      <dgm:prSet presAssocID="{F9ED14C2-7EA5-4B2D-A917-1FFB222B87DD}" presName="rootComposite" presStyleCnt="0"/>
      <dgm:spPr/>
      <dgm:t>
        <a:bodyPr/>
        <a:lstStyle/>
        <a:p>
          <a:endParaRPr lang="en-US"/>
        </a:p>
      </dgm:t>
    </dgm:pt>
    <dgm:pt modelId="{7449E1E3-7A94-4AB4-90A5-2CD1ACE70176}" type="pres">
      <dgm:prSet presAssocID="{F9ED14C2-7EA5-4B2D-A917-1FFB222B87DD}" presName="rootText" presStyleLbl="node4" presStyleIdx="29" presStyleCnt="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0268F-96AD-4766-8A34-5F57D710C966}" type="pres">
      <dgm:prSet presAssocID="{F9ED14C2-7EA5-4B2D-A917-1FFB222B87DD}" presName="rootConnector" presStyleLbl="node4" presStyleIdx="29" presStyleCnt="30"/>
      <dgm:spPr/>
      <dgm:t>
        <a:bodyPr/>
        <a:lstStyle/>
        <a:p>
          <a:endParaRPr lang="en-US"/>
        </a:p>
      </dgm:t>
    </dgm:pt>
    <dgm:pt modelId="{2B7F5DF7-1A4D-40C0-A2B9-04E9B509F0F0}" type="pres">
      <dgm:prSet presAssocID="{F9ED14C2-7EA5-4B2D-A917-1FFB222B87DD}" presName="hierChild4" presStyleCnt="0"/>
      <dgm:spPr/>
      <dgm:t>
        <a:bodyPr/>
        <a:lstStyle/>
        <a:p>
          <a:endParaRPr lang="en-US"/>
        </a:p>
      </dgm:t>
    </dgm:pt>
    <dgm:pt modelId="{D1F67DD7-0153-4392-A223-9B7F66E10FC6}" type="pres">
      <dgm:prSet presAssocID="{F9ED14C2-7EA5-4B2D-A917-1FFB222B87DD}" presName="hierChild5" presStyleCnt="0"/>
      <dgm:spPr/>
      <dgm:t>
        <a:bodyPr/>
        <a:lstStyle/>
        <a:p>
          <a:endParaRPr lang="en-US"/>
        </a:p>
      </dgm:t>
    </dgm:pt>
    <dgm:pt modelId="{82B0D499-9BF6-4347-81FF-7C9A14FDD167}" type="pres">
      <dgm:prSet presAssocID="{900C2EA3-0599-4B29-8E1F-3DBF9F43EF74}" presName="hierChild5" presStyleCnt="0"/>
      <dgm:spPr/>
      <dgm:t>
        <a:bodyPr/>
        <a:lstStyle/>
        <a:p>
          <a:endParaRPr lang="en-US"/>
        </a:p>
      </dgm:t>
    </dgm:pt>
    <dgm:pt modelId="{F253198E-4EAC-448C-81A7-5FAF97375252}" type="pres">
      <dgm:prSet presAssocID="{A0091F5B-5137-46B9-BA5F-11D11150F496}" presName="hierChild5" presStyleCnt="0"/>
      <dgm:spPr/>
    </dgm:pt>
    <dgm:pt modelId="{E59AD44D-2778-42E5-9FB8-73E18EF25A57}" type="pres">
      <dgm:prSet presAssocID="{FA5E8D6A-D697-49EF-BA4C-D70AD183057C}" presName="hierChild3" presStyleCnt="0"/>
      <dgm:spPr/>
      <dgm:t>
        <a:bodyPr/>
        <a:lstStyle/>
        <a:p>
          <a:endParaRPr lang="en-US"/>
        </a:p>
      </dgm:t>
    </dgm:pt>
  </dgm:ptLst>
  <dgm:cxnLst>
    <dgm:cxn modelId="{8B02DDDD-FA74-4D55-B67A-7451F659C8A8}" type="presOf" srcId="{58D388F2-C74D-4A5D-97AF-0C0D1DB0C837}" destId="{4CE36691-7448-4721-8CD4-26EF4F5EC036}" srcOrd="1" destOrd="0" presId="urn:microsoft.com/office/officeart/2005/8/layout/orgChart1"/>
    <dgm:cxn modelId="{2AA3FE67-16FF-4951-891E-1AA33BC13E20}" type="presOf" srcId="{37982704-C899-4CF5-B6B6-0F80F662A3D9}" destId="{93093E40-F195-4E86-913E-81237D2124FA}" srcOrd="0" destOrd="0" presId="urn:microsoft.com/office/officeart/2005/8/layout/orgChart1"/>
    <dgm:cxn modelId="{27632C84-9A7F-422A-A0AD-22AE629B1193}" type="presOf" srcId="{B4D6D9B0-3B2A-49A6-AE68-7A3CAE50363C}" destId="{830D3529-7485-430F-80A8-F9FD3D50F010}" srcOrd="1" destOrd="0" presId="urn:microsoft.com/office/officeart/2005/8/layout/orgChart1"/>
    <dgm:cxn modelId="{23E5BE27-E0B7-4EC0-916F-328C95F7DCD9}" srcId="{A0091F5B-5137-46B9-BA5F-11D11150F496}" destId="{A76F32A6-2745-49EE-AB6D-10271A9FAA00}" srcOrd="3" destOrd="0" parTransId="{C476BE6E-D46F-4D00-B3F8-179F8BC3AEE5}" sibTransId="{7B00D113-F892-4C16-BEBF-D4B10F1B2FE6}"/>
    <dgm:cxn modelId="{F02B844B-C764-467E-890C-6AE9B9428F2A}" type="presOf" srcId="{53FF39F9-5F39-41C2-A505-1659C4724C81}" destId="{0DF0062D-C8E6-4BE6-A71C-48E69D53C266}" srcOrd="0" destOrd="0" presId="urn:microsoft.com/office/officeart/2005/8/layout/orgChart1"/>
    <dgm:cxn modelId="{854B6877-2BB4-4981-940B-DD3AF2C8C4EA}" type="presOf" srcId="{A950D722-E09E-4AF9-AAB4-0B4C8FFA42B4}" destId="{B3643622-DF5F-49F8-A47A-EACEC0A6B7FB}" srcOrd="1" destOrd="0" presId="urn:microsoft.com/office/officeart/2005/8/layout/orgChart1"/>
    <dgm:cxn modelId="{A98A49C0-C522-4358-86AB-0A335E3F803C}" type="presOf" srcId="{58B19495-986D-45DB-BA36-8C8C200A1E2A}" destId="{6F44C3F0-6EDD-4710-BA62-F48D0199E5D2}" srcOrd="0" destOrd="0" presId="urn:microsoft.com/office/officeart/2005/8/layout/orgChart1"/>
    <dgm:cxn modelId="{240932CE-62E1-4789-8ED6-6BEDE284B4B3}" type="presOf" srcId="{58D388F2-C74D-4A5D-97AF-0C0D1DB0C837}" destId="{EBD87491-4911-4F38-A96A-ED5494AE1066}" srcOrd="0" destOrd="0" presId="urn:microsoft.com/office/officeart/2005/8/layout/orgChart1"/>
    <dgm:cxn modelId="{1CA2EFBE-764A-46DD-A7D5-D0B0CB7A35E4}" srcId="{900C2EA3-0599-4B29-8E1F-3DBF9F43EF74}" destId="{D8CE5FA3-FA99-4909-B8D3-46351EE58BDE}" srcOrd="2" destOrd="0" parTransId="{AC4984DB-C717-4E57-ABC7-2D41BF734E4A}" sibTransId="{F070FA39-57C0-468B-9003-4308AF76F9C0}"/>
    <dgm:cxn modelId="{0872D56E-DC9C-44B7-B244-990E78000BFE}" type="presOf" srcId="{A053DAE4-5CF8-4BF2-B7FF-91F594C30ED3}" destId="{C09ED2F8-A6BD-4DAD-85F0-38E67819679B}" srcOrd="1" destOrd="0" presId="urn:microsoft.com/office/officeart/2005/8/layout/orgChart1"/>
    <dgm:cxn modelId="{7FA7965D-3529-469E-8F8F-5C8DCA6AFDB5}" type="presOf" srcId="{9F7D6C08-6213-445F-8051-D2695365EB5F}" destId="{2077133C-DD3A-425D-9D57-A1660F30AFE4}" srcOrd="0" destOrd="0" presId="urn:microsoft.com/office/officeart/2005/8/layout/orgChart1"/>
    <dgm:cxn modelId="{5015BFFF-1C66-4B56-B54F-72AA3E6ED6DD}" type="presOf" srcId="{0EB1F4CD-C298-4961-A0F6-534C34809AFB}" destId="{E040CF3F-08EB-456F-8D6D-FE6762C981FB}" srcOrd="0" destOrd="0" presId="urn:microsoft.com/office/officeart/2005/8/layout/orgChart1"/>
    <dgm:cxn modelId="{B2E2CDF8-A766-4084-8D9E-CFABA9C7DE33}" type="presOf" srcId="{C15FD9A3-433E-4A0F-98B9-82719EF744AD}" destId="{001C3D7E-25C2-4A07-B640-44FCCEB408DF}" srcOrd="0" destOrd="0" presId="urn:microsoft.com/office/officeart/2005/8/layout/orgChart1"/>
    <dgm:cxn modelId="{B53A9DD1-5B27-44E5-A654-836A8F10EFAD}" type="presOf" srcId="{DE403FFF-D4FA-412F-BC14-18E8CCBD797C}" destId="{64B78121-EFE4-44DD-B98A-688397A4D6BE}" srcOrd="0" destOrd="0" presId="urn:microsoft.com/office/officeart/2005/8/layout/orgChart1"/>
    <dgm:cxn modelId="{8140DDB2-E44E-479D-BC15-56117B3ED1B5}" type="presOf" srcId="{0488B446-1A3A-494C-B2A0-55EEDDF40283}" destId="{0A639824-4254-4C12-A204-403C5BA1FD3B}" srcOrd="1" destOrd="0" presId="urn:microsoft.com/office/officeart/2005/8/layout/orgChart1"/>
    <dgm:cxn modelId="{462D136F-BDE1-478F-986E-72959A4F284F}" type="presOf" srcId="{8D633ACD-9C6E-4B4A-9C93-334C9B16CD91}" destId="{10C3CA25-93CF-4237-B04D-D91ECBA94268}" srcOrd="0" destOrd="0" presId="urn:microsoft.com/office/officeart/2005/8/layout/orgChart1"/>
    <dgm:cxn modelId="{66FAE1F4-AD8A-471B-B5A4-C314D0BAE335}" type="presOf" srcId="{F9ED14C2-7EA5-4B2D-A917-1FFB222B87DD}" destId="{7449E1E3-7A94-4AB4-90A5-2CD1ACE70176}" srcOrd="0" destOrd="0" presId="urn:microsoft.com/office/officeart/2005/8/layout/orgChart1"/>
    <dgm:cxn modelId="{E05B9005-48E2-4D6C-9374-33DD4913F38F}" type="presOf" srcId="{4CA06B16-63D2-43F8-8CFF-C8855CA8E214}" destId="{30BDB794-8DFF-446E-8E01-62F5F243F3CD}" srcOrd="0" destOrd="0" presId="urn:microsoft.com/office/officeart/2005/8/layout/orgChart1"/>
    <dgm:cxn modelId="{7AD756F3-EFCD-4333-9611-C4C694E46E50}" srcId="{B4D6D9B0-3B2A-49A6-AE68-7A3CAE50363C}" destId="{86A3E279-2717-48D1-BD5A-3CB85C06C25B}" srcOrd="2" destOrd="0" parTransId="{30CE2861-FFBA-4B4D-9395-688271F7D0E6}" sibTransId="{1D5895A8-BF78-4E9A-9D48-56A41053EE76}"/>
    <dgm:cxn modelId="{0C1E20D5-9D1F-48A8-8462-F1F0AD289363}" type="presOf" srcId="{6EB4A493-63D0-492A-A7AE-6DD8D846497A}" destId="{B07B9142-EC65-4623-81E8-FC0B1B980546}" srcOrd="0" destOrd="0" presId="urn:microsoft.com/office/officeart/2005/8/layout/orgChart1"/>
    <dgm:cxn modelId="{663A6AD1-BE67-419F-B5E5-4FC51DE9AD23}" type="presOf" srcId="{8FABC83C-CED0-4636-889B-612049A7055F}" destId="{A3B9DDD5-04EF-44DA-BF75-C4EEFFC2FE83}" srcOrd="0" destOrd="0" presId="urn:microsoft.com/office/officeart/2005/8/layout/orgChart1"/>
    <dgm:cxn modelId="{F1696052-CEAD-46F1-9E37-F9A939E7137B}" type="presOf" srcId="{A82DD15E-69B1-4985-8335-ECFAA2D29614}" destId="{F9D7397A-C646-4F27-B927-E574852F2F48}" srcOrd="0" destOrd="0" presId="urn:microsoft.com/office/officeart/2005/8/layout/orgChart1"/>
    <dgm:cxn modelId="{7D4FAFB5-0A4B-4CC5-B3B3-CD9A8A349C9B}" type="presOf" srcId="{7C333210-3343-49D5-9C52-3E2C8010686A}" destId="{D15F2D07-11F3-4AC4-A4DA-4F996EABE2F2}" srcOrd="1" destOrd="0" presId="urn:microsoft.com/office/officeart/2005/8/layout/orgChart1"/>
    <dgm:cxn modelId="{476E404A-FBE2-4B50-B32A-58EBE81E4374}" type="presOf" srcId="{5CE48C32-8CAE-4343-8328-FDE9416AD68A}" destId="{8942082F-1FA1-40AC-8402-B1150BD2AD82}" srcOrd="1" destOrd="0" presId="urn:microsoft.com/office/officeart/2005/8/layout/orgChart1"/>
    <dgm:cxn modelId="{AD509735-BB62-4B88-B57C-2A7F91103447}" type="presOf" srcId="{6EFA910E-7F25-42D2-A080-EA8AA1A10592}" destId="{58FEF49C-8FA3-4A64-88C5-380295997198}" srcOrd="0" destOrd="0" presId="urn:microsoft.com/office/officeart/2005/8/layout/orgChart1"/>
    <dgm:cxn modelId="{29CAE9B6-3C55-4A6E-97FA-99A65A768C7F}" type="presOf" srcId="{49BFF9CA-3B58-4DF4-8294-AED5610F7D29}" destId="{23B2F0E4-F341-48DE-82BA-E295B3577D90}" srcOrd="0" destOrd="0" presId="urn:microsoft.com/office/officeart/2005/8/layout/orgChart1"/>
    <dgm:cxn modelId="{9DD08B01-8FA3-492D-975E-FAEFB9AF9291}" type="presOf" srcId="{A3D6FB46-D305-46E7-987F-B60A10F9232D}" destId="{F1D75CC3-6195-4559-B155-B4FBAB191F7B}" srcOrd="0" destOrd="0" presId="urn:microsoft.com/office/officeart/2005/8/layout/orgChart1"/>
    <dgm:cxn modelId="{C996DDD8-530A-4588-BA01-08C536A4A035}" type="presOf" srcId="{998C77EF-4763-4714-B5C2-C735676D20CE}" destId="{E8593A7F-DCC1-4F09-9713-69E3F6D1DEE2}" srcOrd="0" destOrd="0" presId="urn:microsoft.com/office/officeart/2005/8/layout/orgChart1"/>
    <dgm:cxn modelId="{A1A2B2D8-5262-4C80-8D67-27C5B346C202}" type="presOf" srcId="{15F34280-2C14-44F0-8798-F4827BCB0EA5}" destId="{531559EA-58E4-47CC-BEE1-11AFD086226C}" srcOrd="0" destOrd="0" presId="urn:microsoft.com/office/officeart/2005/8/layout/orgChart1"/>
    <dgm:cxn modelId="{93354E7E-24DC-4531-BE94-EF8228A552AB}" type="presOf" srcId="{86A3E279-2717-48D1-BD5A-3CB85C06C25B}" destId="{993E1F64-2167-42E6-8D08-F6FDE5185E5B}" srcOrd="0" destOrd="0" presId="urn:microsoft.com/office/officeart/2005/8/layout/orgChart1"/>
    <dgm:cxn modelId="{0AF515DF-DB21-4C97-95EA-D7243F24834B}" type="presOf" srcId="{A3D6FB46-D305-46E7-987F-B60A10F9232D}" destId="{AB3A1C29-B3E2-4936-AABB-A30C7013C2A6}" srcOrd="1" destOrd="0" presId="urn:microsoft.com/office/officeart/2005/8/layout/orgChart1"/>
    <dgm:cxn modelId="{EF1A8B15-D655-4F94-8295-4DABD49E4158}" type="presOf" srcId="{900C2EA3-0599-4B29-8E1F-3DBF9F43EF74}" destId="{826AEA18-D755-4625-82C5-E25D9DA339FE}" srcOrd="1" destOrd="0" presId="urn:microsoft.com/office/officeart/2005/8/layout/orgChart1"/>
    <dgm:cxn modelId="{7EAFE2D9-2DBB-4E78-9097-9EB0845A6DD8}" srcId="{900C2EA3-0599-4B29-8E1F-3DBF9F43EF74}" destId="{5A19A82E-05C2-492A-B5C0-72EA25DF799E}" srcOrd="3" destOrd="0" parTransId="{45F56883-93BE-4FEC-9F9F-44FB2AE231A2}" sibTransId="{FD57C586-3E78-4701-A628-2445C52CBE6F}"/>
    <dgm:cxn modelId="{4B34C4BB-9A0B-475F-BAAA-704BE7C8E24A}" type="presOf" srcId="{0917A3D9-F86F-43FB-9916-37D26E724992}" destId="{07F5ED7A-A2ED-40E5-84F2-F7D7A3881E86}" srcOrd="0" destOrd="0" presId="urn:microsoft.com/office/officeart/2005/8/layout/orgChart1"/>
    <dgm:cxn modelId="{0076523F-B933-4692-9527-AFA7BF67B9F0}" type="presOf" srcId="{C4C21D04-4EC0-43E0-A974-7B52E8D4A2CB}" destId="{616F5CEF-4BE6-45E2-B03A-B501805C94DE}" srcOrd="0" destOrd="0" presId="urn:microsoft.com/office/officeart/2005/8/layout/orgChart1"/>
    <dgm:cxn modelId="{0F277837-4A6A-4CD0-BDEE-EA01B4B12B85}" srcId="{5944CA41-3915-40F6-A155-1C96EB11239E}" destId="{F1282801-4FAD-4035-8870-EF1A71C67523}" srcOrd="3" destOrd="0" parTransId="{D6A9D67A-ECB4-4297-A8D0-9425B21E517C}" sibTransId="{ABB18CA2-7481-4CE8-8C11-43F6B5F10B78}"/>
    <dgm:cxn modelId="{CE70AD7A-73B9-4E1A-A11B-31231492ABDC}" type="presOf" srcId="{E62DFB74-1708-430E-B08C-C11D22694204}" destId="{5F5CFC60-96DA-49A1-91AF-7E64AAB904DB}" srcOrd="0" destOrd="0" presId="urn:microsoft.com/office/officeart/2005/8/layout/orgChart1"/>
    <dgm:cxn modelId="{89808D99-7C49-4B1F-A3A8-5A1A9E9FD678}" type="presOf" srcId="{364DC9F0-5F9E-4682-8479-B692B79FCA92}" destId="{E1214262-9A06-42B0-9E42-123D99284C91}" srcOrd="0" destOrd="0" presId="urn:microsoft.com/office/officeart/2005/8/layout/orgChart1"/>
    <dgm:cxn modelId="{83240A63-E382-4205-AE63-B5A14A55606A}" type="presOf" srcId="{A950D722-E09E-4AF9-AAB4-0B4C8FFA42B4}" destId="{909028FF-FFF8-4C9D-97D7-B57BD59C4859}" srcOrd="0" destOrd="0" presId="urn:microsoft.com/office/officeart/2005/8/layout/orgChart1"/>
    <dgm:cxn modelId="{88112A53-CCD1-4BFD-BE05-A62BBED6AAE3}" srcId="{B4D6D9B0-3B2A-49A6-AE68-7A3CAE50363C}" destId="{364DC9F0-5F9E-4682-8479-B692B79FCA92}" srcOrd="3" destOrd="0" parTransId="{998C77EF-4763-4714-B5C2-C735676D20CE}" sibTransId="{73DF6CD3-475B-4220-8ED9-E0C608CCBD06}"/>
    <dgm:cxn modelId="{3E445F46-DE52-48D4-9371-10B3207925F7}" srcId="{B4D6D9B0-3B2A-49A6-AE68-7A3CAE50363C}" destId="{5CE48C32-8CAE-4343-8328-FDE9416AD68A}" srcOrd="0" destOrd="0" parTransId="{C99EB157-AD88-4B56-B873-F1C1799D81A1}" sibTransId="{18529155-5DEF-41E3-9587-00B68C817753}"/>
    <dgm:cxn modelId="{62526C6E-AA9B-499E-9563-F43FAC3A0804}" type="presOf" srcId="{9E62167B-5955-47EF-85B7-4C37F0AFF4CC}" destId="{9E8EB5E0-A23D-4FC5-A623-9D108D318214}" srcOrd="1" destOrd="0" presId="urn:microsoft.com/office/officeart/2005/8/layout/orgChart1"/>
    <dgm:cxn modelId="{1CC2598F-A469-4BEF-B584-1FE5BA1BD989}" srcId="{A76F32A6-2745-49EE-AB6D-10271A9FAA00}" destId="{637E6CC5-1C1F-4AEE-BB33-390C92116A14}" srcOrd="0" destOrd="0" parTransId="{A82DD15E-69B1-4985-8335-ECFAA2D29614}" sibTransId="{F7E0ADAE-245D-471E-8F88-2C7A8A34E436}"/>
    <dgm:cxn modelId="{1C4CE25A-4A14-46AB-90CB-6DA029FD7D4E}" type="presOf" srcId="{86E9D641-3293-40EC-80EA-0615609A0F9E}" destId="{E96972FA-F775-4C9D-B9E6-11E095F80F84}" srcOrd="0" destOrd="0" presId="urn:microsoft.com/office/officeart/2005/8/layout/orgChart1"/>
    <dgm:cxn modelId="{186DEBF2-0B47-4AFA-A45B-B63C2680ABEA}" srcId="{0EB1F4CD-C298-4961-A0F6-534C34809AFB}" destId="{FA5E8D6A-D697-49EF-BA4C-D70AD183057C}" srcOrd="0" destOrd="0" parTransId="{4BA8DE2C-C076-4BB2-9240-45788F7D41BF}" sibTransId="{3F50668B-44A1-43A0-94A3-B6279917B5F2}"/>
    <dgm:cxn modelId="{DCAF0A12-2467-4E34-9080-33CBD82B8C3F}" type="presOf" srcId="{86A3E279-2717-48D1-BD5A-3CB85C06C25B}" destId="{B54671AD-F856-4A17-9A51-32F67A3C9EF3}" srcOrd="1" destOrd="0" presId="urn:microsoft.com/office/officeart/2005/8/layout/orgChart1"/>
    <dgm:cxn modelId="{10A6638D-F5C5-4376-A1D2-A83037408379}" type="presOf" srcId="{0488B446-1A3A-494C-B2A0-55EEDDF40283}" destId="{D0D1A892-61A6-442A-A9C3-AADDB26B89DA}" srcOrd="0" destOrd="0" presId="urn:microsoft.com/office/officeart/2005/8/layout/orgChart1"/>
    <dgm:cxn modelId="{CC3A35C7-CA71-4C89-9C1B-205CC6384A18}" type="presOf" srcId="{C476BE6E-D46F-4D00-B3F8-179F8BC3AEE5}" destId="{54A81064-9D67-463B-B7BD-72ADE0A682ED}" srcOrd="0" destOrd="0" presId="urn:microsoft.com/office/officeart/2005/8/layout/orgChart1"/>
    <dgm:cxn modelId="{4E2475C8-F214-4F70-A22E-841F103409E8}" type="presOf" srcId="{6C1DCDE1-638B-4A8E-874E-55C3912C82C3}" destId="{E8119020-E308-45FA-A2BB-BDF7E522DFD7}" srcOrd="0" destOrd="0" presId="urn:microsoft.com/office/officeart/2005/8/layout/orgChart1"/>
    <dgm:cxn modelId="{38FA5604-42E3-4C97-B6D5-8AF637E8281A}" srcId="{A76F32A6-2745-49EE-AB6D-10271A9FAA00}" destId="{9E62167B-5955-47EF-85B7-4C37F0AFF4CC}" srcOrd="5" destOrd="0" parTransId="{6EFA910E-7F25-42D2-A080-EA8AA1A10592}" sibTransId="{8850BAB6-C2DC-4DE8-AE2B-BEC2B1A37BC6}"/>
    <dgm:cxn modelId="{2CB0B5B1-D07A-408F-A48D-4C500FD4789C}" type="presOf" srcId="{E7204D93-37B8-4897-946D-D7A1F4B4FCCE}" destId="{C10F3C6B-B70F-4A9C-9405-E9B2A5F8BA11}" srcOrd="0" destOrd="0" presId="urn:microsoft.com/office/officeart/2005/8/layout/orgChart1"/>
    <dgm:cxn modelId="{E7102C1D-5F83-43D2-B9F0-E2610599E6A4}" type="presOf" srcId="{A76F32A6-2745-49EE-AB6D-10271A9FAA00}" destId="{0502E4F1-EC25-4F98-8FF9-639A546005E4}" srcOrd="1" destOrd="0" presId="urn:microsoft.com/office/officeart/2005/8/layout/orgChart1"/>
    <dgm:cxn modelId="{F023B7FF-FF4B-44CA-BD0E-3872F907E84C}" type="presOf" srcId="{23416914-E1B4-455E-BD43-C8BDDFB52FAE}" destId="{5C651056-85C7-4425-9D9A-5EF57AAFA791}" srcOrd="0" destOrd="0" presId="urn:microsoft.com/office/officeart/2005/8/layout/orgChart1"/>
    <dgm:cxn modelId="{0967CE8A-FDEB-4A17-B30C-8E88D84C1EBE}" type="presOf" srcId="{0B22FA14-7F3C-4430-8537-DDD4847665E1}" destId="{5D7CF110-4C8E-47E9-AB0D-47ACB950F33B}" srcOrd="0" destOrd="0" presId="urn:microsoft.com/office/officeart/2005/8/layout/orgChart1"/>
    <dgm:cxn modelId="{91C4AE11-48BB-4DFC-96C9-D64AB0D86CA0}" srcId="{5944CA41-3915-40F6-A155-1C96EB11239E}" destId="{DE403FFF-D4FA-412F-BC14-18E8CCBD797C}" srcOrd="5" destOrd="0" parTransId="{DAC305A2-376E-481C-A5B1-481779820742}" sibTransId="{6F106AC5-F6F1-463D-A353-E357DA1AC95E}"/>
    <dgm:cxn modelId="{25F3A535-C3B0-4BE2-BF15-C346FAC3A616}" type="presOf" srcId="{26FF8C56-61A0-42E8-BCAE-38A7E47EC8E3}" destId="{45133768-5E5B-4EE2-A352-35CF0A0ED084}" srcOrd="0" destOrd="0" presId="urn:microsoft.com/office/officeart/2005/8/layout/orgChart1"/>
    <dgm:cxn modelId="{810FC53D-378A-408A-9892-ED139540A97F}" type="presOf" srcId="{F1282801-4FAD-4035-8870-EF1A71C67523}" destId="{1223D0DC-091E-46A7-A755-E5939EF0E1B3}" srcOrd="0" destOrd="0" presId="urn:microsoft.com/office/officeart/2005/8/layout/orgChart1"/>
    <dgm:cxn modelId="{67EA489C-99CD-4DD2-ACA0-16300010973B}" type="presOf" srcId="{30CE2861-FFBA-4B4D-9395-688271F7D0E6}" destId="{A4F881F8-A28D-4932-BBFB-1EF7F23A8466}" srcOrd="0" destOrd="0" presId="urn:microsoft.com/office/officeart/2005/8/layout/orgChart1"/>
    <dgm:cxn modelId="{60E760B1-1873-4028-ABF6-9CA3670A5C14}" type="presOf" srcId="{4A2BEA17-019E-4CCA-9B9E-23BD500D2990}" destId="{5B97A994-888D-4D3C-BC96-D2A774865281}" srcOrd="0" destOrd="0" presId="urn:microsoft.com/office/officeart/2005/8/layout/orgChart1"/>
    <dgm:cxn modelId="{E90CD5A0-D1BE-4A09-BAE4-808E4F0FF91E}" type="presOf" srcId="{0F89F296-2CC9-48F9-B4D2-CAFB59115E28}" destId="{BF3D4085-FD30-4451-B37C-A2588C5CEC81}" srcOrd="0" destOrd="0" presId="urn:microsoft.com/office/officeart/2005/8/layout/orgChart1"/>
    <dgm:cxn modelId="{40D11F1C-DDD2-44B1-AB32-897789302555}" type="presOf" srcId="{5944CA41-3915-40F6-A155-1C96EB11239E}" destId="{67BA3262-8FDF-45B0-897E-5DF08BBA6645}" srcOrd="1" destOrd="0" presId="urn:microsoft.com/office/officeart/2005/8/layout/orgChart1"/>
    <dgm:cxn modelId="{58025087-2FB9-438C-8062-B98FF5564997}" type="presOf" srcId="{C59648AC-8C9C-4231-811F-4841F9772475}" destId="{08CFF09B-13AE-4175-866A-7D55A20206F3}" srcOrd="1" destOrd="0" presId="urn:microsoft.com/office/officeart/2005/8/layout/orgChart1"/>
    <dgm:cxn modelId="{099377F7-6375-4A4A-8307-F62EDC54E59D}" type="presOf" srcId="{F1282801-4FAD-4035-8870-EF1A71C67523}" destId="{9D21FCF2-8C92-4B07-86C3-D024C96A8D36}" srcOrd="1" destOrd="0" presId="urn:microsoft.com/office/officeart/2005/8/layout/orgChart1"/>
    <dgm:cxn modelId="{86CFD6FA-46DE-47BF-875A-7FA614FF948E}" type="presOf" srcId="{A76F32A6-2745-49EE-AB6D-10271A9FAA00}" destId="{B65E9FD8-D652-4264-97E9-3AEA4104A273}" srcOrd="0" destOrd="0" presId="urn:microsoft.com/office/officeart/2005/8/layout/orgChart1"/>
    <dgm:cxn modelId="{ACE3FAF8-4A32-410A-971A-32DBC23EF812}" srcId="{900C2EA3-0599-4B29-8E1F-3DBF9F43EF74}" destId="{F9ED14C2-7EA5-4B2D-A917-1FFB222B87DD}" srcOrd="5" destOrd="0" parTransId="{4B7DEF77-1A18-4D15-BF8A-77B25FEF4D56}" sibTransId="{8ACF1EFE-C600-46DD-A089-BEC65AF8815C}"/>
    <dgm:cxn modelId="{397A3A73-B43B-4CC7-8DDA-9AA3B83F7979}" type="presOf" srcId="{17AD95C8-32C9-47F2-AA28-18DC2A3D7CEB}" destId="{F74BE034-3859-4ADB-86B2-E06B4802F595}" srcOrd="0" destOrd="0" presId="urn:microsoft.com/office/officeart/2005/8/layout/orgChart1"/>
    <dgm:cxn modelId="{3C5E85CD-9DDB-43D8-8897-B33907E5C232}" srcId="{A76F32A6-2745-49EE-AB6D-10271A9FAA00}" destId="{4D9BED86-F3F6-4B05-BEA4-50B8E5CACE80}" srcOrd="1" destOrd="0" parTransId="{4CA06B16-63D2-43F8-8CFF-C8855CA8E214}" sibTransId="{EFF563E9-674C-4DAE-B70C-ABBBE02298DF}"/>
    <dgm:cxn modelId="{1E59CE33-97B8-474B-8A6F-D0BF214E253F}" type="presOf" srcId="{FA5E8D6A-D697-49EF-BA4C-D70AD183057C}" destId="{6CFBD919-3957-4300-BC32-D9770BFCD55F}" srcOrd="1" destOrd="0" presId="urn:microsoft.com/office/officeart/2005/8/layout/orgChart1"/>
    <dgm:cxn modelId="{ADF7F51D-DB6F-4B17-8441-AA0248D8A5AA}" type="presOf" srcId="{3E01045F-1521-485F-A962-5A517F86A236}" destId="{5EF72374-7898-4E7A-98FA-8EDD3B8EB06E}" srcOrd="0" destOrd="0" presId="urn:microsoft.com/office/officeart/2005/8/layout/orgChart1"/>
    <dgm:cxn modelId="{A4DE7D0B-5099-488B-932A-C5240AAB1A56}" srcId="{5944CA41-3915-40F6-A155-1C96EB11239E}" destId="{A950D722-E09E-4AF9-AAB4-0B4C8FFA42B4}" srcOrd="4" destOrd="0" parTransId="{15FBF788-66A6-4BC0-8A04-1E78B74919C6}" sibTransId="{739DF952-5DC9-4BC5-A5F8-EB2F007AD215}"/>
    <dgm:cxn modelId="{A3103AA9-77DB-443F-A923-2B332E3FD54D}" type="presOf" srcId="{4D9BED86-F3F6-4B05-BEA4-50B8E5CACE80}" destId="{8F83E891-892C-420A-AE7F-67E302CCB5C3}" srcOrd="1" destOrd="0" presId="urn:microsoft.com/office/officeart/2005/8/layout/orgChart1"/>
    <dgm:cxn modelId="{6CF2C208-B9D4-4828-BF09-276962765AEC}" type="presOf" srcId="{29942B37-5A1D-4709-ABAC-CFD2C3414F2E}" destId="{0E288AF6-E2F1-4515-B76C-E798688F5DA3}" srcOrd="0" destOrd="0" presId="urn:microsoft.com/office/officeart/2005/8/layout/orgChart1"/>
    <dgm:cxn modelId="{721EAB38-D321-41A7-9E52-E756D9A276CA}" type="presOf" srcId="{C15FD9A3-433E-4A0F-98B9-82719EF744AD}" destId="{C1BB8702-B28C-43E1-8AF1-0546A088BED5}" srcOrd="1" destOrd="0" presId="urn:microsoft.com/office/officeart/2005/8/layout/orgChart1"/>
    <dgm:cxn modelId="{E44CC85C-87EA-4B78-B599-E4C4F2BC4AC8}" type="presOf" srcId="{DE403FFF-D4FA-412F-BC14-18E8CCBD797C}" destId="{BD4D03C4-ABE8-4F5A-97EF-E27EF284C806}" srcOrd="1" destOrd="0" presId="urn:microsoft.com/office/officeart/2005/8/layout/orgChart1"/>
    <dgm:cxn modelId="{2BC2389C-65A6-454E-88EF-1CFF6D972D0D}" type="presOf" srcId="{5944CA41-3915-40F6-A155-1C96EB11239E}" destId="{930AB7CF-CE5B-4346-AD89-FE9904909734}" srcOrd="0" destOrd="0" presId="urn:microsoft.com/office/officeart/2005/8/layout/orgChart1"/>
    <dgm:cxn modelId="{44BF5D1F-7CC1-4AF7-82E1-DDAFBE34F254}" type="presOf" srcId="{A2DFD173-5F36-4E94-96D5-C692C4FD1EA3}" destId="{5910177F-DF34-43CA-B154-C531C9BB5648}" srcOrd="0" destOrd="0" presId="urn:microsoft.com/office/officeart/2005/8/layout/orgChart1"/>
    <dgm:cxn modelId="{6E57A18D-FEB1-4B5C-83C6-8279154704D7}" type="presOf" srcId="{F9ED14C2-7EA5-4B2D-A917-1FFB222B87DD}" destId="{C7A0268F-96AD-4766-8A34-5F57D710C966}" srcOrd="1" destOrd="0" presId="urn:microsoft.com/office/officeart/2005/8/layout/orgChart1"/>
    <dgm:cxn modelId="{AED86D95-2550-46ED-AE75-43BF0DFEE938}" srcId="{5944CA41-3915-40F6-A155-1C96EB11239E}" destId="{A053DAE4-5CF8-4BF2-B7FF-91F594C30ED3}" srcOrd="1" destOrd="0" parTransId="{8FABC83C-CED0-4636-889B-612049A7055F}" sibTransId="{495C5EE4-A5E2-4F05-BC30-604DBCA0393F}"/>
    <dgm:cxn modelId="{32EFCA69-C17B-4A71-9027-1174EE94F268}" type="presOf" srcId="{B0A34267-E5C4-4CB9-9D23-E4E9EC9FBB48}" destId="{09C8F3C1-FC7B-4B4D-959E-C16A34BB5C41}" srcOrd="1" destOrd="0" presId="urn:microsoft.com/office/officeart/2005/8/layout/orgChart1"/>
    <dgm:cxn modelId="{6A8597AE-A4AE-422D-B455-080C0453F233}" type="presOf" srcId="{45F56883-93BE-4FEC-9F9F-44FB2AE231A2}" destId="{87603EA4-910A-4B46-86A1-0ACF1D7CAB81}" srcOrd="0" destOrd="0" presId="urn:microsoft.com/office/officeart/2005/8/layout/orgChart1"/>
    <dgm:cxn modelId="{091F0E43-BC2E-46CE-A3F1-B30CBC39413F}" type="presOf" srcId="{49BFF9CA-3B58-4DF4-8294-AED5610F7D29}" destId="{9033F911-59A0-4DF8-A690-C2CA7E68105D}" srcOrd="1" destOrd="0" presId="urn:microsoft.com/office/officeart/2005/8/layout/orgChart1"/>
    <dgm:cxn modelId="{48C97091-10AC-4380-8338-6D2228B16764}" type="presOf" srcId="{D6A9D67A-ECB4-4297-A8D0-9425B21E517C}" destId="{C44FE8D1-FB88-4A02-B67A-947BCDD43910}" srcOrd="0" destOrd="0" presId="urn:microsoft.com/office/officeart/2005/8/layout/orgChart1"/>
    <dgm:cxn modelId="{43DCDCFE-2697-421D-87DD-FDDCBE6C4635}" srcId="{A76F32A6-2745-49EE-AB6D-10271A9FAA00}" destId="{15F34280-2C14-44F0-8798-F4827BCB0EA5}" srcOrd="2" destOrd="0" parTransId="{806375F1-7D2E-43AB-84CA-9515DE217E44}" sibTransId="{E4BF802E-04B5-46F5-818D-B84ED686F7C9}"/>
    <dgm:cxn modelId="{A954FD3B-FB32-4323-B3AA-1942B59383DA}" type="presOf" srcId="{D8CE5FA3-FA99-4909-B8D3-46351EE58BDE}" destId="{54EEF062-395F-4B52-9978-D762F4C58531}" srcOrd="0" destOrd="0" presId="urn:microsoft.com/office/officeart/2005/8/layout/orgChart1"/>
    <dgm:cxn modelId="{4AC9B929-5693-490B-A470-E90D0BA4154C}" srcId="{B4D6D9B0-3B2A-49A6-AE68-7A3CAE50363C}" destId="{5E9C2FE6-EF46-4B05-97DE-F805DCDA89CA}" srcOrd="4" destOrd="0" parTransId="{3E01045F-1521-485F-A962-5A517F86A236}" sibTransId="{906D995B-C2FB-46E0-A194-0263B8FF89B2}"/>
    <dgm:cxn modelId="{7BD4AEA4-C03A-4A35-A22D-4E625438EA88}" srcId="{29942B37-5A1D-4709-ABAC-CFD2C3414F2E}" destId="{258DCF6B-238F-4303-9B4D-20337856D1D3}" srcOrd="1" destOrd="0" parTransId="{4A2BEA17-019E-4CCA-9B9E-23BD500D2990}" sibTransId="{D5B7F8B3-C2A8-4251-AFFC-88B93EC5BE0B}"/>
    <dgm:cxn modelId="{7216FA13-60CA-4779-B419-92C5B3DF5851}" srcId="{A0091F5B-5137-46B9-BA5F-11D11150F496}" destId="{29942B37-5A1D-4709-ABAC-CFD2C3414F2E}" srcOrd="0" destOrd="0" parTransId="{9F7D6C08-6213-445F-8051-D2695365EB5F}" sibTransId="{282C53DB-0401-4891-8C6E-1B85C3CBD3B3}"/>
    <dgm:cxn modelId="{48D7EFD8-F037-49A6-BDAA-73BA8D63D230}" type="presOf" srcId="{39130F67-8387-48D7-9F03-8623E2A7B158}" destId="{88E27527-0B84-4E87-9878-39B1EDD8384B}" srcOrd="1" destOrd="0" presId="urn:microsoft.com/office/officeart/2005/8/layout/orgChart1"/>
    <dgm:cxn modelId="{0E6A129C-F54F-444B-A843-6557E2D9552E}" srcId="{A0091F5B-5137-46B9-BA5F-11D11150F496}" destId="{900C2EA3-0599-4B29-8E1F-3DBF9F43EF74}" srcOrd="4" destOrd="0" parTransId="{53FF39F9-5F39-41C2-A505-1659C4724C81}" sibTransId="{E65E64E9-D7BC-4378-A93D-90A4130F9183}"/>
    <dgm:cxn modelId="{BF956D6B-A7BE-4191-8BB1-4ADD690BFA48}" type="presOf" srcId="{6EB4A493-63D0-492A-A7AE-6DD8D846497A}" destId="{4F6CB154-C163-4E8B-82E2-DD13A89411B8}" srcOrd="1" destOrd="0" presId="urn:microsoft.com/office/officeart/2005/8/layout/orgChart1"/>
    <dgm:cxn modelId="{3BBB4DC7-CC2C-457D-B86C-821E084D17E5}" type="presOf" srcId="{637E6CC5-1C1F-4AEE-BB33-390C92116A14}" destId="{47DDF683-42F2-4704-A34D-29FE356DD668}" srcOrd="0" destOrd="0" presId="urn:microsoft.com/office/officeart/2005/8/layout/orgChart1"/>
    <dgm:cxn modelId="{D896031C-9C1A-41AA-8EC1-3D2401A38549}" srcId="{900C2EA3-0599-4B29-8E1F-3DBF9F43EF74}" destId="{E7204D93-37B8-4897-946D-D7A1F4B4FCCE}" srcOrd="4" destOrd="0" parTransId="{17AD95C8-32C9-47F2-AA28-18DC2A3D7CEB}" sibTransId="{14C89AFA-B769-4DE4-8510-A896108055C4}"/>
    <dgm:cxn modelId="{002C6E52-80A1-4A05-B840-11B6F1B4FBBF}" type="presOf" srcId="{4F79E026-86C7-4273-ADAE-CEA5F0C06938}" destId="{E4122570-A4B7-4B74-9A5D-9B598BF2A83A}" srcOrd="0" destOrd="0" presId="urn:microsoft.com/office/officeart/2005/8/layout/orgChart1"/>
    <dgm:cxn modelId="{D2392F60-5C8B-4696-AA92-593412B063BF}" srcId="{29942B37-5A1D-4709-ABAC-CFD2C3414F2E}" destId="{37982704-C899-4CF5-B6B6-0F80F662A3D9}" srcOrd="3" destOrd="0" parTransId="{4F79E026-86C7-4273-ADAE-CEA5F0C06938}" sibTransId="{7977F40B-1550-4B61-A9B8-622119358EF9}"/>
    <dgm:cxn modelId="{70C8D0D9-F87E-4D3A-8C5D-61E71BC9CD49}" type="presOf" srcId="{C99EB157-AD88-4B56-B873-F1C1799D81A1}" destId="{26E7C7F2-0332-4588-8278-B028A3B96B6E}" srcOrd="0" destOrd="0" presId="urn:microsoft.com/office/officeart/2005/8/layout/orgChart1"/>
    <dgm:cxn modelId="{D1F174E3-E0BA-4F0B-A3AC-94CD6EB45A72}" type="presOf" srcId="{7C333210-3343-49D5-9C52-3E2C8010686A}" destId="{1C574DEC-B953-40FA-AA4A-D97AE95DCF25}" srcOrd="0" destOrd="0" presId="urn:microsoft.com/office/officeart/2005/8/layout/orgChart1"/>
    <dgm:cxn modelId="{58AFED5B-9DB3-4634-987B-80BDBFF737D9}" type="presOf" srcId="{15FBF788-66A6-4BC0-8A04-1E78B74919C6}" destId="{0B2DA4FB-D612-443A-A2B7-4BE3A874381D}" srcOrd="0" destOrd="0" presId="urn:microsoft.com/office/officeart/2005/8/layout/orgChart1"/>
    <dgm:cxn modelId="{ACC78E33-16A4-448E-B0B1-AD63014EB9CC}" type="presOf" srcId="{B332B836-FCC7-4024-A2BF-F95A6F61DF8B}" destId="{128E95A5-37CE-4167-80DF-3632E484BD13}" srcOrd="0" destOrd="0" presId="urn:microsoft.com/office/officeart/2005/8/layout/orgChart1"/>
    <dgm:cxn modelId="{05F17F40-8DFF-4651-AE65-A1EE976A55BF}" type="presOf" srcId="{15F34280-2C14-44F0-8798-F4827BCB0EA5}" destId="{4C17C5B2-831D-493B-946C-BF0D6B02A7AD}" srcOrd="1" destOrd="0" presId="urn:microsoft.com/office/officeart/2005/8/layout/orgChart1"/>
    <dgm:cxn modelId="{786C9688-CCC5-49C3-AD8B-403DC5CF07C9}" srcId="{900C2EA3-0599-4B29-8E1F-3DBF9F43EF74}" destId="{6EB4A493-63D0-492A-A7AE-6DD8D846497A}" srcOrd="0" destOrd="0" parTransId="{04CB3205-F126-4E4C-8DC5-6AD4819F4E16}" sibTransId="{3605C008-115D-46DD-AF32-F79320CBAE46}"/>
    <dgm:cxn modelId="{27A1A6F6-9727-45D8-830F-2FECE9325101}" srcId="{A76F32A6-2745-49EE-AB6D-10271A9FAA00}" destId="{39130F67-8387-48D7-9F03-8623E2A7B158}" srcOrd="4" destOrd="0" parTransId="{427FCE85-5E5F-4D7E-B8F2-7F8B6435E461}" sibTransId="{8A7D44A8-3D4B-41D6-A45A-00E04E0CD87B}"/>
    <dgm:cxn modelId="{4DFCD453-6447-45D3-9216-AB50F4979872}" type="presOf" srcId="{427FCE85-5E5F-4D7E-B8F2-7F8B6435E461}" destId="{E330F68C-3DF4-46B2-AE15-F8027B17DBD5}" srcOrd="0" destOrd="0" presId="urn:microsoft.com/office/officeart/2005/8/layout/orgChart1"/>
    <dgm:cxn modelId="{277EF843-D075-4816-AD6B-132ED2D79756}" srcId="{29942B37-5A1D-4709-ABAC-CFD2C3414F2E}" destId="{0488B446-1A3A-494C-B2A0-55EEDDF40283}" srcOrd="0" destOrd="0" parTransId="{0917A3D9-F86F-43FB-9916-37D26E724992}" sibTransId="{8F0DB436-80CA-4EEE-B9F6-284C176018D1}"/>
    <dgm:cxn modelId="{E0E4A514-D6EF-4DBB-84A6-A4C9A62D90C9}" type="presOf" srcId="{DAC305A2-376E-481C-A5B1-481779820742}" destId="{C5B43270-CEC3-4353-BDDB-8D95F8C7858E}" srcOrd="0" destOrd="0" presId="urn:microsoft.com/office/officeart/2005/8/layout/orgChart1"/>
    <dgm:cxn modelId="{88673730-98AF-407B-9983-D45E9F25D145}" type="presOf" srcId="{04CB3205-F126-4E4C-8DC5-6AD4819F4E16}" destId="{753C88D8-630F-4AEC-A157-65AB7680CEDB}" srcOrd="0" destOrd="0" presId="urn:microsoft.com/office/officeart/2005/8/layout/orgChart1"/>
    <dgm:cxn modelId="{8817DD98-C2C6-4317-B673-BE131682AD48}" type="presOf" srcId="{B0A34267-E5C4-4CB9-9D23-E4E9EC9FBB48}" destId="{C8ECA4CC-D061-44AA-9A08-06D0FBC066E1}" srcOrd="0" destOrd="0" presId="urn:microsoft.com/office/officeart/2005/8/layout/orgChart1"/>
    <dgm:cxn modelId="{FFC41484-3EDF-4C7B-B743-71E5AF983CFC}" type="presOf" srcId="{A053DAE4-5CF8-4BF2-B7FF-91F594C30ED3}" destId="{81A64D7A-C56A-41AF-A719-D59EB7A63F5E}" srcOrd="0" destOrd="0" presId="urn:microsoft.com/office/officeart/2005/8/layout/orgChart1"/>
    <dgm:cxn modelId="{12BC788C-1FF7-48E4-B50D-C94DD98E99D4}" type="presOf" srcId="{4164DA3E-1675-424F-B49B-48AF1944BE0A}" destId="{3E5F76E2-0612-43D3-A560-FA88AFE12A1F}" srcOrd="0" destOrd="0" presId="urn:microsoft.com/office/officeart/2005/8/layout/orgChart1"/>
    <dgm:cxn modelId="{480C33B4-2770-42F7-9D6F-8B68E29D221E}" srcId="{A76F32A6-2745-49EE-AB6D-10271A9FAA00}" destId="{A3D6FB46-D305-46E7-987F-B60A10F9232D}" srcOrd="3" destOrd="0" parTransId="{23416914-E1B4-455E-BD43-C8BDDFB52FAE}" sibTransId="{A8B3FD7D-1058-48A0-BC68-359C76856FB1}"/>
    <dgm:cxn modelId="{A3361D1C-7C65-4326-8C32-3CEC68C9BB56}" type="presOf" srcId="{258DCF6B-238F-4303-9B4D-20337856D1D3}" destId="{4FCFF524-4D6F-4D61-95ED-4189AD02760F}" srcOrd="0" destOrd="0" presId="urn:microsoft.com/office/officeart/2005/8/layout/orgChart1"/>
    <dgm:cxn modelId="{63C5CC33-3654-40B2-8B22-2E06D8B6DAE9}" srcId="{29942B37-5A1D-4709-ABAC-CFD2C3414F2E}" destId="{58D388F2-C74D-4A5D-97AF-0C0D1DB0C837}" srcOrd="2" destOrd="0" parTransId="{58B19495-986D-45DB-BA36-8C8C200A1E2A}" sibTransId="{4ADB3385-CBAC-4540-91AD-E5E71F54E4E2}"/>
    <dgm:cxn modelId="{2C01F65A-0633-4A27-B38F-C7ADB4851198}" type="presOf" srcId="{5E9C2FE6-EF46-4B05-97DE-F805DCDA89CA}" destId="{F1B764E0-A49A-4C68-9FC4-9561606FBD18}" srcOrd="1" destOrd="0" presId="urn:microsoft.com/office/officeart/2005/8/layout/orgChart1"/>
    <dgm:cxn modelId="{15232F1D-DF11-4BE8-B6E7-95150ECC927B}" type="presOf" srcId="{A0091F5B-5137-46B9-BA5F-11D11150F496}" destId="{36ECF7FE-F2B1-4D79-ACA5-87E66C4CD1DC}" srcOrd="0" destOrd="0" presId="urn:microsoft.com/office/officeart/2005/8/layout/orgChart1"/>
    <dgm:cxn modelId="{893331CB-EED7-420D-BBA1-C47628C6B02D}" type="presOf" srcId="{900C2EA3-0599-4B29-8E1F-3DBF9F43EF74}" destId="{5FFCE66D-B9CA-42C9-95C9-ABC719021C10}" srcOrd="0" destOrd="0" presId="urn:microsoft.com/office/officeart/2005/8/layout/orgChart1"/>
    <dgm:cxn modelId="{725098BB-ABF5-4DC2-90A2-1B2AA451C58A}" type="presOf" srcId="{C59648AC-8C9C-4231-811F-4841F9772475}" destId="{9185218E-CACC-4720-9D38-E96C41102C7D}" srcOrd="0" destOrd="0" presId="urn:microsoft.com/office/officeart/2005/8/layout/orgChart1"/>
    <dgm:cxn modelId="{EC5E902C-4DB0-4DB0-895D-6ACE7396F8D6}" type="presOf" srcId="{39130F67-8387-48D7-9F03-8623E2A7B158}" destId="{5DE33909-8ECB-4D12-AC58-DE83A3C7564A}" srcOrd="0" destOrd="0" presId="urn:microsoft.com/office/officeart/2005/8/layout/orgChart1"/>
    <dgm:cxn modelId="{E71896BB-E2BE-421C-859A-F4A1AF439409}" type="presOf" srcId="{FCD3D85E-B168-4452-92F6-F1F892C7D17C}" destId="{56C6BB25-CC40-44CC-9EB5-650FA2273154}" srcOrd="0" destOrd="0" presId="urn:microsoft.com/office/officeart/2005/8/layout/orgChart1"/>
    <dgm:cxn modelId="{400DB863-AB0B-40D8-AA26-7FC6E9B3675F}" type="presOf" srcId="{5E9C2FE6-EF46-4B05-97DE-F805DCDA89CA}" destId="{868EB551-119B-475D-A426-6412475266D8}" srcOrd="0" destOrd="0" presId="urn:microsoft.com/office/officeart/2005/8/layout/orgChart1"/>
    <dgm:cxn modelId="{AFAFB71A-C8BF-4FBB-8740-CFC3FAA61997}" type="presOf" srcId="{D8CE5FA3-FA99-4909-B8D3-46351EE58BDE}" destId="{B84D9CF2-61BC-47C8-B701-FE7EA27148FC}" srcOrd="1" destOrd="0" presId="urn:microsoft.com/office/officeart/2005/8/layout/orgChart1"/>
    <dgm:cxn modelId="{6BCCB132-6FE5-4B21-A23A-A4F5C660873B}" type="presOf" srcId="{9E62167B-5955-47EF-85B7-4C37F0AFF4CC}" destId="{C49178BB-A9D1-4E4E-B0E5-E8F7657F5C6A}" srcOrd="0" destOrd="0" presId="urn:microsoft.com/office/officeart/2005/8/layout/orgChart1"/>
    <dgm:cxn modelId="{0585FD85-E8DA-48B2-902F-F711231BD685}" type="presOf" srcId="{258DCF6B-238F-4303-9B4D-20337856D1D3}" destId="{43720148-680D-475C-9F4E-31AC7E15BB1A}" srcOrd="1" destOrd="0" presId="urn:microsoft.com/office/officeart/2005/8/layout/orgChart1"/>
    <dgm:cxn modelId="{9A18BE91-5C6B-42C9-9DC9-446683B7A89B}" type="presOf" srcId="{4D9BED86-F3F6-4B05-BEA4-50B8E5CACE80}" destId="{6D08ADA4-8925-4AFE-9C1A-AD18A1861CEC}" srcOrd="0" destOrd="0" presId="urn:microsoft.com/office/officeart/2005/8/layout/orgChart1"/>
    <dgm:cxn modelId="{B1FA7357-EEBD-42EF-97FE-9D7E40990AB7}" srcId="{A0091F5B-5137-46B9-BA5F-11D11150F496}" destId="{5944CA41-3915-40F6-A155-1C96EB11239E}" srcOrd="2" destOrd="0" parTransId="{0B22FA14-7F3C-4430-8537-DDD4847665E1}" sibTransId="{40D07CAF-FCB5-4E36-8CAC-1258CE4F3B25}"/>
    <dgm:cxn modelId="{89D10153-DD77-452A-BC73-5C9EF33A60BF}" srcId="{900C2EA3-0599-4B29-8E1F-3DBF9F43EF74}" destId="{7C333210-3343-49D5-9C52-3E2C8010686A}" srcOrd="1" destOrd="0" parTransId="{C4C21D04-4EC0-43E0-A974-7B52E8D4A2CB}" sibTransId="{BD309CAE-4FB6-4173-94A4-45A44CB4094A}"/>
    <dgm:cxn modelId="{953DF1FE-E4A1-455A-A36C-0CD8EEDCB536}" type="presOf" srcId="{5A19A82E-05C2-492A-B5C0-72EA25DF799E}" destId="{94E5E7AF-45DF-4DE6-B20F-AE72A5404339}" srcOrd="1" destOrd="0" presId="urn:microsoft.com/office/officeart/2005/8/layout/orgChart1"/>
    <dgm:cxn modelId="{CFA7C87E-72FF-4534-9496-FADCDFDA2703}" type="presOf" srcId="{A0091F5B-5137-46B9-BA5F-11D11150F496}" destId="{F1A40376-AFBA-4407-A7F0-A3F035E4B84B}" srcOrd="1" destOrd="0" presId="urn:microsoft.com/office/officeart/2005/8/layout/orgChart1"/>
    <dgm:cxn modelId="{3D176CAD-A6E8-457C-9C74-E224EF0AD12D}" srcId="{29942B37-5A1D-4709-ABAC-CFD2C3414F2E}" destId="{0F89F296-2CC9-48F9-B4D2-CAFB59115E28}" srcOrd="4" destOrd="0" parTransId="{86E9D641-3293-40EC-80EA-0615609A0F9E}" sibTransId="{3AE398D9-51A8-4015-970E-421359CE64DC}"/>
    <dgm:cxn modelId="{0090FBE4-917A-428F-93A1-0FE7B7BBEB42}" type="presOf" srcId="{4B7DEF77-1A18-4D15-BF8A-77B25FEF4D56}" destId="{99BF0F72-29DB-477C-A91F-A373B60B142C}" srcOrd="0" destOrd="0" presId="urn:microsoft.com/office/officeart/2005/8/layout/orgChart1"/>
    <dgm:cxn modelId="{AF5874EE-A7A4-42AF-8D56-90964BE6C117}" type="presOf" srcId="{5A19A82E-05C2-492A-B5C0-72EA25DF799E}" destId="{9B68A5FE-5315-445B-BBEF-3A2889C26A19}" srcOrd="0" destOrd="0" presId="urn:microsoft.com/office/officeart/2005/8/layout/orgChart1"/>
    <dgm:cxn modelId="{FF537CA0-53AE-407A-AEF4-2F6018571052}" type="presOf" srcId="{0F89F296-2CC9-48F9-B4D2-CAFB59115E28}" destId="{D13189E9-D30D-45AE-9E1B-2D429BB702AA}" srcOrd="1" destOrd="0" presId="urn:microsoft.com/office/officeart/2005/8/layout/orgChart1"/>
    <dgm:cxn modelId="{B008CEEF-DDCE-48CB-B3E0-D8F9C6AD96A3}" type="presOf" srcId="{AC4984DB-C717-4E57-ABC7-2D41BF734E4A}" destId="{3391B478-85F1-4974-8249-3E629031B4B1}" srcOrd="0" destOrd="0" presId="urn:microsoft.com/office/officeart/2005/8/layout/orgChart1"/>
    <dgm:cxn modelId="{59FEED18-3FA5-4FBF-95C7-D6A08516DA6F}" srcId="{5944CA41-3915-40F6-A155-1C96EB11239E}" destId="{C59648AC-8C9C-4231-811F-4841F9772475}" srcOrd="2" destOrd="0" parTransId="{A2DFD173-5F36-4E94-96D5-C692C4FD1EA3}" sibTransId="{30D1E0D3-94FC-4290-9696-C4B33D3A4364}"/>
    <dgm:cxn modelId="{C1BB984B-C0D6-439E-AFD6-63CF64AF0A88}" type="presOf" srcId="{29942B37-5A1D-4709-ABAC-CFD2C3414F2E}" destId="{4F81AA6C-760F-4A11-91F3-8F1C5E407419}" srcOrd="1" destOrd="0" presId="urn:microsoft.com/office/officeart/2005/8/layout/orgChart1"/>
    <dgm:cxn modelId="{35D5B94F-8BF6-495F-9484-1435313FF0DD}" type="presOf" srcId="{637E6CC5-1C1F-4AEE-BB33-390C92116A14}" destId="{9EF65247-E057-4387-98CA-C21732906E29}" srcOrd="1" destOrd="0" presId="urn:microsoft.com/office/officeart/2005/8/layout/orgChart1"/>
    <dgm:cxn modelId="{C2F15676-FE40-404B-A86B-674117362F73}" srcId="{A0091F5B-5137-46B9-BA5F-11D11150F496}" destId="{B4D6D9B0-3B2A-49A6-AE68-7A3CAE50363C}" srcOrd="1" destOrd="0" parTransId="{8D633ACD-9C6E-4B4A-9C93-334C9B16CD91}" sibTransId="{BC1DB522-AAC0-40C0-8565-E283AE7465BF}"/>
    <dgm:cxn modelId="{502463AD-5B2F-4C59-A357-A3AA136B9C62}" type="presOf" srcId="{E7204D93-37B8-4897-946D-D7A1F4B4FCCE}" destId="{BDD32236-97BA-4175-A747-68A33A19FADB}" srcOrd="1" destOrd="0" presId="urn:microsoft.com/office/officeart/2005/8/layout/orgChart1"/>
    <dgm:cxn modelId="{9A9BCA81-E9C8-4759-96A0-7E711D4E6D55}" type="presOf" srcId="{26FF8C56-61A0-42E8-BCAE-38A7E47EC8E3}" destId="{B8527465-ACA9-45E4-BFC0-756643B81DBE}" srcOrd="1" destOrd="0" presId="urn:microsoft.com/office/officeart/2005/8/layout/orgChart1"/>
    <dgm:cxn modelId="{2AA9D375-F2D0-4068-9EB3-B72EFADA75D3}" type="presOf" srcId="{37982704-C899-4CF5-B6B6-0F80F662A3D9}" destId="{3D9D5ECF-F12D-4770-9740-E286D0F73323}" srcOrd="1" destOrd="0" presId="urn:microsoft.com/office/officeart/2005/8/layout/orgChart1"/>
    <dgm:cxn modelId="{8D3A2957-50DE-4893-A7BE-4C012C151FC3}" srcId="{5944CA41-3915-40F6-A155-1C96EB11239E}" destId="{C15FD9A3-433E-4A0F-98B9-82719EF744AD}" srcOrd="0" destOrd="0" parTransId="{B332B836-FCC7-4024-A2BF-F95A6F61DF8B}" sibTransId="{FFA37C00-6E3B-4C89-B0C2-9CAC6E16677E}"/>
    <dgm:cxn modelId="{6B023BC7-0879-431C-9AD6-692FF16B6157}" srcId="{29942B37-5A1D-4709-ABAC-CFD2C3414F2E}" destId="{26FF8C56-61A0-42E8-BCAE-38A7E47EC8E3}" srcOrd="5" destOrd="0" parTransId="{6C1DCDE1-638B-4A8E-874E-55C3912C82C3}" sibTransId="{DA6AB305-DA5E-4285-B57B-0E311D4AD228}"/>
    <dgm:cxn modelId="{F21DE563-060D-48F0-A4E5-E9E22F9224E4}" srcId="{B4D6D9B0-3B2A-49A6-AE68-7A3CAE50363C}" destId="{B0A34267-E5C4-4CB9-9D23-E4E9EC9FBB48}" srcOrd="1" destOrd="0" parTransId="{FCD3D85E-B168-4452-92F6-F1F892C7D17C}" sibTransId="{F533170B-BD33-4AB3-93E1-91EC660074F6}"/>
    <dgm:cxn modelId="{589993D8-E07C-43A6-80D3-C86D4E123A74}" srcId="{FA5E8D6A-D697-49EF-BA4C-D70AD183057C}" destId="{A0091F5B-5137-46B9-BA5F-11D11150F496}" srcOrd="0" destOrd="0" parTransId="{E62DFB74-1708-430E-B08C-C11D22694204}" sibTransId="{23FD0476-39E9-48DF-A958-D7C660041273}"/>
    <dgm:cxn modelId="{6363094B-8B35-46EE-A4AD-375A43586257}" type="presOf" srcId="{5CE48C32-8CAE-4343-8328-FDE9416AD68A}" destId="{1C3C6931-4902-4217-A6EF-F583BF47865A}" srcOrd="0" destOrd="0" presId="urn:microsoft.com/office/officeart/2005/8/layout/orgChart1"/>
    <dgm:cxn modelId="{37075782-77E4-4266-B779-E433CD6E304C}" type="presOf" srcId="{FA5E8D6A-D697-49EF-BA4C-D70AD183057C}" destId="{5578171E-187B-4B1D-A352-805E3D9A4EBD}" srcOrd="0" destOrd="0" presId="urn:microsoft.com/office/officeart/2005/8/layout/orgChart1"/>
    <dgm:cxn modelId="{1FEDD25E-3D82-430E-978A-62B9CC4163B8}" srcId="{B4D6D9B0-3B2A-49A6-AE68-7A3CAE50363C}" destId="{49BFF9CA-3B58-4DF4-8294-AED5610F7D29}" srcOrd="5" destOrd="0" parTransId="{4164DA3E-1675-424F-B49B-48AF1944BE0A}" sibTransId="{1427A17F-1967-4F3C-A1C0-916D622EB350}"/>
    <dgm:cxn modelId="{57124634-6BB8-45E4-9E4E-FC36D14767D6}" type="presOf" srcId="{806375F1-7D2E-43AB-84CA-9515DE217E44}" destId="{2B849388-FAC9-47C3-9DDF-2883232FA7CF}" srcOrd="0" destOrd="0" presId="urn:microsoft.com/office/officeart/2005/8/layout/orgChart1"/>
    <dgm:cxn modelId="{C985B9D4-99DC-47B2-B55C-D78961339D89}" type="presOf" srcId="{364DC9F0-5F9E-4682-8479-B692B79FCA92}" destId="{B145B8DB-4522-4E20-BAFC-D5EF7A02B0FD}" srcOrd="1" destOrd="0" presId="urn:microsoft.com/office/officeart/2005/8/layout/orgChart1"/>
    <dgm:cxn modelId="{43D18D2E-D97C-4520-839B-6B24CE7AB1A5}" type="presOf" srcId="{B4D6D9B0-3B2A-49A6-AE68-7A3CAE50363C}" destId="{A1354EA4-E300-4CBA-BCCE-6FB7B1172F82}" srcOrd="0" destOrd="0" presId="urn:microsoft.com/office/officeart/2005/8/layout/orgChart1"/>
    <dgm:cxn modelId="{91607236-EC30-465B-8F31-B6E5D7AA2F72}" type="presParOf" srcId="{E040CF3F-08EB-456F-8D6D-FE6762C981FB}" destId="{AE586C15-A937-477A-9EA1-6A8B1F5829E9}" srcOrd="0" destOrd="0" presId="urn:microsoft.com/office/officeart/2005/8/layout/orgChart1"/>
    <dgm:cxn modelId="{C64852D3-9D53-4C35-A07C-87FFACF0ADFF}" type="presParOf" srcId="{AE586C15-A937-477A-9EA1-6A8B1F5829E9}" destId="{67AFC012-2B17-4F7F-9C64-35BF63C81387}" srcOrd="0" destOrd="0" presId="urn:microsoft.com/office/officeart/2005/8/layout/orgChart1"/>
    <dgm:cxn modelId="{398BFD49-14D9-4C50-BACF-69C6537B3ACD}" type="presParOf" srcId="{67AFC012-2B17-4F7F-9C64-35BF63C81387}" destId="{5578171E-187B-4B1D-A352-805E3D9A4EBD}" srcOrd="0" destOrd="0" presId="urn:microsoft.com/office/officeart/2005/8/layout/orgChart1"/>
    <dgm:cxn modelId="{6167CD16-820A-45D5-B836-EEB0A3F30D9E}" type="presParOf" srcId="{67AFC012-2B17-4F7F-9C64-35BF63C81387}" destId="{6CFBD919-3957-4300-BC32-D9770BFCD55F}" srcOrd="1" destOrd="0" presId="urn:microsoft.com/office/officeart/2005/8/layout/orgChart1"/>
    <dgm:cxn modelId="{599E7637-AAFB-4EAE-83D4-76BA0E22CD44}" type="presParOf" srcId="{AE586C15-A937-477A-9EA1-6A8B1F5829E9}" destId="{FCD409E6-0124-4887-BFB4-9846333A7881}" srcOrd="1" destOrd="0" presId="urn:microsoft.com/office/officeart/2005/8/layout/orgChart1"/>
    <dgm:cxn modelId="{4376B85B-8776-49F6-B972-9739B31FEB78}" type="presParOf" srcId="{FCD409E6-0124-4887-BFB4-9846333A7881}" destId="{5F5CFC60-96DA-49A1-91AF-7E64AAB904DB}" srcOrd="0" destOrd="0" presId="urn:microsoft.com/office/officeart/2005/8/layout/orgChart1"/>
    <dgm:cxn modelId="{B21D9182-68A2-46B7-9D58-B689B3F59E73}" type="presParOf" srcId="{FCD409E6-0124-4887-BFB4-9846333A7881}" destId="{07BF2FD0-1ED8-4328-9E1F-8A38C02FE07F}" srcOrd="1" destOrd="0" presId="urn:microsoft.com/office/officeart/2005/8/layout/orgChart1"/>
    <dgm:cxn modelId="{1A2B342C-088C-43E4-BCCA-B675D71F46C5}" type="presParOf" srcId="{07BF2FD0-1ED8-4328-9E1F-8A38C02FE07F}" destId="{787FA9AE-06A8-4979-B53F-358B2467563C}" srcOrd="0" destOrd="0" presId="urn:microsoft.com/office/officeart/2005/8/layout/orgChart1"/>
    <dgm:cxn modelId="{A1468DDE-4F75-4ABF-B604-FDE73FF471D3}" type="presParOf" srcId="{787FA9AE-06A8-4979-B53F-358B2467563C}" destId="{36ECF7FE-F2B1-4D79-ACA5-87E66C4CD1DC}" srcOrd="0" destOrd="0" presId="urn:microsoft.com/office/officeart/2005/8/layout/orgChart1"/>
    <dgm:cxn modelId="{0CB6C3FB-2779-438C-8CA8-3E3BDD468813}" type="presParOf" srcId="{787FA9AE-06A8-4979-B53F-358B2467563C}" destId="{F1A40376-AFBA-4407-A7F0-A3F035E4B84B}" srcOrd="1" destOrd="0" presId="urn:microsoft.com/office/officeart/2005/8/layout/orgChart1"/>
    <dgm:cxn modelId="{CE9868BF-95A8-4986-983F-C8E910116992}" type="presParOf" srcId="{07BF2FD0-1ED8-4328-9E1F-8A38C02FE07F}" destId="{5D69883C-E7AE-469F-9060-947D48D10F63}" srcOrd="1" destOrd="0" presId="urn:microsoft.com/office/officeart/2005/8/layout/orgChart1"/>
    <dgm:cxn modelId="{0D880037-C502-4C8F-98F6-83E5CC1114E6}" type="presParOf" srcId="{5D69883C-E7AE-469F-9060-947D48D10F63}" destId="{2077133C-DD3A-425D-9D57-A1660F30AFE4}" srcOrd="0" destOrd="0" presId="urn:microsoft.com/office/officeart/2005/8/layout/orgChart1"/>
    <dgm:cxn modelId="{E62EE564-2F39-417C-8DB3-E2C05778DE01}" type="presParOf" srcId="{5D69883C-E7AE-469F-9060-947D48D10F63}" destId="{B523A85A-80F9-4A9E-AC49-E72BCB25C53B}" srcOrd="1" destOrd="0" presId="urn:microsoft.com/office/officeart/2005/8/layout/orgChart1"/>
    <dgm:cxn modelId="{732C2E23-14C8-4477-9512-89E4A80E3338}" type="presParOf" srcId="{B523A85A-80F9-4A9E-AC49-E72BCB25C53B}" destId="{A986B399-E982-4FE4-AC92-D3184F9411B1}" srcOrd="0" destOrd="0" presId="urn:microsoft.com/office/officeart/2005/8/layout/orgChart1"/>
    <dgm:cxn modelId="{2CD4A58E-C88E-49C8-99B0-491EE9172277}" type="presParOf" srcId="{A986B399-E982-4FE4-AC92-D3184F9411B1}" destId="{0E288AF6-E2F1-4515-B76C-E798688F5DA3}" srcOrd="0" destOrd="0" presId="urn:microsoft.com/office/officeart/2005/8/layout/orgChart1"/>
    <dgm:cxn modelId="{7D093C1E-F1A7-4C0D-AD78-3E5493AC4163}" type="presParOf" srcId="{A986B399-E982-4FE4-AC92-D3184F9411B1}" destId="{4F81AA6C-760F-4A11-91F3-8F1C5E407419}" srcOrd="1" destOrd="0" presId="urn:microsoft.com/office/officeart/2005/8/layout/orgChart1"/>
    <dgm:cxn modelId="{8B1615F1-8625-408B-9BC4-193F56498BCF}" type="presParOf" srcId="{B523A85A-80F9-4A9E-AC49-E72BCB25C53B}" destId="{7E508432-E6E5-46B0-BE0F-D62FD06267EC}" srcOrd="1" destOrd="0" presId="urn:microsoft.com/office/officeart/2005/8/layout/orgChart1"/>
    <dgm:cxn modelId="{73A72AD3-DB80-4AF5-8700-75698B8E12F8}" type="presParOf" srcId="{7E508432-E6E5-46B0-BE0F-D62FD06267EC}" destId="{07F5ED7A-A2ED-40E5-84F2-F7D7A3881E86}" srcOrd="0" destOrd="0" presId="urn:microsoft.com/office/officeart/2005/8/layout/orgChart1"/>
    <dgm:cxn modelId="{2132650F-DF86-4968-AB1B-0CF57419936C}" type="presParOf" srcId="{7E508432-E6E5-46B0-BE0F-D62FD06267EC}" destId="{0FDE2A69-E018-4432-A754-FF55E949B66D}" srcOrd="1" destOrd="0" presId="urn:microsoft.com/office/officeart/2005/8/layout/orgChart1"/>
    <dgm:cxn modelId="{DA6768D4-058F-4A37-A156-150CDCD7E26D}" type="presParOf" srcId="{0FDE2A69-E018-4432-A754-FF55E949B66D}" destId="{05298791-1922-4F00-8D18-67C57CE7620A}" srcOrd="0" destOrd="0" presId="urn:microsoft.com/office/officeart/2005/8/layout/orgChart1"/>
    <dgm:cxn modelId="{A22125F5-799D-4AB1-8D99-6D63CA40BE24}" type="presParOf" srcId="{05298791-1922-4F00-8D18-67C57CE7620A}" destId="{D0D1A892-61A6-442A-A9C3-AADDB26B89DA}" srcOrd="0" destOrd="0" presId="urn:microsoft.com/office/officeart/2005/8/layout/orgChart1"/>
    <dgm:cxn modelId="{742DE579-40BF-4333-A64A-BAF04B5D36C0}" type="presParOf" srcId="{05298791-1922-4F00-8D18-67C57CE7620A}" destId="{0A639824-4254-4C12-A204-403C5BA1FD3B}" srcOrd="1" destOrd="0" presId="urn:microsoft.com/office/officeart/2005/8/layout/orgChart1"/>
    <dgm:cxn modelId="{A36AC4B0-1BF4-4D5A-9C4F-32FA7A55D26E}" type="presParOf" srcId="{0FDE2A69-E018-4432-A754-FF55E949B66D}" destId="{327C9509-7178-4F55-973C-CB83350F9A86}" srcOrd="1" destOrd="0" presId="urn:microsoft.com/office/officeart/2005/8/layout/orgChart1"/>
    <dgm:cxn modelId="{84970697-8A77-4189-B39F-BDD62D3D4261}" type="presParOf" srcId="{0FDE2A69-E018-4432-A754-FF55E949B66D}" destId="{0C1F46D4-22F0-4FD0-9C30-4547A5824B69}" srcOrd="2" destOrd="0" presId="urn:microsoft.com/office/officeart/2005/8/layout/orgChart1"/>
    <dgm:cxn modelId="{D6D6FEA9-980A-4C12-BC32-1CD2EA046563}" type="presParOf" srcId="{7E508432-E6E5-46B0-BE0F-D62FD06267EC}" destId="{5B97A994-888D-4D3C-BC96-D2A774865281}" srcOrd="2" destOrd="0" presId="urn:microsoft.com/office/officeart/2005/8/layout/orgChart1"/>
    <dgm:cxn modelId="{51FE1536-E38F-48D1-ADAA-CC6636FD14B3}" type="presParOf" srcId="{7E508432-E6E5-46B0-BE0F-D62FD06267EC}" destId="{71A58A1B-8F02-4AC0-A3F9-86231864FFE7}" srcOrd="3" destOrd="0" presId="urn:microsoft.com/office/officeart/2005/8/layout/orgChart1"/>
    <dgm:cxn modelId="{DE1AD7FF-49D2-4E09-9B16-BD21D42E97D6}" type="presParOf" srcId="{71A58A1B-8F02-4AC0-A3F9-86231864FFE7}" destId="{FFC2BCBF-160C-462C-A8EB-8C6CF5C78817}" srcOrd="0" destOrd="0" presId="urn:microsoft.com/office/officeart/2005/8/layout/orgChart1"/>
    <dgm:cxn modelId="{60FC7000-E4A4-45EA-800E-6B819C5C5CCE}" type="presParOf" srcId="{FFC2BCBF-160C-462C-A8EB-8C6CF5C78817}" destId="{4FCFF524-4D6F-4D61-95ED-4189AD02760F}" srcOrd="0" destOrd="0" presId="urn:microsoft.com/office/officeart/2005/8/layout/orgChart1"/>
    <dgm:cxn modelId="{CBCD9239-E00B-44A9-9FBF-36010727ABCE}" type="presParOf" srcId="{FFC2BCBF-160C-462C-A8EB-8C6CF5C78817}" destId="{43720148-680D-475C-9F4E-31AC7E15BB1A}" srcOrd="1" destOrd="0" presId="urn:microsoft.com/office/officeart/2005/8/layout/orgChart1"/>
    <dgm:cxn modelId="{DB8D7B81-C673-4A1E-95C0-639F1BA019AD}" type="presParOf" srcId="{71A58A1B-8F02-4AC0-A3F9-86231864FFE7}" destId="{6B31F0DE-F63A-4CC4-A080-534DD66B5776}" srcOrd="1" destOrd="0" presId="urn:microsoft.com/office/officeart/2005/8/layout/orgChart1"/>
    <dgm:cxn modelId="{414D0EC7-D966-44C7-A33E-E3E931C4C755}" type="presParOf" srcId="{71A58A1B-8F02-4AC0-A3F9-86231864FFE7}" destId="{B0EB77D3-A3B6-448E-BA6C-8A301A900494}" srcOrd="2" destOrd="0" presId="urn:microsoft.com/office/officeart/2005/8/layout/orgChart1"/>
    <dgm:cxn modelId="{2CA25E26-2652-4B48-B6F7-9B946DB1BDB4}" type="presParOf" srcId="{7E508432-E6E5-46B0-BE0F-D62FD06267EC}" destId="{6F44C3F0-6EDD-4710-BA62-F48D0199E5D2}" srcOrd="4" destOrd="0" presId="urn:microsoft.com/office/officeart/2005/8/layout/orgChart1"/>
    <dgm:cxn modelId="{4ED7F42F-A9E7-4F18-BBF7-05C45A601B8C}" type="presParOf" srcId="{7E508432-E6E5-46B0-BE0F-D62FD06267EC}" destId="{C28605A9-8343-47C7-9606-72BD0CECA1B9}" srcOrd="5" destOrd="0" presId="urn:microsoft.com/office/officeart/2005/8/layout/orgChart1"/>
    <dgm:cxn modelId="{834E7D8E-72AC-40EA-935A-9E6E30A2349E}" type="presParOf" srcId="{C28605A9-8343-47C7-9606-72BD0CECA1B9}" destId="{AA623968-110E-4DC7-909D-35160E9C914B}" srcOrd="0" destOrd="0" presId="urn:microsoft.com/office/officeart/2005/8/layout/orgChart1"/>
    <dgm:cxn modelId="{F76C8929-C25F-4184-ADE7-A57F74B188F9}" type="presParOf" srcId="{AA623968-110E-4DC7-909D-35160E9C914B}" destId="{EBD87491-4911-4F38-A96A-ED5494AE1066}" srcOrd="0" destOrd="0" presId="urn:microsoft.com/office/officeart/2005/8/layout/orgChart1"/>
    <dgm:cxn modelId="{F4D4EA2B-F187-458C-AFFC-1232FFF4FBF8}" type="presParOf" srcId="{AA623968-110E-4DC7-909D-35160E9C914B}" destId="{4CE36691-7448-4721-8CD4-26EF4F5EC036}" srcOrd="1" destOrd="0" presId="urn:microsoft.com/office/officeart/2005/8/layout/orgChart1"/>
    <dgm:cxn modelId="{BD1A139A-6614-4312-9EB3-2A320919E29B}" type="presParOf" srcId="{C28605A9-8343-47C7-9606-72BD0CECA1B9}" destId="{586BAE92-96F7-40DC-8581-237195B6BE7F}" srcOrd="1" destOrd="0" presId="urn:microsoft.com/office/officeart/2005/8/layout/orgChart1"/>
    <dgm:cxn modelId="{5AA3D978-5C7C-4F9E-ADAA-AC86AAD250C5}" type="presParOf" srcId="{C28605A9-8343-47C7-9606-72BD0CECA1B9}" destId="{46494726-44CB-4A08-9238-2CBDF2609072}" srcOrd="2" destOrd="0" presId="urn:microsoft.com/office/officeart/2005/8/layout/orgChart1"/>
    <dgm:cxn modelId="{BAB63674-0377-4DF2-B45B-1944CF1E30E6}" type="presParOf" srcId="{7E508432-E6E5-46B0-BE0F-D62FD06267EC}" destId="{E4122570-A4B7-4B74-9A5D-9B598BF2A83A}" srcOrd="6" destOrd="0" presId="urn:microsoft.com/office/officeart/2005/8/layout/orgChart1"/>
    <dgm:cxn modelId="{F67E6483-0173-42B6-B8B9-2C7C099DCF65}" type="presParOf" srcId="{7E508432-E6E5-46B0-BE0F-D62FD06267EC}" destId="{84C3E4D4-CFC6-4289-8364-950A32C79AA9}" srcOrd="7" destOrd="0" presId="urn:microsoft.com/office/officeart/2005/8/layout/orgChart1"/>
    <dgm:cxn modelId="{EA8563D1-E126-4713-9053-361020ACF188}" type="presParOf" srcId="{84C3E4D4-CFC6-4289-8364-950A32C79AA9}" destId="{93963375-819C-4261-8F33-1A0F0F2D23BC}" srcOrd="0" destOrd="0" presId="urn:microsoft.com/office/officeart/2005/8/layout/orgChart1"/>
    <dgm:cxn modelId="{80F9D584-4D4D-48B3-833C-C9920677E0CA}" type="presParOf" srcId="{93963375-819C-4261-8F33-1A0F0F2D23BC}" destId="{93093E40-F195-4E86-913E-81237D2124FA}" srcOrd="0" destOrd="0" presId="urn:microsoft.com/office/officeart/2005/8/layout/orgChart1"/>
    <dgm:cxn modelId="{6FCF4A82-6D4C-4C8A-B567-FDE242A79514}" type="presParOf" srcId="{93963375-819C-4261-8F33-1A0F0F2D23BC}" destId="{3D9D5ECF-F12D-4770-9740-E286D0F73323}" srcOrd="1" destOrd="0" presId="urn:microsoft.com/office/officeart/2005/8/layout/orgChart1"/>
    <dgm:cxn modelId="{F254AF01-37CC-403C-9E5C-190E5BAC1A86}" type="presParOf" srcId="{84C3E4D4-CFC6-4289-8364-950A32C79AA9}" destId="{EF515950-DFA7-4419-B0CD-EEF53CE70BF4}" srcOrd="1" destOrd="0" presId="urn:microsoft.com/office/officeart/2005/8/layout/orgChart1"/>
    <dgm:cxn modelId="{5585C324-439F-4747-B475-FFD137BAFB87}" type="presParOf" srcId="{84C3E4D4-CFC6-4289-8364-950A32C79AA9}" destId="{B7A8EBFE-9B09-44E9-957E-1CF52DFA2A65}" srcOrd="2" destOrd="0" presId="urn:microsoft.com/office/officeart/2005/8/layout/orgChart1"/>
    <dgm:cxn modelId="{A0576FEF-6278-46D9-953D-8C4DC8F133F0}" type="presParOf" srcId="{7E508432-E6E5-46B0-BE0F-D62FD06267EC}" destId="{E96972FA-F775-4C9D-B9E6-11E095F80F84}" srcOrd="8" destOrd="0" presId="urn:microsoft.com/office/officeart/2005/8/layout/orgChart1"/>
    <dgm:cxn modelId="{ECE33826-7286-4594-8698-5E688B6D1D22}" type="presParOf" srcId="{7E508432-E6E5-46B0-BE0F-D62FD06267EC}" destId="{359AD19C-3D41-4554-AA20-ABEFC82AD4C6}" srcOrd="9" destOrd="0" presId="urn:microsoft.com/office/officeart/2005/8/layout/orgChart1"/>
    <dgm:cxn modelId="{DEA6242A-5368-4449-93EF-6A1434B8E830}" type="presParOf" srcId="{359AD19C-3D41-4554-AA20-ABEFC82AD4C6}" destId="{2BB3E646-B3E8-45DC-8DB1-1596B3E928B2}" srcOrd="0" destOrd="0" presId="urn:microsoft.com/office/officeart/2005/8/layout/orgChart1"/>
    <dgm:cxn modelId="{65AD7F8E-E819-4970-8E86-E3665611C672}" type="presParOf" srcId="{2BB3E646-B3E8-45DC-8DB1-1596B3E928B2}" destId="{BF3D4085-FD30-4451-B37C-A2588C5CEC81}" srcOrd="0" destOrd="0" presId="urn:microsoft.com/office/officeart/2005/8/layout/orgChart1"/>
    <dgm:cxn modelId="{04EB63D5-FECA-47F3-8568-88696108CD7B}" type="presParOf" srcId="{2BB3E646-B3E8-45DC-8DB1-1596B3E928B2}" destId="{D13189E9-D30D-45AE-9E1B-2D429BB702AA}" srcOrd="1" destOrd="0" presId="urn:microsoft.com/office/officeart/2005/8/layout/orgChart1"/>
    <dgm:cxn modelId="{4FF5C12A-E278-4D77-86D4-4A4B3147283D}" type="presParOf" srcId="{359AD19C-3D41-4554-AA20-ABEFC82AD4C6}" destId="{B761D69F-2B8D-426A-A6B1-C54FF4D533C4}" srcOrd="1" destOrd="0" presId="urn:microsoft.com/office/officeart/2005/8/layout/orgChart1"/>
    <dgm:cxn modelId="{8368BDDD-0B0F-4575-B0FE-11D9F731AAB0}" type="presParOf" srcId="{359AD19C-3D41-4554-AA20-ABEFC82AD4C6}" destId="{811D979D-C5E9-4F11-B7B8-A2A457DF7EC0}" srcOrd="2" destOrd="0" presId="urn:microsoft.com/office/officeart/2005/8/layout/orgChart1"/>
    <dgm:cxn modelId="{F0BB334B-C00F-40E2-AE09-E50C7CD47620}" type="presParOf" srcId="{7E508432-E6E5-46B0-BE0F-D62FD06267EC}" destId="{E8119020-E308-45FA-A2BB-BDF7E522DFD7}" srcOrd="10" destOrd="0" presId="urn:microsoft.com/office/officeart/2005/8/layout/orgChart1"/>
    <dgm:cxn modelId="{A630F7CD-8BCE-4DC7-8995-4CE9DBD62BB5}" type="presParOf" srcId="{7E508432-E6E5-46B0-BE0F-D62FD06267EC}" destId="{7A5A186E-CBAD-4B2E-AA4D-D8942443C998}" srcOrd="11" destOrd="0" presId="urn:microsoft.com/office/officeart/2005/8/layout/orgChart1"/>
    <dgm:cxn modelId="{065F9AE8-537A-41EC-9C12-7D3376D5F62C}" type="presParOf" srcId="{7A5A186E-CBAD-4B2E-AA4D-D8942443C998}" destId="{E19F0869-0B0D-4351-9C2A-7391DA30AB00}" srcOrd="0" destOrd="0" presId="urn:microsoft.com/office/officeart/2005/8/layout/orgChart1"/>
    <dgm:cxn modelId="{7116D7BB-FEC9-4689-BEB0-FD3407B28D68}" type="presParOf" srcId="{E19F0869-0B0D-4351-9C2A-7391DA30AB00}" destId="{45133768-5E5B-4EE2-A352-35CF0A0ED084}" srcOrd="0" destOrd="0" presId="urn:microsoft.com/office/officeart/2005/8/layout/orgChart1"/>
    <dgm:cxn modelId="{94E5D7B5-1940-4BD0-9688-D3D28D0B3335}" type="presParOf" srcId="{E19F0869-0B0D-4351-9C2A-7391DA30AB00}" destId="{B8527465-ACA9-45E4-BFC0-756643B81DBE}" srcOrd="1" destOrd="0" presId="urn:microsoft.com/office/officeart/2005/8/layout/orgChart1"/>
    <dgm:cxn modelId="{8E3EC18D-571B-43A7-BE27-659B788BD15B}" type="presParOf" srcId="{7A5A186E-CBAD-4B2E-AA4D-D8942443C998}" destId="{01D479C2-FDAB-4326-8591-59F51E1254D5}" srcOrd="1" destOrd="0" presId="urn:microsoft.com/office/officeart/2005/8/layout/orgChart1"/>
    <dgm:cxn modelId="{238BF5AC-C5F9-40E2-A1B8-59BA603CA256}" type="presParOf" srcId="{7A5A186E-CBAD-4B2E-AA4D-D8942443C998}" destId="{D68971EB-684B-484C-B2D4-CDC5C68E5070}" srcOrd="2" destOrd="0" presId="urn:microsoft.com/office/officeart/2005/8/layout/orgChart1"/>
    <dgm:cxn modelId="{A788826C-89E8-4100-96D9-9111176C6E26}" type="presParOf" srcId="{B523A85A-80F9-4A9E-AC49-E72BCB25C53B}" destId="{E134EE4C-E514-4C75-9565-86BF7F8C28F8}" srcOrd="2" destOrd="0" presId="urn:microsoft.com/office/officeart/2005/8/layout/orgChart1"/>
    <dgm:cxn modelId="{2CA391BA-910E-41AA-8820-D33B3E14CCA5}" type="presParOf" srcId="{5D69883C-E7AE-469F-9060-947D48D10F63}" destId="{10C3CA25-93CF-4237-B04D-D91ECBA94268}" srcOrd="2" destOrd="0" presId="urn:microsoft.com/office/officeart/2005/8/layout/orgChart1"/>
    <dgm:cxn modelId="{7FBE0848-8FA6-41F3-A5E6-D33D95C277FD}" type="presParOf" srcId="{5D69883C-E7AE-469F-9060-947D48D10F63}" destId="{A8FF3531-0030-4066-AE0D-5EB66A1D4FF6}" srcOrd="3" destOrd="0" presId="urn:microsoft.com/office/officeart/2005/8/layout/orgChart1"/>
    <dgm:cxn modelId="{9E626A09-AEF4-4FCD-A30C-E9423CF438E8}" type="presParOf" srcId="{A8FF3531-0030-4066-AE0D-5EB66A1D4FF6}" destId="{B9FF5956-AD57-4CC3-B4D2-36230D37723D}" srcOrd="0" destOrd="0" presId="urn:microsoft.com/office/officeart/2005/8/layout/orgChart1"/>
    <dgm:cxn modelId="{BE6581C9-3095-4160-A6A2-B0C0D7D3B904}" type="presParOf" srcId="{B9FF5956-AD57-4CC3-B4D2-36230D37723D}" destId="{A1354EA4-E300-4CBA-BCCE-6FB7B1172F82}" srcOrd="0" destOrd="0" presId="urn:microsoft.com/office/officeart/2005/8/layout/orgChart1"/>
    <dgm:cxn modelId="{D57A2259-2E75-4435-9ED4-1B79C4EFD45E}" type="presParOf" srcId="{B9FF5956-AD57-4CC3-B4D2-36230D37723D}" destId="{830D3529-7485-430F-80A8-F9FD3D50F010}" srcOrd="1" destOrd="0" presId="urn:microsoft.com/office/officeart/2005/8/layout/orgChart1"/>
    <dgm:cxn modelId="{B120C2A3-7C94-4D68-8ABD-7A3488FE3599}" type="presParOf" srcId="{A8FF3531-0030-4066-AE0D-5EB66A1D4FF6}" destId="{8A6B5ACE-197A-40CC-AE97-58E5657C4D98}" srcOrd="1" destOrd="0" presId="urn:microsoft.com/office/officeart/2005/8/layout/orgChart1"/>
    <dgm:cxn modelId="{063730EA-E796-497C-93CC-C74FC63B42EC}" type="presParOf" srcId="{8A6B5ACE-197A-40CC-AE97-58E5657C4D98}" destId="{26E7C7F2-0332-4588-8278-B028A3B96B6E}" srcOrd="0" destOrd="0" presId="urn:microsoft.com/office/officeart/2005/8/layout/orgChart1"/>
    <dgm:cxn modelId="{D43110B0-135C-400C-94E6-F3A9E25CA569}" type="presParOf" srcId="{8A6B5ACE-197A-40CC-AE97-58E5657C4D98}" destId="{4AC9056A-F179-4EE9-BC07-758D4C25A470}" srcOrd="1" destOrd="0" presId="urn:microsoft.com/office/officeart/2005/8/layout/orgChart1"/>
    <dgm:cxn modelId="{71F0A6C8-92CD-4E6C-8ABA-5EC77895776B}" type="presParOf" srcId="{4AC9056A-F179-4EE9-BC07-758D4C25A470}" destId="{C26A55AA-9E91-42DB-9B91-133C0815006C}" srcOrd="0" destOrd="0" presId="urn:microsoft.com/office/officeart/2005/8/layout/orgChart1"/>
    <dgm:cxn modelId="{769D9975-F24B-4D53-91C8-EE699113F315}" type="presParOf" srcId="{C26A55AA-9E91-42DB-9B91-133C0815006C}" destId="{1C3C6931-4902-4217-A6EF-F583BF47865A}" srcOrd="0" destOrd="0" presId="urn:microsoft.com/office/officeart/2005/8/layout/orgChart1"/>
    <dgm:cxn modelId="{C3864C93-085C-4E56-885E-9188E13D8001}" type="presParOf" srcId="{C26A55AA-9E91-42DB-9B91-133C0815006C}" destId="{8942082F-1FA1-40AC-8402-B1150BD2AD82}" srcOrd="1" destOrd="0" presId="urn:microsoft.com/office/officeart/2005/8/layout/orgChart1"/>
    <dgm:cxn modelId="{50697959-44F1-4F5B-B55C-AC4DFE932CC7}" type="presParOf" srcId="{4AC9056A-F179-4EE9-BC07-758D4C25A470}" destId="{C1D7C6C1-6D59-48FB-81B5-D0E7EFB9834C}" srcOrd="1" destOrd="0" presId="urn:microsoft.com/office/officeart/2005/8/layout/orgChart1"/>
    <dgm:cxn modelId="{0FB820D0-8F80-40A7-9882-F90C6B4D5707}" type="presParOf" srcId="{4AC9056A-F179-4EE9-BC07-758D4C25A470}" destId="{4AA2680B-01DE-4504-B8E3-63590BE870B0}" srcOrd="2" destOrd="0" presId="urn:microsoft.com/office/officeart/2005/8/layout/orgChart1"/>
    <dgm:cxn modelId="{C87BEA46-22CD-4907-9CFB-784EA12CBACA}" type="presParOf" srcId="{8A6B5ACE-197A-40CC-AE97-58E5657C4D98}" destId="{56C6BB25-CC40-44CC-9EB5-650FA2273154}" srcOrd="2" destOrd="0" presId="urn:microsoft.com/office/officeart/2005/8/layout/orgChart1"/>
    <dgm:cxn modelId="{C2E64196-7D8A-4664-A808-5B70B2CF434D}" type="presParOf" srcId="{8A6B5ACE-197A-40CC-AE97-58E5657C4D98}" destId="{46C6F016-7574-426C-BA76-4E19F22B38AB}" srcOrd="3" destOrd="0" presId="urn:microsoft.com/office/officeart/2005/8/layout/orgChart1"/>
    <dgm:cxn modelId="{32C60EF3-685B-488F-A8D8-71FA855668CE}" type="presParOf" srcId="{46C6F016-7574-426C-BA76-4E19F22B38AB}" destId="{9F2D209F-081D-439B-A72A-D30615AD1C84}" srcOrd="0" destOrd="0" presId="urn:microsoft.com/office/officeart/2005/8/layout/orgChart1"/>
    <dgm:cxn modelId="{1BCD336D-DB75-45FF-8E23-420843B656F5}" type="presParOf" srcId="{9F2D209F-081D-439B-A72A-D30615AD1C84}" destId="{C8ECA4CC-D061-44AA-9A08-06D0FBC066E1}" srcOrd="0" destOrd="0" presId="urn:microsoft.com/office/officeart/2005/8/layout/orgChart1"/>
    <dgm:cxn modelId="{0CA16D9A-3352-48DB-8C52-C3C946ABEC3D}" type="presParOf" srcId="{9F2D209F-081D-439B-A72A-D30615AD1C84}" destId="{09C8F3C1-FC7B-4B4D-959E-C16A34BB5C41}" srcOrd="1" destOrd="0" presId="urn:microsoft.com/office/officeart/2005/8/layout/orgChart1"/>
    <dgm:cxn modelId="{151C656E-3021-4416-B2E5-5C1C2E4A64D3}" type="presParOf" srcId="{46C6F016-7574-426C-BA76-4E19F22B38AB}" destId="{D20877DE-8603-46C6-A0EB-B2BFF35319A3}" srcOrd="1" destOrd="0" presId="urn:microsoft.com/office/officeart/2005/8/layout/orgChart1"/>
    <dgm:cxn modelId="{59A9B235-9B15-4EEE-BCA7-1649D4B963B6}" type="presParOf" srcId="{46C6F016-7574-426C-BA76-4E19F22B38AB}" destId="{BA2AFF4D-CF4A-4361-BFA3-34120CBE136E}" srcOrd="2" destOrd="0" presId="urn:microsoft.com/office/officeart/2005/8/layout/orgChart1"/>
    <dgm:cxn modelId="{15CDB916-F86A-4514-852A-5B6F6CCF36CE}" type="presParOf" srcId="{8A6B5ACE-197A-40CC-AE97-58E5657C4D98}" destId="{A4F881F8-A28D-4932-BBFB-1EF7F23A8466}" srcOrd="4" destOrd="0" presId="urn:microsoft.com/office/officeart/2005/8/layout/orgChart1"/>
    <dgm:cxn modelId="{831A61C4-5A1C-47A6-934C-6FB9BBE71EAB}" type="presParOf" srcId="{8A6B5ACE-197A-40CC-AE97-58E5657C4D98}" destId="{8215B411-BA69-41E6-ADE1-1E6755354F27}" srcOrd="5" destOrd="0" presId="urn:microsoft.com/office/officeart/2005/8/layout/orgChart1"/>
    <dgm:cxn modelId="{77E7C0A2-871A-468C-9CCE-47704CBC1272}" type="presParOf" srcId="{8215B411-BA69-41E6-ADE1-1E6755354F27}" destId="{57DF3A36-BE6B-4C8F-BE0B-8DB6CF60D7D4}" srcOrd="0" destOrd="0" presId="urn:microsoft.com/office/officeart/2005/8/layout/orgChart1"/>
    <dgm:cxn modelId="{8E6A90BC-A32F-40CC-9247-A7E15508B872}" type="presParOf" srcId="{57DF3A36-BE6B-4C8F-BE0B-8DB6CF60D7D4}" destId="{993E1F64-2167-42E6-8D08-F6FDE5185E5B}" srcOrd="0" destOrd="0" presId="urn:microsoft.com/office/officeart/2005/8/layout/orgChart1"/>
    <dgm:cxn modelId="{6F7C2ADF-0747-455D-9867-DAA23DA6B9C9}" type="presParOf" srcId="{57DF3A36-BE6B-4C8F-BE0B-8DB6CF60D7D4}" destId="{B54671AD-F856-4A17-9A51-32F67A3C9EF3}" srcOrd="1" destOrd="0" presId="urn:microsoft.com/office/officeart/2005/8/layout/orgChart1"/>
    <dgm:cxn modelId="{4AE1B242-666B-4D0A-BDC6-EF15A3A98D34}" type="presParOf" srcId="{8215B411-BA69-41E6-ADE1-1E6755354F27}" destId="{E691F8BF-3110-445C-8EA2-81BA3BB01E44}" srcOrd="1" destOrd="0" presId="urn:microsoft.com/office/officeart/2005/8/layout/orgChart1"/>
    <dgm:cxn modelId="{C9AB9FF6-C50D-4BF7-9449-61B0B0E3D8E8}" type="presParOf" srcId="{8215B411-BA69-41E6-ADE1-1E6755354F27}" destId="{72C07FE6-7850-46E8-98E4-6CA4CDC0A0E0}" srcOrd="2" destOrd="0" presId="urn:microsoft.com/office/officeart/2005/8/layout/orgChart1"/>
    <dgm:cxn modelId="{59A3D905-31EF-4188-ACE5-DFF50FE43868}" type="presParOf" srcId="{8A6B5ACE-197A-40CC-AE97-58E5657C4D98}" destId="{E8593A7F-DCC1-4F09-9713-69E3F6D1DEE2}" srcOrd="6" destOrd="0" presId="urn:microsoft.com/office/officeart/2005/8/layout/orgChart1"/>
    <dgm:cxn modelId="{6A5A0209-D4FE-486D-A495-F906F456074B}" type="presParOf" srcId="{8A6B5ACE-197A-40CC-AE97-58E5657C4D98}" destId="{011169C0-1595-4F3C-9701-2F20D5E75742}" srcOrd="7" destOrd="0" presId="urn:microsoft.com/office/officeart/2005/8/layout/orgChart1"/>
    <dgm:cxn modelId="{6C52174D-2AA0-4162-B7D2-57F809D62F67}" type="presParOf" srcId="{011169C0-1595-4F3C-9701-2F20D5E75742}" destId="{D8175585-F7D9-466A-9FF6-ABF88B2F42F9}" srcOrd="0" destOrd="0" presId="urn:microsoft.com/office/officeart/2005/8/layout/orgChart1"/>
    <dgm:cxn modelId="{523A907F-3F13-4449-93FA-B843772A25A3}" type="presParOf" srcId="{D8175585-F7D9-466A-9FF6-ABF88B2F42F9}" destId="{E1214262-9A06-42B0-9E42-123D99284C91}" srcOrd="0" destOrd="0" presId="urn:microsoft.com/office/officeart/2005/8/layout/orgChart1"/>
    <dgm:cxn modelId="{E413D0C9-0127-48B2-A026-B48B011B7F66}" type="presParOf" srcId="{D8175585-F7D9-466A-9FF6-ABF88B2F42F9}" destId="{B145B8DB-4522-4E20-BAFC-D5EF7A02B0FD}" srcOrd="1" destOrd="0" presId="urn:microsoft.com/office/officeart/2005/8/layout/orgChart1"/>
    <dgm:cxn modelId="{9D9E8E47-90DF-4BE8-B0B3-107D5C5F3E39}" type="presParOf" srcId="{011169C0-1595-4F3C-9701-2F20D5E75742}" destId="{81175760-E61E-4B99-A9BF-18D589F2871A}" srcOrd="1" destOrd="0" presId="urn:microsoft.com/office/officeart/2005/8/layout/orgChart1"/>
    <dgm:cxn modelId="{077A06AF-B66C-479D-8073-3ED9ADEF258E}" type="presParOf" srcId="{011169C0-1595-4F3C-9701-2F20D5E75742}" destId="{BB6E3160-EF0C-44A8-A8F3-7EBE6D0C89A8}" srcOrd="2" destOrd="0" presId="urn:microsoft.com/office/officeart/2005/8/layout/orgChart1"/>
    <dgm:cxn modelId="{AE060684-ACB4-48D0-BB88-08B71E67BE4F}" type="presParOf" srcId="{8A6B5ACE-197A-40CC-AE97-58E5657C4D98}" destId="{5EF72374-7898-4E7A-98FA-8EDD3B8EB06E}" srcOrd="8" destOrd="0" presId="urn:microsoft.com/office/officeart/2005/8/layout/orgChart1"/>
    <dgm:cxn modelId="{FC1CFC80-1B31-433F-A71B-FCAEB822EFD1}" type="presParOf" srcId="{8A6B5ACE-197A-40CC-AE97-58E5657C4D98}" destId="{25CAAEDE-0BB5-450F-A87D-224CF67E24FD}" srcOrd="9" destOrd="0" presId="urn:microsoft.com/office/officeart/2005/8/layout/orgChart1"/>
    <dgm:cxn modelId="{9D012B27-53ED-4E42-9B9D-C7C458FF7CB8}" type="presParOf" srcId="{25CAAEDE-0BB5-450F-A87D-224CF67E24FD}" destId="{52FBD4EA-938E-4063-A50B-BE9D182A993C}" srcOrd="0" destOrd="0" presId="urn:microsoft.com/office/officeart/2005/8/layout/orgChart1"/>
    <dgm:cxn modelId="{486B7086-1E32-4ED6-94F3-8E124272C126}" type="presParOf" srcId="{52FBD4EA-938E-4063-A50B-BE9D182A993C}" destId="{868EB551-119B-475D-A426-6412475266D8}" srcOrd="0" destOrd="0" presId="urn:microsoft.com/office/officeart/2005/8/layout/orgChart1"/>
    <dgm:cxn modelId="{82453211-48CB-4848-87B8-B31B6B169D40}" type="presParOf" srcId="{52FBD4EA-938E-4063-A50B-BE9D182A993C}" destId="{F1B764E0-A49A-4C68-9FC4-9561606FBD18}" srcOrd="1" destOrd="0" presId="urn:microsoft.com/office/officeart/2005/8/layout/orgChart1"/>
    <dgm:cxn modelId="{855E0AF3-CD5A-4D7F-895B-9518E0BC1BAB}" type="presParOf" srcId="{25CAAEDE-0BB5-450F-A87D-224CF67E24FD}" destId="{546594CE-C5E7-4CD9-9651-5B347FF4C722}" srcOrd="1" destOrd="0" presId="urn:microsoft.com/office/officeart/2005/8/layout/orgChart1"/>
    <dgm:cxn modelId="{3792EB50-FBFC-4CFD-B41F-122FF6948A0A}" type="presParOf" srcId="{25CAAEDE-0BB5-450F-A87D-224CF67E24FD}" destId="{9704C993-EE4F-4752-873D-36D1CF3820EA}" srcOrd="2" destOrd="0" presId="urn:microsoft.com/office/officeart/2005/8/layout/orgChart1"/>
    <dgm:cxn modelId="{6720CA00-02D7-4A91-8365-95831FA04E80}" type="presParOf" srcId="{8A6B5ACE-197A-40CC-AE97-58E5657C4D98}" destId="{3E5F76E2-0612-43D3-A560-FA88AFE12A1F}" srcOrd="10" destOrd="0" presId="urn:microsoft.com/office/officeart/2005/8/layout/orgChart1"/>
    <dgm:cxn modelId="{3463C2AD-8A7E-4D31-92AC-3CF849F3521F}" type="presParOf" srcId="{8A6B5ACE-197A-40CC-AE97-58E5657C4D98}" destId="{71387963-1A31-447F-91E5-295E9F0402FC}" srcOrd="11" destOrd="0" presId="urn:microsoft.com/office/officeart/2005/8/layout/orgChart1"/>
    <dgm:cxn modelId="{E63AB6A5-E6CD-4801-A036-D53E97000ECB}" type="presParOf" srcId="{71387963-1A31-447F-91E5-295E9F0402FC}" destId="{4E34BCC4-8DA2-47C3-A271-C49B816E9261}" srcOrd="0" destOrd="0" presId="urn:microsoft.com/office/officeart/2005/8/layout/orgChart1"/>
    <dgm:cxn modelId="{24B9FAF3-8898-4C35-8450-AED91BCF5972}" type="presParOf" srcId="{4E34BCC4-8DA2-47C3-A271-C49B816E9261}" destId="{23B2F0E4-F341-48DE-82BA-E295B3577D90}" srcOrd="0" destOrd="0" presId="urn:microsoft.com/office/officeart/2005/8/layout/orgChart1"/>
    <dgm:cxn modelId="{49A3F60F-0D81-4474-80F1-C02FF29D9818}" type="presParOf" srcId="{4E34BCC4-8DA2-47C3-A271-C49B816E9261}" destId="{9033F911-59A0-4DF8-A690-C2CA7E68105D}" srcOrd="1" destOrd="0" presId="urn:microsoft.com/office/officeart/2005/8/layout/orgChart1"/>
    <dgm:cxn modelId="{B1DAAEBB-062B-4CFA-8995-79FFA0317E56}" type="presParOf" srcId="{71387963-1A31-447F-91E5-295E9F0402FC}" destId="{BC47295A-E641-4514-A4D5-88640704951F}" srcOrd="1" destOrd="0" presId="urn:microsoft.com/office/officeart/2005/8/layout/orgChart1"/>
    <dgm:cxn modelId="{40600421-C853-40B1-98D8-88BD85E60539}" type="presParOf" srcId="{71387963-1A31-447F-91E5-295E9F0402FC}" destId="{E4E87FCB-5649-4215-A32C-2304DB2B56CC}" srcOrd="2" destOrd="0" presId="urn:microsoft.com/office/officeart/2005/8/layout/orgChart1"/>
    <dgm:cxn modelId="{929CBFA7-9AE4-4AB3-822E-C8142CE94058}" type="presParOf" srcId="{A8FF3531-0030-4066-AE0D-5EB66A1D4FF6}" destId="{5A15B048-DD37-4964-9A52-A6C490A97ACA}" srcOrd="2" destOrd="0" presId="urn:microsoft.com/office/officeart/2005/8/layout/orgChart1"/>
    <dgm:cxn modelId="{EF16D0A2-01B3-42C2-9118-6E42CBA5ADFB}" type="presParOf" srcId="{5D69883C-E7AE-469F-9060-947D48D10F63}" destId="{5D7CF110-4C8E-47E9-AB0D-47ACB950F33B}" srcOrd="4" destOrd="0" presId="urn:microsoft.com/office/officeart/2005/8/layout/orgChart1"/>
    <dgm:cxn modelId="{A1D66262-EC32-405C-8C64-8DD4BBC3858F}" type="presParOf" srcId="{5D69883C-E7AE-469F-9060-947D48D10F63}" destId="{97C67EB8-C141-4323-A45E-6112BCB9B886}" srcOrd="5" destOrd="0" presId="urn:microsoft.com/office/officeart/2005/8/layout/orgChart1"/>
    <dgm:cxn modelId="{6B8D7AE6-DA79-481B-A536-5F0AF8BD1960}" type="presParOf" srcId="{97C67EB8-C141-4323-A45E-6112BCB9B886}" destId="{103C7113-1AC7-426B-92BA-4FACDC9A04D5}" srcOrd="0" destOrd="0" presId="urn:microsoft.com/office/officeart/2005/8/layout/orgChart1"/>
    <dgm:cxn modelId="{25516443-7295-4D63-A2E1-BD1A8627BF1E}" type="presParOf" srcId="{103C7113-1AC7-426B-92BA-4FACDC9A04D5}" destId="{930AB7CF-CE5B-4346-AD89-FE9904909734}" srcOrd="0" destOrd="0" presId="urn:microsoft.com/office/officeart/2005/8/layout/orgChart1"/>
    <dgm:cxn modelId="{20B3EC92-29CD-48C1-A005-D4048AD65C39}" type="presParOf" srcId="{103C7113-1AC7-426B-92BA-4FACDC9A04D5}" destId="{67BA3262-8FDF-45B0-897E-5DF08BBA6645}" srcOrd="1" destOrd="0" presId="urn:microsoft.com/office/officeart/2005/8/layout/orgChart1"/>
    <dgm:cxn modelId="{163D775E-D5BA-4A75-8E98-6B14C65020A7}" type="presParOf" srcId="{97C67EB8-C141-4323-A45E-6112BCB9B886}" destId="{D27CA9EA-F0EA-4487-8630-66B8D69B990A}" srcOrd="1" destOrd="0" presId="urn:microsoft.com/office/officeart/2005/8/layout/orgChart1"/>
    <dgm:cxn modelId="{742662B2-59CE-4F28-8B0B-87C13CC20E1D}" type="presParOf" srcId="{D27CA9EA-F0EA-4487-8630-66B8D69B990A}" destId="{128E95A5-37CE-4167-80DF-3632E484BD13}" srcOrd="0" destOrd="0" presId="urn:microsoft.com/office/officeart/2005/8/layout/orgChart1"/>
    <dgm:cxn modelId="{3A72BE06-7C21-4B2C-9B08-66758421A7B5}" type="presParOf" srcId="{D27CA9EA-F0EA-4487-8630-66B8D69B990A}" destId="{6FB1CCDA-637E-4443-BFF5-89D6DCE885A2}" srcOrd="1" destOrd="0" presId="urn:microsoft.com/office/officeart/2005/8/layout/orgChart1"/>
    <dgm:cxn modelId="{B0E00294-114E-45D5-91B7-7222A51CCE0A}" type="presParOf" srcId="{6FB1CCDA-637E-4443-BFF5-89D6DCE885A2}" destId="{19587128-F32D-4A7D-9750-2368BEA06484}" srcOrd="0" destOrd="0" presId="urn:microsoft.com/office/officeart/2005/8/layout/orgChart1"/>
    <dgm:cxn modelId="{E2300731-2C7A-40B3-8DAF-E3216E215BA9}" type="presParOf" srcId="{19587128-F32D-4A7D-9750-2368BEA06484}" destId="{001C3D7E-25C2-4A07-B640-44FCCEB408DF}" srcOrd="0" destOrd="0" presId="urn:microsoft.com/office/officeart/2005/8/layout/orgChart1"/>
    <dgm:cxn modelId="{27D054F8-528A-40E1-AF56-5EF3DEB49DC4}" type="presParOf" srcId="{19587128-F32D-4A7D-9750-2368BEA06484}" destId="{C1BB8702-B28C-43E1-8AF1-0546A088BED5}" srcOrd="1" destOrd="0" presId="urn:microsoft.com/office/officeart/2005/8/layout/orgChart1"/>
    <dgm:cxn modelId="{3AB82376-CA18-42EC-9BDD-4C6E18C557D9}" type="presParOf" srcId="{6FB1CCDA-637E-4443-BFF5-89D6DCE885A2}" destId="{C879B197-F205-4231-83C3-65430F707CF1}" srcOrd="1" destOrd="0" presId="urn:microsoft.com/office/officeart/2005/8/layout/orgChart1"/>
    <dgm:cxn modelId="{7956E84B-3796-4DFC-B5AA-2A5A9166A41A}" type="presParOf" srcId="{6FB1CCDA-637E-4443-BFF5-89D6DCE885A2}" destId="{8EF6E25B-7876-4622-BF10-7352F36EF688}" srcOrd="2" destOrd="0" presId="urn:microsoft.com/office/officeart/2005/8/layout/orgChart1"/>
    <dgm:cxn modelId="{E4AF399E-1E7B-42EB-9651-9EB6DA586943}" type="presParOf" srcId="{D27CA9EA-F0EA-4487-8630-66B8D69B990A}" destId="{A3B9DDD5-04EF-44DA-BF75-C4EEFFC2FE83}" srcOrd="2" destOrd="0" presId="urn:microsoft.com/office/officeart/2005/8/layout/orgChart1"/>
    <dgm:cxn modelId="{440F84A1-8134-408A-B69D-8BF760AF0E7A}" type="presParOf" srcId="{D27CA9EA-F0EA-4487-8630-66B8D69B990A}" destId="{34F18547-99CA-4E18-AA08-292CA2530B38}" srcOrd="3" destOrd="0" presId="urn:microsoft.com/office/officeart/2005/8/layout/orgChart1"/>
    <dgm:cxn modelId="{FB058144-9021-4102-B43C-89421826C6D0}" type="presParOf" srcId="{34F18547-99CA-4E18-AA08-292CA2530B38}" destId="{CF9E2D1E-B6FE-4628-B249-7CBA1A2F8EC2}" srcOrd="0" destOrd="0" presId="urn:microsoft.com/office/officeart/2005/8/layout/orgChart1"/>
    <dgm:cxn modelId="{14E73BB4-5529-4A27-8C9E-C358636EDF61}" type="presParOf" srcId="{CF9E2D1E-B6FE-4628-B249-7CBA1A2F8EC2}" destId="{81A64D7A-C56A-41AF-A719-D59EB7A63F5E}" srcOrd="0" destOrd="0" presId="urn:microsoft.com/office/officeart/2005/8/layout/orgChart1"/>
    <dgm:cxn modelId="{5F9216E7-0233-4B28-9D13-601A2DBD46DB}" type="presParOf" srcId="{CF9E2D1E-B6FE-4628-B249-7CBA1A2F8EC2}" destId="{C09ED2F8-A6BD-4DAD-85F0-38E67819679B}" srcOrd="1" destOrd="0" presId="urn:microsoft.com/office/officeart/2005/8/layout/orgChart1"/>
    <dgm:cxn modelId="{AC8E3C1F-5D3D-4824-A82C-C9C1863F224B}" type="presParOf" srcId="{34F18547-99CA-4E18-AA08-292CA2530B38}" destId="{C8771315-EE65-4862-A220-A52E9753B62A}" srcOrd="1" destOrd="0" presId="urn:microsoft.com/office/officeart/2005/8/layout/orgChart1"/>
    <dgm:cxn modelId="{42ECB64E-6029-43AD-9680-1DEE444C0DA3}" type="presParOf" srcId="{34F18547-99CA-4E18-AA08-292CA2530B38}" destId="{CCDCE73B-7AB7-43E7-845C-EDA112BC5876}" srcOrd="2" destOrd="0" presId="urn:microsoft.com/office/officeart/2005/8/layout/orgChart1"/>
    <dgm:cxn modelId="{C16F5DF5-8283-41DA-A69F-5D6DE2B4915D}" type="presParOf" srcId="{D27CA9EA-F0EA-4487-8630-66B8D69B990A}" destId="{5910177F-DF34-43CA-B154-C531C9BB5648}" srcOrd="4" destOrd="0" presId="urn:microsoft.com/office/officeart/2005/8/layout/orgChart1"/>
    <dgm:cxn modelId="{24512B12-0644-46F5-BB9F-B54072D0EB01}" type="presParOf" srcId="{D27CA9EA-F0EA-4487-8630-66B8D69B990A}" destId="{4DC6DB6E-9380-4484-81A0-7DCF709D78E8}" srcOrd="5" destOrd="0" presId="urn:microsoft.com/office/officeart/2005/8/layout/orgChart1"/>
    <dgm:cxn modelId="{8EFE2794-DB2B-4C38-9276-CD8A205687CF}" type="presParOf" srcId="{4DC6DB6E-9380-4484-81A0-7DCF709D78E8}" destId="{85218A4D-0FA6-4324-9535-4DF2320E76B5}" srcOrd="0" destOrd="0" presId="urn:microsoft.com/office/officeart/2005/8/layout/orgChart1"/>
    <dgm:cxn modelId="{2BB40EB2-1EA7-4944-B3EC-19D9A56C4305}" type="presParOf" srcId="{85218A4D-0FA6-4324-9535-4DF2320E76B5}" destId="{9185218E-CACC-4720-9D38-E96C41102C7D}" srcOrd="0" destOrd="0" presId="urn:microsoft.com/office/officeart/2005/8/layout/orgChart1"/>
    <dgm:cxn modelId="{F650D1B2-1D8A-4CC9-81B9-78A35E099ADD}" type="presParOf" srcId="{85218A4D-0FA6-4324-9535-4DF2320E76B5}" destId="{08CFF09B-13AE-4175-866A-7D55A20206F3}" srcOrd="1" destOrd="0" presId="urn:microsoft.com/office/officeart/2005/8/layout/orgChart1"/>
    <dgm:cxn modelId="{188CAE94-6D33-45C1-AE45-F3445BC688C3}" type="presParOf" srcId="{4DC6DB6E-9380-4484-81A0-7DCF709D78E8}" destId="{7150E7A6-7C22-477F-B3F9-4EFA397553A0}" srcOrd="1" destOrd="0" presId="urn:microsoft.com/office/officeart/2005/8/layout/orgChart1"/>
    <dgm:cxn modelId="{CD8811C2-10C1-420B-AE33-81D26735DD6F}" type="presParOf" srcId="{4DC6DB6E-9380-4484-81A0-7DCF709D78E8}" destId="{776F8808-EBEC-4B10-A0B9-613764917180}" srcOrd="2" destOrd="0" presId="urn:microsoft.com/office/officeart/2005/8/layout/orgChart1"/>
    <dgm:cxn modelId="{4B192FE0-44D9-4305-A8FE-BCC967D37E06}" type="presParOf" srcId="{D27CA9EA-F0EA-4487-8630-66B8D69B990A}" destId="{C44FE8D1-FB88-4A02-B67A-947BCDD43910}" srcOrd="6" destOrd="0" presId="urn:microsoft.com/office/officeart/2005/8/layout/orgChart1"/>
    <dgm:cxn modelId="{00D5C1A1-1C2C-42D3-A78E-02241E387CA1}" type="presParOf" srcId="{D27CA9EA-F0EA-4487-8630-66B8D69B990A}" destId="{8A645778-BCF3-4D9D-B616-6BDCF7677F61}" srcOrd="7" destOrd="0" presId="urn:microsoft.com/office/officeart/2005/8/layout/orgChart1"/>
    <dgm:cxn modelId="{8808570A-8E95-40DF-B627-579BE2DB6189}" type="presParOf" srcId="{8A645778-BCF3-4D9D-B616-6BDCF7677F61}" destId="{B3AF8446-E9E0-4564-9EB5-5628DA4ACF6B}" srcOrd="0" destOrd="0" presId="urn:microsoft.com/office/officeart/2005/8/layout/orgChart1"/>
    <dgm:cxn modelId="{DA93C4B7-D14E-4ADC-8D4E-7FC8B5C7825D}" type="presParOf" srcId="{B3AF8446-E9E0-4564-9EB5-5628DA4ACF6B}" destId="{1223D0DC-091E-46A7-A755-E5939EF0E1B3}" srcOrd="0" destOrd="0" presId="urn:microsoft.com/office/officeart/2005/8/layout/orgChart1"/>
    <dgm:cxn modelId="{0080F869-1A8D-43C2-9E0C-80A03BA663DA}" type="presParOf" srcId="{B3AF8446-E9E0-4564-9EB5-5628DA4ACF6B}" destId="{9D21FCF2-8C92-4B07-86C3-D024C96A8D36}" srcOrd="1" destOrd="0" presId="urn:microsoft.com/office/officeart/2005/8/layout/orgChart1"/>
    <dgm:cxn modelId="{E71A1DED-0DC9-4473-9157-C505011C9121}" type="presParOf" srcId="{8A645778-BCF3-4D9D-B616-6BDCF7677F61}" destId="{C46343EC-3CB2-4021-B4E8-15E3F79C7F86}" srcOrd="1" destOrd="0" presId="urn:microsoft.com/office/officeart/2005/8/layout/orgChart1"/>
    <dgm:cxn modelId="{1DD1AB1C-B62C-41FD-A9FA-D79F79F8C295}" type="presParOf" srcId="{8A645778-BCF3-4D9D-B616-6BDCF7677F61}" destId="{ED496E5B-AD23-4E6E-98E1-8F971C8729F3}" srcOrd="2" destOrd="0" presId="urn:microsoft.com/office/officeart/2005/8/layout/orgChart1"/>
    <dgm:cxn modelId="{A6045F3D-528F-4A3C-BAED-C31214AEEC36}" type="presParOf" srcId="{D27CA9EA-F0EA-4487-8630-66B8D69B990A}" destId="{0B2DA4FB-D612-443A-A2B7-4BE3A874381D}" srcOrd="8" destOrd="0" presId="urn:microsoft.com/office/officeart/2005/8/layout/orgChart1"/>
    <dgm:cxn modelId="{0B561B99-C662-4FA6-860E-DCAB2A8B93E5}" type="presParOf" srcId="{D27CA9EA-F0EA-4487-8630-66B8D69B990A}" destId="{B4537612-5B1E-4369-978B-465A21AA3015}" srcOrd="9" destOrd="0" presId="urn:microsoft.com/office/officeart/2005/8/layout/orgChart1"/>
    <dgm:cxn modelId="{1D5298A5-CA5A-4127-9EE0-F43D6246C9C2}" type="presParOf" srcId="{B4537612-5B1E-4369-978B-465A21AA3015}" destId="{766A3DB8-EB41-40A1-B42B-87FBDBEDFD2C}" srcOrd="0" destOrd="0" presId="urn:microsoft.com/office/officeart/2005/8/layout/orgChart1"/>
    <dgm:cxn modelId="{BA9590B9-02E7-4F25-8E38-BD271D563A94}" type="presParOf" srcId="{766A3DB8-EB41-40A1-B42B-87FBDBEDFD2C}" destId="{909028FF-FFF8-4C9D-97D7-B57BD59C4859}" srcOrd="0" destOrd="0" presId="urn:microsoft.com/office/officeart/2005/8/layout/orgChart1"/>
    <dgm:cxn modelId="{F186765F-F7AE-4D22-BA06-73B948AE4441}" type="presParOf" srcId="{766A3DB8-EB41-40A1-B42B-87FBDBEDFD2C}" destId="{B3643622-DF5F-49F8-A47A-EACEC0A6B7FB}" srcOrd="1" destOrd="0" presId="urn:microsoft.com/office/officeart/2005/8/layout/orgChart1"/>
    <dgm:cxn modelId="{811BD56B-59D1-4D66-8470-539D97639EE3}" type="presParOf" srcId="{B4537612-5B1E-4369-978B-465A21AA3015}" destId="{5020441B-5356-4BD6-808B-726A54E738C5}" srcOrd="1" destOrd="0" presId="urn:microsoft.com/office/officeart/2005/8/layout/orgChart1"/>
    <dgm:cxn modelId="{B9752795-7AFE-4FEF-892B-74ADE7D441E8}" type="presParOf" srcId="{B4537612-5B1E-4369-978B-465A21AA3015}" destId="{E95BCF6A-C217-4037-A888-2835EB45B6AB}" srcOrd="2" destOrd="0" presId="urn:microsoft.com/office/officeart/2005/8/layout/orgChart1"/>
    <dgm:cxn modelId="{7F1DB05E-E0D5-4503-8486-90BADD936442}" type="presParOf" srcId="{D27CA9EA-F0EA-4487-8630-66B8D69B990A}" destId="{C5B43270-CEC3-4353-BDDB-8D95F8C7858E}" srcOrd="10" destOrd="0" presId="urn:microsoft.com/office/officeart/2005/8/layout/orgChart1"/>
    <dgm:cxn modelId="{1F7F1D1C-FE3B-46A0-B333-87E1EC0959E0}" type="presParOf" srcId="{D27CA9EA-F0EA-4487-8630-66B8D69B990A}" destId="{274A86CD-6F9F-4D47-9B79-388A28B26238}" srcOrd="11" destOrd="0" presId="urn:microsoft.com/office/officeart/2005/8/layout/orgChart1"/>
    <dgm:cxn modelId="{248D5C29-25CD-4B7F-BC65-21983A6BAC48}" type="presParOf" srcId="{274A86CD-6F9F-4D47-9B79-388A28B26238}" destId="{D4CF9C11-8255-4386-8B00-6A683793F367}" srcOrd="0" destOrd="0" presId="urn:microsoft.com/office/officeart/2005/8/layout/orgChart1"/>
    <dgm:cxn modelId="{D3366B86-C1B4-4486-B248-6F19C389D373}" type="presParOf" srcId="{D4CF9C11-8255-4386-8B00-6A683793F367}" destId="{64B78121-EFE4-44DD-B98A-688397A4D6BE}" srcOrd="0" destOrd="0" presId="urn:microsoft.com/office/officeart/2005/8/layout/orgChart1"/>
    <dgm:cxn modelId="{E951B4B2-BC4E-4089-97CC-B53A45EB4B1C}" type="presParOf" srcId="{D4CF9C11-8255-4386-8B00-6A683793F367}" destId="{BD4D03C4-ABE8-4F5A-97EF-E27EF284C806}" srcOrd="1" destOrd="0" presId="urn:microsoft.com/office/officeart/2005/8/layout/orgChart1"/>
    <dgm:cxn modelId="{DE4B9B7F-B744-4A1E-B93A-1ED5275F8F3F}" type="presParOf" srcId="{274A86CD-6F9F-4D47-9B79-388A28B26238}" destId="{B59212B9-C840-4CE9-A18C-50E2B25BFD7E}" srcOrd="1" destOrd="0" presId="urn:microsoft.com/office/officeart/2005/8/layout/orgChart1"/>
    <dgm:cxn modelId="{9A6D5D04-2F2F-426B-A868-E1E03AE4F9C3}" type="presParOf" srcId="{274A86CD-6F9F-4D47-9B79-388A28B26238}" destId="{AB912B98-CA04-4C4F-945F-D6DDB8E7D178}" srcOrd="2" destOrd="0" presId="urn:microsoft.com/office/officeart/2005/8/layout/orgChart1"/>
    <dgm:cxn modelId="{E20FCAA0-EB47-4B38-8716-9F058941F35A}" type="presParOf" srcId="{97C67EB8-C141-4323-A45E-6112BCB9B886}" destId="{125E6DD8-E188-402F-A6EE-D1CB75AC9070}" srcOrd="2" destOrd="0" presId="urn:microsoft.com/office/officeart/2005/8/layout/orgChart1"/>
    <dgm:cxn modelId="{72848D48-AFB7-4EEE-A3A5-8CFC68012324}" type="presParOf" srcId="{5D69883C-E7AE-469F-9060-947D48D10F63}" destId="{54A81064-9D67-463B-B7BD-72ADE0A682ED}" srcOrd="6" destOrd="0" presId="urn:microsoft.com/office/officeart/2005/8/layout/orgChart1"/>
    <dgm:cxn modelId="{BA38FA53-7E79-4635-999D-71D13B36BC05}" type="presParOf" srcId="{5D69883C-E7AE-469F-9060-947D48D10F63}" destId="{267D1381-27A0-4B99-8015-02F442DA0EAE}" srcOrd="7" destOrd="0" presId="urn:microsoft.com/office/officeart/2005/8/layout/orgChart1"/>
    <dgm:cxn modelId="{4BDFE687-CEFC-4C4D-B3D9-E52D468813F4}" type="presParOf" srcId="{267D1381-27A0-4B99-8015-02F442DA0EAE}" destId="{87C1474D-16BC-4B12-8D60-6B527E35E625}" srcOrd="0" destOrd="0" presId="urn:microsoft.com/office/officeart/2005/8/layout/orgChart1"/>
    <dgm:cxn modelId="{DC2C353A-1D61-4E4C-89CD-8FBB8BB66685}" type="presParOf" srcId="{87C1474D-16BC-4B12-8D60-6B527E35E625}" destId="{B65E9FD8-D652-4264-97E9-3AEA4104A273}" srcOrd="0" destOrd="0" presId="urn:microsoft.com/office/officeart/2005/8/layout/orgChart1"/>
    <dgm:cxn modelId="{8F64891F-969A-40B8-A2A0-4606D5481DBA}" type="presParOf" srcId="{87C1474D-16BC-4B12-8D60-6B527E35E625}" destId="{0502E4F1-EC25-4F98-8FF9-639A546005E4}" srcOrd="1" destOrd="0" presId="urn:microsoft.com/office/officeart/2005/8/layout/orgChart1"/>
    <dgm:cxn modelId="{7FFDBFA3-842F-4F81-97D7-4092FD64D1BE}" type="presParOf" srcId="{267D1381-27A0-4B99-8015-02F442DA0EAE}" destId="{A3DB0DF0-7338-4323-94DD-6AC9D94E29D6}" srcOrd="1" destOrd="0" presId="urn:microsoft.com/office/officeart/2005/8/layout/orgChart1"/>
    <dgm:cxn modelId="{ACA9F58F-7D7F-4FCB-94C9-AB18FD454966}" type="presParOf" srcId="{A3DB0DF0-7338-4323-94DD-6AC9D94E29D6}" destId="{F9D7397A-C646-4F27-B927-E574852F2F48}" srcOrd="0" destOrd="0" presId="urn:microsoft.com/office/officeart/2005/8/layout/orgChart1"/>
    <dgm:cxn modelId="{6DF425CA-EEB7-4445-BC5C-7D5D33EA9B35}" type="presParOf" srcId="{A3DB0DF0-7338-4323-94DD-6AC9D94E29D6}" destId="{8612B948-16BF-4103-A549-7C831A9448A8}" srcOrd="1" destOrd="0" presId="urn:microsoft.com/office/officeart/2005/8/layout/orgChart1"/>
    <dgm:cxn modelId="{6A2094F9-06F8-479A-91B0-9B715C464F7D}" type="presParOf" srcId="{8612B948-16BF-4103-A549-7C831A9448A8}" destId="{BB88BF73-E5FC-476F-913A-2FB066EE97F3}" srcOrd="0" destOrd="0" presId="urn:microsoft.com/office/officeart/2005/8/layout/orgChart1"/>
    <dgm:cxn modelId="{375E409C-1AD0-4416-B001-21FBC66FB524}" type="presParOf" srcId="{BB88BF73-E5FC-476F-913A-2FB066EE97F3}" destId="{47DDF683-42F2-4704-A34D-29FE356DD668}" srcOrd="0" destOrd="0" presId="urn:microsoft.com/office/officeart/2005/8/layout/orgChart1"/>
    <dgm:cxn modelId="{2480BD5C-48A7-4491-B310-4FE7D6414AC9}" type="presParOf" srcId="{BB88BF73-E5FC-476F-913A-2FB066EE97F3}" destId="{9EF65247-E057-4387-98CA-C21732906E29}" srcOrd="1" destOrd="0" presId="urn:microsoft.com/office/officeart/2005/8/layout/orgChart1"/>
    <dgm:cxn modelId="{44A5F831-8877-4E83-ADA4-AA078E60FAC2}" type="presParOf" srcId="{8612B948-16BF-4103-A549-7C831A9448A8}" destId="{8E7D01E2-D212-461E-83B1-226D81B193A6}" srcOrd="1" destOrd="0" presId="urn:microsoft.com/office/officeart/2005/8/layout/orgChart1"/>
    <dgm:cxn modelId="{1862E334-E9B3-43F8-BF8C-CC089CCC1A64}" type="presParOf" srcId="{8612B948-16BF-4103-A549-7C831A9448A8}" destId="{8E79B09C-9236-41D1-A14B-0CBD28AC7CA0}" srcOrd="2" destOrd="0" presId="urn:microsoft.com/office/officeart/2005/8/layout/orgChart1"/>
    <dgm:cxn modelId="{186C646E-064D-486A-B5A0-0A05E15BED5B}" type="presParOf" srcId="{A3DB0DF0-7338-4323-94DD-6AC9D94E29D6}" destId="{30BDB794-8DFF-446E-8E01-62F5F243F3CD}" srcOrd="2" destOrd="0" presId="urn:microsoft.com/office/officeart/2005/8/layout/orgChart1"/>
    <dgm:cxn modelId="{85A93117-0E9F-493F-85A0-07564307FEFB}" type="presParOf" srcId="{A3DB0DF0-7338-4323-94DD-6AC9D94E29D6}" destId="{7E1183DB-5812-42AD-95AC-5B58CB3CFD6F}" srcOrd="3" destOrd="0" presId="urn:microsoft.com/office/officeart/2005/8/layout/orgChart1"/>
    <dgm:cxn modelId="{A46C8E55-A48D-49CF-97C3-1B98B186C15B}" type="presParOf" srcId="{7E1183DB-5812-42AD-95AC-5B58CB3CFD6F}" destId="{B01013C1-C080-4DD3-AAFD-DB3E60F7B896}" srcOrd="0" destOrd="0" presId="urn:microsoft.com/office/officeart/2005/8/layout/orgChart1"/>
    <dgm:cxn modelId="{7C5B9FE7-40D0-42D4-93E6-3121E36C6403}" type="presParOf" srcId="{B01013C1-C080-4DD3-AAFD-DB3E60F7B896}" destId="{6D08ADA4-8925-4AFE-9C1A-AD18A1861CEC}" srcOrd="0" destOrd="0" presId="urn:microsoft.com/office/officeart/2005/8/layout/orgChart1"/>
    <dgm:cxn modelId="{31712978-5085-4A68-9124-9CC4E2F51220}" type="presParOf" srcId="{B01013C1-C080-4DD3-AAFD-DB3E60F7B896}" destId="{8F83E891-892C-420A-AE7F-67E302CCB5C3}" srcOrd="1" destOrd="0" presId="urn:microsoft.com/office/officeart/2005/8/layout/orgChart1"/>
    <dgm:cxn modelId="{16F6C26B-E687-4B38-8A43-44F162757801}" type="presParOf" srcId="{7E1183DB-5812-42AD-95AC-5B58CB3CFD6F}" destId="{EF73D7AB-B0A6-44A9-922E-231B0636372F}" srcOrd="1" destOrd="0" presId="urn:microsoft.com/office/officeart/2005/8/layout/orgChart1"/>
    <dgm:cxn modelId="{DE26AE25-313B-49B9-8691-A010C2090D4F}" type="presParOf" srcId="{7E1183DB-5812-42AD-95AC-5B58CB3CFD6F}" destId="{5FEB4D11-AF38-45C5-A3A4-D3BB0F47827D}" srcOrd="2" destOrd="0" presId="urn:microsoft.com/office/officeart/2005/8/layout/orgChart1"/>
    <dgm:cxn modelId="{CC3C31FC-0992-42DD-9E49-2334C84E8F3F}" type="presParOf" srcId="{A3DB0DF0-7338-4323-94DD-6AC9D94E29D6}" destId="{2B849388-FAC9-47C3-9DDF-2883232FA7CF}" srcOrd="4" destOrd="0" presId="urn:microsoft.com/office/officeart/2005/8/layout/orgChart1"/>
    <dgm:cxn modelId="{8F201353-4C91-44A7-B486-E4E611C6DB74}" type="presParOf" srcId="{A3DB0DF0-7338-4323-94DD-6AC9D94E29D6}" destId="{F2CFA87B-3690-4F05-AF09-9DCD56C51AE3}" srcOrd="5" destOrd="0" presId="urn:microsoft.com/office/officeart/2005/8/layout/orgChart1"/>
    <dgm:cxn modelId="{242D6831-2E48-44A0-B873-0328BB22A41A}" type="presParOf" srcId="{F2CFA87B-3690-4F05-AF09-9DCD56C51AE3}" destId="{121BE025-5032-4913-BAB0-FBD5ED24F59A}" srcOrd="0" destOrd="0" presId="urn:microsoft.com/office/officeart/2005/8/layout/orgChart1"/>
    <dgm:cxn modelId="{86DB0A5C-3ACE-4DC8-AFF2-46361FFB3175}" type="presParOf" srcId="{121BE025-5032-4913-BAB0-FBD5ED24F59A}" destId="{531559EA-58E4-47CC-BEE1-11AFD086226C}" srcOrd="0" destOrd="0" presId="urn:microsoft.com/office/officeart/2005/8/layout/orgChart1"/>
    <dgm:cxn modelId="{747E95F8-C343-4809-B1A0-CBE0F1715744}" type="presParOf" srcId="{121BE025-5032-4913-BAB0-FBD5ED24F59A}" destId="{4C17C5B2-831D-493B-946C-BF0D6B02A7AD}" srcOrd="1" destOrd="0" presId="urn:microsoft.com/office/officeart/2005/8/layout/orgChart1"/>
    <dgm:cxn modelId="{3FEDD86E-5631-4B1A-ACAA-3F4AC6A5A3DD}" type="presParOf" srcId="{F2CFA87B-3690-4F05-AF09-9DCD56C51AE3}" destId="{C519AE9F-D978-4BB6-9BD7-1D232D9066EB}" srcOrd="1" destOrd="0" presId="urn:microsoft.com/office/officeart/2005/8/layout/orgChart1"/>
    <dgm:cxn modelId="{B15B36F3-1C38-4B0E-A872-B082DA0A49F1}" type="presParOf" srcId="{F2CFA87B-3690-4F05-AF09-9DCD56C51AE3}" destId="{08E63C70-9CDE-4D65-BE56-B761E2EF253D}" srcOrd="2" destOrd="0" presId="urn:microsoft.com/office/officeart/2005/8/layout/orgChart1"/>
    <dgm:cxn modelId="{673B5F81-18F7-412E-B648-85F556BF2542}" type="presParOf" srcId="{A3DB0DF0-7338-4323-94DD-6AC9D94E29D6}" destId="{5C651056-85C7-4425-9D9A-5EF57AAFA791}" srcOrd="6" destOrd="0" presId="urn:microsoft.com/office/officeart/2005/8/layout/orgChart1"/>
    <dgm:cxn modelId="{936C0822-6DC1-4816-BCC8-E643DBEBAA4F}" type="presParOf" srcId="{A3DB0DF0-7338-4323-94DD-6AC9D94E29D6}" destId="{E1E5B3DD-E3A9-41EA-8ABE-E3975DD52D0B}" srcOrd="7" destOrd="0" presId="urn:microsoft.com/office/officeart/2005/8/layout/orgChart1"/>
    <dgm:cxn modelId="{1CA5CBEA-91C3-4AB0-933D-A5AA52F214EA}" type="presParOf" srcId="{E1E5B3DD-E3A9-41EA-8ABE-E3975DD52D0B}" destId="{FA335C61-595F-43B9-982C-ACEE76993D11}" srcOrd="0" destOrd="0" presId="urn:microsoft.com/office/officeart/2005/8/layout/orgChart1"/>
    <dgm:cxn modelId="{351CE972-AB36-4253-9015-EE35EB2C5CBA}" type="presParOf" srcId="{FA335C61-595F-43B9-982C-ACEE76993D11}" destId="{F1D75CC3-6195-4559-B155-B4FBAB191F7B}" srcOrd="0" destOrd="0" presId="urn:microsoft.com/office/officeart/2005/8/layout/orgChart1"/>
    <dgm:cxn modelId="{017888FB-0F21-496A-B1D4-6B516C04AE78}" type="presParOf" srcId="{FA335C61-595F-43B9-982C-ACEE76993D11}" destId="{AB3A1C29-B3E2-4936-AABB-A30C7013C2A6}" srcOrd="1" destOrd="0" presId="urn:microsoft.com/office/officeart/2005/8/layout/orgChart1"/>
    <dgm:cxn modelId="{6E8EFF1C-4FD3-407E-83A0-F34A0233CA8F}" type="presParOf" srcId="{E1E5B3DD-E3A9-41EA-8ABE-E3975DD52D0B}" destId="{676A3127-3738-4B9C-80F6-73DB93E8113E}" srcOrd="1" destOrd="0" presId="urn:microsoft.com/office/officeart/2005/8/layout/orgChart1"/>
    <dgm:cxn modelId="{6018DB0A-43AE-4710-8430-AA8940D2BE8D}" type="presParOf" srcId="{E1E5B3DD-E3A9-41EA-8ABE-E3975DD52D0B}" destId="{A3F43E52-F716-4D9D-A7B1-D0A9FAB27CC6}" srcOrd="2" destOrd="0" presId="urn:microsoft.com/office/officeart/2005/8/layout/orgChart1"/>
    <dgm:cxn modelId="{DE0E7035-DC47-464C-B23D-2733E16C5FDD}" type="presParOf" srcId="{A3DB0DF0-7338-4323-94DD-6AC9D94E29D6}" destId="{E330F68C-3DF4-46B2-AE15-F8027B17DBD5}" srcOrd="8" destOrd="0" presId="urn:microsoft.com/office/officeart/2005/8/layout/orgChart1"/>
    <dgm:cxn modelId="{3A21A38C-2558-4499-969B-392277FADDF7}" type="presParOf" srcId="{A3DB0DF0-7338-4323-94DD-6AC9D94E29D6}" destId="{68F78B8D-D0A1-4B5E-BE0E-3D85369CEC2F}" srcOrd="9" destOrd="0" presId="urn:microsoft.com/office/officeart/2005/8/layout/orgChart1"/>
    <dgm:cxn modelId="{30E4ACED-48E3-4070-8099-365703BE87A3}" type="presParOf" srcId="{68F78B8D-D0A1-4B5E-BE0E-3D85369CEC2F}" destId="{EDD40D32-EF02-43C5-8F2A-E16FA2182864}" srcOrd="0" destOrd="0" presId="urn:microsoft.com/office/officeart/2005/8/layout/orgChart1"/>
    <dgm:cxn modelId="{07458D93-8C4D-4BD7-9F66-21054C95ECCF}" type="presParOf" srcId="{EDD40D32-EF02-43C5-8F2A-E16FA2182864}" destId="{5DE33909-8ECB-4D12-AC58-DE83A3C7564A}" srcOrd="0" destOrd="0" presId="urn:microsoft.com/office/officeart/2005/8/layout/orgChart1"/>
    <dgm:cxn modelId="{56B1A4A0-3885-4135-95E1-308C9A9A9693}" type="presParOf" srcId="{EDD40D32-EF02-43C5-8F2A-E16FA2182864}" destId="{88E27527-0B84-4E87-9878-39B1EDD8384B}" srcOrd="1" destOrd="0" presId="urn:microsoft.com/office/officeart/2005/8/layout/orgChart1"/>
    <dgm:cxn modelId="{65603A54-117A-4416-B541-BAA2F8ABC340}" type="presParOf" srcId="{68F78B8D-D0A1-4B5E-BE0E-3D85369CEC2F}" destId="{193D0A93-7E6C-4BC6-B535-F813B62CC544}" srcOrd="1" destOrd="0" presId="urn:microsoft.com/office/officeart/2005/8/layout/orgChart1"/>
    <dgm:cxn modelId="{543A88CD-219F-4391-B3C4-50FCE65731B6}" type="presParOf" srcId="{68F78B8D-D0A1-4B5E-BE0E-3D85369CEC2F}" destId="{F09134FD-EA30-4CC3-ACA2-8B5626EA7886}" srcOrd="2" destOrd="0" presId="urn:microsoft.com/office/officeart/2005/8/layout/orgChart1"/>
    <dgm:cxn modelId="{BD192A06-B1C3-46AA-8999-0B4CDA6B590D}" type="presParOf" srcId="{A3DB0DF0-7338-4323-94DD-6AC9D94E29D6}" destId="{58FEF49C-8FA3-4A64-88C5-380295997198}" srcOrd="10" destOrd="0" presId="urn:microsoft.com/office/officeart/2005/8/layout/orgChart1"/>
    <dgm:cxn modelId="{E0C774B7-EDCE-41EB-9CD7-43A0A3F5BCFE}" type="presParOf" srcId="{A3DB0DF0-7338-4323-94DD-6AC9D94E29D6}" destId="{D94C4C4A-C122-4277-BAC2-60BCEDCA3834}" srcOrd="11" destOrd="0" presId="urn:microsoft.com/office/officeart/2005/8/layout/orgChart1"/>
    <dgm:cxn modelId="{EC56373E-D33F-4695-A6B0-74601469F69C}" type="presParOf" srcId="{D94C4C4A-C122-4277-BAC2-60BCEDCA3834}" destId="{E07BEEBF-9403-47AD-B0DE-545DC5B88B87}" srcOrd="0" destOrd="0" presId="urn:microsoft.com/office/officeart/2005/8/layout/orgChart1"/>
    <dgm:cxn modelId="{60BCD68C-9A87-4A09-94A8-BEFC1C293609}" type="presParOf" srcId="{E07BEEBF-9403-47AD-B0DE-545DC5B88B87}" destId="{C49178BB-A9D1-4E4E-B0E5-E8F7657F5C6A}" srcOrd="0" destOrd="0" presId="urn:microsoft.com/office/officeart/2005/8/layout/orgChart1"/>
    <dgm:cxn modelId="{F0309AF7-C9C2-44DF-B16B-F174849FDCC0}" type="presParOf" srcId="{E07BEEBF-9403-47AD-B0DE-545DC5B88B87}" destId="{9E8EB5E0-A23D-4FC5-A623-9D108D318214}" srcOrd="1" destOrd="0" presId="urn:microsoft.com/office/officeart/2005/8/layout/orgChart1"/>
    <dgm:cxn modelId="{120F0AB5-52C9-437F-8640-7D7BBE5E4FD5}" type="presParOf" srcId="{D94C4C4A-C122-4277-BAC2-60BCEDCA3834}" destId="{F61DBD85-4E67-4F73-A541-635C7071DA39}" srcOrd="1" destOrd="0" presId="urn:microsoft.com/office/officeart/2005/8/layout/orgChart1"/>
    <dgm:cxn modelId="{DF1D9C7E-8B2F-4291-96B2-527DD0C6340D}" type="presParOf" srcId="{D94C4C4A-C122-4277-BAC2-60BCEDCA3834}" destId="{D6132CF7-6E72-4817-B43C-A2108CBF75C1}" srcOrd="2" destOrd="0" presId="urn:microsoft.com/office/officeart/2005/8/layout/orgChart1"/>
    <dgm:cxn modelId="{D9B68221-A886-447C-B2E6-280B48908B6E}" type="presParOf" srcId="{267D1381-27A0-4B99-8015-02F442DA0EAE}" destId="{74411D29-E258-438C-BF62-7AB589CEE13E}" srcOrd="2" destOrd="0" presId="urn:microsoft.com/office/officeart/2005/8/layout/orgChart1"/>
    <dgm:cxn modelId="{50DD2739-C069-4221-B87A-B349D5D02C40}" type="presParOf" srcId="{5D69883C-E7AE-469F-9060-947D48D10F63}" destId="{0DF0062D-C8E6-4BE6-A71C-48E69D53C266}" srcOrd="8" destOrd="0" presId="urn:microsoft.com/office/officeart/2005/8/layout/orgChart1"/>
    <dgm:cxn modelId="{D693556C-9ECD-4145-97C0-2A36072574C1}" type="presParOf" srcId="{5D69883C-E7AE-469F-9060-947D48D10F63}" destId="{5590C913-43CB-4536-BFFA-A3F91402C54D}" srcOrd="9" destOrd="0" presId="urn:microsoft.com/office/officeart/2005/8/layout/orgChart1"/>
    <dgm:cxn modelId="{52BCED4E-D693-4205-8D26-19B7C912F08E}" type="presParOf" srcId="{5590C913-43CB-4536-BFFA-A3F91402C54D}" destId="{62E32761-4072-4FE9-9EB7-E712F0180A09}" srcOrd="0" destOrd="0" presId="urn:microsoft.com/office/officeart/2005/8/layout/orgChart1"/>
    <dgm:cxn modelId="{F04F7927-6E38-4F90-8147-AAA77B0221AD}" type="presParOf" srcId="{62E32761-4072-4FE9-9EB7-E712F0180A09}" destId="{5FFCE66D-B9CA-42C9-95C9-ABC719021C10}" srcOrd="0" destOrd="0" presId="urn:microsoft.com/office/officeart/2005/8/layout/orgChart1"/>
    <dgm:cxn modelId="{51C655BB-00CB-44FF-8BE6-F126319584AB}" type="presParOf" srcId="{62E32761-4072-4FE9-9EB7-E712F0180A09}" destId="{826AEA18-D755-4625-82C5-E25D9DA339FE}" srcOrd="1" destOrd="0" presId="urn:microsoft.com/office/officeart/2005/8/layout/orgChart1"/>
    <dgm:cxn modelId="{01D3205D-85E8-46CE-9D13-76D71E40F813}" type="presParOf" srcId="{5590C913-43CB-4536-BFFA-A3F91402C54D}" destId="{D23E7367-0062-4F1D-98A7-988C89138C72}" srcOrd="1" destOrd="0" presId="urn:microsoft.com/office/officeart/2005/8/layout/orgChart1"/>
    <dgm:cxn modelId="{10709103-2306-451C-A6ED-10D0AF05B639}" type="presParOf" srcId="{D23E7367-0062-4F1D-98A7-988C89138C72}" destId="{753C88D8-630F-4AEC-A157-65AB7680CEDB}" srcOrd="0" destOrd="0" presId="urn:microsoft.com/office/officeart/2005/8/layout/orgChart1"/>
    <dgm:cxn modelId="{9CA47913-452C-4AF4-A125-7B2512DC548E}" type="presParOf" srcId="{D23E7367-0062-4F1D-98A7-988C89138C72}" destId="{DC233503-49C7-4B8B-ABD7-DB4CD6BCEBA3}" srcOrd="1" destOrd="0" presId="urn:microsoft.com/office/officeart/2005/8/layout/orgChart1"/>
    <dgm:cxn modelId="{3BC48707-3C44-4AC6-856E-33082D53A88D}" type="presParOf" srcId="{DC233503-49C7-4B8B-ABD7-DB4CD6BCEBA3}" destId="{BECD094B-F4B2-4270-98F1-AB0CCD465C6C}" srcOrd="0" destOrd="0" presId="urn:microsoft.com/office/officeart/2005/8/layout/orgChart1"/>
    <dgm:cxn modelId="{4D6C73BC-CAB6-432D-B841-006104741B73}" type="presParOf" srcId="{BECD094B-F4B2-4270-98F1-AB0CCD465C6C}" destId="{B07B9142-EC65-4623-81E8-FC0B1B980546}" srcOrd="0" destOrd="0" presId="urn:microsoft.com/office/officeart/2005/8/layout/orgChart1"/>
    <dgm:cxn modelId="{8648E4EA-0490-4F2E-88C5-A5927FF15F60}" type="presParOf" srcId="{BECD094B-F4B2-4270-98F1-AB0CCD465C6C}" destId="{4F6CB154-C163-4E8B-82E2-DD13A89411B8}" srcOrd="1" destOrd="0" presId="urn:microsoft.com/office/officeart/2005/8/layout/orgChart1"/>
    <dgm:cxn modelId="{297657AE-5544-4689-8AFC-13A8AC32C3D0}" type="presParOf" srcId="{DC233503-49C7-4B8B-ABD7-DB4CD6BCEBA3}" destId="{111A398A-7FF9-471A-B112-6858CB505ED7}" srcOrd="1" destOrd="0" presId="urn:microsoft.com/office/officeart/2005/8/layout/orgChart1"/>
    <dgm:cxn modelId="{B9A7F68F-1ECA-49B1-BB0C-175D9C8194A0}" type="presParOf" srcId="{DC233503-49C7-4B8B-ABD7-DB4CD6BCEBA3}" destId="{3F3C4A27-9E21-46D1-A28F-C89869F09754}" srcOrd="2" destOrd="0" presId="urn:microsoft.com/office/officeart/2005/8/layout/orgChart1"/>
    <dgm:cxn modelId="{CB610603-BFE0-481A-B601-C09EBF5425C7}" type="presParOf" srcId="{D23E7367-0062-4F1D-98A7-988C89138C72}" destId="{616F5CEF-4BE6-45E2-B03A-B501805C94DE}" srcOrd="2" destOrd="0" presId="urn:microsoft.com/office/officeart/2005/8/layout/orgChart1"/>
    <dgm:cxn modelId="{7EA53D6A-0197-44ED-8679-553825C34119}" type="presParOf" srcId="{D23E7367-0062-4F1D-98A7-988C89138C72}" destId="{30C3A2AE-DC9E-4B14-8DBE-85428EB79DCB}" srcOrd="3" destOrd="0" presId="urn:microsoft.com/office/officeart/2005/8/layout/orgChart1"/>
    <dgm:cxn modelId="{77A42C7E-6FEF-49EE-87FF-08FCB569B606}" type="presParOf" srcId="{30C3A2AE-DC9E-4B14-8DBE-85428EB79DCB}" destId="{DA1035AB-087F-4F55-AAC0-A56380CE6172}" srcOrd="0" destOrd="0" presId="urn:microsoft.com/office/officeart/2005/8/layout/orgChart1"/>
    <dgm:cxn modelId="{22508D2A-CAB7-4760-9CCB-F5379328C012}" type="presParOf" srcId="{DA1035AB-087F-4F55-AAC0-A56380CE6172}" destId="{1C574DEC-B953-40FA-AA4A-D97AE95DCF25}" srcOrd="0" destOrd="0" presId="urn:microsoft.com/office/officeart/2005/8/layout/orgChart1"/>
    <dgm:cxn modelId="{FDBC38D5-D5C5-4F33-AD4A-0119ED6BF3C5}" type="presParOf" srcId="{DA1035AB-087F-4F55-AAC0-A56380CE6172}" destId="{D15F2D07-11F3-4AC4-A4DA-4F996EABE2F2}" srcOrd="1" destOrd="0" presId="urn:microsoft.com/office/officeart/2005/8/layout/orgChart1"/>
    <dgm:cxn modelId="{BF96F46E-9913-455A-B715-854AAB89745D}" type="presParOf" srcId="{30C3A2AE-DC9E-4B14-8DBE-85428EB79DCB}" destId="{9B2293E5-20A8-4412-86B3-DE7AB1F26E39}" srcOrd="1" destOrd="0" presId="urn:microsoft.com/office/officeart/2005/8/layout/orgChart1"/>
    <dgm:cxn modelId="{9BF62929-6339-494B-A071-47CCF505E2D7}" type="presParOf" srcId="{30C3A2AE-DC9E-4B14-8DBE-85428EB79DCB}" destId="{732C394B-CD97-4742-BC3F-9A5D21EAE8DC}" srcOrd="2" destOrd="0" presId="urn:microsoft.com/office/officeart/2005/8/layout/orgChart1"/>
    <dgm:cxn modelId="{B28B3573-E0A6-44BC-ACB7-B08EDA0094AA}" type="presParOf" srcId="{D23E7367-0062-4F1D-98A7-988C89138C72}" destId="{3391B478-85F1-4974-8249-3E629031B4B1}" srcOrd="4" destOrd="0" presId="urn:microsoft.com/office/officeart/2005/8/layout/orgChart1"/>
    <dgm:cxn modelId="{6ED27E70-D9D2-4666-B1AA-AA469F9865FB}" type="presParOf" srcId="{D23E7367-0062-4F1D-98A7-988C89138C72}" destId="{35C052A3-1229-4E59-9B2C-1610C17659B5}" srcOrd="5" destOrd="0" presId="urn:microsoft.com/office/officeart/2005/8/layout/orgChart1"/>
    <dgm:cxn modelId="{26A8AB2B-4274-41B9-BD0E-52A2BB19F455}" type="presParOf" srcId="{35C052A3-1229-4E59-9B2C-1610C17659B5}" destId="{94CDFF3E-CD3C-4C2E-B8E6-C85BBACFE19E}" srcOrd="0" destOrd="0" presId="urn:microsoft.com/office/officeart/2005/8/layout/orgChart1"/>
    <dgm:cxn modelId="{C88437B3-6963-43CD-AEC1-6C4290AE7783}" type="presParOf" srcId="{94CDFF3E-CD3C-4C2E-B8E6-C85BBACFE19E}" destId="{54EEF062-395F-4B52-9978-D762F4C58531}" srcOrd="0" destOrd="0" presId="urn:microsoft.com/office/officeart/2005/8/layout/orgChart1"/>
    <dgm:cxn modelId="{7336258E-F7FA-4A80-B66C-22CA891ED2AD}" type="presParOf" srcId="{94CDFF3E-CD3C-4C2E-B8E6-C85BBACFE19E}" destId="{B84D9CF2-61BC-47C8-B701-FE7EA27148FC}" srcOrd="1" destOrd="0" presId="urn:microsoft.com/office/officeart/2005/8/layout/orgChart1"/>
    <dgm:cxn modelId="{12926908-8DB7-481D-AFAE-87626E837D3D}" type="presParOf" srcId="{35C052A3-1229-4E59-9B2C-1610C17659B5}" destId="{06BA7FA1-6F89-4DB6-BA2F-67B2212214D0}" srcOrd="1" destOrd="0" presId="urn:microsoft.com/office/officeart/2005/8/layout/orgChart1"/>
    <dgm:cxn modelId="{787D7DD0-AF33-41A5-8938-1A3690AAA91E}" type="presParOf" srcId="{35C052A3-1229-4E59-9B2C-1610C17659B5}" destId="{C2A67FB7-DBB5-4B14-8419-B7D6FEC5B47F}" srcOrd="2" destOrd="0" presId="urn:microsoft.com/office/officeart/2005/8/layout/orgChart1"/>
    <dgm:cxn modelId="{E5925EDB-787F-4063-A57F-5D2ADBD192A9}" type="presParOf" srcId="{D23E7367-0062-4F1D-98A7-988C89138C72}" destId="{87603EA4-910A-4B46-86A1-0ACF1D7CAB81}" srcOrd="6" destOrd="0" presId="urn:microsoft.com/office/officeart/2005/8/layout/orgChart1"/>
    <dgm:cxn modelId="{7FCACB0F-D656-48B7-AA24-EB272E178641}" type="presParOf" srcId="{D23E7367-0062-4F1D-98A7-988C89138C72}" destId="{5A5E68EA-7C06-4FF7-AC2E-6136428C0CC9}" srcOrd="7" destOrd="0" presId="urn:microsoft.com/office/officeart/2005/8/layout/orgChart1"/>
    <dgm:cxn modelId="{14C95BE0-6745-40AF-A2A8-90802B4AC087}" type="presParOf" srcId="{5A5E68EA-7C06-4FF7-AC2E-6136428C0CC9}" destId="{02D6934A-C3B1-45CD-9DC7-5DDBF1F53436}" srcOrd="0" destOrd="0" presId="urn:microsoft.com/office/officeart/2005/8/layout/orgChart1"/>
    <dgm:cxn modelId="{35A62247-FAC4-41C2-91B2-D5C999040C12}" type="presParOf" srcId="{02D6934A-C3B1-45CD-9DC7-5DDBF1F53436}" destId="{9B68A5FE-5315-445B-BBEF-3A2889C26A19}" srcOrd="0" destOrd="0" presId="urn:microsoft.com/office/officeart/2005/8/layout/orgChart1"/>
    <dgm:cxn modelId="{E16B1F1F-557B-44F1-878E-82BADE70E54E}" type="presParOf" srcId="{02D6934A-C3B1-45CD-9DC7-5DDBF1F53436}" destId="{94E5E7AF-45DF-4DE6-B20F-AE72A5404339}" srcOrd="1" destOrd="0" presId="urn:microsoft.com/office/officeart/2005/8/layout/orgChart1"/>
    <dgm:cxn modelId="{C745FD01-6A92-4563-947C-7E147AB56B7A}" type="presParOf" srcId="{5A5E68EA-7C06-4FF7-AC2E-6136428C0CC9}" destId="{167D029A-7713-4587-A5E4-E5B0C0737530}" srcOrd="1" destOrd="0" presId="urn:microsoft.com/office/officeart/2005/8/layout/orgChart1"/>
    <dgm:cxn modelId="{48CB164C-C46A-4C6F-B2F9-B958B73458B1}" type="presParOf" srcId="{5A5E68EA-7C06-4FF7-AC2E-6136428C0CC9}" destId="{07A9DAA2-0C5D-4C7C-B984-96555DA880F9}" srcOrd="2" destOrd="0" presId="urn:microsoft.com/office/officeart/2005/8/layout/orgChart1"/>
    <dgm:cxn modelId="{89A3F0AC-5014-42D1-8CC8-C0ACD784360A}" type="presParOf" srcId="{D23E7367-0062-4F1D-98A7-988C89138C72}" destId="{F74BE034-3859-4ADB-86B2-E06B4802F595}" srcOrd="8" destOrd="0" presId="urn:microsoft.com/office/officeart/2005/8/layout/orgChart1"/>
    <dgm:cxn modelId="{B7727C6A-A916-4ECA-B1CC-5806C086B2A4}" type="presParOf" srcId="{D23E7367-0062-4F1D-98A7-988C89138C72}" destId="{5927DB60-67E6-475C-AACE-298A3A06A2F4}" srcOrd="9" destOrd="0" presId="urn:microsoft.com/office/officeart/2005/8/layout/orgChart1"/>
    <dgm:cxn modelId="{D2F154AF-206F-4504-B38E-4A2DF81EA96F}" type="presParOf" srcId="{5927DB60-67E6-475C-AACE-298A3A06A2F4}" destId="{22D7B7FF-A864-4949-AED0-7634AC559411}" srcOrd="0" destOrd="0" presId="urn:microsoft.com/office/officeart/2005/8/layout/orgChart1"/>
    <dgm:cxn modelId="{E040D1E3-2BB5-45F7-A672-D298123A8193}" type="presParOf" srcId="{22D7B7FF-A864-4949-AED0-7634AC559411}" destId="{C10F3C6B-B70F-4A9C-9405-E9B2A5F8BA11}" srcOrd="0" destOrd="0" presId="urn:microsoft.com/office/officeart/2005/8/layout/orgChart1"/>
    <dgm:cxn modelId="{6BFA9364-2EC5-4123-82AC-317A88024C52}" type="presParOf" srcId="{22D7B7FF-A864-4949-AED0-7634AC559411}" destId="{BDD32236-97BA-4175-A747-68A33A19FADB}" srcOrd="1" destOrd="0" presId="urn:microsoft.com/office/officeart/2005/8/layout/orgChart1"/>
    <dgm:cxn modelId="{52A6CCD5-7002-42EC-A9E5-1552EC126112}" type="presParOf" srcId="{5927DB60-67E6-475C-AACE-298A3A06A2F4}" destId="{563998A8-8605-47AB-B5B6-751BBAE695F7}" srcOrd="1" destOrd="0" presId="urn:microsoft.com/office/officeart/2005/8/layout/orgChart1"/>
    <dgm:cxn modelId="{E453BBD5-937D-41DB-9ADD-56F172127BE2}" type="presParOf" srcId="{5927DB60-67E6-475C-AACE-298A3A06A2F4}" destId="{EFA71E1B-AC02-40D9-8339-D9ABB82C4E22}" srcOrd="2" destOrd="0" presId="urn:microsoft.com/office/officeart/2005/8/layout/orgChart1"/>
    <dgm:cxn modelId="{A9FB5B45-1820-4420-B31F-574C51E89081}" type="presParOf" srcId="{D23E7367-0062-4F1D-98A7-988C89138C72}" destId="{99BF0F72-29DB-477C-A91F-A373B60B142C}" srcOrd="10" destOrd="0" presId="urn:microsoft.com/office/officeart/2005/8/layout/orgChart1"/>
    <dgm:cxn modelId="{63531F11-3DED-4200-9E61-42819CB620D5}" type="presParOf" srcId="{D23E7367-0062-4F1D-98A7-988C89138C72}" destId="{0A61C6FA-83CF-41DE-9500-6C4ACD1440BB}" srcOrd="11" destOrd="0" presId="urn:microsoft.com/office/officeart/2005/8/layout/orgChart1"/>
    <dgm:cxn modelId="{5A9A51F6-766F-4F27-9B03-2909F0F44991}" type="presParOf" srcId="{0A61C6FA-83CF-41DE-9500-6C4ACD1440BB}" destId="{6AF3FCD7-9BD5-4531-9DA4-9492EAF0B13E}" srcOrd="0" destOrd="0" presId="urn:microsoft.com/office/officeart/2005/8/layout/orgChart1"/>
    <dgm:cxn modelId="{0F1A4E2E-DFA5-4D16-81E6-BD1ACDB90915}" type="presParOf" srcId="{6AF3FCD7-9BD5-4531-9DA4-9492EAF0B13E}" destId="{7449E1E3-7A94-4AB4-90A5-2CD1ACE70176}" srcOrd="0" destOrd="0" presId="urn:microsoft.com/office/officeart/2005/8/layout/orgChart1"/>
    <dgm:cxn modelId="{13BD8C3F-C8A2-4875-A633-07344C182624}" type="presParOf" srcId="{6AF3FCD7-9BD5-4531-9DA4-9492EAF0B13E}" destId="{C7A0268F-96AD-4766-8A34-5F57D710C966}" srcOrd="1" destOrd="0" presId="urn:microsoft.com/office/officeart/2005/8/layout/orgChart1"/>
    <dgm:cxn modelId="{2707BB0D-A83A-4AE7-A6C4-E720BC101A09}" type="presParOf" srcId="{0A61C6FA-83CF-41DE-9500-6C4ACD1440BB}" destId="{2B7F5DF7-1A4D-40C0-A2B9-04E9B509F0F0}" srcOrd="1" destOrd="0" presId="urn:microsoft.com/office/officeart/2005/8/layout/orgChart1"/>
    <dgm:cxn modelId="{C541F474-6184-4BA3-9D79-1896E9E6F39D}" type="presParOf" srcId="{0A61C6FA-83CF-41DE-9500-6C4ACD1440BB}" destId="{D1F67DD7-0153-4392-A223-9B7F66E10FC6}" srcOrd="2" destOrd="0" presId="urn:microsoft.com/office/officeart/2005/8/layout/orgChart1"/>
    <dgm:cxn modelId="{1D35BAA3-FC7F-43A7-A0BE-BD0ED01E138B}" type="presParOf" srcId="{5590C913-43CB-4536-BFFA-A3F91402C54D}" destId="{82B0D499-9BF6-4347-81FF-7C9A14FDD167}" srcOrd="2" destOrd="0" presId="urn:microsoft.com/office/officeart/2005/8/layout/orgChart1"/>
    <dgm:cxn modelId="{5BD5308F-BDD3-47CB-B7F4-9EFB90B4021B}" type="presParOf" srcId="{07BF2FD0-1ED8-4328-9E1F-8A38C02FE07F}" destId="{F253198E-4EAC-448C-81A7-5FAF97375252}" srcOrd="2" destOrd="0" presId="urn:microsoft.com/office/officeart/2005/8/layout/orgChart1"/>
    <dgm:cxn modelId="{17ADC9A7-D292-4AB7-9B9C-879FFBE9AE22}" type="presParOf" srcId="{AE586C15-A937-477A-9EA1-6A8B1F5829E9}" destId="{E59AD44D-2778-42E5-9FB8-73E18EF25A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B2EC1F-34E7-409F-8CBD-ED9437CED3DE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087EEB-3381-441C-9E5D-9933E3E52239}">
      <dgm:prSet phldrT="[Text]"/>
      <dgm:spPr/>
      <dgm:t>
        <a:bodyPr/>
        <a:lstStyle/>
        <a:p>
          <a:r>
            <a:rPr lang="en-US" dirty="0" smtClean="0">
              <a:latin typeface="Courier New" pitchFamily="49" charset="0"/>
              <a:cs typeface="Courier New" pitchFamily="49" charset="0"/>
            </a:rPr>
            <a:t>norm-unit</a:t>
          </a:r>
          <a:endParaRPr lang="en-US" dirty="0">
            <a:latin typeface="Courier New" pitchFamily="49" charset="0"/>
            <a:cs typeface="Courier New" pitchFamily="49" charset="0"/>
          </a:endParaRPr>
        </a:p>
      </dgm:t>
    </dgm:pt>
    <dgm:pt modelId="{14A504F9-0E0E-4C57-8D77-7E83F353CD08}" type="parTrans" cxnId="{4C435236-CE76-49CA-9CA3-302A4587B611}">
      <dgm:prSet/>
      <dgm:spPr/>
      <dgm:t>
        <a:bodyPr/>
        <a:lstStyle/>
        <a:p>
          <a:endParaRPr lang="en-US"/>
        </a:p>
      </dgm:t>
    </dgm:pt>
    <dgm:pt modelId="{F8854B6E-B9CC-471C-9ADC-2F3E0737C56C}" type="sibTrans" cxnId="{4C435236-CE76-49CA-9CA3-302A4587B611}">
      <dgm:prSet/>
      <dgm:spPr/>
      <dgm:t>
        <a:bodyPr/>
        <a:lstStyle/>
        <a:p>
          <a:endParaRPr lang="en-US"/>
        </a:p>
      </dgm:t>
    </dgm:pt>
    <dgm:pt modelId="{5838D978-F2B7-494F-B9F2-3B8C1E65167D}">
      <dgm:prSet phldrT="[Text]"/>
      <dgm:spPr/>
      <dgm:t>
        <a:bodyPr/>
        <a:lstStyle/>
        <a:p>
          <a:r>
            <a:rPr lang="en-US" dirty="0" smtClean="0">
              <a:latin typeface="Courier New" pitchFamily="49" charset="0"/>
              <a:cs typeface="Courier New" pitchFamily="49" charset="0"/>
            </a:rPr>
            <a:t>norm-QL</a:t>
          </a:r>
          <a:endParaRPr lang="en-US" dirty="0">
            <a:latin typeface="Courier New" pitchFamily="49" charset="0"/>
            <a:cs typeface="Courier New" pitchFamily="49" charset="0"/>
          </a:endParaRPr>
        </a:p>
      </dgm:t>
    </dgm:pt>
    <dgm:pt modelId="{B4C191A7-04F3-4508-AC1A-E0BD239D3561}" type="parTrans" cxnId="{625042C2-B768-4365-BCC0-3977A0816982}">
      <dgm:prSet/>
      <dgm:spPr/>
      <dgm:t>
        <a:bodyPr/>
        <a:lstStyle/>
        <a:p>
          <a:endParaRPr lang="en-US"/>
        </a:p>
      </dgm:t>
    </dgm:pt>
    <dgm:pt modelId="{D7EAA021-51D2-4FBF-A47D-BFCACF093B01}" type="sibTrans" cxnId="{625042C2-B768-4365-BCC0-3977A0816982}">
      <dgm:prSet/>
      <dgm:spPr/>
      <dgm:t>
        <a:bodyPr/>
        <a:lstStyle/>
        <a:p>
          <a:endParaRPr lang="en-US"/>
        </a:p>
      </dgm:t>
    </dgm:pt>
    <dgm:pt modelId="{FB98305C-453E-4E70-BB44-E34BD15E8B8D}" type="pres">
      <dgm:prSet presAssocID="{CFB2EC1F-34E7-409F-8CBD-ED9437CE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B39C75-D0BD-441A-92FB-7B692A10E42F}" type="pres">
      <dgm:prSet presAssocID="{AF087EEB-3381-441C-9E5D-9933E3E522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B195E-3AD5-41CA-8C46-A4678B9C8C81}" type="pres">
      <dgm:prSet presAssocID="{F8854B6E-B9CC-471C-9ADC-2F3E0737C56C}" presName="sibTrans" presStyleLbl="sibTrans2D1" presStyleIdx="0" presStyleCnt="2" custLinFactNeighborX="1193" custLinFactNeighborY="82194"/>
      <dgm:spPr/>
      <dgm:t>
        <a:bodyPr/>
        <a:lstStyle/>
        <a:p>
          <a:endParaRPr lang="en-US"/>
        </a:p>
      </dgm:t>
    </dgm:pt>
    <dgm:pt modelId="{395DDA1D-5815-4D55-80ED-93FB6C61F171}" type="pres">
      <dgm:prSet presAssocID="{F8854B6E-B9CC-471C-9ADC-2F3E0737C56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5312A79-657E-47EB-8168-3A66AA6B2AF2}" type="pres">
      <dgm:prSet presAssocID="{5838D978-F2B7-494F-B9F2-3B8C1E65167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62877-43E8-4321-A878-E33CD3418460}" type="pres">
      <dgm:prSet presAssocID="{D7EAA021-51D2-4FBF-A47D-BFCACF093B01}" presName="sibTrans" presStyleLbl="sibTrans2D1" presStyleIdx="1" presStyleCnt="2" custLinFactNeighborX="-4913" custLinFactNeighborY="-67338" custRadScaleRad="237003"/>
      <dgm:spPr/>
      <dgm:t>
        <a:bodyPr/>
        <a:lstStyle/>
        <a:p>
          <a:endParaRPr lang="en-US"/>
        </a:p>
      </dgm:t>
    </dgm:pt>
    <dgm:pt modelId="{77135B9A-FD78-4E3B-8044-3F77B547D5A9}" type="pres">
      <dgm:prSet presAssocID="{D7EAA021-51D2-4FBF-A47D-BFCACF093B01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64750DDF-F0E4-4B9E-A373-599EFEC20B05}" type="presOf" srcId="{F8854B6E-B9CC-471C-9ADC-2F3E0737C56C}" destId="{699B195E-3AD5-41CA-8C46-A4678B9C8C81}" srcOrd="0" destOrd="0" presId="urn:microsoft.com/office/officeart/2005/8/layout/cycle2"/>
    <dgm:cxn modelId="{F6898F3F-F0D4-4D23-9A59-3F260CBC3393}" type="presOf" srcId="{D7EAA021-51D2-4FBF-A47D-BFCACF093B01}" destId="{65D62877-43E8-4321-A878-E33CD3418460}" srcOrd="0" destOrd="0" presId="urn:microsoft.com/office/officeart/2005/8/layout/cycle2"/>
    <dgm:cxn modelId="{3706812F-E00B-4138-AEB9-AA7C1A1246B4}" type="presOf" srcId="{D7EAA021-51D2-4FBF-A47D-BFCACF093B01}" destId="{77135B9A-FD78-4E3B-8044-3F77B547D5A9}" srcOrd="1" destOrd="0" presId="urn:microsoft.com/office/officeart/2005/8/layout/cycle2"/>
    <dgm:cxn modelId="{047B13E8-1988-449B-91BC-B0FEA0F46CB4}" type="presOf" srcId="{5838D978-F2B7-494F-B9F2-3B8C1E65167D}" destId="{25312A79-657E-47EB-8168-3A66AA6B2AF2}" srcOrd="0" destOrd="0" presId="urn:microsoft.com/office/officeart/2005/8/layout/cycle2"/>
    <dgm:cxn modelId="{282EB630-168A-42FE-8A98-45E9006F3F15}" type="presOf" srcId="{CFB2EC1F-34E7-409F-8CBD-ED9437CED3DE}" destId="{FB98305C-453E-4E70-BB44-E34BD15E8B8D}" srcOrd="0" destOrd="0" presId="urn:microsoft.com/office/officeart/2005/8/layout/cycle2"/>
    <dgm:cxn modelId="{9055C865-CD03-4B44-89B4-D27C845227D4}" type="presOf" srcId="{AF087EEB-3381-441C-9E5D-9933E3E52239}" destId="{F9B39C75-D0BD-441A-92FB-7B692A10E42F}" srcOrd="0" destOrd="0" presId="urn:microsoft.com/office/officeart/2005/8/layout/cycle2"/>
    <dgm:cxn modelId="{625042C2-B768-4365-BCC0-3977A0816982}" srcId="{CFB2EC1F-34E7-409F-8CBD-ED9437CED3DE}" destId="{5838D978-F2B7-494F-B9F2-3B8C1E65167D}" srcOrd="1" destOrd="0" parTransId="{B4C191A7-04F3-4508-AC1A-E0BD239D3561}" sibTransId="{D7EAA021-51D2-4FBF-A47D-BFCACF093B01}"/>
    <dgm:cxn modelId="{DF4EAE19-9DE5-4BCD-B27C-F70C9ECA5E8C}" type="presOf" srcId="{F8854B6E-B9CC-471C-9ADC-2F3E0737C56C}" destId="{395DDA1D-5815-4D55-80ED-93FB6C61F171}" srcOrd="1" destOrd="0" presId="urn:microsoft.com/office/officeart/2005/8/layout/cycle2"/>
    <dgm:cxn modelId="{4C435236-CE76-49CA-9CA3-302A4587B611}" srcId="{CFB2EC1F-34E7-409F-8CBD-ED9437CED3DE}" destId="{AF087EEB-3381-441C-9E5D-9933E3E52239}" srcOrd="0" destOrd="0" parTransId="{14A504F9-0E0E-4C57-8D77-7E83F353CD08}" sibTransId="{F8854B6E-B9CC-471C-9ADC-2F3E0737C56C}"/>
    <dgm:cxn modelId="{39EDF224-7C7A-4E45-8D18-C398DA91E7CA}" type="presParOf" srcId="{FB98305C-453E-4E70-BB44-E34BD15E8B8D}" destId="{F9B39C75-D0BD-441A-92FB-7B692A10E42F}" srcOrd="0" destOrd="0" presId="urn:microsoft.com/office/officeart/2005/8/layout/cycle2"/>
    <dgm:cxn modelId="{A757EAF2-95BF-447C-8FF0-E96E8E452376}" type="presParOf" srcId="{FB98305C-453E-4E70-BB44-E34BD15E8B8D}" destId="{699B195E-3AD5-41CA-8C46-A4678B9C8C81}" srcOrd="1" destOrd="0" presId="urn:microsoft.com/office/officeart/2005/8/layout/cycle2"/>
    <dgm:cxn modelId="{C8CB4E85-9AC4-4F90-ACBE-3D21781EEAB8}" type="presParOf" srcId="{699B195E-3AD5-41CA-8C46-A4678B9C8C81}" destId="{395DDA1D-5815-4D55-80ED-93FB6C61F171}" srcOrd="0" destOrd="0" presId="urn:microsoft.com/office/officeart/2005/8/layout/cycle2"/>
    <dgm:cxn modelId="{AA25A208-0BD9-40CB-8476-CF0D3DE56C12}" type="presParOf" srcId="{FB98305C-453E-4E70-BB44-E34BD15E8B8D}" destId="{25312A79-657E-47EB-8168-3A66AA6B2AF2}" srcOrd="2" destOrd="0" presId="urn:microsoft.com/office/officeart/2005/8/layout/cycle2"/>
    <dgm:cxn modelId="{AA9B1D21-187A-4512-ABE8-F43506AD0957}" type="presParOf" srcId="{FB98305C-453E-4E70-BB44-E34BD15E8B8D}" destId="{65D62877-43E8-4321-A878-E33CD3418460}" srcOrd="3" destOrd="0" presId="urn:microsoft.com/office/officeart/2005/8/layout/cycle2"/>
    <dgm:cxn modelId="{68F2C35A-4002-4A5A-B0DE-46E6FDCABF3A}" type="presParOf" srcId="{65D62877-43E8-4321-A878-E33CD3418460}" destId="{77135B9A-FD78-4E3B-8044-3F77B547D5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2EC1F-34E7-409F-8CBD-ED9437CED3DE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F087EEB-3381-441C-9E5D-9933E3E52239}">
      <dgm:prSet phldrT="[Text]"/>
      <dgm:spPr/>
      <dgm:t>
        <a:bodyPr/>
        <a:lstStyle/>
        <a:p>
          <a:r>
            <a:rPr lang="en-US" dirty="0" smtClean="0">
              <a:latin typeface="Courier New" pitchFamily="49" charset="0"/>
              <a:cs typeface="Courier New" pitchFamily="49" charset="0"/>
            </a:rPr>
            <a:t>odd?</a:t>
          </a:r>
          <a:endParaRPr lang="en-US" dirty="0">
            <a:latin typeface="Courier New" pitchFamily="49" charset="0"/>
            <a:cs typeface="Courier New" pitchFamily="49" charset="0"/>
          </a:endParaRPr>
        </a:p>
      </dgm:t>
    </dgm:pt>
    <dgm:pt modelId="{14A504F9-0E0E-4C57-8D77-7E83F353CD08}" type="parTrans" cxnId="{4C435236-CE76-49CA-9CA3-302A4587B611}">
      <dgm:prSet/>
      <dgm:spPr/>
      <dgm:t>
        <a:bodyPr/>
        <a:lstStyle/>
        <a:p>
          <a:endParaRPr lang="en-US"/>
        </a:p>
      </dgm:t>
    </dgm:pt>
    <dgm:pt modelId="{F8854B6E-B9CC-471C-9ADC-2F3E0737C56C}" type="sibTrans" cxnId="{4C435236-CE76-49CA-9CA3-302A4587B611}">
      <dgm:prSet/>
      <dgm:spPr/>
      <dgm:t>
        <a:bodyPr/>
        <a:lstStyle/>
        <a:p>
          <a:endParaRPr lang="en-US"/>
        </a:p>
      </dgm:t>
    </dgm:pt>
    <dgm:pt modelId="{5838D978-F2B7-494F-B9F2-3B8C1E65167D}">
      <dgm:prSet phldrT="[Text]"/>
      <dgm:spPr/>
      <dgm:t>
        <a:bodyPr/>
        <a:lstStyle/>
        <a:p>
          <a:r>
            <a:rPr lang="en-US" dirty="0" smtClean="0">
              <a:latin typeface="Courier New" pitchFamily="49" charset="0"/>
              <a:cs typeface="Courier New" pitchFamily="49" charset="0"/>
            </a:rPr>
            <a:t>even?</a:t>
          </a:r>
          <a:endParaRPr lang="en-US" dirty="0">
            <a:latin typeface="Courier New" pitchFamily="49" charset="0"/>
            <a:cs typeface="Courier New" pitchFamily="49" charset="0"/>
          </a:endParaRPr>
        </a:p>
      </dgm:t>
    </dgm:pt>
    <dgm:pt modelId="{B4C191A7-04F3-4508-AC1A-E0BD239D3561}" type="parTrans" cxnId="{625042C2-B768-4365-BCC0-3977A0816982}">
      <dgm:prSet/>
      <dgm:spPr/>
      <dgm:t>
        <a:bodyPr/>
        <a:lstStyle/>
        <a:p>
          <a:endParaRPr lang="en-US"/>
        </a:p>
      </dgm:t>
    </dgm:pt>
    <dgm:pt modelId="{D7EAA021-51D2-4FBF-A47D-BFCACF093B01}" type="sibTrans" cxnId="{625042C2-B768-4365-BCC0-3977A0816982}">
      <dgm:prSet/>
      <dgm:spPr/>
      <dgm:t>
        <a:bodyPr/>
        <a:lstStyle/>
        <a:p>
          <a:endParaRPr lang="en-US"/>
        </a:p>
      </dgm:t>
    </dgm:pt>
    <dgm:pt modelId="{FB98305C-453E-4E70-BB44-E34BD15E8B8D}" type="pres">
      <dgm:prSet presAssocID="{CFB2EC1F-34E7-409F-8CBD-ED9437CE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B39C75-D0BD-441A-92FB-7B692A10E42F}" type="pres">
      <dgm:prSet presAssocID="{AF087EEB-3381-441C-9E5D-9933E3E522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B195E-3AD5-41CA-8C46-A4678B9C8C81}" type="pres">
      <dgm:prSet presAssocID="{F8854B6E-B9CC-471C-9ADC-2F3E0737C56C}" presName="sibTrans" presStyleLbl="sibTrans2D1" presStyleIdx="0" presStyleCnt="2" custLinFactNeighborX="1193" custLinFactNeighborY="82194"/>
      <dgm:spPr/>
      <dgm:t>
        <a:bodyPr/>
        <a:lstStyle/>
        <a:p>
          <a:endParaRPr lang="en-US"/>
        </a:p>
      </dgm:t>
    </dgm:pt>
    <dgm:pt modelId="{395DDA1D-5815-4D55-80ED-93FB6C61F171}" type="pres">
      <dgm:prSet presAssocID="{F8854B6E-B9CC-471C-9ADC-2F3E0737C56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5312A79-657E-47EB-8168-3A66AA6B2AF2}" type="pres">
      <dgm:prSet presAssocID="{5838D978-F2B7-494F-B9F2-3B8C1E65167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62877-43E8-4321-A878-E33CD3418460}" type="pres">
      <dgm:prSet presAssocID="{D7EAA021-51D2-4FBF-A47D-BFCACF093B01}" presName="sibTrans" presStyleLbl="sibTrans2D1" presStyleIdx="1" presStyleCnt="2" custLinFactNeighborX="-4913" custLinFactNeighborY="-67338" custRadScaleRad="237003"/>
      <dgm:spPr/>
      <dgm:t>
        <a:bodyPr/>
        <a:lstStyle/>
        <a:p>
          <a:endParaRPr lang="en-US"/>
        </a:p>
      </dgm:t>
    </dgm:pt>
    <dgm:pt modelId="{77135B9A-FD78-4E3B-8044-3F77B547D5A9}" type="pres">
      <dgm:prSet presAssocID="{D7EAA021-51D2-4FBF-A47D-BFCACF093B01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FB25B3CD-763F-4ADD-896F-06F57010C414}" type="presOf" srcId="{F8854B6E-B9CC-471C-9ADC-2F3E0737C56C}" destId="{395DDA1D-5815-4D55-80ED-93FB6C61F171}" srcOrd="1" destOrd="0" presId="urn:microsoft.com/office/officeart/2005/8/layout/cycle2"/>
    <dgm:cxn modelId="{8B09D47A-A35D-4272-84F8-158CEDAA4C9C}" type="presOf" srcId="{AF087EEB-3381-441C-9E5D-9933E3E52239}" destId="{F9B39C75-D0BD-441A-92FB-7B692A10E42F}" srcOrd="0" destOrd="0" presId="urn:microsoft.com/office/officeart/2005/8/layout/cycle2"/>
    <dgm:cxn modelId="{5F23763D-8488-43F7-A7A2-871D0E1FD9DC}" type="presOf" srcId="{D7EAA021-51D2-4FBF-A47D-BFCACF093B01}" destId="{77135B9A-FD78-4E3B-8044-3F77B547D5A9}" srcOrd="1" destOrd="0" presId="urn:microsoft.com/office/officeart/2005/8/layout/cycle2"/>
    <dgm:cxn modelId="{F7FEB16D-C25B-42B3-8604-D1308CBD5065}" type="presOf" srcId="{D7EAA021-51D2-4FBF-A47D-BFCACF093B01}" destId="{65D62877-43E8-4321-A878-E33CD3418460}" srcOrd="0" destOrd="0" presId="urn:microsoft.com/office/officeart/2005/8/layout/cycle2"/>
    <dgm:cxn modelId="{E7623C5F-EFBC-4EB0-9836-13868436163D}" type="presOf" srcId="{CFB2EC1F-34E7-409F-8CBD-ED9437CED3DE}" destId="{FB98305C-453E-4E70-BB44-E34BD15E8B8D}" srcOrd="0" destOrd="0" presId="urn:microsoft.com/office/officeart/2005/8/layout/cycle2"/>
    <dgm:cxn modelId="{625042C2-B768-4365-BCC0-3977A0816982}" srcId="{CFB2EC1F-34E7-409F-8CBD-ED9437CED3DE}" destId="{5838D978-F2B7-494F-B9F2-3B8C1E65167D}" srcOrd="1" destOrd="0" parTransId="{B4C191A7-04F3-4508-AC1A-E0BD239D3561}" sibTransId="{D7EAA021-51D2-4FBF-A47D-BFCACF093B01}"/>
    <dgm:cxn modelId="{4C435236-CE76-49CA-9CA3-302A4587B611}" srcId="{CFB2EC1F-34E7-409F-8CBD-ED9437CED3DE}" destId="{AF087EEB-3381-441C-9E5D-9933E3E52239}" srcOrd="0" destOrd="0" parTransId="{14A504F9-0E0E-4C57-8D77-7E83F353CD08}" sibTransId="{F8854B6E-B9CC-471C-9ADC-2F3E0737C56C}"/>
    <dgm:cxn modelId="{4E128DAD-EF45-4C73-8E2A-558D183983E7}" type="presOf" srcId="{F8854B6E-B9CC-471C-9ADC-2F3E0737C56C}" destId="{699B195E-3AD5-41CA-8C46-A4678B9C8C81}" srcOrd="0" destOrd="0" presId="urn:microsoft.com/office/officeart/2005/8/layout/cycle2"/>
    <dgm:cxn modelId="{23BC95F5-F616-499E-AF88-F08FDD011B47}" type="presOf" srcId="{5838D978-F2B7-494F-B9F2-3B8C1E65167D}" destId="{25312A79-657E-47EB-8168-3A66AA6B2AF2}" srcOrd="0" destOrd="0" presId="urn:microsoft.com/office/officeart/2005/8/layout/cycle2"/>
    <dgm:cxn modelId="{FA3C6EF2-A00F-4F87-ACDC-B47225A9342A}" type="presParOf" srcId="{FB98305C-453E-4E70-BB44-E34BD15E8B8D}" destId="{F9B39C75-D0BD-441A-92FB-7B692A10E42F}" srcOrd="0" destOrd="0" presId="urn:microsoft.com/office/officeart/2005/8/layout/cycle2"/>
    <dgm:cxn modelId="{CABBF1DA-9A0B-45E2-8BE0-8A6A27AEFF0E}" type="presParOf" srcId="{FB98305C-453E-4E70-BB44-E34BD15E8B8D}" destId="{699B195E-3AD5-41CA-8C46-A4678B9C8C81}" srcOrd="1" destOrd="0" presId="urn:microsoft.com/office/officeart/2005/8/layout/cycle2"/>
    <dgm:cxn modelId="{62155E52-6D46-4D83-803B-56C9DA29C688}" type="presParOf" srcId="{699B195E-3AD5-41CA-8C46-A4678B9C8C81}" destId="{395DDA1D-5815-4D55-80ED-93FB6C61F171}" srcOrd="0" destOrd="0" presId="urn:microsoft.com/office/officeart/2005/8/layout/cycle2"/>
    <dgm:cxn modelId="{5EA4B059-B725-4F04-9D98-DD16E67E8F78}" type="presParOf" srcId="{FB98305C-453E-4E70-BB44-E34BD15E8B8D}" destId="{25312A79-657E-47EB-8168-3A66AA6B2AF2}" srcOrd="2" destOrd="0" presId="urn:microsoft.com/office/officeart/2005/8/layout/cycle2"/>
    <dgm:cxn modelId="{D5D64F39-DF3E-4878-A874-AE7F6F60B84F}" type="presParOf" srcId="{FB98305C-453E-4E70-BB44-E34BD15E8B8D}" destId="{65D62877-43E8-4321-A878-E33CD3418460}" srcOrd="3" destOrd="0" presId="urn:microsoft.com/office/officeart/2005/8/layout/cycle2"/>
    <dgm:cxn modelId="{0280C6E8-4C95-4D8B-9A27-A580566B2881}" type="presParOf" srcId="{65D62877-43E8-4321-A878-E33CD3418460}" destId="{77135B9A-FD78-4E3B-8044-3F77B547D5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0F72-29DB-477C-A91F-A373B60B142C}">
      <dsp:nvSpPr>
        <dsp:cNvPr id="0" name=""/>
        <dsp:cNvSpPr/>
      </dsp:nvSpPr>
      <dsp:spPr>
        <a:xfrm>
          <a:off x="7530600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BE034-3859-4ADB-86B2-E06B4802F595}">
      <dsp:nvSpPr>
        <dsp:cNvPr id="0" name=""/>
        <dsp:cNvSpPr/>
      </dsp:nvSpPr>
      <dsp:spPr>
        <a:xfrm>
          <a:off x="7530600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03EA4-910A-4B46-86A1-0ACF1D7CAB81}">
      <dsp:nvSpPr>
        <dsp:cNvPr id="0" name=""/>
        <dsp:cNvSpPr/>
      </dsp:nvSpPr>
      <dsp:spPr>
        <a:xfrm>
          <a:off x="7530600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B478-85F1-4974-8249-3E629031B4B1}">
      <dsp:nvSpPr>
        <dsp:cNvPr id="0" name=""/>
        <dsp:cNvSpPr/>
      </dsp:nvSpPr>
      <dsp:spPr>
        <a:xfrm>
          <a:off x="7530600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F5CEF-4BE6-45E2-B03A-B501805C94DE}">
      <dsp:nvSpPr>
        <dsp:cNvPr id="0" name=""/>
        <dsp:cNvSpPr/>
      </dsp:nvSpPr>
      <dsp:spPr>
        <a:xfrm>
          <a:off x="7530600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C88D8-630F-4AEC-A157-65AB7680CEDB}">
      <dsp:nvSpPr>
        <dsp:cNvPr id="0" name=""/>
        <dsp:cNvSpPr/>
      </dsp:nvSpPr>
      <dsp:spPr>
        <a:xfrm>
          <a:off x="7530600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0062D-C8E6-4BE6-A71C-48E69D53C266}">
      <dsp:nvSpPr>
        <dsp:cNvPr id="0" name=""/>
        <dsp:cNvSpPr/>
      </dsp:nvSpPr>
      <dsp:spPr>
        <a:xfrm>
          <a:off x="4572000" y="1088272"/>
          <a:ext cx="3589252" cy="21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7"/>
              </a:lnTo>
              <a:lnTo>
                <a:pt x="3589252" y="108997"/>
              </a:lnTo>
              <a:lnTo>
                <a:pt x="3589252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EF49C-8FA3-4A64-88C5-380295997198}">
      <dsp:nvSpPr>
        <dsp:cNvPr id="0" name=""/>
        <dsp:cNvSpPr/>
      </dsp:nvSpPr>
      <dsp:spPr>
        <a:xfrm>
          <a:off x="5735974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0F68C-3DF4-46B2-AE15-F8027B17DBD5}">
      <dsp:nvSpPr>
        <dsp:cNvPr id="0" name=""/>
        <dsp:cNvSpPr/>
      </dsp:nvSpPr>
      <dsp:spPr>
        <a:xfrm>
          <a:off x="5735974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51056-85C7-4425-9D9A-5EF57AAFA791}">
      <dsp:nvSpPr>
        <dsp:cNvPr id="0" name=""/>
        <dsp:cNvSpPr/>
      </dsp:nvSpPr>
      <dsp:spPr>
        <a:xfrm>
          <a:off x="5735974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49388-FAC9-47C3-9DDF-2883232FA7CF}">
      <dsp:nvSpPr>
        <dsp:cNvPr id="0" name=""/>
        <dsp:cNvSpPr/>
      </dsp:nvSpPr>
      <dsp:spPr>
        <a:xfrm>
          <a:off x="5735974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DB794-8DFF-446E-8E01-62F5F243F3CD}">
      <dsp:nvSpPr>
        <dsp:cNvPr id="0" name=""/>
        <dsp:cNvSpPr/>
      </dsp:nvSpPr>
      <dsp:spPr>
        <a:xfrm>
          <a:off x="5735974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7397A-C646-4F27-B927-E574852F2F48}">
      <dsp:nvSpPr>
        <dsp:cNvPr id="0" name=""/>
        <dsp:cNvSpPr/>
      </dsp:nvSpPr>
      <dsp:spPr>
        <a:xfrm>
          <a:off x="5735974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064-9D67-463B-B7BD-72ADE0A682ED}">
      <dsp:nvSpPr>
        <dsp:cNvPr id="0" name=""/>
        <dsp:cNvSpPr/>
      </dsp:nvSpPr>
      <dsp:spPr>
        <a:xfrm>
          <a:off x="4572000" y="1088272"/>
          <a:ext cx="1794626" cy="21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7"/>
              </a:lnTo>
              <a:lnTo>
                <a:pt x="1794626" y="108997"/>
              </a:lnTo>
              <a:lnTo>
                <a:pt x="1794626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43270-CEC3-4353-BDDB-8D95F8C7858E}">
      <dsp:nvSpPr>
        <dsp:cNvPr id="0" name=""/>
        <dsp:cNvSpPr/>
      </dsp:nvSpPr>
      <dsp:spPr>
        <a:xfrm>
          <a:off x="3941347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DA4FB-D612-443A-A2B7-4BE3A874381D}">
      <dsp:nvSpPr>
        <dsp:cNvPr id="0" name=""/>
        <dsp:cNvSpPr/>
      </dsp:nvSpPr>
      <dsp:spPr>
        <a:xfrm>
          <a:off x="3941347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FE8D1-FB88-4A02-B67A-947BCDD43910}">
      <dsp:nvSpPr>
        <dsp:cNvPr id="0" name=""/>
        <dsp:cNvSpPr/>
      </dsp:nvSpPr>
      <dsp:spPr>
        <a:xfrm>
          <a:off x="3941347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0177F-DF34-43CA-B154-C531C9BB5648}">
      <dsp:nvSpPr>
        <dsp:cNvPr id="0" name=""/>
        <dsp:cNvSpPr/>
      </dsp:nvSpPr>
      <dsp:spPr>
        <a:xfrm>
          <a:off x="3941347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9DDD5-04EF-44DA-BF75-C4EEFFC2FE83}">
      <dsp:nvSpPr>
        <dsp:cNvPr id="0" name=""/>
        <dsp:cNvSpPr/>
      </dsp:nvSpPr>
      <dsp:spPr>
        <a:xfrm>
          <a:off x="3941347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E95A5-37CE-4167-80DF-3632E484BD13}">
      <dsp:nvSpPr>
        <dsp:cNvPr id="0" name=""/>
        <dsp:cNvSpPr/>
      </dsp:nvSpPr>
      <dsp:spPr>
        <a:xfrm>
          <a:off x="3941347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CF110-4C8E-47E9-AB0D-47ACB950F33B}">
      <dsp:nvSpPr>
        <dsp:cNvPr id="0" name=""/>
        <dsp:cNvSpPr/>
      </dsp:nvSpPr>
      <dsp:spPr>
        <a:xfrm>
          <a:off x="4526280" y="1088272"/>
          <a:ext cx="91440" cy="217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F76E2-0612-43D3-A560-FA88AFE12A1F}">
      <dsp:nvSpPr>
        <dsp:cNvPr id="0" name=""/>
        <dsp:cNvSpPr/>
      </dsp:nvSpPr>
      <dsp:spPr>
        <a:xfrm>
          <a:off x="2146721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72374-7898-4E7A-98FA-8EDD3B8EB06E}">
      <dsp:nvSpPr>
        <dsp:cNvPr id="0" name=""/>
        <dsp:cNvSpPr/>
      </dsp:nvSpPr>
      <dsp:spPr>
        <a:xfrm>
          <a:off x="2146721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3A7F-DCC1-4F09-9713-69E3F6D1DEE2}">
      <dsp:nvSpPr>
        <dsp:cNvPr id="0" name=""/>
        <dsp:cNvSpPr/>
      </dsp:nvSpPr>
      <dsp:spPr>
        <a:xfrm>
          <a:off x="2146721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881F8-A28D-4932-BBFB-1EF7F23A8466}">
      <dsp:nvSpPr>
        <dsp:cNvPr id="0" name=""/>
        <dsp:cNvSpPr/>
      </dsp:nvSpPr>
      <dsp:spPr>
        <a:xfrm>
          <a:off x="2146721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6BB25-CC40-44CC-9EB5-650FA2273154}">
      <dsp:nvSpPr>
        <dsp:cNvPr id="0" name=""/>
        <dsp:cNvSpPr/>
      </dsp:nvSpPr>
      <dsp:spPr>
        <a:xfrm>
          <a:off x="2146721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7C7F2-0332-4588-8278-B028A3B96B6E}">
      <dsp:nvSpPr>
        <dsp:cNvPr id="0" name=""/>
        <dsp:cNvSpPr/>
      </dsp:nvSpPr>
      <dsp:spPr>
        <a:xfrm>
          <a:off x="2146721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3CA25-93CF-4237-B04D-D91ECBA94268}">
      <dsp:nvSpPr>
        <dsp:cNvPr id="0" name=""/>
        <dsp:cNvSpPr/>
      </dsp:nvSpPr>
      <dsp:spPr>
        <a:xfrm>
          <a:off x="2777373" y="1088272"/>
          <a:ext cx="1794626" cy="217995"/>
        </a:xfrm>
        <a:custGeom>
          <a:avLst/>
          <a:gdLst/>
          <a:ahLst/>
          <a:cxnLst/>
          <a:rect l="0" t="0" r="0" b="0"/>
          <a:pathLst>
            <a:path>
              <a:moveTo>
                <a:pt x="1794626" y="0"/>
              </a:moveTo>
              <a:lnTo>
                <a:pt x="1794626" y="108997"/>
              </a:lnTo>
              <a:lnTo>
                <a:pt x="0" y="108997"/>
              </a:lnTo>
              <a:lnTo>
                <a:pt x="0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9020-E308-45FA-A2BB-BDF7E522DFD7}">
      <dsp:nvSpPr>
        <dsp:cNvPr id="0" name=""/>
        <dsp:cNvSpPr/>
      </dsp:nvSpPr>
      <dsp:spPr>
        <a:xfrm>
          <a:off x="352095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972FA-F775-4C9D-B9E6-11E095F80F84}">
      <dsp:nvSpPr>
        <dsp:cNvPr id="0" name=""/>
        <dsp:cNvSpPr/>
      </dsp:nvSpPr>
      <dsp:spPr>
        <a:xfrm>
          <a:off x="352095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22570-A4B7-4B74-9A5D-9B598BF2A83A}">
      <dsp:nvSpPr>
        <dsp:cNvPr id="0" name=""/>
        <dsp:cNvSpPr/>
      </dsp:nvSpPr>
      <dsp:spPr>
        <a:xfrm>
          <a:off x="352095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4C3F0-6EDD-4710-BA62-F48D0199E5D2}">
      <dsp:nvSpPr>
        <dsp:cNvPr id="0" name=""/>
        <dsp:cNvSpPr/>
      </dsp:nvSpPr>
      <dsp:spPr>
        <a:xfrm>
          <a:off x="352095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7A994-888D-4D3C-BC96-D2A774865281}">
      <dsp:nvSpPr>
        <dsp:cNvPr id="0" name=""/>
        <dsp:cNvSpPr/>
      </dsp:nvSpPr>
      <dsp:spPr>
        <a:xfrm>
          <a:off x="352095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5ED7A-A2ED-40E5-84F2-F7D7A3881E86}">
      <dsp:nvSpPr>
        <dsp:cNvPr id="0" name=""/>
        <dsp:cNvSpPr/>
      </dsp:nvSpPr>
      <dsp:spPr>
        <a:xfrm>
          <a:off x="352095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7133C-DD3A-425D-9D57-A1660F30AFE4}">
      <dsp:nvSpPr>
        <dsp:cNvPr id="0" name=""/>
        <dsp:cNvSpPr/>
      </dsp:nvSpPr>
      <dsp:spPr>
        <a:xfrm>
          <a:off x="982747" y="1088272"/>
          <a:ext cx="3589252" cy="217995"/>
        </a:xfrm>
        <a:custGeom>
          <a:avLst/>
          <a:gdLst/>
          <a:ahLst/>
          <a:cxnLst/>
          <a:rect l="0" t="0" r="0" b="0"/>
          <a:pathLst>
            <a:path>
              <a:moveTo>
                <a:pt x="3589252" y="0"/>
              </a:moveTo>
              <a:lnTo>
                <a:pt x="3589252" y="108997"/>
              </a:lnTo>
              <a:lnTo>
                <a:pt x="0" y="108997"/>
              </a:lnTo>
              <a:lnTo>
                <a:pt x="0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CFC60-96DA-49A1-91AF-7E64AAB904DB}">
      <dsp:nvSpPr>
        <dsp:cNvPr id="0" name=""/>
        <dsp:cNvSpPr/>
      </dsp:nvSpPr>
      <dsp:spPr>
        <a:xfrm>
          <a:off x="4526279" y="519925"/>
          <a:ext cx="91440" cy="217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8171E-187B-4B1D-A352-805E3D9A4EBD}">
      <dsp:nvSpPr>
        <dsp:cNvPr id="0" name=""/>
        <dsp:cNvSpPr/>
      </dsp:nvSpPr>
      <dsp:spPr>
        <a:xfrm>
          <a:off x="3756440" y="887"/>
          <a:ext cx="1631118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Query: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notAparent</a:t>
          </a:r>
          <a:r>
            <a:rPr lang="en-US" sz="1600" kern="1200" dirty="0" smtClean="0"/>
            <a:t>(Who).</a:t>
          </a:r>
          <a:endParaRPr lang="en-US" sz="1600" kern="1200" dirty="0"/>
        </a:p>
      </dsp:txBody>
      <dsp:txXfrm>
        <a:off x="3756440" y="887"/>
        <a:ext cx="1631118" cy="519038"/>
      </dsp:txXfrm>
    </dsp:sp>
    <dsp:sp modelId="{36ECF7FE-F2B1-4D79-ACA5-87E66C4CD1DC}">
      <dsp:nvSpPr>
        <dsp:cNvPr id="0" name=""/>
        <dsp:cNvSpPr/>
      </dsp:nvSpPr>
      <dsp:spPr>
        <a:xfrm>
          <a:off x="2328006" y="737921"/>
          <a:ext cx="4487987" cy="350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notAparent</a:t>
          </a:r>
          <a:r>
            <a:rPr lang="en-US" sz="1600" kern="1200" dirty="0" smtClean="0"/>
            <a:t>(X) :- person(X),  \+ parent(X, _)</a:t>
          </a:r>
          <a:endParaRPr lang="en-US" sz="1600" kern="1200" dirty="0"/>
        </a:p>
      </dsp:txBody>
      <dsp:txXfrm>
        <a:off x="2328006" y="737921"/>
        <a:ext cx="4487987" cy="350350"/>
      </dsp:txXfrm>
    </dsp:sp>
    <dsp:sp modelId="{0E288AF6-E2F1-4515-B76C-E798688F5DA3}">
      <dsp:nvSpPr>
        <dsp:cNvPr id="0" name=""/>
        <dsp:cNvSpPr/>
      </dsp:nvSpPr>
      <dsp:spPr>
        <a:xfrm>
          <a:off x="194432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person(homer).</a:t>
          </a:r>
          <a:endParaRPr lang="en-US" sz="1600" kern="1200" dirty="0"/>
        </a:p>
      </dsp:txBody>
      <dsp:txXfrm>
        <a:off x="194432" y="1306268"/>
        <a:ext cx="1576630" cy="519038"/>
      </dsp:txXfrm>
    </dsp:sp>
    <dsp:sp modelId="{D0D1A892-61A6-442A-A9C3-AADDB26B89DA}">
      <dsp:nvSpPr>
        <dsp:cNvPr id="0" name=""/>
        <dsp:cNvSpPr/>
      </dsp:nvSpPr>
      <dsp:spPr>
        <a:xfrm>
          <a:off x="588590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588590" y="2043302"/>
        <a:ext cx="1038076" cy="519038"/>
      </dsp:txXfrm>
    </dsp:sp>
    <dsp:sp modelId="{4FCFF524-4D6F-4D61-95ED-4189AD02760F}">
      <dsp:nvSpPr>
        <dsp:cNvPr id="0" name=""/>
        <dsp:cNvSpPr/>
      </dsp:nvSpPr>
      <dsp:spPr>
        <a:xfrm>
          <a:off x="588590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588590" y="2780336"/>
        <a:ext cx="1038076" cy="519038"/>
      </dsp:txXfrm>
    </dsp:sp>
    <dsp:sp modelId="{EBD87491-4911-4F38-A96A-ED5494AE1066}">
      <dsp:nvSpPr>
        <dsp:cNvPr id="0" name=""/>
        <dsp:cNvSpPr/>
      </dsp:nvSpPr>
      <dsp:spPr>
        <a:xfrm>
          <a:off x="588590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588590" y="3517370"/>
        <a:ext cx="1038076" cy="519038"/>
      </dsp:txXfrm>
    </dsp:sp>
    <dsp:sp modelId="{93093E40-F195-4E86-913E-81237D2124FA}">
      <dsp:nvSpPr>
        <dsp:cNvPr id="0" name=""/>
        <dsp:cNvSpPr/>
      </dsp:nvSpPr>
      <dsp:spPr>
        <a:xfrm>
          <a:off x="588590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588590" y="4254404"/>
        <a:ext cx="1038076" cy="519038"/>
      </dsp:txXfrm>
    </dsp:sp>
    <dsp:sp modelId="{BF3D4085-FD30-4451-B37C-A2588C5CEC81}">
      <dsp:nvSpPr>
        <dsp:cNvPr id="0" name=""/>
        <dsp:cNvSpPr/>
      </dsp:nvSpPr>
      <dsp:spPr>
        <a:xfrm>
          <a:off x="588590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588590" y="4991439"/>
        <a:ext cx="1038076" cy="519038"/>
      </dsp:txXfrm>
    </dsp:sp>
    <dsp:sp modelId="{45133768-5E5B-4EE2-A352-35CF0A0ED084}">
      <dsp:nvSpPr>
        <dsp:cNvPr id="0" name=""/>
        <dsp:cNvSpPr/>
      </dsp:nvSpPr>
      <dsp:spPr>
        <a:xfrm>
          <a:off x="588590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588590" y="5728473"/>
        <a:ext cx="1038076" cy="519038"/>
      </dsp:txXfrm>
    </dsp:sp>
    <dsp:sp modelId="{A1354EA4-E300-4CBA-BCCE-6FB7B1172F82}">
      <dsp:nvSpPr>
        <dsp:cNvPr id="0" name=""/>
        <dsp:cNvSpPr/>
      </dsp:nvSpPr>
      <dsp:spPr>
        <a:xfrm>
          <a:off x="1989058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person(marge).</a:t>
          </a:r>
          <a:endParaRPr lang="en-US" sz="1600" kern="1200" dirty="0"/>
        </a:p>
      </dsp:txBody>
      <dsp:txXfrm>
        <a:off x="1989058" y="1306268"/>
        <a:ext cx="1576630" cy="519038"/>
      </dsp:txXfrm>
    </dsp:sp>
    <dsp:sp modelId="{1C3C6931-4902-4217-A6EF-F583BF47865A}">
      <dsp:nvSpPr>
        <dsp:cNvPr id="0" name=""/>
        <dsp:cNvSpPr/>
      </dsp:nvSpPr>
      <dsp:spPr>
        <a:xfrm>
          <a:off x="2383216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2383216" y="2043302"/>
        <a:ext cx="1038076" cy="519038"/>
      </dsp:txXfrm>
    </dsp:sp>
    <dsp:sp modelId="{C8ECA4CC-D061-44AA-9A08-06D0FBC066E1}">
      <dsp:nvSpPr>
        <dsp:cNvPr id="0" name=""/>
        <dsp:cNvSpPr/>
      </dsp:nvSpPr>
      <dsp:spPr>
        <a:xfrm>
          <a:off x="2383216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2383216" y="2780336"/>
        <a:ext cx="1038076" cy="519038"/>
      </dsp:txXfrm>
    </dsp:sp>
    <dsp:sp modelId="{993E1F64-2167-42E6-8D08-F6FDE5185E5B}">
      <dsp:nvSpPr>
        <dsp:cNvPr id="0" name=""/>
        <dsp:cNvSpPr/>
      </dsp:nvSpPr>
      <dsp:spPr>
        <a:xfrm>
          <a:off x="2383216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2383216" y="3517370"/>
        <a:ext cx="1038076" cy="519038"/>
      </dsp:txXfrm>
    </dsp:sp>
    <dsp:sp modelId="{E1214262-9A06-42B0-9E42-123D99284C91}">
      <dsp:nvSpPr>
        <dsp:cNvPr id="0" name=""/>
        <dsp:cNvSpPr/>
      </dsp:nvSpPr>
      <dsp:spPr>
        <a:xfrm>
          <a:off x="2383216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2383216" y="4254404"/>
        <a:ext cx="1038076" cy="519038"/>
      </dsp:txXfrm>
    </dsp:sp>
    <dsp:sp modelId="{868EB551-119B-475D-A426-6412475266D8}">
      <dsp:nvSpPr>
        <dsp:cNvPr id="0" name=""/>
        <dsp:cNvSpPr/>
      </dsp:nvSpPr>
      <dsp:spPr>
        <a:xfrm>
          <a:off x="2383216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2383216" y="4991439"/>
        <a:ext cx="1038076" cy="519038"/>
      </dsp:txXfrm>
    </dsp:sp>
    <dsp:sp modelId="{23B2F0E4-F341-48DE-82BA-E295B3577D90}">
      <dsp:nvSpPr>
        <dsp:cNvPr id="0" name=""/>
        <dsp:cNvSpPr/>
      </dsp:nvSpPr>
      <dsp:spPr>
        <a:xfrm>
          <a:off x="2383216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2383216" y="5728473"/>
        <a:ext cx="1038076" cy="519038"/>
      </dsp:txXfrm>
    </dsp:sp>
    <dsp:sp modelId="{930AB7CF-CE5B-4346-AD89-FE9904909734}">
      <dsp:nvSpPr>
        <dsp:cNvPr id="0" name=""/>
        <dsp:cNvSpPr/>
      </dsp:nvSpPr>
      <dsp:spPr>
        <a:xfrm>
          <a:off x="3783684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</a:t>
          </a:r>
          <a:r>
            <a:rPr lang="en-US" sz="1600" kern="1200" dirty="0" err="1" smtClean="0"/>
            <a:t>bart</a:t>
          </a:r>
          <a:r>
            <a:rPr lang="en-US" sz="1600" kern="1200" dirty="0" smtClean="0"/>
            <a:t>).</a:t>
          </a:r>
          <a:endParaRPr lang="en-US" sz="1600" kern="1200" dirty="0"/>
        </a:p>
      </dsp:txBody>
      <dsp:txXfrm>
        <a:off x="3783684" y="1306268"/>
        <a:ext cx="1576630" cy="519038"/>
      </dsp:txXfrm>
    </dsp:sp>
    <dsp:sp modelId="{001C3D7E-25C2-4A07-B640-44FCCEB408DF}">
      <dsp:nvSpPr>
        <dsp:cNvPr id="0" name=""/>
        <dsp:cNvSpPr/>
      </dsp:nvSpPr>
      <dsp:spPr>
        <a:xfrm>
          <a:off x="4177842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4177842" y="2043302"/>
        <a:ext cx="1038076" cy="519038"/>
      </dsp:txXfrm>
    </dsp:sp>
    <dsp:sp modelId="{81A64D7A-C56A-41AF-A719-D59EB7A63F5E}">
      <dsp:nvSpPr>
        <dsp:cNvPr id="0" name=""/>
        <dsp:cNvSpPr/>
      </dsp:nvSpPr>
      <dsp:spPr>
        <a:xfrm>
          <a:off x="4177842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4177842" y="2780336"/>
        <a:ext cx="1038076" cy="519038"/>
      </dsp:txXfrm>
    </dsp:sp>
    <dsp:sp modelId="{9185218E-CACC-4720-9D38-E96C41102C7D}">
      <dsp:nvSpPr>
        <dsp:cNvPr id="0" name=""/>
        <dsp:cNvSpPr/>
      </dsp:nvSpPr>
      <dsp:spPr>
        <a:xfrm>
          <a:off x="4177842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4177842" y="3517370"/>
        <a:ext cx="1038076" cy="519038"/>
      </dsp:txXfrm>
    </dsp:sp>
    <dsp:sp modelId="{1223D0DC-091E-46A7-A755-E5939EF0E1B3}">
      <dsp:nvSpPr>
        <dsp:cNvPr id="0" name=""/>
        <dsp:cNvSpPr/>
      </dsp:nvSpPr>
      <dsp:spPr>
        <a:xfrm>
          <a:off x="4177842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4177842" y="4254404"/>
        <a:ext cx="1038076" cy="519038"/>
      </dsp:txXfrm>
    </dsp:sp>
    <dsp:sp modelId="{909028FF-FFF8-4C9D-97D7-B57BD59C4859}">
      <dsp:nvSpPr>
        <dsp:cNvPr id="0" name=""/>
        <dsp:cNvSpPr/>
      </dsp:nvSpPr>
      <dsp:spPr>
        <a:xfrm>
          <a:off x="4177842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4177842" y="4991439"/>
        <a:ext cx="1038076" cy="519038"/>
      </dsp:txXfrm>
    </dsp:sp>
    <dsp:sp modelId="{64B78121-EFE4-44DD-B98A-688397A4D6BE}">
      <dsp:nvSpPr>
        <dsp:cNvPr id="0" name=""/>
        <dsp:cNvSpPr/>
      </dsp:nvSpPr>
      <dsp:spPr>
        <a:xfrm>
          <a:off x="4177842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4177842" y="5728473"/>
        <a:ext cx="1038076" cy="519038"/>
      </dsp:txXfrm>
    </dsp:sp>
    <dsp:sp modelId="{B65E9FD8-D652-4264-97E9-3AEA4104A273}">
      <dsp:nvSpPr>
        <dsp:cNvPr id="0" name=""/>
        <dsp:cNvSpPr/>
      </dsp:nvSpPr>
      <dsp:spPr>
        <a:xfrm>
          <a:off x="5578311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</a:t>
          </a:r>
          <a:r>
            <a:rPr lang="en-US" sz="1600" kern="1200" dirty="0" err="1" smtClean="0"/>
            <a:t>lisa</a:t>
          </a:r>
          <a:r>
            <a:rPr lang="en-US" sz="1600" kern="1200" dirty="0" smtClean="0"/>
            <a:t>).</a:t>
          </a:r>
          <a:endParaRPr lang="en-US" sz="1600" kern="1200" dirty="0"/>
        </a:p>
      </dsp:txBody>
      <dsp:txXfrm>
        <a:off x="5578311" y="1306268"/>
        <a:ext cx="1576630" cy="519038"/>
      </dsp:txXfrm>
    </dsp:sp>
    <dsp:sp modelId="{47DDF683-42F2-4704-A34D-29FE356DD668}">
      <dsp:nvSpPr>
        <dsp:cNvPr id="0" name=""/>
        <dsp:cNvSpPr/>
      </dsp:nvSpPr>
      <dsp:spPr>
        <a:xfrm>
          <a:off x="5972468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5972468" y="2043302"/>
        <a:ext cx="1038076" cy="519038"/>
      </dsp:txXfrm>
    </dsp:sp>
    <dsp:sp modelId="{6D08ADA4-8925-4AFE-9C1A-AD18A1861CEC}">
      <dsp:nvSpPr>
        <dsp:cNvPr id="0" name=""/>
        <dsp:cNvSpPr/>
      </dsp:nvSpPr>
      <dsp:spPr>
        <a:xfrm>
          <a:off x="5972468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5972468" y="2780336"/>
        <a:ext cx="1038076" cy="519038"/>
      </dsp:txXfrm>
    </dsp:sp>
    <dsp:sp modelId="{531559EA-58E4-47CC-BEE1-11AFD086226C}">
      <dsp:nvSpPr>
        <dsp:cNvPr id="0" name=""/>
        <dsp:cNvSpPr/>
      </dsp:nvSpPr>
      <dsp:spPr>
        <a:xfrm>
          <a:off x="5972468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5972468" y="3517370"/>
        <a:ext cx="1038076" cy="519038"/>
      </dsp:txXfrm>
    </dsp:sp>
    <dsp:sp modelId="{F1D75CC3-6195-4559-B155-B4FBAB191F7B}">
      <dsp:nvSpPr>
        <dsp:cNvPr id="0" name=""/>
        <dsp:cNvSpPr/>
      </dsp:nvSpPr>
      <dsp:spPr>
        <a:xfrm>
          <a:off x="5972468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5972468" y="4254404"/>
        <a:ext cx="1038076" cy="519038"/>
      </dsp:txXfrm>
    </dsp:sp>
    <dsp:sp modelId="{5DE33909-8ECB-4D12-AC58-DE83A3C7564A}">
      <dsp:nvSpPr>
        <dsp:cNvPr id="0" name=""/>
        <dsp:cNvSpPr/>
      </dsp:nvSpPr>
      <dsp:spPr>
        <a:xfrm>
          <a:off x="5972468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5972468" y="4991439"/>
        <a:ext cx="1038076" cy="519038"/>
      </dsp:txXfrm>
    </dsp:sp>
    <dsp:sp modelId="{C49178BB-A9D1-4E4E-B0E5-E8F7657F5C6A}">
      <dsp:nvSpPr>
        <dsp:cNvPr id="0" name=""/>
        <dsp:cNvSpPr/>
      </dsp:nvSpPr>
      <dsp:spPr>
        <a:xfrm>
          <a:off x="5972468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5972468" y="5728473"/>
        <a:ext cx="1038076" cy="519038"/>
      </dsp:txXfrm>
    </dsp:sp>
    <dsp:sp modelId="{5FFCE66D-B9CA-42C9-95C9-ABC719021C10}">
      <dsp:nvSpPr>
        <dsp:cNvPr id="0" name=""/>
        <dsp:cNvSpPr/>
      </dsp:nvSpPr>
      <dsp:spPr>
        <a:xfrm>
          <a:off x="7372937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</a:t>
          </a:r>
          <a:r>
            <a:rPr lang="en-US" sz="1600" kern="1200" dirty="0" err="1" smtClean="0"/>
            <a:t>maggie</a:t>
          </a:r>
          <a:r>
            <a:rPr lang="en-US" sz="1600" kern="1200" dirty="0" smtClean="0"/>
            <a:t>).</a:t>
          </a:r>
          <a:endParaRPr lang="en-US" sz="1600" kern="1200" dirty="0"/>
        </a:p>
      </dsp:txBody>
      <dsp:txXfrm>
        <a:off x="7372937" y="1306268"/>
        <a:ext cx="1576630" cy="519038"/>
      </dsp:txXfrm>
    </dsp:sp>
    <dsp:sp modelId="{B07B9142-EC65-4623-81E8-FC0B1B980546}">
      <dsp:nvSpPr>
        <dsp:cNvPr id="0" name=""/>
        <dsp:cNvSpPr/>
      </dsp:nvSpPr>
      <dsp:spPr>
        <a:xfrm>
          <a:off x="7767094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7767094" y="2043302"/>
        <a:ext cx="1038076" cy="519038"/>
      </dsp:txXfrm>
    </dsp:sp>
    <dsp:sp modelId="{1C574DEC-B953-40FA-AA4A-D97AE95DCF25}">
      <dsp:nvSpPr>
        <dsp:cNvPr id="0" name=""/>
        <dsp:cNvSpPr/>
      </dsp:nvSpPr>
      <dsp:spPr>
        <a:xfrm>
          <a:off x="7767094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7767094" y="2780336"/>
        <a:ext cx="1038076" cy="519038"/>
      </dsp:txXfrm>
    </dsp:sp>
    <dsp:sp modelId="{54EEF062-395F-4B52-9978-D762F4C58531}">
      <dsp:nvSpPr>
        <dsp:cNvPr id="0" name=""/>
        <dsp:cNvSpPr/>
      </dsp:nvSpPr>
      <dsp:spPr>
        <a:xfrm>
          <a:off x="7767094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7767094" y="3517370"/>
        <a:ext cx="1038076" cy="519038"/>
      </dsp:txXfrm>
    </dsp:sp>
    <dsp:sp modelId="{9B68A5FE-5315-445B-BBEF-3A2889C26A19}">
      <dsp:nvSpPr>
        <dsp:cNvPr id="0" name=""/>
        <dsp:cNvSpPr/>
      </dsp:nvSpPr>
      <dsp:spPr>
        <a:xfrm>
          <a:off x="7767094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7767094" y="4254404"/>
        <a:ext cx="1038076" cy="519038"/>
      </dsp:txXfrm>
    </dsp:sp>
    <dsp:sp modelId="{C10F3C6B-B70F-4A9C-9405-E9B2A5F8BA11}">
      <dsp:nvSpPr>
        <dsp:cNvPr id="0" name=""/>
        <dsp:cNvSpPr/>
      </dsp:nvSpPr>
      <dsp:spPr>
        <a:xfrm>
          <a:off x="7767094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7767094" y="4991439"/>
        <a:ext cx="1038076" cy="519038"/>
      </dsp:txXfrm>
    </dsp:sp>
    <dsp:sp modelId="{7449E1E3-7A94-4AB4-90A5-2CD1ACE70176}">
      <dsp:nvSpPr>
        <dsp:cNvPr id="0" name=""/>
        <dsp:cNvSpPr/>
      </dsp:nvSpPr>
      <dsp:spPr>
        <a:xfrm>
          <a:off x="7767094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7767094" y="5728473"/>
        <a:ext cx="1038076" cy="519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0F72-29DB-477C-A91F-A373B60B142C}">
      <dsp:nvSpPr>
        <dsp:cNvPr id="0" name=""/>
        <dsp:cNvSpPr/>
      </dsp:nvSpPr>
      <dsp:spPr>
        <a:xfrm>
          <a:off x="7530600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BE034-3859-4ADB-86B2-E06B4802F595}">
      <dsp:nvSpPr>
        <dsp:cNvPr id="0" name=""/>
        <dsp:cNvSpPr/>
      </dsp:nvSpPr>
      <dsp:spPr>
        <a:xfrm>
          <a:off x="7530600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03EA4-910A-4B46-86A1-0ACF1D7CAB81}">
      <dsp:nvSpPr>
        <dsp:cNvPr id="0" name=""/>
        <dsp:cNvSpPr/>
      </dsp:nvSpPr>
      <dsp:spPr>
        <a:xfrm>
          <a:off x="7530600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B478-85F1-4974-8249-3E629031B4B1}">
      <dsp:nvSpPr>
        <dsp:cNvPr id="0" name=""/>
        <dsp:cNvSpPr/>
      </dsp:nvSpPr>
      <dsp:spPr>
        <a:xfrm>
          <a:off x="7530600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F5CEF-4BE6-45E2-B03A-B501805C94DE}">
      <dsp:nvSpPr>
        <dsp:cNvPr id="0" name=""/>
        <dsp:cNvSpPr/>
      </dsp:nvSpPr>
      <dsp:spPr>
        <a:xfrm>
          <a:off x="7530600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C88D8-630F-4AEC-A157-65AB7680CEDB}">
      <dsp:nvSpPr>
        <dsp:cNvPr id="0" name=""/>
        <dsp:cNvSpPr/>
      </dsp:nvSpPr>
      <dsp:spPr>
        <a:xfrm>
          <a:off x="7530600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0062D-C8E6-4BE6-A71C-48E69D53C266}">
      <dsp:nvSpPr>
        <dsp:cNvPr id="0" name=""/>
        <dsp:cNvSpPr/>
      </dsp:nvSpPr>
      <dsp:spPr>
        <a:xfrm>
          <a:off x="4572000" y="1088272"/>
          <a:ext cx="3589252" cy="21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7"/>
              </a:lnTo>
              <a:lnTo>
                <a:pt x="3589252" y="108997"/>
              </a:lnTo>
              <a:lnTo>
                <a:pt x="3589252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EF49C-8FA3-4A64-88C5-380295997198}">
      <dsp:nvSpPr>
        <dsp:cNvPr id="0" name=""/>
        <dsp:cNvSpPr/>
      </dsp:nvSpPr>
      <dsp:spPr>
        <a:xfrm>
          <a:off x="5735974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0F68C-3DF4-46B2-AE15-F8027B17DBD5}">
      <dsp:nvSpPr>
        <dsp:cNvPr id="0" name=""/>
        <dsp:cNvSpPr/>
      </dsp:nvSpPr>
      <dsp:spPr>
        <a:xfrm>
          <a:off x="5735974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51056-85C7-4425-9D9A-5EF57AAFA791}">
      <dsp:nvSpPr>
        <dsp:cNvPr id="0" name=""/>
        <dsp:cNvSpPr/>
      </dsp:nvSpPr>
      <dsp:spPr>
        <a:xfrm>
          <a:off x="5735974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49388-FAC9-47C3-9DDF-2883232FA7CF}">
      <dsp:nvSpPr>
        <dsp:cNvPr id="0" name=""/>
        <dsp:cNvSpPr/>
      </dsp:nvSpPr>
      <dsp:spPr>
        <a:xfrm>
          <a:off x="5735974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DB794-8DFF-446E-8E01-62F5F243F3CD}">
      <dsp:nvSpPr>
        <dsp:cNvPr id="0" name=""/>
        <dsp:cNvSpPr/>
      </dsp:nvSpPr>
      <dsp:spPr>
        <a:xfrm>
          <a:off x="5735974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7397A-C646-4F27-B927-E574852F2F48}">
      <dsp:nvSpPr>
        <dsp:cNvPr id="0" name=""/>
        <dsp:cNvSpPr/>
      </dsp:nvSpPr>
      <dsp:spPr>
        <a:xfrm>
          <a:off x="5735974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064-9D67-463B-B7BD-72ADE0A682ED}">
      <dsp:nvSpPr>
        <dsp:cNvPr id="0" name=""/>
        <dsp:cNvSpPr/>
      </dsp:nvSpPr>
      <dsp:spPr>
        <a:xfrm>
          <a:off x="4572000" y="1088272"/>
          <a:ext cx="1794626" cy="21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7"/>
              </a:lnTo>
              <a:lnTo>
                <a:pt x="1794626" y="108997"/>
              </a:lnTo>
              <a:lnTo>
                <a:pt x="1794626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43270-CEC3-4353-BDDB-8D95F8C7858E}">
      <dsp:nvSpPr>
        <dsp:cNvPr id="0" name=""/>
        <dsp:cNvSpPr/>
      </dsp:nvSpPr>
      <dsp:spPr>
        <a:xfrm>
          <a:off x="3941347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DA4FB-D612-443A-A2B7-4BE3A874381D}">
      <dsp:nvSpPr>
        <dsp:cNvPr id="0" name=""/>
        <dsp:cNvSpPr/>
      </dsp:nvSpPr>
      <dsp:spPr>
        <a:xfrm>
          <a:off x="3941347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FE8D1-FB88-4A02-B67A-947BCDD43910}">
      <dsp:nvSpPr>
        <dsp:cNvPr id="0" name=""/>
        <dsp:cNvSpPr/>
      </dsp:nvSpPr>
      <dsp:spPr>
        <a:xfrm>
          <a:off x="3941347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0177F-DF34-43CA-B154-C531C9BB5648}">
      <dsp:nvSpPr>
        <dsp:cNvPr id="0" name=""/>
        <dsp:cNvSpPr/>
      </dsp:nvSpPr>
      <dsp:spPr>
        <a:xfrm>
          <a:off x="3941347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9DDD5-04EF-44DA-BF75-C4EEFFC2FE83}">
      <dsp:nvSpPr>
        <dsp:cNvPr id="0" name=""/>
        <dsp:cNvSpPr/>
      </dsp:nvSpPr>
      <dsp:spPr>
        <a:xfrm>
          <a:off x="3941347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E95A5-37CE-4167-80DF-3632E484BD13}">
      <dsp:nvSpPr>
        <dsp:cNvPr id="0" name=""/>
        <dsp:cNvSpPr/>
      </dsp:nvSpPr>
      <dsp:spPr>
        <a:xfrm>
          <a:off x="3941347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CF110-4C8E-47E9-AB0D-47ACB950F33B}">
      <dsp:nvSpPr>
        <dsp:cNvPr id="0" name=""/>
        <dsp:cNvSpPr/>
      </dsp:nvSpPr>
      <dsp:spPr>
        <a:xfrm>
          <a:off x="4526280" y="1088272"/>
          <a:ext cx="91440" cy="217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F76E2-0612-43D3-A560-FA88AFE12A1F}">
      <dsp:nvSpPr>
        <dsp:cNvPr id="0" name=""/>
        <dsp:cNvSpPr/>
      </dsp:nvSpPr>
      <dsp:spPr>
        <a:xfrm>
          <a:off x="2146721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72374-7898-4E7A-98FA-8EDD3B8EB06E}">
      <dsp:nvSpPr>
        <dsp:cNvPr id="0" name=""/>
        <dsp:cNvSpPr/>
      </dsp:nvSpPr>
      <dsp:spPr>
        <a:xfrm>
          <a:off x="2146721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3A7F-DCC1-4F09-9713-69E3F6D1DEE2}">
      <dsp:nvSpPr>
        <dsp:cNvPr id="0" name=""/>
        <dsp:cNvSpPr/>
      </dsp:nvSpPr>
      <dsp:spPr>
        <a:xfrm>
          <a:off x="2146721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881F8-A28D-4932-BBFB-1EF7F23A8466}">
      <dsp:nvSpPr>
        <dsp:cNvPr id="0" name=""/>
        <dsp:cNvSpPr/>
      </dsp:nvSpPr>
      <dsp:spPr>
        <a:xfrm>
          <a:off x="2146721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6BB25-CC40-44CC-9EB5-650FA2273154}">
      <dsp:nvSpPr>
        <dsp:cNvPr id="0" name=""/>
        <dsp:cNvSpPr/>
      </dsp:nvSpPr>
      <dsp:spPr>
        <a:xfrm>
          <a:off x="2146721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7C7F2-0332-4588-8278-B028A3B96B6E}">
      <dsp:nvSpPr>
        <dsp:cNvPr id="0" name=""/>
        <dsp:cNvSpPr/>
      </dsp:nvSpPr>
      <dsp:spPr>
        <a:xfrm>
          <a:off x="2146721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3CA25-93CF-4237-B04D-D91ECBA94268}">
      <dsp:nvSpPr>
        <dsp:cNvPr id="0" name=""/>
        <dsp:cNvSpPr/>
      </dsp:nvSpPr>
      <dsp:spPr>
        <a:xfrm>
          <a:off x="2777373" y="1088272"/>
          <a:ext cx="1794626" cy="217995"/>
        </a:xfrm>
        <a:custGeom>
          <a:avLst/>
          <a:gdLst/>
          <a:ahLst/>
          <a:cxnLst/>
          <a:rect l="0" t="0" r="0" b="0"/>
          <a:pathLst>
            <a:path>
              <a:moveTo>
                <a:pt x="1794626" y="0"/>
              </a:moveTo>
              <a:lnTo>
                <a:pt x="1794626" y="108997"/>
              </a:lnTo>
              <a:lnTo>
                <a:pt x="0" y="108997"/>
              </a:lnTo>
              <a:lnTo>
                <a:pt x="0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9020-E308-45FA-A2BB-BDF7E522DFD7}">
      <dsp:nvSpPr>
        <dsp:cNvPr id="0" name=""/>
        <dsp:cNvSpPr/>
      </dsp:nvSpPr>
      <dsp:spPr>
        <a:xfrm>
          <a:off x="352095" y="1825306"/>
          <a:ext cx="236494" cy="416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2685"/>
              </a:lnTo>
              <a:lnTo>
                <a:pt x="236494" y="41626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972FA-F775-4C9D-B9E6-11E095F80F84}">
      <dsp:nvSpPr>
        <dsp:cNvPr id="0" name=""/>
        <dsp:cNvSpPr/>
      </dsp:nvSpPr>
      <dsp:spPr>
        <a:xfrm>
          <a:off x="352095" y="1825306"/>
          <a:ext cx="236494" cy="342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651"/>
              </a:lnTo>
              <a:lnTo>
                <a:pt x="236494" y="3425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22570-A4B7-4B74-9A5D-9B598BF2A83A}">
      <dsp:nvSpPr>
        <dsp:cNvPr id="0" name=""/>
        <dsp:cNvSpPr/>
      </dsp:nvSpPr>
      <dsp:spPr>
        <a:xfrm>
          <a:off x="352095" y="1825306"/>
          <a:ext cx="236494" cy="268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7"/>
              </a:lnTo>
              <a:lnTo>
                <a:pt x="236494" y="26886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4C3F0-6EDD-4710-BA62-F48D0199E5D2}">
      <dsp:nvSpPr>
        <dsp:cNvPr id="0" name=""/>
        <dsp:cNvSpPr/>
      </dsp:nvSpPr>
      <dsp:spPr>
        <a:xfrm>
          <a:off x="352095" y="1825306"/>
          <a:ext cx="236494" cy="195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583"/>
              </a:lnTo>
              <a:lnTo>
                <a:pt x="236494" y="19515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7A994-888D-4D3C-BC96-D2A774865281}">
      <dsp:nvSpPr>
        <dsp:cNvPr id="0" name=""/>
        <dsp:cNvSpPr/>
      </dsp:nvSpPr>
      <dsp:spPr>
        <a:xfrm>
          <a:off x="352095" y="1825306"/>
          <a:ext cx="236494" cy="12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549"/>
              </a:lnTo>
              <a:lnTo>
                <a:pt x="236494" y="12145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5ED7A-A2ED-40E5-84F2-F7D7A3881E86}">
      <dsp:nvSpPr>
        <dsp:cNvPr id="0" name=""/>
        <dsp:cNvSpPr/>
      </dsp:nvSpPr>
      <dsp:spPr>
        <a:xfrm>
          <a:off x="352095" y="1825306"/>
          <a:ext cx="236494" cy="47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15"/>
              </a:lnTo>
              <a:lnTo>
                <a:pt x="236494" y="4775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7133C-DD3A-425D-9D57-A1660F30AFE4}">
      <dsp:nvSpPr>
        <dsp:cNvPr id="0" name=""/>
        <dsp:cNvSpPr/>
      </dsp:nvSpPr>
      <dsp:spPr>
        <a:xfrm>
          <a:off x="982747" y="1088272"/>
          <a:ext cx="3589252" cy="217995"/>
        </a:xfrm>
        <a:custGeom>
          <a:avLst/>
          <a:gdLst/>
          <a:ahLst/>
          <a:cxnLst/>
          <a:rect l="0" t="0" r="0" b="0"/>
          <a:pathLst>
            <a:path>
              <a:moveTo>
                <a:pt x="3589252" y="0"/>
              </a:moveTo>
              <a:lnTo>
                <a:pt x="3589252" y="108997"/>
              </a:lnTo>
              <a:lnTo>
                <a:pt x="0" y="108997"/>
              </a:lnTo>
              <a:lnTo>
                <a:pt x="0" y="217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CFC60-96DA-49A1-91AF-7E64AAB904DB}">
      <dsp:nvSpPr>
        <dsp:cNvPr id="0" name=""/>
        <dsp:cNvSpPr/>
      </dsp:nvSpPr>
      <dsp:spPr>
        <a:xfrm>
          <a:off x="4526279" y="519925"/>
          <a:ext cx="91440" cy="217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8171E-187B-4B1D-A352-805E3D9A4EBD}">
      <dsp:nvSpPr>
        <dsp:cNvPr id="0" name=""/>
        <dsp:cNvSpPr/>
      </dsp:nvSpPr>
      <dsp:spPr>
        <a:xfrm>
          <a:off x="3756440" y="887"/>
          <a:ext cx="1631118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Query: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notAparent</a:t>
          </a:r>
          <a:r>
            <a:rPr lang="en-US" sz="1600" kern="1200" dirty="0" smtClean="0"/>
            <a:t>(Who).</a:t>
          </a:r>
          <a:endParaRPr lang="en-US" sz="1600" kern="1200" dirty="0"/>
        </a:p>
      </dsp:txBody>
      <dsp:txXfrm>
        <a:off x="3756440" y="887"/>
        <a:ext cx="1631118" cy="519038"/>
      </dsp:txXfrm>
    </dsp:sp>
    <dsp:sp modelId="{36ECF7FE-F2B1-4D79-ACA5-87E66C4CD1DC}">
      <dsp:nvSpPr>
        <dsp:cNvPr id="0" name=""/>
        <dsp:cNvSpPr/>
      </dsp:nvSpPr>
      <dsp:spPr>
        <a:xfrm>
          <a:off x="2328006" y="737921"/>
          <a:ext cx="4487987" cy="350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notAparent</a:t>
          </a:r>
          <a:r>
            <a:rPr lang="en-US" sz="1600" kern="1200" dirty="0" smtClean="0"/>
            <a:t>(X) :- person(X),  \+ parent(X, _)</a:t>
          </a:r>
          <a:endParaRPr lang="en-US" sz="1600" kern="1200" dirty="0"/>
        </a:p>
      </dsp:txBody>
      <dsp:txXfrm>
        <a:off x="2328006" y="737921"/>
        <a:ext cx="4487987" cy="350350"/>
      </dsp:txXfrm>
    </dsp:sp>
    <dsp:sp modelId="{0E288AF6-E2F1-4515-B76C-E798688F5DA3}">
      <dsp:nvSpPr>
        <dsp:cNvPr id="0" name=""/>
        <dsp:cNvSpPr/>
      </dsp:nvSpPr>
      <dsp:spPr>
        <a:xfrm>
          <a:off x="194432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person(homer).</a:t>
          </a:r>
          <a:endParaRPr lang="en-US" sz="1600" kern="1200" dirty="0"/>
        </a:p>
      </dsp:txBody>
      <dsp:txXfrm>
        <a:off x="194432" y="1306268"/>
        <a:ext cx="1576630" cy="519038"/>
      </dsp:txXfrm>
    </dsp:sp>
    <dsp:sp modelId="{D0D1A892-61A6-442A-A9C3-AADDB26B89DA}">
      <dsp:nvSpPr>
        <dsp:cNvPr id="0" name=""/>
        <dsp:cNvSpPr/>
      </dsp:nvSpPr>
      <dsp:spPr>
        <a:xfrm>
          <a:off x="588590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588590" y="2043302"/>
        <a:ext cx="1038076" cy="519038"/>
      </dsp:txXfrm>
    </dsp:sp>
    <dsp:sp modelId="{4FCFF524-4D6F-4D61-95ED-4189AD02760F}">
      <dsp:nvSpPr>
        <dsp:cNvPr id="0" name=""/>
        <dsp:cNvSpPr/>
      </dsp:nvSpPr>
      <dsp:spPr>
        <a:xfrm>
          <a:off x="588590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588590" y="2780336"/>
        <a:ext cx="1038076" cy="519038"/>
      </dsp:txXfrm>
    </dsp:sp>
    <dsp:sp modelId="{EBD87491-4911-4F38-A96A-ED5494AE1066}">
      <dsp:nvSpPr>
        <dsp:cNvPr id="0" name=""/>
        <dsp:cNvSpPr/>
      </dsp:nvSpPr>
      <dsp:spPr>
        <a:xfrm>
          <a:off x="588590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588590" y="3517370"/>
        <a:ext cx="1038076" cy="519038"/>
      </dsp:txXfrm>
    </dsp:sp>
    <dsp:sp modelId="{93093E40-F195-4E86-913E-81237D2124FA}">
      <dsp:nvSpPr>
        <dsp:cNvPr id="0" name=""/>
        <dsp:cNvSpPr/>
      </dsp:nvSpPr>
      <dsp:spPr>
        <a:xfrm>
          <a:off x="588590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588590" y="4254404"/>
        <a:ext cx="1038076" cy="519038"/>
      </dsp:txXfrm>
    </dsp:sp>
    <dsp:sp modelId="{BF3D4085-FD30-4451-B37C-A2588C5CEC81}">
      <dsp:nvSpPr>
        <dsp:cNvPr id="0" name=""/>
        <dsp:cNvSpPr/>
      </dsp:nvSpPr>
      <dsp:spPr>
        <a:xfrm>
          <a:off x="588590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588590" y="4991439"/>
        <a:ext cx="1038076" cy="519038"/>
      </dsp:txXfrm>
    </dsp:sp>
    <dsp:sp modelId="{45133768-5E5B-4EE2-A352-35CF0A0ED084}">
      <dsp:nvSpPr>
        <dsp:cNvPr id="0" name=""/>
        <dsp:cNvSpPr/>
      </dsp:nvSpPr>
      <dsp:spPr>
        <a:xfrm>
          <a:off x="588590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588590" y="5728473"/>
        <a:ext cx="1038076" cy="519038"/>
      </dsp:txXfrm>
    </dsp:sp>
    <dsp:sp modelId="{A1354EA4-E300-4CBA-BCCE-6FB7B1172F82}">
      <dsp:nvSpPr>
        <dsp:cNvPr id="0" name=""/>
        <dsp:cNvSpPr/>
      </dsp:nvSpPr>
      <dsp:spPr>
        <a:xfrm>
          <a:off x="1989058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person(marge).</a:t>
          </a:r>
          <a:endParaRPr lang="en-US" sz="1600" kern="1200" dirty="0"/>
        </a:p>
      </dsp:txBody>
      <dsp:txXfrm>
        <a:off x="1989058" y="1306268"/>
        <a:ext cx="1576630" cy="519038"/>
      </dsp:txXfrm>
    </dsp:sp>
    <dsp:sp modelId="{1C3C6931-4902-4217-A6EF-F583BF47865A}">
      <dsp:nvSpPr>
        <dsp:cNvPr id="0" name=""/>
        <dsp:cNvSpPr/>
      </dsp:nvSpPr>
      <dsp:spPr>
        <a:xfrm>
          <a:off x="2383216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2383216" y="2043302"/>
        <a:ext cx="1038076" cy="519038"/>
      </dsp:txXfrm>
    </dsp:sp>
    <dsp:sp modelId="{C8ECA4CC-D061-44AA-9A08-06D0FBC066E1}">
      <dsp:nvSpPr>
        <dsp:cNvPr id="0" name=""/>
        <dsp:cNvSpPr/>
      </dsp:nvSpPr>
      <dsp:spPr>
        <a:xfrm>
          <a:off x="2383216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2383216" y="2780336"/>
        <a:ext cx="1038076" cy="519038"/>
      </dsp:txXfrm>
    </dsp:sp>
    <dsp:sp modelId="{993E1F64-2167-42E6-8D08-F6FDE5185E5B}">
      <dsp:nvSpPr>
        <dsp:cNvPr id="0" name=""/>
        <dsp:cNvSpPr/>
      </dsp:nvSpPr>
      <dsp:spPr>
        <a:xfrm>
          <a:off x="2383216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2383216" y="3517370"/>
        <a:ext cx="1038076" cy="519038"/>
      </dsp:txXfrm>
    </dsp:sp>
    <dsp:sp modelId="{E1214262-9A06-42B0-9E42-123D99284C91}">
      <dsp:nvSpPr>
        <dsp:cNvPr id="0" name=""/>
        <dsp:cNvSpPr/>
      </dsp:nvSpPr>
      <dsp:spPr>
        <a:xfrm>
          <a:off x="2383216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2383216" y="4254404"/>
        <a:ext cx="1038076" cy="519038"/>
      </dsp:txXfrm>
    </dsp:sp>
    <dsp:sp modelId="{868EB551-119B-475D-A426-6412475266D8}">
      <dsp:nvSpPr>
        <dsp:cNvPr id="0" name=""/>
        <dsp:cNvSpPr/>
      </dsp:nvSpPr>
      <dsp:spPr>
        <a:xfrm>
          <a:off x="2383216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2383216" y="4991439"/>
        <a:ext cx="1038076" cy="519038"/>
      </dsp:txXfrm>
    </dsp:sp>
    <dsp:sp modelId="{23B2F0E4-F341-48DE-82BA-E295B3577D90}">
      <dsp:nvSpPr>
        <dsp:cNvPr id="0" name=""/>
        <dsp:cNvSpPr/>
      </dsp:nvSpPr>
      <dsp:spPr>
        <a:xfrm>
          <a:off x="2383216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2383216" y="5728473"/>
        <a:ext cx="1038076" cy="519038"/>
      </dsp:txXfrm>
    </dsp:sp>
    <dsp:sp modelId="{930AB7CF-CE5B-4346-AD89-FE9904909734}">
      <dsp:nvSpPr>
        <dsp:cNvPr id="0" name=""/>
        <dsp:cNvSpPr/>
      </dsp:nvSpPr>
      <dsp:spPr>
        <a:xfrm>
          <a:off x="3783684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</a:t>
          </a:r>
          <a:r>
            <a:rPr lang="en-US" sz="1600" kern="1200" dirty="0" err="1" smtClean="0"/>
            <a:t>bart</a:t>
          </a:r>
          <a:r>
            <a:rPr lang="en-US" sz="1600" kern="1200" dirty="0" smtClean="0"/>
            <a:t>).</a:t>
          </a:r>
          <a:endParaRPr lang="en-US" sz="1600" kern="1200" dirty="0"/>
        </a:p>
      </dsp:txBody>
      <dsp:txXfrm>
        <a:off x="3783684" y="1306268"/>
        <a:ext cx="1576630" cy="519038"/>
      </dsp:txXfrm>
    </dsp:sp>
    <dsp:sp modelId="{001C3D7E-25C2-4A07-B640-44FCCEB408DF}">
      <dsp:nvSpPr>
        <dsp:cNvPr id="0" name=""/>
        <dsp:cNvSpPr/>
      </dsp:nvSpPr>
      <dsp:spPr>
        <a:xfrm>
          <a:off x="4177842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4177842" y="2043302"/>
        <a:ext cx="1038076" cy="519038"/>
      </dsp:txXfrm>
    </dsp:sp>
    <dsp:sp modelId="{81A64D7A-C56A-41AF-A719-D59EB7A63F5E}">
      <dsp:nvSpPr>
        <dsp:cNvPr id="0" name=""/>
        <dsp:cNvSpPr/>
      </dsp:nvSpPr>
      <dsp:spPr>
        <a:xfrm>
          <a:off x="4177842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4177842" y="2780336"/>
        <a:ext cx="1038076" cy="519038"/>
      </dsp:txXfrm>
    </dsp:sp>
    <dsp:sp modelId="{9185218E-CACC-4720-9D38-E96C41102C7D}">
      <dsp:nvSpPr>
        <dsp:cNvPr id="0" name=""/>
        <dsp:cNvSpPr/>
      </dsp:nvSpPr>
      <dsp:spPr>
        <a:xfrm>
          <a:off x="4177842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4177842" y="3517370"/>
        <a:ext cx="1038076" cy="519038"/>
      </dsp:txXfrm>
    </dsp:sp>
    <dsp:sp modelId="{1223D0DC-091E-46A7-A755-E5939EF0E1B3}">
      <dsp:nvSpPr>
        <dsp:cNvPr id="0" name=""/>
        <dsp:cNvSpPr/>
      </dsp:nvSpPr>
      <dsp:spPr>
        <a:xfrm>
          <a:off x="4177842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4177842" y="4254404"/>
        <a:ext cx="1038076" cy="519038"/>
      </dsp:txXfrm>
    </dsp:sp>
    <dsp:sp modelId="{909028FF-FFF8-4C9D-97D7-B57BD59C4859}">
      <dsp:nvSpPr>
        <dsp:cNvPr id="0" name=""/>
        <dsp:cNvSpPr/>
      </dsp:nvSpPr>
      <dsp:spPr>
        <a:xfrm>
          <a:off x="4177842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4177842" y="4991439"/>
        <a:ext cx="1038076" cy="519038"/>
      </dsp:txXfrm>
    </dsp:sp>
    <dsp:sp modelId="{64B78121-EFE4-44DD-B98A-688397A4D6BE}">
      <dsp:nvSpPr>
        <dsp:cNvPr id="0" name=""/>
        <dsp:cNvSpPr/>
      </dsp:nvSpPr>
      <dsp:spPr>
        <a:xfrm>
          <a:off x="4177842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4177842" y="5728473"/>
        <a:ext cx="1038076" cy="519038"/>
      </dsp:txXfrm>
    </dsp:sp>
    <dsp:sp modelId="{B65E9FD8-D652-4264-97E9-3AEA4104A273}">
      <dsp:nvSpPr>
        <dsp:cNvPr id="0" name=""/>
        <dsp:cNvSpPr/>
      </dsp:nvSpPr>
      <dsp:spPr>
        <a:xfrm>
          <a:off x="5578311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</a:t>
          </a:r>
          <a:r>
            <a:rPr lang="en-US" sz="1600" kern="1200" dirty="0" err="1" smtClean="0"/>
            <a:t>lisa</a:t>
          </a:r>
          <a:r>
            <a:rPr lang="en-US" sz="1600" kern="1200" dirty="0" smtClean="0"/>
            <a:t>).</a:t>
          </a:r>
          <a:endParaRPr lang="en-US" sz="1600" kern="1200" dirty="0"/>
        </a:p>
      </dsp:txBody>
      <dsp:txXfrm>
        <a:off x="5578311" y="1306268"/>
        <a:ext cx="1576630" cy="519038"/>
      </dsp:txXfrm>
    </dsp:sp>
    <dsp:sp modelId="{47DDF683-42F2-4704-A34D-29FE356DD668}">
      <dsp:nvSpPr>
        <dsp:cNvPr id="0" name=""/>
        <dsp:cNvSpPr/>
      </dsp:nvSpPr>
      <dsp:spPr>
        <a:xfrm>
          <a:off x="5972468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5972468" y="2043302"/>
        <a:ext cx="1038076" cy="519038"/>
      </dsp:txXfrm>
    </dsp:sp>
    <dsp:sp modelId="{6D08ADA4-8925-4AFE-9C1A-AD18A1861CEC}">
      <dsp:nvSpPr>
        <dsp:cNvPr id="0" name=""/>
        <dsp:cNvSpPr/>
      </dsp:nvSpPr>
      <dsp:spPr>
        <a:xfrm>
          <a:off x="5972468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5972468" y="2780336"/>
        <a:ext cx="1038076" cy="519038"/>
      </dsp:txXfrm>
    </dsp:sp>
    <dsp:sp modelId="{531559EA-58E4-47CC-BEE1-11AFD086226C}">
      <dsp:nvSpPr>
        <dsp:cNvPr id="0" name=""/>
        <dsp:cNvSpPr/>
      </dsp:nvSpPr>
      <dsp:spPr>
        <a:xfrm>
          <a:off x="5972468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5972468" y="3517370"/>
        <a:ext cx="1038076" cy="519038"/>
      </dsp:txXfrm>
    </dsp:sp>
    <dsp:sp modelId="{F1D75CC3-6195-4559-B155-B4FBAB191F7B}">
      <dsp:nvSpPr>
        <dsp:cNvPr id="0" name=""/>
        <dsp:cNvSpPr/>
      </dsp:nvSpPr>
      <dsp:spPr>
        <a:xfrm>
          <a:off x="5972468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5972468" y="4254404"/>
        <a:ext cx="1038076" cy="519038"/>
      </dsp:txXfrm>
    </dsp:sp>
    <dsp:sp modelId="{5DE33909-8ECB-4D12-AC58-DE83A3C7564A}">
      <dsp:nvSpPr>
        <dsp:cNvPr id="0" name=""/>
        <dsp:cNvSpPr/>
      </dsp:nvSpPr>
      <dsp:spPr>
        <a:xfrm>
          <a:off x="5972468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5972468" y="4991439"/>
        <a:ext cx="1038076" cy="519038"/>
      </dsp:txXfrm>
    </dsp:sp>
    <dsp:sp modelId="{C49178BB-A9D1-4E4E-B0E5-E8F7657F5C6A}">
      <dsp:nvSpPr>
        <dsp:cNvPr id="0" name=""/>
        <dsp:cNvSpPr/>
      </dsp:nvSpPr>
      <dsp:spPr>
        <a:xfrm>
          <a:off x="5972468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5972468" y="5728473"/>
        <a:ext cx="1038076" cy="519038"/>
      </dsp:txXfrm>
    </dsp:sp>
    <dsp:sp modelId="{5FFCE66D-B9CA-42C9-95C9-ABC719021C10}">
      <dsp:nvSpPr>
        <dsp:cNvPr id="0" name=""/>
        <dsp:cNvSpPr/>
      </dsp:nvSpPr>
      <dsp:spPr>
        <a:xfrm>
          <a:off x="7372937" y="1306268"/>
          <a:ext cx="1576630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person(</a:t>
          </a:r>
          <a:r>
            <a:rPr lang="en-US" sz="1600" kern="1200" dirty="0" err="1" smtClean="0"/>
            <a:t>maggie</a:t>
          </a:r>
          <a:r>
            <a:rPr lang="en-US" sz="1600" kern="1200" dirty="0" smtClean="0"/>
            <a:t>).</a:t>
          </a:r>
          <a:endParaRPr lang="en-US" sz="1600" kern="1200" dirty="0"/>
        </a:p>
      </dsp:txBody>
      <dsp:txXfrm>
        <a:off x="7372937" y="1306268"/>
        <a:ext cx="1576630" cy="519038"/>
      </dsp:txXfrm>
    </dsp:sp>
    <dsp:sp modelId="{B07B9142-EC65-4623-81E8-FC0B1B980546}">
      <dsp:nvSpPr>
        <dsp:cNvPr id="0" name=""/>
        <dsp:cNvSpPr/>
      </dsp:nvSpPr>
      <dsp:spPr>
        <a:xfrm>
          <a:off x="7767094" y="2043302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parent(homer, </a:t>
          </a:r>
          <a:r>
            <a:rPr lang="en-US" sz="1200" kern="1200" dirty="0" err="1" smtClean="0"/>
            <a:t>bart</a:t>
          </a:r>
          <a:r>
            <a:rPr lang="en-US" sz="1200" kern="1200" dirty="0" smtClean="0"/>
            <a:t>).</a:t>
          </a:r>
          <a:endParaRPr lang="en-US" sz="1200" kern="1200" dirty="0"/>
        </a:p>
      </dsp:txBody>
      <dsp:txXfrm>
        <a:off x="7767094" y="2043302"/>
        <a:ext cx="1038076" cy="519038"/>
      </dsp:txXfrm>
    </dsp:sp>
    <dsp:sp modelId="{1C574DEC-B953-40FA-AA4A-D97AE95DCF25}">
      <dsp:nvSpPr>
        <dsp:cNvPr id="0" name=""/>
        <dsp:cNvSpPr/>
      </dsp:nvSpPr>
      <dsp:spPr>
        <a:xfrm>
          <a:off x="7767094" y="2780336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lisa).</a:t>
          </a:r>
        </a:p>
      </dsp:txBody>
      <dsp:txXfrm>
        <a:off x="7767094" y="2780336"/>
        <a:ext cx="1038076" cy="519038"/>
      </dsp:txXfrm>
    </dsp:sp>
    <dsp:sp modelId="{54EEF062-395F-4B52-9978-D762F4C58531}">
      <dsp:nvSpPr>
        <dsp:cNvPr id="0" name=""/>
        <dsp:cNvSpPr/>
      </dsp:nvSpPr>
      <dsp:spPr>
        <a:xfrm>
          <a:off x="7767094" y="3517370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bart).</a:t>
          </a:r>
        </a:p>
      </dsp:txBody>
      <dsp:txXfrm>
        <a:off x="7767094" y="3517370"/>
        <a:ext cx="1038076" cy="519038"/>
      </dsp:txXfrm>
    </dsp:sp>
    <dsp:sp modelId="{9B68A5FE-5315-445B-BBEF-3A2889C26A19}">
      <dsp:nvSpPr>
        <dsp:cNvPr id="0" name=""/>
        <dsp:cNvSpPr/>
      </dsp:nvSpPr>
      <dsp:spPr>
        <a:xfrm>
          <a:off x="7767094" y="4254404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lisa).</a:t>
          </a:r>
        </a:p>
      </dsp:txBody>
      <dsp:txXfrm>
        <a:off x="7767094" y="4254404"/>
        <a:ext cx="1038076" cy="519038"/>
      </dsp:txXfrm>
    </dsp:sp>
    <dsp:sp modelId="{C10F3C6B-B70F-4A9C-9405-E9B2A5F8BA11}">
      <dsp:nvSpPr>
        <dsp:cNvPr id="0" name=""/>
        <dsp:cNvSpPr/>
      </dsp:nvSpPr>
      <dsp:spPr>
        <a:xfrm>
          <a:off x="7767094" y="4991439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parent(homer, maggie).</a:t>
          </a:r>
        </a:p>
      </dsp:txBody>
      <dsp:txXfrm>
        <a:off x="7767094" y="4991439"/>
        <a:ext cx="1038076" cy="519038"/>
      </dsp:txXfrm>
    </dsp:sp>
    <dsp:sp modelId="{7449E1E3-7A94-4AB4-90A5-2CD1ACE70176}">
      <dsp:nvSpPr>
        <dsp:cNvPr id="0" name=""/>
        <dsp:cNvSpPr/>
      </dsp:nvSpPr>
      <dsp:spPr>
        <a:xfrm>
          <a:off x="7767094" y="5728473"/>
          <a:ext cx="1038076" cy="519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parent(marge, maggie).</a:t>
          </a:r>
        </a:p>
      </dsp:txBody>
      <dsp:txXfrm>
        <a:off x="7767094" y="5728473"/>
        <a:ext cx="1038076" cy="519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39C75-D0BD-441A-92FB-7B692A10E42F}">
      <dsp:nvSpPr>
        <dsp:cNvPr id="0" name=""/>
        <dsp:cNvSpPr/>
      </dsp:nvSpPr>
      <dsp:spPr>
        <a:xfrm>
          <a:off x="1481" y="115838"/>
          <a:ext cx="2313086" cy="2313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urier New" pitchFamily="49" charset="0"/>
              <a:cs typeface="Courier New" pitchFamily="49" charset="0"/>
            </a:rPr>
            <a:t>norm-unit</a:t>
          </a:r>
          <a:endParaRPr lang="en-US" sz="4000" kern="1200" dirty="0">
            <a:latin typeface="Courier New" pitchFamily="49" charset="0"/>
            <a:cs typeface="Courier New" pitchFamily="49" charset="0"/>
          </a:endParaRPr>
        </a:p>
      </dsp:txBody>
      <dsp:txXfrm>
        <a:off x="340225" y="454582"/>
        <a:ext cx="1635598" cy="1635598"/>
      </dsp:txXfrm>
    </dsp:sp>
    <dsp:sp modelId="{699B195E-3AD5-41CA-8C46-A4678B9C8C81}">
      <dsp:nvSpPr>
        <dsp:cNvPr id="0" name=""/>
        <dsp:cNvSpPr/>
      </dsp:nvSpPr>
      <dsp:spPr>
        <a:xfrm>
          <a:off x="2151340" y="430625"/>
          <a:ext cx="1441323" cy="7806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151340" y="586758"/>
        <a:ext cx="1207123" cy="468400"/>
      </dsp:txXfrm>
    </dsp:sp>
    <dsp:sp modelId="{25312A79-657E-47EB-8168-3A66AA6B2AF2}">
      <dsp:nvSpPr>
        <dsp:cNvPr id="0" name=""/>
        <dsp:cNvSpPr/>
      </dsp:nvSpPr>
      <dsp:spPr>
        <a:xfrm>
          <a:off x="3476632" y="115838"/>
          <a:ext cx="2313086" cy="2313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urier New" pitchFamily="49" charset="0"/>
              <a:cs typeface="Courier New" pitchFamily="49" charset="0"/>
            </a:rPr>
            <a:t>norm-QL</a:t>
          </a:r>
          <a:endParaRPr lang="en-US" sz="4000" kern="1200" dirty="0">
            <a:latin typeface="Courier New" pitchFamily="49" charset="0"/>
            <a:cs typeface="Courier New" pitchFamily="49" charset="0"/>
          </a:endParaRPr>
        </a:p>
      </dsp:txBody>
      <dsp:txXfrm>
        <a:off x="3815376" y="454582"/>
        <a:ext cx="1635598" cy="1635598"/>
      </dsp:txXfrm>
    </dsp:sp>
    <dsp:sp modelId="{65D62877-43E8-4321-A878-E33CD3418460}">
      <dsp:nvSpPr>
        <dsp:cNvPr id="0" name=""/>
        <dsp:cNvSpPr/>
      </dsp:nvSpPr>
      <dsp:spPr>
        <a:xfrm rot="10800000">
          <a:off x="2144918" y="1449446"/>
          <a:ext cx="1441323" cy="7806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2379118" y="1605579"/>
        <a:ext cx="1207123" cy="468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39C75-D0BD-441A-92FB-7B692A10E42F}">
      <dsp:nvSpPr>
        <dsp:cNvPr id="0" name=""/>
        <dsp:cNvSpPr/>
      </dsp:nvSpPr>
      <dsp:spPr>
        <a:xfrm>
          <a:off x="1481" y="115838"/>
          <a:ext cx="2313086" cy="2313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urier New" pitchFamily="49" charset="0"/>
              <a:cs typeface="Courier New" pitchFamily="49" charset="0"/>
            </a:rPr>
            <a:t>odd?</a:t>
          </a:r>
          <a:endParaRPr lang="en-US" sz="4000" kern="1200" dirty="0">
            <a:latin typeface="Courier New" pitchFamily="49" charset="0"/>
            <a:cs typeface="Courier New" pitchFamily="49" charset="0"/>
          </a:endParaRPr>
        </a:p>
      </dsp:txBody>
      <dsp:txXfrm>
        <a:off x="340225" y="454582"/>
        <a:ext cx="1635598" cy="1635598"/>
      </dsp:txXfrm>
    </dsp:sp>
    <dsp:sp modelId="{699B195E-3AD5-41CA-8C46-A4678B9C8C81}">
      <dsp:nvSpPr>
        <dsp:cNvPr id="0" name=""/>
        <dsp:cNvSpPr/>
      </dsp:nvSpPr>
      <dsp:spPr>
        <a:xfrm>
          <a:off x="2151340" y="430625"/>
          <a:ext cx="1441323" cy="7806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151340" y="586758"/>
        <a:ext cx="1207123" cy="468400"/>
      </dsp:txXfrm>
    </dsp:sp>
    <dsp:sp modelId="{25312A79-657E-47EB-8168-3A66AA6B2AF2}">
      <dsp:nvSpPr>
        <dsp:cNvPr id="0" name=""/>
        <dsp:cNvSpPr/>
      </dsp:nvSpPr>
      <dsp:spPr>
        <a:xfrm>
          <a:off x="3476632" y="115838"/>
          <a:ext cx="2313086" cy="2313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urier New" pitchFamily="49" charset="0"/>
              <a:cs typeface="Courier New" pitchFamily="49" charset="0"/>
            </a:rPr>
            <a:t>even?</a:t>
          </a:r>
          <a:endParaRPr lang="en-US" sz="4000" kern="1200" dirty="0">
            <a:latin typeface="Courier New" pitchFamily="49" charset="0"/>
            <a:cs typeface="Courier New" pitchFamily="49" charset="0"/>
          </a:endParaRPr>
        </a:p>
      </dsp:txBody>
      <dsp:txXfrm>
        <a:off x="3815376" y="454582"/>
        <a:ext cx="1635598" cy="1635598"/>
      </dsp:txXfrm>
    </dsp:sp>
    <dsp:sp modelId="{65D62877-43E8-4321-A878-E33CD3418460}">
      <dsp:nvSpPr>
        <dsp:cNvPr id="0" name=""/>
        <dsp:cNvSpPr/>
      </dsp:nvSpPr>
      <dsp:spPr>
        <a:xfrm rot="10800000">
          <a:off x="2144918" y="1449446"/>
          <a:ext cx="1441323" cy="78066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2379118" y="1605579"/>
        <a:ext cx="1207123" cy="46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17:41:37.4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12769 11435 20,'0'0'22,"0"0"-8,0 0 1,0 0 0,0 0-2,0 0-4,0 0 0,0 0-1,0 0-1,0 0-2,0 0 1,0 0-2,0 0 0,0 0-1,0 0 0,0 0 0,0 0-1,16 4 1,-16-4-1,16 11 1,-16-11-1,23 11 0,-5-3 0,-18-8 0,30 8 0,-14-8 0,8 3 0,-3-3 0,6 2-1,-2 0 1,5 2-1,-3-4 1,3 4-1,-5-2 1,4 1-1,-4-1 0,0 2 0,-4-4 1,3 4-1,-10-2-1,-14-2 1,28 6 0,-28-6-1,24 5 1,-24-5 0,18 4-1,-18-4 1,17 6-1,-17-6 1,20 2-1,-20-2 0,21 2 1,-21-2-1,22 1 0,-22-1 0,21 0 1,-21 0-1,16 2 2,-16-2-2,0 0 0,20 4 0,-20-4 0,0 0 1,20 2-1,-20-2 0,0 0 0,18 2 0,-18-2 1,0 0-1,19 0 1,-19 0-1,16 0 0,-16 0 0,20-2-1,-20 2 1,21 0 0,-21 0 0,16-2-1,-16 2 1,17-2 0,-17 2 0,0 0 0,17 0 0,-17 0 1,18-2-1,-18 2 0,20 0 0,-20 0 0,18-2 1,-18 2-1,21-1 0,-21 1-2,16-4 2,-16 4 0,18-4 0,-18 4 0,20-4 1,-20 4-1,18-6 0,-18 6 0,25-5 0,-25 5 0,25-6 0,-25 6 0,28-6 0,-12 3 0,2-3 0,-18 6 0,27-6 0,-27 6 1,30-6-1,-30 6 0,31-5 0,-31 5 0,21-2 0,-21 2 0,25-4 0,-25 4 0,22-6 0,-22 6-1,19-5 2,-19 5-1,22-8 0,-22 8 0,16-6 0,-16 6 0,23-1 0,-23 1 1,25 1-1,-25-1 0,32 0 0,-12 2 0,1-2 0,1 0 0,-3 0 0,5 0 0,-5 0 0,3 0 0,-1 0 0,-1 0 1,-2 2-2,3-2 2,0 0-1,-3 0 0,4-2 0,-3 0 0,1 2 0,1-1 0,-1-3 1,-2 2-1,0 2 0,1-2 0,-1 2 0,-2-2 0,6 0 1,-1 0-1,1 2 0,3-2 0,0 2 0,0-2 0,3 2 0,1-1 0,-2 1 0,1-2 0,1 0 0,1 0 0,-1-2 0,3 2 0,4-2 0,-4 1 0,2-1 0,-2 2 0,4-2 0,-1 2 0,1-2 1,0 1-1,0 1 0,3-4 0,2 0 0,2 1 0,-2-3 0,0 0 0,2-1 0,-2-3 0,0 3 0,-2-2 0,2-3 0,0 1 0,-1 2 0,1-5 0,2 3 0,-6 0 0,4 0 0,0-1 0,-1 1 0,1-2 0,2 1 0,-2 1 0,0 0 0,0 0 0,3-3 0,-1 3 0,2 0 0,0 0 0,-2-3 0,-1 1 0,3 0 0,-2 0 0,0 0 0,-4 1 0,-1 3 0,-3 0 0,3-3 0,-4 3 0,1 1 0,1-1 0,0 0 0,-4-3 0,2-1 0,-4-2 0,1 0 0,-1 0 0,-3 0 0,-2 0 0,4-2 0,-4-2 0,0 2 0,1-2 0,3 2 0,1-2 0,2-2 0,-3 0 0,1 4 0,-1-1 0,0 1 0,-1-2 0,1 0 0,-1 0 1,1 0-1,1-6 0,2-3 1,0 0-1,4-1 1,-5-1-1,1 0 1,-2-1-1,-3 1 0,-4 6 1,2-1-1,-3 0 0,-3 1 0,-1-3 0,0 1 0,-2-1 0,4-1 0,-6-2 0,2-2 0,0-4 0,6 1 0,-8-1 0,4 1 0,0-3 0,-1 0 0,-1 0 1,2-2-1,0 4 0,-5-4-1,3 2 2,-2 3-1,-1-3 0,1 2 0,-2 2 0,1-1 0,-2-2 0,-1 1 1,-1 0-1,-3 2 1,-1 1-1,-1-1 1,-3 2-1,1 0 1,-4 4-1,2-3 0,-3 1 0,1 2 0,-5-3 1,1 3-1,-1 0 0,2-1 0,-4 3 0,2-1 0,0 1 0,0-1 0,-1 1 0,1-3 0,-2 9 1,2-3-1,-2-2 0,0 1 0,-1-1 0,-1 1 1,-3 1-1,3-2 1,-3-1-1,-1 1 0,1 3 1,-2 1-1,-2 0 1,2 2-1,-2 0 0,-3 0 0,3 0 1,-2 2-1,1-1 0,-3 1 0,2 0 0,-1 2 0,0-1 0,-1 3 0,1 0-1,-4 0 1,0 0 0,0-1 0,-6-1 0,3 2 0,-1-4 0,-5 2 0,2-2 0,0 2 0,0-4 0,-6 0 0,1 0 0,-1-5 0,-1 5 1,-2-4-1,-2 1 0,-2-3 0,3 0 0,-3 1 0,-3-3 0,-1 3 0,-1-5 0,2 1 0,-2-2 0,0 1 0,-3-3 1,-1 2-1,0 1 0,1 1 0,-10 2 0,3-1 0,-3 4 0,-3-1 0,2 3 0,-1 2 1,1-4-1,5 5 0,2 1 0,-2-2 0,2 2 0,1 2 0,1 1 0,2 1 0,-1 2 0,4 0 0,-4 1 1,3 1-1,1 1 0,-1-1 0,1 1 0,-3-1 0,6 2 0,-3-1 0,0 3 0,0-1 0,2-2 0,-2 3 0,2 1 0,0-1 1,-2 1-1,0 0-1,-4 2 2,6-1-1,-2 3 0,0-2 0,2 2 0,-1 2 0,1-2 0,2 2 0,3-2 0,-4 0 0,-1 2 1,0 0-2,-2-2 0,-2 1 1,2 1 0,0-2 0,-5 2 0,1 0 0,2 0 0,2-2 1,6 2 0,-8-2-1,5 0 0,-1 0 0,2-6 0,5 7 1,-8-5-1,3 4-1,1 2 2,-1-2-1,0 2-2,-1 0 2,1 2-1,-6 0 1,4 4 0,-1-5 0,-2 1 0,-1 4 0,0 0 2,0 1-2,6 5 1,-1-5-1,-1 1 0,3 1 1,4 1-1,2-2-1,3-3 1,2 1 0,2 0 0,5-3 1,4-1-1,5 2 0,18-4 0,-25 4 0,25-4 0,0 0 0,-16 0-1,16 0 1,0 0 0,0 0 0,0 0 0,23-8 0,-23 8-1,34-17 1,-12 0-1,5 2 1,3-8-2,2-2 2,0 1-2,2-3 1,-2 1 0,1-3 0,-1 3 1,0-5 0,-4 6 0,5 1 0,-5-1 0,3 2 0,1 2 0,-7 4 0,1 4 0,-6 2 0,2 1 0,-5 3 0,-17 7 0,24-10 0,-24 10 0,18-4 0,-18 4 0,17-7 0,-17 7 0,0 0 0,20-8 0,-20 8 0,0 0 0,0 0 0,18-7 0,-18 7 0,0 0 0,0 0 0,0 0 0,0 0 0,0 0 0,0 0 1,-23 17-1,23-17 0,-29 13 0,4 0 0,0 0 0,-2 3 0,-5 3 0,-2 0 0,0 2 0,2-1 0,0 3-1,2-2 2,-4 2-1,3 0 1,-1-2-2,5 1 2,-1-3-1,1 2 1,0-2 0,2-2-1,6-2 1,1-1 0,3-1 0,-4-5-1,19-8 2,-27 15-2,27-15 0,-18 9 0,18-9 0,-23 10 0,23-10 0,-18 9 0,18-9 0,-21 10 0,21-10 0,-20 13 0,20-13 0,-18 12 0,18-12 0,-21 17 0,21-17 0,-18 17 0,18-17 0,-20 19 0,20-19 0,-20 19 0,20-19-1,0 0 1,-17 17 0,17-17 0,0 0 0,0 0 0,0 0 0,0 0 0,0 0 0,0 0 0,0 0 0,0 0 0,0 0 0,0 0 0,0 0 0,19 11 0,-19-11 0,31 2 0,-31-2 0,30 4 0,-12 0 1,1 1-1,6-1 0,0 4 0,0 1 0,-1 1 0,3-1 0,-1 1 0,-1-1 0,0 4 0,-3-1 0,-1 1 1,-1-3-1,-1 1 0,-1 0 0,4-1 0,-3-1 0,1 3 0,0-6 0,3 3 0,-3 1 0,3-1 1,-4 1-1,1-5 0,0 7 0,1-7 0,-5 7 0,2-7 0,0 1 0,0 2 0,0-3 0,0 7 1,-1-7-1,0 9 0,0-7 0,-1 5 0,1-3 0,-17-9 1,23 19-1,-23-19 0,23 15 0,-23-15 0,20 14 0,-20-14 1,19 13-1,-19-13 0,23 11 0,-23-11 0,20 8 0,-20-8 0,18 9 0,-18-9 0,0 0 0,18 8 0,-18-8 1,0 0-1,0 0 0,0 0 0,16 15 0,-16-15 0,0 0 0,0 0 0,0 0 0,0 0 0,0 0 0,0 0 0,0 0 0,0 0 0,0 0-1,0 0 0,0 0-1,0 0-4,0 0-26,0 0-11,0 0 1,0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2-14T17:41:37.4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12631 9483 20,'0'0'22,"0"0"-8,0 0 1,0 0 0,0 0-2,0 0-4,0 0 0,0 0-1,0 0-1,0 0-2,0 0 1,0 0-2,0 0 0,0 0-1,0 0 0,0 0 0,0 0-1,11 3 1,-11-3-1,11 7 1,-11-7-1,15 7 0,-3-3 0,-12-4 0,21 5 0,-10-5 0,4 2 0,0-2 0,3 1-1,-1 0 1,3 2-1,-1-3 1,1 2-1,-3-1 1,2 2-1,-2-2 0,0 1 0,-2-2 1,0 2-1,-5-1-1,-10-1 1,19 4 0,-19-4-1,16 3 1,-16-3 0,12 3-1,-12-3 1,12 3-1,-12-3 1,13 1-1,-13-1 0,15 1 1,-15-1-1,14 2 0,-14-2 0,15 0 1,-15 0-1,11 1 2,-11-1-2,0 0 0,13 2 0,-13-2 0,0 0 1,13 1-1,-13-1 0,0 0 0,12 1 0,-12-1 1,0 0-1,13 0 1,-13 0-1,11 0 0,-11 0 0,14-1-1,-14 1 1,14 0 0,-14 0 0,11-1-1,-11 1 1,11-1 0,-11 1 0,0 0 0,12 0 0,-12 0 1,12-1-1,-12 1 0,13 0 0,-13 0 0,12-1 1,-12 1-1,15-2 0,-15 2-2,11-2 2,-11 2 0,12-2 0,-12 2 0,13-2 1,-13 2-1,12-4 0,-12 4 0,17-3 0,-17 3 0,17-4 0,-17 4 0,19-3 0,-8 0 0,1 0 0,-12 3 0,18-4 0,-18 4 1,21-3-1,-21 3 0,20-3 0,-20 3 0,15-2 0,-15 2 0,17-2 0,-17 2 0,14-3 0,-14 3-1,13-4 2,-13 4-1,15-4 0,-15 4 0,11-4 0,-11 4 0,15-1 0,-15 1 1,17 1-1,-17-1 0,22 0 0,-9 1 0,2-1 0,-1 0 0,-1 0 0,3 0 0,-3 0 0,2 0 0,-1 0 0,0 0 1,-2 1-2,2-1 2,1 0-1,-3 0 0,2-1 0,-1 0 0,1 1 0,0-1 0,-1-1 1,0 0-1,-1 2 0,1-1 0,-1 1 0,-1-1 0,3 0 1,1 0-1,-1 1 0,3-1 0,0 1 0,0-1 0,2 1 0,1-2 0,-2 2 0,1-1 0,0 0 0,2 0 0,-2-1 0,3 0 0,2 0 0,-2 0 0,1 0 0,-2 0 0,3 0 0,1 1 0,-1-1 1,0-1-1,0 2 0,3-2 0,0-1 0,2 1 0,-1-2 0,0 1 0,1-2 0,-2-1 0,1 1 0,-1-1 0,1-1 0,-1 0 0,0 1 0,1-2 0,1 1 0,-4 0 0,3 0 0,-1 0 0,0 0 0,1-2 0,1 2 0,-2 0 0,1 0 0,0 0 0,2-1 0,-1 1 0,1 0 0,0 0 0,-1-2 0,0 1 0,1 0 0,-1 0 0,0-1 0,-2 2 0,-2 2 0,-1-1 0,2-1 0,-3 1 0,1 1 0,0-1 0,0 0 0,-2-1 0,1-1 0,-3-2 0,1 1 0,-1 0 0,-2-1 0,-1 1 0,3-2 0,-4 0 0,1 0 0,1-1 0,2 2 0,0-2 0,2-1 0,-3 0 0,2 3 0,-2-2 0,0 2 0,1-2 0,-1 0 0,0 1 1,1-1-1,0-3 0,2-3 1,0 1-1,2-1 1,-4 0-1,2-1 1,-2 1-1,-1-1 0,-4 4 1,2 0-1,-2 0 0,-2 0 0,-1-2 0,0 1 0,-1 0 0,2-2 0,-3 0 0,1-2 0,0-2 0,3 1 0,-4-1 0,2 0 0,0-2 0,0 1 0,-1 0 1,1-1-1,0 2 0,-4-3-1,3 2 2,-1 1-1,-2-1 0,2 1 0,-2 1 0,1 0 0,-2-2 0,0 1 1,-1 0-1,-2 1 1,0 1-1,-2-1 1,-1 1-1,0 0 1,-2 3-1,1-2 0,-2 1 0,1 0 0,-4 0 1,1 0-1,-1 1 0,2-1 0,-3 2 0,1 0 0,0-1 0,0 1 0,0 0 0,1-2 0,-3 6 1,3-2-1,-2-2 0,0 1 0,-2 0 0,1 0 1,-3 1-1,3-1 1,-2-1-1,-1 0 0,0 2 1,-1 2-1,-1-1 1,1 1-1,-1 0 0,-2 1 0,2-1 1,-1 2-1,-1-2 0,0 1 0,1 1 0,-2 0 0,1 1 0,-1 1 0,1 0-1,-3-1 1,0 1 0,0 0 0,-4-1 0,2 0 0,0-1 0,-4 0 0,1 0 0,0 0 0,1-1 0,-5-1 0,1 0 0,0-3 0,-2 4 1,-1-3-1,-1 0 0,-1-2 0,1 1 0,-1 0 0,-2-1 0,-1 1 0,-1-3 0,2 1 0,-2-2 0,0 2 0,-2-3 1,0 1-1,-1 2 0,1 0 0,-6 0 0,1 1 0,-1 2 0,-3-1 0,2 2 0,-1 1 1,1-2-1,3 3 0,1 0 0,0-1 0,0 2 0,2 0 0,-1 2 0,2 0 0,0 1 0,2 0 0,-2 1 1,1 0-1,1 1 0,0-1 0,0 2 0,-2-2 0,5 1 0,-3 0 0,0 2 0,0-1 0,2-1 0,-2 2 0,1 0 0,1-1 1,-2 2-1,0 0-1,-2 0 2,4 0-1,-2 2 0,0-2 0,1 2 0,1 1 0,-1-1 0,2 1 0,2-1 0,-2 0 0,-2 1 1,0 0-2,0-1 0,-2-1 1,1 2 0,0-1 0,-3 1 0,0 0 0,2 0 0,2-1 1,2 1 0,-4-1-1,4 0 0,-1 0 0,0-4 0,4 4 1,-4-3-1,0 3-1,2 1 2,-1-1-1,0 1-2,-1 0 2,1 1-1,-4 0 1,2 3 0,1-3 0,-3 0 0,0 3 0,0-1 2,0 2-2,3 2 1,1-3-1,-2 1 0,3 1 1,2-1-1,2 0-1,2-2 1,1 1 0,1-1 0,4 0 1,2-2-1,4 1 0,12-2 0,-17 2 0,17-2 0,0 0 0,-11 0-1,11 0 1,0 0 0,0 0 0,0 0 0,16-4 0,-16 4-1,23-11 1,-8 1-1,3 1 1,2-5-2,2-1 2,0 0-2,1-1 1,-2 0 0,1-2 0,0 2 1,-1-2 0,-1 3 0,1 0 0,-1 0 0,0 1 0,2 1 0,-5 3 0,1 2 0,-5 1 0,2 1 0,-3 2 0,-12 4 0,15-6 0,-15 6 0,13-2 0,-13 2 0,12-5 0,-12 5 0,0 0 0,13-5 0,-13 5 0,0 0 0,0 0 0,12-4 0,-12 4 0,0 0 0,0 0 0,0 0 0,0 0 0,0 0 0,0 0 1,-16 10-1,16-10 0,-19 8 0,2 0 0,0 0 0,-1 2 0,-4 1 0,-1 1 0,0 0 0,2 1 0,-1 1-1,2-2 2,-3 2-1,2 0 1,-1-1-2,4 1 2,-1-3-1,1 2 1,0-2 0,1 0-1,4-2 1,1-1 0,2 0 0,-3-3-1,13-5 2,-18 9-2,18-9 0,-13 6 0,13-6 0,-15 6 0,15-6 0,-12 5 0,12-5 0,-15 6 0,15-6 0,-13 8 0,13-8 0,-12 7 0,12-7 0,-15 10 0,15-10 0,-12 11 0,12-11 0,-13 11 0,13-11 0,-13 12 0,13-12-1,0 0 1,-12 10 0,12-10 0,0 0 0,0 0 0,0 0 0,0 0 0,0 0 0,0 0 0,0 0 0,0 0 0,0 0 0,0 0 0,0 0 0,13 7 0,-13-7 0,21 1 0,-21-1 0,20 3 0,-8-1 1,1 1-1,4 0 0,0 1 0,0 2 0,-1 0 0,2 0 0,0-1 0,-1 1 0,0 2 0,-3-1 0,1 1 1,-2-2-1,0 1 0,-1 0 0,3-1 0,-2-1 0,0 2 0,1-3 0,1 1 0,-1 1 0,1 0 1,-1 0-1,-1-3 0,0 4 0,2-3 0,-5 3 0,2-4 0,1 0 0,-1 2 0,0-1 0,0 2 1,0-2-1,-1 4 0,1-3 0,-1 2 0,-1-2 0,-10-5 1,16 12-1,-16-12 0,16 9 0,-16-9 0,13 8 0,-13-8 1,13 8-1,-13-8 0,16 7 0,-16-7 0,13 5 0,-13-5 0,12 5 0,-12-5 0,0 0 0,12 5 0,-12-5 1,0 0-1,0 0 0,0 0 0,11 9 0,-11-9 0,0 0 0,0 0 0,0 0 0,0 0 0,0 0 0,0 0 0,0 0 0,0 0 0,0 0-1,0 0 0,0 0-1,0 0-4,0 0-26,0 0-11,0 0 1,0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4T22:09:01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6847 9597 77 0,'-1'25'37'0,"2"16"-1"16,-2 21-37-16,2 16 1 16,2 17 0-16,3 18-1 15,-1 10 1-15,2 1 1 0,0-6-2 16,-1-9 2-16,-2-17-1 15,3-15-1 1,0-16-2-16,-5-24-3 16,9-9-10-16,-11-28-19 0,-2-17 0 15,-4-24-1-15,-2-22 20 16,-4-17 16-16</inkml:trace>
  <inkml:trace contextRef="#ctx0" brushRef="#br0" timeOffset="296.4005">6725 9746 58 0,'0'-16'34'0,"5"4"0"16,9 0-32-16,7-10 2 16,16 1 0-16,7-10-1 15,14 0 0-15,10-3-1 16,6 4-1-16,0 0 0 0,-1 8-1 15,-9 11 0-15,-12 10 1 16,-15 14 0-16,-16 19 0 16,-18 0 0-16,-14 12 0 15,-12 1-1-15,-8 1 1 16,-9-2-1-16,-5-4-1 15,-1-4-1-15,-1-17-3 16,6 12-9-16,-12-16-22 16,10 3 1-16,-2-8 0 15,7 3 12-15,3-3 23 16</inkml:trace>
  <inkml:trace contextRef="#ctx0" brushRef="#br0" timeOffset="1700.403">7639 9388 61 0,'-41'37'37'16,"-4"6"1"-16,-6-8-21 16,1 12-18-16,6 8 0 0,4 2 2 15,7-1-2-15,12 2 2 16,14-6-1-16,14-7 0 15,13-15 0 1,13-15 1-16,10-18 0 0,8-18-1 16,5-19 1-16,1-20-2 15,-2-15 2-15,0-15-2 16,-8-4 1-16,-8-5 0 15,-7 5-1-15,-5 10-1 16,-10 14 2-16,-4 16-1 16,-7 21 0-16,-6 33 1 15,3 20 1-15,-3 30 0 16,4 19 0-16,3 8 0 0,1 14-1 15,5 2 1 1,3-3 0-16,3-10 0 16,2-16-1-16,1-17 1 15,2-18-2-15,2-18 1 0,2-20 0 16,3-19 0-16,0-18 1 15,0-19 0-15,-1-12-2 16,-1-8-1-16,-5-2 2 16,-4 9-1-16,-4 11 0 15,-5 15 0-15,-4 22 1 16,-7 30-2-16,15 27 3 15,-10 25 0-15,3 15 0 16,3 11 1-16,0 7-1 16,4 0 1-16,-1-4-2 15,-1-6 2-15,-1-19-2 16,-2-16 1-16,-1-12 0 15,-6-13-1-15,-3-15 1 0,1-23-1 16,-2-16 0-16,-2-22 0 16,-3-8 0-16,5-6-1 15,1-4 0-15,4 2 0 16,6 13-1-16,6 14 1 15,7 19 1-15,11 20 0 16,4 16 0-16,8 9 1 16,4 7 0-16,7 3 0 15,-3-3 1-15,4-7-1 16,-8-8-1-16,-2-6 0 15,-9-9 0-15,-7-10 0 16,-11-6-1-16,-11-7 1 16,-8 0-1-16,-11-1 1 0,-10 4-1 15,-7 10 1-15,-8 10-1 16,-7 12 1-16,2 18 1 15,1 13 1 1,4 17-2-16,8 15 2 0,9 3-2 16,9 0 2-16,12-2-2 15,11-7 1-15,9-7-1 16,8-12 0-16,8-18 0 15,4-12 0-15,3-10 1 16,1-12-2-16,-2-8 1 16,-3-9 1-16,-2-11-1 15,-8-7 0-15,-4-2 0 16,-5-7 1-16,-8 1-2 0,0 4 1 15,-9 4 0 1,2 7 0-16,-7 9 0 16,-1 10-1-16,-1 20 2 15,0 0-1-15,5 29 1 0,-1 8 0 16,1 9 0-16,0 8 0 15,4 4 0-15,1 4 0 16,1-4-2-16,-2-7 1 16,0-10 0-16,0-8 0 15,-2-7 0-15,0-13 1 16,-7-13-1-16,13-7 0 15,-4-19 1-15,2-17-1 16,0-12 0-16,3-8 0 16,2-4 0-16,2 4-2 15,-1 2 1-15,3 16 0 16,-3 19 1-16,0 23 0 0,2 26-1 15,-3 14 2-15,2 11 0 16,-5 11 1-16,2 7-2 16,-2 0 2-16,1-3-2 15,-3-11 0-15,0-6-2 16,-2-9 0-16,1-6-6 15,-10-31-11-15,12 4-19 16,-6-22 0-16,5-13 0 16,-3-17 8-16,5-14 30 15</inkml:trace>
  <inkml:trace contextRef="#ctx0" brushRef="#br0" timeOffset="1934.4034">9867 8896 90 0,'-4'34'37'0,"2"20"0"16,0 14-36-16,-4 19 0 16,3 13 0-16,1 5 0 15,1 10-1-15,4-5 1 16,0-3-2-16,5-14 0 15,-2-14-2-15,0-23-5 16,7-8-17-16,-5-28-13 16,-8-20 1-16,10-19-1 15,-8-19 21-15</inkml:trace>
  <inkml:trace contextRef="#ctx0" brushRef="#br0" timeOffset="2137.2037">9736 9401 90 0,'23'26'37'0,"6"-11"1"16,0-5-38-16,13-4-2 16,5-6-1-16,5-7-3 15,-6-17-20-15,11-4-10 16,-6-10-2-16,1-2 1 15,-5-5 21-15</inkml:trace>
  <inkml:trace contextRef="#ctx0" brushRef="#br0" timeOffset="2497.0044">11095 8463 82 0,'5'11'38'0,"-15"12"-1"16,-13 11-36-16,-10 17 0 15,-7 24 2-15,-9 26 1 16,-5 19 0-16,-1 23 1 15,-1 5-1-15,10 9 0 16,6 2-2-16,17-5 1 0,12-17-2 16,14-15 0-16,10-17-1 15,10-19-1-15,7-13 0 16,2-11 1-16,1-17-1 15,-1-11-1-15,-3-10-2 16,-8-18-1-16,6-1-7 16,-15-19-27-16,6-2-1 15,-6-11 0-15,2 3 1 16,-8-2 34-16</inkml:trace>
  <inkml:trace contextRef="#ctx0" brushRef="#br0" timeOffset="3370.606">11169 9978 30 0,'0'14'33'15,"0"-14"-11"-15,11 4-5 0,-9-27-5 16,14 0-3-16,-10-29-3 15,11-11-2-15,-5-18-1 16,3-10-1-16,-3-13-1 16,-1-2-1-16,-5-3 1 15,-2 2-2-15,-2 14 2 16,-4 13-1-16,1 17 0 15,0 18 1-15,1 24 0 16,0 21 1-16,6 41-1 0,1 22 1 16,0 13 1-16,4 18 1 15,0 7-1 1,3 6-1-16,1-3 0 15,1-8 1-15,0-11-2 0,0-13 2 16,-2-18-3-16,1-10 0 16,-1-17 1-16,2-10-1 15,-2-15 0-15,0-11 0 16,1-16 1-16,1-17-1 15,5-10 1-15,-1-18-1 16,4-8-1-16,-2-10 1 16,3-8 0-16,-1-2-1 15,0 0 1-15,-3 5-1 16,-2 12 1-16,1 9-1 15,-5 10 1-15,-2 13-1 16,-3 14 1-16,-3 7-1 16,-1 12 1-16,-6 16 0 0,6-18 0 15,-6 18 0-15,3 14 0 16,0 13 1-16,-1 17-1 15,1 15 1-15,0 15 0 16,2 18 1-16,1 13-2 16,-1 4 2-16,4 4-2 15,0-8 1-15,1-11-1 16,1-7 0-16,3-10 0 15,-4-16-1-15,5-8 0 16,-1-12-1-16,1-7-4 16,-7-20-11-16,5-1-20 15,-7-24-2-15,5-7 1 16,-6-13 7-16,3-14 31 0</inkml:trace>
  <inkml:trace contextRef="#ctx0" brushRef="#br0" timeOffset="4369.0077">12114 9303 75 0,'-7'41'37'0,"5"8"-1"16,1 0-36-16,4 5 1 0,7-4 0 16,5-1 0-1,3-5 0-15,7-7 0 16,7-18 1-16,6-14 0 15,3-15 1-15,3-13-2 0,-2-9 1 16,-2-9-2-16,-5-12 2 16,-9-5-2-16,-9-2-1 15,-13 5 0-15,-11 7 0 16,-11 8 0-16,-9 9 0 15,-11 11 0-15,-6 15 2 16,-3 13-2-16,-1 12 1 16,4 3 0-16,5 4 1 0,10-3-2 15,10 1 0 1,11-5 0-16,16-6 0 15,8-10 0-15,15-9 0 16,9-6 0-16,6-1 0 16,5-7 1-16,4 5 1 0,-2 6 0 15,0 4 0-15,-3 12 0 16,-6 8 0-16,-3 16 1 15,-6 8-1-15,-7 14 0 16,-7-2 0-16,-5 4 0 16,-9-1 0-16,-3-2 0 15,-5-7 0-15,-4-6-1 16,-2-9 1-16,0-10-1 15,-1-5 1-15,8-16-1 16,-13 1-1-16,10-17 2 16,1-14-2-16,2-16 1 15,4-19 1-15,4-4-2 0,4-12 0 16,4-4 0-16,5 4 0 15,3 4 0-15,4 13 0 16,1 16 0-16,1 25-1 16,1 21 1-16,-3 20 2 15,2 19 0-15,-6 14 0 16,1 12 0-16,-6 11 0 15,-1 1 2-15,-5-2-2 16,-2-5 1-16,-5-11-3 16,-1-11 2-16,-3-11-1 15,1-9 0-15,-3-9 0 16,0-17-2-16,0 0 3 15,12-28-2-15,-2-6 1 0,6-14 0 16,5-10 0-16,2-9-1 16,5-5 1-16,3 1-1 15,2 8-1 1,0 10 1-16,1 10 0 0,-1 18 0 15,-5 14 2-15,-1 18-2 16,-3 17 2-16,-5 13 1 16,-3 14 0-16,-3 6 0 15,-7 5 0-15,1 6 0 16,-7-2-2-16,0-3 3 15,-3-9-3-15,-1-9-1 16,4-12-1-16,-3-14-4 16,8-3-26-16,-5-16-6 0,5-25 0 15,-1-2-1 1,4-5 22-16</inkml:trace>
  <inkml:trace contextRef="#ctx0" brushRef="#br0" timeOffset="4634.2082">13773 9839 95 0,'6'53'40'16,"-1"0"-1"-16,-6-19-39 16,0 6-2-16,-2 3 1 15,-3-5-2-15,-4 5-2 16,-7-19-7-16,1 8-26 15,-7-9 1-15,2-4-2 0,-4-10 3 16,2-9 36-16</inkml:trace>
  <inkml:trace contextRef="#ctx0" brushRef="#br0" timeOffset="5570.2098">14285 8667 72 0,'0'0'36'15,"0"0"-6"-15,-13 39-27 16,6 18-1-16,5 29 1 15,-1 22 0-15,3 21 1 16,0 14-2-16,5 10 1 16,0-5-2-16,2-7 1 15,2-24-1-15,0-21 0 16,-3-24-2-16,0-24-1 15,-1-12-3-15,-5-36-8 16,0 0-23-16,2-16-2 16,-6-19 1-16,-2-22 7 15,0-20 30-15</inkml:trace>
  <inkml:trace contextRef="#ctx0" brushRef="#br0" timeOffset="6147.4108">14611 8821 60 0,'-14'28'34'0,"-8"6"-1"15,-6 1-35-15,-3-3 0 16,-3-1 1-16,-1-2 1 15,-4-3 0-15,1-3 0 16,-1-2 0-16,5-4 0 16,3-3 0-16,6-1 0 15,4 2 0-15,9-3 1 16,9 1-1-16,10 1 1 0,11 0 0 15,5 3 2-15,6 6-2 16,8 2 1-16,6 3 0 16,1 1-1-16,3 2 0 15,2 2 0-15,2-1-1 16,-3-3-1-16,-2-6 0 15,-1-1-1-15,-9-15-3 16,1 3-3-16,-12-25-5 16,6 4-4-16,-14-20-2 15,7 3 0-15,-9-21 4 16,4 7 3-16,-9-12 5 15,4 5 7-15,-1 10 8 16,-10-1 5-16,7 18 5 0,-9 2 0 16,8 30-2-16,-9 6 0 15,13 32-4-15,-6 8-4 16,9 20-2-16,0-1-2 15,6 9-1-15,0-1-2 16,3-3 1-16,-1-13-2 16,0-12-1-16,-1-16-3 15,-7-25-15-15,0-9-15 16,-1-17-1-16,-4-20 0 15,-4-21 22-15</inkml:trace>
  <inkml:trace contextRef="#ctx0" brushRef="#br0" timeOffset="6365.8112">14940 8613 66 0,'-15'40'7'15,"12"3"-6"-15,5-13-37 16,3 5-1-16,5 1 37 16</inkml:trace>
  <inkml:trace contextRef="#ctx0" brushRef="#br0" timeOffset="6896.2121">15689 9086 79 0,'-23'15'37'16,"1"-7"-1"-16,-4 0-37 15,-8 4 1-15,-1 8-1 16,-3 5 1-16,-1 10 0 15,6 7 1-15,6 6-1 16,6 4 0-16,9 3 1 16,10 1-1-16,9-8 0 15,12-4 1-15,6-7-2 16,8-11 1-16,5-11 0 15,4-14-1-15,1-17 1 0,2-14 0 16,-1-14 0-16,-2-14 0 16,-4-21 0-16,-3-13-1 15,-7-14 1-15,-7-8 0 16,-7-1 0-16,-8-3 1 15,-7 8-2-15,-4 9 0 16,-5 15 1-16,-1 20 1 16,-1 16-1-16,4 16 0 15,1 17 1-15,4 29-2 16,3 22 4-16,4 28-1 15,3 23 0-15,3 19 0 16,1 14 0-16,5 16 0 16,-3 7-1-16,2-8 2 0,-1-10-2 15,-1-16-1-15,-1-21-1 16,-1-16 1-16,0-16-4 15,-7-26-5 1,9-17-28-16,-13-11-1 0,12-37 0 16,-9-15 0-16,3-15 36 15</inkml:trace>
  <inkml:trace contextRef="#ctx0" brushRef="#br0" timeOffset="7348.6129">16053 7972 61 0,'16'11'35'16,"3"6"0"-16,5 10-32 15,8 20 0-15,13 26 1 16,1 13 1-16,8 24 0 15,-1 12-1-15,3 19 1 16,-3 2-2-16,-5 8 1 16,-9-9-2-16,-9-9 1 15,-15-12-2-15,-12-7 1 16,-9-7-1-16,-10-4 1 0,-11-15-1 15,0-2 0-15,-8-10-1 16,1-10 0-16,3-6 0 16,4-11 0-16,2-11 0 15,6-13-1-15,6-2 0 16,-1-11-2-16,14-12-2 15,-8 1-5-15,8-1-28 16,11-25-1-16,-1-1 0 16,3-9 0-16,6-6 35 15</inkml:trace>
  <inkml:trace contextRef="#ctx0" brushRef="#br0" timeOffset="11297.1834">16900 9911 18 0,'-8'-21'30'0,"8"21"-1"16,-18-11-24-16,7 3-3 15,2 9 2-15,-6-1 0 16,4 6-1-16,-4 2 0 15,3 5-1-15,1 4 0 16,5 0 0-16,0 0 0 16,2-3-1-16,8 1-1 15,2-3 1-15,3-9 0 16,4 1 1-16,-1-6-1 15,5-3 0-15,-1-8 0 16,4 2 0-16,-5-10 0 16,1 3 1-16,-4-3-2 15,-5 2 1-15,-4-7 1 0,-3 7-2 16,-5 1 1-16,-3 4 1 15,-7 7-1-15,0 6-1 16,-4 5 2-16,1 4-1 16,2 5 0-16,1 7 0 15,5 1-1-15,2-1 1 16,6 0-1-16,4-2 1 15,8-4-2-15,3-3 1 16,3-5 1-16,3-7-2 16,0-3 2-16,1-4-1 15,-4-3-1-15,-3-2 1 16,-4-3 0-16,-5-1 0 15,-6-1 0-15,-4 4 0 0,-5 3 0 16,-6 3 0-16,-1 4 0 16,-5 7 1-16,-2 5-1 15,2 9 1-15,-1 12-1 16,0 5 1-16,2 2 0 15,3 2-1-15,8-1 0 16,1-3-1-16,6-4 1 16,4-7 0-16,4-8 0 15,7-10-1-15,2-7 1 16,4-7 0-16,2-5-1 15,0-1 2-15,-1-10-2 16,-1 0 1-16,-5-4 0 0,-1 1 0 16,-6 2 0-16,-4 4 0 15,-5 3 0-15,-2 2 1 16,-2 10-1-1,-3 3 0-15,-1 7 0 16,0 4 0-16,1 4 0 0,2 0 0 16,2 4 0-16,0 2-1 15,4-1 1-15,3-1 0 16,0-15 1-16,9 11-1 15,0-9 0-15,1-6 0 16,3-5 0-16,1-2 0 16,1-5 0-16,-1 0 0 15,-2-1 0-15,0 4-1 0,-5-2 1 16,-7 15 1-1,11-18-1-15,-11 18 2 16,0 0-2-16,0 0 1 16,0 0-1-16,0 0 2 0,3 26-1 15,-2-7 0-15,3 7 0 16,2 4-1-16,0 5 1 15,1 6 1-15,0 4-1 16,-2 3 1-16,-5-3-1 16,-1 6 1-16,-4-3 0 15,-8 7 0-15,-4-9 0 16,-2 0 0-16,-2-7-1 15,-2-4 1-15,-2-5-2 16,3-7 1-16,0-3-1 16,4-10 0-16,1-2 1 15,1-2-2-15,3-5 1 16,4 3 0-16,-1-2-1 0,10-2 0 15,-10 2 1-15,10-2-2 16,0 0 0-16,0 0-1 16,0 0-1-16,0 0-5 15,16-3-27-15,-10-2-1 16,7-4 1-16,-1-8 6 15,4-10 30-15</inkml:trace>
  <inkml:trace contextRef="#ctx0" brushRef="#br0" timeOffset="11965.2216">18130 8190 75 0,'0'0'35'0,"-15"7"1"16,-4-5-36-16,-6 3-1 15,-4-1 1-15,-4 2 1 16,-6 5-1-16,-2 5 1 16,2 4 0-16,4 11 0 15,4 9 1-15,6 14-1 16,9 23 0-16,8 16 0 0,8 19 0 15,5 12-1-15,6 9 1 16,1 12 0-16,2-6-2 16,-3-1 2-16,-2-15-1 15,-3-17 0-15,-6-19 0 16,-4-15 0-16,-2-15-3 15,-5-22-1-15,1-7-4 16,-13-28-14-16,6-8-13 16,-4-15-2-16,-2-11 1 15,-5-17 25-15</inkml:trace>
  <inkml:trace contextRef="#ctx0" brushRef="#br0" timeOffset="13962.3359">17432 9313 63 0,'39'3'35'0,"12"-3"-2"16,12-5-32-16,10 2 1 15,8-6 0-15,1 1 0 16,1-7-1-16,-4-3 0 15,-7 0-1-15,-8-3 1 16,-9-1-2-16,-10-1 1 16,-6-2 1-16,-6-3-2 0,-9 1 1 15,-5 2 0-15,-5-1 0 16,-9 1 0-1,-8-2 1-15,-6 6-1 16,-8 4 1-16,-7 11 0 0,-6 7 0 16,-2 13 1-16,0 8-1 15,2 15 1-15,3 15-1 16,5 9-1-16,6 7 1 15,10 1-1-15,9 0 0 16,9 2-1-16,9-6 1 16,7-10 0-16,7-10 0 15,5-16 0-15,3-13 1 16,1-14-1-16,2-9 0 15,-2-16-1-15,-1-16 1 16,-3-8 0-16,-4-16 0 16,-6-9-1-16,-2-3 1 15,-6-5 0-15,-5 4 1 0,-5 8 0 16,-4 9 0-16,-3 12-1 15,-2 18 1-15,-3 29 0 16,0 0-1-16,3 48 0 16,-5 7 0-16,-2 9-1 15,3 12 1-15,-3 8 0 16,1 2 0-16,-1-2 1 15,0-11-1-15,0-14-1 16,0-11 2-16,2-9-1 16,2-13 0-16,0-10 0 15,0-16 0-15,7-14 0 16,0-14 0-16,0-12 0 15,2-21 1-15,3-12 0 0,1-13 0 16,3-11-1-16,2-2 1 16,2 7 0-16,1 12-2 15,1 13 2-15,1 21-1 16,-1 20 0-16,-1 30-1 15,-3 30 2-15,-3 26-2 16,-3 15 1-16,-5 11-1 16,-2 8 1-16,-4 2 0 15,-3-3 0-15,-2-13 0 16,1-13-1-16,-3-18 1 15,3-13 0-15,2-17 1 16,1-19-1-16,0 0 0 16,17-19 0-16,-4-22 1 0,3-15 0 15,4-15-1-15,1-14 0 16,4-4 0-1,0-1 1-15,0 2-1 16,-3 18 1-16,0 15-1 0,-1 25 0 16,1 28 1-16,-2 26-2 15,-4 23 1-15,0 12 0 16,-1 12 0-16,4 3-1 15,1 4 1-15,-1-8-1 16,3-11 1-16,3-17 0 16,7-9 0-16,0-15-1 15,9-13 0-15,2-12 1 0,1-13 0 16,3-11-1-1,-2-14 1-15,-1-5 0 16,-6-10 0-16,-6-1 1 16,-9-6-1-16,-8 2 1 15,-11 0 0-15,-6 7-1 0,-13 13 1 16,-3 12-1-16,-12 16 0 15,-5 13 0-15,-5 20 0 16,-2 18 0-16,0 18 0 16,0 9 1-16,8 4-2 15,5 7 1-15,11-8 1 16,11-4-2-16,7-8 1 15,7-14 0-15,9-15-1 16,7-9 0-16,5-12 2 16,0-13-2-16,2-11 1 15,0-10 1-15,-1-11-2 16,-1-10 2-16,-5-5-1 0,-4-4 1 15,-3 4-2-15,-4 6 2 16,-5 6-1-16,-2 10 0 16,-4 19 1-16,-1 17-1 15,-2 25 0-15,-2 16-1 16,0 10 1-16,2 7-1 15,4 7 1-15,0 5 0 16,6-3 0-16,5-8-1 16,6-9 1-16,2-14 1 15,5-11 0-15,5-13-1 16,5-11 0-16,3-17 0 15,5-15 1-15,1-17 0 16,1-18-1-16,-1-16 0 0,-2-14 0 16,-8-10-1-16,-5-7 2 15,-7-6-1-15,-9 0 0 16,-9 6-1-1,-7 10 1-15,-6 12 1 0,-5 12-2 16,-6 17 2-16,-2 12-1 16,-4 18 0-16,-1 19 1 15,-1 19-1-15,-2 21 0 16,0 24-1-16,3 28 2 15,4 19-1-15,3 25 0 16,7 8 0-16,8 10 0 16,8-2 0-16,13-8 1 15,10-11 0-15,11-19 0 0,7-18-1 16,9-21 1-1,6-19-1-15,3-20 0 16,4-18 1-16,1-16 0 16,-2-18-1-16,-1-21-1 0,-5-14 1 15,-4-17 0-15,-9-9 0 16,-9 0 0-16,-11 2 0 15,-8 6-1-15,-14 15 2 16,-10 13 0-16,-6 16-1 16,-10 25 1-16,-7 26 0 15,-1 20-1-15,-5 18 1 16,0 16 1-16,4 7-1 15,5 8 0-15,7 7 0 16,9-2 0-16,10-7 0 16,11-10 0-16,10-11-1 15,7-12 0-15,6-8 1 16,3-10-1-16,0-4 0 0,1-17-1 15,-1-4 1-15,-4-11 0 16,-6-6-2-16,-6 0 0 16,-4-6-2-16,-6 4-3 15,-12-18-13-15,-2 16-17 16,-6-7-2-16,-1 2 1 15,-3-5 8-15,-3-3 30 16</inkml:trace>
  <inkml:trace contextRef="#ctx0" brushRef="#br0" timeOffset="14533.3685">21832 7744 73 0,'-5'12'35'16,"-9"-2"0"-16,-6 7-35 0,-8-5 0 15,-5 8 1-15,-7 4 1 16,-8 12 0-1,-6 15 0-15,0 19 1 16,0 12-1-16,6 18 0 16,4 17 0-16,9 13 1 0,12 11-2 15,11 4 1-15,11-3-1 16,11-8 0-16,8-11 1 15,9-7 0-15,4-15-1 16,5-12 0-16,-1-12 0 16,-3-10 0-16,-4-16 1 15,0-6-1-15,-7-5-1 16,-5-6 1-16,-4-11 0 15,-1-2-1-15,-4-9 1 16,-7-12-1-16,7 11-1 16,-7-11 0-16,0 0 1 15,0 0-1-15,0 0-1 0,3-12-1 16,-3 12-1-16,-3-22-4 15,3 22-14-15,1-33-15 16,-1 10-1-16,-5-8 0 16,5 0 13-16,-3-3 25 15</inkml:trace>
  <inkml:trace contextRef="#ctx0" brushRef="#br0" timeOffset="15257.4099">21925 9445 70 0,'0'0'36'16,"3"-20"-1"-16,-8 0-33 16,3-15 0-16,6-14 0 15,3-10 0-15,1-26 0 16,5-16-2-16,6-18 0 15,0-13 0-15,4-8-1 16,0 0 0-16,-2 1 0 16,-2 8 0-16,0 21 0 0,-3 21 1 15,-3 19-1-15,-1 21 1 16,1 21 2-1,-1 25-2-15,0 35 1 16,2 29 0-16,-1 28-1 0,0 24 2 16,-2 22-1-16,3 16 0 15,-4 5-1-15,3 2 1 16,-3-17 0-16,3-16-1 15,0-28 1-15,-1-22-1 16,0-21 0-16,3-23-1 16,0-15 1-16,3-26 1 15,1-15-3-15,-4-19 2 16,5-18-1-16,2-20-1 15,0-17 1-15,4-14 1 16,-2-7 0-16,-2 0-1 16,-2 7 2-16,0 10-1 15,-2 17 2-15,-1 23 0 0,-3 19-1 16,-3 26 0-16,-1 24 1 15,0 30-1-15,-4 25 1 16,0 30 0-16,-4 16-1 16,2 14 1-16,-4 11 0 15,0 4-1-15,-3-6 0 16,0-12 0-16,3-18-1 15,-1-24 0-15,2-15-2 16,-2-19-3-16,8-11-5 16,-7-31-24-16,0 0-3 15,12-19-1-15,-3-10 2 16,-2-19 28-16</inkml:trace>
  <inkml:trace contextRef="#ctx0" brushRef="#br0" timeOffset="16157.4614">22715 9055 84 0,'-12'50'37'0,"7"14"-3"16,4-13-32-16,5 3-1 15,9-6 1-15,9-6-2 16,5-13 1-16,10-18-1 15,8-14 1-15,4-9 0 16,2-17-2-16,1-11 1 0,-1-14-1 16,-5-10 1-16,-10-6-1 15,-10 1 2-15,-11-2-2 16,-10 1-1-1,-10 10 2-15,-12 8-1 16,-12 12 1-16,-13 11-1 0,-4 16 2 16,-5 10-1-16,-2 8 0 15,2 10 1-15,2 6-1 16,7 5 0-16,12 4 0 15,15 3 0-15,11-3-1 16,15-3 2-16,14-3-1 16,9-1 0-16,9-1 0 15,7 1 1-15,2 2-2 0,0 2 1 16,-3 10 1-1,-5 7-2-15,-6 2 1 16,-7 6 1-16,-10 0-1 16,-3-1 1-16,-9-7 0 0,-6-7-1 15,-5-7 0-15,-1-9 1 16,-4-5-1-16,-4-6 0 15,11-10 1-15,-14-5-2 16,10-10 1-16,4-8 0 16,9-18 0-16,3-11 1 15,6-11 0-15,4-11-1 16,7-8 1-16,2 2-1 15,-2 9 0-15,4 9 1 16,-4 16-1-16,-5 18 0 16,-4 28 0-16,-4 25 1 15,-7 23-2-15,-3 17 0 16,-3 7 2-16,-6 9-1 0,-3 0 1 15,1-5-1-15,-2-13 0 16,0-13 0-16,0-15 1 16,4-13-1-16,1-11 0 15,2-11 0-15,12-16 0 16,2-10 1-16,3-20-2 15,11-13 1-15,5-13-1 16,8-13 0-16,2-1 0 16,0 6 1-16,-2 3 0 15,-1 17-1-15,-3 28 1 16,-8 21 1-16,-6 31 0 15,-8 20-1-15,-5 14 0 16,-2 12-1-16,-7 8 1 0,-1-1 1 16,-3-8-1-16,-2-9-2 15,0-15 0-15,-4-13-2 16,5-4-4-1,-12-28-23-15,16-16-6 0,-4-13-1 16,4-14-1-16,-2-14 35 16</inkml:trace>
  <inkml:trace contextRef="#ctx0" brushRef="#br0" timeOffset="16628.4884">23722 7648 76 0,'20'9'37'15,"14"9"1"-15,10 5-35 16,12 12-1-16,21 13 1 15,4 11 0-15,9 16 3 16,-1 16-2-16,0 16 3 16,-7 17-4-16,-8 10 0 15,-14 6-1-15,-22 7 1 16,-7-1-1-16,-14-8-1 15,-9-8 0-15,-4-4-1 16,-10-4 1-16,-10-8 0 16,-5-7 1-16,-11-15-2 15,-5-3 0-15,-17-8-1 16,-2-3 0-16,-7-15 1 0,2-12-1 15,-2-10 0-15,-2-9-2 16,8-8 4-16,6-7-3 16,6-6 0-16,8-11 0 15,2-1-1-15,6-12-2 16,10 1-2-16,5-12-3 15,17 7-22-15,2-13-5 16,18 2-2-16,1-4 2 16,12-2 22-16</inkml:trace>
  <inkml:trace contextRef="#ctx0" brushRef="#br0" timeOffset="17457.5358">24762 9832 85 0,'0'0'37'0,"0"0"-2"16,0 0-35-16,0 0 0 15,-17 49 1-15,17-49 0 16,0 0-1-16,0 0 1 16,0 0 0-16,0 0-1 0,0 0 0 15,0 0 0-15,0 0 0 16,44-34-1-1,-44 34 0-15,0 0 0 16,45-63 0-16,-45 63 1 0,0 0 0 16,21-64 1-16,-21 64-1 15,0 0 1-15,0 0 0 16,0 0 0-16,-41 13 0 15,41-13-1-15,0 0 2 16,-41 74-2-16,41-74 0 16,-17 53 0-16,17-53 0 15,0 0-1-15,-2 56 1 16,2-56-1-16,0 0 0 15,0 0 1-15,0 0-1 16,0 0 1-16,41-38 0 16,-41 38-1-16,13-56 1 15,-13 56 0-15,2-62 0 0,-2 62 1 16,-5-55-1-16,5 55 0 15,0 0 2-15,0 0-2 16,0 0 1-16,0 0-1 16,-41 43 0-16,41-43 0 15,-8 62 1-15,8-62-2 16,0 0 0-16,0 62 1 15,0-62 0-15,0 0-1 16,0 0 1-16,0 0-1 16,37 9 1-16,-37-9 0 15,0 0-1-15,21-49 1 16,-21 49 1-16,0 0 0 15,0 0 0-15,3-53 0 0,-3 53 0 16,0 0-1-16,0 0 2 16,0 0-1-16,-38 60-1 15,38-60 1-15,-15 53-1 16,15-53 1-16,-16 48-2 15,16-48 2-15,0 0-3 16,0 0 1-16,7 55 0 16,-7-55 0-16,0 0-5 15,0 0-27-15,0 0-3 16,0 0-1-16,-7-65 0 15,7 65 23-15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4T22:40:11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 8096 66 0,'7'6'36'0,"-7"-6"-2"0,7 11-30 0,-7-11 0 15,2 15 0-15,-2-15 1 0,-12 11 0 0,-8-11-2 16,-2-1 0-16,-9-3-1 16,-6 2-2-16,-3 0 0 15,-5 2 0-15,1 5 0 0,-1 1-2 16,7 5 2-16,0 9-1 15,11 1 0-15,7 9 0 16,11 4 1-16,7 1-1 16,12 2 1-16,12 7 0 15,7 3 1-15,10 2 0 16,3 1 1-16,5 2-1 15,-2-2 1-15,-1 3 0 16,-7 1-1-16,-8-4 1 16,-8 3-1-16,-7-5 0 15,-8-4-1-15,-10-4 1 16,-8-6-1-16,-6-7 1 15,-8-9-2-15,-6-8 1 0,-1-14 0 16,-3-6-1-16,0-3 0 16,-2-7 0-1,9-7 0-15,-2-1 0 16,15-1 0-16,9-3 0 0,11 6 0 15,6 0 1-15,13 4 0 16,13-4 0-16,9 3 1 16,13-5-1-16,-1-2 2 15,5-4-1-15,-2-8-1 16,2-6 0-16,-5-4 0 15,-6-5-1-15,-9 1 1 16,-6-1-1-16,-9-1 0 16,-5 0 0-16,-9 8 2 15,-3 4-1-15,-9 6 1 16,-5 6-1-16,-4 12 0 15,-4 15 0-15,-3 17-1 16,-3 22 1-16,-2 13 0 0,3 16 1 16,2 13 1-16,4 9-1 15,3 6 0-15,5 0 1 16,6-6 0-16,4-4 0 15,5-7-1-15,-2-11 1 16,4-13-2-16,0-8-1 16,3-11 1-16,1-18-4 15,1 0-7-15,-3-33-28 16,8-7 0-16,-5-19-1 15,5-14-1-15,-2-15 35 16</inkml:trace>
  <inkml:trace contextRef="#ctx0" brushRef="#br0" timeOffset="265.2005">2104 7698 82 0,'10'9'39'15,"-5"28"-1"-15,-2 12-33 16,2 25-2-16,-1 12 2 15,2 14-2-15,-1 6 1 16,0 2-2-16,-2-4 0 16,1-7-1-16,0-6 0 15,-1-17 0-15,2-13-1 16,-2-14-2-16,2-6-2 15,-3-18-3-15,12 0-32 0,-14-23 0 16,0-13-1-16,-3-14 0 16,-1-9 26-1</inkml:trace>
  <inkml:trace contextRef="#ctx0" brushRef="#br0" timeOffset="468.0009">1974 8386 74 0,'13'2'37'0,"12"-4"-1"16,6-5-33-16,6-1-2 0,6-6 1 16,3-5-2-1,-1 3-3-15,-4-14-28 16,3 8-4-16,-7-4-2 15,0 5 0-15,-5-5 28 0</inkml:trace>
  <inkml:trace contextRef="#ctx0" brushRef="#br0" timeOffset="3010.8053">2706 7807 64 0,'-12'5'34'16,"-5"1"-1"-16,4 6-30 15,-6 7-1-15,2 12 1 16,-2 15-1-16,1 15 0 16,-1 13-2-16,5 9 2 15,1 6 0-15,8 4 0 16,4-3 0-16,7-9-1 15,7-14 1-15,6-10 0 16,7-20 0-16,2-10 0 16,5-21-1-16,2-11 0 15,0-14 0-15,-2-8 0 0,-3-12-1 16,-2-8 0-16,-7-5 1 15,-5-9-1-15,-7-2 0 16,-5 0 0-16,-6 1 0 16,-6 0 1-16,-5 6 0 15,-4 3-1-15,-4 9 0 16,-1 10 0-16,-1 10 0 15,-2 7-2-15,6 7 0 16,0 4-3-16,9 18-6 16,-5-7-25-16,18 7-1 15,-3-12 0-15,15 0 1 16,4-7 36-16</inkml:trace>
  <inkml:trace contextRef="#ctx0" brushRef="#br0" timeOffset="3354.0059">3267 7589 76 0,'-17'-10'35'0,"1"15"1"15,-8 2-34-15,1 5 1 16,-2 2 0-16,1 9-2 15,0 7 1-15,4 12-1 16,4 10 1-16,5 11-2 16,6 10 2-16,5 8-1 15,1 5 0-15,4 2 0 16,1-2 0-16,4-2 0 15,0-9 0-15,1-7 0 16,-2-14 0-16,0-5 0 0,-3-9-1 16,2-10 0-16,-2-7-2 15,-4-10-2-15,1 1-6 16,-11-20-26-16,8 6 0 15,-16-27-1-15,5 3-1 16,-9-8 30-16</inkml:trace>
  <inkml:trace contextRef="#ctx0" brushRef="#br0" timeOffset="3556.8063">2947 8344 66 0,'23'-4'36'0,"11"4"0"16,1-6-32-16,8 1 1 15,0-6 0-15,2 1-5 16,1 10-14-16,-6-13-22 16,4 1 1-16,-11 0-2 15,0-9 8-15,-3-3 29 16</inkml:trace>
  <inkml:trace contextRef="#ctx0" brushRef="#br0" timeOffset="4212.0074">4595 7024 63 0,'0'0'34'16,"-6"17"0"-16,-13 13-32 15,-5 22-1-15,-8 18 2 16,-13 16-1-16,-6 19 1 16,-7 13 0-16,1 13 0 15,0 7 0-15,5 8 0 16,7-9 1-16,8-4-2 15,15-6 2-15,9-8-1 16,10-14 0-16,10-9-1 16,6-11 0-16,7-11 0 0,3-13-1 15,3-7 0-15,-2-10 0 16,3-8 0-16,-4-3-1 15,-2-7 0-15,-3-7 0 16,-4-3 0-16,-4-4 1 16,0-2 0-16,-10-10-4 15,10 14-1-15,-3-1-12 16,-7-13-21-16,6-11 0 15,-4-9-2-15,5-3 1 16,-1-15 31-16</inkml:trace>
  <inkml:trace contextRef="#ctx0" brushRef="#br0" timeOffset="4695.6083">5075 7306 66 0,'0'0'35'0,"-2"13"-6"16,2 30-24-16,-6 15 1 15,6 22-2-15,-2 14 1 16,2 17-1-16,-2 13-1 15,2 0 0-15,-2 0 0 16,2-4-1-16,0-12-1 16,-2-7 2-16,1-13-3 15,0-10 1-15,-1-16-1 16,1-16-1-16,4-7-4 15,-3-27-6-15,0-12-26 16,10-20 1-16,3-21-2 16,-5-22 0-16,9-19 35 0</inkml:trace>
  <inkml:trace contextRef="#ctx0" brushRef="#br0" timeOffset="5163.6091">5497 7471 44 0,'0'0'34'16,"-1"16"-2"-16,-11 12-28 15,-16 3 4-15,1 17-3 16,-13 2 1-16,-1 9-3 16,-6-1 2-16,1 1-2 15,0-8 1-15,6-3-3 0,1-7 0 16,6-7 1-16,7-9-2 15,3-8 1-15,10-9-1 16,4-3-1-16,9-5 0 16,0 0 0-16,0 0 0 15,12 6 1-15,2-5-1 16,5 4 0-16,6 7 0 15,0 0 1-15,7 8 0 16,4 9 0-16,3 1 0 16,3 3 0-16,3 3 0 15,-1 2 1-15,-1 1-1 16,1-1 0-16,-5-6 0 15,-4-3-1-15,-4-1 2 0,-4-1-1 16,-6-4 2-16,-3 0-1 16,-4-7 1-1,-2 0-1-15,-5-5 1 16,-7-11 0-16,13 14-2 0,-13-14 0 15,9 6-7-15,-9-20-23 16,7-1-6-16,-1-11-1 16,4-8 0-16,-3-10 28 15</inkml:trace>
  <inkml:trace contextRef="#ctx0" brushRef="#br0" timeOffset="5413.2096">5802 7860 74 0,'-3'24'37'15,"-2"5"0"-15,4 14-33 16,-3 6-1-16,2 12 1 0,0-3-1 16,2 2-1-16,0-3-1 15,2-6 0-15,2-6-1 16,0-8-1-16,0-9-1 15,0-11-1-15,5 0-5 16,-9-17-15-16,6-11-14 16,-3-8-1-16,0-9 1 15,-6-18 21-15</inkml:trace>
  <inkml:trace contextRef="#ctx0" brushRef="#br0" timeOffset="5553.6098">5751 7730 60 0,'-3'-16'31'16,"3"16"-5"-16,6-11-57 15,3 21-3-15,5 1 2 16,3 4 13-16,6 2 19 16</inkml:trace>
  <inkml:trace contextRef="#ctx0" brushRef="#br0" timeOffset="6068.4107">6312 7830 73 0,'0'0'35'0,"0"0"-12"15,0 0-19-15,-18 9-1 0,-1-7 1 16,-4 7-1-16,-4 3-1 16,-3 9-1-1,0 8-1-15,1 10 1 16,1 10-1-16,6 11 1 0,3 5-2 15,8 3 2-15,7-2-1 16,7-3 1-16,8-8 0 16,3-15 1-16,11-14-2 15,-1-17 0-15,6-19 0 16,1-13 0-16,2-18-1 15,-1-19 0-15,-4-15 0 16,-1-13-3-16,-3-13 1 0,-6-13 2 16,-4-13-1-1,-4-5 0-15,-6 5 1 16,-2 11 1-16,-4 16-1 15,0 18 1-15,-3 29 2 16,1 35 0-16,1 41 1 0,1 36 0 16,1 27 2-16,4 25-1 15,0 11 1-15,5 17-2 16,-2-2 2-16,5-5-3 15,-1-11 1-15,3-13-3 16,-3-16 3-16,2-15-2 16,-1-11-1-16,-3-16-1 15,3-9-4-15,-9-23-26 16,6-2-8-16,-8-16 1 15,6-12-2-15,-7-11 17 16</inkml:trace>
  <inkml:trace contextRef="#ctx0" brushRef="#br0" timeOffset="6692.4118">7174 8507 73 0,'4'13'37'16,"-4"3"0"-16,4 10-32 15,2-1 1-15,5 10-1 16,-4-2-1-16,5 6 0 0,-3-5-1 16,2 4-1-1,-6-2-1-15,-1-1 1 16,-6 4-2-16,-5 2 1 15,-3-1 0-15,-3 1 0 0,-6-2-2 16,-3-1 2-16,-1-4-1 16,-1-3-1-16,0-4 1 15,3-8 0-15,1-2-1 16,4-5 0-16,4 2 1 15,2-7 0-15,10-7-1 16,-10 7 0-16,10-7-1 16,0 0-2-16,0 0-3 15,0 0-31-15,0 0 0 16,2-14-3-16,6 8 3 15,-4-8 30-15</inkml:trace>
  <inkml:trace contextRef="#ctx0" brushRef="#br0" timeOffset="7956.014">7213 8581 49 0,'-12'3'33'0,"1"0"-2"0,-5-2-26 16,16-1-1-16,-16 8-1 15,16-8-2-15,-6 11 0 16,6-11-1-16,0 0 1 16,3 15 0-16,-3-15-1 15,15 4 0-15,-7-8 0 16,1-2 1-16,-2-4-1 15,2-2 1-15,-5-5 0 0,1 0-2 16,-6-4 1-16,-3 2 0 16,-2 3 0-1,-3 0 0-15,-5 8 0 16,0 8-1-16,-3 6 1 15,0 9 1-15,3 5 1 0,3 8-1 16,2 2 0-16,4 7-1 16,5-4 1-16,4-3 0 15,5-7 0-15,4-1-1 16,0-9 0-16,3-4 0 16,0-10 1-16,0-9-1 15,-1-5 1-15,-2-5-1 16,-4-2 0-16,-2-3 1 15,-3-1 0-15,-3-2-1 16,-5 1 0-16,-3 8-1 16,-1 1 1-16,-3 5-1 15,2 5 1-15,-3 7-1 0,1 6 1 16,1 8 0-16,2 10-1 15,1 4 2-15,2-1-1 16,1 5 1-16,4-1-1 16,2-7 1-16,4 0 0 15,0-6 0-15,3-8 1 16,2-6-1-16,1-8 0 15,1-5 0-15,2-6 0 16,-2 0 0-16,-3-7-1 16,0-3 1-16,-3 1 0 15,-5-3-1-15,-4 2-2 16,-4 6 2-16,-5 4 0 15,1 4-1-15,-2 7 1 0,-2 5 0 16,0 7-1-16,4 9 2 16,0 2 0-16,3 4 0 15,3 1-1-15,3 0 1 16,1-1-2-16,3-4 2 15,1-2-1-15,5-7 0 16,-1-4 0-16,2-4 0 16,-1-7 0-16,-1-3 0 15,1-3 0-15,-2-4 0 16,-2-3 0-16,-4-3 0 15,-2 1-1-15,-2 3 1 16,-3 2-1-16,2 3 0 16,4 13 2-16,-12-11-2 0,12 11 1 15,-9 12-1-15,9 0 1 16,0 2 0-1,0 0 0-15,3 3 1 16,0-2-2-16,2-3 2 0,0 0-1 16,-5-12 0-16,9 12 0 15,-9-12 0-15,0 0 0 16,9 0 0-16,-9 0 1 15,0 0-1-15,-5-17 1 16,5 17-1-16,-8-17 0 16,8 17 0-16,-10-11 0 15,10 11 0-15,0 0 0 16,-10-2 0-16,10 2 0 0,2 18-1 15,3-7-1 1,-5-11-5-16,15 11-29 16,-15-11 0-16,21 0 0 15,-8-12 4-15,3-6 32 0</inkml:trace>
  <inkml:trace contextRef="#ctx0" brushRef="#br0" timeOffset="15397.2271">8466 7994 69 0,'0'0'36'0,"-15"-15"-1"15,15 15-33-15,-13-11-1 16,13 11 2-16,6 19 0 15,2 15 0-15,0 19-2 16,3 19 1-16,0 14 1 16,-1 14-2-16,3 11 1 15,-3 7 0-15,-3-2-2 16,-2-6 1-16,-3-13-1 15,-1-12 1-15,-1-13-2 16,0-14 1-16,0-14-3 16,-1-18 0-16,1-26-5 15,-2-12-29-15,5-27 1 0,0-23-2 16,1-16 0-16,-4-21 38 15</inkml:trace>
  <inkml:trace contextRef="#ctx0" brushRef="#br0" timeOffset="15740.4277">8484 7886 64 0,'-11'0'34'15,"-1"-5"2"-15,12 5-36 16,0 0 1-16,9-15 2 15,7 3-1-15,6 1-1 16,10-4 1-16,4 4 0 16,4 0-1-16,3 5 1 15,-2 7-1-15,-7 10 0 16,-4 9-1-16,-9 12 1 0,-12 6 0 15,-9 7 0-15,-9 7-1 16,-8 2 1-16,-9 1-1 16,-5 2 0-16,-7-4-1 15,1-7 2-15,-5-5-3 16,0-8-1-16,8-8-3 15,-1-14-15-15,18-1-14 16,5-14-2-16,12 4 1 16,22-30 23-16</inkml:trace>
  <inkml:trace contextRef="#ctx0" brushRef="#br0" timeOffset="17097.6301">9143 7862 69 0,'0'0'37'0,"-9"-10"0"15,-9 5-32-15,-1 5-2 16,-5 4 0-16,-3 9-1 16,-1 9-1-16,1 12-1 15,1 8 0-15,3 6 1 16,4 7-2-16,6 1 1 15,6-2 0-15,6-5 0 16,5-10 0-16,7-11 0 16,7-15 0-16,5-13 0 0,3-16 0 15,2-13 0-15,1-15 1 16,-1-10-1-16,0-7 0 15,-4-6-1 1,-4 3 1-16,-7 4 0 0,-2 8 0 16,-3 15-1-16,-4 17 1 15,-4 20 0-15,2 18 0 16,-1 19 0-16,2 11 0 15,-1 12 1-15,2 3-1 16,2 0 0-16,4-6-1 16,4-11 2-16,4-9-2 15,1-17 1-15,1-15 0 16,1-16-1-16,1-9 0 0,0-12 0 15,-5-9 0 1,1-10 0-16,-4-8 1 16,-4-1-1-16,-2 2 0 15,-2 3 2-15,0 6-2 0,-3 12 0 16,4 15 2-16,-7 22-1 15,17 11 0-15,-6 19 0 16,0 11 1-16,4 9-2 16,-1 4 2-16,2 4 0 15,-3-7-1-15,-1-7 1 16,-2-9-1-16,-2-11 1 15,-2-11 0-15,-6-13-1 16,0 0 0-16,1-15 0 16,-4-16 0-16,-1-10-1 15,0-8 1-15,0-8-2 16,4-2 0-16,-2 1 0 15,9 5-1-15,2 7 2 0,8 21 0 16,3 11 0-16,7 12 0 16,3 12 1-16,5 9 1 15,5 2 0-15,0-2 3 16,-1-2-3-16,0-10 1 15,-1-4 0-15,-3-9 0 16,-2-6-1-16,-5-10 0 16,-1-2-1-16,-9-6 0 15,-3 3 0-15,-7-6 0 16,-5 1 1-16,-7 1-2 15,-7 5 2-15,-4 10-1 16,-6 12 1-16,-5 10-1 16,-2 14 0-16,-3 17 1 0,6 11-1 15,4 13 1-15,5 10-1 16,7 4 1-16,7-1-1 15,9-4 1 1,9-12-1-16,8-7 0 0,2-11 1 16,5-13-1-16,1-16 1 15,1-14-1-15,0-11 0 16,-1-13 0-16,-2-8 1 15,-5-12 0-15,-3-8-1 16,-6-8-1-16,-6-3 1 16,1 2 0-16,-5 3 1 15,-2 9-2-15,-2 8 1 16,0 14-1-16,2 14 2 0,-4 16 0 15,11 29-1 1,-4 10 0-16,-1 16 0 16,1 3 1-16,1 7-1 15,0 1 1-15,-1-1-1 0,-1-11 0 16,0-8 1-16,0-10-1 15,0-15 1-15,0-8-1 16,-6-13 0-16,16-11 0 16,-7-16 0-16,2-14 0 15,2-13 0-15,2-9-1 16,4-4 1-16,1 1-1 15,1 4 1-15,2 8-1 16,1 15 1-16,-1 20 0 16,1 20 0-16,-1 19 1 15,-2 10-1-15,-5 11 1 16,-1 9-2-16,-5 1 2 0,-1 4-1 15,-3-7-1-15,-3-9 0 16,2 0-8-16,-10-16-28 16,8-6 0-16,-3-17-1 15,8-11 0-15,-5-18 32 16</inkml:trace>
  <inkml:trace contextRef="#ctx0" brushRef="#br0" timeOffset="17347.2305">10778 7112 76 0,'6'5'39'0,"7"32"-1"0,-5 23-31 16,4 16-2-16,-1 14 0 15,1 15-2-15,-1 4 0 16,-1-1-2-16,1-5 1 15,-1-7-2-15,-5-12 1 16,2-12-2-16,-4-11-1 16,-2-16 0-16,2-2-7 15,-10-23-27-15,5-5-3 16,-4-26 0-16,-2-9 0 15,-4-16 27-15</inkml:trace>
  <inkml:trace contextRef="#ctx0" brushRef="#br0" timeOffset="17550.0309">10716 7758 78 0,'18'5'37'0,"7"3"-1"15,4-10-34-15,5-2 0 16,1-6-1-16,3-2 0 15,-3 0-4-15,-3-16-20 16,1 9-14-16,-5-8 1 16,2 4-1-16,-6-5 17 15</inkml:trace>
  <inkml:trace contextRef="#ctx0" brushRef="#br0" timeOffset="18127.2319">11720 6586 66 0,'0'0'36'0,"-12"19"-1"15,-5 24-33-15,-8 34 2 16,-8 23 0-16,-4 30 1 16,-10 22 1-16,-2 18-1 15,1 7 0-15,7 14-1 16,9-9 0-16,10-9-2 15,13-21 1-15,13-17-1 16,13-21-1-16,8-13 1 16,8-19-2-16,2-19 1 0,-2-13 0 15,1-7 0-15,-7-13-1 16,-3-7 0-16,-6-6 0 15,-4-8-2 1,-4-8 0-16,-10-1-3 16,9-9-6-16,-18-8-29 0,5 3 0 15,-9-13 0-15,7 2 0 16,-2-8 32-16</inkml:trace>
  <inkml:trace contextRef="#ctx0" brushRef="#br0" timeOffset="22354.8393">11915 7992 42 0,'0'0'35'0,"-1"-12"1"16,1 12-18-16,0 0-12 15,0 0 0-15,0 0-1 0,0 0-2 16,0 0 0-16,-4 23-1 15,6-7 0-15,2 7 0 16,0 5-1-16,2 4 0 16,-1 2-1-16,2 5 2 15,-2-1-2-15,3-1 0 16,-4-3 1-16,2-1 0 15,-2-6-1-15,0-4 1 16,-2-5-2-16,1-4 2 16,-3-14-1-16,3 12 1 15,-3-12-1-15,0 0 1 16,-4-26-1-16,1 3 0 15,-1-6 1-15,0-5-1 0,1-5 0 16,-1-3 0-16,4 2 0 16,2 0 0-16,0 0 0 15,3 8 0-15,2 5 0 16,0 4 0-16,2 4 0 15,-1 4 0-15,2-1 0 16,-2 7 0-16,3 5 0 16,-3 0 0-16,3 4 1 15,-1 8-2-15,0 0 2 16,0 7-1-16,-1 5-1 15,1 6 1-15,-3 4 0 16,-1 7 0-16,0-1 0 16,-3 0 1-16,-1 2-1 0,-1 0 0 15,-1-3 0-15,0-3 1 16,0-7-1-16,-1-4 0 15,0-3 0 1,0-4 0-16,1-14 0 0,0 14 0 16,0-14 0-16,0 0 0 15,0-12 0-15,0-3 0 16,2-4 0-16,-1-6 0 15,3-6 0-15,-1-4 0 16,3-2 0-16,0-3 0 16,4-5 0-16,-1 6 0 15,1-2 0-15,0 5 0 16,1 8-1-16,0 5 1 0,-1 2 0 15,-4 9 0 1,-6 12 0-16,13-13 0 16,-13 13 0-16,12 9 0 15,-12-9 0-15,9 27 0 0,-4-10 1 16,0 2-1-16,-1 7 0 15,0 4 1-15,1 1-1 16,-1-1 0-16,-1 2 1 16,1-6-1-16,-2 3 1 15,1 0-1-15,0-2 0 16,1-4 1-16,-3-1-1 15,1-2 0-15,1-5 0 16,-2-1 1-16,1-1-1 16,0-2-1-16,-2-11 1 15,0 0-1-15,7 12-3 16,-7-12-6-16,10-16-28 15,-4 2-3-15,4 0 2 0,0-12-1 16,5-1 38-16</inkml:trace>
  <inkml:trace contextRef="#ctx0" brushRef="#br0" timeOffset="23433.4569">12594 8085 28 0,'-6'-15'34'15,"6"15"0"-15,-18-27-20 0,18 27-2 16,-15-27-3-16,6 14-3 15,-4-1-3 1,0 5-1-16,-5 1 0 16,5 6-2-16,-5 6 1 0,1 9 0 15,-1 6-1-15,-1 9 0 16,0 4 0-16,4 2 0 15,1 2 0-15,1 0 0 16,7-2 0-16,4-3 0 16,4-8 0-16,7-6 0 15,1-7 0-15,5-8 0 16,3-4 0-16,0-8 0 15,1-6 1-15,0-5-1 16,-4-5 0-16,-1-1 0 16,-1 1 0-16,-4-2 0 15,-3-3 1-15,-2 5-1 16,-4 0 1-16,0 7-1 0,-3 3-1 15,3 16 1-15,-1-16 1 16,1 16-1-16,0 11 0 16,2 5-1-16,3 9 1 15,2 1 0-15,3 3 0 16,1 1 1-16,3-2-1 15,1-1 0-15,1-9 0 16,3-7 0-16,-1-11 0 16,1-5 0-16,-2-9-1 15,-1-6 0-15,-2 0 1 16,-3-6 0-16,-1-2 0 15,-5-5 0-15,-3 6 0 16,-2-4 0-16,-4 6 0 0,1 0 0 16,-2 4 1-16,-1 6-1 15,6 15 1 1,0 0-1-16,0 0 0 15,-3 27 0-15,7-4 1 16,3 12-1-16,-1 4 0 16,5 0 1-16,-3 2-1 15,2-2 1-15,-2-6 0 16,-1-8 0-16,-3-2 0 15,-1-8 0-15,-3-15 0 16,0 0 2-16,0 0-3 16,-13-16 2-16,8-10-1 15,0-4-1-15,0-10 0 0,1-4 1 16,4-4-1-16,6-2-1 15,1 5 2-15,3 1-2 16,6 10 1-16,3 6-2 16,6 14-4-16,-3-2-4 15,17 12-26-15,-14 0-2 16,9 6-1-16,-3-3 8 15,6 2 31-15</inkml:trace>
  <inkml:trace contextRef="#ctx0" brushRef="#br0" timeOffset="24356.5097">13244 7798 70 0,'0'0'36'16,"-10"9"-13"-16,-2-12-16 16,1 8-1-16,-10-3-3 15,-1 8 0-15,-5 2-1 16,0 7 1-16,-2 7-2 15,0 8 0-15,1 3 0 16,3 5 0-16,7 0 0 16,7 1 0-16,7-8-1 15,6-4 0-15,6-10 0 16,8-14 0-16,6-8 0 15,3-10 1-15,2-11-2 16,-3-9 1-16,2-3 0 16,-3-9 0-16,-5 0 0 0,0-1 0 15,-6 6 0-15,-2 4 0 16,-1 9 0-1,-1 7 0-15,0 14 0 0,2 14 0 16,3 10 0-16,5 19 0 16,4 15 1-16,4 10 0 15,4 14 0-15,3 5 1 16,-4 8 0-16,2-1 0 15,-2 2 0-15,-6-3 0 16,-8-8 0-16,-7-5 0 16,-8-7-1-16,-7-4 0 15,-9-5-1-15,-7-7 1 16,-10-4-2-16,-4-8 1 0,-4-13 0 15,-2-7-1-15,1-16 0 16,3-12 0-16,4-19 0 16,3-8 0-1,10-12 0-15,7-13-1 0,11-4 2 16,6-8-1-16,13-3-1 15,7-7 1-15,12 4 0 16,7-12 0-16,8 5 0 16,9-2 1-16,4 5-1 15,7 4 1-15,0 5 1 16,1 4-1-16,-4 2 0 15,-1 11 1-15,-7 3-1 0,-5 6 1 16,-10 2 0-16,-6 6-1 16,-9 1 1-1,-8 7 0-15,-7 7 0 16,-9 2 0-16,-8 3 0 15,-6 3 0-15,-8 9-1 0,-3 8 0 16,-8 7 0-16,-1 8 1 16,-4 9-1-16,1 10-1 15,4 13 2-15,4 7-2 16,5 4 2-16,10 2 0 15,8-2 0-15,9-5-1 16,7-4 1-16,7-9 1 16,3-8-1-16,8-9 0 15,-1-10 0-15,0-10-1 16,-2-5 1-16,-4-2-1 15,-2-2-1-15,-5 0 0 16,-2-3 0-16,-6-3-1 0,-4 6-4 16,-7-9-20-16,1 13-14 15,0 0 0-15,1-17-1 16,-3 0 18-16</inkml:trace>
  <inkml:trace contextRef="#ctx0" brushRef="#br0" timeOffset="24830.5368">14575 8095 80 0,'0'0'39'15,"10"18"-1"-15,-5-1-36 16,2 6 0-16,1 10 0 0,-3 4-2 15,-3 4 2-15,-3 6-2 16,-2-3 0-16,-5 2 0 16,-3-4-4-16,3 3-25 15,-8-17-8-15,0-7-2 16,-1-20 0-16,2-14 23 15</inkml:trace>
  <inkml:trace contextRef="#ctx0" brushRef="#br0" timeOffset="25769.5905">14998 6700 58 0,'-1'30'36'16,"6"25"0"-16,1 11-29 15,4 32-1-15,-1 11 0 16,7 17-1-16,-5 8 0 16,5 7-2-16,-3-5 0 15,0-7-1-15,-3-10 0 16,0-13-1-16,-1-12 1 15,-3-9-2-15,1-18 0 16,-4-14-1-16,3-15 0 16,-4-20-3-16,-2-18-4 0,0-24-26 15,2-16-7-15,-4-24 2 16,3-10 0-16,-3-20 35 15</inkml:trace>
  <inkml:trace contextRef="#ctx0" brushRef="#br0" timeOffset="26195.6149">15516 6933 80 0,'0'0'36'0,"-2"17"0"15,-20 4-34-15,1 12-2 16,-3 0 2-16,-6 7-3 0,-7 8 2 15,-1 2-2-15,-4 0 1 16,-5 4 0 0,2 0 1-16,-3-2-2 15,4-3 1-15,-1-3 0 0,4-7-1 16,3-7 1-16,6-5 0 15,10-6-1-15,6-9-1 16,16-12 3-16,-3 13-1 16,17-8 0-16,11 1 0 15,11 4 1-15,7 7 0 16,10 5 0-16,2 4 0 15,5 3-1-15,1 2 2 16,-5 0-2-16,-1-4 1 16,-8-1-1-16,-4-7-1 15,-7-8 0-15,-3-1-2 16,-11-12-2-16,2 6-6 15,-15-16-21-15,6-1-5 0,-7-13 0 16,2-4 6-16,-1-10 31 16</inkml:trace>
  <inkml:trace contextRef="#ctx0" brushRef="#br0" timeOffset="26398.6265">15730 7289 75 0,'0'0'38'0,"15"29"1"15,-10 2-32-15,4 18-3 16,-3 6 0-16,3 6-2 15,-2 1-1-15,0-4 0 16,0-4-1-16,0-9-1 16,0-8-1-16,-3-15-5 0,6-2-7 15,-10-20-23-15,0 0-2 16,7-28-1-16,-5 2 10 15,-6-13 30-15</inkml:trace>
  <inkml:trace contextRef="#ctx0" brushRef="#br0" timeOffset="26525.6338">15701 7112 59 0,'0'0'28'0,"0"0"-20"16,9 5-41-16,5 3-1 15,5 2 7-15,6 0 27 0</inkml:trace>
  <inkml:trace contextRef="#ctx0" brushRef="#br0" timeOffset="27079.6654">16364 7220 65 0,'15'-1'38'0,"-5"3"0"16,-10-2-28-16,0 0-6 15,-8 5 1-15,-7-4-3 16,-3 5-1-16,-8 8 0 15,-5 10-2-15,-3 11 2 0,0 12-1 16,0 12 0 0,6 5 0-16,6 11 0 15,6 2 1-15,11-7 0 16,9-5 0-16,9-11-1 0,10-14 1 15,3-14-2-15,5-14 0 16,0-18 1-16,4-15-2 16,-4-12 2-16,0-12-1 15,-6-14 0-15,-4-9 1 16,-5-13 0-16,-3-14 0 15,-8-7 0-15,-5-7 1 16,-4-7-1-16,-5-5 1 16,-1 3 0-16,-1 5-1 15,1 18 1-15,-1 16-1 16,4 23 1-16,0 32 0 15,7 24 0-15,3 52-1 16,5 16 0-16,3 28 1 0,6 14 0 16,5 19 0-16,1 4-1 15,1-2 2-15,2-7-3 16,-2-9 2-16,-2-13-1 15,-5-12 0-15,0-10-1 16,-5-18-2-16,-6-20-8 16,8-10-28-16,-10-17 1 15,-4-15-2-15,0 0 1 16,8-35 37-16</inkml:trace>
  <inkml:trace contextRef="#ctx0" brushRef="#br0" timeOffset="27688.7003">16510 5643 52 0,'0'0'36'0,"20"-6"-2"0,8 46-26 15,4 20 0-15,19 28 0 16,3 21 0-16,8 24-1 16,3 8-3-16,3 12 1 15,-2 4-2-15,0-5-1 16,-7-1 0-16,-6-1 0 15,-8-9-1-15,-7-3 0 16,-9 3 1-16,-9 2-1 16,-9 1 0-16,-10 2 0 15,-9-5 0-15,-7 0-1 16,-9-3 2-16,-3 2-1 31,-5-5-1-15,-3-7 0-16,-1-12 0 0,-1-9 1 0,2-14 0 0,3-19-2 0,3-12 0 15,1-16 1-15,5-13-1 16,2-14-1-16,5-4-1 15,-1-10-2-15,17-5-6 16,-22-5-28-16,22 5 0 16,-5-24-2-16,7 5 1 15,1-5 32-15</inkml:trace>
  <inkml:trace contextRef="#ctx0" brushRef="#br0" timeOffset="28860.7673">17820 7962 53 0,'-2'24'33'0,"2"-1"0"16,3-1-30-16,0-8 1 15,7-4 0-15,-1-9-1 16,4-6-2-16,0-9 1 15,0-3-1-15,-2-6 0 16,0 1 0-16,-5-7 0 16,-2 3 0-16,-7 2 0 15,-1 5 0-15,-5 6-1 16,-4 7 1-16,-1 5 0 15,-2 10 0-15,0 5 0 0,3 6-1 16,2 4 1-16,4 5 0 16,2-1-1-16,8-1 1 15,3-4 0-15,2-3-1 16,4-4-1-16,1-5 2 15,1-7-1-15,-2-8 0 16,-1-6 1-16,-1-3-1 16,-3-2 0-16,-2-3 0 15,-4-1 1-15,-2-2-2 16,-2 3 1-16,-4 1 0 15,0 5-1-15,-1 1 1 16,8 11-1-16,-15-13 1 16,15 13 0-16,-11 6-1 0,8 5 1 15,1 1 0-15,2 1 0 16,1 3 0-16,0-3 1 15,0 2-1-15,1-3 0 16,1-1 0-16,-3-11 0 16,0 0-1-16,0 0 1 15,0 0 0-15,8-5-1 16,-8 5 0-16,3-21 2 15,-1 6-1-15,0-1 0 16,-1 1 0-16,3 2 1 16,0 1-1-16,1-2-1 15,-5 14 2-15,10-18 0 16,-10 18 0-16,15 1 0 0,-5 9 0 15,-1 2 1-15,4 10 0 16,0 8 2 0,0 10-2-16,-1 9 0 15,3 9 1-15,-3 4-2 0,-1 9 1 16,-5 0 1-16,-1 4-1 15,-4 1 0-15,-2-7 1 16,-4-8-2-16,-1-3 0 16,-5-5 1-16,-2-8-1 15,-1-4 0-15,-1-5 0 16,-2-7-1-16,1-4 0 15,-3-3 0-15,0-5-1 0,3-8 1 16,0 0-1 0,3-7 0-16,0 0 1 15,3-3-1-15,2-4 0 16,8 5-1-16,-9-9 0 0,9 9-2 15,-1-12-3-15,1 12-8 16,7-6-25-16,2-2 2 16,-2-4-1-16,5-1 4 15,1-6 35-15</inkml:trace>
  <inkml:trace contextRef="#ctx0" brushRef="#br0" timeOffset="31492.9179">19429 7097 75 0,'-13'-3'35'0,"-6"6"1"16,2 9-33-16,-5 4 0 15,3 6 0-15,-1 5-1 16,6 8-1-16,7 0 0 15,9 3 1-15,10-8 0 0,11 1 0 16,7-10 0-16,8 4 0 16,2-8-1-16,3 1 1 15,-2 0 1-15,-7 3-2 16,-10 7 0-16,-11 3 0 15,-13 6 0-15,-9 6-1 16,-11-1 1-16,-7-1 0 16,-4-5-1-16,-4-10-1 15,3-4 0-15,4-15-1 16,10-12-1-16,4-18-1 15,15-10-2-15,3-17 0 16,15-3 0-16,1-11 1 16,9-3 2-16,0 1 1 0,2 7 3 15,-2 7 1-15,-3 9 2 16,0 18 1-16,-7 11-1 15,2 26 1-15,-7 12-1 16,4 14-2-16,-2 12 0 16,0 10 0-16,3 4-2 15,-3 6 0-15,1-5 1 16,-2-9 0-16,-1-10 0 15,-2-7 0-15,1-14-1 16,-5-8 0-16,1-11 2 16,-1-18-1-16,1-11-2 15,-2-12 1-15,0-13 0 16,0-14 0-16,2-14 0 0,0-9 0 15,-1 1-1-15,1 9 0 16,-1 11 2 0,3 15-2-16,0 20 1 15,2 24 0-15,2 31 0 0,2 18 1 16,2 14-2-16,2 6 2 15,3 1-1-15,1-1 0 16,-2-6 0-16,-1-10 0 16,0-15 0-16,-4-9 1 15,-4-13-1-15,-1-9 0 16,-4-11 1-16,-3-8-1 15,-4-15 0-15,0-8 0 16,-4-17 1-16,0-7-2 16,-2-9 1-16,-1 0 0 15,4 7 0-15,0 3-1 16,3 15 0-16,2 14 1 15,7 26-1-15,2 13 0 0,7 14 1 16,5 9-1-16,5 2 1 16,3 4 1-16,4-5-1 15,1-3 1-15,3-14 0 16,-1-6 0-16,-2-11 0 15,-2-11-1-15,-4-4 1 16,-4-7-1-16,-5-3 0 16,-7-7 0-16,-9 3-1 15,-7 0 1-15,-8 6-1 16,-10 9 2-16,-5 8-1 15,-6 12 1-15,-2 15-1 16,2 14 0-16,2 18 1 16,4 14-1-16,8 10 1 0,10 5-1 15,6 2 0-15,11-8-1 16,7-5 1-16,11-10 0 15,5-16-1-15,3-15 1 16,2-15 0-16,4-11 0 16,-4-15 0-16,1-7 0 15,-7-8 0-15,-2-14-1 16,-6-10 2-16,-8-8-2 15,-1-4 1-15,-7 3 0 16,-3 5 1-16,-3 6-1 16,-1 9 1-16,-2 15-2 15,-1 29 2-15,11 4 0 0,-2 24-1 16,3 14 0-16,2 8 0 15,4 7 0-15,-2 4 0 16,2 1 1 0,0-4-1-16,-3-6-1 0,-3-11 2 15,-2-9 0-15,-2-8-1 16,-4-8 1-16,-4-16-1 15,0 0 0-15,0 0 1 16,-9-21-1-16,2-5 0 16,-1-9 0-16,4-14 0 15,0-9 0-15,5-8 0 16,5-2 0-16,7-1-1 15,9 5 1-15,4 4-2 0,9 3 2 16,-1 11-1 0,8 8 1-16,0 8-1 15,-4 5 0-15,-3 8-2 16,-7 0 0-16,-5 10-6 0,-17-7-23 15,-6 14-6-15,-19 1-2 16,-10 5 2-16,-20-2 21 16</inkml:trace>
  <inkml:trace contextRef="#ctx0" brushRef="#br0" timeOffset="34365.0821">18467 7962 32 0,'-7'20'35'16,"0"-4"0"-16,6 5-17 16,-9-20-3-16,10-1-5 15,0 0-2-15,0-15-3 16,-3-10-1-16,1-6-1 15,-3-12-2-15,2-13 0 16,-5-12-2-16,2-9 2 0,-2-12-1 16,0-12 0-16,-1-7-2 15,0-9 3-15,3-3-1 16,-3-4 1-16,2-2-1 15,0 0 1-15,0 4-2 16,-1 5 0-16,2 10 1 16,0 10-1-16,0 13 1 15,1 10-2-15,2 16 1 16,2 12 0-16,2 13 0 15,2 12 1-15,5 10 0 16,1 13-1-16,6 16 1 16,5 16 0-16,2 20 1 0,4 20-1 15,2 20 1-15,4 15 1 16,3 19 0-16,0 6-1 15,0 7 0 1,-3 2 1-16,0-6-1 0,0-7 0 16,-4-12 0-16,-2-3-1 15,-7-13 1-15,-2-9-1 16,-2-14 2-16,-4-13-2 15,-4-15 1-15,-3-6-1 16,-3-7 1-16,-2-14-1 16,1-9 0-16,0-15-2 15,-9 1-2-15,-1-17-4 16,10 16-18-16,-18-34-11 0,3 1-1 15,-6-8 0 1,0-1 15-16</inkml:trace>
  <inkml:trace contextRef="#ctx0" brushRef="#br0" timeOffset="35265.1336">18308 7492 21 0,'10'1'32'15,"6"-12"0"-15,0-10-20 16,18 7 0-16,-5-20-2 16,10 7-3-16,-4-8-1 15,5 1-4-15,-7 1 0 16,1 2-1-16,-8 3 0 15,-3 5-2-15,-6 8 2 0,-2 1-2 16,-6 5 1-16,-9 9 0 16,12-11 0-16,-12 11 0 15,0 0 0-15,0 0-1 16,8 3 1-16,-8-3 1 15,0 0-1-15,0 0 0 16,0 0 1-16,8 7-1 16,-8-7 1-16,10 8 1 15,-7 6-1-15,3 4 0 16,-2 6 1-16,5 10 0 15,0 7-1-15,2 8 2 16,-1 1-1-16,3 3-1 16,-1-4 1-16,4-2-1 0,-2-3 0 15,0-1-1-15,0-5 2 16,-1-8-2-16,-3-2 2 15,-1-5-2 1,-2-3 1-16,-2-4 0 0,-5-16-1 16,7 11 0-16,-7-11 1 15,0 0-1-15,0 0 0 16,0 0 0-16,0 0 1 15,-4-11 0-15,4 11-1 16,-7-19 1-16,5 4-2 16,1-2 1-16,0-8-2 15,1-5 2-15,0-8-1 16,1 2 0-16,2-9 1 0,3-11 0 15,1-2 0 1,-2-5-1-16,2 1 2 16,0 6-1-16,1 6 0 15,1 7 0-15,0 6 0 0,-2 13 0 16,1 7 0-16,2 4 0 15,-2 10-1-15,3 4 1 16,-1 10 0-16,3 12 2 16,-1 10-2-16,-1 8 1 15,3 13-1-15,1 4 2 16,-1 5-1-16,1 0 0 15,-2-2 0-15,1-5 0 16,-4-5 0-16,2 0 0 16,-5-10 0-16,0-3 0 15,-2-8-1-15,0-3 1 16,0-3 0-16,-1-8-2 0,-1-2 1 15,-3-14-1-15,0 0-4 16,0 0-6-16,15 0-26 16,-15 0 0-16,6-15-2 15,-6 0 2-15,6 0 29 16</inkml:trace>
  <inkml:trace contextRef="#ctx0" brushRef="#br0" timeOffset="36513.205">21164 5292 37 0,'0'0'31'16,"0"0"-11"-16,9 25-4 15,11 12-2-15,-5-2-4 16,17 21-1-16,0 4-2 15,6 19-1-15,1 1-1 16,8 10-1-16,-1-3 0 16,3 8-2-16,-6-1 1 15,3 2-2-15,-3-2 1 16,3-2-1-16,-3 4 0 15,0 2 0-15,-4-2 1 16,-1 4-1-16,-3-2 1 16,-1 4-1-16,-7 6 1 15,-4 6-1-15,-4-5 0 0,-5 8 0 16,-5-6 1-16,-5 2-1 15,-5-6 0 1,-4 0 0-16,-4-7 0 16,-4-12 0-16,-3 3 0 0,-3-12 0 15,-2 0 0-15,-4-7-2 16,1-2 1-16,2-3 1 15,-1-9-1-15,0-1 0 16,1-6 0-16,2-4 0 16,1 1 0-16,5-3 0 15,2-5 0-15,1 0 0 16,1-6 0-16,3-4 0 0,0-1 0 15,2-1 1 1,-1-6-1-16,3-5 0 16,0 0 0-16,3-17 0 15,-8 15 1-15,8-15-1 0,-8 12-1 16,8-12 0-16,-13-5-2 15,3-7-1-15,-2 0-3 16,-7-24-13-16,3 11-20 16,-2-21 0-16,7-6 0 15,1-12 0-15,8-8 40 16</inkml:trace>
  <inkml:trace contextRef="#ctx0" brushRef="#br0" timeOffset="37669.2711">22564 8093 49 0,'-5'15'34'15,"-1"1"1"-15,-4-15-25 16,6 10-3-16,-9-9-2 15,13-2-3-15,-13 3 0 16,13-3 0-16,-13-16-1 16,7 3 0-16,-1 0-1 15,1 2 1-15,6 11-1 16,-15-18 0-16,5 13 0 0,0 5 0 15,1 8 1 1,1 8-1-16,0 6 0 16,1 5 1-16,2-1-1 15,4 1 0-15,3 2 0 0,2-5 1 16,6-4-2-16,0-3 2 15,3-11 0-15,3-6 0 16,-1-6 0-16,2-4 0 16,-3-2 0-16,-1-5 0 15,-2-7 0-15,-2-3 0 16,-6 0 0-16,-3 2 0 15,-3 2-1-15,-3 5 0 16,-2-2 1-16,-3 10-1 16,-3 9 0-16,0 6 1 15,1 8-1-15,-1 9 0 16,1 6 0-16,4-1 0 15,2 4 0-15,2-1 1 0,4-1-2 16,3-4 1-16,3-5 0 16,4-8 0-16,0-6 0 15,2-4 0-15,4-7 1 16,-4-3-1-16,1-8 0 15,0-6 0-15,-4-6 0 16,-3-4 0-16,1-1 1 16,-6-2-1-16,-6 2 0 15,0 4 1-15,-4 4-1 16,0 12 0-16,-1 7 0 15,1 13 0-15,1 7 0 16,1 7 0-16,2 6 0 16,3 0-1-16,3 2 1 0,2-2 0 15,2-3-1-15,3-7 1 16,-1-6 1-16,-6-11-1 15,16 7-1 1,-7-9 2-16,-9 2-1 0,13-25 0 16,-7 6 1-16,-4-3-1 15,0 2 0-15,-4-1 0 16,0 5 0-16,-4 3 0 15,6 13 0-15,-11 0 0 16,3 16 0-16,4 8 1 16,-1 6-2-16,1 4 1 15,1 0 0-15,2 0 0 0,2 0 0 16,0-7-2-16,4-8-1 15,-5-19-7 1,12 5-25-16,-12-5-2 16,16-19 0-16,-7-7 0 0,3-5 32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502AEB-F6B3-4BC0-BB92-2CB018940ECD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AA2B99C-3737-4294-8CAA-6BFCD4E48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30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2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4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5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04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big-O:  could be edges or nodes!</a:t>
            </a:r>
          </a:p>
        </p:txBody>
      </p:sp>
    </p:spTree>
    <p:extLst>
      <p:ext uri="{BB962C8B-B14F-4D97-AF65-F5344CB8AC3E}">
        <p14:creationId xmlns:p14="http://schemas.microsoft.com/office/powerpoint/2010/main" val="1408388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99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34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48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86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6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35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095651-8BB1-489C-B4EA-9103A04010C3}" type="slidenum">
              <a:rPr lang="en-US"/>
              <a:pPr>
                <a:spcBef>
                  <a:spcPct val="0"/>
                </a:spcBef>
              </a:pPr>
              <a:t>79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6294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86D576-DB75-411A-AA9E-E62626472B58}" type="slidenum">
              <a:rPr lang="en-US"/>
              <a:pPr>
                <a:spcBef>
                  <a:spcPct val="0"/>
                </a:spcBef>
              </a:pPr>
              <a:t>81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006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97B42E-342D-4568-877B-D8895A9D8855}" type="slidenum">
              <a:rPr lang="en-US"/>
              <a:pPr>
                <a:spcBef>
                  <a:spcPct val="0"/>
                </a:spcBef>
              </a:pPr>
              <a:t>82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6028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6828D-E703-4BE5-9BDE-64E9C1391CE4}" type="slidenum">
              <a:rPr lang="en-US"/>
              <a:pPr>
                <a:spcBef>
                  <a:spcPct val="0"/>
                </a:spcBef>
              </a:pPr>
              <a:t>86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6421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5F3CA-8FDC-4CC3-B853-77B9FCB0A538}" type="slidenum">
              <a:rPr lang="en-US"/>
              <a:pPr>
                <a:spcBef>
                  <a:spcPct val="0"/>
                </a:spcBef>
              </a:pPr>
              <a:t>90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0101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4351DF-19C1-4CEF-937F-B06A3971A302}" type="slidenum">
              <a:rPr lang="en-US"/>
              <a:pPr>
                <a:spcBef>
                  <a:spcPct val="0"/>
                </a:spcBef>
              </a:pPr>
              <a:t>91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611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2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big-O:  could be edges or nodes!</a:t>
            </a:r>
          </a:p>
        </p:txBody>
      </p:sp>
    </p:spTree>
    <p:extLst>
      <p:ext uri="{BB962C8B-B14F-4D97-AF65-F5344CB8AC3E}">
        <p14:creationId xmlns:p14="http://schemas.microsoft.com/office/powerpoint/2010/main" val="39553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4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4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39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big-O:  could be edges or nodes!</a:t>
            </a:r>
          </a:p>
        </p:txBody>
      </p:sp>
    </p:spTree>
    <p:extLst>
      <p:ext uri="{BB962C8B-B14F-4D97-AF65-F5344CB8AC3E}">
        <p14:creationId xmlns:p14="http://schemas.microsoft.com/office/powerpoint/2010/main" val="347534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9747-1016-491D-B55A-5D2F64F2D501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45F2-A65E-4425-A442-C67FE5CFB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2EAF-05AD-4F19-933A-7B9A3A5FF704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E23C-85F4-4049-943F-F5A5B9187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9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2E68-1EF2-444E-9453-601C60EDF258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0BDD-1EAA-4951-B651-EC8F429C3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3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FA5C-A500-4F8E-91F5-D6E1ABB58847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4A8D-CA4D-4B9D-BB44-7E3DD3D8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3D7E-82E9-4FBE-AA20-AA6C6036A699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FBA4-643B-4E81-868C-81F6786DE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D93B-197B-4947-9139-E4C086C23315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D9EA-80FD-46E8-A3AD-4B9DBA9E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4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5D1A-C435-4250-B060-33385E60B5F5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D5BB-2CF2-4ECD-9A58-3FB732345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4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23CA-378E-4C74-8429-8EBDD07255AA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E614-BA7F-4831-ABB3-5E34E2ADB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82DE-2D81-46EB-8A9D-13AC33B05826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A8D2-E2BC-46DD-9682-D81336C7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1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D44C-FA00-4F79-90E4-5E1D358ED35C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6BF8-47A0-45FF-8ADA-1C211071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C2E4-77D0-431A-9433-A46AE63CF49D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8867-8E3E-44A0-ADA1-70B7B1A6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8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57BA74-07CF-4126-81C6-775C532D373D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FF3937-3B3C-4F67-B087-42498017B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zi.com/manuals/amzi/pro/ref_manipulating_terms.htm#EqualityofTerm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CS  60</a:t>
            </a:r>
          </a:p>
        </p:txBody>
      </p:sp>
      <p:sp>
        <p:nvSpPr>
          <p:cNvPr id="3075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800" b="1" dirty="0"/>
              <a:t>Mutual Recursion, Prolog, &amp; </a:t>
            </a:r>
            <a:r>
              <a:rPr lang="en-US" sz="8800" b="1" dirty="0" err="1" smtClean="0"/>
              <a:t>Unicalc</a:t>
            </a:r>
            <a:endParaRPr lang="en-US" sz="4800" b="1" dirty="0"/>
          </a:p>
        </p:txBody>
      </p:sp>
      <p:sp>
        <p:nvSpPr>
          <p:cNvPr id="3076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898989"/>
                </a:solidFill>
              </a:rPr>
              <a:t>2014-09-24</a:t>
            </a:r>
            <a:endParaRPr lang="en-US" dirty="0">
              <a:solidFill>
                <a:srgbClr val="898989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898989"/>
                </a:solidFill>
              </a:rPr>
              <a:t>Wednesday – </a:t>
            </a:r>
            <a:r>
              <a:rPr lang="en-US" dirty="0">
                <a:solidFill>
                  <a:srgbClr val="898989"/>
                </a:solidFill>
              </a:rPr>
              <a:t>Week </a:t>
            </a:r>
            <a:r>
              <a:rPr lang="en-US" dirty="0" smtClean="0">
                <a:solidFill>
                  <a:srgbClr val="898989"/>
                </a:solidFill>
              </a:rPr>
              <a:t>3</a:t>
            </a:r>
            <a:endParaRPr lang="en-US" dirty="0">
              <a:solidFill>
                <a:srgbClr val="898989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dirty="0">
                <a:solidFill>
                  <a:srgbClr val="898989"/>
                </a:solidFill>
              </a:rPr>
              <a:t>Lecture 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3690938" y="122238"/>
            <a:ext cx="52657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3200"/>
              <a:t>File   </a:t>
            </a:r>
            <a:r>
              <a:rPr lang="en-US" sz="3200" b="1">
                <a:latin typeface="Courier New" panose="02070309020205020404" pitchFamily="49" charset="0"/>
              </a:rPr>
              <a:t>simpsons.pl</a:t>
            </a:r>
            <a:endParaRPr lang="en-US" sz="4800">
              <a:latin typeface="Times" panose="02020603050405020304" pitchFamily="18" charset="0"/>
            </a:endParaRPr>
          </a:p>
        </p:txBody>
      </p:sp>
      <p:sp>
        <p:nvSpPr>
          <p:cNvPr id="61443" name="Rectangle 40"/>
          <p:cNvSpPr>
            <a:spLocks noChangeArrowheads="1"/>
          </p:cNvSpPr>
          <p:nvPr/>
        </p:nvSpPr>
        <p:spPr bwMode="auto">
          <a:xfrm>
            <a:off x="192088" y="203200"/>
            <a:ext cx="239395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 the parent predicate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parent(olf, skug).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parent(helga, skug).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parent(skug, esmerelda).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parent(skugerina, esmerelda).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parent(esmerelda, klotho).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parent(gemini, klotho).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parent(esmerelda, atropos).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parent(gemini, atropos).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parent(esmerelda, lachesis).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parent(gemini, lachesis).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parent(olf, homericus).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parent(helga, homericus).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parent(ug, matilda).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parent(uggette, matilda).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parent(homericus, homer).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parent(matilda, homer).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parent(homericus, gomer).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parent(matilda, gomer).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parent(homer, bart).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parent(marge, bart).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parent(homer, lisa).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parent(marge, lisa).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parent(homer, maggie).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parent(marge, maggie).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parent(john, marge).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parent(jackie, marge).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parent(john, selma).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parent(jackie, selma).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parent(john, patty).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parent(jackie, patty).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parent(john, glum).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parent(jackie, glum).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parent(glum, millhouse).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parent(cher, millhouse).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parent(glum, terpsichore).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parent(cher, terpsichore).</a:t>
            </a:r>
          </a:p>
        </p:txBody>
      </p:sp>
      <p:sp>
        <p:nvSpPr>
          <p:cNvPr id="61444" name="Rectangle 41"/>
          <p:cNvSpPr>
            <a:spLocks noChangeArrowheads="1"/>
          </p:cNvSpPr>
          <p:nvPr/>
        </p:nvSpPr>
        <p:spPr bwMode="auto">
          <a:xfrm>
            <a:off x="2695575" y="168275"/>
            <a:ext cx="17081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 the age predicate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age(helga, 97).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age(olf, 99).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age(uggette, 93).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age(ug, 92).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age(matilda, 65).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age(homericus, 76).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age(skugerina, 101).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age(skug, 78).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age(esmerelda, 55).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age(gemini, 54).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age(klotho, 20).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age(atropos, 19).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age(lachesis, 18).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age(marge, 35).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age(homer, 38).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age(lisa, 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age(maggie, 1).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age(bart, 10).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age(gomer, 41).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age(john, 62).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age(jackie, 59).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age(patty, 38).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age(selma, 38).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age(glum, 27).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age(cher, 44).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age(millhouse, 8).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age(terpsichore, 8).</a:t>
            </a:r>
          </a:p>
        </p:txBody>
      </p:sp>
      <p:sp>
        <p:nvSpPr>
          <p:cNvPr id="61445" name="Rectangle 42"/>
          <p:cNvSpPr>
            <a:spLocks noChangeArrowheads="1"/>
          </p:cNvSpPr>
          <p:nvPr/>
        </p:nvSpPr>
        <p:spPr bwMode="auto">
          <a:xfrm>
            <a:off x="4662488" y="931863"/>
            <a:ext cx="19542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 the female predicate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female(helga).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female(esmerelda).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female(skugerina).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female(uggette).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female(matilda).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female(marge).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female(jackie).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female(selma).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female(patty).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female(cher).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female(lisa).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female(maggie).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female(klotho).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female(atropos).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female(lachesis).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female(terpsichore).</a:t>
            </a:r>
          </a:p>
        </p:txBody>
      </p:sp>
      <p:sp>
        <p:nvSpPr>
          <p:cNvPr id="61446" name="Rectangle 43"/>
          <p:cNvSpPr>
            <a:spLocks noChangeArrowheads="1"/>
          </p:cNvSpPr>
          <p:nvPr/>
        </p:nvSpPr>
        <p:spPr bwMode="auto">
          <a:xfrm>
            <a:off x="6778625" y="914400"/>
            <a:ext cx="1800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 the male predicate</a:t>
            </a:r>
          </a:p>
          <a:p>
            <a:pPr eaLnBrk="1" hangingPunct="1"/>
            <a:r>
              <a:rPr lang="en-US" sz="1000" b="1">
                <a:solidFill>
                  <a:srgbClr val="0502DF"/>
                </a:solidFill>
                <a:latin typeface="Courier New" panose="02070309020205020404" pitchFamily="49" charset="0"/>
              </a:rPr>
              <a:t> */</a:t>
            </a:r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endParaRPr lang="en-US" sz="10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male(olf).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male(skug).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male(homericus).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male(ug).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male(homer).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male(gomer).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male(gemini).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male(john).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male(glum).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male(bart).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</a:rPr>
              <a:t>male(millhouse).</a:t>
            </a:r>
          </a:p>
        </p:txBody>
      </p:sp>
    </p:spTree>
    <p:extLst>
      <p:ext uri="{BB962C8B-B14F-4D97-AF65-F5344CB8AC3E}">
        <p14:creationId xmlns:p14="http://schemas.microsoft.com/office/powerpoint/2010/main" val="29055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simpsonSmall.pl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400" dirty="0" smtClean="0"/>
              <a:t>parent(homer, </a:t>
            </a:r>
            <a:r>
              <a:rPr lang="en-US" sz="1400" dirty="0" err="1" smtClean="0"/>
              <a:t>bart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parent(homer, </a:t>
            </a:r>
            <a:r>
              <a:rPr lang="en-US" sz="1400" dirty="0" err="1" smtClean="0"/>
              <a:t>lisa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parent(marge, </a:t>
            </a:r>
            <a:r>
              <a:rPr lang="en-US" sz="1400" dirty="0" err="1" smtClean="0"/>
              <a:t>bart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parent(marge, </a:t>
            </a:r>
            <a:r>
              <a:rPr lang="en-US" sz="1400" dirty="0" err="1" smtClean="0"/>
              <a:t>lisa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parent(homer, </a:t>
            </a:r>
            <a:r>
              <a:rPr lang="en-US" sz="1400" dirty="0" err="1" smtClean="0"/>
              <a:t>maggie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parent(marge, </a:t>
            </a:r>
            <a:r>
              <a:rPr lang="en-US" sz="1400" dirty="0" err="1" smtClean="0"/>
              <a:t>maggie</a:t>
            </a:r>
            <a:r>
              <a:rPr lang="en-US" sz="1400" dirty="0" smtClean="0"/>
              <a:t>).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age(</a:t>
            </a:r>
            <a:r>
              <a:rPr lang="en-US" sz="1400" dirty="0" err="1" smtClean="0"/>
              <a:t>lisa</a:t>
            </a:r>
            <a:r>
              <a:rPr lang="en-US" sz="1400" dirty="0" smtClean="0"/>
              <a:t>, 8).</a:t>
            </a:r>
          </a:p>
          <a:p>
            <a:pPr eaLnBrk="1" hangingPunct="1"/>
            <a:r>
              <a:rPr lang="en-US" sz="1400" dirty="0" smtClean="0"/>
              <a:t>age(</a:t>
            </a:r>
            <a:r>
              <a:rPr lang="en-US" sz="1400" dirty="0" err="1" smtClean="0"/>
              <a:t>maggie</a:t>
            </a:r>
            <a:r>
              <a:rPr lang="en-US" sz="1400" dirty="0" smtClean="0"/>
              <a:t>, 1).</a:t>
            </a:r>
          </a:p>
          <a:p>
            <a:pPr eaLnBrk="1" hangingPunct="1"/>
            <a:r>
              <a:rPr lang="en-US" sz="1400" dirty="0" smtClean="0"/>
              <a:t>age(</a:t>
            </a:r>
            <a:r>
              <a:rPr lang="en-US" sz="1400" dirty="0" err="1" smtClean="0"/>
              <a:t>bart</a:t>
            </a:r>
            <a:r>
              <a:rPr lang="en-US" sz="1400" dirty="0" smtClean="0"/>
              <a:t>, 10).</a:t>
            </a:r>
          </a:p>
          <a:p>
            <a:pPr eaLnBrk="1" hangingPunct="1"/>
            <a:r>
              <a:rPr lang="en-US" sz="1400" dirty="0" smtClean="0"/>
              <a:t>age(marge, 35).</a:t>
            </a:r>
          </a:p>
          <a:p>
            <a:pPr eaLnBrk="1" hangingPunct="1"/>
            <a:r>
              <a:rPr lang="en-US" sz="1400" dirty="0" smtClean="0"/>
              <a:t>age(homer, 38).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person(marge).</a:t>
            </a:r>
          </a:p>
          <a:p>
            <a:pPr eaLnBrk="1" hangingPunct="1"/>
            <a:r>
              <a:rPr lang="en-US" sz="1400" dirty="0" smtClean="0"/>
              <a:t>person(homer).</a:t>
            </a:r>
          </a:p>
          <a:p>
            <a:pPr eaLnBrk="1" hangingPunct="1"/>
            <a:r>
              <a:rPr lang="en-US" sz="1400" dirty="0" smtClean="0"/>
              <a:t>person(</a:t>
            </a:r>
            <a:r>
              <a:rPr lang="en-US" sz="1400" dirty="0" err="1" smtClean="0"/>
              <a:t>lisa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person(</a:t>
            </a:r>
            <a:r>
              <a:rPr lang="en-US" sz="1400" dirty="0" err="1" smtClean="0"/>
              <a:t>bart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person(</a:t>
            </a:r>
            <a:r>
              <a:rPr lang="en-US" sz="1400" dirty="0" err="1" smtClean="0"/>
              <a:t>maggie</a:t>
            </a:r>
            <a:r>
              <a:rPr lang="en-US" sz="1400" dirty="0" smtClean="0"/>
              <a:t>).</a:t>
            </a:r>
          </a:p>
          <a:p>
            <a:pPr eaLnBrk="1" hangingPunct="1"/>
            <a:endParaRPr lang="en-US" sz="14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60325"/>
            <a:ext cx="410527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2276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6350" y="101600"/>
            <a:ext cx="3224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Homework Prep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3694113" y="2397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ea typeface="MS PGothic" panose="020B0600070205080204" pitchFamily="34" charset="-128"/>
              </a:rPr>
              <a:t>Write these </a:t>
            </a:r>
            <a:r>
              <a:rPr lang="en-US" dirty="0" smtClean="0">
                <a:ea typeface="MS PGothic" panose="020B0600070205080204" pitchFamily="34" charset="-128"/>
              </a:rPr>
              <a:t>three predicates </a:t>
            </a:r>
            <a:r>
              <a:rPr lang="en-US" dirty="0">
                <a:ea typeface="MS PGothic" panose="020B0600070205080204" pitchFamily="34" charset="-128"/>
              </a:rPr>
              <a:t>in prolog: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child(Kid, 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MomOrDad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)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:- 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266700" y="272415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99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mother(Mom,Kid) :- 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115312" y="63963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7030A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sibling(X,Y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) :- </a:t>
            </a:r>
          </a:p>
        </p:txBody>
      </p:sp>
      <p:sp>
        <p:nvSpPr>
          <p:cNvPr id="63495" name="Line 8"/>
          <p:cNvSpPr>
            <a:spLocks noChangeShapeType="1"/>
          </p:cNvSpPr>
          <p:nvPr/>
        </p:nvSpPr>
        <p:spPr bwMode="auto">
          <a:xfrm>
            <a:off x="304800" y="22098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>
            <a:off x="304800" y="3810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611188" y="762000"/>
            <a:ext cx="2360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>
                <a:latin typeface="Times New Roman" panose="02020603050405020304" pitchFamily="18" charset="0"/>
                <a:ea typeface="MS PGothic" panose="020B0600070205080204" pitchFamily="34" charset="-128"/>
              </a:rPr>
              <a:t>True if MomOrDad is the parent of  Kid</a:t>
            </a:r>
          </a:p>
        </p:txBody>
      </p:sp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609600" y="2343150"/>
            <a:ext cx="3467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>
                <a:latin typeface="Times New Roman" panose="02020603050405020304" pitchFamily="18" charset="0"/>
                <a:ea typeface="MS PGothic" panose="020B0600070205080204" pitchFamily="34" charset="-128"/>
              </a:rPr>
              <a:t>True if Mom is the parent of Kid and Mom is female</a:t>
            </a:r>
          </a:p>
        </p:txBody>
      </p:sp>
      <p:sp>
        <p:nvSpPr>
          <p:cNvPr id="63499" name="Text Box 13"/>
          <p:cNvSpPr txBox="1">
            <a:spLocks noChangeArrowheads="1"/>
          </p:cNvSpPr>
          <p:nvPr/>
        </p:nvSpPr>
        <p:spPr bwMode="auto">
          <a:xfrm>
            <a:off x="609600" y="3870325"/>
            <a:ext cx="3505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>
                <a:latin typeface="Times New Roman" panose="02020603050405020304" pitchFamily="18" charset="0"/>
                <a:ea typeface="MS PGothic" panose="020B0600070205080204" pitchFamily="34" charset="-128"/>
              </a:rPr>
              <a:t>True if X is the parent of Y or if X is an ancestor of Y’s parent</a:t>
            </a:r>
          </a:p>
        </p:txBody>
      </p:sp>
      <p:sp>
        <p:nvSpPr>
          <p:cNvPr id="63504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8450" y="5991225"/>
            <a:ext cx="3175" cy="4763"/>
          </a:xfrm>
          <a:custGeom>
            <a:avLst/>
            <a:gdLst>
              <a:gd name="T0" fmla="*/ 2147483647 w 7"/>
              <a:gd name="T1" fmla="*/ 2147483647 h 11"/>
              <a:gd name="T2" fmla="*/ 0 w 7"/>
              <a:gd name="T3" fmla="*/ 2147483647 h 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" h="11" extrusionOk="0">
                <a:moveTo>
                  <a:pt x="6" y="10"/>
                </a:moveTo>
                <a:cubicBezTo>
                  <a:pt x="0" y="1"/>
                  <a:pt x="-2" y="-3"/>
                  <a:pt x="0" y="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200" y="4341812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119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anc</a:t>
            </a:r>
            <a:r>
              <a:rPr lang="en-US" sz="2400" b="1" dirty="0">
                <a:solidFill>
                  <a:srgbClr val="FF0119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(X,Y) :- </a:t>
            </a:r>
          </a:p>
          <a:p>
            <a:pPr eaLnBrk="1" hangingPunct="1"/>
            <a:r>
              <a:rPr lang="en-US" sz="2400" b="1" dirty="0" err="1">
                <a:solidFill>
                  <a:srgbClr val="FF0119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anc</a:t>
            </a:r>
            <a:r>
              <a:rPr lang="en-US" sz="2400" b="1" dirty="0">
                <a:solidFill>
                  <a:srgbClr val="FF0119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(X,Y) :-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88913" y="608131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3712" y="6141635"/>
            <a:ext cx="5602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X is the sibling of Y if they have the </a:t>
            </a:r>
            <a:r>
              <a:rPr lang="en-US" sz="1000" dirty="0">
                <a:latin typeface="Times New Roman" panose="02020603050405020304" pitchFamily="18" charset="0"/>
                <a:ea typeface="MS PGothic" panose="020B0600070205080204" pitchFamily="34" charset="-128"/>
              </a:rPr>
              <a:t>same parent </a:t>
            </a:r>
            <a:r>
              <a:rPr lang="en-US" sz="1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(The point of this one -- We </a:t>
            </a:r>
            <a:r>
              <a:rPr lang="en-US" sz="1000" dirty="0">
                <a:latin typeface="Times New Roman" panose="02020603050405020304" pitchFamily="18" charset="0"/>
                <a:ea typeface="MS PGothic" panose="020B0600070205080204" pitchFamily="34" charset="-128"/>
              </a:rPr>
              <a:t>need NOT</a:t>
            </a:r>
            <a:r>
              <a:rPr lang="en-US" sz="1000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!!!)</a:t>
            </a:r>
            <a:endParaRPr lang="en-US" sz="10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421000" y="2753280"/>
              <a:ext cx="6527160" cy="1127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3440" y="2746800"/>
                <a:ext cx="6546240" cy="11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smtClean="0"/>
              <a:t>Solutions</a:t>
            </a:r>
          </a:p>
        </p:txBody>
      </p:sp>
      <p:sp>
        <p:nvSpPr>
          <p:cNvPr id="39940" name="Rectangle 44"/>
          <p:cNvSpPr>
            <a:spLocks noChangeArrowheads="1"/>
          </p:cNvSpPr>
          <p:nvPr/>
        </p:nvSpPr>
        <p:spPr bwMode="auto">
          <a:xfrm>
            <a:off x="0" y="1981200"/>
            <a:ext cx="8953500" cy="4955203"/>
          </a:xfrm>
          <a:prstGeom prst="rect">
            <a:avLst/>
          </a:prstGeom>
          <a:noFill/>
          <a:ln w="19050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88E0A"/>
                </a:solidFill>
                <a:latin typeface="Courier New" pitchFamily="49" charset="0"/>
              </a:rPr>
              <a:t>/* </a:t>
            </a:r>
          </a:p>
          <a:p>
            <a:pPr>
              <a:defRPr/>
            </a:pPr>
            <a:r>
              <a:rPr lang="en-US" sz="1600" b="1" dirty="0">
                <a:solidFill>
                  <a:srgbClr val="088E0A"/>
                </a:solidFill>
                <a:latin typeface="Courier New" pitchFamily="49" charset="0"/>
              </a:rPr>
              <a:t> * Here are three rules about families </a:t>
            </a:r>
          </a:p>
          <a:p>
            <a:pPr>
              <a:defRPr/>
            </a:pPr>
            <a:r>
              <a:rPr lang="en-US" sz="1600" b="1" dirty="0">
                <a:solidFill>
                  <a:srgbClr val="088E0A"/>
                </a:solidFill>
                <a:latin typeface="Courier New" pitchFamily="49" charset="0"/>
              </a:rPr>
              <a:t> */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6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Child(Kid, Adult) 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:- parent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(Adult, Kid)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.</a:t>
            </a:r>
          </a:p>
          <a:p>
            <a:pPr>
              <a:defRPr/>
            </a:pPr>
            <a:endParaRPr lang="en-US" sz="28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mother(Mom, Kid) 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:- female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(Mom)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endParaRPr lang="en-US" sz="2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				parent(Mom, Kid)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.</a:t>
            </a:r>
          </a:p>
          <a:p>
            <a:pPr>
              <a:defRPr/>
            </a:pPr>
            <a:endParaRPr lang="en-US" sz="28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</a:rPr>
              <a:t>anc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(Old, Young) 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:- parent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(Old, Young).</a:t>
            </a:r>
          </a:p>
          <a:p>
            <a:pPr>
              <a:defRPr/>
            </a:pPr>
            <a:endParaRPr lang="en-US" sz="28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</a:rPr>
              <a:t>Anc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(Old, Young) 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:- parent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(Middle, Young)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endParaRPr lang="en-US" sz="2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			  </a:t>
            </a:r>
            <a:r>
              <a:rPr lang="en-US" sz="2800" b="1" dirty="0" err="1" smtClean="0">
                <a:solidFill>
                  <a:srgbClr val="000000"/>
                </a:solidFill>
                <a:latin typeface="Courier New" pitchFamily="49" charset="0"/>
              </a:rPr>
              <a:t>anc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</a:rPr>
              <a:t>(Old, Middle)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en-US" sz="1050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7" name="Picture 6" descr="Screen Shot 2014-09-22 at 1.2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6805" y="1007995"/>
            <a:ext cx="2857503" cy="9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Equality</a:t>
            </a:r>
            <a:r>
              <a:rPr lang="en-US" sz="13800" b="1" dirty="0"/>
              <a:t/>
            </a:r>
            <a:br>
              <a:rPr lang="en-US" sz="13800" b="1" dirty="0"/>
            </a:br>
            <a:r>
              <a:rPr lang="en-US" sz="13800" b="1" dirty="0" smtClean="0"/>
              <a:t>and </a:t>
            </a:r>
            <a:br>
              <a:rPr lang="en-US" sz="13800" b="1" dirty="0" smtClean="0"/>
            </a:br>
            <a:r>
              <a:rPr lang="en-US" sz="13800" b="1" dirty="0" smtClean="0"/>
              <a:t>Negation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36402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Negation (Summary)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/>
              <a:t>X = Y</a:t>
            </a:r>
          </a:p>
          <a:p>
            <a:pPr eaLnBrk="1" hangingPunct="1">
              <a:defRPr/>
            </a:pPr>
            <a:r>
              <a:rPr lang="en-US" sz="2400" dirty="0"/>
              <a:t>X </a:t>
            </a:r>
            <a:r>
              <a:rPr lang="en-US" sz="2400" b="1" dirty="0"/>
              <a:t>=</a:t>
            </a:r>
            <a:r>
              <a:rPr lang="en-US" sz="2400" dirty="0"/>
              <a:t> Y succeeds if X can be unified with Y.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4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X </a:t>
            </a:r>
            <a:r>
              <a:rPr lang="en-US" sz="2400" b="1" dirty="0"/>
              <a:t>\= Y</a:t>
            </a:r>
          </a:p>
          <a:p>
            <a:pPr eaLnBrk="1" hangingPunct="1">
              <a:defRPr/>
            </a:pPr>
            <a:r>
              <a:rPr lang="en-US" sz="2400" dirty="0"/>
              <a:t>X </a:t>
            </a:r>
            <a:r>
              <a:rPr lang="en-US" sz="2400" b="1" dirty="0"/>
              <a:t>\=</a:t>
            </a:r>
            <a:r>
              <a:rPr lang="en-US" sz="2400" dirty="0"/>
              <a:t> Y succeeds if X cannot be unified with Y.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6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X </a:t>
            </a:r>
            <a:r>
              <a:rPr lang="en-US" sz="2400" b="1" dirty="0"/>
              <a:t>== Y</a:t>
            </a:r>
          </a:p>
          <a:p>
            <a:pPr eaLnBrk="1" hangingPunct="1">
              <a:defRPr/>
            </a:pPr>
            <a:r>
              <a:rPr lang="en-US" sz="2400" dirty="0"/>
              <a:t>X </a:t>
            </a:r>
            <a:r>
              <a:rPr lang="en-US" sz="2400" b="1" dirty="0"/>
              <a:t>==</a:t>
            </a:r>
            <a:r>
              <a:rPr lang="en-US" sz="2400" dirty="0"/>
              <a:t> Y succeeds if X and Y are identical, i.e., they unify with </a:t>
            </a:r>
            <a:r>
              <a:rPr lang="en-US" sz="2400" i="1" dirty="0"/>
              <a:t>no</a:t>
            </a:r>
            <a:r>
              <a:rPr lang="en-US" sz="2400" dirty="0"/>
              <a:t> variable bindings occurring.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1600" b="1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X </a:t>
            </a:r>
            <a:r>
              <a:rPr lang="en-US" sz="2400" b="1" dirty="0"/>
              <a:t>\== Y</a:t>
            </a:r>
          </a:p>
          <a:p>
            <a:pPr eaLnBrk="1" hangingPunct="1">
              <a:defRPr/>
            </a:pPr>
            <a:r>
              <a:rPr lang="en-US" sz="2400" dirty="0"/>
              <a:t>X </a:t>
            </a:r>
            <a:r>
              <a:rPr lang="en-US" sz="2400" b="1" dirty="0"/>
              <a:t>\==</a:t>
            </a:r>
            <a:r>
              <a:rPr lang="en-US" sz="2400" dirty="0"/>
              <a:t> Y succeeds if X and Y are not identical</a:t>
            </a:r>
            <a:r>
              <a:rPr lang="en-US" sz="2400" dirty="0" smtClean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hlinkClick r:id="rId2"/>
              </a:rPr>
              <a:t>http://www.amzi.com/manuals/amzi/pro/ref_manipulating_terms.htm#EqualityofTerms</a:t>
            </a:r>
            <a:endParaRPr lang="en-US" sz="1600" dirty="0"/>
          </a:p>
        </p:txBody>
      </p:sp>
      <p:sp>
        <p:nvSpPr>
          <p:cNvPr id="4" name="Line Callout 1 3"/>
          <p:cNvSpPr/>
          <p:nvPr/>
        </p:nvSpPr>
        <p:spPr>
          <a:xfrm>
            <a:off x="6888163" y="1206500"/>
            <a:ext cx="1752600" cy="1970088"/>
          </a:xfrm>
          <a:prstGeom prst="borderCallout1">
            <a:avLst>
              <a:gd name="adj1" fmla="val 44429"/>
              <a:gd name="adj2" fmla="val -125541"/>
              <a:gd name="adj3" fmla="val 11553"/>
              <a:gd name="adj4" fmla="val -66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“Unified” means a variable binding is created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8895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Equality and Negation (DEMO)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362200" y="1174750"/>
            <a:ext cx="1393825" cy="1970088"/>
          </a:xfrm>
          <a:prstGeom prst="borderCallout1">
            <a:avLst>
              <a:gd name="adj1" fmla="val 25278"/>
              <a:gd name="adj2" fmla="val -42806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= succeeds if they CAN be unified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2689225" y="4105275"/>
            <a:ext cx="1371600" cy="2371725"/>
          </a:xfrm>
          <a:prstGeom prst="borderCallout1">
            <a:avLst>
              <a:gd name="adj1" fmla="val 24295"/>
              <a:gd name="adj2" fmla="val -34196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== succeeds if they are ALREADY the same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6888163" y="1206500"/>
            <a:ext cx="1752600" cy="1970088"/>
          </a:xfrm>
          <a:prstGeom prst="borderCallout1">
            <a:avLst>
              <a:gd name="adj1" fmla="val 23892"/>
              <a:gd name="adj2" fmla="val -28119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\= </a:t>
            </a:r>
            <a:br>
              <a:rPr lang="en-US" sz="2400" dirty="0"/>
            </a:br>
            <a:r>
              <a:rPr lang="en-US" sz="2400" dirty="0"/>
              <a:t>succeeds if they CANNOT be unified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858000" y="4225925"/>
            <a:ext cx="1752600" cy="2274888"/>
          </a:xfrm>
          <a:prstGeom prst="borderCallout1">
            <a:avLst>
              <a:gd name="adj1" fmla="val 23892"/>
              <a:gd name="adj2" fmla="val -28119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\== succeeds if they are NOT ALREADY the same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762000"/>
            <a:ext cx="1495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857625"/>
            <a:ext cx="1762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55638"/>
            <a:ext cx="18573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863975"/>
            <a:ext cx="21240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8895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Equality and Negation (SOLUTION)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362200" y="1174750"/>
            <a:ext cx="1393825" cy="1970088"/>
          </a:xfrm>
          <a:prstGeom prst="borderCallout1">
            <a:avLst>
              <a:gd name="adj1" fmla="val 25278"/>
              <a:gd name="adj2" fmla="val -42806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= succeeds if they CAN be unified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2689225" y="4105275"/>
            <a:ext cx="1371600" cy="2371725"/>
          </a:xfrm>
          <a:prstGeom prst="borderCallout1">
            <a:avLst>
              <a:gd name="adj1" fmla="val 24295"/>
              <a:gd name="adj2" fmla="val -34196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== succeeds if they are ALREADY the same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6888163" y="1206500"/>
            <a:ext cx="1752600" cy="1970088"/>
          </a:xfrm>
          <a:prstGeom prst="borderCallout1">
            <a:avLst>
              <a:gd name="adj1" fmla="val 23892"/>
              <a:gd name="adj2" fmla="val -28119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\= </a:t>
            </a:r>
            <a:br>
              <a:rPr lang="en-US" sz="2400" dirty="0"/>
            </a:br>
            <a:r>
              <a:rPr lang="en-US" sz="2400" dirty="0"/>
              <a:t>succeeds if they CANNOT be unified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858000" y="4225925"/>
            <a:ext cx="1752600" cy="2274888"/>
          </a:xfrm>
          <a:prstGeom prst="borderCallout1">
            <a:avLst>
              <a:gd name="adj1" fmla="val 23892"/>
              <a:gd name="adj2" fmla="val -28119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\== succeeds if they are NOT ALREADY the same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929063"/>
            <a:ext cx="21240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5163"/>
            <a:ext cx="1619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2388"/>
            <a:ext cx="1762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28650"/>
            <a:ext cx="18573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simpsonSmall.pl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400" dirty="0" smtClean="0"/>
              <a:t>parent(homer, </a:t>
            </a:r>
            <a:r>
              <a:rPr lang="en-US" sz="1400" dirty="0" err="1" smtClean="0"/>
              <a:t>bart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parent(homer, </a:t>
            </a:r>
            <a:r>
              <a:rPr lang="en-US" sz="1400" dirty="0" err="1" smtClean="0"/>
              <a:t>lisa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parent(marge, </a:t>
            </a:r>
            <a:r>
              <a:rPr lang="en-US" sz="1400" dirty="0" err="1" smtClean="0"/>
              <a:t>bart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parent(marge, </a:t>
            </a:r>
            <a:r>
              <a:rPr lang="en-US" sz="1400" dirty="0" err="1" smtClean="0"/>
              <a:t>lisa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parent(homer, </a:t>
            </a:r>
            <a:r>
              <a:rPr lang="en-US" sz="1400" dirty="0" err="1" smtClean="0"/>
              <a:t>maggie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parent(marge, </a:t>
            </a:r>
            <a:r>
              <a:rPr lang="en-US" sz="1400" dirty="0" err="1" smtClean="0"/>
              <a:t>maggie</a:t>
            </a:r>
            <a:r>
              <a:rPr lang="en-US" sz="1400" dirty="0" smtClean="0"/>
              <a:t>).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age(</a:t>
            </a:r>
            <a:r>
              <a:rPr lang="en-US" sz="1400" dirty="0" err="1" smtClean="0"/>
              <a:t>lisa</a:t>
            </a:r>
            <a:r>
              <a:rPr lang="en-US" sz="1400" dirty="0" smtClean="0"/>
              <a:t>, 8).</a:t>
            </a:r>
          </a:p>
          <a:p>
            <a:pPr eaLnBrk="1" hangingPunct="1"/>
            <a:r>
              <a:rPr lang="en-US" sz="1400" dirty="0" smtClean="0"/>
              <a:t>age(</a:t>
            </a:r>
            <a:r>
              <a:rPr lang="en-US" sz="1400" dirty="0" err="1" smtClean="0"/>
              <a:t>maggie</a:t>
            </a:r>
            <a:r>
              <a:rPr lang="en-US" sz="1400" dirty="0" smtClean="0"/>
              <a:t>, 1).</a:t>
            </a:r>
          </a:p>
          <a:p>
            <a:pPr eaLnBrk="1" hangingPunct="1"/>
            <a:r>
              <a:rPr lang="en-US" sz="1400" dirty="0" smtClean="0"/>
              <a:t>age(</a:t>
            </a:r>
            <a:r>
              <a:rPr lang="en-US" sz="1400" dirty="0" err="1" smtClean="0"/>
              <a:t>bart</a:t>
            </a:r>
            <a:r>
              <a:rPr lang="en-US" sz="1400" dirty="0" smtClean="0"/>
              <a:t>, 10).</a:t>
            </a:r>
          </a:p>
          <a:p>
            <a:pPr eaLnBrk="1" hangingPunct="1"/>
            <a:r>
              <a:rPr lang="en-US" sz="1400" dirty="0" smtClean="0"/>
              <a:t>age(marge, 35).</a:t>
            </a:r>
          </a:p>
          <a:p>
            <a:pPr eaLnBrk="1" hangingPunct="1"/>
            <a:r>
              <a:rPr lang="en-US" sz="1400" dirty="0" smtClean="0"/>
              <a:t>age(homer, 38).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person(marge).</a:t>
            </a:r>
          </a:p>
          <a:p>
            <a:pPr eaLnBrk="1" hangingPunct="1"/>
            <a:r>
              <a:rPr lang="en-US" sz="1400" dirty="0" smtClean="0"/>
              <a:t>person(homer).</a:t>
            </a:r>
          </a:p>
          <a:p>
            <a:pPr eaLnBrk="1" hangingPunct="1"/>
            <a:r>
              <a:rPr lang="en-US" sz="1400" dirty="0" smtClean="0"/>
              <a:t>person(</a:t>
            </a:r>
            <a:r>
              <a:rPr lang="en-US" sz="1400" dirty="0" err="1" smtClean="0"/>
              <a:t>lisa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person(</a:t>
            </a:r>
            <a:r>
              <a:rPr lang="en-US" sz="1400" dirty="0" err="1" smtClean="0"/>
              <a:t>bart</a:t>
            </a:r>
            <a:r>
              <a:rPr lang="en-US" sz="1400" dirty="0" smtClean="0"/>
              <a:t>).</a:t>
            </a:r>
          </a:p>
          <a:p>
            <a:pPr eaLnBrk="1" hangingPunct="1"/>
            <a:r>
              <a:rPr lang="en-US" sz="1400" dirty="0" smtClean="0"/>
              <a:t>person(</a:t>
            </a:r>
            <a:r>
              <a:rPr lang="en-US" sz="1400" dirty="0" err="1" smtClean="0"/>
              <a:t>maggie</a:t>
            </a:r>
            <a:r>
              <a:rPr lang="en-US" sz="1400" dirty="0" smtClean="0"/>
              <a:t>).</a:t>
            </a:r>
          </a:p>
          <a:p>
            <a:pPr eaLnBrk="1" hangingPunct="1"/>
            <a:endParaRPr lang="en-US" sz="14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60325"/>
            <a:ext cx="410527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2276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7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sib</a:t>
            </a:r>
            <a:r>
              <a:rPr lang="en-US" dirty="0" smtClean="0"/>
              <a:t> Demo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(Big idea: Negation)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730375"/>
            <a:ext cx="6426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53"/>
          <a:stretch>
            <a:fillRect/>
          </a:stretch>
        </p:blipFill>
        <p:spPr bwMode="auto">
          <a:xfrm>
            <a:off x="381000" y="2514600"/>
            <a:ext cx="294322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2085975" y="4724400"/>
            <a:ext cx="2320925" cy="1828800"/>
          </a:xfrm>
          <a:prstGeom prst="borderCallout1">
            <a:avLst>
              <a:gd name="adj1" fmla="val -34248"/>
              <a:gd name="adj2" fmla="val -28154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This says that </a:t>
            </a:r>
            <a:r>
              <a:rPr lang="en-US" sz="2400" dirty="0" err="1"/>
              <a:t>bart</a:t>
            </a:r>
            <a:r>
              <a:rPr lang="en-US" sz="2400" dirty="0"/>
              <a:t> is his own sibling!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433" y="9524"/>
            <a:ext cx="2399567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07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output provided by prolog’s trace.</a:t>
            </a:r>
          </a:p>
          <a:p>
            <a:r>
              <a:rPr lang="en-US" dirty="0" smtClean="0"/>
              <a:t>Write recursive prolog queries.</a:t>
            </a:r>
          </a:p>
          <a:p>
            <a:r>
              <a:rPr lang="en-US" dirty="0" smtClean="0"/>
              <a:t>Reason about how prolog executes negation.</a:t>
            </a:r>
          </a:p>
          <a:p>
            <a:r>
              <a:rPr lang="en-US" dirty="0" smtClean="0"/>
              <a:t>Describe mutual recursion.</a:t>
            </a:r>
          </a:p>
          <a:p>
            <a:r>
              <a:rPr lang="en-US" dirty="0" smtClean="0"/>
              <a:t>Remember that you should read (multiple times) and take notes on provided code and assignment descriptions.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sib</a:t>
            </a:r>
            <a:r>
              <a:rPr lang="en-US" dirty="0" smtClean="0"/>
              <a:t> Demo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(Big idea: Negation)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331"/>
          <a:stretch/>
        </p:blipFill>
        <p:spPr>
          <a:xfrm>
            <a:off x="105699" y="3198012"/>
            <a:ext cx="5876081" cy="3132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979" r="53719"/>
          <a:stretch/>
        </p:blipFill>
        <p:spPr>
          <a:xfrm>
            <a:off x="6620805" y="685800"/>
            <a:ext cx="2438400" cy="594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6167651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ine Callout 1 6"/>
          <p:cNvSpPr/>
          <p:nvPr/>
        </p:nvSpPr>
        <p:spPr>
          <a:xfrm>
            <a:off x="3934218" y="4343400"/>
            <a:ext cx="2320925" cy="1152525"/>
          </a:xfrm>
          <a:prstGeom prst="borderCallout1">
            <a:avLst>
              <a:gd name="adj1" fmla="val 7279"/>
              <a:gd name="adj2" fmla="val -60027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Works for specific cases. 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925820" y="117596"/>
            <a:ext cx="1694985" cy="947442"/>
          </a:xfrm>
          <a:prstGeom prst="borderCallout1">
            <a:avLst>
              <a:gd name="adj1" fmla="val 163138"/>
              <a:gd name="adj2" fmla="val -135782"/>
              <a:gd name="adj3" fmla="val 47065"/>
              <a:gd name="adj4" fmla="val -397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X and Y are unbound, X \= Y </a:t>
            </a:r>
            <a:r>
              <a:rPr lang="en-US" b="1" dirty="0" smtClean="0"/>
              <a:t>is</a:t>
            </a:r>
            <a:r>
              <a:rPr lang="en-US" dirty="0" smtClean="0"/>
              <a:t> false</a:t>
            </a:r>
            <a:endParaRPr lang="en-US" sz="105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0963"/>
            <a:ext cx="622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1524000" y="4724400"/>
            <a:ext cx="2320925" cy="1524000"/>
          </a:xfrm>
          <a:prstGeom prst="borderCallout1">
            <a:avLst>
              <a:gd name="adj1" fmla="val 48146"/>
              <a:gd name="adj2" fmla="val 168798"/>
              <a:gd name="adj3" fmla="val 50866"/>
              <a:gd name="adj4" fmla="val 10102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Why are there all of these duplicates?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0" b="61505"/>
          <a:stretch>
            <a:fillRect/>
          </a:stretch>
        </p:blipFill>
        <p:spPr bwMode="auto">
          <a:xfrm>
            <a:off x="5562600" y="4851400"/>
            <a:ext cx="281146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Callout 1 17"/>
          <p:cNvSpPr/>
          <p:nvPr/>
        </p:nvSpPr>
        <p:spPr>
          <a:xfrm>
            <a:off x="3101975" y="2206625"/>
            <a:ext cx="5334000" cy="2286000"/>
          </a:xfrm>
          <a:prstGeom prst="borderCallout1">
            <a:avLst>
              <a:gd name="adj1" fmla="val -32014"/>
              <a:gd name="adj2" fmla="val 58775"/>
              <a:gd name="adj3" fmla="val -5324"/>
              <a:gd name="adj4" fmla="val 7287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u="sng" dirty="0"/>
              <a:t>REMEMBER:</a:t>
            </a:r>
          </a:p>
          <a:p>
            <a:pPr algn="ctr">
              <a:defRPr/>
            </a:pPr>
            <a:r>
              <a:rPr lang="en-US" sz="2400" dirty="0"/>
              <a:t>Put negation as late as possible </a:t>
            </a:r>
            <a:br>
              <a:rPr lang="en-US" sz="2400" dirty="0"/>
            </a:br>
            <a:r>
              <a:rPr lang="en-US" sz="2400" dirty="0"/>
              <a:t>so that variables </a:t>
            </a:r>
            <a:br>
              <a:rPr lang="en-US" sz="2400" dirty="0"/>
            </a:br>
            <a:r>
              <a:rPr lang="en-US" sz="2400" dirty="0"/>
              <a:t>already have known values!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sib</a:t>
            </a:r>
            <a:r>
              <a:rPr lang="en-US" dirty="0" smtClean="0"/>
              <a:t> Demo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(Big idea: Negation)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9600" b="1" smtClean="0"/>
              <a:t>Meta-predicates</a:t>
            </a:r>
            <a:br>
              <a:rPr lang="en-US" sz="9600" b="1" smtClean="0"/>
            </a:br>
            <a:r>
              <a:rPr lang="en-US" sz="6000" b="1" smtClean="0"/>
              <a:t>(HOFs in Prolog)</a:t>
            </a:r>
            <a:endParaRPr lang="en-US" sz="5400" b="1" smtClean="0"/>
          </a:p>
        </p:txBody>
      </p:sp>
    </p:spTree>
    <p:extLst>
      <p:ext uri="{BB962C8B-B14F-4D97-AF65-F5344CB8AC3E}">
        <p14:creationId xmlns:p14="http://schemas.microsoft.com/office/powerpoint/2010/main" val="29117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setof(format,query,Var).</a:t>
            </a:r>
            <a:endParaRPr 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8"/>
          <a:stretch>
            <a:fillRect/>
          </a:stretch>
        </p:blipFill>
        <p:spPr bwMode="auto">
          <a:xfrm>
            <a:off x="0" y="1558925"/>
            <a:ext cx="8348663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2"/>
          <a:stretch>
            <a:fillRect/>
          </a:stretch>
        </p:blipFill>
        <p:spPr bwMode="auto">
          <a:xfrm>
            <a:off x="352425" y="5124450"/>
            <a:ext cx="60102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629400" y="1579563"/>
            <a:ext cx="1981200" cy="1968500"/>
          </a:xfrm>
          <a:prstGeom prst="borderCallout1">
            <a:avLst>
              <a:gd name="adj1" fmla="val 23892"/>
              <a:gd name="adj2" fmla="val -28119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setof</a:t>
            </a:r>
            <a:r>
              <a:rPr lang="en-US" sz="2400" dirty="0"/>
              <a:t> allows you to see only non-duplicates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781800" y="4648200"/>
            <a:ext cx="1981200" cy="1968500"/>
          </a:xfrm>
          <a:prstGeom prst="borderCallout1">
            <a:avLst>
              <a:gd name="adj1" fmla="val 27339"/>
              <a:gd name="adj2" fmla="val -209891"/>
              <a:gd name="adj3" fmla="val 13193"/>
              <a:gd name="adj4" fmla="val 92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[X, Y] gives the format we want our answer in </a:t>
            </a:r>
            <a:br>
              <a:rPr lang="en-US" sz="2400" dirty="0"/>
            </a:br>
            <a:r>
              <a:rPr lang="en-US" sz="2400" dirty="0"/>
              <a:t>(as a list)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154238" y="274638"/>
            <a:ext cx="6532562" cy="1143000"/>
          </a:xfrm>
        </p:spPr>
        <p:txBody>
          <a:bodyPr/>
          <a:lstStyle/>
          <a:p>
            <a:r>
              <a:rPr lang="en-US" smtClean="0"/>
              <a:t>Write query to return the 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setof</a:t>
            </a:r>
            <a:r>
              <a:rPr lang="en-US" smtClean="0"/>
              <a:t> marge’s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419600"/>
            <a:ext cx="5257800" cy="23161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  <a:defRPr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setof</a:t>
            </a:r>
            <a:r>
              <a:rPr lang="en-US" dirty="0" smtClean="0"/>
              <a:t> is the only time I’ll nest anything in Prolog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arenR" startAt="2"/>
              <a:defRPr/>
            </a:pPr>
            <a:r>
              <a:rPr lang="en-US" dirty="0" smtClean="0"/>
              <a:t>I’ll do what I want! </a:t>
            </a:r>
            <a:r>
              <a:rPr lang="en-US" i="1" dirty="0" smtClean="0"/>
              <a:t>Humph! </a:t>
            </a:r>
            <a:endParaRPr lang="en-US" i="1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01"/>
          <a:stretch>
            <a:fillRect/>
          </a:stretch>
        </p:blipFill>
        <p:spPr bwMode="auto">
          <a:xfrm>
            <a:off x="158750" y="4572000"/>
            <a:ext cx="3719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73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85920" y="1905120"/>
              <a:ext cx="7737480" cy="1422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400" y="1897920"/>
                <a:ext cx="7754400" cy="14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83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9600" b="1" smtClean="0"/>
              <a:t>Test Cases in Prolog</a:t>
            </a:r>
            <a:endParaRPr lang="en-US" sz="5400" b="1" smtClean="0"/>
          </a:p>
        </p:txBody>
      </p:sp>
    </p:spTree>
    <p:extLst>
      <p:ext uri="{BB962C8B-B14F-4D97-AF65-F5344CB8AC3E}">
        <p14:creationId xmlns:p14="http://schemas.microsoft.com/office/powerpoint/2010/main" val="20039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87700"/>
            <a:ext cx="8737600" cy="3276600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4191000" y="152400"/>
            <a:ext cx="4648200" cy="1217613"/>
          </a:xfrm>
          <a:prstGeom prst="borderCallout1">
            <a:avLst>
              <a:gd name="adj1" fmla="val 111228"/>
              <a:gd name="adj2" fmla="val 29181"/>
              <a:gd name="adj3" fmla="val 360116"/>
              <a:gd name="adj4" fmla="val -125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Don’t worry about this! </a:t>
            </a:r>
          </a:p>
          <a:p>
            <a:pPr algn="ctr">
              <a:defRPr/>
            </a:pPr>
            <a:r>
              <a:rPr lang="en-US" sz="2400" dirty="0" smtClean="0"/>
              <a:t>Focus on the right hand side of the test!!!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3320" cy="6858000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6959600" y="5791200"/>
            <a:ext cx="1981200" cy="454025"/>
          </a:xfrm>
          <a:prstGeom prst="borderCallout1">
            <a:avLst>
              <a:gd name="adj1" fmla="val -125696"/>
              <a:gd name="adj2" fmla="val -106820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Order Matters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9600" b="1" smtClean="0"/>
              <a:t>Negation </a:t>
            </a:r>
            <a:br>
              <a:rPr lang="en-US" sz="9600" b="1" smtClean="0"/>
            </a:br>
            <a:r>
              <a:rPr lang="en-US" sz="6000" b="1" smtClean="0"/>
              <a:t>(and singleton variables)</a:t>
            </a:r>
            <a:endParaRPr lang="en-US" sz="5400" b="1" smtClean="0"/>
          </a:p>
        </p:txBody>
      </p:sp>
    </p:spTree>
    <p:extLst>
      <p:ext uri="{BB962C8B-B14F-4D97-AF65-F5344CB8AC3E}">
        <p14:creationId xmlns:p14="http://schemas.microsoft.com/office/powerpoint/2010/main" val="7349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" y="96838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/>
              <a:t>notAparent Demo (Intro: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\+</a:t>
            </a:r>
            <a:r>
              <a:rPr lang="en-US" smtClean="0"/>
              <a:t> )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03313"/>
            <a:ext cx="63912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76425"/>
            <a:ext cx="5053012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7010400" y="1973263"/>
            <a:ext cx="1981200" cy="838200"/>
          </a:xfrm>
          <a:prstGeom prst="borderCallout1">
            <a:avLst>
              <a:gd name="adj1" fmla="val 44671"/>
              <a:gd name="adj2" fmla="val -70610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Singleton variables: [Y].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495800"/>
            <a:ext cx="7735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487988"/>
            <a:ext cx="32194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Callout 1 10"/>
          <p:cNvSpPr/>
          <p:nvPr/>
        </p:nvSpPr>
        <p:spPr>
          <a:xfrm>
            <a:off x="4572000" y="5813425"/>
            <a:ext cx="3810000" cy="685800"/>
          </a:xfrm>
          <a:prstGeom prst="borderCallout1">
            <a:avLst>
              <a:gd name="adj1" fmla="val 83151"/>
              <a:gd name="adj2" fmla="val -39548"/>
              <a:gd name="adj3" fmla="val 24286"/>
              <a:gd name="adj4" fmla="val -389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As is: </a:t>
            </a:r>
          </a:p>
          <a:p>
            <a:pPr algn="ctr">
              <a:defRPr/>
            </a:pPr>
            <a:r>
              <a:rPr lang="en-US" sz="2400" dirty="0"/>
              <a:t>Doesn’t work with variables!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535613" y="2971800"/>
            <a:ext cx="2151062" cy="1447800"/>
          </a:xfrm>
          <a:prstGeom prst="borderCallout1">
            <a:avLst>
              <a:gd name="adj1" fmla="val 124143"/>
              <a:gd name="adj2" fmla="val 87901"/>
              <a:gd name="adj3" fmla="val 99475"/>
              <a:gd name="adj4" fmla="val 8379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_ is a variable that doesn’t need to match anything else.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7010400" y="1038225"/>
            <a:ext cx="1981200" cy="838200"/>
          </a:xfrm>
          <a:prstGeom prst="borderCallout1">
            <a:avLst>
              <a:gd name="adj1" fmla="val 20429"/>
              <a:gd name="adj2" fmla="val -154126"/>
              <a:gd name="adj3" fmla="val 5238"/>
              <a:gd name="adj4" fmla="val -96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\+ means not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772400" y="3449638"/>
            <a:ext cx="1333500" cy="914400"/>
          </a:xfrm>
          <a:prstGeom prst="wedgeRoundRectCallout">
            <a:avLst>
              <a:gd name="adj1" fmla="val -71664"/>
              <a:gd name="adj2" fmla="val 968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 don’t care</a:t>
            </a:r>
          </a:p>
        </p:txBody>
      </p:sp>
    </p:spTree>
    <p:extLst>
      <p:ext uri="{BB962C8B-B14F-4D97-AF65-F5344CB8AC3E}">
        <p14:creationId xmlns:p14="http://schemas.microsoft.com/office/powerpoint/2010/main" val="3668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t="50000"/>
          <a:stretch/>
        </p:blipFill>
        <p:spPr bwMode="auto">
          <a:xfrm>
            <a:off x="0" y="152400"/>
            <a:ext cx="9126538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What sub-queries get executed if I write: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?- happy(</a:t>
            </a:r>
            <a:r>
              <a:rPr lang="en-US" dirty="0" err="1" smtClean="0">
                <a:latin typeface="Courier New"/>
                <a:cs typeface="Courier New"/>
              </a:rPr>
              <a:t>lewis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854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624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75834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90800"/>
            <a:ext cx="9144000" cy="426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152400" y="514350"/>
            <a:ext cx="2895600" cy="781050"/>
          </a:xfrm>
          <a:prstGeom prst="borderCallout1">
            <a:avLst>
              <a:gd name="adj1" fmla="val 43574"/>
              <a:gd name="adj2" fmla="val 123622"/>
              <a:gd name="adj3" fmla="val 44075"/>
              <a:gd name="adj4" fmla="val 10071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How can I give Prolog enough information to make this inference?</a:t>
            </a:r>
            <a:endParaRPr lang="en-US" sz="1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624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75834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152400" y="514350"/>
            <a:ext cx="2895600" cy="781050"/>
          </a:xfrm>
          <a:prstGeom prst="borderCallout1">
            <a:avLst>
              <a:gd name="adj1" fmla="val 43574"/>
              <a:gd name="adj2" fmla="val 123622"/>
              <a:gd name="adj3" fmla="val 44075"/>
              <a:gd name="adj4" fmla="val 10071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How can I give Prolog enough information to make this inference?</a:t>
            </a:r>
            <a:endParaRPr lang="en-US" sz="1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13800" b="1" smtClean="0"/>
              <a:t>Mutual Recursion</a:t>
            </a:r>
            <a:br>
              <a:rPr lang="en-US" sz="13800" b="1" smtClean="0"/>
            </a:br>
            <a:r>
              <a:rPr lang="en-US" sz="4000" b="1" smtClean="0"/>
              <a:t>(Hw3 Unicalc)</a:t>
            </a:r>
            <a:endParaRPr lang="en-US" sz="6600" b="1" smtClean="0"/>
          </a:p>
        </p:txBody>
      </p:sp>
    </p:spTree>
    <p:extLst>
      <p:ext uri="{BB962C8B-B14F-4D97-AF65-F5344CB8AC3E}">
        <p14:creationId xmlns:p14="http://schemas.microsoft.com/office/powerpoint/2010/main" val="2143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Mutual Recursion Example</a:t>
            </a:r>
            <a:br>
              <a:rPr lang="en-US" b="1" dirty="0" smtClean="0"/>
            </a:br>
            <a:r>
              <a:rPr lang="en-US" sz="2400" dirty="0" smtClean="0"/>
              <a:t>(Two functions that call each other)</a:t>
            </a:r>
            <a:endParaRPr lang="en-US" b="1" dirty="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46263"/>
            <a:ext cx="6770687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742113" y="1846263"/>
            <a:ext cx="2401887" cy="4402137"/>
          </a:xfrm>
          <a:prstGeom prst="borderCallout1">
            <a:avLst>
              <a:gd name="adj1" fmla="val 99875"/>
              <a:gd name="adj2" fmla="val 39555"/>
              <a:gd name="adj3" fmla="val 99498"/>
              <a:gd name="adj4" fmla="val 690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How many times is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odd?</a:t>
            </a:r>
            <a:r>
              <a:rPr lang="en-US" sz="2800" dirty="0"/>
              <a:t> called in: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(even? 7)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a)0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b)1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c)2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d)3</a:t>
            </a:r>
          </a:p>
          <a:p>
            <a:pPr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e)&gt; 3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447800" y="1066800"/>
            <a:ext cx="6731000" cy="609600"/>
          </a:xfrm>
          <a:prstGeom prst="borderCallout1">
            <a:avLst>
              <a:gd name="adj1" fmla="val 99875"/>
              <a:gd name="adj2" fmla="val 39555"/>
              <a:gd name="adj3" fmla="val 99498"/>
              <a:gd name="adj4" fmla="val 690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WARNING: This is ridiculous code that no one should ever write!!!!  </a:t>
            </a:r>
          </a:p>
          <a:p>
            <a:pPr algn="ctr">
              <a:defRPr/>
            </a:pPr>
            <a:r>
              <a:rPr lang="en-US" dirty="0" smtClean="0"/>
              <a:t>But is a simple to understand example of mutual recursion!!!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Mutual Recursion Solution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5738"/>
            <a:ext cx="23622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609600" y="1676400"/>
            <a:ext cx="3429000" cy="3259137"/>
          </a:xfrm>
          <a:prstGeom prst="borderCallout1">
            <a:avLst>
              <a:gd name="adj1" fmla="val 99875"/>
              <a:gd name="adj2" fmla="val 39555"/>
              <a:gd name="adj3" fmla="val 99498"/>
              <a:gd name="adj4" fmla="val 690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Here I used </a:t>
            </a:r>
          </a:p>
          <a:p>
            <a:pPr algn="ctr">
              <a:defRPr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(trace even?)</a:t>
            </a:r>
            <a:r>
              <a:rPr lang="en-US" sz="2800" dirty="0" smtClean="0"/>
              <a:t> and </a:t>
            </a:r>
          </a:p>
          <a:p>
            <a:pPr algn="ctr"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(trace odd?)</a:t>
            </a:r>
          </a:p>
          <a:p>
            <a:pPr algn="ctr">
              <a:defRPr/>
            </a:pPr>
            <a:r>
              <a:rPr lang="en-US" sz="2800" dirty="0" smtClean="0">
                <a:cs typeface="Courier New" pitchFamily="49" charset="0"/>
              </a:rPr>
              <a:t>So I could see what calls were made!</a:t>
            </a:r>
          </a:p>
          <a:p>
            <a:pPr algn="ctr">
              <a:defRPr/>
            </a:pPr>
            <a:r>
              <a:rPr lang="en-US" sz="2800" dirty="0" smtClean="0">
                <a:cs typeface="Courier New" pitchFamily="49" charset="0"/>
              </a:rPr>
              <a:t>(Debugging tip!)</a:t>
            </a:r>
          </a:p>
        </p:txBody>
      </p:sp>
    </p:spTree>
    <p:extLst>
      <p:ext uri="{BB962C8B-B14F-4D97-AF65-F5344CB8AC3E}">
        <p14:creationId xmlns:p14="http://schemas.microsoft.com/office/powerpoint/2010/main" val="12068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649393" cy="1143000"/>
          </a:xfrm>
        </p:spPr>
        <p:txBody>
          <a:bodyPr/>
          <a:lstStyle/>
          <a:p>
            <a:r>
              <a:rPr lang="en-US" sz="4000" b="1" dirty="0" smtClean="0"/>
              <a:t>What you should understand right now: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7200" dirty="0" smtClean="0"/>
              <a:t>Mutual recursion is when two functions call each other! </a:t>
            </a:r>
            <a:br>
              <a:rPr lang="en-US" sz="72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-1524000" y="2209800"/>
            <a:ext cx="8585200" cy="1470025"/>
          </a:xfrm>
        </p:spPr>
        <p:txBody>
          <a:bodyPr/>
          <a:lstStyle/>
          <a:p>
            <a:r>
              <a:rPr lang="en-US" sz="13800" b="1" dirty="0" err="1" smtClean="0"/>
              <a:t>Unicalc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4000" b="1" dirty="0" smtClean="0"/>
              <a:t>(Hw3 </a:t>
            </a:r>
            <a:r>
              <a:rPr lang="en-US" sz="4000" b="1" dirty="0" err="1" smtClean="0"/>
              <a:t>Unicalc</a:t>
            </a:r>
            <a:r>
              <a:rPr lang="en-US" sz="4000" b="1" dirty="0" smtClean="0"/>
              <a:t>)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6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60350" y="3863718"/>
            <a:ext cx="8331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The goals of this assignment: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Use mutual recursion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Make something that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Figure out how pieces fit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Practice reading!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5638800" y="152401"/>
            <a:ext cx="3392487" cy="3505199"/>
          </a:xfrm>
          <a:prstGeom prst="borderCallout1">
            <a:avLst>
              <a:gd name="adj1" fmla="val 99875"/>
              <a:gd name="adj2" fmla="val 39555"/>
              <a:gd name="adj3" fmla="val 99498"/>
              <a:gd name="adj4" fmla="val 6903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You always read the book before writing the essay:</a:t>
            </a:r>
            <a:endParaRPr lang="en-US" sz="2000" dirty="0"/>
          </a:p>
          <a:p>
            <a:pPr algn="ctr">
              <a:defRPr/>
            </a:pPr>
            <a:endParaRPr lang="en-US" sz="2800" b="1" u="sng" dirty="0" smtClean="0"/>
          </a:p>
          <a:p>
            <a:pPr algn="ctr">
              <a:defRPr/>
            </a:pPr>
            <a:r>
              <a:rPr lang="en-US" sz="2800" b="1" u="sng" dirty="0" smtClean="0"/>
              <a:t>In CS you should: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Read the description of the problem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Read the provided code</a:t>
            </a:r>
          </a:p>
        </p:txBody>
      </p:sp>
    </p:spTree>
    <p:extLst>
      <p:ext uri="{BB962C8B-B14F-4D97-AF65-F5344CB8AC3E}">
        <p14:creationId xmlns:p14="http://schemas.microsoft.com/office/powerpoint/2010/main" val="27753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Quantity Lists 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smtClean="0"/>
              <a:t>(Represented as Lists – HW3)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'(9.8 (meter) (second second) 0.01)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multiply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divide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power</a:t>
            </a:r>
          </a:p>
          <a:p>
            <a:pPr>
              <a:defRPr/>
            </a:pPr>
            <a:r>
              <a:rPr lang="en-US" dirty="0" smtClean="0">
                <a:cs typeface="Courier New" pitchFamily="49" charset="0"/>
              </a:rPr>
              <a:t>Simplify units</a:t>
            </a:r>
          </a:p>
          <a:p>
            <a:pPr>
              <a:defRPr/>
            </a:pPr>
            <a:r>
              <a:rPr lang="en-US" dirty="0" smtClean="0">
                <a:cs typeface="Courier New" pitchFamily="49" charset="0"/>
              </a:rPr>
              <a:t>Handle uncertainty</a:t>
            </a:r>
          </a:p>
          <a:p>
            <a:pPr>
              <a:defRPr/>
            </a:pPr>
            <a:r>
              <a:rPr lang="en-US" b="1" dirty="0" smtClean="0">
                <a:cs typeface="Courier New" pitchFamily="49" charset="0"/>
              </a:rPr>
              <a:t>“Normalize” units</a:t>
            </a:r>
            <a:endParaRPr lang="en-US" b="1" dirty="0"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152400" y="2936875"/>
            <a:ext cx="1600200" cy="762000"/>
          </a:xfrm>
          <a:prstGeom prst="borderCallout1">
            <a:avLst>
              <a:gd name="adj1" fmla="val -15987"/>
              <a:gd name="adj2" fmla="val 48830"/>
              <a:gd name="adj3" fmla="val -111536"/>
              <a:gd name="adj4" fmla="val 490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Quantity 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1905000" y="2936875"/>
            <a:ext cx="2209800" cy="925513"/>
          </a:xfrm>
          <a:prstGeom prst="borderCallout1">
            <a:avLst>
              <a:gd name="adj1" fmla="val -15987"/>
              <a:gd name="adj2" fmla="val 48830"/>
              <a:gd name="adj3" fmla="val -94490"/>
              <a:gd name="adj4" fmla="val 490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Numerator (units)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4419600" y="2951163"/>
            <a:ext cx="2209800" cy="911225"/>
          </a:xfrm>
          <a:prstGeom prst="borderCallout1">
            <a:avLst>
              <a:gd name="adj1" fmla="val -15987"/>
              <a:gd name="adj2" fmla="val 48830"/>
              <a:gd name="adj3" fmla="val -90787"/>
              <a:gd name="adj4" fmla="val 4834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Denominator (units)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934200" y="2971800"/>
            <a:ext cx="2117725" cy="762000"/>
          </a:xfrm>
          <a:prstGeom prst="borderCallout1">
            <a:avLst>
              <a:gd name="adj1" fmla="val -15987"/>
              <a:gd name="adj2" fmla="val 48830"/>
              <a:gd name="adj3" fmla="val -111536"/>
              <a:gd name="adj4" fmla="val 490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Uncertainty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60938"/>
            <a:ext cx="5029200" cy="18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9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274638"/>
            <a:ext cx="91821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Database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b="1" dirty="0" smtClean="0">
                <a:latin typeface="+mn-lt"/>
                <a:cs typeface="Courier New" pitchFamily="49" charset="0"/>
              </a:rPr>
              <a:t> </a:t>
            </a:r>
            <a:r>
              <a:rPr lang="en-US" b="1" dirty="0" smtClean="0"/>
              <a:t>list) of conversions</a:t>
            </a:r>
            <a:endParaRPr lang="en-US" b="1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75"/>
            <a:ext cx="89916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5651500" y="3344863"/>
            <a:ext cx="3352800" cy="1531937"/>
          </a:xfrm>
          <a:prstGeom prst="borderCallout1">
            <a:avLst>
              <a:gd name="adj1" fmla="val 71523"/>
              <a:gd name="adj2" fmla="val -1013"/>
              <a:gd name="adj3" fmla="val 119652"/>
              <a:gd name="adj4" fmla="val -783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All non-base units have a quantity-list conversion listed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828800" y="2088357"/>
            <a:ext cx="2971800" cy="1719262"/>
          </a:xfrm>
          <a:prstGeom prst="borderCallout1">
            <a:avLst>
              <a:gd name="adj1" fmla="val 103290"/>
              <a:gd name="adj2" fmla="val 48132"/>
              <a:gd name="adj3" fmla="val 179905"/>
              <a:gd name="adj4" fmla="val 532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Base units </a:t>
            </a:r>
          </a:p>
          <a:p>
            <a:pPr algn="ctr">
              <a:defRPr/>
            </a:pPr>
            <a:r>
              <a:rPr lang="en-US" sz="2400" dirty="0"/>
              <a:t>(e.g. seconds, meters) </a:t>
            </a:r>
            <a:r>
              <a:rPr lang="en-US" sz="2800" dirty="0"/>
              <a:t>don’t have an entry in the DB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86089"/>
            <a:ext cx="7772400" cy="5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"/>
            <a:ext cx="9852025" cy="5905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(list 'joule  (make-QL 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1.0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'(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kg meter meter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'(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second second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0.0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(norm-unit 'joule)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800" dirty="0" smtClean="0">
                <a:cs typeface="Courier New" pitchFamily="49" charset="0"/>
              </a:rPr>
              <a:t>Calls: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200" dirty="0" smtClean="0">
                <a:latin typeface="Courier New" pitchFamily="49" charset="0"/>
                <a:cs typeface="Courier New" pitchFamily="49" charset="0"/>
              </a:rPr>
              <a:t> (norm-QL '(1.0 (kg meter meter) (second second) 0.0))</a:t>
            </a: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+mj-lt"/>
                <a:cs typeface="Courier New" pitchFamily="49" charset="0"/>
              </a:rPr>
              <a:t> Which calls: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 (norm-unit 'kg)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&gt; (norm-unit 'meter)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&gt; (norm-unit 'meter)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&gt; (norm-unit 'second)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&gt; (norm-unit 'second)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609600" y="547152"/>
            <a:ext cx="8229600" cy="1143000"/>
          </a:xfrm>
        </p:spPr>
        <p:txBody>
          <a:bodyPr/>
          <a:lstStyle/>
          <a:p>
            <a:r>
              <a:rPr lang="en-US" b="1" dirty="0" smtClean="0"/>
              <a:t>Mutual Recursion Example 1</a:t>
            </a:r>
            <a:br>
              <a:rPr lang="en-US" b="1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norm-unit</a:t>
            </a:r>
            <a:r>
              <a:rPr lang="en-US" dirty="0" smtClean="0"/>
              <a:t> 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norm-QL</a:t>
            </a:r>
            <a:r>
              <a:rPr lang="en-US" dirty="0" smtClean="0"/>
              <a:t>)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7554912" y="583011"/>
            <a:ext cx="1143000" cy="914400"/>
          </a:xfrm>
          <a:prstGeom prst="borderCallout1">
            <a:avLst>
              <a:gd name="adj1" fmla="val 47806"/>
              <a:gd name="adj2" fmla="val -2975"/>
              <a:gd name="adj3" fmla="val -19253"/>
              <a:gd name="adj4" fmla="val -5722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From DB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3505200" y="4512994"/>
            <a:ext cx="2378075" cy="1806575"/>
          </a:xfrm>
          <a:prstGeom prst="borderCallout1">
            <a:avLst>
              <a:gd name="adj1" fmla="val 97806"/>
              <a:gd name="adj2" fmla="val 40554"/>
              <a:gd name="adj3" fmla="val 116055"/>
              <a:gd name="adj4" fmla="val -62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These are all base units so they don’t call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norm-QL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248400" y="5029200"/>
            <a:ext cx="2819400" cy="1752600"/>
          </a:xfrm>
          <a:prstGeom prst="borderCallout1">
            <a:avLst>
              <a:gd name="adj1" fmla="val 97806"/>
              <a:gd name="adj2" fmla="val 40554"/>
              <a:gd name="adj3" fmla="val 99154"/>
              <a:gd name="adj4" fmla="val 115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norm-QL</a:t>
            </a:r>
            <a:r>
              <a:rPr lang="en-US" sz="2800" dirty="0"/>
              <a:t> calls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norm-unit</a:t>
            </a:r>
            <a:r>
              <a:rPr lang="en-US" sz="2800" dirty="0"/>
              <a:t> once for EACH unit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3868271" y="1994951"/>
            <a:ext cx="5181600" cy="1275836"/>
          </a:xfrm>
          <a:prstGeom prst="borderCallout1">
            <a:avLst>
              <a:gd name="adj1" fmla="val 31629"/>
              <a:gd name="adj2" fmla="val -622"/>
              <a:gd name="adj3" fmla="val 47888"/>
              <a:gd name="adj4" fmla="val -111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If there is </a:t>
            </a:r>
            <a:r>
              <a:rPr lang="en-US" sz="2800" dirty="0" err="1" smtClean="0"/>
              <a:t>assoc</a:t>
            </a:r>
            <a:r>
              <a:rPr lang="en-US" sz="2800" dirty="0" smtClean="0"/>
              <a:t>-list entry </a:t>
            </a:r>
            <a:br>
              <a:rPr lang="en-US" sz="2800" dirty="0" smtClean="0"/>
            </a:br>
            <a:r>
              <a:rPr lang="en-US" sz="2800" dirty="0" smtClean="0"/>
              <a:t>(i.e. not a base unit)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norm-unit</a:t>
            </a:r>
            <a:r>
              <a:rPr lang="en-US" sz="2800" dirty="0" smtClean="0"/>
              <a:t> </a:t>
            </a:r>
            <a:r>
              <a:rPr lang="en-US" sz="2800" dirty="0"/>
              <a:t>calls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norm-QL</a:t>
            </a:r>
            <a:r>
              <a:rPr lang="en-US" sz="2800" dirty="0" smtClean="0"/>
              <a:t> once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0" b="-774"/>
          <a:stretch>
            <a:fillRect/>
          </a:stretch>
        </p:blipFill>
        <p:spPr bwMode="auto">
          <a:xfrm>
            <a:off x="0" y="3124200"/>
            <a:ext cx="90424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t="50000"/>
          <a:stretch/>
        </p:blipFill>
        <p:spPr bwMode="auto">
          <a:xfrm>
            <a:off x="0" y="1458913"/>
            <a:ext cx="9126538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4191000"/>
            <a:ext cx="6400800" cy="8382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4953000"/>
            <a:ext cx="8305800" cy="8382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19825" y="533400"/>
            <a:ext cx="2924175" cy="1143000"/>
          </a:xfrm>
        </p:spPr>
        <p:txBody>
          <a:bodyPr/>
          <a:lstStyle/>
          <a:p>
            <a:r>
              <a:rPr lang="en-US" b="1" smtClean="0"/>
              <a:t>Mutual Recursion Example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28600"/>
            <a:ext cx="7239000" cy="6096000"/>
          </a:xfrm>
        </p:spPr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(norm-unit 'day)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(norm-QL '(24.0 (hour) () 0.0))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(norm-unit 'hour)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(norm-QL '(60.0 (minute) () 0.0))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(norm-unit 'minute)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(norm-QL '(60.0 (second) () 0.0))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(norm-unit 'second)</a:t>
            </a:r>
          </a:p>
        </p:txBody>
      </p:sp>
      <p:sp>
        <p:nvSpPr>
          <p:cNvPr id="5" name="Down Arrow 4"/>
          <p:cNvSpPr/>
          <p:nvPr/>
        </p:nvSpPr>
        <p:spPr>
          <a:xfrm>
            <a:off x="715963" y="457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15963" y="1265238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15963" y="2073275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15963" y="2879725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15963" y="3687763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15963" y="4495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2"/>
          <a:stretch>
            <a:fillRect/>
          </a:stretch>
        </p:blipFill>
        <p:spPr bwMode="auto">
          <a:xfrm>
            <a:off x="1676400" y="5334000"/>
            <a:ext cx="7191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Callout 1 10"/>
          <p:cNvSpPr/>
          <p:nvPr/>
        </p:nvSpPr>
        <p:spPr>
          <a:xfrm>
            <a:off x="6153150" y="2776538"/>
            <a:ext cx="2971800" cy="1719262"/>
          </a:xfrm>
          <a:prstGeom prst="borderCallout1">
            <a:avLst>
              <a:gd name="adj1" fmla="val 99227"/>
              <a:gd name="adj2" fmla="val 27192"/>
              <a:gd name="adj3" fmla="val 175473"/>
              <a:gd name="adj4" fmla="val 74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Base units </a:t>
            </a:r>
          </a:p>
          <a:p>
            <a:pPr algn="ctr">
              <a:defRPr/>
            </a:pPr>
            <a:r>
              <a:rPr lang="en-US" sz="2400" dirty="0"/>
              <a:t>(e.g. seconds, meters) </a:t>
            </a:r>
            <a:r>
              <a:rPr lang="en-US" sz="2800" dirty="0"/>
              <a:t>don’t have an entry in the DB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Write notes to yourself about what you understand about </a:t>
            </a:r>
            <a:r>
              <a:rPr lang="en-US" sz="3600" dirty="0" err="1" smtClean="0"/>
              <a:t>unicalc</a:t>
            </a:r>
            <a:r>
              <a:rPr lang="en-US" sz="3600" dirty="0" smtClean="0"/>
              <a:t> at this point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33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Mutual Recursion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4038600"/>
          <a:ext cx="5791200" cy="254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600200" y="1295400"/>
          <a:ext cx="5791200" cy="254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24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/>
              <a:t>What you should understand right now: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need to spend time reading the </a:t>
            </a:r>
            <a:r>
              <a:rPr lang="en-US" dirty="0" err="1" smtClean="0"/>
              <a:t>unicalc</a:t>
            </a:r>
            <a:r>
              <a:rPr lang="en-US" dirty="0" smtClean="0"/>
              <a:t> assignment</a:t>
            </a:r>
          </a:p>
          <a:p>
            <a:r>
              <a:rPr lang="en-US" dirty="0" err="1" smtClean="0"/>
              <a:t>Unicalc</a:t>
            </a:r>
            <a:r>
              <a:rPr lang="en-US" dirty="0" smtClean="0"/>
              <a:t> uses mutual recursion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norm-unit </a:t>
            </a:r>
            <a:r>
              <a:rPr lang="en-US" dirty="0" smtClean="0"/>
              <a:t>calls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norm-QL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norm-QL   </a:t>
            </a:r>
            <a:r>
              <a:rPr lang="en-US" dirty="0" smtClean="0"/>
              <a:t>calls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norm-unit</a:t>
            </a:r>
          </a:p>
          <a:p>
            <a:r>
              <a:rPr lang="en-US" dirty="0" smtClean="0"/>
              <a:t>“Base units” don’t need to be normalized and therefore there is no entry for them in the </a:t>
            </a:r>
            <a:r>
              <a:rPr lang="en-US" dirty="0" err="1" smtClean="0"/>
              <a:t>unicalc</a:t>
            </a:r>
            <a:r>
              <a:rPr lang="en-US" dirty="0" smtClean="0"/>
              <a:t> database!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228600"/>
            <a:ext cx="437356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72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Graphs </a:t>
            </a:r>
            <a:r>
              <a:rPr lang="en-US" sz="2000" i="1" dirty="0" smtClean="0"/>
              <a:t>can be stored as  </a:t>
            </a:r>
            <a:r>
              <a:rPr lang="en-US" dirty="0" smtClean="0"/>
              <a:t>Lists</a:t>
            </a:r>
            <a:br>
              <a:rPr lang="en-US" dirty="0" smtClean="0"/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Edge List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55626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(define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unicycleGraph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'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463550" indent="0">
              <a:buFontTx/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("A" "B") ("A" "D") ("B" "D") ("C" "B") ("C" "D") ("D" "E") ("E" "F") ("F" "G") ("G" "H") ("H" "E")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))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173" name="Text Box 51"/>
          <p:cNvSpPr txBox="1">
            <a:spLocks noChangeArrowheads="1"/>
          </p:cNvSpPr>
          <p:nvPr/>
        </p:nvSpPr>
        <p:spPr bwMode="auto">
          <a:xfrm>
            <a:off x="7602538" y="5453063"/>
            <a:ext cx="155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Courier New" panose="02070309020205020404" pitchFamily="49" charset="0"/>
              </a:rPr>
              <a:t>I can think of other ways to represent this graph!</a:t>
            </a:r>
          </a:p>
        </p:txBody>
      </p:sp>
      <p:grpSp>
        <p:nvGrpSpPr>
          <p:cNvPr id="7174" name="Group 49"/>
          <p:cNvGrpSpPr>
            <a:grpSpLocks/>
          </p:cNvGrpSpPr>
          <p:nvPr/>
        </p:nvGrpSpPr>
        <p:grpSpPr bwMode="auto">
          <a:xfrm>
            <a:off x="8458200" y="6161088"/>
            <a:ext cx="411163" cy="433387"/>
            <a:chOff x="2928" y="1051"/>
            <a:chExt cx="840" cy="957"/>
          </a:xfrm>
        </p:grpSpPr>
        <p:sp>
          <p:nvSpPr>
            <p:cNvPr id="717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2 h 250"/>
                <a:gd name="T10" fmla="*/ 2 w 1048"/>
                <a:gd name="T11" fmla="*/ 221 h 250"/>
                <a:gd name="T12" fmla="*/ 2 w 1048"/>
                <a:gd name="T13" fmla="*/ 201 h 250"/>
                <a:gd name="T14" fmla="*/ 0 w 1048"/>
                <a:gd name="T15" fmla="*/ 180 h 250"/>
                <a:gd name="T16" fmla="*/ 2 w 1048"/>
                <a:gd name="T17" fmla="*/ 146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7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7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Line Callout 1 19"/>
          <p:cNvSpPr/>
          <p:nvPr/>
        </p:nvSpPr>
        <p:spPr>
          <a:xfrm>
            <a:off x="3886200" y="1495425"/>
            <a:ext cx="1308100" cy="514350"/>
          </a:xfrm>
          <a:prstGeom prst="borderCallout1">
            <a:avLst>
              <a:gd name="adj1" fmla="val -52825"/>
              <a:gd name="adj2" fmla="val -52535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This vocab is important</a:t>
            </a:r>
          </a:p>
        </p:txBody>
      </p:sp>
    </p:spTree>
    <p:extLst>
      <p:ext uri="{BB962C8B-B14F-4D97-AF65-F5344CB8AC3E}">
        <p14:creationId xmlns:p14="http://schemas.microsoft.com/office/powerpoint/2010/main" val="37264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5"/>
          <p:cNvGrpSpPr>
            <a:grpSpLocks/>
          </p:cNvGrpSpPr>
          <p:nvPr/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18456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57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8435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18436" name="Rectangle 21"/>
          <p:cNvSpPr>
            <a:spLocks noChangeArrowheads="1"/>
          </p:cNvSpPr>
          <p:nvPr/>
        </p:nvSpPr>
        <p:spPr bwMode="auto">
          <a:xfrm>
            <a:off x="334963" y="1495425"/>
            <a:ext cx="42402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(define 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1800">
                <a:latin typeface="Courier New" panose="02070309020205020404" pitchFamily="49" charset="0"/>
              </a:rPr>
              <a:t>s d G)</a:t>
            </a:r>
          </a:p>
        </p:txBody>
      </p:sp>
      <p:sp>
        <p:nvSpPr>
          <p:cNvPr id="18437" name="Rectangle 22"/>
          <p:cNvSpPr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I know I can get from a to b. If I can get from S to A and from B to D…</a:t>
            </a:r>
          </a:p>
        </p:txBody>
      </p:sp>
      <p:sp>
        <p:nvSpPr>
          <p:cNvPr id="18438" name="Rectangle 23"/>
          <p:cNvSpPr>
            <a:spLocks noChangeArrowheads="1"/>
          </p:cNvSpPr>
          <p:nvPr/>
        </p:nvSpPr>
        <p:spPr bwMode="auto">
          <a:xfrm>
            <a:off x="5059363" y="1354138"/>
            <a:ext cx="206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is there some path from s to d in G? </a:t>
            </a:r>
          </a:p>
        </p:txBody>
      </p:sp>
      <p:sp>
        <p:nvSpPr>
          <p:cNvPr id="18439" name="Rectangle 23"/>
          <p:cNvSpPr>
            <a:spLocks noChangeArrowheads="1"/>
          </p:cNvSpPr>
          <p:nvPr/>
        </p:nvSpPr>
        <p:spPr bwMode="auto">
          <a:xfrm>
            <a:off x="7524750" y="1397000"/>
            <a:ext cx="935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s == source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d == dest.</a:t>
            </a:r>
            <a:endParaRPr lang="en-US" sz="1200"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449388" y="2740025"/>
            <a:ext cx="763587" cy="995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691313" y="2755900"/>
            <a:ext cx="763587" cy="995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d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2286000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8443" name="TextBox 3"/>
          <p:cNvSpPr txBox="1">
            <a:spLocks noChangeArrowheads="1"/>
          </p:cNvSpPr>
          <p:nvPr/>
        </p:nvSpPr>
        <p:spPr bwMode="auto">
          <a:xfrm>
            <a:off x="3962400" y="1752600"/>
            <a:ext cx="16764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500" b="1">
                <a:latin typeface="Times New Roman" panose="02020603050405020304" pitchFamily="18" charset="0"/>
                <a:ea typeface="MS PGothic" panose="020B0600070205080204" pitchFamily="34" charset="-128"/>
              </a:rPr>
              <a:t>?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209925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754563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707063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4017963" y="3071813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5400" b="1">
                <a:latin typeface="Times New Roman" panose="02020603050405020304" pitchFamily="18" charset="0"/>
                <a:ea typeface="MS PGothic" panose="020B0600070205080204" pitchFamily="34" charset="-128"/>
              </a:rPr>
              <a:t>…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767263" y="4475163"/>
            <a:ext cx="763587" cy="995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b</a:t>
            </a:r>
          </a:p>
        </p:txBody>
      </p:sp>
      <p:sp>
        <p:nvSpPr>
          <p:cNvPr id="20" name="Right Arrow 19"/>
          <p:cNvSpPr/>
          <p:nvPr/>
        </p:nvSpPr>
        <p:spPr bwMode="auto">
          <a:xfrm rot="2456524">
            <a:off x="1946275" y="366395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9143476" flipV="1">
            <a:off x="6070600" y="3711575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022725" y="466725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67000" y="3633788"/>
            <a:ext cx="16764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500" b="1">
                <a:latin typeface="Times New Roman" panose="02020603050405020304" pitchFamily="18" charset="0"/>
                <a:ea typeface="MS PGothic" panose="020B0600070205080204" pitchFamily="34" charset="-128"/>
              </a:rPr>
              <a:t>?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379788" y="4475163"/>
            <a:ext cx="763587" cy="995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07013" y="3700463"/>
            <a:ext cx="16764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500" b="1">
                <a:latin typeface="Times New Roman" panose="02020603050405020304" pitchFamily="18" charset="0"/>
                <a:ea typeface="MS PGothic" panose="020B0600070205080204" pitchFamily="34" charset="-128"/>
              </a:rPr>
              <a:t>?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6200" y="6096000"/>
            <a:ext cx="8991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(define unicycleGraph 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'(("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A" "B") ("A" "D") ("B" "D") ("C" "B") ("C" "D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D" "E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E" "F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F" "G") ("G" "H") ("H" "E") ))</a:t>
            </a:r>
            <a:endParaRPr lang="en-US" sz="2000" dirty="0" smtClean="0">
              <a:solidFill>
                <a:srgbClr val="090BF3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18" grpId="0" animBg="1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5"/>
          <p:cNvGrpSpPr>
            <a:grpSpLocks/>
          </p:cNvGrpSpPr>
          <p:nvPr/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15368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69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5363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334963" y="1495425"/>
            <a:ext cx="42402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(define 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1800">
                <a:latin typeface="Courier New" panose="02070309020205020404" pitchFamily="49" charset="0"/>
              </a:rPr>
              <a:t>s d G)</a:t>
            </a: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1830388" y="6153150"/>
            <a:ext cx="587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Consider the </a:t>
            </a:r>
            <a:r>
              <a:rPr lang="en-US" sz="1800" i="1">
                <a:solidFill>
                  <a:srgbClr val="008000"/>
                </a:solidFill>
              </a:rPr>
              <a:t>algorithm </a:t>
            </a:r>
            <a:r>
              <a:rPr lang="en-US" sz="1800">
                <a:solidFill>
                  <a:srgbClr val="008000"/>
                </a:solidFill>
              </a:rPr>
              <a:t>first, then the code...</a:t>
            </a:r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5059363" y="1354138"/>
            <a:ext cx="206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is there some path from s to d in G? </a:t>
            </a:r>
          </a:p>
        </p:txBody>
      </p:sp>
      <p:sp>
        <p:nvSpPr>
          <p:cNvPr id="15367" name="Rectangle 23"/>
          <p:cNvSpPr>
            <a:spLocks noChangeArrowheads="1"/>
          </p:cNvSpPr>
          <p:nvPr/>
        </p:nvSpPr>
        <p:spPr bwMode="auto">
          <a:xfrm>
            <a:off x="7524750" y="1397000"/>
            <a:ext cx="935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s == source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d == dest.</a:t>
            </a:r>
            <a:endParaRPr lang="en-US" sz="1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5"/>
          <p:cNvGrpSpPr>
            <a:grpSpLocks/>
          </p:cNvGrpSpPr>
          <p:nvPr/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20485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0486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sp>
        <p:nvSpPr>
          <p:cNvPr id="20483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20484" name="Rectangle 53"/>
          <p:cNvSpPr>
            <a:spLocks noChangeArrowheads="1"/>
          </p:cNvSpPr>
          <p:nvPr/>
        </p:nvSpPr>
        <p:spPr bwMode="auto">
          <a:xfrm>
            <a:off x="457200" y="1360488"/>
            <a:ext cx="82296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(define (</a:t>
            </a:r>
            <a:r>
              <a:rPr lang="en-US" sz="2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800">
                <a:latin typeface="Courier New" panose="02070309020205020404" pitchFamily="49" charset="0"/>
              </a:rPr>
              <a:t>s d 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(cond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</a:t>
            </a:r>
            <a:r>
              <a:rPr lang="en-US" sz="2800">
                <a:latin typeface="Courier New" panose="02070309020205020404" pitchFamily="49" charset="0"/>
              </a:rPr>
              <a:t>( else (let* ([</a:t>
            </a:r>
            <a:r>
              <a:rPr lang="en-US" sz="2800">
                <a:solidFill>
                  <a:srgbClr val="7D06AA"/>
                </a:solidFill>
                <a:latin typeface="Courier New" panose="02070309020205020404" pitchFamily="49" charset="0"/>
              </a:rPr>
              <a:t>EDGE</a:t>
            </a:r>
            <a:endParaRPr lang="en-US" sz="2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			   [a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[b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[R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[loseit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4"/>
          <p:cNvSpPr txBox="1">
            <a:spLocks noChangeArrowheads="1"/>
          </p:cNvSpPr>
          <p:nvPr/>
        </p:nvSpPr>
        <p:spPr bwMode="auto">
          <a:xfrm>
            <a:off x="2711450" y="0"/>
            <a:ext cx="6584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(nodes </a:t>
            </a:r>
            <a:r>
              <a:rPr lang="en-US" sz="16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</a:t>
            </a:r>
            <a:r>
              <a:rPr lang="en-US" sz="24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'("A" "B" "D" "C" "E" "F" "G" "H")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5715000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-112" charset="0"/>
              <a:ea typeface="ＭＳ Ｐゴシック" pitchFamily="-112" charset="-128"/>
              <a:cs typeface="Times New Roman" pitchFamily="1" charset="0"/>
            </a:endParaRPr>
          </a:p>
        </p:txBody>
      </p:sp>
      <p:sp>
        <p:nvSpPr>
          <p:cNvPr id="40964" name="Text Box 19"/>
          <p:cNvSpPr txBox="1">
            <a:spLocks noChangeArrowheads="1"/>
          </p:cNvSpPr>
          <p:nvPr/>
        </p:nvSpPr>
        <p:spPr bwMode="auto">
          <a:xfrm>
            <a:off x="177800" y="4922838"/>
            <a:ext cx="4359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kids</a:t>
            </a:r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n graph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)</a:t>
            </a: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40965" name="Rectangle 75"/>
          <p:cNvSpPr>
            <a:spLocks noChangeArrowheads="1"/>
          </p:cNvSpPr>
          <p:nvPr/>
        </p:nvSpPr>
        <p:spPr bwMode="auto">
          <a:xfrm>
            <a:off x="7539038" y="6400800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parents?</a:t>
            </a:r>
            <a:endParaRPr lang="en-US">
              <a:solidFill>
                <a:srgbClr val="7F7F7F"/>
              </a:solidFill>
              <a:cs typeface="Courier New" panose="02070309020205020404" pitchFamily="49" charset="0"/>
            </a:endParaRPr>
          </a:p>
        </p:txBody>
      </p:sp>
      <p:pic>
        <p:nvPicPr>
          <p:cNvPr id="79895" name="Picture 2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6" y="114300"/>
            <a:ext cx="25812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67" name="Rectangle 76"/>
          <p:cNvSpPr>
            <a:spLocks noChangeArrowheads="1"/>
          </p:cNvSpPr>
          <p:nvPr/>
        </p:nvSpPr>
        <p:spPr bwMode="auto">
          <a:xfrm>
            <a:off x="7385050" y="5791200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7F7F7F"/>
                </a:solidFill>
                <a:cs typeface="Courier New" panose="02070309020205020404" pitchFamily="49" charset="0"/>
              </a:rPr>
              <a:t>big-O(      )  ~ edges or nodes?</a:t>
            </a:r>
          </a:p>
        </p:txBody>
      </p:sp>
      <p:sp>
        <p:nvSpPr>
          <p:cNvPr id="40968" name="Text Box 19"/>
          <p:cNvSpPr txBox="1">
            <a:spLocks noChangeArrowheads="1"/>
          </p:cNvSpPr>
          <p:nvPr/>
        </p:nvSpPr>
        <p:spPr bwMode="auto">
          <a:xfrm>
            <a:off x="2392363" y="609600"/>
            <a:ext cx="441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nodes</a:t>
            </a:r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graph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)</a:t>
            </a: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	</a:t>
            </a:r>
          </a:p>
        </p:txBody>
      </p:sp>
      <p:cxnSp>
        <p:nvCxnSpPr>
          <p:cNvPr id="40969" name="Straight Connector 21"/>
          <p:cNvCxnSpPr>
            <a:cxnSpLocks noChangeShapeType="1"/>
          </p:cNvCxnSpPr>
          <p:nvPr/>
        </p:nvCxnSpPr>
        <p:spPr bwMode="auto">
          <a:xfrm>
            <a:off x="2667000" y="2895600"/>
            <a:ext cx="6164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970" name="Rectangle 24"/>
          <p:cNvSpPr>
            <a:spLocks noChangeArrowheads="1"/>
          </p:cNvSpPr>
          <p:nvPr/>
        </p:nvSpPr>
        <p:spPr bwMode="auto">
          <a:xfrm>
            <a:off x="-7938" y="6581775"/>
            <a:ext cx="20034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Hint: could we use </a:t>
            </a:r>
            <a:r>
              <a:rPr lang="en-US" sz="1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200">
                <a:solidFill>
                  <a:srgbClr val="000000"/>
                </a:solidFill>
              </a:rPr>
              <a:t>?</a:t>
            </a:r>
            <a:endParaRPr lang="en-US"/>
          </a:p>
        </p:txBody>
      </p:sp>
      <p:sp>
        <p:nvSpPr>
          <p:cNvPr id="40971" name="Rectangle 25"/>
          <p:cNvSpPr>
            <a:spLocks noChangeArrowheads="1"/>
          </p:cNvSpPr>
          <p:nvPr/>
        </p:nvSpPr>
        <p:spPr bwMode="auto">
          <a:xfrm>
            <a:off x="6872288" y="2433638"/>
            <a:ext cx="219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Hint: how could we use </a:t>
            </a:r>
            <a:r>
              <a:rPr lang="en-US" sz="1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remove-duplicates</a:t>
            </a:r>
            <a:endParaRPr lang="en-US"/>
          </a:p>
        </p:txBody>
      </p:sp>
      <p:sp>
        <p:nvSpPr>
          <p:cNvPr id="40972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3084513"/>
            <a:ext cx="3175" cy="7937"/>
          </a:xfrm>
          <a:custGeom>
            <a:avLst/>
            <a:gdLst>
              <a:gd name="T0" fmla="*/ 2147483647 w 8"/>
              <a:gd name="T1" fmla="*/ 2147483647 h 24"/>
              <a:gd name="T2" fmla="*/ 0 w 8"/>
              <a:gd name="T3" fmla="*/ 2147483647 h 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24" extrusionOk="0">
                <a:moveTo>
                  <a:pt x="3" y="23"/>
                </a:moveTo>
                <a:cubicBezTo>
                  <a:pt x="7" y="2"/>
                  <a:pt x="9" y="-8"/>
                  <a:pt x="0" y="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Text Box 34"/>
          <p:cNvSpPr txBox="1">
            <a:spLocks noChangeArrowheads="1"/>
          </p:cNvSpPr>
          <p:nvPr/>
        </p:nvSpPr>
        <p:spPr bwMode="auto">
          <a:xfrm>
            <a:off x="4114800" y="2892425"/>
            <a:ext cx="5272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(kids </a:t>
            </a:r>
            <a:r>
              <a:rPr lang="en-US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"A"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 </a:t>
            </a:r>
            <a:r>
              <a:rPr lang="en-US" sz="2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24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'("B" "D")</a:t>
            </a:r>
            <a:b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</a:b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(kids </a:t>
            </a:r>
            <a:r>
              <a:rPr lang="en-US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"B"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 </a:t>
            </a:r>
            <a:r>
              <a:rPr lang="en-US" sz="2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'("D")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6200" y="3833813"/>
            <a:ext cx="8991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(define unicycleGraph 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'(("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A" "B") ("A" "D") ("B" "D") ("C" "B") ("C" "D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D" "E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E" "F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F" "G") ("G" "H") ("H" "E") ))</a:t>
            </a:r>
            <a:endParaRPr lang="en-US" sz="2000" dirty="0" smtClean="0">
              <a:solidFill>
                <a:srgbClr val="090BF3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5"/>
          <p:cNvSpPr txBox="1">
            <a:spLocks noChangeArrowheads="1"/>
          </p:cNvSpPr>
          <p:nvPr/>
        </p:nvSpPr>
        <p:spPr bwMode="auto">
          <a:xfrm>
            <a:off x="339725" y="609600"/>
            <a:ext cx="425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90BF3"/>
                </a:solidFill>
                <a:ea typeface="MS PGothic" panose="020B0600070205080204" pitchFamily="34" charset="-128"/>
              </a:rPr>
              <a:t>Write these functions for directed graphs.</a:t>
            </a:r>
          </a:p>
        </p:txBody>
      </p:sp>
      <p:sp>
        <p:nvSpPr>
          <p:cNvPr id="41987" name="Text Box 53"/>
          <p:cNvSpPr txBox="1">
            <a:spLocks noChangeArrowheads="1"/>
          </p:cNvSpPr>
          <p:nvPr/>
        </p:nvSpPr>
        <p:spPr bwMode="auto">
          <a:xfrm>
            <a:off x="4800600" y="2905125"/>
            <a:ext cx="414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(gkids n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compute the list of grandchildren of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n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: all nodes </a:t>
            </a:r>
            <a:r>
              <a:rPr lang="en-US" sz="14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two edges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away. </a:t>
            </a:r>
          </a:p>
        </p:txBody>
      </p:sp>
      <p:sp>
        <p:nvSpPr>
          <p:cNvPr id="41988" name="Rectangle 78"/>
          <p:cNvSpPr>
            <a:spLocks noChangeArrowheads="1"/>
          </p:cNvSpPr>
          <p:nvPr/>
        </p:nvSpPr>
        <p:spPr bwMode="auto">
          <a:xfrm>
            <a:off x="2058988" y="76200"/>
            <a:ext cx="5276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/>
              <a:t>Feel free to use available functions: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remove-duplicates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nodes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kids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parents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/>
              <a:t>and higher-order functions...</a:t>
            </a:r>
          </a:p>
        </p:txBody>
      </p:sp>
      <p:sp>
        <p:nvSpPr>
          <p:cNvPr id="41989" name="Text Box 19"/>
          <p:cNvSpPr txBox="1">
            <a:spLocks noChangeArrowheads="1"/>
          </p:cNvSpPr>
          <p:nvPr/>
        </p:nvSpPr>
        <p:spPr bwMode="auto">
          <a:xfrm>
            <a:off x="152400" y="289560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(gkids n G)</a:t>
            </a:r>
            <a:endParaRPr lang="en-US">
              <a:solidFill>
                <a:srgbClr val="090BF3"/>
              </a:solidFill>
              <a:latin typeface="Courier New" panose="02070309020205020404" pitchFamily="49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22" y="76615"/>
            <a:ext cx="1358900" cy="187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1" name="Text Box 19"/>
          <p:cNvSpPr txBox="1">
            <a:spLocks noChangeArrowheads="1"/>
          </p:cNvSpPr>
          <p:nvPr/>
        </p:nvSpPr>
        <p:spPr bwMode="auto">
          <a:xfrm>
            <a:off x="152400" y="5027613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(reach? a b G)</a:t>
            </a:r>
            <a:endParaRPr lang="en-US">
              <a:solidFill>
                <a:srgbClr val="090BF3"/>
              </a:solidFill>
              <a:latin typeface="Courier New" panose="02070309020205020404" pitchFamily="49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41992" name="Text Box 19"/>
          <p:cNvSpPr txBox="1">
            <a:spLocks noChangeArrowheads="1"/>
          </p:cNvSpPr>
          <p:nvPr/>
        </p:nvSpPr>
        <p:spPr bwMode="auto">
          <a:xfrm>
            <a:off x="152400" y="9906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(leaf? n G)</a:t>
            </a:r>
          </a:p>
        </p:txBody>
      </p:sp>
      <p:sp>
        <p:nvSpPr>
          <p:cNvPr id="41993" name="Text Box 53"/>
          <p:cNvSpPr txBox="1">
            <a:spLocks noChangeArrowheads="1"/>
          </p:cNvSpPr>
          <p:nvPr/>
        </p:nvSpPr>
        <p:spPr bwMode="auto">
          <a:xfrm>
            <a:off x="4800600" y="5075238"/>
            <a:ext cx="377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(reach? a b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return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if there is </a:t>
            </a:r>
            <a:r>
              <a:rPr lang="en-US" sz="14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some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path from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a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to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b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#f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otherwise. </a:t>
            </a:r>
          </a:p>
        </p:txBody>
      </p:sp>
      <p:sp>
        <p:nvSpPr>
          <p:cNvPr id="41994" name="Text Box 53"/>
          <p:cNvSpPr txBox="1">
            <a:spLocks noChangeArrowheads="1"/>
          </p:cNvSpPr>
          <p:nvPr/>
        </p:nvSpPr>
        <p:spPr bwMode="auto">
          <a:xfrm>
            <a:off x="4800600" y="11128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(leaf? n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return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if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n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is a leaf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#f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otherwise. </a:t>
            </a:r>
          </a:p>
        </p:txBody>
      </p:sp>
      <p:sp>
        <p:nvSpPr>
          <p:cNvPr id="41995" name="Rectangle 46"/>
          <p:cNvSpPr>
            <a:spLocks noChangeArrowheads="1"/>
          </p:cNvSpPr>
          <p:nvPr/>
        </p:nvSpPr>
        <p:spPr bwMode="auto">
          <a:xfrm>
            <a:off x="371475" y="12827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41996" name="Rectangle 47"/>
          <p:cNvSpPr>
            <a:spLocks noChangeArrowheads="1"/>
          </p:cNvSpPr>
          <p:nvPr/>
        </p:nvSpPr>
        <p:spPr bwMode="auto">
          <a:xfrm>
            <a:off x="365125" y="317658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41997" name="Rectangle 48"/>
          <p:cNvSpPr>
            <a:spLocks noChangeArrowheads="1"/>
          </p:cNvSpPr>
          <p:nvPr/>
        </p:nvSpPr>
        <p:spPr bwMode="auto">
          <a:xfrm>
            <a:off x="357188" y="5303838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41998" name="Rectangle 51"/>
          <p:cNvSpPr>
            <a:spLocks noChangeArrowheads="1"/>
          </p:cNvSpPr>
          <p:nvPr/>
        </p:nvSpPr>
        <p:spPr bwMode="auto">
          <a:xfrm>
            <a:off x="4832350" y="1684338"/>
            <a:ext cx="411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(leaf? "E" unicycleGraph)→ #f</a:t>
            </a:r>
          </a:p>
        </p:txBody>
      </p:sp>
      <p:cxnSp>
        <p:nvCxnSpPr>
          <p:cNvPr id="41999" name="Straight Connector 72"/>
          <p:cNvCxnSpPr>
            <a:cxnSpLocks noChangeShapeType="1"/>
          </p:cNvCxnSpPr>
          <p:nvPr/>
        </p:nvCxnSpPr>
        <p:spPr bwMode="auto">
          <a:xfrm>
            <a:off x="298450" y="2779713"/>
            <a:ext cx="84582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00" name="Straight Connector 73"/>
          <p:cNvCxnSpPr>
            <a:cxnSpLocks noChangeShapeType="1"/>
          </p:cNvCxnSpPr>
          <p:nvPr/>
        </p:nvCxnSpPr>
        <p:spPr bwMode="auto">
          <a:xfrm>
            <a:off x="298450" y="4946650"/>
            <a:ext cx="84582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01" name="Rectangle 74"/>
          <p:cNvSpPr>
            <a:spLocks noChangeArrowheads="1"/>
          </p:cNvSpPr>
          <p:nvPr/>
        </p:nvSpPr>
        <p:spPr bwMode="auto">
          <a:xfrm>
            <a:off x="0" y="6400800"/>
            <a:ext cx="419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there is definitely not enough room here – plus, we’ll talk about a solution in the next lecture</a:t>
            </a:r>
            <a:r>
              <a:rPr lang="en-US" sz="1200" i="1"/>
              <a:t>...</a:t>
            </a:r>
          </a:p>
        </p:txBody>
      </p:sp>
      <p:sp>
        <p:nvSpPr>
          <p:cNvPr id="42002" name="Rectangle 34"/>
          <p:cNvSpPr>
            <a:spLocks noChangeArrowheads="1"/>
          </p:cNvSpPr>
          <p:nvPr/>
        </p:nvSpPr>
        <p:spPr bwMode="auto">
          <a:xfrm>
            <a:off x="239713" y="2555875"/>
            <a:ext cx="10683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/>
              <a:t>Hint: call (kids n G)</a:t>
            </a:r>
          </a:p>
        </p:txBody>
      </p:sp>
      <p:sp>
        <p:nvSpPr>
          <p:cNvPr id="42003" name="Rectangle 35"/>
          <p:cNvSpPr>
            <a:spLocks noChangeArrowheads="1"/>
          </p:cNvSpPr>
          <p:nvPr/>
        </p:nvSpPr>
        <p:spPr bwMode="auto">
          <a:xfrm>
            <a:off x="239713" y="4724400"/>
            <a:ext cx="2117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/>
              <a:t>Hint: use kids and map - It's a bit tricky... </a:t>
            </a:r>
          </a:p>
        </p:txBody>
      </p:sp>
      <p:sp>
        <p:nvSpPr>
          <p:cNvPr id="42004" name="Rectangle 51"/>
          <p:cNvSpPr>
            <a:spLocks noChangeArrowheads="1"/>
          </p:cNvSpPr>
          <p:nvPr/>
        </p:nvSpPr>
        <p:spPr bwMode="auto">
          <a:xfrm>
            <a:off x="5257800" y="347345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(gkids "E" unicycleGraph)→ '("G")</a:t>
            </a:r>
          </a:p>
        </p:txBody>
      </p:sp>
      <p:sp>
        <p:nvSpPr>
          <p:cNvPr id="42005" name="Rectangle 51"/>
          <p:cNvSpPr>
            <a:spLocks noChangeArrowheads="1"/>
          </p:cNvSpPr>
          <p:nvPr/>
        </p:nvSpPr>
        <p:spPr bwMode="auto">
          <a:xfrm>
            <a:off x="5105400" y="3810000"/>
            <a:ext cx="426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(gkids "A" unicycleGraph)→ '("D" "E")</a:t>
            </a:r>
          </a:p>
        </p:txBody>
      </p:sp>
      <p:sp>
        <p:nvSpPr>
          <p:cNvPr id="42006" name="Rectangle 51"/>
          <p:cNvSpPr>
            <a:spLocks noChangeArrowheads="1"/>
          </p:cNvSpPr>
          <p:nvPr/>
        </p:nvSpPr>
        <p:spPr bwMode="auto">
          <a:xfrm>
            <a:off x="5275263" y="6153150"/>
            <a:ext cx="3944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(reach? "B" "E" unicycleGraph)→ #t</a:t>
            </a:r>
          </a:p>
        </p:txBody>
      </p:sp>
      <p:sp>
        <p:nvSpPr>
          <p:cNvPr id="42007" name="Rectangle 51"/>
          <p:cNvSpPr>
            <a:spLocks noChangeArrowheads="1"/>
          </p:cNvSpPr>
          <p:nvPr/>
        </p:nvSpPr>
        <p:spPr bwMode="auto">
          <a:xfrm>
            <a:off x="5257800" y="6486525"/>
            <a:ext cx="3963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(reach? "E" "B" unicycleGraph)→ #f</a:t>
            </a:r>
          </a:p>
        </p:txBody>
      </p:sp>
    </p:spTree>
    <p:extLst>
      <p:ext uri="{BB962C8B-B14F-4D97-AF65-F5344CB8AC3E}">
        <p14:creationId xmlns:p14="http://schemas.microsoft.com/office/powerpoint/2010/main" val="20614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3" b="34723"/>
          <a:stretch>
            <a:fillRect/>
          </a:stretch>
        </p:blipFill>
        <p:spPr bwMode="auto">
          <a:xfrm>
            <a:off x="0" y="2435225"/>
            <a:ext cx="8859838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t="50000"/>
          <a:stretch/>
        </p:blipFill>
        <p:spPr bwMode="auto">
          <a:xfrm>
            <a:off x="0" y="17463"/>
            <a:ext cx="924877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4624388" y="1554163"/>
            <a:ext cx="1905000" cy="881062"/>
          </a:xfrm>
          <a:prstGeom prst="borderCallout1">
            <a:avLst>
              <a:gd name="adj1" fmla="val 115472"/>
              <a:gd name="adj2" fmla="val -121580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trace.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Starts tracing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858000" y="2133600"/>
            <a:ext cx="1905000" cy="1524000"/>
          </a:xfrm>
          <a:prstGeom prst="borderCallout1">
            <a:avLst>
              <a:gd name="adj1" fmla="val 128248"/>
              <a:gd name="adj2" fmla="val -41342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Type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 or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hit </a:t>
            </a:r>
            <a:r>
              <a:rPr lang="en-US" sz="2400" i="1" dirty="0">
                <a:solidFill>
                  <a:schemeClr val="tx1"/>
                </a:solidFill>
                <a:cs typeface="Courier New" pitchFamily="49" charset="0"/>
              </a:rPr>
              <a:t>return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to go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step-by-step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419600"/>
            <a:ext cx="6400800" cy="8382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5181600"/>
            <a:ext cx="8229600" cy="8382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5"/>
          <p:cNvGrpSpPr>
            <a:grpSpLocks/>
          </p:cNvGrpSpPr>
          <p:nvPr/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15368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69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5363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334963" y="1495425"/>
            <a:ext cx="42402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(define 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1800">
                <a:latin typeface="Courier New" panose="02070309020205020404" pitchFamily="49" charset="0"/>
              </a:rPr>
              <a:t>s d G)</a:t>
            </a: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1830388" y="6153150"/>
            <a:ext cx="587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Consider the </a:t>
            </a:r>
            <a:r>
              <a:rPr lang="en-US" sz="1800" i="1">
                <a:solidFill>
                  <a:srgbClr val="008000"/>
                </a:solidFill>
              </a:rPr>
              <a:t>algorithm </a:t>
            </a:r>
            <a:r>
              <a:rPr lang="en-US" sz="1800">
                <a:solidFill>
                  <a:srgbClr val="008000"/>
                </a:solidFill>
              </a:rPr>
              <a:t>first, then the code...</a:t>
            </a:r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5059363" y="1354138"/>
            <a:ext cx="206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is there some path from s to d in G? </a:t>
            </a:r>
          </a:p>
        </p:txBody>
      </p:sp>
      <p:sp>
        <p:nvSpPr>
          <p:cNvPr id="15367" name="Rectangle 23"/>
          <p:cNvSpPr>
            <a:spLocks noChangeArrowheads="1"/>
          </p:cNvSpPr>
          <p:nvPr/>
        </p:nvSpPr>
        <p:spPr bwMode="auto">
          <a:xfrm>
            <a:off x="7524750" y="1397000"/>
            <a:ext cx="935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s == source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d == dest.</a:t>
            </a:r>
            <a:endParaRPr lang="en-US" sz="1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5"/>
          <p:cNvGrpSpPr>
            <a:grpSpLocks/>
          </p:cNvGrpSpPr>
          <p:nvPr/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15368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69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5363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334963" y="1495425"/>
            <a:ext cx="42402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(define 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1800">
                <a:latin typeface="Courier New" panose="02070309020205020404" pitchFamily="49" charset="0"/>
              </a:rPr>
              <a:t>s d G)</a:t>
            </a: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1830388" y="6153150"/>
            <a:ext cx="587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Consider the </a:t>
            </a:r>
            <a:r>
              <a:rPr lang="en-US" sz="1800" i="1">
                <a:solidFill>
                  <a:srgbClr val="008000"/>
                </a:solidFill>
              </a:rPr>
              <a:t>algorithm </a:t>
            </a:r>
            <a:r>
              <a:rPr lang="en-US" sz="1800">
                <a:solidFill>
                  <a:srgbClr val="008000"/>
                </a:solidFill>
              </a:rPr>
              <a:t>first, then the code...</a:t>
            </a:r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5059363" y="1354138"/>
            <a:ext cx="206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is there some path from s to d in G? </a:t>
            </a:r>
          </a:p>
        </p:txBody>
      </p:sp>
      <p:sp>
        <p:nvSpPr>
          <p:cNvPr id="15367" name="Rectangle 23"/>
          <p:cNvSpPr>
            <a:spLocks noChangeArrowheads="1"/>
          </p:cNvSpPr>
          <p:nvPr/>
        </p:nvSpPr>
        <p:spPr bwMode="auto">
          <a:xfrm>
            <a:off x="7524750" y="1397000"/>
            <a:ext cx="935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s == source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d == dest.</a:t>
            </a:r>
            <a:endParaRPr lang="en-US" sz="1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5"/>
          <p:cNvGrpSpPr>
            <a:grpSpLocks/>
          </p:cNvGrpSpPr>
          <p:nvPr/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433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7411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17412" name="Rectangle 21"/>
          <p:cNvSpPr>
            <a:spLocks noChangeArrowheads="1"/>
          </p:cNvSpPr>
          <p:nvPr/>
        </p:nvSpPr>
        <p:spPr bwMode="auto">
          <a:xfrm>
            <a:off x="334963" y="1495425"/>
            <a:ext cx="42402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(define 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1800">
                <a:latin typeface="Courier New" panose="02070309020205020404" pitchFamily="49" charset="0"/>
              </a:rPr>
              <a:t>s d G)</a:t>
            </a:r>
          </a:p>
        </p:txBody>
      </p:sp>
      <p:sp>
        <p:nvSpPr>
          <p:cNvPr id="17413" name="Rectangle 22"/>
          <p:cNvSpPr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I know I can get from a to b. If I can get from S to A and from B to D…</a:t>
            </a:r>
          </a:p>
        </p:txBody>
      </p:sp>
      <p:sp>
        <p:nvSpPr>
          <p:cNvPr id="17414" name="Rectangle 23"/>
          <p:cNvSpPr>
            <a:spLocks noChangeArrowheads="1"/>
          </p:cNvSpPr>
          <p:nvPr/>
        </p:nvSpPr>
        <p:spPr bwMode="auto">
          <a:xfrm>
            <a:off x="5059363" y="1354138"/>
            <a:ext cx="206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is there some path from s to d in G? </a:t>
            </a:r>
          </a:p>
        </p:txBody>
      </p:sp>
      <p:sp>
        <p:nvSpPr>
          <p:cNvPr id="17415" name="Rectangle 23"/>
          <p:cNvSpPr>
            <a:spLocks noChangeArrowheads="1"/>
          </p:cNvSpPr>
          <p:nvPr/>
        </p:nvSpPr>
        <p:spPr bwMode="auto">
          <a:xfrm>
            <a:off x="7524750" y="1397000"/>
            <a:ext cx="935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s == source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d == dest.</a:t>
            </a:r>
            <a:endParaRPr lang="en-US" sz="1200"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449388" y="2740025"/>
            <a:ext cx="763587" cy="995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691313" y="2755900"/>
            <a:ext cx="763587" cy="995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d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2286000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7419" name="TextBox 3"/>
          <p:cNvSpPr txBox="1">
            <a:spLocks noChangeArrowheads="1"/>
          </p:cNvSpPr>
          <p:nvPr/>
        </p:nvSpPr>
        <p:spPr bwMode="auto">
          <a:xfrm>
            <a:off x="3962400" y="1752600"/>
            <a:ext cx="16764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500" b="1">
                <a:latin typeface="Times New Roman" panose="02020603050405020304" pitchFamily="18" charset="0"/>
                <a:ea typeface="MS PGothic" panose="020B0600070205080204" pitchFamily="34" charset="-128"/>
              </a:rPr>
              <a:t>?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209925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754563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707063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4017963" y="3071813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5400" b="1">
                <a:latin typeface="Times New Roman" panose="02020603050405020304" pitchFamily="18" charset="0"/>
                <a:ea typeface="MS PGothic" panose="020B0600070205080204" pitchFamily="34" charset="-128"/>
              </a:rPr>
              <a:t>…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767263" y="4475163"/>
            <a:ext cx="763587" cy="995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Y</a:t>
            </a:r>
          </a:p>
        </p:txBody>
      </p:sp>
      <p:sp>
        <p:nvSpPr>
          <p:cNvPr id="20" name="Right Arrow 19"/>
          <p:cNvSpPr/>
          <p:nvPr/>
        </p:nvSpPr>
        <p:spPr bwMode="auto">
          <a:xfrm rot="2456524">
            <a:off x="1946275" y="366395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9143476" flipV="1">
            <a:off x="6070600" y="3711575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022725" y="466725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67000" y="3633788"/>
            <a:ext cx="16764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500" b="1">
                <a:latin typeface="Times New Roman" panose="02020603050405020304" pitchFamily="18" charset="0"/>
                <a:ea typeface="MS PGothic" panose="020B0600070205080204" pitchFamily="34" charset="-128"/>
              </a:rPr>
              <a:t>?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379788" y="4475163"/>
            <a:ext cx="763587" cy="995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X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07013" y="3700463"/>
            <a:ext cx="16764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500" b="1">
                <a:latin typeface="Times New Roman" panose="02020603050405020304" pitchFamily="18" charset="0"/>
                <a:ea typeface="MS PGothic" panose="020B0600070205080204" pitchFamily="34" charset="-128"/>
              </a:rPr>
              <a:t>?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6200" y="6096000"/>
            <a:ext cx="8991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(define unicycleGraph 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'(("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A" "B") ("A" "D") ("B" "D") ("C" "B") ("C" "D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D" "E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E" "F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F" "G") ("G" "H") ("H" "E") ))</a:t>
            </a:r>
            <a:endParaRPr lang="en-US" sz="2000" dirty="0" smtClean="0">
              <a:solidFill>
                <a:srgbClr val="090BF3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18" grpId="0" animBg="1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4"/>
          <p:cNvSpPr txBox="1">
            <a:spLocks noChangeArrowheads="1"/>
          </p:cNvSpPr>
          <p:nvPr/>
        </p:nvSpPr>
        <p:spPr bwMode="auto">
          <a:xfrm>
            <a:off x="2711450" y="0"/>
            <a:ext cx="6584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(nodes </a:t>
            </a:r>
            <a:r>
              <a:rPr lang="en-US" sz="16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</a:t>
            </a:r>
            <a:r>
              <a:rPr lang="en-US" sz="24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'("A" "B" "D" "C" "E" "F" "G" "H")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5715000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pitchFamily="-112" charset="0"/>
              <a:ea typeface="ＭＳ Ｐゴシック" pitchFamily="-112" charset="-128"/>
              <a:cs typeface="Times New Roman" pitchFamily="1" charset="0"/>
            </a:endParaRPr>
          </a:p>
        </p:txBody>
      </p:sp>
      <p:sp>
        <p:nvSpPr>
          <p:cNvPr id="40964" name="Text Box 19"/>
          <p:cNvSpPr txBox="1">
            <a:spLocks noChangeArrowheads="1"/>
          </p:cNvSpPr>
          <p:nvPr/>
        </p:nvSpPr>
        <p:spPr bwMode="auto">
          <a:xfrm>
            <a:off x="177800" y="4922838"/>
            <a:ext cx="4359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kids</a:t>
            </a:r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n graph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)</a:t>
            </a: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40965" name="Rectangle 75"/>
          <p:cNvSpPr>
            <a:spLocks noChangeArrowheads="1"/>
          </p:cNvSpPr>
          <p:nvPr/>
        </p:nvSpPr>
        <p:spPr bwMode="auto">
          <a:xfrm>
            <a:off x="7539038" y="6400800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parents?</a:t>
            </a:r>
            <a:endParaRPr lang="en-US">
              <a:solidFill>
                <a:srgbClr val="7F7F7F"/>
              </a:solidFill>
              <a:cs typeface="Courier New" panose="02070309020205020404" pitchFamily="49" charset="0"/>
            </a:endParaRPr>
          </a:p>
        </p:txBody>
      </p:sp>
      <p:pic>
        <p:nvPicPr>
          <p:cNvPr id="79895" name="Picture 2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6" y="114300"/>
            <a:ext cx="25812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67" name="Rectangle 76"/>
          <p:cNvSpPr>
            <a:spLocks noChangeArrowheads="1"/>
          </p:cNvSpPr>
          <p:nvPr/>
        </p:nvSpPr>
        <p:spPr bwMode="auto">
          <a:xfrm>
            <a:off x="7385050" y="5791200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7F7F7F"/>
                </a:solidFill>
                <a:cs typeface="Courier New" panose="02070309020205020404" pitchFamily="49" charset="0"/>
              </a:rPr>
              <a:t>big-O(      )  ~ edges or nodes?</a:t>
            </a:r>
          </a:p>
        </p:txBody>
      </p:sp>
      <p:sp>
        <p:nvSpPr>
          <p:cNvPr id="40968" name="Text Box 19"/>
          <p:cNvSpPr txBox="1">
            <a:spLocks noChangeArrowheads="1"/>
          </p:cNvSpPr>
          <p:nvPr/>
        </p:nvSpPr>
        <p:spPr bwMode="auto">
          <a:xfrm>
            <a:off x="2392363" y="609600"/>
            <a:ext cx="441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nodes</a:t>
            </a:r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graph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)</a:t>
            </a: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	</a:t>
            </a:r>
          </a:p>
        </p:txBody>
      </p:sp>
      <p:cxnSp>
        <p:nvCxnSpPr>
          <p:cNvPr id="40969" name="Straight Connector 21"/>
          <p:cNvCxnSpPr>
            <a:cxnSpLocks noChangeShapeType="1"/>
          </p:cNvCxnSpPr>
          <p:nvPr/>
        </p:nvCxnSpPr>
        <p:spPr bwMode="auto">
          <a:xfrm>
            <a:off x="2667000" y="2895600"/>
            <a:ext cx="6164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70" name="Rectangle 24"/>
          <p:cNvSpPr>
            <a:spLocks noChangeArrowheads="1"/>
          </p:cNvSpPr>
          <p:nvPr/>
        </p:nvSpPr>
        <p:spPr bwMode="auto">
          <a:xfrm>
            <a:off x="-7938" y="6581775"/>
            <a:ext cx="20034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Hint: could we use </a:t>
            </a:r>
            <a:r>
              <a:rPr lang="en-US" sz="1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200">
                <a:solidFill>
                  <a:srgbClr val="000000"/>
                </a:solidFill>
              </a:rPr>
              <a:t>?</a:t>
            </a:r>
            <a:endParaRPr lang="en-US"/>
          </a:p>
        </p:txBody>
      </p:sp>
      <p:sp>
        <p:nvSpPr>
          <p:cNvPr id="40971" name="Rectangle 25"/>
          <p:cNvSpPr>
            <a:spLocks noChangeArrowheads="1"/>
          </p:cNvSpPr>
          <p:nvPr/>
        </p:nvSpPr>
        <p:spPr bwMode="auto">
          <a:xfrm>
            <a:off x="6872288" y="2433638"/>
            <a:ext cx="219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Hint: how could we use </a:t>
            </a:r>
            <a:r>
              <a:rPr lang="en-US" sz="1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remove-duplicates</a:t>
            </a:r>
            <a:endParaRPr lang="en-US"/>
          </a:p>
        </p:txBody>
      </p:sp>
      <p:sp>
        <p:nvSpPr>
          <p:cNvPr id="40972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3084513"/>
            <a:ext cx="3175" cy="7937"/>
          </a:xfrm>
          <a:custGeom>
            <a:avLst/>
            <a:gdLst>
              <a:gd name="T0" fmla="*/ 2147483647 w 8"/>
              <a:gd name="T1" fmla="*/ 2147483647 h 24"/>
              <a:gd name="T2" fmla="*/ 0 w 8"/>
              <a:gd name="T3" fmla="*/ 2147483647 h 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24" extrusionOk="0">
                <a:moveTo>
                  <a:pt x="3" y="23"/>
                </a:moveTo>
                <a:cubicBezTo>
                  <a:pt x="7" y="2"/>
                  <a:pt x="9" y="-8"/>
                  <a:pt x="0" y="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Text Box 34"/>
          <p:cNvSpPr txBox="1">
            <a:spLocks noChangeArrowheads="1"/>
          </p:cNvSpPr>
          <p:nvPr/>
        </p:nvSpPr>
        <p:spPr bwMode="auto">
          <a:xfrm>
            <a:off x="4114800" y="2892425"/>
            <a:ext cx="5272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(kids </a:t>
            </a:r>
            <a:r>
              <a:rPr lang="en-US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"A"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 </a:t>
            </a:r>
            <a:r>
              <a:rPr lang="en-US" sz="2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24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'("B" "D")</a:t>
            </a:r>
            <a:b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</a:b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(kids </a:t>
            </a:r>
            <a:r>
              <a:rPr lang="en-US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"B"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 </a:t>
            </a:r>
            <a:r>
              <a:rPr lang="en-US" sz="2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'("D")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6200" y="3833813"/>
            <a:ext cx="8991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(define unicycleGraph 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'(("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A" "B") ("A" "D") ("B" "D") ("C" "B") ("C" "D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D" "E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E" "F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F" "G") ("G" "H") ("H" "E") ))</a:t>
            </a:r>
            <a:endParaRPr lang="en-US" sz="2000" dirty="0" smtClean="0">
              <a:solidFill>
                <a:srgbClr val="090BF3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5"/>
          <p:cNvSpPr txBox="1">
            <a:spLocks noChangeArrowheads="1"/>
          </p:cNvSpPr>
          <p:nvPr/>
        </p:nvSpPr>
        <p:spPr bwMode="auto">
          <a:xfrm>
            <a:off x="339725" y="609600"/>
            <a:ext cx="425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90BF3"/>
                </a:solidFill>
                <a:ea typeface="MS PGothic" panose="020B0600070205080204" pitchFamily="34" charset="-128"/>
              </a:rPr>
              <a:t>Write these functions for directed graphs.</a:t>
            </a:r>
          </a:p>
        </p:txBody>
      </p:sp>
      <p:sp>
        <p:nvSpPr>
          <p:cNvPr id="41987" name="Text Box 53"/>
          <p:cNvSpPr txBox="1">
            <a:spLocks noChangeArrowheads="1"/>
          </p:cNvSpPr>
          <p:nvPr/>
        </p:nvSpPr>
        <p:spPr bwMode="auto">
          <a:xfrm>
            <a:off x="4800600" y="2905125"/>
            <a:ext cx="414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(gkids n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compute the list of grandchildren of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n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: all nodes </a:t>
            </a:r>
            <a:r>
              <a:rPr lang="en-US" sz="14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two edges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away. </a:t>
            </a:r>
          </a:p>
        </p:txBody>
      </p:sp>
      <p:sp>
        <p:nvSpPr>
          <p:cNvPr id="41988" name="Rectangle 78"/>
          <p:cNvSpPr>
            <a:spLocks noChangeArrowheads="1"/>
          </p:cNvSpPr>
          <p:nvPr/>
        </p:nvSpPr>
        <p:spPr bwMode="auto">
          <a:xfrm>
            <a:off x="2058988" y="76200"/>
            <a:ext cx="5276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/>
              <a:t>Feel free to use available functions: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remove-duplicates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nodes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kids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parents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/>
              <a:t>and higher-order functions...</a:t>
            </a:r>
          </a:p>
        </p:txBody>
      </p:sp>
      <p:sp>
        <p:nvSpPr>
          <p:cNvPr id="41989" name="Text Box 19"/>
          <p:cNvSpPr txBox="1">
            <a:spLocks noChangeArrowheads="1"/>
          </p:cNvSpPr>
          <p:nvPr/>
        </p:nvSpPr>
        <p:spPr bwMode="auto">
          <a:xfrm>
            <a:off x="152400" y="289560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(gkids n G)</a:t>
            </a:r>
            <a:endParaRPr lang="en-US">
              <a:solidFill>
                <a:srgbClr val="090BF3"/>
              </a:solidFill>
              <a:latin typeface="Courier New" panose="02070309020205020404" pitchFamily="49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22" y="76615"/>
            <a:ext cx="1358900" cy="187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1" name="Text Box 19"/>
          <p:cNvSpPr txBox="1">
            <a:spLocks noChangeArrowheads="1"/>
          </p:cNvSpPr>
          <p:nvPr/>
        </p:nvSpPr>
        <p:spPr bwMode="auto">
          <a:xfrm>
            <a:off x="152400" y="5027613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(reach? a b G)</a:t>
            </a:r>
            <a:endParaRPr lang="en-US">
              <a:solidFill>
                <a:srgbClr val="090BF3"/>
              </a:solidFill>
              <a:latin typeface="Courier New" panose="02070309020205020404" pitchFamily="49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41992" name="Text Box 19"/>
          <p:cNvSpPr txBox="1">
            <a:spLocks noChangeArrowheads="1"/>
          </p:cNvSpPr>
          <p:nvPr/>
        </p:nvSpPr>
        <p:spPr bwMode="auto">
          <a:xfrm>
            <a:off x="152400" y="9906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(leaf? n G)</a:t>
            </a:r>
          </a:p>
        </p:txBody>
      </p:sp>
      <p:sp>
        <p:nvSpPr>
          <p:cNvPr id="41993" name="Text Box 53"/>
          <p:cNvSpPr txBox="1">
            <a:spLocks noChangeArrowheads="1"/>
          </p:cNvSpPr>
          <p:nvPr/>
        </p:nvSpPr>
        <p:spPr bwMode="auto">
          <a:xfrm>
            <a:off x="4800600" y="5075238"/>
            <a:ext cx="377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(reach? a b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return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if there is </a:t>
            </a:r>
            <a:r>
              <a:rPr lang="en-US" sz="14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some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path from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a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to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b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#f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otherwise. </a:t>
            </a:r>
          </a:p>
        </p:txBody>
      </p:sp>
      <p:sp>
        <p:nvSpPr>
          <p:cNvPr id="41994" name="Text Box 53"/>
          <p:cNvSpPr txBox="1">
            <a:spLocks noChangeArrowheads="1"/>
          </p:cNvSpPr>
          <p:nvPr/>
        </p:nvSpPr>
        <p:spPr bwMode="auto">
          <a:xfrm>
            <a:off x="4800600" y="11128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(leaf? n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return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if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n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is a leaf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#f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otherwise. </a:t>
            </a:r>
          </a:p>
        </p:txBody>
      </p:sp>
      <p:sp>
        <p:nvSpPr>
          <p:cNvPr id="41995" name="Rectangle 46"/>
          <p:cNvSpPr>
            <a:spLocks noChangeArrowheads="1"/>
          </p:cNvSpPr>
          <p:nvPr/>
        </p:nvSpPr>
        <p:spPr bwMode="auto">
          <a:xfrm>
            <a:off x="371475" y="12827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41996" name="Rectangle 47"/>
          <p:cNvSpPr>
            <a:spLocks noChangeArrowheads="1"/>
          </p:cNvSpPr>
          <p:nvPr/>
        </p:nvSpPr>
        <p:spPr bwMode="auto">
          <a:xfrm>
            <a:off x="365125" y="317658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41997" name="Rectangle 48"/>
          <p:cNvSpPr>
            <a:spLocks noChangeArrowheads="1"/>
          </p:cNvSpPr>
          <p:nvPr/>
        </p:nvSpPr>
        <p:spPr bwMode="auto">
          <a:xfrm>
            <a:off x="357188" y="5303838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41998" name="Rectangle 51"/>
          <p:cNvSpPr>
            <a:spLocks noChangeArrowheads="1"/>
          </p:cNvSpPr>
          <p:nvPr/>
        </p:nvSpPr>
        <p:spPr bwMode="auto">
          <a:xfrm>
            <a:off x="4832350" y="1684338"/>
            <a:ext cx="411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(leaf? "E" unicycleGraph)→ #f</a:t>
            </a:r>
          </a:p>
        </p:txBody>
      </p:sp>
      <p:cxnSp>
        <p:nvCxnSpPr>
          <p:cNvPr id="41999" name="Straight Connector 72"/>
          <p:cNvCxnSpPr>
            <a:cxnSpLocks noChangeShapeType="1"/>
          </p:cNvCxnSpPr>
          <p:nvPr/>
        </p:nvCxnSpPr>
        <p:spPr bwMode="auto">
          <a:xfrm>
            <a:off x="298450" y="2779713"/>
            <a:ext cx="84582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0" name="Straight Connector 73"/>
          <p:cNvCxnSpPr>
            <a:cxnSpLocks noChangeShapeType="1"/>
          </p:cNvCxnSpPr>
          <p:nvPr/>
        </p:nvCxnSpPr>
        <p:spPr bwMode="auto">
          <a:xfrm>
            <a:off x="298450" y="4946650"/>
            <a:ext cx="84582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01" name="Rectangle 74"/>
          <p:cNvSpPr>
            <a:spLocks noChangeArrowheads="1"/>
          </p:cNvSpPr>
          <p:nvPr/>
        </p:nvSpPr>
        <p:spPr bwMode="auto">
          <a:xfrm>
            <a:off x="0" y="6400800"/>
            <a:ext cx="419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there is definitely not enough room here – plus, we’ll talk about a solution in the next lecture</a:t>
            </a:r>
            <a:r>
              <a:rPr lang="en-US" sz="1200" i="1"/>
              <a:t>...</a:t>
            </a:r>
          </a:p>
        </p:txBody>
      </p:sp>
      <p:sp>
        <p:nvSpPr>
          <p:cNvPr id="42002" name="Rectangle 34"/>
          <p:cNvSpPr>
            <a:spLocks noChangeArrowheads="1"/>
          </p:cNvSpPr>
          <p:nvPr/>
        </p:nvSpPr>
        <p:spPr bwMode="auto">
          <a:xfrm>
            <a:off x="239713" y="2555875"/>
            <a:ext cx="10683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/>
              <a:t>Hint: call (kids n G)</a:t>
            </a:r>
          </a:p>
        </p:txBody>
      </p:sp>
      <p:sp>
        <p:nvSpPr>
          <p:cNvPr id="42003" name="Rectangle 35"/>
          <p:cNvSpPr>
            <a:spLocks noChangeArrowheads="1"/>
          </p:cNvSpPr>
          <p:nvPr/>
        </p:nvSpPr>
        <p:spPr bwMode="auto">
          <a:xfrm>
            <a:off x="239713" y="4724400"/>
            <a:ext cx="2117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/>
              <a:t>Hint: use kids and map - It's a bit tricky... </a:t>
            </a:r>
          </a:p>
        </p:txBody>
      </p:sp>
      <p:sp>
        <p:nvSpPr>
          <p:cNvPr id="42004" name="Rectangle 51"/>
          <p:cNvSpPr>
            <a:spLocks noChangeArrowheads="1"/>
          </p:cNvSpPr>
          <p:nvPr/>
        </p:nvSpPr>
        <p:spPr bwMode="auto">
          <a:xfrm>
            <a:off x="5257800" y="347345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(gkids "E" unicycleGraph)→ '("G")</a:t>
            </a:r>
          </a:p>
        </p:txBody>
      </p:sp>
      <p:sp>
        <p:nvSpPr>
          <p:cNvPr id="42005" name="Rectangle 51"/>
          <p:cNvSpPr>
            <a:spLocks noChangeArrowheads="1"/>
          </p:cNvSpPr>
          <p:nvPr/>
        </p:nvSpPr>
        <p:spPr bwMode="auto">
          <a:xfrm>
            <a:off x="5105400" y="3810000"/>
            <a:ext cx="426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(gkids "A" unicycleGraph)→ '("D" "E")</a:t>
            </a:r>
          </a:p>
        </p:txBody>
      </p:sp>
      <p:sp>
        <p:nvSpPr>
          <p:cNvPr id="42006" name="Rectangle 51"/>
          <p:cNvSpPr>
            <a:spLocks noChangeArrowheads="1"/>
          </p:cNvSpPr>
          <p:nvPr/>
        </p:nvSpPr>
        <p:spPr bwMode="auto">
          <a:xfrm>
            <a:off x="5275263" y="6153150"/>
            <a:ext cx="3944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(reach? "B" "E" unicycleGraph)→ #t</a:t>
            </a:r>
          </a:p>
        </p:txBody>
      </p:sp>
      <p:sp>
        <p:nvSpPr>
          <p:cNvPr id="42007" name="Rectangle 51"/>
          <p:cNvSpPr>
            <a:spLocks noChangeArrowheads="1"/>
          </p:cNvSpPr>
          <p:nvPr/>
        </p:nvSpPr>
        <p:spPr bwMode="auto">
          <a:xfrm>
            <a:off x="5257800" y="6486525"/>
            <a:ext cx="3963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(reach? "E" "B" unicycleGraph)→ #f</a:t>
            </a:r>
          </a:p>
        </p:txBody>
      </p:sp>
    </p:spTree>
    <p:extLst>
      <p:ext uri="{BB962C8B-B14F-4D97-AF65-F5344CB8AC3E}">
        <p14:creationId xmlns:p14="http://schemas.microsoft.com/office/powerpoint/2010/main" val="13827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42" name="Picture 2" descr="http://www.cs.hmc.edu/courses/2013/fall/cs60/assignments/G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972175" cy="4543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4540250" y="38211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65125" y="3560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854325" y="33242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1568450" y="409257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420813" y="56737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>
            <a:off x="612775" y="4195763"/>
            <a:ext cx="788988" cy="164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 flipV="1">
            <a:off x="987425" y="3500438"/>
            <a:ext cx="1846263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 flipV="1">
            <a:off x="2128838" y="4443413"/>
            <a:ext cx="2668587" cy="160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8"/>
          <p:cNvSpPr>
            <a:spLocks noChangeShapeType="1"/>
          </p:cNvSpPr>
          <p:nvPr/>
        </p:nvSpPr>
        <p:spPr bwMode="auto">
          <a:xfrm>
            <a:off x="1044575" y="4003675"/>
            <a:ext cx="53340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9"/>
          <p:cNvSpPr>
            <a:spLocks noChangeShapeType="1"/>
          </p:cNvSpPr>
          <p:nvPr/>
        </p:nvSpPr>
        <p:spPr bwMode="auto">
          <a:xfrm flipH="1">
            <a:off x="2268538" y="3865563"/>
            <a:ext cx="67945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20"/>
          <p:cNvSpPr>
            <a:spLocks noChangeShapeType="1"/>
          </p:cNvSpPr>
          <p:nvPr/>
        </p:nvSpPr>
        <p:spPr bwMode="auto">
          <a:xfrm flipH="1" flipV="1">
            <a:off x="3543300" y="3686175"/>
            <a:ext cx="968375" cy="322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Text Box 26"/>
          <p:cNvSpPr txBox="1">
            <a:spLocks noChangeArrowheads="1"/>
          </p:cNvSpPr>
          <p:nvPr/>
        </p:nvSpPr>
        <p:spPr bwMode="auto">
          <a:xfrm>
            <a:off x="2930525" y="3400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b</a:t>
            </a:r>
          </a:p>
        </p:txBody>
      </p:sp>
      <p:sp>
        <p:nvSpPr>
          <p:cNvPr id="38926" name="Text Box 27"/>
          <p:cNvSpPr txBox="1">
            <a:spLocks noChangeArrowheads="1"/>
          </p:cNvSpPr>
          <p:nvPr/>
        </p:nvSpPr>
        <p:spPr bwMode="auto">
          <a:xfrm>
            <a:off x="4606925" y="38893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e</a:t>
            </a:r>
          </a:p>
        </p:txBody>
      </p:sp>
      <p:sp>
        <p:nvSpPr>
          <p:cNvPr id="38927" name="Text Box 28"/>
          <p:cNvSpPr txBox="1">
            <a:spLocks noChangeArrowheads="1"/>
          </p:cNvSpPr>
          <p:nvPr/>
        </p:nvSpPr>
        <p:spPr bwMode="auto">
          <a:xfrm>
            <a:off x="1635125" y="4162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c</a:t>
            </a:r>
          </a:p>
        </p:txBody>
      </p:sp>
      <p:sp>
        <p:nvSpPr>
          <p:cNvPr id="38928" name="Text Box 29"/>
          <p:cNvSpPr txBox="1">
            <a:spLocks noChangeArrowheads="1"/>
          </p:cNvSpPr>
          <p:nvPr/>
        </p:nvSpPr>
        <p:spPr bwMode="auto">
          <a:xfrm>
            <a:off x="415925" y="36290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a</a:t>
            </a:r>
          </a:p>
        </p:txBody>
      </p:sp>
      <p:sp>
        <p:nvSpPr>
          <p:cNvPr id="38929" name="Text Box 33"/>
          <p:cNvSpPr txBox="1">
            <a:spLocks noChangeArrowheads="1"/>
          </p:cNvSpPr>
          <p:nvPr/>
        </p:nvSpPr>
        <p:spPr bwMode="auto">
          <a:xfrm>
            <a:off x="1482725" y="57626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d</a:t>
            </a:r>
          </a:p>
        </p:txBody>
      </p:sp>
      <p:sp>
        <p:nvSpPr>
          <p:cNvPr id="38930" name="Rectangle 41"/>
          <p:cNvSpPr>
            <a:spLocks noChangeArrowheads="1"/>
          </p:cNvSpPr>
          <p:nvPr/>
        </p:nvSpPr>
        <p:spPr bwMode="auto">
          <a:xfrm>
            <a:off x="1171575" y="38227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38931" name="Rectangle 43"/>
          <p:cNvSpPr>
            <a:spLocks noChangeArrowheads="1"/>
          </p:cNvSpPr>
          <p:nvPr/>
        </p:nvSpPr>
        <p:spPr bwMode="auto">
          <a:xfrm>
            <a:off x="636588" y="5056188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13</a:t>
            </a:r>
          </a:p>
        </p:txBody>
      </p:sp>
      <p:sp>
        <p:nvSpPr>
          <p:cNvPr id="38932" name="Rectangle 44"/>
          <p:cNvSpPr>
            <a:spLocks noChangeArrowheads="1"/>
          </p:cNvSpPr>
          <p:nvPr/>
        </p:nvSpPr>
        <p:spPr bwMode="auto">
          <a:xfrm>
            <a:off x="1647825" y="320833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25</a:t>
            </a:r>
          </a:p>
        </p:txBody>
      </p:sp>
      <p:sp>
        <p:nvSpPr>
          <p:cNvPr id="38933" name="Rectangle 45"/>
          <p:cNvSpPr>
            <a:spLocks noChangeArrowheads="1"/>
          </p:cNvSpPr>
          <p:nvPr/>
        </p:nvSpPr>
        <p:spPr bwMode="auto">
          <a:xfrm>
            <a:off x="2290763" y="37639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38934" name="Rectangle 46"/>
          <p:cNvSpPr>
            <a:spLocks noChangeArrowheads="1"/>
          </p:cNvSpPr>
          <p:nvPr/>
        </p:nvSpPr>
        <p:spPr bwMode="auto">
          <a:xfrm>
            <a:off x="2552700" y="47196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38935" name="Line 19"/>
          <p:cNvSpPr>
            <a:spLocks noChangeShapeType="1"/>
          </p:cNvSpPr>
          <p:nvPr/>
        </p:nvSpPr>
        <p:spPr bwMode="auto">
          <a:xfrm flipH="1">
            <a:off x="2087563" y="3959225"/>
            <a:ext cx="969962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Rectangle 48"/>
          <p:cNvSpPr>
            <a:spLocks noChangeArrowheads="1"/>
          </p:cNvSpPr>
          <p:nvPr/>
        </p:nvSpPr>
        <p:spPr bwMode="auto">
          <a:xfrm>
            <a:off x="1562100" y="49244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8937" name="Line 19"/>
          <p:cNvSpPr>
            <a:spLocks noChangeShapeType="1"/>
          </p:cNvSpPr>
          <p:nvPr/>
        </p:nvSpPr>
        <p:spPr bwMode="auto">
          <a:xfrm flipH="1">
            <a:off x="1793875" y="4729163"/>
            <a:ext cx="79375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Rectangle 50"/>
          <p:cNvSpPr>
            <a:spLocks noChangeArrowheads="1"/>
          </p:cNvSpPr>
          <p:nvPr/>
        </p:nvSpPr>
        <p:spPr bwMode="auto">
          <a:xfrm>
            <a:off x="3862388" y="350678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100</a:t>
            </a:r>
          </a:p>
        </p:txBody>
      </p:sp>
      <p:sp>
        <p:nvSpPr>
          <p:cNvPr id="38939" name="Rectangle 51"/>
          <p:cNvSpPr>
            <a:spLocks noChangeArrowheads="1"/>
          </p:cNvSpPr>
          <p:nvPr/>
        </p:nvSpPr>
        <p:spPr bwMode="auto">
          <a:xfrm>
            <a:off x="3514725" y="3976688"/>
            <a:ext cx="595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100</a:t>
            </a:r>
          </a:p>
        </p:txBody>
      </p:sp>
      <p:sp>
        <p:nvSpPr>
          <p:cNvPr id="38940" name="Line 20"/>
          <p:cNvSpPr>
            <a:spLocks noChangeShapeType="1"/>
          </p:cNvSpPr>
          <p:nvPr/>
        </p:nvSpPr>
        <p:spPr bwMode="auto">
          <a:xfrm>
            <a:off x="3505200" y="3851275"/>
            <a:ext cx="10144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Rectangle 53"/>
          <p:cNvSpPr>
            <a:spLocks noChangeArrowheads="1"/>
          </p:cNvSpPr>
          <p:nvPr/>
        </p:nvSpPr>
        <p:spPr bwMode="auto">
          <a:xfrm>
            <a:off x="3459163" y="5148263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8942" name="Line 12"/>
          <p:cNvSpPr>
            <a:spLocks noChangeShapeType="1"/>
          </p:cNvSpPr>
          <p:nvPr/>
        </p:nvSpPr>
        <p:spPr bwMode="auto">
          <a:xfrm flipV="1">
            <a:off x="2881313" y="4364038"/>
            <a:ext cx="1731962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Line 55"/>
          <p:cNvSpPr>
            <a:spLocks noChangeShapeType="1"/>
          </p:cNvSpPr>
          <p:nvPr/>
        </p:nvSpPr>
        <p:spPr bwMode="auto">
          <a:xfrm flipV="1">
            <a:off x="2271713" y="4478338"/>
            <a:ext cx="42386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44" name="Rectangle 56"/>
          <p:cNvSpPr>
            <a:spLocks noChangeArrowheads="1"/>
          </p:cNvSpPr>
          <p:nvPr/>
        </p:nvSpPr>
        <p:spPr bwMode="auto">
          <a:xfrm>
            <a:off x="3116263" y="441325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38945" name="Rectangle 60"/>
          <p:cNvSpPr>
            <a:spLocks noChangeArrowheads="1"/>
          </p:cNvSpPr>
          <p:nvPr/>
        </p:nvSpPr>
        <p:spPr bwMode="auto">
          <a:xfrm>
            <a:off x="3812381" y="2415475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42</a:t>
            </a:r>
          </a:p>
        </p:txBody>
      </p:sp>
      <p:sp>
        <p:nvSpPr>
          <p:cNvPr id="38947" name="Rectangle 38"/>
          <p:cNvSpPr>
            <a:spLocks noChangeArrowheads="1"/>
          </p:cNvSpPr>
          <p:nvPr/>
        </p:nvSpPr>
        <p:spPr bwMode="auto">
          <a:xfrm>
            <a:off x="6248400" y="5105400"/>
            <a:ext cx="2339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 i="1"/>
              <a:t>Weighted</a:t>
            </a:r>
            <a:r>
              <a:rPr lang="en-US" sz="4200"/>
              <a:t>graphs</a:t>
            </a:r>
          </a:p>
        </p:txBody>
      </p:sp>
      <p:grpSp>
        <p:nvGrpSpPr>
          <p:cNvPr id="38948" name="Group 49"/>
          <p:cNvGrpSpPr>
            <a:grpSpLocks/>
          </p:cNvGrpSpPr>
          <p:nvPr/>
        </p:nvGrpSpPr>
        <p:grpSpPr bwMode="auto">
          <a:xfrm>
            <a:off x="8709025" y="4845050"/>
            <a:ext cx="355600" cy="381000"/>
            <a:chOff x="2928" y="1051"/>
            <a:chExt cx="840" cy="957"/>
          </a:xfrm>
        </p:grpSpPr>
        <p:sp>
          <p:nvSpPr>
            <p:cNvPr id="3895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 w 1048"/>
                <a:gd name="T1" fmla="*/ 21 h 250"/>
                <a:gd name="T2" fmla="*/ 7 w 1048"/>
                <a:gd name="T3" fmla="*/ 83 h 250"/>
                <a:gd name="T4" fmla="*/ 7 w 1048"/>
                <a:gd name="T5" fmla="*/ 111 h 250"/>
                <a:gd name="T6" fmla="*/ 8 w 1048"/>
                <a:gd name="T7" fmla="*/ 125 h 250"/>
                <a:gd name="T8" fmla="*/ 8 w 1048"/>
                <a:gd name="T9" fmla="*/ 160 h 250"/>
                <a:gd name="T10" fmla="*/ 5 w 1048"/>
                <a:gd name="T11" fmla="*/ 229 h 250"/>
                <a:gd name="T12" fmla="*/ 2 w 1048"/>
                <a:gd name="T13" fmla="*/ 209 h 250"/>
                <a:gd name="T14" fmla="*/ 0 w 1048"/>
                <a:gd name="T15" fmla="*/ 188 h 250"/>
                <a:gd name="T16" fmla="*/ 2 w 1048"/>
                <a:gd name="T17" fmla="*/ 15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3 w 1048"/>
                <a:gd name="T27" fmla="*/ 14 h 250"/>
                <a:gd name="T28" fmla="*/ 4 w 1048"/>
                <a:gd name="T29" fmla="*/ 28 h 250"/>
                <a:gd name="T30" fmla="*/ 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5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6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6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6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6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6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6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96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49" name="Text Box 54"/>
          <p:cNvSpPr txBox="1">
            <a:spLocks noChangeArrowheads="1"/>
          </p:cNvSpPr>
          <p:nvPr/>
        </p:nvSpPr>
        <p:spPr bwMode="auto">
          <a:xfrm>
            <a:off x="7566025" y="4616450"/>
            <a:ext cx="113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000" b="1" dirty="0">
                <a:latin typeface="Comic Sans MS" panose="030F0702030302020204" pitchFamily="66" charset="0"/>
                <a:ea typeface="MS PGothic" panose="020B0600070205080204" pitchFamily="34" charset="-128"/>
              </a:rPr>
              <a:t>This graph looks heavy!</a:t>
            </a:r>
          </a:p>
        </p:txBody>
      </p:sp>
      <p:sp>
        <p:nvSpPr>
          <p:cNvPr id="38952" name="Text Box 100"/>
          <p:cNvSpPr txBox="1">
            <a:spLocks noChangeArrowheads="1"/>
          </p:cNvSpPr>
          <p:nvPr/>
        </p:nvSpPr>
        <p:spPr bwMode="auto">
          <a:xfrm>
            <a:off x="6705600" y="381000"/>
            <a:ext cx="2085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ea typeface="MS PGothic" panose="020B0600070205080204" pitchFamily="34" charset="-128"/>
              </a:rPr>
              <a:t>What might these weights represent?</a:t>
            </a:r>
          </a:p>
        </p:txBody>
      </p:sp>
      <p:sp>
        <p:nvSpPr>
          <p:cNvPr id="38953" name="Rectangle 36"/>
          <p:cNvSpPr>
            <a:spLocks noChangeArrowheads="1"/>
          </p:cNvSpPr>
          <p:nvPr/>
        </p:nvSpPr>
        <p:spPr bwMode="auto">
          <a:xfrm>
            <a:off x="2621218" y="2694782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latin typeface="Courier New" panose="02070309020205020404" pitchFamily="49" charset="0"/>
              </a:rPr>
              <a:t>15</a:t>
            </a:r>
          </a:p>
        </p:txBody>
      </p:sp>
      <p:sp>
        <p:nvSpPr>
          <p:cNvPr id="38954" name="Freeform 38"/>
          <p:cNvSpPr>
            <a:spLocks/>
          </p:cNvSpPr>
          <p:nvPr/>
        </p:nvSpPr>
        <p:spPr bwMode="auto">
          <a:xfrm rot="441945" flipH="1">
            <a:off x="786191" y="2930223"/>
            <a:ext cx="3889375" cy="919067"/>
          </a:xfrm>
          <a:custGeom>
            <a:avLst/>
            <a:gdLst>
              <a:gd name="T0" fmla="*/ 2147483647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2147483647 h 888"/>
              <a:gd name="T6" fmla="*/ 2147483647 w 2784"/>
              <a:gd name="T7" fmla="*/ 2147483647 h 888"/>
              <a:gd name="T8" fmla="*/ 2147483647 w 2784"/>
              <a:gd name="T9" fmla="*/ 2147483647 h 888"/>
              <a:gd name="T10" fmla="*/ 2147483647 w 2784"/>
              <a:gd name="T11" fmla="*/ 2147483647 h 888"/>
              <a:gd name="T12" fmla="*/ 2147483647 w 2784"/>
              <a:gd name="T13" fmla="*/ 2147483647 h 888"/>
              <a:gd name="T14" fmla="*/ 2147483647 w 2784"/>
              <a:gd name="T15" fmla="*/ 2147483647 h 888"/>
              <a:gd name="T16" fmla="*/ 2147483647 w 2784"/>
              <a:gd name="T17" fmla="*/ 2147483647 h 888"/>
              <a:gd name="T18" fmla="*/ 2147483647 w 2784"/>
              <a:gd name="T19" fmla="*/ 2147483647 h 888"/>
              <a:gd name="T20" fmla="*/ 0 w 2784"/>
              <a:gd name="T21" fmla="*/ 2147483647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955" name="Rectangle 2"/>
          <p:cNvSpPr>
            <a:spLocks noChangeArrowheads="1"/>
          </p:cNvSpPr>
          <p:nvPr/>
        </p:nvSpPr>
        <p:spPr bwMode="auto">
          <a:xfrm>
            <a:off x="304800" y="506413"/>
            <a:ext cx="73961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(define </a:t>
            </a:r>
            <a:r>
              <a:rPr lang="en-US" dirty="0" err="1">
                <a:solidFill>
                  <a:srgbClr val="7D06AA"/>
                </a:solidFill>
                <a:latin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7D06AA"/>
                </a:solidFill>
                <a:latin typeface="Courier New" panose="02070309020205020404" pitchFamily="49" charset="0"/>
              </a:rPr>
              <a:t> '(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(e b </a:t>
            </a:r>
            <a:r>
              <a:rPr lang="en-US" dirty="0">
                <a:latin typeface="Courier New" panose="02070309020205020404" pitchFamily="49" charset="0"/>
              </a:rPr>
              <a:t>100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 (a b </a:t>
            </a:r>
            <a:r>
              <a:rPr lang="en-US" dirty="0">
                <a:latin typeface="Courier New" panose="02070309020205020404" pitchFamily="49" charset="0"/>
              </a:rPr>
              <a:t>25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 (e a </a:t>
            </a:r>
            <a:r>
              <a:rPr lang="en-US" dirty="0">
                <a:latin typeface="Courier New" panose="02070309020205020404" pitchFamily="49" charset="0"/>
              </a:rPr>
              <a:t>42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/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             (a c   </a:t>
            </a:r>
            <a:r>
              <a:rPr lang="en-US" dirty="0">
                <a:latin typeface="Courier New" panose="02070309020205020404" pitchFamily="49" charset="0"/>
              </a:rPr>
              <a:t>7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 (a d </a:t>
            </a:r>
            <a:r>
              <a:rPr lang="en-US" dirty="0">
                <a:latin typeface="Courier New" panose="02070309020205020404" pitchFamily="49" charset="0"/>
              </a:rPr>
              <a:t>13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 (a e </a:t>
            </a:r>
            <a:r>
              <a:rPr lang="en-US" dirty="0">
                <a:latin typeface="Courier New" panose="02070309020205020404" pitchFamily="49" charset="0"/>
              </a:rPr>
              <a:t>15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/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             (b c  </a:t>
            </a:r>
            <a:r>
              <a:rPr lang="en-US" dirty="0">
                <a:latin typeface="Courier New" panose="02070309020205020404" pitchFamily="49" charset="0"/>
              </a:rPr>
              <a:t>10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 (b d  </a:t>
            </a:r>
            <a:r>
              <a:rPr lang="en-US" dirty="0"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 (d e  </a:t>
            </a:r>
            <a:r>
              <a:rPr lang="en-US" dirty="0"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 </a:t>
            </a:r>
          </a:p>
          <a:p>
            <a:pPr eaLnBrk="1" hangingPunct="1"/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             (b e </a:t>
            </a:r>
            <a:r>
              <a:rPr lang="en-US" dirty="0">
                <a:latin typeface="Courier New" panose="02070309020205020404" pitchFamily="49" charset="0"/>
              </a:rPr>
              <a:t>100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 (c d  </a:t>
            </a:r>
            <a:r>
              <a:rPr lang="en-US" dirty="0"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 (c e  </a:t>
            </a:r>
            <a:r>
              <a:rPr lang="en-US" dirty="0">
                <a:latin typeface="Courier New" panose="02070309020205020404" pitchFamily="49" charset="0"/>
              </a:rPr>
              <a:t>7</a:t>
            </a:r>
            <a:r>
              <a:rPr lang="en-US" dirty="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7D06AA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)</a:t>
            </a:r>
          </a:p>
        </p:txBody>
      </p:sp>
      <p:sp>
        <p:nvSpPr>
          <p:cNvPr id="58" name="Freeform 38"/>
          <p:cNvSpPr>
            <a:spLocks/>
          </p:cNvSpPr>
          <p:nvPr/>
        </p:nvSpPr>
        <p:spPr bwMode="auto">
          <a:xfrm rot="10800000" flipH="1" flipV="1">
            <a:off x="627378" y="2476659"/>
            <a:ext cx="4446470" cy="1333340"/>
          </a:xfrm>
          <a:custGeom>
            <a:avLst/>
            <a:gdLst>
              <a:gd name="T0" fmla="*/ 2147483647 w 2784"/>
              <a:gd name="T1" fmla="*/ 2147483647 h 888"/>
              <a:gd name="T2" fmla="*/ 2147483647 w 2784"/>
              <a:gd name="T3" fmla="*/ 2147483647 h 888"/>
              <a:gd name="T4" fmla="*/ 2147483647 w 2784"/>
              <a:gd name="T5" fmla="*/ 2147483647 h 888"/>
              <a:gd name="T6" fmla="*/ 2147483647 w 2784"/>
              <a:gd name="T7" fmla="*/ 2147483647 h 888"/>
              <a:gd name="T8" fmla="*/ 2147483647 w 2784"/>
              <a:gd name="T9" fmla="*/ 2147483647 h 888"/>
              <a:gd name="T10" fmla="*/ 2147483647 w 2784"/>
              <a:gd name="T11" fmla="*/ 2147483647 h 888"/>
              <a:gd name="T12" fmla="*/ 2147483647 w 2784"/>
              <a:gd name="T13" fmla="*/ 2147483647 h 888"/>
              <a:gd name="T14" fmla="*/ 2147483647 w 2784"/>
              <a:gd name="T15" fmla="*/ 2147483647 h 888"/>
              <a:gd name="T16" fmla="*/ 2147483647 w 2784"/>
              <a:gd name="T17" fmla="*/ 2147483647 h 888"/>
              <a:gd name="T18" fmla="*/ 2147483647 w 2784"/>
              <a:gd name="T19" fmla="*/ 2147483647 h 888"/>
              <a:gd name="T20" fmla="*/ 0 w 2784"/>
              <a:gd name="T21" fmla="*/ 2147483647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Line Callout 1 58"/>
          <p:cNvSpPr/>
          <p:nvPr/>
        </p:nvSpPr>
        <p:spPr>
          <a:xfrm>
            <a:off x="5105400" y="5116513"/>
            <a:ext cx="914400" cy="838200"/>
          </a:xfrm>
          <a:prstGeom prst="borderCallout1">
            <a:avLst>
              <a:gd name="adj1" fmla="val -4650"/>
              <a:gd name="adj2" fmla="val 49091"/>
              <a:gd name="adj3" fmla="val -138383"/>
              <a:gd name="adj4" fmla="val 130223"/>
            </a:avLst>
          </a:prstGeom>
          <a:ln w="57150">
            <a:solidFill>
              <a:srgbClr val="7D06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/>
              <a:t>No space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5"/>
          <p:cNvGrpSpPr>
            <a:grpSpLocks/>
          </p:cNvGrpSpPr>
          <p:nvPr/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15368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69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5363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334963" y="1495425"/>
            <a:ext cx="42402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(define 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1800">
                <a:latin typeface="Courier New" panose="02070309020205020404" pitchFamily="49" charset="0"/>
              </a:rPr>
              <a:t>s d G)</a:t>
            </a: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1830388" y="6153150"/>
            <a:ext cx="587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Consider the </a:t>
            </a:r>
            <a:r>
              <a:rPr lang="en-US" sz="1800" i="1">
                <a:solidFill>
                  <a:srgbClr val="008000"/>
                </a:solidFill>
              </a:rPr>
              <a:t>algorithm </a:t>
            </a:r>
            <a:r>
              <a:rPr lang="en-US" sz="1800">
                <a:solidFill>
                  <a:srgbClr val="008000"/>
                </a:solidFill>
              </a:rPr>
              <a:t>first, then the code...</a:t>
            </a:r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5059363" y="1354138"/>
            <a:ext cx="206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is there some path from s to d in G? </a:t>
            </a:r>
          </a:p>
        </p:txBody>
      </p:sp>
      <p:sp>
        <p:nvSpPr>
          <p:cNvPr id="15367" name="Rectangle 23"/>
          <p:cNvSpPr>
            <a:spLocks noChangeArrowheads="1"/>
          </p:cNvSpPr>
          <p:nvPr/>
        </p:nvSpPr>
        <p:spPr bwMode="auto">
          <a:xfrm>
            <a:off x="7524750" y="1397000"/>
            <a:ext cx="935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s == source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d == dest.</a:t>
            </a:r>
            <a:endParaRPr lang="en-US" sz="1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1946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1946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sp>
        <p:nvSpPr>
          <p:cNvPr id="19459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19460" name="Rectangle 53"/>
          <p:cNvSpPr>
            <a:spLocks noChangeArrowheads="1"/>
          </p:cNvSpPr>
          <p:nvPr/>
        </p:nvSpPr>
        <p:spPr bwMode="auto">
          <a:xfrm>
            <a:off x="457200" y="1360488"/>
            <a:ext cx="82296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(define (</a:t>
            </a:r>
            <a:r>
              <a:rPr lang="en-US" sz="2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800">
                <a:latin typeface="Courier New" panose="02070309020205020404" pitchFamily="49" charset="0"/>
              </a:rPr>
              <a:t>s d 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(cond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</a:t>
            </a:r>
            <a:r>
              <a:rPr lang="en-US" sz="2800">
                <a:latin typeface="Courier New" panose="02070309020205020404" pitchFamily="49" charset="0"/>
              </a:rPr>
              <a:t>( else (let* ([</a:t>
            </a:r>
            <a:r>
              <a:rPr lang="en-US" sz="2800">
                <a:solidFill>
                  <a:srgbClr val="7D06AA"/>
                </a:solidFill>
                <a:latin typeface="Courier New" panose="02070309020205020404" pitchFamily="49" charset="0"/>
              </a:rPr>
              <a:t>EDGE</a:t>
            </a:r>
            <a:endParaRPr lang="en-US" sz="2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			   [a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[b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[R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[loseit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How’s it going?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We wrote the base cases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We wrote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Edge, A, B, &amp; R</a:t>
            </a:r>
            <a:r>
              <a:rPr lang="en-US" smtClean="0"/>
              <a:t>.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We wrote 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loseit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We wrote the combination/answer</a:t>
            </a:r>
          </a:p>
        </p:txBody>
      </p:sp>
    </p:spTree>
    <p:extLst>
      <p:ext uri="{BB962C8B-B14F-4D97-AF65-F5344CB8AC3E}">
        <p14:creationId xmlns:p14="http://schemas.microsoft.com/office/powerpoint/2010/main" val="13542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568642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t="50000"/>
          <a:stretch/>
        </p:blipFill>
        <p:spPr bwMode="auto">
          <a:xfrm>
            <a:off x="2663825" y="31750"/>
            <a:ext cx="65119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6553200" y="5867400"/>
            <a:ext cx="1905000" cy="881063"/>
          </a:xfrm>
          <a:prstGeom prst="borderCallout1">
            <a:avLst>
              <a:gd name="adj1" fmla="val 110821"/>
              <a:gd name="adj2" fmla="val -299969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notrace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Stops tracing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400800" y="949325"/>
            <a:ext cx="1905000" cy="879475"/>
          </a:xfrm>
          <a:prstGeom prst="borderCallout1">
            <a:avLst>
              <a:gd name="adj1" fmla="val 87571"/>
              <a:gd name="adj2" fmla="val -249103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trace.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Starts tracing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858000" y="2133600"/>
            <a:ext cx="1905000" cy="1524000"/>
          </a:xfrm>
          <a:prstGeom prst="borderCallout1">
            <a:avLst>
              <a:gd name="adj1" fmla="val 44069"/>
              <a:gd name="adj2" fmla="val -118715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Type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 or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hit </a:t>
            </a:r>
            <a:r>
              <a:rPr lang="en-US" sz="2400" i="1" dirty="0">
                <a:solidFill>
                  <a:schemeClr val="tx1"/>
                </a:solidFill>
                <a:cs typeface="Courier New" pitchFamily="49" charset="0"/>
              </a:rPr>
              <a:t>return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to go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step-by-step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5"/>
          <p:cNvGrpSpPr>
            <a:grpSpLocks/>
          </p:cNvGrpSpPr>
          <p:nvPr/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2253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254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sp>
        <p:nvSpPr>
          <p:cNvPr id="22531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A to B?</a:t>
            </a:r>
          </a:p>
        </p:txBody>
      </p:sp>
      <p:sp>
        <p:nvSpPr>
          <p:cNvPr id="22532" name="Rectangle 53"/>
          <p:cNvSpPr>
            <a:spLocks noChangeArrowheads="1"/>
          </p:cNvSpPr>
          <p:nvPr/>
        </p:nvSpPr>
        <p:spPr bwMode="auto">
          <a:xfrm>
            <a:off x="457200" y="1944688"/>
            <a:ext cx="7794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(define (</a:t>
            </a:r>
            <a:r>
              <a:rPr lang="en-US" sz="21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100">
                <a:latin typeface="Courier New" panose="02070309020205020404" pitchFamily="49" charset="0"/>
              </a:rPr>
              <a:t>s d 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(cond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((equal? s d) #t)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((null? G) #f)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( else (let* ((</a:t>
            </a:r>
            <a:r>
              <a:rPr lang="en-US" sz="2100">
                <a:solidFill>
                  <a:srgbClr val="7D06AA"/>
                </a:solidFill>
                <a:latin typeface="Courier New" panose="02070309020205020404" pitchFamily="49" charset="0"/>
              </a:rPr>
              <a:t>EDGE   </a:t>
            </a:r>
            <a:r>
              <a:rPr lang="en-US" sz="2100">
                <a:latin typeface="Courier New" panose="02070309020205020404" pitchFamily="49" charset="0"/>
              </a:rPr>
              <a:t>(first G))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(R      (rest G))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(loseit (</a:t>
            </a:r>
            <a:r>
              <a:rPr lang="en-US" sz="21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100">
                <a:latin typeface="Courier New" panose="02070309020205020404" pitchFamily="49" charset="0"/>
              </a:rPr>
              <a:t>s d R))</a:t>
            </a:r>
            <a:r>
              <a:rPr lang="en-US" sz="2100"/>
              <a:t> </a:t>
            </a:r>
            <a:endParaRPr lang="en-US" sz="21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(a      (first </a:t>
            </a:r>
            <a:r>
              <a:rPr lang="en-US" sz="2100">
                <a:solidFill>
                  <a:srgbClr val="7D06AA"/>
                </a:solidFill>
                <a:latin typeface="Courier New" panose="02070309020205020404" pitchFamily="49" charset="0"/>
              </a:rPr>
              <a:t>EDGE</a:t>
            </a:r>
            <a:r>
              <a:rPr lang="en-US" sz="2100">
                <a:latin typeface="Courier New" panose="02070309020205020404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(b      (second </a:t>
            </a:r>
            <a:r>
              <a:rPr lang="en-US" sz="2100">
                <a:solidFill>
                  <a:srgbClr val="7D06AA"/>
                </a:solidFill>
                <a:latin typeface="Courier New" panose="02070309020205020404" pitchFamily="49" charset="0"/>
              </a:rPr>
              <a:t>EDGE</a:t>
            </a:r>
            <a:r>
              <a:rPr lang="en-US" sz="2100">
                <a:latin typeface="Courier New" panose="02070309020205020404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(useit  (and (</a:t>
            </a:r>
            <a:r>
              <a:rPr lang="en-US" sz="21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100">
                <a:latin typeface="Courier New" panose="02070309020205020404" pitchFamily="49" charset="0"/>
              </a:rPr>
              <a:t>s a 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             (</a:t>
            </a:r>
            <a:r>
              <a:rPr lang="en-US" sz="21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100">
                <a:latin typeface="Courier New" panose="02070309020205020404" pitchFamily="49" charset="0"/>
              </a:rPr>
              <a:t>b d R))...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(or useit loseit))))...</a:t>
            </a:r>
          </a:p>
        </p:txBody>
      </p:sp>
      <p:sp>
        <p:nvSpPr>
          <p:cNvPr id="22533" name="Text Box 57"/>
          <p:cNvSpPr txBox="1">
            <a:spLocks noChangeArrowheads="1"/>
          </p:cNvSpPr>
          <p:nvPr/>
        </p:nvSpPr>
        <p:spPr bwMode="auto">
          <a:xfrm>
            <a:off x="4800600" y="2209800"/>
            <a:ext cx="1611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latin typeface="Times New Roman" panose="02020603050405020304" pitchFamily="18" charset="0"/>
                <a:ea typeface="MS PGothic" panose="020B0600070205080204" pitchFamily="34" charset="-128"/>
              </a:rPr>
              <a:t>what are the base cases saying?</a:t>
            </a:r>
          </a:p>
        </p:txBody>
      </p:sp>
      <p:sp>
        <p:nvSpPr>
          <p:cNvPr id="22534" name="Text Box 59"/>
          <p:cNvSpPr txBox="1">
            <a:spLocks noChangeArrowheads="1"/>
          </p:cNvSpPr>
          <p:nvPr/>
        </p:nvSpPr>
        <p:spPr bwMode="auto">
          <a:xfrm>
            <a:off x="7483475" y="3730625"/>
            <a:ext cx="1247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latin typeface="Times New Roman" panose="02020603050405020304" pitchFamily="18" charset="0"/>
                <a:ea typeface="MS PGothic" panose="020B0600070205080204" pitchFamily="34" charset="-128"/>
              </a:rPr>
              <a:t>solve the problem without "it"</a:t>
            </a:r>
          </a:p>
        </p:txBody>
      </p:sp>
      <p:sp>
        <p:nvSpPr>
          <p:cNvPr id="22535" name="Text Box 59"/>
          <p:cNvSpPr txBox="1">
            <a:spLocks noChangeArrowheads="1"/>
          </p:cNvSpPr>
          <p:nvPr/>
        </p:nvSpPr>
        <p:spPr bwMode="auto">
          <a:xfrm>
            <a:off x="8088313" y="4953000"/>
            <a:ext cx="1009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latin typeface="Times New Roman" panose="02020603050405020304" pitchFamily="18" charset="0"/>
                <a:ea typeface="MS PGothic" panose="020B0600070205080204" pitchFamily="34" charset="-128"/>
              </a:rPr>
              <a:t>solve the problem with "it"</a:t>
            </a:r>
          </a:p>
        </p:txBody>
      </p:sp>
      <p:sp>
        <p:nvSpPr>
          <p:cNvPr id="22536" name="Rectangle 32"/>
          <p:cNvSpPr>
            <a:spLocks noChangeArrowheads="1"/>
          </p:cNvSpPr>
          <p:nvPr/>
        </p:nvSpPr>
        <p:spPr bwMode="auto">
          <a:xfrm>
            <a:off x="7556500" y="6392863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7F7F7F"/>
                </a:solidFill>
                <a:cs typeface="Courier New" panose="02070309020205020404" pitchFamily="49" charset="0"/>
              </a:rPr>
              <a:t>big-O(      )</a:t>
            </a:r>
          </a:p>
        </p:txBody>
      </p:sp>
      <p:sp>
        <p:nvSpPr>
          <p:cNvPr id="22537" name="Text Box 57"/>
          <p:cNvSpPr txBox="1">
            <a:spLocks noChangeArrowheads="1"/>
          </p:cNvSpPr>
          <p:nvPr/>
        </p:nvSpPr>
        <p:spPr bwMode="auto">
          <a:xfrm>
            <a:off x="5638800" y="1447800"/>
            <a:ext cx="2819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latin typeface="Times New Roman" panose="02020603050405020304" pitchFamily="18" charset="0"/>
                <a:ea typeface="MS PGothic" panose="020B0600070205080204" pitchFamily="34" charset="-128"/>
              </a:rPr>
              <a:t>What is N, the problem size?</a:t>
            </a:r>
          </a:p>
        </p:txBody>
      </p:sp>
      <p:sp>
        <p:nvSpPr>
          <p:cNvPr id="22538" name="TextBox 26"/>
          <p:cNvSpPr txBox="1">
            <a:spLocks noChangeArrowheads="1"/>
          </p:cNvSpPr>
          <p:nvPr/>
        </p:nvSpPr>
        <p:spPr bwMode="auto">
          <a:xfrm>
            <a:off x="152400" y="6116638"/>
            <a:ext cx="320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4297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Reach Solution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(reach? s d 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((equal? s d) #t)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((null? G) #f)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( else (let* ([EDGE   (first G)]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			 [a      (first EDGE)]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[b      (second EDGE)]                			 [R      (rest G)]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[loseit (reach? s d R)]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[useit  (and (reach? s a 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(reach? b d R))])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(or useit loseit)))))</a:t>
            </a:r>
          </a:p>
        </p:txBody>
      </p:sp>
    </p:spTree>
    <p:extLst>
      <p:ext uri="{BB962C8B-B14F-4D97-AF65-F5344CB8AC3E}">
        <p14:creationId xmlns:p14="http://schemas.microsoft.com/office/powerpoint/2010/main" val="14153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>
          <a:xfrm>
            <a:off x="28575" y="2130425"/>
            <a:ext cx="9113838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Graph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5332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228600"/>
            <a:ext cx="437356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72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Graphs </a:t>
            </a:r>
            <a:r>
              <a:rPr lang="en-US" sz="2000" i="1" dirty="0" smtClean="0"/>
              <a:t>can be stored as  </a:t>
            </a:r>
            <a:r>
              <a:rPr lang="en-US" dirty="0" smtClean="0"/>
              <a:t>Lists</a:t>
            </a:r>
            <a:br>
              <a:rPr lang="en-US" dirty="0" smtClean="0"/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Edge List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55626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(define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unicycleGraph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'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463550" indent="0">
              <a:buFontTx/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("A" "B") ("A" "D") ("B" "D") ("C" "B") ("C" "D") ("D" "E") ("E" "F") ("F" "G") ("G" "H") ("H" "E")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))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173" name="Text Box 51"/>
          <p:cNvSpPr txBox="1">
            <a:spLocks noChangeArrowheads="1"/>
          </p:cNvSpPr>
          <p:nvPr/>
        </p:nvSpPr>
        <p:spPr bwMode="auto">
          <a:xfrm>
            <a:off x="7602538" y="5453063"/>
            <a:ext cx="155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Courier New" panose="02070309020205020404" pitchFamily="49" charset="0"/>
              </a:rPr>
              <a:t>I can think of other ways to represent this graph!</a:t>
            </a:r>
          </a:p>
        </p:txBody>
      </p:sp>
      <p:grpSp>
        <p:nvGrpSpPr>
          <p:cNvPr id="7174" name="Group 49"/>
          <p:cNvGrpSpPr>
            <a:grpSpLocks/>
          </p:cNvGrpSpPr>
          <p:nvPr/>
        </p:nvGrpSpPr>
        <p:grpSpPr bwMode="auto">
          <a:xfrm>
            <a:off x="8458200" y="6161088"/>
            <a:ext cx="411163" cy="433387"/>
            <a:chOff x="2928" y="1051"/>
            <a:chExt cx="840" cy="957"/>
          </a:xfrm>
        </p:grpSpPr>
        <p:sp>
          <p:nvSpPr>
            <p:cNvPr id="717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2 h 250"/>
                <a:gd name="T10" fmla="*/ 2 w 1048"/>
                <a:gd name="T11" fmla="*/ 221 h 250"/>
                <a:gd name="T12" fmla="*/ 2 w 1048"/>
                <a:gd name="T13" fmla="*/ 201 h 250"/>
                <a:gd name="T14" fmla="*/ 0 w 1048"/>
                <a:gd name="T15" fmla="*/ 180 h 250"/>
                <a:gd name="T16" fmla="*/ 2 w 1048"/>
                <a:gd name="T17" fmla="*/ 146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7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7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8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Line Callout 1 19"/>
          <p:cNvSpPr/>
          <p:nvPr/>
        </p:nvSpPr>
        <p:spPr>
          <a:xfrm>
            <a:off x="3886200" y="1495425"/>
            <a:ext cx="1308100" cy="514350"/>
          </a:xfrm>
          <a:prstGeom prst="borderCallout1">
            <a:avLst>
              <a:gd name="adj1" fmla="val -52825"/>
              <a:gd name="adj2" fmla="val -52535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This vocab is important</a:t>
            </a:r>
          </a:p>
        </p:txBody>
      </p:sp>
    </p:spTree>
    <p:extLst>
      <p:ext uri="{BB962C8B-B14F-4D97-AF65-F5344CB8AC3E}">
        <p14:creationId xmlns:p14="http://schemas.microsoft.com/office/powerpoint/2010/main" val="14639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4540250" y="38211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365125" y="3560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854325" y="33242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568450" y="409257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1420813" y="56737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>
            <a:off x="612775" y="4195763"/>
            <a:ext cx="788988" cy="164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 flipV="1">
            <a:off x="987425" y="3500438"/>
            <a:ext cx="1846263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 flipV="1">
            <a:off x="2128838" y="4443413"/>
            <a:ext cx="2668587" cy="160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8"/>
          <p:cNvSpPr>
            <a:spLocks noChangeShapeType="1"/>
          </p:cNvSpPr>
          <p:nvPr/>
        </p:nvSpPr>
        <p:spPr bwMode="auto">
          <a:xfrm>
            <a:off x="1044575" y="4003675"/>
            <a:ext cx="53340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9"/>
          <p:cNvSpPr>
            <a:spLocks noChangeShapeType="1"/>
          </p:cNvSpPr>
          <p:nvPr/>
        </p:nvSpPr>
        <p:spPr bwMode="auto">
          <a:xfrm flipH="1">
            <a:off x="2268538" y="3865563"/>
            <a:ext cx="67945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20"/>
          <p:cNvSpPr>
            <a:spLocks noChangeShapeType="1"/>
          </p:cNvSpPr>
          <p:nvPr/>
        </p:nvSpPr>
        <p:spPr bwMode="auto">
          <a:xfrm flipH="1" flipV="1">
            <a:off x="3543300" y="3686175"/>
            <a:ext cx="968375" cy="322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26"/>
          <p:cNvSpPr txBox="1">
            <a:spLocks noChangeArrowheads="1"/>
          </p:cNvSpPr>
          <p:nvPr/>
        </p:nvSpPr>
        <p:spPr bwMode="auto">
          <a:xfrm>
            <a:off x="2930525" y="3400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b</a:t>
            </a:r>
          </a:p>
        </p:txBody>
      </p:sp>
      <p:sp>
        <p:nvSpPr>
          <p:cNvPr id="8206" name="Text Box 27"/>
          <p:cNvSpPr txBox="1">
            <a:spLocks noChangeArrowheads="1"/>
          </p:cNvSpPr>
          <p:nvPr/>
        </p:nvSpPr>
        <p:spPr bwMode="auto">
          <a:xfrm>
            <a:off x="4606925" y="38893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e</a:t>
            </a:r>
          </a:p>
        </p:txBody>
      </p:sp>
      <p:sp>
        <p:nvSpPr>
          <p:cNvPr id="8207" name="Text Box 28"/>
          <p:cNvSpPr txBox="1">
            <a:spLocks noChangeArrowheads="1"/>
          </p:cNvSpPr>
          <p:nvPr/>
        </p:nvSpPr>
        <p:spPr bwMode="auto">
          <a:xfrm>
            <a:off x="1635125" y="4162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c</a:t>
            </a:r>
          </a:p>
        </p:txBody>
      </p:sp>
      <p:sp>
        <p:nvSpPr>
          <p:cNvPr id="8208" name="Text Box 29"/>
          <p:cNvSpPr txBox="1">
            <a:spLocks noChangeArrowheads="1"/>
          </p:cNvSpPr>
          <p:nvPr/>
        </p:nvSpPr>
        <p:spPr bwMode="auto">
          <a:xfrm>
            <a:off x="415925" y="36290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a</a:t>
            </a:r>
          </a:p>
        </p:txBody>
      </p:sp>
      <p:sp>
        <p:nvSpPr>
          <p:cNvPr id="8209" name="Text Box 33"/>
          <p:cNvSpPr txBox="1">
            <a:spLocks noChangeArrowheads="1"/>
          </p:cNvSpPr>
          <p:nvPr/>
        </p:nvSpPr>
        <p:spPr bwMode="auto">
          <a:xfrm>
            <a:off x="1482725" y="57626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d</a:t>
            </a:r>
          </a:p>
        </p:txBody>
      </p:sp>
      <p:sp>
        <p:nvSpPr>
          <p:cNvPr id="8210" name="Rectangle 41"/>
          <p:cNvSpPr>
            <a:spLocks noChangeArrowheads="1"/>
          </p:cNvSpPr>
          <p:nvPr/>
        </p:nvSpPr>
        <p:spPr bwMode="auto">
          <a:xfrm>
            <a:off x="1171575" y="38227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8211" name="Rectangle 43"/>
          <p:cNvSpPr>
            <a:spLocks noChangeArrowheads="1"/>
          </p:cNvSpPr>
          <p:nvPr/>
        </p:nvSpPr>
        <p:spPr bwMode="auto">
          <a:xfrm>
            <a:off x="636588" y="5056188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13</a:t>
            </a:r>
          </a:p>
        </p:txBody>
      </p:sp>
      <p:sp>
        <p:nvSpPr>
          <p:cNvPr id="8212" name="Rectangle 44"/>
          <p:cNvSpPr>
            <a:spLocks noChangeArrowheads="1"/>
          </p:cNvSpPr>
          <p:nvPr/>
        </p:nvSpPr>
        <p:spPr bwMode="auto">
          <a:xfrm>
            <a:off x="1647825" y="320833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25</a:t>
            </a:r>
          </a:p>
        </p:txBody>
      </p:sp>
      <p:sp>
        <p:nvSpPr>
          <p:cNvPr id="8213" name="Rectangle 45"/>
          <p:cNvSpPr>
            <a:spLocks noChangeArrowheads="1"/>
          </p:cNvSpPr>
          <p:nvPr/>
        </p:nvSpPr>
        <p:spPr bwMode="auto">
          <a:xfrm>
            <a:off x="2290763" y="37639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8214" name="Rectangle 46"/>
          <p:cNvSpPr>
            <a:spLocks noChangeArrowheads="1"/>
          </p:cNvSpPr>
          <p:nvPr/>
        </p:nvSpPr>
        <p:spPr bwMode="auto">
          <a:xfrm>
            <a:off x="2552700" y="47196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8215" name="Line 19"/>
          <p:cNvSpPr>
            <a:spLocks noChangeShapeType="1"/>
          </p:cNvSpPr>
          <p:nvPr/>
        </p:nvSpPr>
        <p:spPr bwMode="auto">
          <a:xfrm flipH="1">
            <a:off x="2087563" y="3959225"/>
            <a:ext cx="969962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48"/>
          <p:cNvSpPr>
            <a:spLocks noChangeArrowheads="1"/>
          </p:cNvSpPr>
          <p:nvPr/>
        </p:nvSpPr>
        <p:spPr bwMode="auto">
          <a:xfrm>
            <a:off x="1562100" y="49244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8217" name="Line 19"/>
          <p:cNvSpPr>
            <a:spLocks noChangeShapeType="1"/>
          </p:cNvSpPr>
          <p:nvPr/>
        </p:nvSpPr>
        <p:spPr bwMode="auto">
          <a:xfrm flipH="1">
            <a:off x="1793875" y="4729163"/>
            <a:ext cx="79375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Rectangle 50"/>
          <p:cNvSpPr>
            <a:spLocks noChangeArrowheads="1"/>
          </p:cNvSpPr>
          <p:nvPr/>
        </p:nvSpPr>
        <p:spPr bwMode="auto">
          <a:xfrm>
            <a:off x="3862388" y="350678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100</a:t>
            </a:r>
          </a:p>
        </p:txBody>
      </p:sp>
      <p:sp>
        <p:nvSpPr>
          <p:cNvPr id="8219" name="Rectangle 51"/>
          <p:cNvSpPr>
            <a:spLocks noChangeArrowheads="1"/>
          </p:cNvSpPr>
          <p:nvPr/>
        </p:nvSpPr>
        <p:spPr bwMode="auto">
          <a:xfrm>
            <a:off x="3514725" y="3976688"/>
            <a:ext cx="595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100</a:t>
            </a:r>
          </a:p>
        </p:txBody>
      </p:sp>
      <p:sp>
        <p:nvSpPr>
          <p:cNvPr id="8220" name="Line 20"/>
          <p:cNvSpPr>
            <a:spLocks noChangeShapeType="1"/>
          </p:cNvSpPr>
          <p:nvPr/>
        </p:nvSpPr>
        <p:spPr bwMode="auto">
          <a:xfrm>
            <a:off x="3505200" y="3851275"/>
            <a:ext cx="10144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Rectangle 53"/>
          <p:cNvSpPr>
            <a:spLocks noChangeArrowheads="1"/>
          </p:cNvSpPr>
          <p:nvPr/>
        </p:nvSpPr>
        <p:spPr bwMode="auto">
          <a:xfrm>
            <a:off x="3459163" y="5148263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8222" name="Line 12"/>
          <p:cNvSpPr>
            <a:spLocks noChangeShapeType="1"/>
          </p:cNvSpPr>
          <p:nvPr/>
        </p:nvSpPr>
        <p:spPr bwMode="auto">
          <a:xfrm flipV="1">
            <a:off x="2881313" y="4364038"/>
            <a:ext cx="1731962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55"/>
          <p:cNvSpPr>
            <a:spLocks noChangeShapeType="1"/>
          </p:cNvSpPr>
          <p:nvPr/>
        </p:nvSpPr>
        <p:spPr bwMode="auto">
          <a:xfrm flipV="1">
            <a:off x="2271713" y="4478338"/>
            <a:ext cx="42386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4" name="Rectangle 56"/>
          <p:cNvSpPr>
            <a:spLocks noChangeArrowheads="1"/>
          </p:cNvSpPr>
          <p:nvPr/>
        </p:nvSpPr>
        <p:spPr bwMode="auto">
          <a:xfrm>
            <a:off x="3116263" y="441325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8225" name="Rectangle 60"/>
          <p:cNvSpPr>
            <a:spLocks noChangeArrowheads="1"/>
          </p:cNvSpPr>
          <p:nvPr/>
        </p:nvSpPr>
        <p:spPr bwMode="auto">
          <a:xfrm>
            <a:off x="4846638" y="29511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42</a:t>
            </a:r>
          </a:p>
        </p:txBody>
      </p:sp>
      <p:sp>
        <p:nvSpPr>
          <p:cNvPr id="8226" name="Freeform 65"/>
          <p:cNvSpPr>
            <a:spLocks/>
          </p:cNvSpPr>
          <p:nvPr/>
        </p:nvSpPr>
        <p:spPr bwMode="auto">
          <a:xfrm>
            <a:off x="677863" y="2921000"/>
            <a:ext cx="184150" cy="368300"/>
          </a:xfrm>
          <a:custGeom>
            <a:avLst/>
            <a:gdLst>
              <a:gd name="T0" fmla="*/ 2147483646 w 2784"/>
              <a:gd name="T1" fmla="*/ 2147483646 h 888"/>
              <a:gd name="T2" fmla="*/ 2147483646 w 2784"/>
              <a:gd name="T3" fmla="*/ 2147483646 h 888"/>
              <a:gd name="T4" fmla="*/ 2147483646 w 2784"/>
              <a:gd name="T5" fmla="*/ 2147483646 h 888"/>
              <a:gd name="T6" fmla="*/ 2147483646 w 2784"/>
              <a:gd name="T7" fmla="*/ 2147483646 h 888"/>
              <a:gd name="T8" fmla="*/ 2147483646 w 2784"/>
              <a:gd name="T9" fmla="*/ 2147483646 h 888"/>
              <a:gd name="T10" fmla="*/ 2147483646 w 2784"/>
              <a:gd name="T11" fmla="*/ 2147483646 h 888"/>
              <a:gd name="T12" fmla="*/ 2147483646 w 2784"/>
              <a:gd name="T13" fmla="*/ 2147483646 h 888"/>
              <a:gd name="T14" fmla="*/ 2147483646 w 2784"/>
              <a:gd name="T15" fmla="*/ 2147483646 h 888"/>
              <a:gd name="T16" fmla="*/ 2147483646 w 2784"/>
              <a:gd name="T17" fmla="*/ 2147483646 h 888"/>
              <a:gd name="T18" fmla="*/ 2147483646 w 2784"/>
              <a:gd name="T19" fmla="*/ 2147483646 h 888"/>
              <a:gd name="T20" fmla="*/ 0 w 2784"/>
              <a:gd name="T21" fmla="*/ 2147483646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27" name="Rectangle 38"/>
          <p:cNvSpPr>
            <a:spLocks noChangeArrowheads="1"/>
          </p:cNvSpPr>
          <p:nvPr/>
        </p:nvSpPr>
        <p:spPr bwMode="auto">
          <a:xfrm>
            <a:off x="6248400" y="5105400"/>
            <a:ext cx="2339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200" i="1"/>
              <a:t>Weighted</a:t>
            </a:r>
            <a:r>
              <a:rPr lang="en-US" sz="4200"/>
              <a:t>graphs</a:t>
            </a:r>
          </a:p>
        </p:txBody>
      </p:sp>
      <p:grpSp>
        <p:nvGrpSpPr>
          <p:cNvPr id="8228" name="Group 49"/>
          <p:cNvGrpSpPr>
            <a:grpSpLocks/>
          </p:cNvGrpSpPr>
          <p:nvPr/>
        </p:nvGrpSpPr>
        <p:grpSpPr bwMode="auto">
          <a:xfrm>
            <a:off x="6045200" y="3657600"/>
            <a:ext cx="355600" cy="381000"/>
            <a:chOff x="2928" y="1051"/>
            <a:chExt cx="840" cy="957"/>
          </a:xfrm>
        </p:grpSpPr>
        <p:sp>
          <p:nvSpPr>
            <p:cNvPr id="823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3 w 1048"/>
                <a:gd name="T3" fmla="*/ 83 h 250"/>
                <a:gd name="T4" fmla="*/ 3 w 1048"/>
                <a:gd name="T5" fmla="*/ 111 h 250"/>
                <a:gd name="T6" fmla="*/ 4 w 1048"/>
                <a:gd name="T7" fmla="*/ 125 h 250"/>
                <a:gd name="T8" fmla="*/ 4 w 1048"/>
                <a:gd name="T9" fmla="*/ 157 h 250"/>
                <a:gd name="T10" fmla="*/ 2 w 1048"/>
                <a:gd name="T11" fmla="*/ 226 h 250"/>
                <a:gd name="T12" fmla="*/ 2 w 1048"/>
                <a:gd name="T13" fmla="*/ 206 h 250"/>
                <a:gd name="T14" fmla="*/ 0 w 1048"/>
                <a:gd name="T15" fmla="*/ 185 h 250"/>
                <a:gd name="T16" fmla="*/ 2 w 1048"/>
                <a:gd name="T17" fmla="*/ 151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823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824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824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824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824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824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824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824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9" name="Text Box 54"/>
          <p:cNvSpPr txBox="1">
            <a:spLocks noChangeArrowheads="1"/>
          </p:cNvSpPr>
          <p:nvPr/>
        </p:nvSpPr>
        <p:spPr bwMode="auto">
          <a:xfrm>
            <a:off x="4902200" y="3429000"/>
            <a:ext cx="113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000" b="1">
                <a:latin typeface="Comic Sans MS" panose="030F0702030302020204" pitchFamily="66" charset="0"/>
                <a:ea typeface="MS PGothic" panose="020B0600070205080204" pitchFamily="34" charset="-128"/>
              </a:rPr>
              <a:t>This graph looks heavy!</a:t>
            </a:r>
          </a:p>
        </p:txBody>
      </p:sp>
      <p:sp>
        <p:nvSpPr>
          <p:cNvPr id="8230" name="Text Box 97"/>
          <p:cNvSpPr txBox="1">
            <a:spLocks noChangeArrowheads="1"/>
          </p:cNvSpPr>
          <p:nvPr/>
        </p:nvSpPr>
        <p:spPr bwMode="auto">
          <a:xfrm>
            <a:off x="5219700" y="2225675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weights</a:t>
            </a:r>
          </a:p>
        </p:txBody>
      </p:sp>
      <p:sp>
        <p:nvSpPr>
          <p:cNvPr id="8231" name="Line 98"/>
          <p:cNvSpPr>
            <a:spLocks noChangeShapeType="1"/>
          </p:cNvSpPr>
          <p:nvPr/>
        </p:nvSpPr>
        <p:spPr bwMode="auto">
          <a:xfrm flipH="1">
            <a:off x="5199063" y="2627313"/>
            <a:ext cx="214312" cy="342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32" name="Text Box 100"/>
          <p:cNvSpPr txBox="1">
            <a:spLocks noChangeArrowheads="1"/>
          </p:cNvSpPr>
          <p:nvPr/>
        </p:nvSpPr>
        <p:spPr bwMode="auto">
          <a:xfrm>
            <a:off x="6705600" y="381000"/>
            <a:ext cx="2085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  <a:ea typeface="MS PGothic" panose="020B0600070205080204" pitchFamily="34" charset="-128"/>
              </a:rPr>
              <a:t>What might these weights represent?</a:t>
            </a:r>
          </a:p>
        </p:txBody>
      </p:sp>
      <p:sp>
        <p:nvSpPr>
          <p:cNvPr id="8233" name="Rectangle 36"/>
          <p:cNvSpPr>
            <a:spLocks noChangeArrowheads="1"/>
          </p:cNvSpPr>
          <p:nvPr/>
        </p:nvSpPr>
        <p:spPr bwMode="auto">
          <a:xfrm>
            <a:off x="2514600" y="256698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15</a:t>
            </a:r>
          </a:p>
        </p:txBody>
      </p:sp>
      <p:sp>
        <p:nvSpPr>
          <p:cNvPr id="8234" name="Freeform 38"/>
          <p:cNvSpPr>
            <a:spLocks/>
          </p:cNvSpPr>
          <p:nvPr/>
        </p:nvSpPr>
        <p:spPr bwMode="auto">
          <a:xfrm rot="441945" flipH="1">
            <a:off x="920750" y="2982913"/>
            <a:ext cx="3889375" cy="368300"/>
          </a:xfrm>
          <a:custGeom>
            <a:avLst/>
            <a:gdLst>
              <a:gd name="T0" fmla="*/ 2147483646 w 2784"/>
              <a:gd name="T1" fmla="*/ 2147483646 h 888"/>
              <a:gd name="T2" fmla="*/ 2147483646 w 2784"/>
              <a:gd name="T3" fmla="*/ 2147483646 h 888"/>
              <a:gd name="T4" fmla="*/ 2147483646 w 2784"/>
              <a:gd name="T5" fmla="*/ 2147483646 h 888"/>
              <a:gd name="T6" fmla="*/ 2147483646 w 2784"/>
              <a:gd name="T7" fmla="*/ 2147483646 h 888"/>
              <a:gd name="T8" fmla="*/ 2147483646 w 2784"/>
              <a:gd name="T9" fmla="*/ 2147483646 h 888"/>
              <a:gd name="T10" fmla="*/ 2147483646 w 2784"/>
              <a:gd name="T11" fmla="*/ 2147483646 h 888"/>
              <a:gd name="T12" fmla="*/ 2147483646 w 2784"/>
              <a:gd name="T13" fmla="*/ 2147483646 h 888"/>
              <a:gd name="T14" fmla="*/ 2147483646 w 2784"/>
              <a:gd name="T15" fmla="*/ 2147483646 h 888"/>
              <a:gd name="T16" fmla="*/ 2147483646 w 2784"/>
              <a:gd name="T17" fmla="*/ 2147483646 h 888"/>
              <a:gd name="T18" fmla="*/ 2147483646 w 2784"/>
              <a:gd name="T19" fmla="*/ 2147483646 h 888"/>
              <a:gd name="T20" fmla="*/ 0 w 2784"/>
              <a:gd name="T21" fmla="*/ 2147483646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35" name="Rectangle 2"/>
          <p:cNvSpPr>
            <a:spLocks noChangeArrowheads="1"/>
          </p:cNvSpPr>
          <p:nvPr/>
        </p:nvSpPr>
        <p:spPr bwMode="auto">
          <a:xfrm>
            <a:off x="304800" y="506413"/>
            <a:ext cx="73961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(define </a:t>
            </a:r>
            <a:r>
              <a:rPr lang="en-US" sz="1800">
                <a:solidFill>
                  <a:srgbClr val="7D06AA"/>
                </a:solidFill>
                <a:latin typeface="Courier New" panose="02070309020205020404" pitchFamily="49" charset="0"/>
              </a:rPr>
              <a:t>Gt '(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(e b </a:t>
            </a:r>
            <a:r>
              <a:rPr lang="en-US" sz="1800">
                <a:latin typeface="Courier New" panose="02070309020205020404" pitchFamily="49" charset="0"/>
              </a:rPr>
              <a:t>100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(a b </a:t>
            </a:r>
            <a:r>
              <a:rPr lang="en-US" sz="1800">
                <a:latin typeface="Courier New" panose="02070309020205020404" pitchFamily="49" charset="0"/>
              </a:rPr>
              <a:t>25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(e a </a:t>
            </a:r>
            <a:r>
              <a:rPr lang="en-US" sz="1800">
                <a:latin typeface="Courier New" panose="02070309020205020404" pitchFamily="49" charset="0"/>
              </a:rPr>
              <a:t>42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             (a c   </a:t>
            </a:r>
            <a:r>
              <a:rPr lang="en-US" sz="1800">
                <a:latin typeface="Courier New" panose="02070309020205020404" pitchFamily="49" charset="0"/>
              </a:rPr>
              <a:t>7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(a d </a:t>
            </a:r>
            <a:r>
              <a:rPr lang="en-US" sz="1800">
                <a:latin typeface="Courier New" panose="02070309020205020404" pitchFamily="49" charset="0"/>
              </a:rPr>
              <a:t>13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(a e </a:t>
            </a:r>
            <a:r>
              <a:rPr lang="en-US" sz="1800">
                <a:latin typeface="Courier New" panose="02070309020205020404" pitchFamily="49" charset="0"/>
              </a:rPr>
              <a:t>15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             (b c  </a:t>
            </a:r>
            <a:r>
              <a:rPr lang="en-US" sz="1800">
                <a:latin typeface="Courier New" panose="02070309020205020404" pitchFamily="49" charset="0"/>
              </a:rPr>
              <a:t>10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(b d  </a:t>
            </a:r>
            <a:r>
              <a:rPr lang="en-US" sz="1800">
                <a:latin typeface="Courier New" panose="02070309020205020404" pitchFamily="49" charset="0"/>
              </a:rPr>
              <a:t>5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(d e  </a:t>
            </a:r>
            <a:r>
              <a:rPr lang="en-US" sz="1800">
                <a:latin typeface="Courier New" panose="02070309020205020404" pitchFamily="49" charset="0"/>
              </a:rPr>
              <a:t>2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             (b e </a:t>
            </a:r>
            <a:r>
              <a:rPr lang="en-US" sz="1800">
                <a:latin typeface="Courier New" panose="02070309020205020404" pitchFamily="49" charset="0"/>
              </a:rPr>
              <a:t>100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(c d  </a:t>
            </a:r>
            <a:r>
              <a:rPr lang="en-US" sz="1800">
                <a:latin typeface="Courier New" panose="02070309020205020404" pitchFamily="49" charset="0"/>
              </a:rPr>
              <a:t>1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(c e  </a:t>
            </a:r>
            <a:r>
              <a:rPr lang="en-US" sz="1800">
                <a:latin typeface="Courier New" panose="02070309020205020404" pitchFamily="49" charset="0"/>
              </a:rPr>
              <a:t>7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  <a:r>
              <a:rPr lang="en-US" sz="1800">
                <a:solidFill>
                  <a:srgbClr val="7D06AA"/>
                </a:solidFill>
                <a:latin typeface="Courier New" panose="02070309020205020404" pitchFamily="49" charset="0"/>
              </a:rPr>
              <a:t>)</a:t>
            </a: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 )</a:t>
            </a:r>
          </a:p>
        </p:txBody>
      </p:sp>
      <p:sp>
        <p:nvSpPr>
          <p:cNvPr id="8236" name="Line 98"/>
          <p:cNvSpPr>
            <a:spLocks noChangeShapeType="1"/>
          </p:cNvSpPr>
          <p:nvPr/>
        </p:nvSpPr>
        <p:spPr bwMode="auto">
          <a:xfrm>
            <a:off x="5664200" y="1879600"/>
            <a:ext cx="134938" cy="4587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28575" y="2130425"/>
            <a:ext cx="9113838" cy="1470025"/>
          </a:xfrm>
        </p:spPr>
        <p:txBody>
          <a:bodyPr/>
          <a:lstStyle/>
          <a:p>
            <a:pPr eaLnBrk="1" hangingPunct="1"/>
            <a:r>
              <a:rPr lang="en-US" sz="13800" b="1" smtClean="0"/>
              <a:t>Graph Practice</a:t>
            </a:r>
          </a:p>
        </p:txBody>
      </p:sp>
      <p:sp>
        <p:nvSpPr>
          <p:cNvPr id="9219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2013-02-05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Tuesday – Week 2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05</a:t>
            </a:r>
          </a:p>
        </p:txBody>
      </p:sp>
    </p:spTree>
    <p:extLst>
      <p:ext uri="{BB962C8B-B14F-4D97-AF65-F5344CB8AC3E}">
        <p14:creationId xmlns:p14="http://schemas.microsoft.com/office/powerpoint/2010/main" val="29623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4"/>
          <p:cNvSpPr txBox="1">
            <a:spLocks noChangeArrowheads="1"/>
          </p:cNvSpPr>
          <p:nvPr/>
        </p:nvSpPr>
        <p:spPr bwMode="auto">
          <a:xfrm>
            <a:off x="2711450" y="0"/>
            <a:ext cx="6584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(nodes </a:t>
            </a:r>
            <a:r>
              <a:rPr lang="en-US" sz="16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</a:t>
            </a:r>
            <a:r>
              <a:rPr lang="en-US" sz="24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'("A" "B" "D" "C" "E" "F" "G" "H")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5715000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Times New Roman" pitchFamily="-112" charset="0"/>
              <a:ea typeface="ＭＳ Ｐゴシック" pitchFamily="-112" charset="-128"/>
              <a:cs typeface="Times New Roman" pitchFamily="1" charset="0"/>
            </a:endParaRPr>
          </a:p>
        </p:txBody>
      </p: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177800" y="4922838"/>
            <a:ext cx="4359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kids</a:t>
            </a:r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n graph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)</a:t>
            </a: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10245" name="Rectangle 75"/>
          <p:cNvSpPr>
            <a:spLocks noChangeArrowheads="1"/>
          </p:cNvSpPr>
          <p:nvPr/>
        </p:nvSpPr>
        <p:spPr bwMode="auto">
          <a:xfrm>
            <a:off x="7539038" y="6400800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parents?</a:t>
            </a:r>
            <a:endParaRPr lang="en-US" sz="1800">
              <a:solidFill>
                <a:srgbClr val="7F7F7F"/>
              </a:solidFill>
              <a:cs typeface="Courier New" panose="02070309020205020404" pitchFamily="49" charset="0"/>
            </a:endParaRPr>
          </a:p>
        </p:txBody>
      </p:sp>
      <p:pic>
        <p:nvPicPr>
          <p:cNvPr id="79895" name="Picture 2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6" y="114300"/>
            <a:ext cx="25812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7" name="Rectangle 76"/>
          <p:cNvSpPr>
            <a:spLocks noChangeArrowheads="1"/>
          </p:cNvSpPr>
          <p:nvPr/>
        </p:nvSpPr>
        <p:spPr bwMode="auto">
          <a:xfrm>
            <a:off x="7385050" y="5791200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7F7F7F"/>
                </a:solidFill>
                <a:cs typeface="Courier New" panose="02070309020205020404" pitchFamily="49" charset="0"/>
              </a:rPr>
              <a:t>big-O(      )  ~ edges or nodes?</a:t>
            </a:r>
          </a:p>
        </p:txBody>
      </p:sp>
      <p:sp>
        <p:nvSpPr>
          <p:cNvPr id="10248" name="Text Box 19"/>
          <p:cNvSpPr txBox="1">
            <a:spLocks noChangeArrowheads="1"/>
          </p:cNvSpPr>
          <p:nvPr/>
        </p:nvSpPr>
        <p:spPr bwMode="auto">
          <a:xfrm>
            <a:off x="2392363" y="609600"/>
            <a:ext cx="441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nodes</a:t>
            </a:r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graph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)</a:t>
            </a: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	</a:t>
            </a:r>
          </a:p>
        </p:txBody>
      </p:sp>
      <p:cxnSp>
        <p:nvCxnSpPr>
          <p:cNvPr id="10249" name="Straight Connector 21"/>
          <p:cNvCxnSpPr>
            <a:cxnSpLocks noChangeShapeType="1"/>
          </p:cNvCxnSpPr>
          <p:nvPr/>
        </p:nvCxnSpPr>
        <p:spPr bwMode="auto">
          <a:xfrm>
            <a:off x="2667000" y="2895600"/>
            <a:ext cx="6164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-7938" y="6581775"/>
            <a:ext cx="20034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Hint: could we use </a:t>
            </a:r>
            <a:r>
              <a:rPr lang="en-US" sz="1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200">
                <a:solidFill>
                  <a:srgbClr val="000000"/>
                </a:solidFill>
              </a:rPr>
              <a:t>?</a:t>
            </a:r>
            <a:endParaRPr lang="en-US" sz="1800"/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72288" y="2433638"/>
            <a:ext cx="219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Hint: how could we use </a:t>
            </a:r>
            <a:r>
              <a:rPr lang="en-US" sz="1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remove-duplicates</a:t>
            </a:r>
            <a:endParaRPr lang="en-US" sz="1800"/>
          </a:p>
        </p:txBody>
      </p:sp>
      <p:sp>
        <p:nvSpPr>
          <p:cNvPr id="10252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3084513"/>
            <a:ext cx="3175" cy="7937"/>
          </a:xfrm>
          <a:custGeom>
            <a:avLst/>
            <a:gdLst>
              <a:gd name="T0" fmla="*/ 2147483646 w 8"/>
              <a:gd name="T1" fmla="*/ 2147483646 h 24"/>
              <a:gd name="T2" fmla="*/ 0 w 8"/>
              <a:gd name="T3" fmla="*/ 2147483646 h 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24" extrusionOk="0">
                <a:moveTo>
                  <a:pt x="3" y="23"/>
                </a:moveTo>
                <a:cubicBezTo>
                  <a:pt x="7" y="2"/>
                  <a:pt x="9" y="-8"/>
                  <a:pt x="0" y="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34"/>
          <p:cNvSpPr txBox="1">
            <a:spLocks noChangeArrowheads="1"/>
          </p:cNvSpPr>
          <p:nvPr/>
        </p:nvSpPr>
        <p:spPr bwMode="auto">
          <a:xfrm>
            <a:off x="4114800" y="2892425"/>
            <a:ext cx="5272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(kids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"A"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 </a:t>
            </a:r>
            <a:r>
              <a:rPr lang="en-US" sz="2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24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'("B" "D")</a:t>
            </a:r>
            <a:b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</a:b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(kids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"B"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 </a:t>
            </a:r>
            <a:r>
              <a:rPr lang="en-US" sz="2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'("D")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6200" y="3833813"/>
            <a:ext cx="8991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(define unicycleGraph 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'(("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A" "B") ("A" "D") ("B" "D") ("C" "B") ("C" "D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D" "E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E" "F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F" "G") ("G" "H") ("H" "E") ))</a:t>
            </a:r>
            <a:endParaRPr lang="en-US" sz="2000" dirty="0" smtClean="0">
              <a:solidFill>
                <a:srgbClr val="090BF3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5"/>
          <p:cNvSpPr txBox="1">
            <a:spLocks noChangeArrowheads="1"/>
          </p:cNvSpPr>
          <p:nvPr/>
        </p:nvSpPr>
        <p:spPr bwMode="auto">
          <a:xfrm>
            <a:off x="339725" y="609600"/>
            <a:ext cx="425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ea typeface="MS PGothic" panose="020B0600070205080204" pitchFamily="34" charset="-128"/>
              </a:rPr>
              <a:t>Write these functions for directed graphs.</a:t>
            </a:r>
          </a:p>
        </p:txBody>
      </p:sp>
      <p:sp>
        <p:nvSpPr>
          <p:cNvPr id="12291" name="Text Box 53"/>
          <p:cNvSpPr txBox="1">
            <a:spLocks noChangeArrowheads="1"/>
          </p:cNvSpPr>
          <p:nvPr/>
        </p:nvSpPr>
        <p:spPr bwMode="auto">
          <a:xfrm>
            <a:off x="4800600" y="2905125"/>
            <a:ext cx="414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(gkids n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compute the list of grandchildren of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n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: all nodes </a:t>
            </a:r>
            <a:r>
              <a:rPr lang="en-US" sz="14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two edges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away. </a:t>
            </a:r>
          </a:p>
        </p:txBody>
      </p:sp>
      <p:sp>
        <p:nvSpPr>
          <p:cNvPr id="12292" name="Rectangle 78"/>
          <p:cNvSpPr>
            <a:spLocks noChangeArrowheads="1"/>
          </p:cNvSpPr>
          <p:nvPr/>
        </p:nvSpPr>
        <p:spPr bwMode="auto">
          <a:xfrm>
            <a:off x="2058988" y="76200"/>
            <a:ext cx="5276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/>
              <a:t>Feel free to use available functions: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remove-duplicates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nodes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kids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parents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/>
              <a:t>and higher-order functions...</a:t>
            </a:r>
          </a:p>
        </p:txBody>
      </p:sp>
      <p:sp>
        <p:nvSpPr>
          <p:cNvPr id="12293" name="Text Box 19"/>
          <p:cNvSpPr txBox="1">
            <a:spLocks noChangeArrowheads="1"/>
          </p:cNvSpPr>
          <p:nvPr/>
        </p:nvSpPr>
        <p:spPr bwMode="auto">
          <a:xfrm>
            <a:off x="152400" y="289560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(gkids n G)</a:t>
            </a:r>
            <a:endParaRPr lang="en-US" sz="1800">
              <a:solidFill>
                <a:srgbClr val="090BF3"/>
              </a:solidFill>
              <a:latin typeface="Courier New" panose="02070309020205020404" pitchFamily="49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22" y="76615"/>
            <a:ext cx="1358900" cy="187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5" name="Text Box 19"/>
          <p:cNvSpPr txBox="1">
            <a:spLocks noChangeArrowheads="1"/>
          </p:cNvSpPr>
          <p:nvPr/>
        </p:nvSpPr>
        <p:spPr bwMode="auto">
          <a:xfrm>
            <a:off x="152400" y="5027613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(reach? a b G)</a:t>
            </a:r>
            <a:endParaRPr lang="en-US" sz="1800">
              <a:solidFill>
                <a:srgbClr val="090BF3"/>
              </a:solidFill>
              <a:latin typeface="Courier New" panose="02070309020205020404" pitchFamily="49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152400" y="9906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(leaf? n G)</a:t>
            </a:r>
          </a:p>
        </p:txBody>
      </p:sp>
      <p:sp>
        <p:nvSpPr>
          <p:cNvPr id="12297" name="Text Box 53"/>
          <p:cNvSpPr txBox="1">
            <a:spLocks noChangeArrowheads="1"/>
          </p:cNvSpPr>
          <p:nvPr/>
        </p:nvSpPr>
        <p:spPr bwMode="auto">
          <a:xfrm>
            <a:off x="4800600" y="5075238"/>
            <a:ext cx="377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(reach? a b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return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if there is </a:t>
            </a:r>
            <a:r>
              <a:rPr lang="en-US" sz="14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some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path from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a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to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b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#f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otherwise. </a:t>
            </a:r>
          </a:p>
        </p:txBody>
      </p:sp>
      <p:sp>
        <p:nvSpPr>
          <p:cNvPr id="12298" name="Text Box 53"/>
          <p:cNvSpPr txBox="1">
            <a:spLocks noChangeArrowheads="1"/>
          </p:cNvSpPr>
          <p:nvPr/>
        </p:nvSpPr>
        <p:spPr bwMode="auto">
          <a:xfrm>
            <a:off x="4800600" y="11128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(leaf? n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return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if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n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is a leaf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#f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otherwise. </a:t>
            </a:r>
          </a:p>
        </p:txBody>
      </p:sp>
      <p:sp>
        <p:nvSpPr>
          <p:cNvPr id="12299" name="Rectangle 46"/>
          <p:cNvSpPr>
            <a:spLocks noChangeArrowheads="1"/>
          </p:cNvSpPr>
          <p:nvPr/>
        </p:nvSpPr>
        <p:spPr bwMode="auto">
          <a:xfrm>
            <a:off x="371475" y="12827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12300" name="Rectangle 47"/>
          <p:cNvSpPr>
            <a:spLocks noChangeArrowheads="1"/>
          </p:cNvSpPr>
          <p:nvPr/>
        </p:nvSpPr>
        <p:spPr bwMode="auto">
          <a:xfrm>
            <a:off x="365125" y="317658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12301" name="Rectangle 48"/>
          <p:cNvSpPr>
            <a:spLocks noChangeArrowheads="1"/>
          </p:cNvSpPr>
          <p:nvPr/>
        </p:nvSpPr>
        <p:spPr bwMode="auto">
          <a:xfrm>
            <a:off x="357188" y="5303838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12302" name="Rectangle 51"/>
          <p:cNvSpPr>
            <a:spLocks noChangeArrowheads="1"/>
          </p:cNvSpPr>
          <p:nvPr/>
        </p:nvSpPr>
        <p:spPr bwMode="auto">
          <a:xfrm>
            <a:off x="4832350" y="1684338"/>
            <a:ext cx="411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(leaf? "E" unicycleGraph)→ #f</a:t>
            </a:r>
          </a:p>
        </p:txBody>
      </p:sp>
      <p:cxnSp>
        <p:nvCxnSpPr>
          <p:cNvPr id="12303" name="Straight Connector 72"/>
          <p:cNvCxnSpPr>
            <a:cxnSpLocks noChangeShapeType="1"/>
          </p:cNvCxnSpPr>
          <p:nvPr/>
        </p:nvCxnSpPr>
        <p:spPr bwMode="auto">
          <a:xfrm>
            <a:off x="298450" y="2779713"/>
            <a:ext cx="84582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Straight Connector 73"/>
          <p:cNvCxnSpPr>
            <a:cxnSpLocks noChangeShapeType="1"/>
          </p:cNvCxnSpPr>
          <p:nvPr/>
        </p:nvCxnSpPr>
        <p:spPr bwMode="auto">
          <a:xfrm>
            <a:off x="298450" y="4946650"/>
            <a:ext cx="84582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05" name="Rectangle 74"/>
          <p:cNvSpPr>
            <a:spLocks noChangeArrowheads="1"/>
          </p:cNvSpPr>
          <p:nvPr/>
        </p:nvSpPr>
        <p:spPr bwMode="auto">
          <a:xfrm>
            <a:off x="0" y="6400800"/>
            <a:ext cx="419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/>
              <a:t>there is definitely not enough room here – plus, we’ll talk about a solution later in lecture </a:t>
            </a:r>
            <a:r>
              <a:rPr lang="en-US" sz="1200" i="1"/>
              <a:t>...</a:t>
            </a:r>
          </a:p>
        </p:txBody>
      </p:sp>
      <p:sp>
        <p:nvSpPr>
          <p:cNvPr id="12306" name="Rectangle 34"/>
          <p:cNvSpPr>
            <a:spLocks noChangeArrowheads="1"/>
          </p:cNvSpPr>
          <p:nvPr/>
        </p:nvSpPr>
        <p:spPr bwMode="auto">
          <a:xfrm>
            <a:off x="239713" y="2555875"/>
            <a:ext cx="10683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00"/>
              <a:t>Hint: call (kids n G)</a:t>
            </a:r>
          </a:p>
        </p:txBody>
      </p:sp>
      <p:sp>
        <p:nvSpPr>
          <p:cNvPr id="12307" name="Rectangle 35"/>
          <p:cNvSpPr>
            <a:spLocks noChangeArrowheads="1"/>
          </p:cNvSpPr>
          <p:nvPr/>
        </p:nvSpPr>
        <p:spPr bwMode="auto">
          <a:xfrm>
            <a:off x="239713" y="4724400"/>
            <a:ext cx="2117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00"/>
              <a:t>Hint: use kids and map - It's a bit tricky... </a:t>
            </a:r>
          </a:p>
        </p:txBody>
      </p:sp>
      <p:sp>
        <p:nvSpPr>
          <p:cNvPr id="12308" name="Rectangle 51"/>
          <p:cNvSpPr>
            <a:spLocks noChangeArrowheads="1"/>
          </p:cNvSpPr>
          <p:nvPr/>
        </p:nvSpPr>
        <p:spPr bwMode="auto">
          <a:xfrm>
            <a:off x="5257800" y="347345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(gkids "E" unicycleGraph)→ '("G")</a:t>
            </a:r>
          </a:p>
        </p:txBody>
      </p:sp>
      <p:sp>
        <p:nvSpPr>
          <p:cNvPr id="12309" name="Rectangle 51"/>
          <p:cNvSpPr>
            <a:spLocks noChangeArrowheads="1"/>
          </p:cNvSpPr>
          <p:nvPr/>
        </p:nvSpPr>
        <p:spPr bwMode="auto">
          <a:xfrm>
            <a:off x="5105400" y="3810000"/>
            <a:ext cx="426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(gkids "A" unicycleGraph)→ '("D" "E")</a:t>
            </a:r>
          </a:p>
        </p:txBody>
      </p:sp>
      <p:sp>
        <p:nvSpPr>
          <p:cNvPr id="12310" name="Rectangle 51"/>
          <p:cNvSpPr>
            <a:spLocks noChangeArrowheads="1"/>
          </p:cNvSpPr>
          <p:nvPr/>
        </p:nvSpPr>
        <p:spPr bwMode="auto">
          <a:xfrm>
            <a:off x="5275263" y="6153150"/>
            <a:ext cx="3944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(reach? "B" "E" unicycleGraph)→ #t</a:t>
            </a:r>
          </a:p>
        </p:txBody>
      </p:sp>
      <p:sp>
        <p:nvSpPr>
          <p:cNvPr id="12311" name="Rectangle 51"/>
          <p:cNvSpPr>
            <a:spLocks noChangeArrowheads="1"/>
          </p:cNvSpPr>
          <p:nvPr/>
        </p:nvSpPr>
        <p:spPr bwMode="auto">
          <a:xfrm>
            <a:off x="5257800" y="6486525"/>
            <a:ext cx="3963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(reach? "E" "B" unicycleGraph)→ #f</a:t>
            </a:r>
          </a:p>
        </p:txBody>
      </p:sp>
    </p:spTree>
    <p:extLst>
      <p:ext uri="{BB962C8B-B14F-4D97-AF65-F5344CB8AC3E}">
        <p14:creationId xmlns:p14="http://schemas.microsoft.com/office/powerpoint/2010/main" val="4310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smtClean="0"/>
              <a:t>Where are you?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Working on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leaf?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Working on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gkids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Working on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reach 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STUCK on something!</a:t>
            </a:r>
          </a:p>
        </p:txBody>
      </p:sp>
    </p:spTree>
    <p:extLst>
      <p:ext uri="{BB962C8B-B14F-4D97-AF65-F5344CB8AC3E}">
        <p14:creationId xmlns:p14="http://schemas.microsoft.com/office/powerpoint/2010/main" val="34952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13800" b="1" smtClean="0"/>
              <a:t>Graph Reach</a:t>
            </a:r>
          </a:p>
        </p:txBody>
      </p:sp>
      <p:sp>
        <p:nvSpPr>
          <p:cNvPr id="1536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2013-02-05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Tuesday – Week 2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05</a:t>
            </a:r>
          </a:p>
        </p:txBody>
      </p:sp>
    </p:spTree>
    <p:extLst>
      <p:ext uri="{BB962C8B-B14F-4D97-AF65-F5344CB8AC3E}">
        <p14:creationId xmlns:p14="http://schemas.microsoft.com/office/powerpoint/2010/main" val="32711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32831"/>
          <a:stretch>
            <a:fillRect/>
          </a:stretch>
        </p:blipFill>
        <p:spPr bwMode="auto">
          <a:xfrm>
            <a:off x="0" y="1981200"/>
            <a:ext cx="8897938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trace</a:t>
            </a:r>
            <a:r>
              <a:rPr lang="en-US" smtClean="0"/>
              <a:t> with Variables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t="50000"/>
          <a:stretch/>
        </p:blipFill>
        <p:spPr bwMode="auto">
          <a:xfrm>
            <a:off x="415925" y="838200"/>
            <a:ext cx="8118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21812" y="2825086"/>
              <a:ext cx="2145988" cy="182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5972" y="2809606"/>
                <a:ext cx="2176948" cy="18586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685800" y="2855010"/>
            <a:ext cx="6400800" cy="6858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3581400"/>
            <a:ext cx="7924800" cy="7620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419600"/>
            <a:ext cx="7924800" cy="7620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5181600"/>
            <a:ext cx="8153400" cy="76200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5"/>
          <p:cNvGrpSpPr>
            <a:grpSpLocks/>
          </p:cNvGrpSpPr>
          <p:nvPr/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16392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6393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6387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16388" name="Rectangle 21"/>
          <p:cNvSpPr>
            <a:spLocks noChangeArrowheads="1"/>
          </p:cNvSpPr>
          <p:nvPr/>
        </p:nvSpPr>
        <p:spPr bwMode="auto">
          <a:xfrm>
            <a:off x="334963" y="1495425"/>
            <a:ext cx="42402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(define 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1800">
                <a:latin typeface="Courier New" panose="02070309020205020404" pitchFamily="49" charset="0"/>
              </a:rPr>
              <a:t>s d G)</a:t>
            </a:r>
          </a:p>
        </p:txBody>
      </p:sp>
      <p:sp>
        <p:nvSpPr>
          <p:cNvPr id="16389" name="Rectangle 22"/>
          <p:cNvSpPr>
            <a:spLocks noChangeArrowheads="1"/>
          </p:cNvSpPr>
          <p:nvPr/>
        </p:nvSpPr>
        <p:spPr bwMode="auto">
          <a:xfrm>
            <a:off x="1830388" y="6153150"/>
            <a:ext cx="587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Consider the </a:t>
            </a:r>
            <a:r>
              <a:rPr lang="en-US" sz="1800" i="1">
                <a:solidFill>
                  <a:srgbClr val="008000"/>
                </a:solidFill>
              </a:rPr>
              <a:t>algorithm </a:t>
            </a:r>
            <a:r>
              <a:rPr lang="en-US" sz="1800">
                <a:solidFill>
                  <a:srgbClr val="008000"/>
                </a:solidFill>
              </a:rPr>
              <a:t>first, then the code...</a:t>
            </a:r>
          </a:p>
        </p:txBody>
      </p:sp>
      <p:sp>
        <p:nvSpPr>
          <p:cNvPr id="16390" name="Rectangle 23"/>
          <p:cNvSpPr>
            <a:spLocks noChangeArrowheads="1"/>
          </p:cNvSpPr>
          <p:nvPr/>
        </p:nvSpPr>
        <p:spPr bwMode="auto">
          <a:xfrm>
            <a:off x="5059363" y="1354138"/>
            <a:ext cx="206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is there some path from s to d in G? </a:t>
            </a:r>
          </a:p>
        </p:txBody>
      </p:sp>
      <p:sp>
        <p:nvSpPr>
          <p:cNvPr id="16391" name="Rectangle 23"/>
          <p:cNvSpPr>
            <a:spLocks noChangeArrowheads="1"/>
          </p:cNvSpPr>
          <p:nvPr/>
        </p:nvSpPr>
        <p:spPr bwMode="auto">
          <a:xfrm>
            <a:off x="7524750" y="1397000"/>
            <a:ext cx="935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s == source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d == dest.</a:t>
            </a:r>
            <a:endParaRPr lang="en-US" sz="1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5"/>
          <p:cNvGrpSpPr>
            <a:grpSpLocks/>
          </p:cNvGrpSpPr>
          <p:nvPr/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18456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457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8435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18436" name="Rectangle 21"/>
          <p:cNvSpPr>
            <a:spLocks noChangeArrowheads="1"/>
          </p:cNvSpPr>
          <p:nvPr/>
        </p:nvSpPr>
        <p:spPr bwMode="auto">
          <a:xfrm>
            <a:off x="334963" y="1495425"/>
            <a:ext cx="42402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(define 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1800">
                <a:latin typeface="Courier New" panose="02070309020205020404" pitchFamily="49" charset="0"/>
              </a:rPr>
              <a:t>s d G)</a:t>
            </a:r>
          </a:p>
        </p:txBody>
      </p:sp>
      <p:sp>
        <p:nvSpPr>
          <p:cNvPr id="18437" name="Rectangle 22"/>
          <p:cNvSpPr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I know I can get from a to b. If I can get from S to A and from B to D…</a:t>
            </a:r>
          </a:p>
        </p:txBody>
      </p:sp>
      <p:sp>
        <p:nvSpPr>
          <p:cNvPr id="18438" name="Rectangle 23"/>
          <p:cNvSpPr>
            <a:spLocks noChangeArrowheads="1"/>
          </p:cNvSpPr>
          <p:nvPr/>
        </p:nvSpPr>
        <p:spPr bwMode="auto">
          <a:xfrm>
            <a:off x="5059363" y="1354138"/>
            <a:ext cx="206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i="1"/>
              <a:t>is there some path from s to d in G? </a:t>
            </a:r>
          </a:p>
        </p:txBody>
      </p:sp>
      <p:sp>
        <p:nvSpPr>
          <p:cNvPr id="18439" name="Rectangle 23"/>
          <p:cNvSpPr>
            <a:spLocks noChangeArrowheads="1"/>
          </p:cNvSpPr>
          <p:nvPr/>
        </p:nvSpPr>
        <p:spPr bwMode="auto">
          <a:xfrm>
            <a:off x="7524750" y="1397000"/>
            <a:ext cx="9350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s == source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sz="1200" i="1">
                <a:cs typeface="Times New Roman" panose="02020603050405020304" pitchFamily="18" charset="0"/>
              </a:rPr>
              <a:t>d == dest.</a:t>
            </a:r>
            <a:endParaRPr lang="en-US" sz="1200"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449388" y="2740025"/>
            <a:ext cx="763587" cy="995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691313" y="2755900"/>
            <a:ext cx="763587" cy="995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d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2286000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8443" name="TextBox 3"/>
          <p:cNvSpPr txBox="1">
            <a:spLocks noChangeArrowheads="1"/>
          </p:cNvSpPr>
          <p:nvPr/>
        </p:nvSpPr>
        <p:spPr bwMode="auto">
          <a:xfrm>
            <a:off x="3962400" y="1752600"/>
            <a:ext cx="16764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500" b="1">
                <a:latin typeface="Times New Roman" panose="02020603050405020304" pitchFamily="18" charset="0"/>
                <a:ea typeface="MS PGothic" panose="020B0600070205080204" pitchFamily="34" charset="-128"/>
              </a:rPr>
              <a:t>?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209925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754563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707063" y="297180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4017963" y="3071813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5400" b="1">
                <a:latin typeface="Times New Roman" panose="02020603050405020304" pitchFamily="18" charset="0"/>
                <a:ea typeface="MS PGothic" panose="020B0600070205080204" pitchFamily="34" charset="-128"/>
              </a:rPr>
              <a:t>…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767263" y="4475163"/>
            <a:ext cx="763587" cy="995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b</a:t>
            </a:r>
          </a:p>
        </p:txBody>
      </p:sp>
      <p:sp>
        <p:nvSpPr>
          <p:cNvPr id="20" name="Right Arrow 19"/>
          <p:cNvSpPr/>
          <p:nvPr/>
        </p:nvSpPr>
        <p:spPr bwMode="auto">
          <a:xfrm rot="2456524">
            <a:off x="1946275" y="366395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9143476" flipV="1">
            <a:off x="6070600" y="3711575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022725" y="4667250"/>
            <a:ext cx="914400" cy="609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67000" y="3633788"/>
            <a:ext cx="16764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500" b="1">
                <a:latin typeface="Times New Roman" panose="02020603050405020304" pitchFamily="18" charset="0"/>
                <a:ea typeface="MS PGothic" panose="020B0600070205080204" pitchFamily="34" charset="-128"/>
              </a:rPr>
              <a:t>?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379788" y="4475163"/>
            <a:ext cx="763587" cy="995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Times New Roman" pitchFamily="1" charset="0"/>
              </a:rPr>
              <a:t>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07013" y="3700463"/>
            <a:ext cx="16764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500" b="1">
                <a:latin typeface="Times New Roman" panose="02020603050405020304" pitchFamily="18" charset="0"/>
                <a:ea typeface="MS PGothic" panose="020B0600070205080204" pitchFamily="34" charset="-128"/>
              </a:rPr>
              <a:t>?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6200" y="6096000"/>
            <a:ext cx="8991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(define unicycleGraph 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'(("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A" "B") ("A" "D") ("B" "D") ("C" "B") ("C" "D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D" "E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E" "F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F" "G") ("G" "H") ("H" "E") ))</a:t>
            </a:r>
            <a:endParaRPr lang="en-US" sz="2000" dirty="0" smtClean="0">
              <a:solidFill>
                <a:srgbClr val="090BF3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18" grpId="0" animBg="1"/>
      <p:bldP spid="2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5"/>
          <p:cNvGrpSpPr>
            <a:grpSpLocks/>
          </p:cNvGrpSpPr>
          <p:nvPr/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20485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0486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sp>
        <p:nvSpPr>
          <p:cNvPr id="20483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s to d?</a:t>
            </a:r>
          </a:p>
        </p:txBody>
      </p:sp>
      <p:sp>
        <p:nvSpPr>
          <p:cNvPr id="20484" name="Rectangle 53"/>
          <p:cNvSpPr>
            <a:spLocks noChangeArrowheads="1"/>
          </p:cNvSpPr>
          <p:nvPr/>
        </p:nvSpPr>
        <p:spPr bwMode="auto">
          <a:xfrm>
            <a:off x="457200" y="1360488"/>
            <a:ext cx="82296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(define (</a:t>
            </a:r>
            <a:r>
              <a:rPr lang="en-US" sz="28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800">
                <a:latin typeface="Courier New" panose="02070309020205020404" pitchFamily="49" charset="0"/>
              </a:rPr>
              <a:t>s d 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(cond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Courier New" panose="02070309020205020404" pitchFamily="49" charset="0"/>
              </a:rPr>
              <a:t>  </a:t>
            </a:r>
            <a:r>
              <a:rPr lang="en-US" sz="2800">
                <a:latin typeface="Courier New" panose="02070309020205020404" pitchFamily="49" charset="0"/>
              </a:rPr>
              <a:t>( else (let* ([</a:t>
            </a:r>
            <a:r>
              <a:rPr lang="en-US" sz="2800">
                <a:solidFill>
                  <a:srgbClr val="7D06AA"/>
                </a:solidFill>
                <a:latin typeface="Courier New" panose="02070309020205020404" pitchFamily="49" charset="0"/>
              </a:rPr>
              <a:t>EDGE</a:t>
            </a:r>
            <a:endParaRPr lang="en-US" sz="2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			   [a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[b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[R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[loseit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ourier New" panose="02070309020205020404" pitchFamily="49" charset="0"/>
              </a:rPr>
              <a:t>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How’s it going?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We wrote the base cases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We wrote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Edge, A, B, &amp; R</a:t>
            </a:r>
            <a:r>
              <a:rPr lang="en-US" smtClean="0"/>
              <a:t>.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We wrote 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loseit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n-US" smtClean="0"/>
              <a:t>We wrote the combination/answer</a:t>
            </a:r>
          </a:p>
        </p:txBody>
      </p:sp>
    </p:spTree>
    <p:extLst>
      <p:ext uri="{BB962C8B-B14F-4D97-AF65-F5344CB8AC3E}">
        <p14:creationId xmlns:p14="http://schemas.microsoft.com/office/powerpoint/2010/main" val="39214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5"/>
          <p:cNvGrpSpPr>
            <a:grpSpLocks/>
          </p:cNvGrpSpPr>
          <p:nvPr/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2356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2356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</p:grpSp>
      <p:sp>
        <p:nvSpPr>
          <p:cNvPr id="23555" name="Text Box 45"/>
          <p:cNvSpPr txBox="1">
            <a:spLocks noChangeArrowheads="1"/>
          </p:cNvSpPr>
          <p:nvPr/>
        </p:nvSpPr>
        <p:spPr bwMode="auto">
          <a:xfrm>
            <a:off x="608013" y="257175"/>
            <a:ext cx="800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Graph-reachability: </a:t>
            </a:r>
            <a:r>
              <a:rPr lang="en-US" i="1">
                <a:latin typeface="Times New Roman" panose="02020603050405020304" pitchFamily="18" charset="0"/>
                <a:ea typeface="MS PGothic" panose="020B0600070205080204" pitchFamily="34" charset="-128"/>
              </a:rPr>
              <a:t>can you get from A to B?</a:t>
            </a:r>
          </a:p>
        </p:txBody>
      </p:sp>
      <p:sp>
        <p:nvSpPr>
          <p:cNvPr id="23556" name="Rectangle 53"/>
          <p:cNvSpPr>
            <a:spLocks noChangeArrowheads="1"/>
          </p:cNvSpPr>
          <p:nvPr/>
        </p:nvSpPr>
        <p:spPr bwMode="auto">
          <a:xfrm>
            <a:off x="457200" y="1944688"/>
            <a:ext cx="7794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(define (</a:t>
            </a:r>
            <a:r>
              <a:rPr lang="en-US" sz="21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100">
                <a:latin typeface="Courier New" panose="02070309020205020404" pitchFamily="49" charset="0"/>
              </a:rPr>
              <a:t>s d 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(cond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((equal? s d) #t)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((null? G) #f)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( else (let* ((</a:t>
            </a:r>
            <a:r>
              <a:rPr lang="en-US" sz="2100">
                <a:solidFill>
                  <a:srgbClr val="7D06AA"/>
                </a:solidFill>
                <a:latin typeface="Courier New" panose="02070309020205020404" pitchFamily="49" charset="0"/>
              </a:rPr>
              <a:t>EDGE   </a:t>
            </a:r>
            <a:r>
              <a:rPr lang="en-US" sz="2100">
                <a:latin typeface="Courier New" panose="02070309020205020404" pitchFamily="49" charset="0"/>
              </a:rPr>
              <a:t>(first G))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(R      (rest G))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(loseit (</a:t>
            </a:r>
            <a:r>
              <a:rPr lang="en-US" sz="21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100">
                <a:latin typeface="Courier New" panose="02070309020205020404" pitchFamily="49" charset="0"/>
              </a:rPr>
              <a:t>s d R))</a:t>
            </a:r>
            <a:r>
              <a:rPr lang="en-US" sz="2100"/>
              <a:t> </a:t>
            </a:r>
            <a:endParaRPr lang="en-US" sz="21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(a      (first </a:t>
            </a:r>
            <a:r>
              <a:rPr lang="en-US" sz="2100">
                <a:solidFill>
                  <a:srgbClr val="7D06AA"/>
                </a:solidFill>
                <a:latin typeface="Courier New" panose="02070309020205020404" pitchFamily="49" charset="0"/>
              </a:rPr>
              <a:t>EDGE</a:t>
            </a:r>
            <a:r>
              <a:rPr lang="en-US" sz="2100">
                <a:latin typeface="Courier New" panose="02070309020205020404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(b      (second </a:t>
            </a:r>
            <a:r>
              <a:rPr lang="en-US" sz="2100">
                <a:solidFill>
                  <a:srgbClr val="7D06AA"/>
                </a:solidFill>
                <a:latin typeface="Courier New" panose="02070309020205020404" pitchFamily="49" charset="0"/>
              </a:rPr>
              <a:t>EDGE</a:t>
            </a:r>
            <a:r>
              <a:rPr lang="en-US" sz="2100">
                <a:latin typeface="Courier New" panose="02070309020205020404" pitchFamily="49" charset="0"/>
              </a:rPr>
              <a:t>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(useit  (and (</a:t>
            </a:r>
            <a:r>
              <a:rPr lang="en-US" sz="21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100">
                <a:latin typeface="Courier New" panose="02070309020205020404" pitchFamily="49" charset="0"/>
              </a:rPr>
              <a:t>s a 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                  (</a:t>
            </a:r>
            <a:r>
              <a:rPr lang="en-US" sz="2100">
                <a:solidFill>
                  <a:srgbClr val="090BF3"/>
                </a:solidFill>
                <a:latin typeface="Courier New" panose="02070309020205020404" pitchFamily="49" charset="0"/>
              </a:rPr>
              <a:t>reach? </a:t>
            </a:r>
            <a:r>
              <a:rPr lang="en-US" sz="2100">
                <a:latin typeface="Courier New" panose="02070309020205020404" pitchFamily="49" charset="0"/>
              </a:rPr>
              <a:t>b d R))...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>
                <a:latin typeface="Courier New" panose="02070309020205020404" pitchFamily="49" charset="0"/>
              </a:rPr>
              <a:t>           (or useit loseit))))...</a:t>
            </a:r>
          </a:p>
        </p:txBody>
      </p:sp>
      <p:sp>
        <p:nvSpPr>
          <p:cNvPr id="23557" name="Text Box 57"/>
          <p:cNvSpPr txBox="1">
            <a:spLocks noChangeArrowheads="1"/>
          </p:cNvSpPr>
          <p:nvPr/>
        </p:nvSpPr>
        <p:spPr bwMode="auto">
          <a:xfrm>
            <a:off x="4800600" y="2209800"/>
            <a:ext cx="1611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latin typeface="Times New Roman" panose="02020603050405020304" pitchFamily="18" charset="0"/>
                <a:ea typeface="MS PGothic" panose="020B0600070205080204" pitchFamily="34" charset="-128"/>
              </a:rPr>
              <a:t>what are the base cases saying?</a:t>
            </a:r>
          </a:p>
        </p:txBody>
      </p:sp>
      <p:sp>
        <p:nvSpPr>
          <p:cNvPr id="23558" name="Text Box 59"/>
          <p:cNvSpPr txBox="1">
            <a:spLocks noChangeArrowheads="1"/>
          </p:cNvSpPr>
          <p:nvPr/>
        </p:nvSpPr>
        <p:spPr bwMode="auto">
          <a:xfrm>
            <a:off x="7483475" y="3730625"/>
            <a:ext cx="1247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latin typeface="Times New Roman" panose="02020603050405020304" pitchFamily="18" charset="0"/>
                <a:ea typeface="MS PGothic" panose="020B0600070205080204" pitchFamily="34" charset="-128"/>
              </a:rPr>
              <a:t>solve the problem without "it"</a:t>
            </a:r>
          </a:p>
        </p:txBody>
      </p:sp>
      <p:sp>
        <p:nvSpPr>
          <p:cNvPr id="23559" name="Text Box 59"/>
          <p:cNvSpPr txBox="1">
            <a:spLocks noChangeArrowheads="1"/>
          </p:cNvSpPr>
          <p:nvPr/>
        </p:nvSpPr>
        <p:spPr bwMode="auto">
          <a:xfrm>
            <a:off x="8088313" y="4953000"/>
            <a:ext cx="1009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latin typeface="Times New Roman" panose="02020603050405020304" pitchFamily="18" charset="0"/>
                <a:ea typeface="MS PGothic" panose="020B0600070205080204" pitchFamily="34" charset="-128"/>
              </a:rPr>
              <a:t>solve the problem with "it"</a:t>
            </a:r>
          </a:p>
        </p:txBody>
      </p:sp>
      <p:sp>
        <p:nvSpPr>
          <p:cNvPr id="23560" name="Rectangle 32"/>
          <p:cNvSpPr>
            <a:spLocks noChangeArrowheads="1"/>
          </p:cNvSpPr>
          <p:nvPr/>
        </p:nvSpPr>
        <p:spPr bwMode="auto">
          <a:xfrm>
            <a:off x="7556500" y="6392863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7F7F7F"/>
                </a:solidFill>
                <a:cs typeface="Courier New" panose="02070309020205020404" pitchFamily="49" charset="0"/>
              </a:rPr>
              <a:t>big-O(      )</a:t>
            </a:r>
          </a:p>
        </p:txBody>
      </p:sp>
      <p:sp>
        <p:nvSpPr>
          <p:cNvPr id="23561" name="Text Box 57"/>
          <p:cNvSpPr txBox="1">
            <a:spLocks noChangeArrowheads="1"/>
          </p:cNvSpPr>
          <p:nvPr/>
        </p:nvSpPr>
        <p:spPr bwMode="auto">
          <a:xfrm>
            <a:off x="5638800" y="1447800"/>
            <a:ext cx="2819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latin typeface="Times New Roman" panose="02020603050405020304" pitchFamily="18" charset="0"/>
                <a:ea typeface="MS PGothic" panose="020B0600070205080204" pitchFamily="34" charset="-128"/>
              </a:rPr>
              <a:t>What is N, the problem size?</a:t>
            </a:r>
          </a:p>
        </p:txBody>
      </p:sp>
      <p:sp>
        <p:nvSpPr>
          <p:cNvPr id="23562" name="TextBox 26"/>
          <p:cNvSpPr txBox="1">
            <a:spLocks noChangeArrowheads="1"/>
          </p:cNvSpPr>
          <p:nvPr/>
        </p:nvSpPr>
        <p:spPr bwMode="auto">
          <a:xfrm>
            <a:off x="152400" y="6116638"/>
            <a:ext cx="320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1507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Reach Solution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(reach? s d 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((equal? s d) #t)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((null? G) #f)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( else (let* ([EDGE   (first G)]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			 [a      (first EDGE)]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[b      (second EDGE)]                			 [R      (rest G)]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[loseit (reach? s d R)]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[useit  (and (reach? s a 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(reach? b d R))])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(or useit loseit)))))</a:t>
            </a:r>
          </a:p>
        </p:txBody>
      </p:sp>
    </p:spTree>
    <p:extLst>
      <p:ext uri="{BB962C8B-B14F-4D97-AF65-F5344CB8AC3E}">
        <p14:creationId xmlns:p14="http://schemas.microsoft.com/office/powerpoint/2010/main" val="10981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&amp;</a:t>
            </a:r>
          </a:p>
        </p:txBody>
      </p:sp>
      <p:sp>
        <p:nvSpPr>
          <p:cNvPr id="12293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Science</a:t>
            </a:r>
          </a:p>
        </p:txBody>
      </p:sp>
      <p:sp>
        <p:nvSpPr>
          <p:cNvPr id="12294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7626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629400" y="4648200"/>
            <a:ext cx="1905000" cy="881063"/>
          </a:xfrm>
          <a:prstGeom prst="borderCallout1">
            <a:avLst>
              <a:gd name="adj1" fmla="val 56571"/>
              <a:gd name="adj2" fmla="val -191073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notrace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Stops tracing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553200" y="5867400"/>
            <a:ext cx="1905000" cy="881063"/>
          </a:xfrm>
          <a:prstGeom prst="borderCallout1">
            <a:avLst>
              <a:gd name="adj1" fmla="val 20920"/>
              <a:gd name="adj2" fmla="val -183193"/>
              <a:gd name="adj3" fmla="val 75436"/>
              <a:gd name="adj4" fmla="val 40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nodebug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Stops debug</a:t>
            </a:r>
            <a:endParaRPr lang="en-US" sz="12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trace</a:t>
            </a:r>
            <a:r>
              <a:rPr lang="en-US" smtClean="0"/>
              <a:t> with Variables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t="50000"/>
          <a:stretch/>
        </p:blipFill>
        <p:spPr bwMode="auto">
          <a:xfrm>
            <a:off x="3581400" y="1122363"/>
            <a:ext cx="55626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333FF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443840" y="2327760"/>
              <a:ext cx="1449720" cy="111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8000" y="2312280"/>
                <a:ext cx="1480680" cy="11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3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14339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26627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Prolog 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13444</TotalTime>
  <Words>4522</Words>
  <Application>Microsoft Office PowerPoint</Application>
  <PresentationFormat>On-screen Show (4:3)</PresentationFormat>
  <Paragraphs>854</Paragraphs>
  <Slides>91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2" baseType="lpstr">
      <vt:lpstr>ＭＳ Ｐゴシック</vt:lpstr>
      <vt:lpstr>ＭＳ Ｐゴシック</vt:lpstr>
      <vt:lpstr>Arial</vt:lpstr>
      <vt:lpstr>Calibri</vt:lpstr>
      <vt:lpstr>Comic Sans MS</vt:lpstr>
      <vt:lpstr>Consolas</vt:lpstr>
      <vt:lpstr>Courier New</vt:lpstr>
      <vt:lpstr>Impact</vt:lpstr>
      <vt:lpstr>Times</vt:lpstr>
      <vt:lpstr>Times New Roman</vt:lpstr>
      <vt:lpstr>Office Theme</vt:lpstr>
      <vt:lpstr>CS  60</vt:lpstr>
      <vt:lpstr>Lecture 07 – Learning Goals</vt:lpstr>
      <vt:lpstr>PowerPoint Presentation</vt:lpstr>
      <vt:lpstr>PowerPoint Presentation</vt:lpstr>
      <vt:lpstr>PowerPoint Presentation</vt:lpstr>
      <vt:lpstr>PowerPoint Presentation</vt:lpstr>
      <vt:lpstr>trace with Variables</vt:lpstr>
      <vt:lpstr>trace with Variables</vt:lpstr>
      <vt:lpstr>Prolog </vt:lpstr>
      <vt:lpstr>PowerPoint Presentation</vt:lpstr>
      <vt:lpstr>simpsonSmall.pl</vt:lpstr>
      <vt:lpstr>PowerPoint Presentation</vt:lpstr>
      <vt:lpstr>Solutions</vt:lpstr>
      <vt:lpstr>Equality and  Negation</vt:lpstr>
      <vt:lpstr>Negation (Summary)</vt:lpstr>
      <vt:lpstr>Equality and Negation (DEMO)</vt:lpstr>
      <vt:lpstr>Equality and Negation (SOLUTION)</vt:lpstr>
      <vt:lpstr>simpsonSmall.pl</vt:lpstr>
      <vt:lpstr>sib Demo  (Big idea: Negation)</vt:lpstr>
      <vt:lpstr>sib Demo  (Big idea: Negation)</vt:lpstr>
      <vt:lpstr>sib Demo (Big idea: Negation)</vt:lpstr>
      <vt:lpstr>Meta-predicates (HOFs in Prolog)</vt:lpstr>
      <vt:lpstr>setof(format,query,Var).</vt:lpstr>
      <vt:lpstr>Write query to return the setof marge’s children</vt:lpstr>
      <vt:lpstr>Test Cases in Prolog</vt:lpstr>
      <vt:lpstr>PowerPoint Presentation</vt:lpstr>
      <vt:lpstr>PowerPoint Presentation</vt:lpstr>
      <vt:lpstr>Negation  (and singleton variables)</vt:lpstr>
      <vt:lpstr>notAparent Demo (Intro: \+ )</vt:lpstr>
      <vt:lpstr>PowerPoint Presentation</vt:lpstr>
      <vt:lpstr>PowerPoint Presentation</vt:lpstr>
      <vt:lpstr>Mutual Recursion (Hw3 Unicalc)</vt:lpstr>
      <vt:lpstr>Mutual Recursion Example (Two functions that call each other)</vt:lpstr>
      <vt:lpstr>Mutual Recursion Solution</vt:lpstr>
      <vt:lpstr>What you should understand right now:  Mutual recursion is when two functions call each other!  </vt:lpstr>
      <vt:lpstr>Unicalc (Hw3 Unicalc)   </vt:lpstr>
      <vt:lpstr>Quantity Lists  (Represented as Lists – HW3)</vt:lpstr>
      <vt:lpstr>Database (assoc list) of conversions</vt:lpstr>
      <vt:lpstr>Mutual Recursion Example 1 (norm-unit &amp; norm-QL)</vt:lpstr>
      <vt:lpstr>Mutual Recursion Example</vt:lpstr>
      <vt:lpstr>Write notes to yourself about what you understand about unicalc at this point</vt:lpstr>
      <vt:lpstr>Mutual Recursion</vt:lpstr>
      <vt:lpstr>What you should understand right now:</vt:lpstr>
      <vt:lpstr>Graphs can be stored as  Lists Edge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How’s it going?</vt:lpstr>
      <vt:lpstr>PowerPoint Presentation</vt:lpstr>
      <vt:lpstr>Reach Solution</vt:lpstr>
      <vt:lpstr>Graph Representations</vt:lpstr>
      <vt:lpstr>Graphs can be stored as  Lists Edge List</vt:lpstr>
      <vt:lpstr>PowerPoint Presentation</vt:lpstr>
      <vt:lpstr>Graph Practice</vt:lpstr>
      <vt:lpstr>PowerPoint Presentation</vt:lpstr>
      <vt:lpstr>PowerPoint Presentation</vt:lpstr>
      <vt:lpstr>Where are you? </vt:lpstr>
      <vt:lpstr>Graph Reach</vt:lpstr>
      <vt:lpstr>PowerPoint Presentation</vt:lpstr>
      <vt:lpstr>PowerPoint Presentation</vt:lpstr>
      <vt:lpstr>PowerPoint Presentation</vt:lpstr>
      <vt:lpstr>How’s it going?</vt:lpstr>
      <vt:lpstr>PowerPoint Presentation</vt:lpstr>
      <vt:lpstr>Reach Solution</vt:lpstr>
      <vt:lpstr>BONUS</vt:lpstr>
      <vt:lpstr>PowerPoint Presentation</vt:lpstr>
      <vt:lpstr>Estimating Time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276</cp:revision>
  <cp:lastPrinted>2013-02-05T16:02:57Z</cp:lastPrinted>
  <dcterms:created xsi:type="dcterms:W3CDTF">2013-01-21T19:17:15Z</dcterms:created>
  <dcterms:modified xsi:type="dcterms:W3CDTF">2014-09-24T23:02:17Z</dcterms:modified>
</cp:coreProperties>
</file>