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725" r:id="rId2"/>
    <p:sldId id="754" r:id="rId3"/>
    <p:sldId id="314" r:id="rId4"/>
    <p:sldId id="736" r:id="rId5"/>
    <p:sldId id="738" r:id="rId6"/>
    <p:sldId id="739" r:id="rId7"/>
    <p:sldId id="740" r:id="rId8"/>
    <p:sldId id="742" r:id="rId9"/>
    <p:sldId id="743" r:id="rId10"/>
    <p:sldId id="744" r:id="rId11"/>
    <p:sldId id="741" r:id="rId12"/>
    <p:sldId id="745" r:id="rId13"/>
    <p:sldId id="726" r:id="rId14"/>
    <p:sldId id="731" r:id="rId15"/>
    <p:sldId id="747" r:id="rId16"/>
    <p:sldId id="727" r:id="rId17"/>
    <p:sldId id="734" r:id="rId18"/>
    <p:sldId id="746" r:id="rId19"/>
    <p:sldId id="749" r:id="rId20"/>
    <p:sldId id="748" r:id="rId21"/>
    <p:sldId id="729" r:id="rId22"/>
    <p:sldId id="730" r:id="rId23"/>
    <p:sldId id="733" r:id="rId24"/>
    <p:sldId id="706" r:id="rId25"/>
    <p:sldId id="735" r:id="rId26"/>
    <p:sldId id="658" r:id="rId27"/>
    <p:sldId id="704" r:id="rId28"/>
    <p:sldId id="705" r:id="rId29"/>
    <p:sldId id="525" r:id="rId30"/>
    <p:sldId id="697" r:id="rId31"/>
    <p:sldId id="663" r:id="rId32"/>
    <p:sldId id="664" r:id="rId33"/>
    <p:sldId id="665" r:id="rId34"/>
    <p:sldId id="667" r:id="rId35"/>
    <p:sldId id="669" r:id="rId36"/>
    <p:sldId id="666" r:id="rId37"/>
    <p:sldId id="692" r:id="rId38"/>
    <p:sldId id="520" r:id="rId39"/>
    <p:sldId id="696" r:id="rId40"/>
    <p:sldId id="691" r:id="rId41"/>
    <p:sldId id="539" r:id="rId42"/>
    <p:sldId id="540" r:id="rId43"/>
    <p:sldId id="617" r:id="rId44"/>
    <p:sldId id="653" r:id="rId45"/>
    <p:sldId id="654" r:id="rId46"/>
    <p:sldId id="655" r:id="rId47"/>
    <p:sldId id="698" r:id="rId48"/>
    <p:sldId id="699" r:id="rId49"/>
    <p:sldId id="702" r:id="rId50"/>
    <p:sldId id="723" r:id="rId51"/>
    <p:sldId id="703" r:id="rId52"/>
    <p:sldId id="700" r:id="rId53"/>
    <p:sldId id="701" r:id="rId54"/>
    <p:sldId id="708" r:id="rId55"/>
    <p:sldId id="750" r:id="rId56"/>
    <p:sldId id="751" r:id="rId57"/>
    <p:sldId id="752" r:id="rId58"/>
    <p:sldId id="753" r:id="rId59"/>
    <p:sldId id="709" r:id="rId60"/>
    <p:sldId id="710" r:id="rId61"/>
    <p:sldId id="711" r:id="rId62"/>
    <p:sldId id="712" r:id="rId63"/>
    <p:sldId id="713" r:id="rId64"/>
    <p:sldId id="714" r:id="rId65"/>
    <p:sldId id="715" r:id="rId66"/>
    <p:sldId id="716" r:id="rId67"/>
    <p:sldId id="717" r:id="rId68"/>
    <p:sldId id="718" r:id="rId69"/>
    <p:sldId id="719" r:id="rId70"/>
    <p:sldId id="720" r:id="rId71"/>
    <p:sldId id="721" r:id="rId72"/>
    <p:sldId id="722" r:id="rId7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725"/>
            <p14:sldId id="754"/>
            <p14:sldId id="314"/>
            <p14:sldId id="736"/>
            <p14:sldId id="738"/>
            <p14:sldId id="739"/>
            <p14:sldId id="740"/>
            <p14:sldId id="742"/>
            <p14:sldId id="743"/>
            <p14:sldId id="744"/>
            <p14:sldId id="741"/>
            <p14:sldId id="745"/>
          </p14:sldIdLst>
        </p14:section>
        <p14:section name="static" id="{24404804-24F3-45FE-B809-895919F945D1}">
          <p14:sldIdLst>
            <p14:sldId id="726"/>
            <p14:sldId id="731"/>
            <p14:sldId id="747"/>
            <p14:sldId id="727"/>
            <p14:sldId id="734"/>
            <p14:sldId id="746"/>
            <p14:sldId id="749"/>
            <p14:sldId id="748"/>
            <p14:sldId id="729"/>
            <p14:sldId id="730"/>
            <p14:sldId id="733"/>
          </p14:sldIdLst>
        </p14:section>
        <p14:section name="Summations" id="{D33B0741-B3DB-46AB-AC3B-B2FC12D4D29D}">
          <p14:sldIdLst>
            <p14:sldId id="706"/>
            <p14:sldId id="735"/>
            <p14:sldId id="658"/>
            <p14:sldId id="704"/>
            <p14:sldId id="705"/>
            <p14:sldId id="525"/>
          </p14:sldIdLst>
        </p14:section>
        <p14:section name="Formal Definition" id="{3274C926-3341-4024-9758-E83D87EDE8FE}">
          <p14:sldIdLst>
            <p14:sldId id="697"/>
            <p14:sldId id="663"/>
            <p14:sldId id="664"/>
            <p14:sldId id="665"/>
            <p14:sldId id="667"/>
            <p14:sldId id="669"/>
            <p14:sldId id="666"/>
            <p14:sldId id="692"/>
            <p14:sldId id="520"/>
          </p14:sldIdLst>
        </p14:section>
        <p14:section name="Runtimes" id="{BCB980FC-4A9F-4A04-B4E3-CC5C18FBD373}">
          <p14:sldIdLst>
            <p14:sldId id="696"/>
            <p14:sldId id="691"/>
            <p14:sldId id="539"/>
            <p14:sldId id="540"/>
            <p14:sldId id="617"/>
          </p14:sldIdLst>
        </p14:section>
        <p14:section name="Classes of problems" id="{CDC08AEC-5107-4C96-86C5-DD47BB38C237}">
          <p14:sldIdLst>
            <p14:sldId id="653"/>
            <p14:sldId id="654"/>
            <p14:sldId id="655"/>
          </p14:sldIdLst>
        </p14:section>
        <p14:section name="Loop counting" id="{2823F939-92E8-4B8F-AC77-7406B687746A}">
          <p14:sldIdLst>
            <p14:sldId id="698"/>
            <p14:sldId id="699"/>
            <p14:sldId id="702"/>
            <p14:sldId id="723"/>
            <p14:sldId id="703"/>
            <p14:sldId id="700"/>
            <p14:sldId id="701"/>
            <p14:sldId id="708"/>
            <p14:sldId id="750"/>
            <p14:sldId id="751"/>
            <p14:sldId id="752"/>
            <p14:sldId id="753"/>
          </p14:sldIdLst>
        </p14:section>
        <p14:section name="Bonus" id="{86EFD1A1-B1D1-42B2-B4C8-33E2670ACFBC}">
          <p14:sldIdLst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39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3T22:14:55.83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21695 8925 70 0,'8'-3'37'16,"-8"3"-1"-16,0 0-35 16,0 0 0-16,0 0 1 15,-8-12 0-15,8 12-1 16,0 0 1-16,0 0 0 15,-7 13-2-15,7 8 2 16,-4 8 0-16,1 18-1 16,-2 13 0-16,-1 14 0 15,-2 12-1-15,0 11 0 16,-2 6 1-16,1-2-2 15,-1-4 1-15,3-12 0 0,-2-10 0 16,4-12 0-16,0-11 0 16,0-15 0-16,3-10 0 15,-1-6 0-15,1-8 0 16,2-13 1-16,0 0 0 15,2-13-1-15,1-19 1 16,2-21-1-16,4-18 1 16,0-17-1-16,0-15 0 15,1-10 0-15,-2-7 0 16,-1-4 0-16,-1 9 1 15,-2 13-1-15,-4 13 0 16,-1 11 0-16,0 17 0 16,-1 11-1-16,1 14 1 0,0 11 0 15,1 10-1-15,0 15 1 16,-4-11 0-16,4 11-1 15,-7 14 1 1,0 3 0-16,-5 1-1 0,-3 8 1 16,-3 4 0-16,-3 3-1 15,-1 5 1-15,1 1 1 16,-4-4-1-16,6-2 0 15,0 2 0-15,3-6 0 16,3-1-1-16,5-4 2 16,0-3-1-16,2-4 0 15,3 0-1-15,2-4 1 16,2-2 0-16,-1-11 0 0,7 11 0 15,-7-11 0 1,18-10 0-16,-6-1 0 16,5-11 0-16,1-3 1 15,2-8-2-15,2-2 1 0,-2 0 0 16,1 1 0-16,-1 5 0 15,-5 7 0-15,-1 5 0 16,0 8 0-16,-3 7 0 16,4 4 0-16,-1 8 0 15,5 6 0-15,2 3 0 16,4 2 0-16,0 2 0 15,2 1 0-15,0 2-1 16,-2-2 2-16,-3-3-2 16,0-4 1-16,-5-4 0 15,-5 0 0-15,0 1-1 16,-2-7-1-16,5 11-6 15,-15-18-28-15,14 5 0 0,-4-11-2 16,-1-5 0-16,6-11 38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3T22:13:21.9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7839 7039 57 0,'-10'-11'20'0,"10"11"-2"15,-15-11-1-15,15 11-5 16,-12-10-3-16,12 10-2 15,0 0-2-15,-8-7-1 16,8 7-1-16,0 0-2 16,0 0 0-16,0 0 1 15,6 18-2-15,5 3 1 16,2 3 0-16,5 12 0 0,5 4-1 15,5 8 2-15,4 6-2 16,3 3 1-16,6-3 0 16,1 2 0-16,0 1-1 15,2-1 0-15,1 1 0 16,-2-1 0-16,2-5 1 15,-3 0-1-15,-1 0 0 16,-2-4 0-16,-2-1 1 16,-3-3 0-16,-2-3 0 15,-1-5 1-15,-4-2-2 16,-3-2 1-16,-1-2-1 15,-2 1 1-15,-2-7 0 16,-2-3-1-16,-1-3 1 0,-4 1-2 16,-1-4 1-16,-3-1 1 15,-8-13-1 1,13 16-1-16,-13-16-1 15,0 0-1-15,2 11-4 0,-14-29-20 16,4 6-12-16,-7-16 0 16,-2-4 1-16,-8-13 21 15</inkml:trace>
  <inkml:trace contextRef="#ctx0" brushRef="#br0" timeOffset="607.0347">7813 7026 22 0,'-7'-28'33'15,"1"1"-1"-15,0 3-20 16,4 8-4-16,-7-8 0 16,9 13 0-16,-6-5-2 15,6 16-2-15,-4-11 0 16,4 11-1-16,-4 11 0 15,4 10-1-15,-2 8 0 16,2 10-2-16,0 6 2 16,-1 8-1-16,1 0 0 15,0 7-1-15,-1-10 0 16,2-3 1-16,-2-11 0 0,0-6 0 15,1-10 0-15,0-8-1 16,0-12 1-16,0 0-1 16,-4-23 1-16,3-2 0 15,-1-12-1-15,2-8 0 16,-3-4 0-16,0-5 1 15,0 3-2-15,1 3 1 16,0 4 0-16,-1 8 0 16,5 8 0-16,-2 11 0 15,1 0 0-15,-1 17 1 16,13-9-1-16,-4 12 0 15,3 4 1-15,4 1-1 16,1 2 2-16,3 0-2 0,1 1 0 16,0-5 1-16,2 2-1 15,-3-5 0 1,-1-1-1-16,-6-2-2 15,9 10-27-15,-12-9-7 0,2 2-1 16,-12-3-1-16,10 0 25 16</inkml:trace>
  <inkml:trace contextRef="#ctx0" brushRef="#br0" timeOffset="1223.0699">8857 7793 76 0,'-4'13'36'0,"8"18"1"16,4 17-34-16,3 15 0 15,6 15 1-15,-3 7-2 16,4 11-1-16,-3-2 0 15,3 0 0-15,-4-12 1 0,1-9-2 16,-2-11 0-16,-3-10 0 16,1-10-1-16,-3-12-1 15,0-6-3 1,-8-24-8-16,0 0-24 0,0 0-1 15,4-12 1-15,-12-12 5 16,-1-6 32-16</inkml:trace>
  <inkml:trace contextRef="#ctx0" brushRef="#br0" timeOffset="1763.1008">8804 8565 60 0,'0'0'35'0,"0"0"0"15,0 0-31-15,15-9 1 16,-3-8-1-16,9-2 1 0,0-7-3 16,5 0 1-16,2-5-3 15,2 2 2-15,-4 5-2 16,1 2 1-16,-2 5-1 15,-3 6 0-15,-3 4 0 16,-3 7 0-16,-1 6 0 16,-3 6 0-16,0 5 1 15,0 6-2-15,-1 9 2 16,-1 3-1-16,1 4 0 15,3 1 0-15,0-1 1 16,1 0-1-16,1-7 1 16,2-5-1-16,0-9 1 15,3-7-1-15,-2-6 1 0,-2-6-1 16,1-11 2-16,-3-8-1 15,-1-8 0-15,-1-4 1 16,-8-5-1-16,-2-3 1 16,-5-1-2-16,-4 0 1 15,-8 2-1-15,-5 7 1 16,-5 9-2-16,-2 5 1 15,-3 6-1-15,-3 4 0 16,1 8 0-16,3 7 1 16,4 3-3-16,2 1 1 15,10 6-3-15,2-9-6 16,15 5-25-16,-5-13-2 0,22 10 1 15,-3-16 2-15,7-5 35 16</inkml:trace>
  <inkml:trace contextRef="#ctx0" brushRef="#br0" timeOffset="2019.1155">9402 7965 79 0,'-5'-22'38'15,"3"11"0"-15,-8 11-34 16,12 17 1-16,2 5-2 15,6 16-1-15,1 12 0 16,3 9-2-16,3 8 0 0,3 7 0 16,-1-1 0-16,3-6-1 15,-3-2 1 1,-2-15-2-16,1-4-3 15,-10-19-5-15,10 1-27 0,-14-16 0 16,1 0-1-16,-5-12 0 16,-9-5 36-16</inkml:trace>
  <inkml:trace contextRef="#ctx0" brushRef="#br0" timeOffset="2840.1624">9329 8385 58 0,'0'0'34'0,"21"14"1"15,1-16-30-15,12 0-1 16,3-11 1-16,9-2-1 16,3-9 0-16,3-7-3 0,-1-6 1 15,0-2 0-15,-9 1-1 16,-4 4-1-16,-7 4 0 15,-8 4 1-15,-6 5 0 16,-8 6-1-16,-9 15 1 16,0 0-1-16,0 0 1 15,-12 13 0-15,-2 7-1 16,-2 5 1-16,-1 13-1 15,2 6 0-15,-1 4 0 16,4 8-1-16,5-3 2 16,4 0-1-16,6-5 1 15,5-5-2-15,4-12 2 16,3-9-1-16,1-10 1 0,3-13 0 15,-1-9-2-15,-1-10 1 16,-1-8 0-16,-4-9 0 16,-3-6-1-16,-4-7 1 15,-1 1 0-15,-4 1-1 16,-1 6 2-16,-2 8-1 15,-1 8 0-15,4 26 1 16,0 0-1-16,-3 12 0 16,6 18 0-16,5 9 1 15,2 2-1-15,4 7 0 16,2-3 1-16,3-8-1 15,2-5 0-15,2-7 1 16,0-13 0-16,3-10-2 0,-4-10 0 16,0-11 1-16,3-8-1 15,-5-8 1 1,0-14 0-16,-5-8-1 15,-2-7 1-15,-4-5 1 0,-6-5 0 16,-3 0 0-16,-5 1-1 16,-2 5 1-16,-6 7 0 15,1 14 0-15,-2 14-1 16,1 15 1-16,-3 19 0 15,2 16 0-15,2 20 1 16,3 14-3-16,6 17 3 16,1 9-1-16,6 3 0 15,7 3 1-15,5-7-2 16,6-5 1-16,5-11 1 15,1-13-1-15,0-15-1 16,2-11-1-16,-3-8 0 16,0-10-2-16,0-2-6 0,-9-14-29 15,6-4-2-15,-8-4 0 16,1 2 1-16,-4-9 28 15</inkml:trace>
  <inkml:trace contextRef="#ctx0" brushRef="#br0" timeOffset="3413.1952">10558 8419 75 0,'0'0'35'15,"0"0"3"-15,0 0-34 16,2-13 0-16,-2-10 1 15,4-4 0-15,-1-13-2 0,1-4-1 16,-4-14 0-16,0-7-2 16,-3-7 1-16,-2-5-1 15,-2 0 0 1,-2 3 0-16,1 8 0 0,-2 5 0 15,2 15 0-15,3 15 0 16,3 14-1-16,2 17 1 16,14 30 0-16,2 10-1 15,6 14 2-15,6 7-1 16,3 15 0-16,4 3 1 15,-1 1-1-15,-2-9 1 16,0-9-2-16,-6-7 1 16,-3-9-1-16,-6-11 1 15,-4-9-3-15,-6-14-2 16,2 2-15-16,-9-14-19 15,-5-14 1-15,-6-9-1 16,-4-8 11-16,-7-5 28 0</inkml:trace>
  <inkml:trace contextRef="#ctx0" brushRef="#br0" timeOffset="3577.2046">10521 8174 72 0,'12'17'35'15,"10"-9"-1"-15,5-8-34 16,6-14-4-16,9-4-7 15,-7-15-16-15,9-2-7 16,-1-4-1-16,-1-2 6 16,-6 2 29-16</inkml:trace>
  <inkml:trace contextRef="#ctx0" brushRef="#br0" timeOffset="4038.231">11048 7832 55 0,'0'0'37'0,"0"0"0"16,-22 6-24-16,12 12-4 15,-9-2-2-15,2 13-3 16,-3 2-1-16,3 9-2 15,1 5 0-15,6 2 1 16,4 1-2-16,5-1 1 16,6-8-1-16,7-10 1 15,4-9-1-15,1-10 1 16,3-9-1-16,0-11-1 15,-1-13 2-15,-1-4-2 0,0-6 1 16,-8 0 0-16,-3-3 0 16,-3-3-1-16,-4-1 1 15,-3 8 0-15,0 6 0 16,-2 3 0-16,1 11 0 15,4 12 0-15,-1 15 1 16,8 16 0-16,3 12-1 16,5 11 2-16,6 11-2 15,6 5 1-15,-1 5 0 16,3-3 1-16,-3-2-1 15,-1-4 0-15,-6-2 1 16,-3-8-1-16,-7-6 0 0,-6-9 0 16,-6-6-1-16,-4-8-1 15,-4-5-1-15,-6-16-3 16,1-1-9-16,-9-24-26 15,5-2 1 1,-7-15-1-16,5-7 1 0,0-11 35 16</inkml:trace>
  <inkml:trace contextRef="#ctx0" brushRef="#br0" timeOffset="4467.2555">11223 8027 68 0,'11'-6'36'16,"-1"-5"0"-16,6-2-31 16,-1-4 0-16,8 1-1 0,0-2-1 15,2-2-1-15,-1-1 0 16,4-1-1-16,-3-3 0 15,-2 1-1-15,-5 2 1 16,-4 2 0-16,-3 0 0 16,-6 6 0-16,-5-3-2 15,-5 2 3-15,-5 4-3 16,-3 11 2-16,-4 1-1 15,-2 7 0-15,-1 3 0 16,1 10 1-16,1 13 1 16,5 11-2-16,3 5 2 15,8 0 0-15,4-3-2 16,8 3 1-16,2-5-1 0,5-5 1 15,6-12-1-15,-1-9 0 16,1-10-3-16,-2-14-2 16,9 4-25-16,-9-15-9 15,1-1-1-15,-4-12 1 16,-1 6 19-16</inkml:trace>
  <inkml:trace contextRef="#ctx0" brushRef="#br0" timeOffset="4984.2851">11887 7883 76 0,'0'0'38'16,"8"11"0"-16,0-16-35 0,9 0 2 15,5-6-1-15,6-5-1 16,3 0 0-16,4-4-2 15,-1-6 0-15,1 6-1 16,-2-2 0-16,-2 5-1 16,-4 1 1-16,-3 5-2 15,-5-2 1-15,-4 5 0 16,-2 7-1-16,-13 1-1 15,18 3-4-15,-18-3-17 16,0 0-14-16,0 0 0 16,0 0 0-16,-10 8 22 15</inkml:trace>
  <inkml:trace contextRef="#ctx0" brushRef="#br0" timeOffset="5286.3023">12057 7514 56 0,'0'0'38'0,"-15"3"-2"16,15 22-26-16,-1-6 0 15,8 17-3-15,-2 4 0 16,7 14-3-16,-1 4 0 15,5 3-1-15,-4 2 0 0,5-6-1 16,-3-7-1-16,0-2 1 16,-2-10-3-16,-3-6 1 15,1-6-2-15,-4-9 0 16,1-2-5-16,-7-15-32 15,0 0-2-15,0 0 1 16,-3-15 0-16,1-7 30 16</inkml:trace>
  <inkml:trace contextRef="#ctx0" brushRef="#br0" timeOffset="8005.4579">9911 18242 60 0,'0'52'32'15,"0"-52"3"-15,0 0-16 16,0 0-15-16,-44 14 0 15,44-14 0-15,0 0 0 16,-55-53-2-16,55 53 0 16,-44-53 0-16,44 53 0 15,-51-72-1-15,51 72 0 16,-57-89 1-16,57 89-4 0,-67-81 3 15,29 32 1-15,0 0 0 16,-2-2-2-16,1 19-1 16,0-10 1-16,-2-1-2 15,-1 1 4-15,3 4-3 16,-1 0 2-16,-1 3-4 15,-2 7 2-15,-3-14 2 16,0 9-1-16,-1 9 0 16,1-7 1-16,-3-5-1 15,3 8-1-15,-1 1 0 16,-1-5 1-16,3-1 1 15,0 7-2-15,1-4 1 16,0-2-1-16,1 7 1 0,-1-1-1 16,1-5 2-16,-1 10-1 15,1-2 0-15,0-5 0 16,1-5 1-1,1 6-1-15,1 0 0 0,2-1 1 16,2-4-1-16,3-2 0 16,2 8 0-16,3-2 0 15,1 0-1-15,2 1 1 16,4-8 0-16,1 0 0 15,-1 4 0-15,3 6-1 16,-1-10 0-16,2 0 1 16,0 8-1-16,2-7 0 0,1 10 0 15,0 0 0-15,2 4 0 16,-1-7 1-1,2 9-1-15,0 7 1 16,1-10 0-16,2 13 0 0,0-2 1 16,8 10-1-16,-12-19 0 15,12 19 0-15,-11-14 0 16,11 14 0-16,-10-12 0 15,10 12 1-15,-8-8-1 16,8 8 0-16,-8-12 0 16,8 12-2-16,0 0 2 15,-11-5 1-15,11 5-1 16,0 0-1-16,-10 6 1 15,8 5-1-15,1 7 1 16,-3-3 1-16,2 0-1 16,0 7 0-16,1 4 0 15,1 6 0-15,1 4 1 0,1-2-1 16,0 0 1-16,2-9 0 15,-2 3 0-15,0 1-1 16,1-8 1-16,-3-21-1 16,3 14 0-16,-3-14 0 15,0 0 0-15,0 0-1 16,2-20 1-16,-2-7-1 15,0-2-1-15,-2 0 2 16,1-5-1-16,-1-14 1 16,0 12-1-16,-1-3 0 15,-1 5 1-15,0 0 1 16,2 5-1-16,1 6 0 15,-1-3 1-15,2 9-2 0,1 2 1 16,-1 15 0-16,8-17 1 16,1 14-1-16,4 12 0 15,2-4 1-15,2 3-1 16,6 8 0-16,0 1-1 15,0-3 2-15,6 7-1 16,-4 0 0-16,0-10-1 16,2 3 1-16,-2 9-1 15,0-12-1-15,6 9-8 16,-3-14-28-16,6 1 1 15,-3-8-2-15,4 1 3 16,3-14 36-16</inkml:trace>
  <inkml:trace contextRef="#ctx0" brushRef="#br0" timeOffset="8679.4964">10214 17894 68 0,'0'0'37'0,"-40"15"2"16,40-15-29-16,0 0-4 15,-36 62-2-15,36-62 1 16,6 64-3-16,10-7 1 15,2 6-1-15,8 8-2 16,3 0 2-16,5-1-5 16,1-2 6-16,1-2-1 15,-4-5-1-15,-3-10 4 16,-29-51-5-16,51 79 1 15,-51-79-1-15,35 62 2 16,-35-62-7-16,0 0-5 0,33 65-23 16,-33-65-6-16,0 0 0 15,0 0 2-15,-21-49 12 16</inkml:trace>
  <inkml:trace contextRef="#ctx0" brushRef="#br0" timeOffset="9183.5253">10220 18607 83 0,'0'0'36'16,"0"0"-1"-16,-41 15-31 15,41-15-1-15,0 0 1 0,0 0-2 16,0 0 0-1,0 0 0-15,49-38 0 16,-49 38 0-16,43-26-2 16,-43 26-1-16,48-28 1 0,-48 28 1 15,58-10-1-15,-58 10 0 16,59 23-1-16,-59-23 1 15,63 37 0-15,-63-37 2 16,61 59-3-16,-61-59 1 16,49 50 1-16,-49-50 1 15,42 17-2-15,-42-17 0 16,0 0 1-16,44-18-1 15,-44 18 1-15,0 0-1 16,12-64 0-16,-12 64-2 16,-14-63 3-16,14 63-3 15,-31-63 3-15,31 63-1 16,-47-63 0-16,47 63-2 0,-51-39 1 15,51 39 1-15,-54-5-2 16,54 5 5-16,-47 5-6 16,47-5 1-16,0 0 0 15,-47 42 4-15,47-42-5 16,0 0-8-16,-8 50-25 15,8-50-4-15,0 0 2 16,0 0 2-16,47-13 30 16</inkml:trace>
  <inkml:trace contextRef="#ctx0" brushRef="#br0" timeOffset="9499.5433">10617 17833 99 0,'0'0'37'15,"0"0"1"-15,-49-8-30 0,49 8-9 16,0 0-2-16,2 77 5 16,12-28-1-16,9 15-2 15,6-4 2-15,6 18-6 16,5-10 5-16,1 2 2 15,0-5-1-15,-2-14-4 16,-39-51 4-16,62 86-4 16,-62-86 2-16,42 58 3 15,-42-58-4-15,24 57-1 0,-24-57-1 16,0 0-1-1,12 63-19-15,-12-63-10 16,0 0-2-16,-42 5-1 16,42-5 8-16</inkml:trace>
  <inkml:trace contextRef="#ctx0" brushRef="#br0" timeOffset="10371.5932">10638 18622 68 0,'0'0'34'0,"0"0"1"15,0 0-28-15,0 0-2 16,63-65-1-16,-63 65-1 15,67-64-1-15,-29 25-1 16,3-13-3-16,-1 4 1 16,0-6 0-16,-5-6 0 15,-35 60 0-15,57-91 1 0,-57 91-3 16,42-75 4-16,-42 75-1 15,0 0 0-15,0 0 1 16,0 0 0-16,0 0 0 16,0 0 0-16,0 0-1 15,0 0 0-15,0 0 1 16,0 0 1-16,4 86-3 15,-4-86 2-15,-8 83 1 16,8-83-1-16,2 91 3 16,4-39-1-16,-6-52 0 15,22 83-3-15,-22-83 1 16,0 0-2-16,47 57 2 15,-47-57-2-15,0 0 1 0,45-10-1 16,-45 10 1-16,19-56 0 16,-19 56 2-16,1-56-3 15,-1 56-2-15,-14-84 4 16,14 84-5-16,-20-72 3 15,20 72 1-15,0 0 0 16,-24-55-1-16,24 55 3 16,0 0 0-16,0 0-2 15,35 63 0-15,-35-63 2 16,45 60-2-16,-45-60 1 15,59 68-3-15,-59-68 2 16,60 45 0-16,-60-45 1 16,52-2 0-16,-52 2-2 0,37-19-2 15,-37 19 2-15,21-52 2 16,-21 52 0-1,4-88-4-15,-10 31 2 16,-3-6 2-16,-6-7 0 0,-5 3 4 16,-3-14-4-16,-5 11 0 15,-3 18-4-15,0 2 5 16,1 7-4-16,2 10 1 15,28 33-1-15,-41 18 4 16,41-18-2-16,-12 95 0 16,17-33 2-16,9 6 1 15,7 22 0-15,7-3 0 16,5-15-2-16,3-3-3 15,3-9 4-15,0-24 0 16,-1-4 0-16,0-4-3 16,-38-28 1-16,61 22 0 15,-61-22 0-15,45-7-3 0,-45 7 2 16,0 0 0-16,45-32-5 15,-45 32-6-15,0 0-25 16,0 0-2-16,0 0 1 16,18-65 2-16,-18 65 27 15</inkml:trace>
  <inkml:trace contextRef="#ctx0" brushRef="#br0" timeOffset="11147.6376">11737 18384 77 0,'0'0'36'16,"14"48"3"-16,-14-48-34 16,0 0 0-16,0 0 0 15,0 0-2-15,0 0 1 0,0 0-1 16,0 0-2-1,-1-57-1-15,1 57 0 16,-14-76 0-16,4 13 0 16,-2-9 0-16,-3-8 2 0,-2-10-3 15,-4-6-2-15,1-11 3 16,1 3-1-16,1 9 0 15,2 21-2-15,3 6 2 16,5 18-3-16,2 8 4 16,7 22 0-16,7 47 0 15,7 0-2-15,7 20-4 16,5 14 9-16,8 28-5 15,6 9 5-15,4 10-1 16,2-12 0-16,-2-19-3 16,-1 1 4-16,-5 0 1 15,-5-13-5-15,-34-65 4 16,52 66-4-16,-52-66-3 0,0 0-2 15,31 67-23-15,-31-67-9 16,0 0 4-16,0 0-4 16,0 0 15-16</inkml:trace>
  <inkml:trace contextRef="#ctx0" brushRef="#br0" timeOffset="11345.6489">11658 18260 80 0,'0'0'36'15,"0"0"0"-15,50 12-37 16,-50-12 3-16,70-45-4 0,-30 4-7 16,10-21-23-16,-4 11-1 15,1-21-3-15,-5-4 1 16,-1 32 30-1</inkml:trace>
  <inkml:trace contextRef="#ctx0" brushRef="#br0" timeOffset="12112.6928">12175 17642 87 0,'-9'13'36'15,"9"-13"-14"-15,0 0-17 16,-47 55 3-16,47-55-4 16,-26 79-1-16,26-79-1 15,-15 91-2-15,13-33-1 0,2-58 0 16,10 81 3-1,0-28-5-15,-10-53 3 16,28 58 1-16,-28-58-2 16,0 0 2-16,49 5 1 0,-49-5-3 15,0 0-1-15,34-83 5 16,-34 83-4-16,12-77 0 15,-12 77 4-15,3-67-5 16,-3 67 2-16,0 0 4 16,0 0-4-16,39-11-2 15,-39 11 4-15,55 78 0 16,-18-31-4-16,4 10 3 15,1 8-1-15,0-6-2 16,-5-2 5-16,-37-57-2 16,58 91 0-16,-58-91-1 15,25 87 1-15,-25-87 1 16,-4 74-1-16,4-74 0 0,-31 65 1 15,31-65-2-15,-51 41 0 16,51-41-1-16,-61 0 0 16,61 0 0-16,-59-38-1 15,59 38 1-15,-48-79-3 16,36 27 2-16,5 0 1 15,10-18-1-15,6-2 1 16,4-7 3-16,8-6-1 16,1-2-2-16,1 11 1 15,0-12 0-15,-1 2 1 16,-5 27-1-16,-5 0 1 15,-2 5-3-15,-8 17 2 16,-3 5 1-16,-4-4 0 0,-5 23 0 16,-5 5 0-16,-2-8-2 15,-2 15 1-15,-3 13 1 16,2 11-2-1,1 2 2-15,5 24-5 0,5 15 5 16,11-9 1-16,5 18 2 16,11-1-6-16,8-3 6 15,6-19-2-15,6 7-1 16,3-27 3-16,0-14-3 15,-2-5-1-15,-1-17-1 16,-38 6 3-16,63-51-5 16,-63 51-6-16,43-74-29 0,-28 29 0 15,-2-4-3-15,-7 2 1 16,1-9 25-1</inkml:trace>
  <inkml:trace contextRef="#ctx0" brushRef="#br0" timeOffset="12646.7233">12928 17758 79 0,'9'11'39'0,"1"-8"-1"15,11-43-28-15,4 5-8 0,8 5 0 16,3-14 1-16,3-10-4 16,-1 2-1-16,-2 1 1 15,-1-5 0-15,-5 11 1 16,-4 10 1-16,-5-3-2 15,-3 21-1-15,-6 2-2 16,1 13-3-16,-13 2-18 16,10 9-11-16,-10 5-1 15,3 7 0-15,-3-21 18 16</inkml:trace>
  <inkml:trace contextRef="#ctx0" brushRef="#br0" timeOffset="12935.7399">13017 17074 71 0,'-19'-6'36'16,"10"12"-1"-16,-1 4-29 15,11 17-1-15,9 14-1 16,9 28 1-16,6 7-1 15,9 20-5-15,3 15 5 16,6-8 0-16,-1 21-1 16,2-15-1-16,-5 1 2 15,-4-28-3-15,-5-6 1 16,-6-19-1-16,-24-57-9 15,36 85-33-15,-36-85 2 16,0 0 0-16,0 0-2 16,21-72 24-16</inkml:trace>
  <inkml:trace contextRef="#ctx0" brushRef="#br1" timeOffset="83245.7614">8046 7140 6 0,'0'0'27'0,"-10"-18"1"15,5 7-22-15,5 11 0 16,-6-11 0-16,6 11 0 15,0 0-1-15,0 0 1 16,0 0 0-16,12-5-1 16,-12 5 0-16,19 5 0 15,-9-4 0-15,7 6-1 16,0-3 0-16,6 3 0 15,3-4-2-15,7 1 1 16,1-1-1-16,6-2 0 16,3-2 0-16,5 1-1 0,4-1 0 15,3-1 1-15,0 4-1 16,1-2 0-16,1 0 0 15,1 1 0-15,-1 0 0 16,2 3 0-16,0-5 0 16,-2 1-1-16,1-3 1 15,-2 2-1-15,-1-3 1 16,1 2-1-16,-2-2 1 15,-5-2-1-15,-2 2 0 16,-1 2 1-16,-5 1-1 16,1 2 0-16,-4-2 1 15,-1 0-1-15,-4 2-1 16,0 1 3-16,-2 2-2 0,-3 2 0 15,0-5 0-15,-3 2 0 16,-2-2 0 0,-2 1 1-16,-4 2-1 15,-1-4-1-15,-3-4 2 0,-2 1-1 16,-11 3 1-16,14-4-1 15,-14 4 1-15,0 0-1 16,0 0 0-16,-16-12 0 16,1 9 0-16,-8-4 0 15,-6 1 0-15,-11 0 0 16,-8-4 0-16,-8 5 0 15,-10-2 0-15,-10 3 0 16,-6 2-1-16,-8 1 1 16,-3 1-1-16,-5 1 1 15,-1 5-1-15,-2-2 0 16,1 7 1-16,0 0-1 15,3 0 0-15,5 1 1 0,7 1-1 16,1-2 1-16,12 0-1 16,9 3 1-16,11-5-1 15,12-3 1-15,13 0-1 16,11-2 0-16,16-4 1 15,21 7 0-15,19-6 1 16,18-6-2-16,27 3 2 16,15-2 0-16,23-1-1 15,18 1 1-15,12-4 0 16,8-1 0-16,-1-2 0 15,-4 0-1-15,-10-1 1 16,-14 2 0-16,-17-1 0 16,-19 0-1-16,-26-1 1 0,-19 1 0 15,-20 2 0-15,-31 9-1 16,-11-17 0-16,-29 10-1 15,-25 1 1-15,-19 1 0 16,-20 2-1-16,-18 4 1 16,-15 2-1-16,-9 2 0 15,-4 4 2-15,4-1-2 16,7 3 0-16,8 1 1 15,16-2 0-15,14 1-1 16,18-6 1-16,12 0-1 16,17-3 1-16,15-2-1 15,14 0 1-15,13-3-1 16,12 3 1-16,16-14 0 0,16 11 0 15,16-4 0-15,18 4 1 16,20 0-1-16,13 2 2 16,18 2-2-16,13 5 1 15,9 5 0-15,4-1 0 16,-1 3-1-16,-8-2 0 15,-10 0 0-15,-18-1 0 16,-19-1 0-16,-20-5 1 16,-18 2-1-16,-21-7 1 15,-18-4-1-15,-26 2 1 16,-19-3-1-16,-22-4 1 15,-19-1-1-15,-21 3 0 0,-19-3 0 16,-17 5-1-16,-8 4 1 16,-9 2-1-16,0 5 1 15,7 5-2-15,7 0 1 16,15 2 0-16,15 5 0 15,17 0-1-15,13-8-4 16,27 7-27-16,9-9-5 16,20-10 0-16,14-12-1 15,16-11 36-15</inkml:trace>
  <inkml:trace contextRef="#ctx0" brushRef="#br1" timeOffset="88099.039">11219 7275 27 0,'-53'12'30'15,"12"-4"0"1,2-3-25-16,8-4-2 16,6 2 0-16,8-7 1 15,8 3 1-15,9 1-1 16,6-16 1-16,10 3 0 0,17 2-1 15,10-4 0-15,11 8 0 16,10-5 0-16,12 6-1 16,8 0-1-16,5 4 0 15,0 4 0-15,0 5 0 16,-4-5-2-16,-5 3 0 15,-10-1 1-15,-7-2-1 16,-9-2 0-16,-10 1 0 16,-10-1 0-16,-9-3 1 15,-10-1-1-15,-15 4 1 16,7-11 0-16,-19 8 0 15,-12 0 0-15,-13-2-1 0,-11-1 1 16,-15 3-1-16,-11 3 0 16,-9 0 0-16,-12-2 0 15,-7-1 0-15,-3-1 0 16,3-1 0-16,-1-2 2 15,5-1-2-15,6-3 0 16,4-3 0-16,10 3 0 16,11-1 0-16,9 2 1 15,10 2-1-15,11 2-1 16,10 1 0-16,10 3 1 15,17 2 0-15,0 0 0 16,25 21 0-16,9-8 0 16,15 2 1-16,11 1-1 0,12 2 2 15,9-2-2-15,9 1 1 16,2-5 0-16,0-3 0 15,-4-4 0 1,-4-1-1-16,-7 1 0 0,-8-2 0 16,-8-2 0-16,-10-7-1 15,-6 5-3-15,-12-10-3 16,0 11-17-16,-12-16-14 15,-2-1 0-15,-5-7 1 16,4-2 24-16</inkml:trace>
  <inkml:trace contextRef="#ctx0" brushRef="#br1" timeOffset="89680.1294">12510 7289 52 0,'12'16'36'16,"7"-8"-1"-16,17 0-32 16,-1-7 1-16,12 6 0 15,2-8 1-15,13 6-1 16,-1-8-1-16,8 1 0 15,5-3-1-15,3 4 1 16,1 1-1-16,5 1 0 16,1 2 0-16,3 0-1 0,1-2 1 15,2 4-1-15,2 4 0 16,0-2 0-16,2-1 0 15,4 3-1 1,-1-2 0-16,1-1 1 0,4 5-1 16,-2-1 0-16,1-3 0 15,3 0 0-15,0-3 1 16,3 1-1-16,1 1 0 15,0-1 1-15,5-4-1 16,0-1 1-16,2-3-1 16,-1-2 1-16,1 2-1 15,0-3 1-15,-4-5-1 0,-1-1 1 16,-6 0-1-16,-3-4 0 15,1 1 0 1,-4 1 0-16,-5 0 0 16,-1 0 0-16,-5-2 0 15,-4 1 1-15,-5 2-1 0,-4-2 0 16,-10-3 1-16,-5 1 0 15,-9-3-1-15,-3-3 0 16,-8 1 1-16,-1-4-1 16,-6-3 0-16,-5 0 2 15,-2-4-3-15,-7-4 1 16,-3-1 0-16,-6 2 0 15,-6-6 0-15,-4 2 1 16,-7-3-1-16,-7-2-1 16,-5 0 1-16,-6 2 0 15,-7-4 0-15,-3-3-1 16,-6 0 2-16,-2 1-2 0,-5 2 1 15,-5 1 0-15,-1 3 0 16,-7 0 0-16,-2 5-1 16,-3 5 0-16,-5 0-1 15,-2 4 3-15,-3-2-2 16,-2 9-1-16,-5-3 2 15,-3 2-2-15,-1 3 2 16,-6 1 0-16,-2 4-1 16,-4 2 0-16,-5 1 1 15,-3 0 0-15,0 8-1 16,-5 2 1-16,-1 1-1 15,-2 1 1-15,-3 0 1 16,-1-2-1-16,0 6 0 0,0 0 0 16,-1-4 1-16,2-2-2 15,1 0 1-15,5 2 0 16,-3-1-1-16,4 1 1 15,-2-1 0-15,5-1 0 16,0 0 0-16,2 4 0 16,-1 0 1-16,1 0-1 15,2 0 0-15,3 2 1 16,4 1-1-16,4 0 1 15,3 3-1-15,4 2 0 16,7 0 0-16,4-2 1 16,5 8-1-16,7-2 0 15,4 7 0-15,3 5 0 0,5 6 1 16,5 5-1-16,1 4 1 15,6 15-1 1,3 0 1-16,4 8-1 16,4 0 0-16,5 3 1 0,7-1-1 15,8-2 0-15,5 5 0 16,11-6 1-16,6 0 0 15,10 3 0-15,9-6 0 16,10 0 0-16,11 1-1 16,10-3 0-16,11-3 0 15,8-3 0-15,12-6 0 16,7-3 0-16,13-5 0 15,7-2 0-15,12-7 0 16,6-4 1-16,9-4-2 16,11-5 1-16,6-5 0 15,11-3 0-15,6-3 0 16,2-4 0-16,3-1-2 0,1-8-2 15,4 9-16-15,-7-17-19 16,-4-3-1-16,-13-13-1 16,-12-9 9-16,-7-11 32 15</inkml:trace>
  <inkml:trace contextRef="#ctx0" brushRef="#br1" timeOffset="100717.7607">17228 16886 86 0,'-2'12'39'16,"-11"-6"-2"0,-18-6-36-16,-12-9-2 15,-15-4 2-15,-11 2 1 16,-17-5-1-16,-15-4-1 0,-10 4 0 15,-13 1-1-15,-9-4 2 16,-8 1-1-16,-2 2 0 16,-1 0 0-16,-3-2 0 15,3 5 1-15,3-3 0 16,6-6-1-16,12-2 1 15,9 6-1-15,11 2-1 16,11-5 0-16,16 2-1 16,8-6-4-16,20 11-7 15,4-14-23-15,20 5-2 16,8-16-1-16,16-8 7 15,8 1 32-15</inkml:trace>
  <inkml:trace contextRef="#ctx0" brushRef="#br1" timeOffset="101146.7852">15499 15871 86 0,'-11'28'39'0,"-5"2"-1"15,-15-4-38-15,-4 0 0 16,-7 7-1-16,-6 10 1 16,-6 0-1-16,-7 5 1 15,-2-1 0-15,-1 3 0 0,1-3 0 16,2 0 0-16,1-4 1 15,9-2-1-15,6-2 2 16,9-1-2 0,8-2 1-16,10 5 0 0,12 7 0 15,11 3-1-15,11 3 1 16,10 6 0-16,11 8-1 15,11 0 2-15,4 14-1 16,8-6 0-16,1-4 0 16,0-2 0-16,-2 4 0 15,-4-9-1-15,-6-11-1 16,-8-8-2-16,-1-14-4 0,-15-12-13 15,4-4-18-15,-8-25-1 16,1-18 0 0,-3-19 11-16,2-13 28 15</inkml:trace>
  <inkml:trace contextRef="#ctx0" brushRef="#br1" timeOffset="101712.8176">16989 16145 88 0,'0'0'38'16,"-5"23"1"-16,5-23-36 15,16 40-4-15,0 10 3 16,11 18-2-16,8 28 1 15,8 19 0-15,7 19 0 16,5 7 1-16,1 10 0 16,1-12 0-16,-4-18-1 0,-3-13 3 15,-7-16-3-15,-6-34 1 16,-1-22 0-16,-7-25-2 15,0-43 1-15,1-24 0 16,0-27 0-16,0-29-3 16,3-43 2-16,-4-3-1 15,0-22 1-15,-2-6 0 16,-4 12-1-16,-4 18 0 15,-2 25-2-15,-7 17 0 16,1 38-3-16,-14 10-26 16,3 42-7-16,0 24-1 15,-16 8 0-15,5 14 18 16</inkml:trace>
  <inkml:trace contextRef="#ctx0" brushRef="#br1" timeOffset="102113.8406">18302 15960 95 0,'5'10'38'0,"-16"10"-1"15,-5 16-38-15,-3 21-1 16,-4 23-1-16,4 25 3 16,0 17 0-16,7 11 0 15,14 11 2-15,10 2 0 16,14-13-1-16,13-14 1 15,9-25 2-15,12-36-3 0,4-29 1 16,1-32-1-16,0-42-2 16,-8-40 1-16,-5-37 0 15,-8-33-1-15,-12-16-1 16,-10-11 1-16,-13-2-1 15,-14 11 1-15,-11 19 0 16,-14 27-1-16,-12 33-3 16,-4 49-3-16,-19 18-30 15,6 42 2-15,-1 20-2 16,8 20 0-16,5 8 34 15</inkml:trace>
  <inkml:trace contextRef="#ctx0" brushRef="#br1" timeOffset="102705.8744">18949 17400 103 0,'25'57'39'16,"2"-24"2"-16,-9-45-39 15,0-41-3-15,-1-24 1 16,6-27-1-16,-1-38 0 16,3-25 0-16,0-12 1 15,-3-6-2-15,1 0 2 0,-1 23-2 16,0 18 2-16,-7 24-1 15,-1 30 1-15,-2 35-2 16,-1 42 2 0,-3 33 0-16,2 46 0 0,-3 30 0 15,2 35 1-15,-1 23 0 16,3 21-1-16,3 11 2 15,3-8-1-15,-1-14 2 16,4-20-2-16,4-28 0 16,4-41-1-16,2-25 1 15,3-44-1-15,0-48-1 16,3-32 0-16,-1-24-2 15,4-49 1-15,-1-29 0 0,0-12 1 16,-3-17-1 0,0 8 2-16,-5 25-2 15,-4 28 1-15,-5 25 1 16,-2 46 1-16,-4 50-1 0,-5 43 0 15,-4 45 0-15,0 34 0 16,-3 32 1-16,1 22 0 16,-1 15 0-16,0 4 0 15,4-7 0-15,-1-9-1 16,0-28 0-16,2-15-5 15,-8-35-9-15,6-25-24 16,-6-35 1-16,0-18-2 16,4-48 1-16,1-21 34 15</inkml:trace>
  <inkml:trace contextRef="#ctx0" brushRef="#br1" timeOffset="102930.8873">20196 15728 84 0,'0'0'38'0,"13"51"0"15,-4 14-36-15,-5 32-1 16,-1 26 1-16,1 27-1 16,-2 22 0-16,1 12 1 15,2 8-2-15,0-9 0 16,2-7-2-16,-3-33-2 15,12-24-22-15,-9-43-11 16,6-34 0-16,-3-33-1 16,0-41 14-16</inkml:trace>
  <inkml:trace contextRef="#ctx0" brushRef="#br1" timeOffset="103179.9015">20409 15695 91 0,'15'30'39'0,"5"-14"1"16,12-7-38-16,12-3-1 16,10-3 0-16,10 3-1 15,10-8 1-15,2-10-2 16,4-3 1-16,-1 1-3 15,-3-9 0-15,-6 6-6 0,-16-23-17 16,-3 7-12 0,-15-2 0-16,-9 3 1 15,-16-6 18-15</inkml:trace>
  <inkml:trace contextRef="#ctx0" brushRef="#br1" timeOffset="103433.9161">20676 15592 85 0,'-9'75'38'16,"0"5"-3"-16,12 12-32 16,-1 26-2-16,3 27 0 15,0 14 1-15,5 8-1 16,-1-2 0-16,2-3 1 15,1-11-1-15,3-16 1 0,3-24-4 16,-2-31-3-16,7-20-10 16,-10-31-22-16,8-20 1 15,-6-27-2-15,2-16 1 16,-6-18 36-16</inkml:trace>
  <inkml:trace contextRef="#ctx0" brushRef="#br1" timeOffset="104621.984">17564 17996 113 0,'56'28'41'0,"34"-7"-1"0,28-6-39 16,33-25-1-16,31-16-1 15,30 0-3-15,21 3 4 16,17-9-1-16,4 21 2 16,4-11-2-16,-7 4 1 15,-14 2 0-15,-26 8 0 16,-28-12 2-16,-35 11-2 15,-38 3 3-15,-37-13-4 16,-41-5 1-16,-32 24 0 16,-72-27 2-16,-25-9-5 15,-36 15 3-15,-36-1-2 16,-33-7 0-16,-28 5-1 15,-22 16 3-15,-10-6 1 0,2 21-4 16,4 14 6-16,15 6-8 16,20-5 7-16,31 7-2 15,33-3 5-15,37 2-5 16,37-6-1-16,83-22 3 15,0 0-2-15,0 0 5 16,147 46-6-16,8-36-2 16,46 1 1-16,72-13 4 15,10-4-2-15,27 2-1 16,12-3 0-16,2-9 1 15,-14 18 0-15,-29-15 5 16,-44 9-4-16,-72-1 0 16,-23-6-1-16,-53 4-2 0,-63-10 2 15,-63-2 0-15,-59-10-2 16,-56 15 0-16,-55-26-1 15,-51 27 1-15,-47 19 0 16,-36-7 5-16,-18 31-2 16,-4 16 2-16,13 11 0 15,30-5-3-15,41 25 4 16,49-19-2-16,56-15 0 15,59 13 0-15,68-27-2 16,47-29 1-16,102 48 0 16,40-34-1-16,56-17-1 15,46-4 0-15,77 3 0 16,3-19 1-16,21 16-2 0,7-15 1 15,-11 12 0-15,-19-4-1 16,-39 11 3 0,-39-3 0-16,-83-3-1 15,-17-4 0-15,-53-10 3 0,-91 23-1 16,8-68-3-16,-91 21 1 15,-51-10-3-15,-50 14 3 16,-45 6-4-16,-49 4-2 16,-32 9 6-16,-23 10-4 15,-4 33 4-15,9 28 4 16,26 21-1-16,43-18-2 15,48 9 3-15,57 12 3 0,67-3-6 16,70-4 2 0,69-24-4-16,67-21-1 15,60-39-2-15,40-1-22 16,52-65-16-16,21-42 0 0,23-40-2 15,0-45 1-15</inkml:trace>
  <inkml:trace contextRef="#ctx0" brushRef="#br1" timeOffset="105515.0351">18668 13288 88 0,'-11'92'37'16,"0"11"0"-16,-8 7-38 15,6 4 1-15,2 0-1 16,2-5 0-16,-3-12 1 16,3-19 0-16,1-17 0 15,1-20 0-15,2-18 1 16,5-23 1-16,-3-12-2 15,6-25 1-15,4-22 0 16,-1-21 0-16,5-22-1 0,1-18 1 16,2-13 0-16,2 0-2 15,0 9 2-15,-3 10-1 16,0 20 0-16,-2 20-1 15,-2 26 1-15,3 31 0 16,5 26-1-16,-1 30 1 16,6 21 0-16,6 21 0 15,4 11 1-15,6 8-2 16,3-1 2-16,1-10-1 15,-2-12 2-15,-5-19-1 16,-1-23 0-16,-6-23 1 16,-1-22-2-16,-6-26 1 15,-3-21 0-15,-1-22 0 0,-4-16-3 16,-1-8 1-16,-1-4-3 15,1 5-5-15,-13-4-17 16,5 25-11 0,-4 20-1-16,0 23 1 0,-1 20 17 15</inkml:trace>
  <inkml:trace contextRef="#ctx0" brushRef="#br1" timeOffset="105817.0524">19328 13353 85 0,'8'32'38'0,"5"4"-3"16,-1 2-32-16,-2 9-1 16,7 7-1-16,4 3 1 15,4 2-1-15,5 2 1 16,3-10-1-16,4-4 1 0,1-16-1 15,4-14-1-15,-1-20 2 16,0-16-2-16,-3-22 0 16,-2-18 0-16,-2-15-1 15,-9-13-2-15,-2-3-1 16,-10-12-5-16,3 15-9 15,-16-1-20-15,-3 18 1 16,-7 6-1-16,0 17 12 16,-6 10 26-16</inkml:trace>
  <inkml:trace contextRef="#ctx0" brushRef="#br1" timeOffset="106073.067">19896 12914 73 0,'16'-7'35'0,"1"-1"1"16,-3 1-31-16,3 12 0 15,-1 5-1-15,0 16-2 16,-2 23 0-16,2 23-2 16,-2 16 1-16,-1 17-1 15,2 9-1-15,-1 1 0 16,1-1-2-16,-1-12-1 15,4-13-2-15,-8-36-3 16,10-15-5-16,-11-39-17 16,11-30-4-16,-2-22-2 0,2-26 16 15,1-24 21-15</inkml:trace>
  <inkml:trace contextRef="#ctx0" brushRef="#br1" timeOffset="106262.0778">20355 12719 66 0,'10'-62'38'0,"-4"29"-5"15,6 52-22-15,-11 27-4 16,5 36-1-16,-3 19-2 15,0 19-2-15,-1 13-1 16,0 9-1-16,0-5-1 16,-1-18 0-16,6-11-4 15,-5-29-4-15,8-9-21 16,-6-29-7-16,4-22 0 0,2-22-1 15,0-24 29 1</inkml:trace>
  <inkml:trace contextRef="#ctx0" brushRef="#br1" timeOffset="106482.0904">20849 12591 93 0,'18'84'39'16,"-5"23"-1"-16,6 15-38 15,-6 20-1-15,1 10 1 16,0 0-1-16,-5-15-2 16,0-16-4-16,-11-30-19 15,6-23-11-15,-8-34 0 16,4-34-1-16,-19-28 19 15</inkml:trace>
  <inkml:trace contextRef="#ctx0" brushRef="#br1" timeOffset="106781.1075">20746 12301 103 0,'25'18'41'0,"8"0"-3"15,15 9-38-15,7-6 0 16,6 3-2-16,6 4 1 15,-5 4 0-15,-3 2 0 16,-10 1 0-16,-15 6-1 16,-20 8 2-16,-16 5-1 0,-19 3 1 15,-12 4-1-15,-17-2 2 16,-9 1-2-16,-10-9 0 15,0 2-1 1,0-16-5-16,13 4-7 0,-3-22-24 16,20-5 2-16,12-13-3 15,18-6 5-15,9 5 34 16</inkml:trace>
  <inkml:trace contextRef="#ctx0" brushRef="#br1" timeOffset="107080.1246">21205 13037 73 0,'22'45'36'15,"-6"16"-1"1,-6 7-31-16,6 14-1 16,-2 0-1-16,6 4-1 15,3-7 1-15,4-11-2 0,5-18 2 16,7-24 0-16,5-32 0 15,2-20 0-15,-5-24 0 16,0-16-1-16,-9-24 0 16,-9-11 0-16,-14-7-1 15,-12-3 1-15,-16 18-2 16,-13 10 0-16,-10 18-2 15,-13 8-2-15,2 31-7 16,-12 8-25-16,11 18 0 16,4 7-1-16,13 3 3 15,7-3 35-15</inkml:trace>
  <inkml:trace contextRef="#ctx0" brushRef="#br1" timeOffset="107297.137">21827 12770 97 0,'21'61'39'0,"-2"27"-1"16,0 8-38-16,-7 14-1 15,-2 13-1-15,-3-3 1 16,-4-6-3-16,-6-19-4 15,6-8-17-15,-6-42-14 16,1-24 2-16,0-41-1 0,4-27 20 16</inkml:trace>
  <inkml:trace contextRef="#ctx0" brushRef="#br1" timeOffset="107663.158">22152 12838 101 0,'8'133'39'0,"-2"-10"-1"16,-3-1-39-16,4-8 1 16,2-23-2-16,-1-24 2 15,3-26-2-15,2-25 1 0,3-27 0 16,6-21 0-16,4-29 0 15,-1-18 0 1,8-17 1-16,3-10 0 16,-1-3 0-16,-4 11 0 0,-4 12 0 15,-4 21 0-15,-4 34 0 16,-7 37 0-16,-5 32 0 15,-8 27-1-15,-5 19-1 16,4 9-1-16,-8 0-3 16,9 5-10-16,-8-28-21 15,6-24 0-15,1-26-1 16,2-20 11-16,8-45 27 15</inkml:trace>
  <inkml:trace contextRef="#ctx0" brushRef="#br1" timeOffset="107879.1703">22680 12035 105 0,'-1'160'39'15,"4"23"-1"-15,-2 10-39 16,2 12 0-16,4-3 0 15,1-18-1-15,-2-25-1 16,1-33-4-16,1-29-3 16,-12-46-24-16,3-32-4 15,-5-39 0-15,-2-28 1 16,-9-32 28-16</inkml:trace>
  <inkml:trace contextRef="#ctx0" brushRef="#br1" timeOffset="108512.2065">22392 12432 93 0,'20'51'36'0,"17"18"-2"16,12-4-31-16,16 7-1 16,10-7 0-16,9-8-1 15,1-21-1-15,3-16 1 16,-5-18-1-16,-7-18-1 15,-9-16 1-15,-13-16-1 16,-12-4 0-16,-17-6 1 16,-11 4-1-16,-18 6 0 15,-14 9 1-15,-12 16 0 0,-14 18 0 16,-6 23 0-16,-6 25 0 15,4 22 0 1,2 15 0-16,9 18 1 16,14 3 0-16,12 9-1 0,19-10 0 15,11-10-1-15,14-19 1 16,5-20-1-16,9-17 0 15,3-25 0-15,3-17 2 16,-2-29-2-16,-3-16 0 16,-3-16 1-16,-1-14-1 15,-5-10 1-15,-2-3 0 16,-8 6 1-16,-3 12-2 15,-5 21 1-15,-6 27 1 16,-1 30-1-16,-7 28 1 16,0 22 0-16,-3 26 0 15,4 10-1-15,-4 8 1 16,1 2 0-16,3-11 1 0,-2-15 0 15,2-13 0-15,2-7-1 16,0-20 0-16,4-16 1 16,1-18-1-16,10-15 0 15,8-19-1-15,6-11 0 16,7-13 0-16,10-8 0 15,11-9 0-15,7 4-1 16,9 7 0-16,2 6-3 16,-3 23-3-16,-17 5-31 15,-5 17 0-15,-29 1-1 16,-22 1-1-16,-26-5 28 15</inkml:trace>
  <inkml:trace contextRef="#ctx0" brushRef="#br1" timeOffset="108696.2171">21587 12245 97 0,'-32'62'2'15,"22"-5"-2"-15,18-12-40 16,-3 1-2-16,11 5 26 16</inkml:trace>
  <inkml:trace contextRef="#ctx0" brushRef="#br1" timeOffset="109198.2458">21679 14123 96 0,'-20'10'38'15,"-9"-11"1"-15,-1-8-41 16,-6 3 1-16,-2 0 0 0,-3 2 0 15,-7 4 1 1,-4 0 0-16,-1 10 1 16,-1 0 0-16,4 2-1 15,2 1 2-15,2 5-2 0,8 5 1 16,6 5-1-16,7 5 1 15,6 6-1-15,7 8 0 16,5 9 0-16,4 11 1 16,3 7 0-16,3 6 1 15,2 9-1-15,3 2 0 16,2 3 0-16,2 1 0 15,2-4 0-15,2-6-1 16,-1-8 0-16,4-11-1 16,1-7-1-16,1-10 1 15,0-10 0-15,5-13 0 16,4-11-1-16,1-10 1 15,1-8-1-15,3-7 0 0,0-17 0 16,6-3-5-16,-13-24-26 16,3 0-3-16,-10-12-1 15,-5 2-1-15,-11-10 22 16</inkml:trace>
  <inkml:trace contextRef="#ctx0" brushRef="#br1" timeOffset="109625.2702">20921 14791 96 0,'19'36'39'0,"18"-14"-1"15,25-14-39-15,10 0-1 16,12-14-1-16,12-3 1 15,1-14-3 1,6 1-4-16,-9-12 1 0,2 9-1 16,-18-10 0-16,-2 13 1 15,-15-1 1-15,-6 12 1 16,-15 2 3-16,-7 7 4 15,-12 7 1-15,-11 1 3 16,-7 11 0-16,-13-2 2 16,2 12 0-16,-15-4 1 15,2 17 0-15,-14-1-1 16,3 21-1-16,-8 3-3 0,1 11 2 15,-2 0-3 1,0 5 0-16,1-2-3 16,4-7 2-16,2-4-3 15,4-15-1-15,6-9-4 0,-4-29-7 16,14 0-15-16,-8-19-8 15,6-13 2-15,-1-16-2 16,1-19 33-16</inkml:trace>
  <inkml:trace contextRef="#ctx0" brushRef="#br1" timeOffset="109947.2886">21446 14626 64 0,'24'42'37'15,"4"19"-1"-15,13 15-31 16,0 12-1-16,13 10 0 0,4 0-1 15,8 1-2-15,5-8-1 16,4-10 1-16,0-17-2 16,1-13 2-16,-6-19 0 15,-2-18-2-15,-6-11 0 16,-8-14 3-16,-7-12-3 15,-8-12 1-15,-5-13-1 16,-7-9 0-16,-2-2-3 16,-9-14-1-16,-1 7-1 15,-9-6-3-15,2 16 0 16,-12-4-1-16,3 26-2 15,-14 0-9-15,0 15-12 16,-2 16 4-16,-8-1 15 0,6 8 14 16</inkml:trace>
  <inkml:trace contextRef="#ctx0" brushRef="#br1" timeOffset="110995.3486">22488 14389 80 0,'-30'16'36'16,"-6"-10"-4"-16,-6 13-34 16,2 14 0-16,2 11 2 0,-1 16 0 15,3 14 2-15,7 14 1 16,8 9 0-16,10 2 0 15,11 8-1-15,12-6 0 16,12-8 2-16,7-17-2 16,15-17 0-16,4-20-2 15,10-24 1-15,0-18 0 16,5-19 0-16,-3-25 1 15,-2-15-1-15,-8-17-1 16,-1-17 1-16,-11-6-2 16,-9-1 0-16,-8-6 0 15,-8 3 0-15,-9 10-1 16,-7 13 1-16,-7 15 0 0,-8 17-1 15,-6 15 2-15,-5 17 0 16,-2 20-1-16,-6 22 1 16,-1 22-1-16,0 16 1 15,5 13 0-15,8 11 1 16,9 10-1-16,12-2 0 15,8 7 1-15,13-12 1 16,10-14-1-16,5-15 0 16,5-17-1-16,2-15 0 15,4-22 0-15,-3-14 0 16,-3-25-1-16,-5-21 0 15,0-15 0-15,-8-16 0 16,-4-10 1-16,-7-8-1 0,-5 3 0 16,-4 9 0-16,-5 13 1 15,-1 13 0-15,-3 22 1 16,-1 26-1-16,-1 32 0 15,1 28 0-15,1 24 1 16,4 25 1-16,1 20-2 16,3 25 1-16,3 16 0 15,0 9-1-15,3 1 0 16,-2-4 1-16,1-10-2 15,-3-17 1-15,-2-22 0 16,-5-20-1-16,-3-21 1 16,-3-25 0-16,-3-21-1 0,-3-24 1 15,-4-27 0-15,-2-27-1 16,2-25 2-16,2-29 0 15,7-31 0 1,7-26-1-16,10-21 1 16,8-10-2-16,7 7 1 0,12 18-1 15,7 27 0-15,2 28 0 16,0 36 1-16,-1 42-1 15,-7 43 1-15,-10 34 1 16,-6 24 0-16,-14 17 0 16,-11 10 1-16,-13 11 0 15,-14-2-1-15,-8-3 0 16,-10-13-1-16,-2-13 1 0,-5-18-3 15,-2-24-2 1,9-9-4-16,-6-43-21 16,25-9-7-16,6-26 0 15,14-17-2-15,13-19 19 0</inkml:trace>
  <inkml:trace contextRef="#ctx0" brushRef="#br1" timeOffset="111233.3622">23408 13673 87 0,'16'79'39'16,"-1"25"-2"-16,-5 22-35 15,-2 24-1-15,-7 21 1 16,3 7 0-16,-8-3-1 15,3-10 0-15,0-19-2 0,-6-27-2 16,3-24-3-16,-10-41-8 16,7-27-22-16,-10-29-2 15,1-18 1-15,-7-26 1 16,-1-19 36-16</inkml:trace>
  <inkml:trace contextRef="#ctx0" brushRef="#br1" timeOffset="111520.3786">23091 14308 82 0,'23'-3'38'16,"7"-1"-2"-16,17 0-33 16,-3-4-2-16,11 0 0 0,-1 4-1 15,1 7 0-15,2 0 0 16,-10 11 0-16,-3 14-1 15,-6 20 1 1,-5 24 1-16,-6 20 0 0,-6 18 0 16,0 13 0-16,-4 7 0 15,1-4 0-15,-5-7-2 16,5-23-2-16,1-17-3 15,-3-42-8-15,11-23-22 16,1-37 0-16,5-33-1 16,0-28 5-16,7-24 32 15</inkml:trace>
  <inkml:trace contextRef="#ctx0" brushRef="#br1" timeOffset="112129.4134">24057 14157 80 0,'-29'64'38'0,"0"23"1"16,-2 12-31-16,3 12-5 15,14 4 0-15,8 5 0 16,12-11-2-16,4-8 1 16,17-21-1-16,9-20 0 15,15-30-2-15,6-18 1 16,1-22-1-16,2-22 1 15,5-23 0-15,-8-14 2 16,-13-15-2-16,-15-9 0 16,-16-1-1-16,-18-1 1 15,-16 7-1-15,-16 8-1 16,-18 15 1-16,-2 13-2 15,3 13 2-15,8 14-1 0,5 11 3 16,14 11-2-16,27 3 1 16,2 24 0-16,22 8-1 15,15 8 1-15,9 18 1 16,3 14 1-16,6 15-1 15,-6 8 2-15,-5 10-1 16,-10-2 0-16,-3-5 1 16,-16-13 0-16,-7-13-2 15,-2-16 0-15,-8-56-2 16,-8 49 2-16,8-49 0 15,-3-54-2-15,3-12 0 16,3-17 1-16,5-25-1 0,4-19-1 16,10-17 2-16,3 2-2 15,2 16 1-15,-2 18 0 16,0 28 1-16,-25 80-1 15,52-53 1 1,-52 53 1-16,28 115-2 0,-20-8 1 16,-4 18 1-16,-4 11-1 15,-1 2-1-15,-3-17-1 16,1-9-7-16,7-43-17 15,-4-69-11-15,11 60-2 16,-11-60-1-16,13-69 17 16</inkml:trace>
  <inkml:trace contextRef="#ctx0" brushRef="#br1" timeOffset="112412.4296">24906 13917 80 0,'-11'75'39'15,"-3"6"0"-15,-8-2-37 16,16 7-2-16,8 3 0 16,10-7 1-16,4-6-2 15,1-1 3-15,0-8-1 16,1-4-1-16,-5-7 1 15,-4-5 0-15,-9-51 1 16,-4 80-1-16,4-80 0 16,0 0-4-16,-46 57-7 15,46-57-26-15,-56-40-2 16,18-9 2-16,-13-14-2 0,-5-22 31 15</inkml:trace>
  <inkml:trace contextRef="#ctx0" brushRef="#br1" timeOffset="113525.4933">24716 15614 108 0,'-53'83'39'16,"-34"-10"1"-16,-28-21-43 16,-41-15 2-16,-28-8-1 15,-17-5 0-15,-25-3 0 0,-11 8 1 16,2-5 1-16,10 2 0 15,16 8-1 1,17-10-1-16,26 5-1 16,27-7 0-16,38-3-1 0,36-14-1 15,48-6 2-15,40-13-1 16,44-10 1-16,43-5 1 15,38-11 1-15,32-3 0 16,38-11 0-16,27-3 1 16,24 4 2-16,12 7-1 15,-18 2 1-15,-19 7 0 16,-33 10 2-16,-28 7-2 15,-46 9 3-15,-43 21-1 16,-55 6-2-16,-39-16 1 16,-88 35-2-16,-36-11 0 15,-40 8-1-15,-38 3 2 16,-40 9-2-16,-34 1 1 0,-31 4-2 15,-11 10 1-15,12 2-1 16,25 3 2-16,32-13-2 16,38-3 0-16,41-13 0 15,58-13-1-15,65-22 2 16,60-18-1-16,64-12 0 15,60-18 1-15,49-3 0 16,38-8 0-16,44 4 0 16,24 10 1-16,17 11-1 15,6 17 1-15,-22 8 1 16,-35 10-2-16,-44 10 1 15,-41 8 0-15,-54 3 2 0,-65 0-1 16,-77 6-1-16,-85-2-1 16,-57 10 0-16,-50 16 0 15,-55 19 1-15,-46 17-1 16,-34 16 0-16,-13 16 1 15,17 12 0-15,35-6 3 16,41-2-3-16,49-13 2 16,58-26-3-16,66-17 2 15,65-30-1-15,70-26-1 16,59-24 0-16,55-15-1 15,49-17 1-15,34-11-2 16,29-7 4-16,13-1-3 16,6 6 0-16,-6-1 1 0,-32 11 1 15,-28 13 0-15,-42 10 0 16,-49 17 0-1,-48 17-1-15,-50 15 0 16,-55 17 1-16,-55 27 0 0,-41 33-3 16,-37 25-2-16,-39 46 2 15,-12 20-2-15,-3 6 0 16,5 5-22-16,29-14-14 15,30-27 1-15,41-41-2 16,38-47 8-16</inkml:trace>
  <inkml:trace contextRef="#ctx0" brushRef="#br1" timeOffset="518930.6811">10086 6216 50 0,'-2'-18'32'0,"-2"-3"1"0,-1 1-30 16,-4 3-2-16,-1 7 1 15,-6-8 0-15,-1 8 0 16,-9-3 1-16,-2 4 1 15,-11-4 0-15,-3 5-1 16,-8-2 0-16,-7 1-1 16,-9-2 1-16,-5 3-1 15,-11-1-1-15,-4 2 0 16,-10 3-1-16,-7 3 1 15,-4 1 0-15,-2 4-1 16,-2 3 0-16,0 0 1 16,2 4-1-16,0 1 0 15,3 5 0-15,3 1 1 0,2 4-2 16,2 3 2-16,1-1-1 15,4 5 1-15,5 0 0 16,4 4 0-16,5 2 0 16,8 3-1-16,4 4 1 15,5 8-1-15,11 7-1 16,5 4 1-16,10 3-1 15,7 0 1-15,10 1-1 16,8-1 1-16,10-1-2 16,9-11-3-16,19-1-28 15,1-14-4-15,11-11-1 16,2-9-1-16,3-9 37 0</inkml:trace>
  <inkml:trace contextRef="#ctx0" brushRef="#br1" timeOffset="519818.7319">1849 5690 29 0,'-4'-13'31'15,"4"13"2"-15,0 0-29 16,36 24 3-16,9 6 0 16,25 19 0-16,11 0 1 15,29 13-1-15,8 0 0 16,19 8-2-16,3-3-1 15,8 0-2-15,0-10 1 16,-8-6-2-16,-8-9 1 16,-15-5-2-16,-10-11 0 15,-18-8 0-15,-13-5-1 16,-18-16-5-16,-10 6-21 15,-20-19-8-15,-11-4-2 16,-17-8 0-16,-10-6 24 0</inkml:trace>
  <inkml:trace contextRef="#ctx0" brushRef="#br1" timeOffset="520082.747">3353 5939 66 0,'19'20'36'16,"2"2"0"-16,6 12-32 15,3 2 1-15,6 10 0 16,-5-1 0-16,1 8-2 16,-7 2-1-16,-10-2 0 15,-9-2 0-15,-10 2-2 0,-13-2 2 16,-11-2-1-16,-10 0-1 15,-10-3-1-15,-4-3-3 16,-15-16-19 0,2 4-15-16,-9-14 0 0,5-9-2 15,-8-11 16-15</inkml:trace>
  <inkml:trace contextRef="#ctx0" brushRef="#br1" timeOffset="520613.7774">748 4736 49 0,'0'0'37'16,"0"0"-1"-16,-59-65-30 16,59 65 1-16,-49-1-1 15,49 1-2-15,-61 63 0 16,29 1-2-16,7 13-1 15,3 10 0-15,1 9 1 16,9 5 0-16,8-2-1 16,11-8 1-16,12-16-1 15,12-18-1-15,9-15 1 16,12-14-1-16,13-13-2 15,5-15-7-15,3 2-21 16,-2-21-8-16,-3-5-1 16,-5-12 0-16,-7-3 35 0</inkml:trace>
  <inkml:trace contextRef="#ctx0" brushRef="#br1" timeOffset="520981.7984">1210 4993 39 0,'-13'-19'33'15,"-3"11"0"-15,0 9-27 16,-2 10-4-16,-3 16 1 15,3 4 0-15,18-31 1 16,-40 82-3-16,40-82 3 16,-28 89-3-16,23-46 1 15,7-13-1-15,5-6 0 16,1-13 0-16,10-7-2 0,-2-11 2 15,6-11-3-15,-4-10 3 16,-1-8-2 0,-7-5 2-16,2-3-2 15,-2 3 1-15,-4 4-1 0,-3 4 1 16,-3 7-1-16,0 26 1 15,0 0 0-15,0 0 0 16,9 25 0-16,-2-4 1 16,5 2-1-16,1 2 0 15,4-5-4-15,5 2-11 16,-2-21-18-16,5-7-1 15,-4-11-1-15,0-6 26 16,-7-7 9-16</inkml:trace>
  <inkml:trace contextRef="#ctx0" brushRef="#br1" timeOffset="521226.8125">1259 4399 54 0,'-2'11'36'15,"1"19"0"-15,6 20-33 16,4 14 1-16,5 14 0 15,1 3 0-15,7 8-2 16,0-7 0-16,0-9-2 16,4-11 0-16,-2-12-1 15,-1-12-2-15,-6-18-4 16,-1-3-6-16,-10-33-11 15,5-5-11-15,-9-16 0 16,-5-10 9-16,-5-17 26 16</inkml:trace>
  <inkml:trace contextRef="#ctx0" brushRef="#br1" timeOffset="521407.8228">1337 4390 46 0,'-13'-29'35'16,"13"29"1"-16,-6 14-22 16,14 31-6-16,2 6-3 15,4 14-2-15,4 8 0 16,2 8-1-16,3 1-1 15,2-3-2-15,-2-9 0 16,0-13-6-16,1-1-21 16,-6-20-8-16,-1-10-1 15,-6-17 0-15,0-11 32 0</inkml:trace>
  <inkml:trace contextRef="#ctx0" brushRef="#br1" timeOffset="522141.8648">1515 4613 62 0,'0'0'37'0,"-5"28"-1"16,7-2-31-16,7 9-1 16,0 1-1-16,2 9-1 15,1-4 0-15,1-6-1 16,1-2-1-16,-2-10 0 15,0-10-2-15,-3-10 0 0,-1-3-3 16,-3-20 0 0,2-2-1-16,-8-13 0 15,2-2 1-15,-3-8 0 16,0 3 1-16,-4 2 2 0,3 8 0 15,1 8 3-15,-1 11 1 16,3 13 0-16,8 13 1 16,1 11-2-16,3 1 1 15,6 9-1-15,0-6 1 16,4 1 0-16,1-10-1 15,1-5 0-15,-1-13 0 16,3-7 1-16,-3-9 0 16,2-4-1-16,0-8 0 15,-7-3 0-15,-3-4-1 16,-3 2 1-16,-5 0-1 15,-5 1 0-15,-7 5 0 16,-5 4 0-16,-4 7-1 0,1 9 1 16,-3 10-1-16,3 5 1 15,0 11 0-15,7 7 0 16,6 8 0-16,5 7 0 15,12 4 2-15,4 8-2 16,9 0 1-16,1 5 0 16,6 3 0-16,-5 1 0 15,-2-1-1-15,-7-4 1 16,-12-4-1-16,-10-5 2 15,-9-7-2-15,-7-8 0 16,-8-12 0-16,-4-8 1 16,-4-13 0-16,4-10-1 15,3-10 0-15,3-9 0 0,8-16 1 16,8-4-1-16,13-12 0 15,8-4 0-15,10 0 0 16,2-1 0 0,4 9 0-16,3 6-1 0,2 18-5 15,-14 2-21-15,3 22-9 16,-13 12 0-16,-7 15-1 15,-12 11 36-15</inkml:trace>
  <inkml:trace contextRef="#ctx0" brushRef="#br1" timeOffset="522543.8878">846 5831 98 0,'-59'8'40'0,"10"21"-18"16,2 0-22-16,47-29 1 16,-60 69-1-16,60-69 1 15,-13 67 0-15,13-67 0 16,41 60 0-16,-4-35 0 15,15-1-2-15,4-1 2 16,-2-1-1-16,-6 2-1 16,-48-24 2-16,54 60 0 15,-54-60 0-15,-8 64-2 0,8-64 3 16,-70 58-3-16,23-31 0 15,-5-6-3-15,7 8-20 16,1-26-16-16,2-1 0 16,42-2 1-16,-51-37 20 15</inkml:trace>
  <inkml:trace contextRef="#ctx0" brushRef="#br1" timeOffset="522763.9004">1005 5757 54 0,'19'-12'36'0,"-3"25"1"15,-4 2-31-15,0 26 1 16,0 2-1-16,10 10-2 16,-6 4-1-16,4 4-1 15,-3-2 0-15,0-10-1 16,3-3-2-16,-5-16-5 15,-2 1-28-15,-10-15-3 16,-1-6-2-16,-2-10 0 16,-14-9 38-16</inkml:trace>
  <inkml:trace contextRef="#ctx0" brushRef="#br1" timeOffset="523213.9261">924 5989 42 0,'38'-13'35'16,"8"-8"-1"-16,8-1-24 15,5-7-6-15,-1-1-2 0,0-3 0 16,-16 4 1-16,-7 2-1 16,-6 7-2-16,-7 0 1 15,-7 4 0-15,-15 16 0 16,0 0 0-16,0 0 0 15,-19 31-1-15,1 1 1 16,-1 11 0-16,-2 8 0 16,4 8 0-16,3 2 0 15,6-5 0-15,5-8 0 16,9-7 0-16,7-15 0 15,5-11 0-15,4-15-1 16,3-15 0-16,-3-10-1 16,-1-13 1-16,-5-4-1 0,-4-7 0 15,-5 2 0-15,-4 2 1 16,-3 7 0-16,-3 11 0 15,-1 14 0-15,4 13 0 16,0 11 1-16,4 10-1 16,5 3 0-16,3 1 0 15,2 6-2-15,2-12-5 16,5-4-27-16,-3-12-2 15,3-5 0-15,-6-9 6 16,1-7 30-16</inkml:trace>
  <inkml:trace contextRef="#ctx0" brushRef="#br1" timeOffset="523417.9378">1500 5400 69 0,'0'0'38'0,"2"34"0"15,11 8-33-15,0 13 0 16,3 11-2-16,4 4 0 15,0 2-1-15,0-3-3 16,-3-8 1-16,0-3-8 16,-10-17-25-16,3-7-6 15,-7-14 1-15,-3-8-1 16,-8-11 35-16</inkml:trace>
  <inkml:trace contextRef="#ctx0" brushRef="#br1" timeOffset="523665.952">1446 5746 68 0,'17'-31'39'0,"10"2"0"16,2-8-34-16,6 12-2 16,-1-4 0-16,-1 9-2 15,1 9 0-15,-5 15-1 16,-3 14-1-16,-5 16 0 15,-3 12 0-15,-4 5 2 16,-2 6-1-16,1-1 0 16,1-1-1-16,-2-13-4 0,14-3-25 15,-4-24-7 1,10-11 0-16,-4-16-2 15,8-17 32-15</inkml:trace>
  <inkml:trace contextRef="#ctx0" brushRef="#br1" timeOffset="523891.9649">2082 5419 54 0,'-20'6'38'0,"-5"11"1"16,-2 21-26-16,-2 3-5 16,16 12-3-16,2-2-1 15,15 2-2-15,5-9 0 16,14-8 0-16,12-14 0 15,12-16-2-15,7-9 0 16,0-13-1-16,2 3-10 16,-8-21-27-16,-2 2-1 15,-15-6-1-15,-11 8 1 0,-17 5 39 16</inkml:trace>
  <inkml:trace contextRef="#ctx0" brushRef="#br1" timeOffset="524942.0249">467 7074 80 0,'0'0'39'0,"0"0"0"16,19 52-36-16,-5-2-1 16,6 10 0-16,4 4-1 15,2 0 1-15,1-3-1 16,-4-12 0-16,-23-49 0 15,38 59-1-15,-38-59 1 16,0 0-1-16,0 0 0 16,0 0 1-16,0 0-1 0,11-90-1 15,-22 31 1 1,0-6-2-16,0-3 1 15,2 5 0-15,0 9 0 16,9 54 0-16,2-54 1 0,-2 54 0 16,0 0 0-16,46 72 1 15,-23-21-1-15,4 1 1 16,2 4-1-16,-4-4 1 15,-25-52 0-15,48 74-1 16,-48-74 0-16,38 38 1 16,-38-38-1-16,0 0 0 15,35-31 1-15,-35 31-2 16,7-82 0-16,-8 27 0 15,-3-1 0-15,-1 1-1 16,2 6 1-16,3 49-1 16,-2-59 2-16,2 59-1 15,30-3-1-15,-4 23 1 0,5 3 0 16,11 3 0-16,-2-4 1 15,3-6-1-15,1-11 1 16,-2-8-1-16,-9-11 2 16,0-9 0-16,-10-8 0 15,-6-5-2-15,-8-2 0 16,-7-3 1-16,-11 4-1 15,-8 4 0-15,-3 10 0 16,-3 12 1-16,-5 11-1 16,5 13 2-16,1 16 0 15,10 15 0-15,11 6 0 16,9 4 0-16,6-3 0 15,12-6 0-15,15-8 0 0,0-13 0 16,6-13-1-16,-2-16 0 16,-3-11-1-16,-1-11-1 15,-9-5 0 1,-9-16-2-16,-9-3-1 0,-12-13 0 15,-6-3-1-15,-9-12 1 16,-5 2 2-16,-7-3 1 16,-1 3 3-16,2 14 1 15,1 7 2-15,6 23 0 16,7 20 2-16,10 29-1 15,6 17 0-15,12 20-1 16,3 11-2-16,7 8 0 0,3 6 0 16,4-4 0-16,-2-9-2 15,-3-11-2 1,-3-8-3-16,-8-22-9 15,1-2-25-15,-11-15 2 0,-9-7-1 16,0 0 9-16,-15-20 29 16</inkml:trace>
  <inkml:trace contextRef="#ctx0" brushRef="#br1" timeOffset="525347.0481">1346 6845 64 0,'-3'-29'38'16,"11"2"-1"-16,10-12-30 15,10 5-2-15,1-7-1 16,5 8-2-16,1 3 0 15,0 13-1-15,-2 16 1 16,-5 18-2-16,-2 19-1 16,-3 13 1-16,-1 8 0 0,-3 3 0 15,-1 3 0-15,-2-7 0 16,-3-10 0-16,-3-9 1 15,0-14 0-15,-1-13-1 16,-9-10 1-16,15-17-1 16,-8-15 0-16,0-12 0 15,-1-12-1-15,2-9 0 16,-1-1 1-16,0 2 0 15,0 12-1-15,-1 13 1 16,5 20 0-16,0 17 1 16,2 21-1-16,3 12 1 15,3 8-2-15,3 5 2 16,2-3-2-16,-2-6-1 0,2-6-2 15,-5-17-7-15,11-3-25 16,-14-14-2-16,2-6 1 16,-8-13 4-16,1-8 33 15</inkml:trace>
  <inkml:trace contextRef="#ctx0" brushRef="#br1" timeOffset="525634.0645">2019 6456 48 0,'-11'9'36'0,"5"8"1"15,7 28-22-15,0-10-6 16,14 9-3-16,3-5-2 15,7-5 0-15,1-13-1 16,2-5-1-16,4-13-1 0,1-12 0 16,-2-12 0-16,-5-9 0 15,-6-10-1 1,-6-5-1-16,-10-5 2 15,-11-3-2-15,-11 7 2 0,-6 3-2 16,-7 12 1-16,-5 10-1 16,0 11 0-16,3 13-1 15,14 15-3-15,3-5-6 16,22 9-26-16,7-3-1 15,16-4-1-15,9-12 7 16,10-2 32-16</inkml:trace>
  <inkml:trace contextRef="#ctx0" brushRef="#br1" timeOffset="526010.086">2450 6228 49 0,'-14'-17'38'0,"-6"11"-2"16,-7 3-28-16,7 17 1 0,-8 5-1 15,7 19-3-15,4 5-1 16,9 4-2-16,2 2-1 15,12-1 1-15,4-5-2 16,5-7 1-16,5-14-2 16,4-12 2-16,-1-14-1 15,-2-12-1-15,-2-12 0 16,-4-14-1-16,-4-11-2 15,-6-21-1-15,-3-4-2 16,-11-21 1-16,3-2 1 16,-11-4 2-16,1 8 2 15,-2 12 2-15,0 16 2 16,4 33 2-16,1 32 3 0,10 38-1 15,2 27 0-15,11 23-2 16,9 12-1-16,13 10-1 16,10-1-1-16,9-14-6 15,16-14-34-15,-2-18-1 16,6-25-1-16,5-16 0 15,9-21 29-15</inkml:trace>
  <inkml:trace contextRef="#ctx0" brushRef="#br1" timeOffset="527586.1762">8421 7329 63 0,'-8'-12'36'16,"8"12"-1"-16,20-5-33 15,15 10 0-15,21 0 1 16,15-6 0-16,24-1-1 16,13 1 0-16,10-2 0 15,7-7-1-15,-1 1 1 16,-8 0-2-16,-10 0 1 15,-17 4 0-15,-16 3-1 16,-19-2 1-16,-15 3 0 0,-16 1 0 16,-23 0 0-16,0 0-1 15,-38 15 0-15,-15-9 0 16,-20 2 1-16,-20 3-1 15,-22-1 0-15,-18 2 0 16,-12 0 0-16,-7-2-1 16,0 1 1-16,5 0 0 15,11 1 0-15,15-4-1 16,23 0 1-16,24-2-1 15,22-2 0-15,31-1 1 16,29-2 0-16,32-1 0 16,29-2 1-16,26-1-1 15,19 2 1-15,22 1 1 0,11 1-1 16,7 3 0-16,1 3 0 15,-9 2 0-15,-11-1 0 16,-16 3-1-16,-15-2 0 16,-22-2 0-16,-17 3 1 15,-20-7-1-15,-20 0 0 16,-25-3 0-16,-17-8 0 15,-23 0 0-15,-20-1 0 16,-21 0 0-16,-22-6 0 16,-19 2-1-16,-12-2 1 15,-6 4-1-15,0 4 1 16,7 2-1-16,13 3 1 15,19-2-1-15,26 7 1 0,28 0 0 16,33 4 0-16,33-3 0 16,35-4 0-1,29-1 1-15,28 1-1 16,21-1 1-16,14-3 0 0,13 0 0 15,-4 0 0-15,-8 0 1 16,-13 4-1-16,-20 1 0 16,-18-2 1-16,-22 1-1 15,-18 0 1-15,-18-5-1 16,-14 0 1-16,-12 2-1 15,-12 3-1-15,-3-15 1 16,-9 9 0-16,-2-4-1 16,-3 0 0-16,1 6-1 15,0-2-2-15,4 6 0 16,0-3-5-16,14 18-30 15,-2-15-1-15,6 12-1 16,3-6 0-16,7-1 31 0</inkml:trace>
  <inkml:trace contextRef="#ctx0" brushRef="#br1" timeOffset="529009.2576">11192 7128 16 0,'-28'-8'30'16,"-8"0"2"-16,-4 8-20 15,-20-9 0-15,1 13-1 16,-14-9-2-16,1 10-2 0,-5-6 0 16,9 6-1-1,4-3-2-15,13 5 0 16,13 1-1-16,26 0-1 15,22-5 0-15,30 0-1 0,24 0 0 16,24 0 0-16,20-1 0 16,21 0 0-16,16-4-1 15,9 3 1-15,-2 0-1 16,-3 0 0-16,-11 2 0 15,-11-1 0-15,-17 0 0 16,-16 1 0-16,-21-2 0 16,-19-1 0-16,-15 1 1 15,-17-1 0-15,-22 0-1 16,0 0 1-16,-38-14 0 15,-14 5 0-15,-21 4-1 16,-22-1 1-16,-22 0-1 16,-17 3 0-16,-13 3 1 0,-3 2-1 15,1 4 0-15,4 4 0 16,14 0 0-16,18 0 0 15,25 3 0-15,17-1 0 16,26 1-1-16,21-1 1 16,24-12 0-16,30 16 0 15,22-12 0-15,18-2-1 16,16-1 1-16,17 0 0 15,10-4 0-15,12-3 0 16,-4 1 0-16,-3-1 0 16,-13 2-1-16,-8 2 2 15,-16-2-1-15,-12-2 0 16,-17 0 1-16,-14 4 0 0,-14-2 0 15,-12-2 0-15,-12 6 0 16,-22-18-1-16,-17 9 1 16,-22-1-1-1,-21 2 1-15,-20 2-1 0,-18 0 0 16,-18 7 1-16,-12 1-1 15,-1 3 0-15,3 4-1 16,17 1 1-16,15-1 0 16,24 2 0-16,26 0 0 15,26 0-1-15,35 1 1 16,34-1 0-16,31-6 0 15,25 3 0-15,25 0 0 16,13-2-1-16,15-1 1 0,7-2 0 16,-2-3-1-1,-9 0 2-15,-12 3-2 16,-16-7 1-16,-17 2 0 0,-16 0 1 15,-17-1 0-15,-16-1 0 16,-13-1 0-16,-10 2-1 16,-17 3 1-16,3-11 0 15,-3 11-1-15,-16-19 1 16,6 13-1-16,-2-2 0 15,-1 3 0-15,3 1 0 16,1 2 0-16,9 2 0 16,-9 2 0-16,9-2 0 15,0 0-1-15,0 0 1 16,3 15-3-16,-3-15 0 15,6 23-5-15,-6-23-19 16,7 19-12-16,-7-19 0 16,20 20-1-16,-5-16 22 0</inkml:trace>
  <inkml:trace contextRef="#ctx0" brushRef="#br1" timeOffset="530271.3298">13417 7339 42 0,'-74'-24'34'16,"7"2"1"-16,-3-3-27 0,21 13 0 15,2-5 0 1,17 9-1-16,5-3-1 0,25 11-1 16,0 0-2-16,42 1 1 15,16-1-1-15,27 0-1 16,24-1 0-16,28 0 1 15,23-1-2-15,21 0 1 16,16-2-1-16,7 3 0 16,6 1 0-16,-1 5 0 15,-2 1 0-15,-7 1-1 16,-9-3 1-16,-11 5-1 0,-12-5 1 15,-15 4 0 1,-13 1-1-16,-19 0 1 16,-18-3 0-16,-17-2-1 15,-16 3 1-15,-17-2 0 0,-16 0-1 16,-10-4 1-16,-11-2-1 15,-7-2 1-15,-9 3 0 16,-13-10-1-16,-7 2 0 16,-11-3-1-16,-10-2 1 15,-13-1 0-15,-15 1-1 16,-15 0 0-16,-17 4 1 15,-17 2 0-15,-16 0-1 16,-19 3 1-16,-16 4-1 16,-15-1 1-16,-10 4 0 15,-11 6 0-15,-4-1 0 16,2 4 0-16,8-1 0 15,11 0 0-15,19 0 0 0,18 1 0 16,21-3 0-16,24-4-1 16,21 0 1-16,21-5 0 15,20 1 0-15,15 1-1 16,20 2 1-16,24-5 0 15,28-2-1-15,31-3 1 16,36 3-1-16,30-2 2 16,37 1-1-16,30 5 0 15,28-2 0-15,16 3 0 16,7 8 1-16,-2 0-1 15,-11 2 1-15,-18-1-1 16,-23-1 1-16,-24-7-1 16,-31 1 0-16,-27-2-1 0,-26 1-4 15,-29-10-27-15,-7 2-8 16,-13-12-1-16,4-5-2 15,7-7 23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3T22:21:49.4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11994 5132 51 0,'0'0'34'15,"-1"-16"0"-15,-8-1-34 16,-1 8 0-16,2 0 1 15,-1 3-1-15,-1-2 1 16,-1 0-2-16,-3 0 2 16,0-1-1-16,-5 2 0 0,-4 1 1 15,0 2-1-15,-8-3 0 16,-1-4 1-16,-9 0 0 15,-3 0-1-15,-5 6 1 16,-5-6 0-16,-5 5-1 16,-3-3 1-16,-5 1-1 15,1 6 0-15,-1 1 0 16,0-2 1-16,3-3-1 15,1 3 0-15,3-2 0 16,3 2-1-16,2 2 2 16,-1-1-1-16,0-2 0 15,-1-2-1-15,-5 1 1 16,0 3 0-16,-3-1 0 0,-1-2 1 15,-2 3-1-15,0-3 0 16,4 3 1 0,-3 0-1-16,3 1 0 15,0 4 0-15,1-1 0 0,-1 1 1 16,1 4-2-16,-1 3 1 15,1 0 0-15,-1 5 0 16,0 3 1-16,0 0-1 16,3 2 0-16,-1 4 0 15,0-1 0-15,3 0 0 16,-2 0 1-16,1 2-1 15,2 0 0-15,0 1-1 0,-1 0 2 16,4 3-2 0,1 1 2-16,3 1-1 15,6 4 0-15,1 2 1 16,6 2 0-16,2-1 0 0,4 5 0 15,5-1 0-15,2 5-1 16,2 0 1-16,4 3 0 16,5 1-1-16,2 4 0 15,3 3 0-15,5-4 1 16,3 3-1-16,3-2 0 15,4 2 1-15,3-4 0 16,8-2 0-16,1-2-1 16,7-4 2-16,3 0-1 15,3-3 0-15,6 1 0 16,2-7-1-16,5-1 1 15,2-4 0-15,3-1-1 16,4-3 0-16,1-1 1 0,6-4 0 16,1 0-1-16,3-4 1 15,5-4 0-15,4 3 0 16,3-3 0-16,3-3-1 15,6 0 1-15,1-5-1 16,4 1 1-16,3 1 0 16,1 0-1-16,-1-1 0 15,0-2 1-15,1 1-1 16,0 0 0-16,2 3 1 15,-1-2-1-15,0-2 1 16,0-1-1-16,1-2 0 16,3 2 1-16,-1-2-1 15,4 2-1-15,0-2 2 0,3-1-1 16,0 1 0-16,3 1 0 15,0 1-1-15,1-3 1 16,0 2 0 0,-2-3 1-16,-2 1-2 0,0-1 1 15,1 1 0-15,-2 0 0 16,-2-2 0-16,1 1 0 15,-2 1-1-15,0 0 0 16,1-1 1-16,1 3 0 16,-3-2 0-16,0-1 0 15,-1 0 0-15,0-1 0 16,-1 0 1-16,0-4 0 15,1 1-1-15,0-2 0 0,2-1 1 16,2 1-2 0,2-2 2-16,0 2-1 15,-1-1 0-15,2 1 0 16,-3-1 0-16,0 3 0 0,0-2 0 15,1 2 1-15,0 0-1 16,1 0 0-16,2-2 1 16,2 0-1-16,2 0 0 15,2-2 0-15,1 4 0 16,-1-5 1-16,2 4-1 15,-3-2 0-15,0 1 1 16,0 3-1-16,-2 1 1 16,1 0-1-16,0-1 1 15,-1 3-1-15,3 0 1 16,2 4-1-16,2-1 1 15,1-3-1-15,0 3 1 16,0-2-1-16,0 3 1 0,1-3-1 16,-2 4 0-16,0-6 1 15,0 1 0-15,-2 2-1 16,1 0 0-16,-4 1 0 15,-1-1-1-15,0 1 2 16,-1-5-1-16,1 1 0 16,-2 4-1-16,-1-3 2 15,3-2-1-15,1 1-1 16,5-5 2-16,-2-2-1 15,-1 0 0-15,-2 1 0 16,2-3 0-16,-4-3 0 16,-2-4 0-16,-6-1 1 15,-4 3 0-15,-6-2-1 0,-3-3 0 16,-3-5 0-16,-10-1 0 15,-5-2 0-15,-9 3 1 16,-5-4-1 0,-8-5-2-16,-5 2 2 0,-8-4-1 15,-4 1 1-15,-6-1-1 16,-5-4 1-16,-3 1-1 15,-7-1 2-15,-3-3-1 16,-4 1 1-16,-4-1-1 16,-2 1 1-16,-5 1-1 15,-1 4 0-15,-6-2 0 16,1 3 0-16,-3 3 1 0,-3 4-1 15,-3 1 0-15,-2 6 0 16,-2 0 1 0,0 2-2-16,-3 3 1 15,-3 0 0-15,0 3 0 0,-1 4 1 16,2-1-1-16,1 0 0 15,3 2 0-15,-3 2 1 16,6 2-1-16,3 1 0 16,1 0-1-16,3-1 0 15,2 0 0-15,4 1 1 16,0 2 0-16,1 1 0 15,10 1 0-15,-11-5-1 16,11 5 2-16,0 0-1 16,0 0 1-16,0 0-1 15,0 0-1-15,0 0 1 16,0 0 0-16,0 0 0 15,-6 11 0-15,6-11 0 0,0 0 1 16,0 0-1-16,0 0 0 16,0 0 0-16,0 0 0 15,0 0 0-15,0 0 0 16,8 9 0-16,-8-9-1 15,0 0 1-15,0 0 0 16,4 14 0-16,-4-14 1 16,0 0-2-16,0 0 1 15,0 0 0-15,0 0 0 16,10 7 0-16,-10-7 0 15,0 0 0-15,0 0 0 16,0 0 0-16,8 4 1 16,-8-4-1-16,0 0 0 0,0 0-1 15,0 0 1-15,8 3 0 16,-8-3 0-16,0 0 1 15,0 0-2 1,0 0 1-16,11 9 1 0,-11-9-2 16,0 0 1-16,10 3 0 15,-10-3 0-15,9-1 0 16,-9 1 0-16,8 1 0 15,-8-1-1-15,11 4 2 16,-11-4-1-16,10 4 0 16,-10-4 0-16,10 2 0 15,-10-2 0-15,12 3 0 16,-12-3 0-16,12 3 0 0,-12-3 0 15,14 1-1 1,-14-1-2-16,0 0-13 16,10 15-22-16,-10-15-1 15,-13-10-1-15,-1-6 3 0,-6-7 37 16</inkml:trace>
  <inkml:trace contextRef="#ctx0" brushRef="#br0" timeOffset="2251.1288">11635 4846 19 0,'-8'-12'30'16,"2"1"0"-16,6 11-23 15,0 0-5-15,18 25 1 16,0 4-2-16,7 6 1 16,11 8 0-16,10-4 0 15,10 0 0-15,10-8-1 16,12-4 2-16,9-7-1 15,13-4 1-15,6-13-1 16,11-2 1-16,6-5 0 16,10 5 0-16,7-2 0 15,8 6-1-15,5-1 0 16,5 4-1-16,4 4 0 15,4 4 0-15,5 2-1 0,4 1 0 16,0-1 1-16,7 0-1 16,1 0-1-16,3-1 1 15,4-5 0-15,3 0 0 16,3-5 0-16,-2-4 0 15,3-2 0-15,-1-1 1 16,0-2-1-16,0-3 1 16,0 0 0-16,1 0 0 15,-4 1 0-15,-1-3 0 16,-3 3 0-16,-2-1 0 15,-3 0 0-15,-5 0-1 16,-7 1 1-16,-6 3-1 16,-9-1 0-16,-6 4 1 0,-6 2-1 15,-7 3 1-15,-7 2-1 16,-8 3 1-16,-6 2-1 15,-4 2 1 1,-5 5-1-16,-3-1 1 0,-10 5 1 16,-2 0-2-16,-7-2 1 15,-7 4 0-15,-6 1 0 16,-2 0 0-16,-11 1 0 15,-2 1 0-15,-8 3-1 16,-1 2 1-16,-5 3-1 16,-2 1 1-16,-4-2-1 15,-3 1 0-15,-1-2 0 0,-5 1 1 16,-3-6-1-16,-2 1 0 15,-4-4 0 1,-4-4 1-16,-1 0-1 16,-3-1 1-16,-3-2-2 15,-1-5 2-15,-3-2-1 0,1-1 0 16,-2-3 0-16,-4-10 0 15,6 17-3-15,-6-17-7 16,1 13-24-16,-1-13-3 16,0 0 0-16,8-4 1 15,2-5 36-15</inkml:trace>
  <inkml:trace contextRef="#ctx0" brushRef="#br0" timeOffset="119856.8554">21081 15407 65 0,'10'-3'34'0,"-1"-3"-1"16,-9 6-32 0,4-17-2-16,-4 17 1 15,-4-16 0-15,4 16 0 16,-12-10 1-16,0 12-1 0,-3 9 0 15,-3 9-1-15,-3 7 2 16,-3 11-1-16,-5 15 1 16,-1 16-1-16,-6 8 0 15,-2 10 1-15,-5 10-2 16,-1 5 3-16,-5-3-2 15,2 4 1-15,-3-7-1 16,2-2 1-16,2-12 0 16,4-3 0-16,2-14 0 15,3-7-1-15,6-6 1 16,3-7 1-16,5-11-2 15,4-12 0-15,3-3 0 16,2-4 0-16,5-7 1 0,9-8 0 16,-10 9-1-16,10-9 0 15,0 0 1-15,-6-11 0 16,6 11 0-16,1-27-1 15,1 3 0-15,1-3 0 16,0-10 0-16,1-5 0 16,2-5-1-16,-2-2 0 15,1-5 0-15,-1-2 2 16,2-1-2-16,-2-3 2 15,1 7-2-15,-1 1 1 16,-1 6 1-16,0 0-1 16,-1 9 1-16,-1 7-1 15,-1 10 0-15,-3 5 0 0,3 15 0 16,-4-19 0-16,4 19 0 15,0 0 1-15,0 0-1 16,-5 17 0 0,5-3 0-16,0 5 0 0,-4 13 0 15,2 5 0-15,-2 5 0 16,-2 4 1-16,-1-1-1 15,1-2 0-15,-1 1 2 16,1 7-2-16,1-12 1 16,3-2-1-16,0-4 2 15,2 2-1-15,2-2 0 16,-1-9 0-16,2 2-1 15,-1-3 1-15,2-8 0 0,-1 6 0 16,0-6-1 0,-3-15 0-16,9 12 0 15,-2 0 1-15,3-6 0 16,2-9-1-16,0 9 1 0,6-7 0 15,1 1 0-15,7-3 0 16,4 2 0-16,2-12-1 16,2-3 1-16,1 6 0 15,2-3-1-15,-2-5 0 16,-1-2 0-16,-3 10 1 15,-3-3-2-15,-4 3 1 16,-4 8 0-16,-1-3 0 16,-4 1 0-16,-3 0-1 15,-4 1 1-15,-8 3 0 16,13-5 0-16,-13 5 1 15,0 0-2-15,8-2 0 0,-8 2 2 16,0 0-1-16,0 0 0 16,-4-11 0-16,4 11 0 15,-8-16 0-15,8 16 1 16,-15-28-1-16,5 16-1 15,1-5 2-15,-5 3-1 16,1-8 0-16,-5 5-1 16,-2-4 1-16,-2-4-2 15,0 5 2-15,-4-9-1 16,0 2 0-16,-2-5 0 15,0 1 1-15,2 1 0 16,0-2-1-16,1 4 2 16,3-1-1-16,0 6 0 0,3-2-1 15,6 11 1-15,-3 0-3 16,5 0 1-16,-3 3-2 15,14 11-7-15,-20-14-26 16,13 2-1-16,-1-6 1 16,3-12 7-16,6-7 30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3T22:20:48.64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5021 6061 31 0,'-11'2'13'0,"11"-2"-1"15,-19 10-2-15,9 2-2 16,-4-11 0-16,4 11-1 15,-3-8-1-15,4 7-1 16,-3-7 0-16,3 3-1 16,0-4 0-16,9-3-1 15,-9 8 0-15,9-8-1 16,0 0 0-16,1 12 0 0,-1-12-1 15,15 8 1-15,-3-5 0 16,4-1 0-16,5-3-1 16,6-3 0-1,1-5 0-15,4 0-1 0,5-3 0 16,1 0 1-16,2 0-2 15,5 1 1-15,3 1 0 16,2 2 1-16,2 6-1 16,2 0 0-16,1 2 1 15,1 0-1-15,0 0 0 16,-2 1 1-16,-2-2-1 15,-2 1 0-15,-2-1 1 16,0 1 0-16,-3 0-1 0,3 1 0 16,-5 1 1-1,0 1-1-15,0-1 0 16,-4-1 1-16,2 4-2 15,-3 6 2-15,0-6-1 0,-1 5 0 16,-3-3 0-16,3 4 0 16,-2-4 1-16,1 4-2 15,-1-2 1-15,3-9 0 16,-4 5 0-16,0-4 0 15,0-2 0-15,-1 1 0 16,-3 2 0-16,0-2 0 16,-5-1 1-16,1 1-1 15,-3-3-1-15,-2 2 2 16,-2 1-1-16,-2-5-1 15,-1-1 1-15,-3 3 1 16,-3-5-1-16,-10 8 0 16,12-14 1-16,-12 14-1 0,-1-15 0 15,1 15 1-15,-16-18 0 16,2 6-2-16,-4 0 2 15,-4 0-2-15,-8-3 1 16,-7 0 0-16,-7 0 0 16,-8-1 0-16,-8 3 0 15,-7 2 0-15,-4-3 0 16,-6 2 0-16,-4 2 1 15,-5-1-1-15,0 4 0 16,-3 4 0-16,0 0 0 16,-1 1-1-16,-2 0 1 15,0 5 1-15,3 1-2 0,4 0 1 16,1 1 0-16,8-1 0 15,3 0 1-15,10-1-1 16,5 2 0-16,10-3 0 16,7 1 1-16,6-2-1 15,7-1 0-15,7-1 0 16,6 1 0-16,4-3 0 15,11 3 0-15,0 0 0 16,0 0 0-16,0 0 0 16,14-6 0-16,3 10 1 15,8-3-1-15,6 4 0 16,9 0-1-16,10 0 1 15,10 3 0-15,10 0 0 0,8-1 0 16,9-2 0-16,6 0 0 16,3-4 0-1,2 2 1-15,5-1-1 16,-2 0 0-16,-3 1 0 0,-2-1 0 15,-6 2 0-15,-2-2 1 16,-7 4-1-16,-6-2 1 16,-5 1-1-16,-9-2 0 15,-1-2 1-15,-9-1-1 16,-5 3 0-16,-6-2 0 15,-6-1 1-15,-4 0-1 16,-5 0 0-16,-4 1 0 16,-6 1 0-16,-3 0 0 15,-3 0 0-15,-9-2 0 16,10 3 0-16,-10-3 0 15,0 0 0-15,0 0-2 16,0 0 0-16,0 0-3 0,-16-4-9 16,16 4-22-16,-9-5-1 15,9 5 0-15,0-22 19 16,10-1 18-16</inkml:trace>
  <inkml:trace contextRef="#ctx0" brushRef="#br0" timeOffset="26208.4991">5502 13340 52 0,'0'0'35'15,"-11"-19"0"-15,11 19-28 16,-10-8-2-16,10 22 0 15,-3 0 0-15,7 18-1 0,-2 7-1 16,4 15 1-16,0 13-2 16,2 12 1-16,2 2-1 15,1 6 0 1,-1-4-1-16,0 0 0 0,-1-8-1 15,-3-11 0-15,4-5 0 16,-3-8 0-16,-4-9 0 16,0-5 0-16,1-10-1 15,-2-5-2-15,1-6-1 16,-3-16-7-16,0 0-22 15,0 0-5-15,-3-27-1 16,-3-5 3-16,1-2 36 16</inkml:trace>
  <inkml:trace contextRef="#ctx0" brushRef="#br0" timeOffset="26591.521">5324 13563 47 0,'1'-17'34'16,"5"-3"0"-16,11-1-28 15,-1-6 0-15,15 3 0 16,4-9 0-16,10 8 0 15,1-5-3-15,3 9 1 16,-1 5-2-16,0 11-1 16,-7 10 1-16,-7 16-1 15,-11 10 0-15,-10 12-1 0,-10 10 1 16,-9 6 0-16,-7 1 1 15,-8-2-1-15,-9 0 0 16,-3-9 0-16,-4-7 0 16,-1-7-1-16,2-12 0 15,-1-6-4-15,8 1-6 16,-5-12-27-16,16-1-2 15,2-7 0-15,16 2 2 16,0 0 37-16</inkml:trace>
  <inkml:trace contextRef="#ctx0" brushRef="#br0" timeOffset="27059.5478">5782 13897 74 0,'8'1'36'0,"10"1"1"16,2-4-35-16,5 2 1 15,5-6 0-15,1 2 1 16,1-4-2-16,1 1 0 15,-3-6 0-15,-3-1-1 16,-6-4 0-16,-5-1 0 0,-3-3-1 16,-7-1 1-16,-7 0-1 15,-4-2 0 1,-9 4 0-16,-4 1 0 15,-3 7 0-15,-5 8 0 0,-1 9-1 16,-2 10 2-16,0 12-1 16,2 9 0-16,2 11 1 15,3 6-2-15,6 5 2 16,5 4-2-16,7-3 2 15,5-6 0-15,7-3-1 16,4-5-2-16,9-9 1 16,0-10-1-16,3-3-3 15,-2-16-3-15,11 8-11 16,-10-23-20-16,5-3 0 15,-6-14 2-15,0-4 19 16,-6-10 18-16</inkml:trace>
  <inkml:trace contextRef="#ctx0" brushRef="#br0" timeOffset="27367.5654">6141 13792 83 0,'2'-16'37'0,"-2"16"-14"16,9 7-16-16,0 15-1 16,-5 2-2-16,5 16 0 15,0-1-1-15,0 9-1 16,0-4-1-16,-3 0 0 15,2-7 1-15,-2-2-1 16,-2-10 0-16,0-4 0 16,-4-8 1-16,0-13-1 15,0 0 1-15,-3-20-2 16,0-3 1-16,1-10-1 0,3-10 0 15,-1-9 0-15,3-4 0 16,2-2 0-16,3 1-2 16,6 4 0-16,4 8-3 15,-2-2-2-15,11 28-16 16,-3-5-16-16,6 14-1 15,-2 3 1-15,4 7 15 16</inkml:trace>
  <inkml:trace contextRef="#ctx0" brushRef="#br0" timeOffset="27727.586">6634 13651 59 0,'0'0'37'0,"-13"-3"0"0,2 14-26 16,-8-13-5-16,1 8-2 15,-6 1-1 1,2 4 0-16,-2 0-1 15,2 5-1-15,6 2 0 0,6 4 0 16,7-3-1-16,7 3 1 16,11-4 1-16,8 2-2 15,2 2 1-15,6 4 0 16,1 4 0-16,-2-1-2 15,-6 2 3-15,-6 3-3 16,-8 1 2-16,-10 2 0 16,-8-6-1-16,-7-3 1 15,-7-7-1-15,-5-5 1 16,0-7-1-16,-4-6-1 15,3-7-1-15,-2-9-1 16,10 0-2-16,-3-17-11 16,13 9-23-16,4-9 0 0,8 5-2 15,6-8 13-15,9 4 28 16</inkml:trace>
  <inkml:trace contextRef="#ctx0" brushRef="#br0" timeOffset="28507.6306">6784 13747 86 0,'-17'22'39'16,"1"13"1"-16,2 0-35 15,6 6-2-15,4 1 1 0,8 1-2 16,6-4 0-16,9-4-1 15,6-6 0-15,6-12-1 16,0-9 1-16,2-12 0 16,3-8-1-16,-7-6 1 15,-2-13-1-15,-5-4 0 16,-7-16 0-16,-4-3 0 15,-9-1-1-15,-7 2 1 16,-4 0-1-16,-7 5 1 16,-6 9-1-16,-3 9 1 15,-3 16-1-15,-4 14 0 16,2 11-1-16,0 4 1 15,5 9-2-15,1-1 1 0,8 6-2 16,4-9 0-16,11 0-1 16,4-8 1-16,7-2 0 15,5-9 2 1,5-2 0-16,5-4 0 0,-2-1 4 15,4 4 0-15,-3-2 1 16,2 7 0-16,-2 4 2 16,2 11-2-16,-6 3 1 15,0 13 0-15,-4 3-1 16,1 6-2-16,-4 2 2 15,-1 1-3-15,-5-3 1 16,0 0 0-16,-2-7-1 16,-3-8-1-16,0-8 2 0,0-8-1 15,-2-12 0 1,0 0 1-16,5-12-1 15,-1-16-1-15,4-6 0 16,4-16 1-16,4-5-1 0,6-3 1 16,2-3 0-16,3 4 0 15,2 5-1-15,0 16 2 16,-1 14 0-16,-4 17 0 15,-1 18 1-15,-3 11-1 16,-5 13 1-16,-3 7-2 16,-2 7 1-16,-2-1 0 15,-3-1 0-15,-1 1-2 16,-3-7 2-16,2-2-1 15,-2-7-2-15,-2-5 1 16,3-1-2-16,-2-28-10 16,0 27-27-16,0-27-1 15,5 11 0-15,-5-11-1 0,16-5 37 16</inkml:trace>
  <inkml:trace contextRef="#ctx0" brushRef="#br0" timeOffset="29047.6615">7779 14193 96 0,'-2'17'39'0,"2"-17"-2"16,-10 9-36-16,10-9 2 15,-1 17-1-15,1-17-1 0,0 0 1 16,10 2-1-16,-10-2-1 16,12-19 0-16,-6 4 0 15,0-4 0 1,-2-3-1-16,0 1 0 0,-4 0 0 15,-4 2 1-15,-2 6-1 16,-4 8 0-16,-2 4 1 16,-1 7 0-16,2 6-1 15,0 4 2-15,3 5-1 16,3-1 0-16,1 2 0 15,5-6 1-15,5-2-1 16,-6-14 0-16,16 17 0 16,-4-18 0-16,2-5-1 0,-4-4 1 15,2-4 0 1,-1-3-1-16,-4 0 1 15,-2 4 0-15,-4-3-1 16,-3 5 2-16,2 11 0 0,-19-10-1 16,9 13 2-16,-4 7-1 15,0 6 0-15,1-1 0 16,2 7 0-16,4-1-1 15,3-1-2-15,8-2-2 16,-4-18-19-16,12 11-17 16,-2-11 0-16,6-2 0 15,0-11 7-15,3-1 33 16</inkml:trace>
  <inkml:trace contextRef="#ctx0" brushRef="#br0" timeOffset="30175.726">8184 13619 75 0,'0'-20'37'0,"0"20"1"15,0 0-33-15,6 41-2 16,-5 9 1-16,2 13-1 15,-1 8-1-15,1 13 0 16,1 1-1-16,-1-4-1 16,0-8 1-16,1-13 0 0,0-14 0 15,-3-11 0-15,3-14-1 16,-4-21 0-16,0 0 1 15,10-26 0-15,-4-10-2 16,-1-13 1-16,2-11 0 16,0-14 0-16,6-8 0 15,-3 3 0-15,3 3-1 16,1 9 1-16,3 15 0 15,-1 18 1-15,2 24-1 16,0 22 0-16,-1 21 0 16,0 10 0-16,-2 9 0 15,-2 8 0-15,0-2 0 16,-5-4 0-16,-1-5 0 0,-3-13-1 15,-2-9 2-15,-1-11-1 16,1-5 0-16,-2-11 1 16,4-13-1-1,1-10 1-15,2-17 0 0,3-14-1 16,2-7-1-16,4-7 1 15,3-1 0-15,0 6 0 16,2 8 0-16,0 16 0 16,-1 26 0-16,-1 25 1 15,0 18-1-15,-6 18 0 16,-1 8 1-16,1 4-1 15,-6 8 0-15,2-5 0 0,-4-8-1 16,0-11-2-16,-2-4 0 16,0-16-2-1,4 3-4-15,-7-27-8 16,6 12-17-16,-6-23-4 15,4-1-1-15,-5-11 10 0,2-8 29 16</inkml:trace>
  <inkml:trace contextRef="#ctx0" brushRef="#br0" timeOffset="30542.747">8750 13862 49 0,'5'-11'35'15,"6"11"3"-15,1-7-20 16,9 15-10-16,0-9-1 16,11 5-2-16,-3-9-1 15,5 1 0-15,-1-7-1 16,-2-1-1-16,-6-5-1 15,2-1 1-15,-9-1-2 16,-6-3 1-16,-5-3-1 0,-7 0-1 16,-6-4 1-16,-4 8-1 15,-7 5 1-15,-4 4 0 16,-4 10 0-16,-1 9 1 15,-2 17-1-15,3 12 2 16,2 16-1-16,7 2 0 16,3 7 0-16,10 5-1 15,5-2 1-15,9-1-1 16,7-11 0-16,2-7-1 15,7-8 0-15,0-11-2 16,2-10 0-16,-3-16-4 16,7 3-15-16,-10-25-17 15,2-5 0-15,-6-17 0 0,1-9 12 16,-2-15 27-16</inkml:trace>
  <inkml:trace contextRef="#ctx0" brushRef="#br0" timeOffset="30753.7591">9226 13430 66 0,'2'-30'39'16,"-2"30"-1"-16,0 0-25 15,11 42-6-15,-10 10-1 16,6 21-2-16,-2 6-1 16,3 10-1-16,-2 4-1 15,4-4 0-15,-2-4 0 16,2-13-3-16,-1-11 0 15,-5-17-3-15,5-2-8 0,-10-19-26 16,6-10 0-16,-5-13-1 16,-4-16 0-1,-2-12 40-15</inkml:trace>
  <inkml:trace contextRef="#ctx0" brushRef="#br0" timeOffset="31263.7882">9096 13920 80 0,'0'0'38'0,"0"0"0"15,22-14-33-15,2 0 0 16,4-9-2-16,7-3 0 16,1-8-1-16,1 1-1 15,1-4 0-15,-4 6 0 16,-4 4-1-16,-7 2-1 15,-3 3 2-15,-5 7-2 16,-2 10 1-16,-4 11 0 0,-3 14 1 16,2 7-1-16,2 13 1 15,-2 9-1-15,1 13 0 16,2 5 0-16,-1 2 1 15,2-6-1-15,-1-2 1 16,-2-5-1-16,-4-16-1 16,4-6 1-16,-4-12 0 15,-5-22 1-15,11 6-1 16,-8-19 0-16,3-14 0 15,1-11-1-15,1-12 1 16,3-10-1-16,5-2 1 16,-2 1 0-16,3 9-1 15,-1 12 0-15,1 12 1 0,0 16 1 16,2 20-1-16,-3 19 0 15,-5 9 1-15,1 7-2 16,0 6 1-16,-1-6-2 16,1 2-2-16,-6-12-3 15,8 5-9-15,-11-21-23 16,8-5 0-16,-11-12 0 15,18-9 9-15,-12-7 30 16</inkml:trace>
  <inkml:trace contextRef="#ctx0" brushRef="#br0" timeOffset="31579.8063">9886 13799 75 0,'-5'16'37'16,"1"15"1"-16,-2 4-31 16,6 14-2-1,2-2 0-15,5 7-2 16,3-11 1-16,6-2-4 0,-3-10 2 15,8-9-1-15,0-10 0 16,3-6 0-16,-2-13 0 16,-1-10-1-16,-2-7 0 15,-1-10 1-15,-4-11-2 16,-3-5 1-16,-4-5-1 15,-7-3 0-15,-7 3 0 16,-4 6 1-16,-9 11-2 0,-7 5 1 16,-1 15-1-1,-10 7-1-15,6 18-8 16,-6-2-27-16,13 12-1 15,2 3 0-15,13-2 1 0,4-1 35 16</inkml:trace>
  <inkml:trace contextRef="#ctx0" brushRef="#br0" timeOffset="32226.8433">10500 13772 54 0,'-2'-17'36'15,"-7"8"1"-15,-17 0-29 16,6 11 0-16,-14 2-1 16,2 16-2-16,-6 1 1 15,1 17-3-15,-2 6 0 16,6 8-1-16,8 0 1 0,9 3-2 15,9-6 1-15,11 0-1 16,7-14 0-16,10-13-1 16,7-15 1-1,7-15-2-15,0-7 0 0,-1-13-1 16,-4-10 0-16,-5-16 0 15,-3-8-1-15,-9-11 0 16,-3-8 0-16,-8-5 1 16,-4-6 0-16,-4-1 1 15,-4 8 2-15,0 11-1 16,-1 15 1-16,0 22 1 15,3 23 1-15,3 27 0 16,-2 24 0-16,8 20 0 0,6 17-2 16,2 13 2-1,4 4-1-15,0 1-1 16,5-2-2-16,-2-12-1 15,3-6-4-15,-9-24-17 0,8-5-16 16,-7-19-2-16,3-7 1 16,-3-18 14-16</inkml:trace>
  <inkml:trace contextRef="#ctx0" brushRef="#br0" timeOffset="32758.8737">10660 13294 90 0,'-8'15'40'0,"-1"26"-1"16,15 21-35-16,-10 15-2 16,6 18 1-16,-1 7 0 0,1 5-1 15,1-6 0-15,6-15-1 16,-1-13 1-16,-3-16-2 15,0-14 1-15,-2-12-1 16,-3-31 0-16,0 0 0 16,5-16-1-16,-6-19 0 15,0-19 0-15,-2-17 0 16,0-18-1-16,-5-17 0 15,3 1 0-15,-2 2 1 16,0 8-1-16,1 12 2 16,0 20 0-16,6 25 0 15,0 38 1-15,9 12-1 0,1 35 1 16,6 21 0-16,3 11 0 15,6 11 0-15,1 3 1 16,3-1-1-16,-2-7 0 16,3-18 0-1,-8-16 0-15,0-14 0 0,-6-18 1 16,-2-14-2-16,-5-15 0 15,-3-19 0-15,-3-17 0 16,-3-15 1-16,0-12-3 16,-4-14 1-16,3-2-1 15,-4 4-1-15,4 11-2 16,-3 9-5-16,16 27-29 15,-9 14-2-15,11 25 1 0,-1 15 0 16,8 19 33-16</inkml:trace>
  <inkml:trace contextRef="#ctx0" brushRef="#br0" timeOffset="33967.9429">11221 13561 86 0,'-12'-22'38'0,"2"22"-8"16,-10-8-24-16,2 19 0 15,-6 9-1-15,2 20-2 16,-1 10-1-16,4 12 1 16,4 7-2-16,5 3 2 15,0-4-3-15,12-5 0 16,4-11 1-16,4-9 0 15,4-14-1-15,3-11-1 16,1-16 0-16,1-10 0 0,1-13 1 16,-3-18-2-16,-1-10-1 15,-3-15 1-15,-2-6 0 16,-4-6 0-16,-2 9 0 15,-3 5 2-15,-2 12-1 16,-2 23 2-16,2 27 0 16,-3 17 0-16,3 22 0 15,3 17 1-15,4 5-1 16,4 8-1-16,0-2 1 15,5-8-2-15,3-11 1 16,-1-13-2-16,1-9 0 16,-2-15-2-16,1-8 0 15,-4-17 0-15,-2-5-1 0,-2-17 0 16,-3-7 1-16,-1-11 1 15,-2-7 1-15,-4-3 2 16,-2 0 1-16,0 10 1 16,-2 10 1-16,2 17 2 15,2 27-1-15,0 0 1 16,0 39-1-16,6 15 1 15,-2 8-1-15,4 12 0 16,-1-5-1-16,2 1-1 16,-1-12 0-16,0-7-1 15,-2-12 0-15,2-13-1 16,-3-13 1-16,-5-13-1 15,7-14 0-15,-4-11-1 0,2-9-1 16,-2-14 1-16,3-14-1 16,0-11 1-1,3-1-2-15,1 4 3 16,0 9-1-16,2 11 0 0,-1 17 2 15,0 26 0-15,0 22-1 16,0 20 1-16,-4 15 0 16,-1 9 0-16,2 5 0 15,-3-2 0-15,0-6 0 16,-1-11 0-16,1-9 1 15,-3-9-2-15,4-12 0 16,-6-15 1-16,0 0-1 0,13-29 0 16,-7-4-1-1,3-11 1-15,1-13-1 16,3-7 0-16,3-4 0 15,-1 3 0-15,1 10 0 16,-3 17 1-16,0 16 0 0,0 21-1 16,-4 21 1-16,1 17 0 15,-6 14 1-15,5 7 0 16,0 2-2-16,3-5 1 15,2-6 1-15,5-11-1 16,3-9 0-16,4-11 0 16,5-12 0-16,0-10 0 15,2-14 0-15,1-15 1 16,-1-9-2-16,-2-10 1 15,-2-13 0-15,0-4 0 16,-7-1 0-16,-6 3 1 16,-10 12 0-16,-7 14-1 0,-10 16 1 15,-8 19 0-15,-5 20 0 16,-6 17 0-16,1 17 0 15,0 12-1-15,9 0 1 16,6 6 0-16,13-3 0 16,11-1-1-16,9-10 1 15,9-8-1-15,8-10 2 16,9-12-1-16,1-8-1 15,6-8 0-15,-1-8-1 16,1-14-1-16,1 1-5 16,-11-21-20-16,-1 9-14 15,-15-9-1-15,-5 4 0 16,-17-4 9-16</inkml:trace>
  <inkml:trace contextRef="#ctx0" brushRef="#br0" timeOffset="34688.9841">4895 13096 78 0,'0'0'41'0,"4"18"-1"15,-23 19-22-15,-7 16-16 16,-9 19 1-16,-4 20-1 16,-8 12-1-16,-6 11 0 15,0 0-1-15,0-5 0 16,6-9 0-16,5-10 0 0,9-14 0 15,3-19-2-15,11-13-1 16,4-16-2-16,12-7-1 16,3-22-10-1,8-9-23-15,5-18-1 0,10-6 0 16,5-25 6-16,8-7 34 15</inkml:trace>
  <inkml:trace contextRef="#ctx0" brushRef="#br0" timeOffset="34972.0003">5086 13085 77 0,'26'-40'39'0,"-4"18"-1"16,-16 13-31-16,-6 9-1 16,4 30 0-1,-14 10-2-15,-15 17 0 16,-7 19-2-16,-13 19 0 15,-3 12 0-15,-12 6-1 0,-4 3 0 16,-4-3 0-16,6-3 0 16,4-12-1-16,8-12 1 15,6-17 0-15,9-9-2 16,7-15 2-16,8-7-2 15,7-5-1-15,3-15-3 16,10 12-21-16,0-30-15 16,4 12-2-16,-4-12 0 15,15-16 12-15</inkml:trace>
  <inkml:trace contextRef="#ctx0" brushRef="#br0" timeOffset="35719.0431">5423 14928 71 0,'-5'-11'40'0,"3"24"0"0,5 28-30 15,-2 25-7 1,4 20 0-16,1 9-1 15,4 11-1-15,-1-1 0 16,-3-8-1-16,0-20-1 0,-1-18-2 16,1-15 0-16,-1-17-3 15,1-8-3-15,-9-38-10 16,5-7-21-16,-7-21 0 15,-1-8 2-15,-8-26 27 16,-1-9 11-16</inkml:trace>
  <inkml:trace contextRef="#ctx0" brushRef="#br0" timeOffset="35957.0567">5303 14834 68 0,'6'-13'39'0,"17"8"-1"16,7-5-32-16,16 6 0 15,0-5-1-15,10 9-1 0,1 0-1 16,-4 12-1-16,-7 4 0 15,-13 14-1-15,-18 4-1 16,-12 9 1-16,-14 8-2 16,-13 1 2-16,-10 4-2 15,-8-8 0-15,-4 6-3 16,2-21-4-16,13 8-31 15,-2-17-1-15,13-4 0 16,6-16-1-16,14-4 41 16</inkml:trace>
  <inkml:trace contextRef="#ctx0" brushRef="#br0" timeOffset="36847.1076">5682 15332 70 0,'11'18'40'15,"0"-7"-1"-15,9 9-32 16,4-14-2-16,8 0 0 15,4-11-2-15,1-4-1 16,2-9 0-16,-1-2-1 16,-5-8 0-16,-7-4-1 15,-10-8 0-15,-8 0-1 16,-9 2 1-16,-11 9-1 15,-9 6 0-15,-9 15 1 16,-5 12-1-16,-4 16 1 0,0 21 0 16,2 13 1-16,6 10-1 15,11 5 0-15,11 8 0 16,9-9 0-1,10-9 0-15,9-8-1 0,9-13-1 16,4-13 1-16,0-15-1 16,3-14-1-16,-1-14 0 15,-5-12 0-15,-4-6 0 16,-5-13 0-16,-4-8 1 15,-3-5 0-15,-3 1 1 16,-5 5 2-16,1 8-1 16,-2 12 1-16,0 18 2 15,-4 18 0-15,14 22 1 0,-3 16-2 16,-2 13 1-1,4 9-1-15,-1 0 1 16,1-1-1-16,-3-7-1 16,0-7 0-16,-2-8 0 0,-2-8 3 15,-4-17-3-15,-2-12 0 16,0 0 0-16,-2-25 0 15,0-7-1-15,4-10 0 16,3-13 0-16,2-9-3 16,9-8 1-16,5 3-1 15,9 4 1-15,4 2-1 16,8 11 0-16,2 5 0 15,0 15 2-15,-2 9-1 16,-6 15 1-16,-7 3 1 16,-8 4 1-16,-10 13 1 15,-14 4-1-15,-9 8 2 16,-10 6-1-16,-3 7 1 0,-5-1 0 15,2 5-1-15,1 1 0 16,9-7 0-16,12-4-1 16,12-3 0-16,13-7 0 15,11-2-1-15,5-2 1 16,4-2-1-16,0-2 0 15,-4 7 0-15,-10-3 0 16,-9 4 1-16,-14-2-1 16,-9-4 0-16,-7-1 0 15,-9 2-1-15,-5-10 1 16,-5-5-1-16,4 0-1 15,-3-13-2-15,13 0-3 16,-2-20-12-16,13 8-21 0,5-12-1 16,13 4 0-16,5-11 14 15,11 8 27-15</inkml:trace>
  <inkml:trace contextRef="#ctx0" brushRef="#br0" timeOffset="37423.1405">6702 15209 68 0,'20'11'38'0,"-3"16"2"15,-11 2-33-15,3 12-1 16,-6 2-1-16,4 10 0 15,-1-4-3-15,8-5 0 16,2-10 0-16,5-7-1 16,5-12 0-16,3-11-2 0,2-14 2 15,0-14 0-15,-3-9-1 16,-7-10-1-1,-7-3 0-15,-9-13 0 16,-9 3 0-16,-8 3 0 16,-10 3 0-16,-7 9-2 0,-3 5 3 15,0 13 0-15,3 6-1 16,4 9 1-16,7 4 0 15,6 5 0-15,12-1-1 16,8 20 1-16,9-2-1 16,4 5 1-16,3 11-1 15,3 6 2-15,0 11-1 16,-3 5 2-16,-1 0-1 15,-5 6 0-15,-5-8 1 16,0-2-1-16,-7-11 1 16,0-6 0-16,-2-18-1 15,-4-17-1-15,0 0 1 0,10-16 0 16,-4-14-2-16,0-18 1 15,5-8-1-15,0-10 0 16,5-1 1-16,3 4 0 16,4 7-1-16,3 12 1 15,-2 16 2-15,5 25 0 16,-4 17 0-16,1 21 0 15,-4 13-1-15,-3 8 0 16,-5 3 0-16,-2 2 0 16,-3 0-1-16,-5-13-3 15,0-5-3-15,-8-22-28 16,10 4-7-16,-6-25-1 15,14 8 0-15,-3-19 23 0</inkml:trace>
  <inkml:trace contextRef="#ctx0" brushRef="#br0" timeOffset="37606.151">7631 15575 92 0,'-6'22'41'15,"4"1"-2"-15,-1-1-40 16,3-22-8-16,-3 18-30 15,3-18-1-15,10 1-1 16,-1-18 0-16,9-2 41 16</inkml:trace>
  <inkml:trace contextRef="#ctx0" brushRef="#br0" timeOffset="39023.2321">8130 15217 60 0,'-10'-25'36'0,"0"5"0"16,-9-8-29-16,4 8 0 15,-5 1-3-15,-1 12 0 16,-2 2-2-16,0 15 0 15,-3 8 0-15,4 10-1 16,3 11 0-16,5 8 0 0,4-2-1 16,6-3 2-16,7 1-2 15,6-10 1-15,5-9-1 16,4-10 1-1,4-11-1-15,7-13 0 16,-5-7 0-16,2-11-2 0,-3-5 1 16,-3-4 0-16,-2-7 1 15,-5 5-2-15,-5 5 2 16,-3 8-1-16,0 10 1 15,-5 16 1-15,10 17 0 16,-2 14 0-16,6 22 1 16,3 12-2-16,5 10 3 15,4 16-1-15,-1 2-1 0,4-1 0 16,-9-6 0-1,-5-5 0-15,-8-14 0 16,-7-7 0-16,-10-13-1 16,-6-11 2-16,-10-19-1 0,-1-11-1 15,-2-12 0-15,-2-12 0 16,5-13-1-16,2-20-1 15,7-9 1-15,4-15-2 16,14 2 2-16,6-3 1 16,13 0-2-16,11 0 3 15,10 7-1-15,6 7 1 16,5 6 0-16,2 5 1 15,-2 4-1-15,-2 5 0 16,-9 1 0-16,-6 3 0 16,-11 3 0-16,-10 2-1 15,-6 2 0-15,-11 4 0 16,-7 4 0-16,-6 4 0 0,-7 7 0 15,-2 12 1-15,-5 8-1 16,2 18 1-16,0 10-1 16,6 10 2-16,5 10-2 15,11 7 1-15,8-2 1 16,12-3-1-16,8-5-1 15,7-4 1-15,6-14-2 16,3-13 0-16,3-6-3 16,-6-20-1-16,4-1-6 15,-13-25-9-15,7 1-17 16,-12-25-3-16,-2-5 1 15,-7-22 10-15,2 1 29 16,-8-12 0-16,-1-1 0 0,2 17 4 16,-11-1 28-16,8 19 6 15,-5 18 0-15,1 40-8 16,0 0-16-1,4 51-5-15,-6 14-1 0,5 21-2 16,-3 8 0-16,4 12-3 16,0-2 0-16,0-6-1 15,4-13-1-15,0-12-1 16,1-18-1-16,-2-17-4 15,0-8 0-15,-7-30-13 16,0 0-23-16,0 0 1 16,-4-26-1-16,-11-7 1 15,1-7 37-15</inkml:trace>
  <inkml:trace contextRef="#ctx0" brushRef="#br0" timeOffset="39156.2397">8591 15229 79 0,'25'-11'36'0,"7"4"-2"16,12 5-40-16,14-1-29 15,3 0 0-15,4 7-1 16,-4 4 0-16,-3 6 36 16</inkml:trace>
  <inkml:trace contextRef="#ctx0" brushRef="#br0" timeOffset="39610.2656">9230 15507 79 0,'-3'-14'40'0,"-1"-7"-2"16,7 2-28-16,-3-19-6 0,3-7 1 15,-1-16-2-15,2-7-3 16,1-5 1-16,-4-8 0 16,1-5-1-16,2 3 0 15,-4 2-1-15,2 10 0 16,-1 13 0-16,0 11 2 15,0 13-2-15,1 11 1 16,-2 23 2-16,8 2-1 16,0 25 1-16,2 14-1 15,3 20 1-15,4 8 0 16,-1 10 0-16,7 9 0 15,1 0 0-15,4-2 0 0,-1-14-1 16,3-9 1-16,-4-19-1 16,0-12 0-16,-3-11-1 15,-3-14 1-15,-2-13 0 16,-4-13-2-1,-3-12 2-15,-4-12-2 0,-4-10 1 16,-2-10 0-16,-2-7-2 16,-2-9 0-16,-1 3-3 15,-2-1-2-15,10 20-30 16,-7 1-5-16,8 25 0 15,-4 11 1-15,8 18 18 16</inkml:trace>
  <inkml:trace contextRef="#ctx0" brushRef="#br0" timeOffset="39905.2825">9724 14981 107 0,'-3'29'40'15,"-1"-18"-6"-15,6 21-29 16,-1-2-2-16,3 11 0 15,4 6-1-15,0-3-2 16,3-3 2-16,6-6-1 16,-1-11 0-16,3-7-1 15,-1-11 0-15,-1-6 0 16,2-12 0-16,-2-10 0 15,-2-8-1-15,-3-13-2 16,0-2-1-16,-6-9-3 16,5 11-13-16,-7-10-21 15,1 9 0-15,-5 3 0 0,3 12 2 16,-3 4 39-16</inkml:trace>
  <inkml:trace contextRef="#ctx0" brushRef="#br0" timeOffset="40422.3121">10012 14995 104 0,'3'35'41'15,"7"18"-14"-15,-6-5-21 16,7 1 1-16,-3 0-2 16,5-1-3-16,-6-4 0 15,3-11 1-15,-4-6-2 16,0-7 0-16,-6-20 0 15,10 12-2-15,-10-12 1 0,1-24 0 16,0-6-1-16,3-4-1 16,2-9 1-16,1-8-1 15,5-5 1-15,-2 13 0 16,4 8 0-16,1 4 0 15,1 17 1-15,-1 14 0 16,1 17 0-16,-3 14 1 16,-2 13-1-16,-3 1 0 15,1-5 0-15,-4 4 1 16,0-8 0-16,-1-6-1 15,-3-13 1-15,-1-17-1 16,0 0 1-16,9-8-1 16,-4-13 0-16,2-9 0 0,4-3-1 15,5-14 0-15,4 1 0 16,1 1 0-1,3 5 0-15,2 9 1 16,-1 13 0-16,4 18 0 0,-7 9 0 16,0 20 2-16,-4 6-2 15,-1 6 1-15,-2 2-1 16,-4-3-1-16,-2 0-2 15,-5-20-6-15,7 5-31 16,-13-13-2-16,2-12 2 16,0 0-3-16,0 0 30 15</inkml:trace>
  <inkml:trace contextRef="#ctx0" brushRef="#br0" timeOffset="40824.3351">10671 14502 58 0,'5'-22'37'16,"-2"4"-1"-16,6 21-27 0,-4 8 0 15,9 27 0-15,-5 12 0 16,5 22-3-16,2 13-1 16,3 14-1-16,-1 0 0 15,1 2-2-15,-2-14 0 16,0-10-3-16,-1-15-1 15,-5-18-2-15,-1-12-2 16,-10-32-8-16,13 5-26 16,-15-27-1-16,0-8 1 15,-10-17 0-15,-3-10 39 16</inkml:trace>
  <inkml:trace contextRef="#ctx0" brushRef="#br0" timeOffset="41074.3494">10597 14560 78 0,'15'-17'39'0,"10"4"1"15,20 10-34-15,2 3 0 0,11 11-1 16,-2 4-1-16,0 8 1 16,-9 5-2-16,-10 11-1 15,-17-1 0-15,-16 7-2 16,-14 1 2-16,-13 2-2 15,-11-1 0-15,-7-4-1 16,-4-2-3-16,-3-12-1 16,7 6-4-16,-4-23-22 15,16 4-11-15,5-13 1 16,14-2 1-16,10-1 22 15</inkml:trace>
  <inkml:trace contextRef="#ctx0" brushRef="#br0" timeOffset="41998.4022">10856 15015 80 0,'45'0'39'0,"-6"-3"0"16,5 1-31-16,-2-12-2 15,3-1-1-15,-4-5-2 16,-3-7-2-16,-6 4 0 16,-6-4-1-16,-7-3 0 15,-7 4 0-15,-12 7 0 16,-10 7-1-16,-9 7 2 15,-6 13-1-15,-4 11 1 16,-3 10 0-16,0 13-1 16,5 10 1-16,7 10 0 15,8 4 0-15,9-2-2 16,10-7 1-16,9-3-2 0,7-14-2 15,10-8-2-15,-1-21-2 16,12 0-11-16,-9-20-20 16,6-12-1-16,-6-12 0 15,2-6 13-15,-10-13 27 16,2 4 0-16,-14-12 0 15,-5-3 0-15,0 13 0 16,-13 7 24-16,-3 15 13 16,-6 9 1-16,0 23 0 15,-9 6-24-15,12 25-4 16,-3 5-5-16,11 11 0 15,1 0-2-15,10 5 0 16,7-11-1-16,10-9-1 0,1-10 1 16,7-9-1-16,0-16 0 15,2-13 0 1,-4-11-1-16,-3-10 0 15,-6-7 0-15,-8-4-1 0,-9-4 0 16,-11-2 0-16,-6 5 1 16,-11 6-2-16,-3 9 1 15,-4 7 1-15,-2 9-1 16,6 13-1-16,5 6 0 15,8 3-1-15,13 13 1 16,8 2 0-16,12 12 0 16,7 0 0-16,8 12 0 0,5 2 3 15,-3 8-1 1,1 9 3-16,-3 0-2 15,-3 2 1-15,-10-9 1 16,-4 2-1-16,-6-9 0 16,-6-5-1-16,-8-15 1 0,-6-6-1 15,-3-16 0-15,-6-10-1 16,-2-8 0-16,-5-12 0 15,-2-14-1-15,-1-11 1 16,5-7-1-16,4-12 0 16,8-5 0-16,5-2 1 15,12 1 0-15,9 3-1 16,12 5 2-16,8 16 0 15,3 13 0-15,4 19 0 16,-6 16 1-16,-2 9 0 16,-12 11-1-16,-8 11 1 15,-15 10-1-15,-11-5-1 0,-12 3 1 16,-7-4-1-16,-5-5 0 15,-5-1-2-15,1-7-3 16,1-21-15-16,11 1-20 16,4-11 0-16,13-6-2 15,4-20 3-15,14 0 39 16</inkml:trace>
  <inkml:trace contextRef="#ctx0" brushRef="#br0" timeOffset="42424.4266">11973 14570 98 0,'0'0'40'0,"3"13"1"16,-1 11-37-16,4 16-3 16,0 10 3-16,3 13-2 15,4 13-1 1,2 0-1-16,2 0 1 0,2-4-1 15,3-5 0-15,4-11 0 16,-1-13-1-16,5-13 2 16,2-20-1-16,2-8-1 15,0-16 0-15,1-10 1 16,-1-12-1-16,-2-15-1 15,-5-8 2-15,-4-3-2 16,-9 2 2-16,-9 4 0 16,-9 9-1-16,-7 9 1 0,-8 14 0 15,-8 18 1 1,2 18-1-16,-2 18 1 15,5 9 0-15,6 11-1 16,6 3 1-16,6 5 0 0,13-3-1 16,8-5-1-16,7-7 0 15,6-12-3-15,11 2-7 16,-8-21-29-16,10-4 0 15,-5-16-3-15,3-8 2 16,-9-7 34-16</inkml:trace>
  <inkml:trace contextRef="#ctx0" brushRef="#br0" timeOffset="43110.4658">13090 14261 86 0,'-20'15'40'16,"-7"19"0"-16,-9 21-34 16,-1 11-2-16,-3 11 1 15,5 14-1-15,2 5 0 16,7 6-2-16,7-3 1 15,10-7-2-15,9-10 1 16,6-15-1-16,9-10-1 0,3-14 1 16,2-7-1-16,0-7 1 15,-3-11-1 1,-1-6 0-16,-4-5 0 15,-2-1-1-15,-10-6 0 16,11 4 0-16,-11-4 1 0,0 0-1 16,0 0-1-16,0 0 0 15,0 0 0-15,0 0 0 16,0 0-1-16,1-15-1 15,-1 15-1-15,0-10-1 16,0 10 0-16,-1-13-1 16,1 13-3-16,-4-11-4 15,4 11-23-15,0 0 0 16,0-12 1-16,0 12 14 15,-4-17 22-15</inkml:trace>
  <inkml:trace contextRef="#ctx0" brushRef="#br0" timeOffset="43838.5075">12562 14527 73 0,'7'-11'37'16,"-3"-6"-1"-16,8 4-30 15,-3-8-3-15,5 1 0 16,-3-7 0-16,2 1-2 16,1 1 0-16,-4 1 0 15,0-2 0-15,1 2-1 16,-4-3 1-16,0 3 0 15,-2 5-2-15,0 4 2 16,-3 0 0-16,0 5 0 0,-2 10-1 16,3-14 1-16,-3 14-1 15,-3 18 0 1,1 7 2-16,-1 9-2 15,-1 15 1-15,-1 12 1 0,1 9-1 16,1 9 1-16,-2 3 1 16,3 5-2-16,-2-7 1 15,3-7-1-15,1-7 1 16,0-7-2-16,0-4 1 15,1-7-1-15,-1-8 1 16,2-7-1-16,0-4 1 16,-2-2-1-16,1-9 0 15,0-3 2-15,1-4-3 16,-2-11 2-16,0 0-1 15,0 0 0-15,0 0 0 16,0 0-1-16,0 0 1 16,0 0-1-16,0 0-1 0,0 0-1 15,0 0-4-15,-9-23-6 16,9 23-27-16,-2-16-1 15,2 16 0-15,1-21 0 16,5 8 40-16</inkml:trace>
  <inkml:trace contextRef="#ctx0" brushRef="#br0" timeOffset="44605.5513">13286 14157 86 0,'6'11'39'0,"10"22"-13"0,-7-5-19 16,11 17 1-16,-5 4-1 15,8 11-1-15,-4 9 0 16,5 6-2-16,-2 3-1 16,-1-2-1-16,-3-5 0 15,-5-1 0-15,-3-7-1 16,-5-1 0-16,-6-7-1 15,-3-3 0-15,-7-7 1 16,-4-3 0-16,-1-2-1 16,-2-7 0-16,-1-2 0 15,0-10 0-15,3-4-1 16,0-6-1-16,4-1-4 15,-2-14-6-15,14 4-30 0,-6-12 1 16,6 12-1-16,8-25-1 16,4 9 31-16</inkml:trace>
  <inkml:trace contextRef="#ctx0" brushRef="#br0" timeOffset="45027.5755">13706 14578 92 0,'0'0'38'0,"0"0"1"0,0 0-37 16,0 0-1-16,0 0 0 15,8-2 0-15,-8 2 0 16,9-3-1-16,-9 3 1 15,11-8-1-15,-11 8 0 16,10-20 0-16,-7 6-1 16,-3-4 1-16,0 2-1 15,-5 1 1-15,-2 3-1 16,-2 2 1-16,-2 4 0 0,-1 5 0 15,0 7-1 1,2 6 0-16,3 4-2 16,1-1-2-16,10 15-15 15,-5-9-18-15,6 4 0 0,-2-5-1 16,4 0 12-16,-1-3 27 15</inkml:trace>
  <inkml:trace contextRef="#ctx0" brushRef="#br0" timeOffset="45339.5933">13770 14907 70 0,'0'11'39'0,"6"9"-1"15,-6-20-28-15,12 26-4 0,-5-8 0 16,6 14-1-16,-2-5-1 16,3 5 0-16,-6 1-1 15,3 1 0-15,-7 1-1 16,-3 4 0-16,-6-5-1 15,-4-2 0-15,-1 2-1 16,-6-6 0-16,1 0-1 16,-7-10-2-16,5 5-7 15,-6-19-31-15,8 3 0 16,-4-16-1-16,6-3 0 15,0-7 29-15</inkml:trace>
  <inkml:trace contextRef="#ctx0" brushRef="#br0" timeOffset="48012.7462">2762 15186 81 0,'-8'-13'39'15,"8"13"0"-15,-7 13-35 16,10 12-2-16,1 9 1 15,4 7-1 1,2 7-2-16,0 6-1 0,2 5 1 16,-2-4-3-16,0-4-2 15,-7-15-1-15,6 7-5 16,-9-25-19-16,5-1-9 15,-5-17 2-15,0 0 0 16,5-21 37-16</inkml:trace>
  <inkml:trace contextRef="#ctx0" brushRef="#br0" timeOffset="48361.7662">2867 15299 69 0,'12'8'37'0,"-7"10"0"15,1 14-34-15,2 5 0 0,3 11-1 16,-1 1-2-16,0-3 0 15,2-5 0-15,-2-11-1 16,-1-4 0-16,2-14 0 16,-3-4 1-16,2-13-2 15,-1-15 2-15,1-5-1 16,-2-10 0-16,0-7 1 15,1-7 0-15,0 0-1 16,-1-1 2-16,-2 4-1 16,3 11 1-16,-1 11 0 15,3 14 1-15,-1 15-1 16,1 12 0-16,0 11 0 15,2 6-2-15,2 1-2 0,0 9-2 16,-4-15-8-16,6 5-24 16,-7-9 1-16,2-5-3 15,-12-20 23-15,15 8 16 16</inkml:trace>
  <inkml:trace contextRef="#ctx0" brushRef="#br0" timeOffset="48597.7797">3300 14880 78 0,'6'49'38'0,"-2"18"-1"0,6 8-34 15,-4 8-3-15,8 2 0 16,0-5-1-16,0-5 0 15,2-8-2 1,-3-16-1-16,2-9-5 0,-10-26-15 16,4 6-14-16,-9-22 2 15,0 0-1-15,-5-11 35 16</inkml:trace>
  <inkml:trace contextRef="#ctx0" brushRef="#br0" timeOffset="48777.79">3152 15316 79 0,'18'15'39'16,"6"-10"-3"-16,13-5-35 15,8 1-6-15,5-10-30 0,11-2-1 16,5-7-1-16,5 4-2 15,-2-6 37-15</inkml:trace>
  <inkml:trace contextRef="#ctx0" brushRef="#br0" timeOffset="49394.8253">4358 15208 68 0,'-23'-1'36'0,"-2"5"0"16,-6 17-34-16,4 18 0 15,1 15 0-15,3 5-1 16,7 10 0-1,4-2 1-15,10 0-1 0,2-8-1 16,11-9 0-16,7-17-1 16,6-15 1-16,4-18 0 15,1-14 0-15,2-12-1 16,-2-10 0-16,-2-9 1 15,-4-4 0-15,-6-1 1 16,-5 1-1-16,-6 5 1 16,-3 9 0-16,-3 10 0 15,-2 11 0-15,2 14 1 0,0 0-1 16,-1 24-1-1,8 7 1-15,1 6-1 16,6 11-1-16,4-6-1 16,0-3-3-16,9 8-15 0,-4-21-19 15,3-8 0-15,-5-12 0 16,1-7 28-16,-6-19 11 15</inkml:trace>
  <inkml:trace contextRef="#ctx0" brushRef="#br0" timeOffset="49594.8367">4723 15256 80 0,'15'-9'40'15,"-6"3"-2"-15,16 2-36 16,-7 1-1-16,8-1-1 0,3 0-2 15,-4-4-6-15,12 4-30 16,-14-3-1-16,-4 7 0 16,-10-2 5-16,-9 2 34 15</inkml:trace>
  <inkml:trace contextRef="#ctx0" brushRef="#br0" timeOffset="49755.8459">4777 15425 77 0,'12'3'38'15,"8"-1"0"-15,10 0-40 16,-3-11-34-16,15 1 0 0,4-5-4 16,7 0 2-16,10-3 38 15</inkml:trace>
  <inkml:trace contextRef="#ctx0" brushRef="#br0" timeOffset="52293.9911">15270 14576 84 0,'0'0'40'0,"-19"24"0"15,-5-12-35-15,-10 5-1 16,-7-3 0-16,-5 5-1 0,-11-3-1 16,-7 2 0-1,-6-5 0-15,-6 1-2 16,0-1 1-16,-2-1-1 15,0-1 1-15,5-5-2 0,6-1 1 16,11-3-2-16,11 0-1 16,10-5-1-16,14 3-4 15,7-19-13-15,19 8-19 16,4-10 1-16,15 4 0 15,1-9 9-15,8 1 30 16</inkml:trace>
  <inkml:trace contextRef="#ctx0" brushRef="#br0" timeOffset="52622.0099">14594 14424 84 0,'-6'-15'39'16,"6"15"-1"-16,-18-15-34 0,7 12-2 15,2 3 0-15,-1 9 0 16,-6 4-1-16,3 13 0 15,-8 5 0-15,-2 7 0 16,-3 7 0-16,-3 3 0 16,-3 3 0-16,3 0 0 15,4-6 1-15,2-5-2 16,8-1 1-16,8-3-1 15,8-8 1-15,8 2-1 16,10-4 0-16,4 0 0 16,6 2 0-16,3 2-1 15,4 2-1-15,0-6-1 16,5 11-6-16,-10-12-30 0,11 2 0 15,-2-8-1-15,1 2-1 16,-3-13 33-16</inkml:trace>
  <inkml:trace contextRef="#ctx0" brushRef="#br0" timeOffset="53092.0367">15709 14491 82 0,'-3'-17'37'16,"-8"-3"-1"-16,-2 14-35 15,-6 11 0-15,0 10 1 16,-6 1-1-16,0 8 1 15,1 3-2-15,5 4 1 16,5 1-1-16,11 4 0 16,9-2 1-16,10-1-1 15,7 1 1-15,3 3-1 16,2 3 1-16,-1 2 0 15,-4 3 1-15,-10-6-1 16,-11-3 0-16,-9-2 0 16,-8-1 0-16,-7-9 0 0,-6-8-1 15,-1-10 0-15,-3-9-3 16,-1-12-7-16,15-6-28 15,-3-14 0-15,11-5-2 16,3-14 1-16,7-2 34 16</inkml:trace>
  <inkml:trace contextRef="#ctx0" brushRef="#br0" timeOffset="53331.0504">15887 14218 78 0,'13'20'38'0,"-1"26"1"16,-10 15-34-16,7 18-2 15,-5 5 4-15,6 9-3 16,-2 2-1 0,3 0 0-16,0-9-2 15,1-15-1-15,-1-12 0 0,-2-14-3 16,3-7-4-16,-10-25-8 15,3 2-24-15,-5-15 0 16,-14-13 0-16,-3-4 1 16,-4-5 38-16</inkml:trace>
  <inkml:trace contextRef="#ctx0" brushRef="#br0" timeOffset="53822.0785">15740 14766 73 0,'19'-13'34'15,"16"1"-1"-15,5-1-32 16,12 2-3-16,3-6 1 0,4 2-1 15,3-2-1-15,-1 6 0 16,-11-3 2-16,-5 3-1 16,-11 0 2-16,-9-1 1 15,-9 5 0-15,-16 7 3 16,0 0 0-16,-6-10 2 15,-9 18-1-15,-8 5 1 16,3 17-1-16,-5 4 1 16,5 14-2-16,1 4 1 15,6 7-2-15,6-5-1 16,6 1-1-16,4-12 1 15,7-9-1-15,3-13-1 16,6-11 0-16,0-19-1 0,0-13 0 16,0-5 0-16,-1-13 0 15,-3-10-2-15,-3-6 2 16,-1-1-1-16,-6-3 1 15,-1 11-1-15,-3 7 2 16,2 16-1-16,-2 13 1 16,-1 13 1-16,4 33-1 15,1 9 1-15,1 11-1 16,4 8 1-16,2-3-2 15,3-1 0-15,1-10-4 16,8-3-9-16,-8-21-22 16,7-14-1-16,-4-20 0 15,4-10-1-15,-6-12 36 0</inkml:trace>
  <inkml:trace contextRef="#ctx0" brushRef="#br0" timeOffset="54056.0919">16524 14180 85 0,'-4'13'39'15,"10"30"0"-15,-6 19-33 16,9 18-1-16,2 4 1 16,4 10-2-16,2-5-1 15,2 2-2-15,-1-10 1 16,-1-16-3-16,-2-14-1 15,-5-13-4-15,3 3-14 0,-10-28-19 16,0 0-1 0,-3-13 0-16,-19-23 0 15,1 3 39-15</inkml:trace>
  <inkml:trace contextRef="#ctx0" brushRef="#br0" timeOffset="54339.1081">16386 14692 89 0,'13'-2'39'16,"7"-13"-1"-16,8 4-34 15,8-8 0-15,7-2 0 16,1-1-2-16,1 2 0 16,-3 0 0-16,-4 7-3 15,-5 11 1-15,-8 9 1 16,-7 14-1-16,-5 13 0 15,-3 9 2-15,-5 9-2 16,-3 7 2-16,1 0-1 0,0 6-1 16,3-8-2-16,5-8 0 15,0-12-4-15,13 3-17 16,-1-29-16-16,9-3 0 15,1-13 0-15,8-15 1 16,-3-8 38-16</inkml:trace>
  <inkml:trace contextRef="#ctx0" brushRef="#br0" timeOffset="54555.1204">17224 14655 93 0,'-33'8'40'16,"0"19"0"-16,-9 7-32 0,8 17-4 15,6-1 2-15,9 9-3 16,10-5 0-16,12-4-1 15,12-6 0-15,15-7-1 16,5-17-1-16,6-14-1 16,3-9-2-16,0-17-1 15,-1 4-9-15,-15-20-27 16,-3-6-1-16,-15-17 0 15,-7 2 0-15,-16-12 24 16</inkml:trace>
  <inkml:trace contextRef="#ctx0" brushRef="#br0" timeOffset="54656.1262">16990 14342 70 0,'-29'-5'10'15,"4"2"-10"-15,5 7-33 16,21 9-2 0,21 3 24-16</inkml:trace>
  <inkml:trace contextRef="#ctx0" brushRef="#br0" timeOffset="55599.1801">17978 14583 85 0,'-23'34'39'0,"7"10"-2"16,3 4-33-16,12 6 0 16,2-1 1-16,13 3-1 15,3-12 1-15,6-10-2 16,4-17 0-16,6-10-1 15,-1-16 0-15,1-6-1 16,-4-16-1-16,-4-10 0 16,-8-5-1-16,-7-4 1 15,-9-4-2-15,-10-1 1 16,-8 3-1-16,-8 4 1 15,-6 11 0-15,-4 12-1 16,-2 8 1-16,4 9 0 16,7 9-1-16,4 3 0 0,12 6 0 15,10-10-1-15,16 14 0 16,5-13 0-16,9 8 0 15,3-2 2-15,7 8 0 16,0 4 1-16,0 4 2 16,-2 15 1-16,-4-1 1 15,0 13 0-15,-8 0 1 16,-1 6-2-16,-8-8 1 15,-1 2-1-15,-8-10 0 16,-2-7-1-16,-3-10 0 16,-3-23-1-16,0 0-1 15,0 0 0-15,7-35 0 16,-5-3-2-16,0-7 1 0,3-13-1 15,4-5 0-15,1 1 1 16,3 2-1 0,2 6 1-16,2 15 0 15,3 16 1-15,1 19 0 0,1 16 0 16,0 21 0-16,-2 10 0 15,1 10 0-15,-2 2 0 16,1-1 0-16,-1-1 0 16,0-13 0-16,0-5 0 15,0-15 0-15,5-10 0 16,3-12 0-16,0-10 0 15,1-11 0-15,-1-13 0 0,-1-5 0 16,-3-9-1 0,-6-2 1-16,-7 1 0 15,-10 3 0-15,-5 6 1 16,-7 11 0-16,-5 15 1 15,-5 17 0-15,0 19 1 0,-1 11 0 16,8 15-1-16,4 8 1 16,11 8-1-16,11-4 1 15,10-1-2-15,14-4 0 16,10-16-1-16,13-13-2 15,4-11-6-15,19 2-32 16,-9-20-1-16,7 1-3 16,-3-8 2-16,2-11 11 15</inkml:trace>
  <inkml:trace contextRef="#ctx0" brushRef="#br0" timeOffset="92666.3003">5876 15780 42 0,'-14'10'21'0,"-9"-20"-2"15,18 21-4-15,-11-18-4 16,16 7-3-16,0 0-3 15,0 0 0-15,0 0-2 16,0 0-2-16,20 4 0 0,-5 2 0 16,7-1-1-16,6 4 2 15,6-4-1 1,8 2 0-16,7-5 0 15,9 4 1-15,6-6-1 0,9-3 1 16,9-4-1-16,1-1 0 16,3 5 0-16,0-6-1 15,-3 5 1-15,-4 1 0 16,-4 0 0-16,-7 2-1 15,-6 1 1-15,-6 0 0 16,-5 0 0-16,-4-1 0 16,-8 1-1-16,0-4 0 15,-8-3 1-15,-5 8 0 16,-6 0-1-16,-5-1 0 15,-3-6 0-15,-12 6 1 16,11-6-2-16,-11 6 2 16,0 0-2-16,0 0 0 0,0 0-1 15,-7-19-4-15,7 19-17 16,0 0-15-16,3 12 0 15,-3-12 0-15,0 0 31 16</inkml:trace>
  <inkml:trace contextRef="#ctx0" brushRef="#br0" timeOffset="93571.352">8413 15746 53 0,'-13'-2'36'15,"13"2"0"-15,-10-16-30 16,10 16-1-16,10-9 0 15,4 7 0-15,2-7-2 16,8 4 1-16,5-4-2 16,7 0-1-16,6 2 1 0,7 2 0 15,8-5-1-15,4 1-1 16,6-3 2-16,5 3-1 15,3 2-1-15,5-2 1 16,4 0 0-16,3 2 0 16,5 0 0-16,6 1-1 15,5 2 1-15,5-4 0 16,6-2-1-16,7 3 1 15,3 0-1-15,3-1 1 16,1-1-2-16,2 4 2 16,-2-1-1-16,0 0 0 15,-4-2 0-15,-5 2 0 0,-4 0-1 16,-4 0 1-16,-8 1 0 15,-7-1 0-15,-8 0-1 16,-7 1 1-16,-10 4 0 16,-6-1 1-16,-10-1-1 15,-7 2 0-15,-6 2-1 16,-7-1 1-16,-2 3 0 15,-6 2-2-15,0-1 0 16,-5-2-6-16,8 12-29 16,-11-3-2-16,3 1 1 15,-4 3-3-15,3-2 39 16</inkml:trace>
  <inkml:trace contextRef="#ctx0" brushRef="#br0" timeOffset="99011.6632">5780 17079 24 0,'0'0'33'0,"0"0"-18"16,7 17-7-16,-7-17 1 15,6 30-2-15,-4-6 1 16,8 19-1-16,-5-13-2 15,5 7 0-15,-2 4-3 16,2 10 1-16,1-9 2 0,-1-4-2 16,-3 17 1-16,1-18-2 15,-3 3 2-15,-1-6-2 16,-2 38 2-16,-2-72-2 15,-2 57-3-15,2-57-4 16,0 0 6-16,-13 55-1 16,13-55 5-16,0 0-1 15,0 0-3-15,-42 15-1 16,42-15 2-16,0 0 4 15,-45 19-7-15,45-19 5 16,-41 1-8-16,41-1-1 16,-47-9 8-16,24 0-3 15,23 9 0-15,-44-7 0 0,44 7-1 16,-39 11-3-16,28-24-9 15,-8 0-25 1,11-1-4-16,2-15 3 16,5-12 15-16,2-8 24 0</inkml:trace>
  <inkml:trace contextRef="#ctx0" brushRef="#br0" timeOffset="99305.68">5741 16619 15 0,'-11'-10'34'16,"2"-3"3"-16,0 4-24 15,-3-13-5-15,12 22-1 16,-7-11-3-16,7 11-1 16,0 0-3-16,0 0-1 15,7 11-7-15,-7-11-26 16,14 29-1-16,0-7 0 15,1 1 28-15,5 3 7 16</inkml:trace>
  <inkml:trace contextRef="#ctx0" brushRef="#br0" timeOffset="100503.7485">6172 17065 19 0,'15'-2'30'15,"-8"-13"3"-15,0-14-27 16,-5 9-3-16,-6-8 3 15,3 12-1-15,-9-5 1 16,4 3-1-16,-8 1-1 16,1 10-2-16,-4 2-1 15,-1 7 0-15,-3 12-1 16,1 4 0-16,-2 15 0 15,3 15 2-15,3-6-2 16,4 10 3-16,3 6-2 16,7 0 0-16,3-9 0 0,6-3 1 15,3-5-2-15,5-14 1 16,-2-14-1-16,3-3 1 15,2-19-2 1,0-15 2-16,-1 0 0 0,-2-10-1 16,1-15 1-16,-4 1-2 15,-4 2 2-15,1-10-2 16,-5 6 1-16,-3 10-1 15,-1 6 1-15,-1 4 0 16,-2 7 0-16,2 8 0 16,1 15 0-16,-2 15 0 15,4 5 1-15,3 7-2 16,0 7 1-16,5-1 1 0,0 7-1 15,4 8 0 1,1-14 1-16,3-3 0 16,-1-7-2-16,1-1 2 15,1-18-1-15,0-1 0 0,-1-7 0 16,-1-19 1-16,-1 3 0 15,-3-9-2-15,-3-1 1 16,-2-8 1-16,-4 2-1 16,-3 0 0-16,-3-3 0 15,-3 6 0-15,0 6 0 16,0 8 0-16,-1 4 0 15,6 14 0-15,-8 4 1 16,8 18-1-16,3 8 1 16,2 16 0-16,5 2 0 15,-2 4 0-15,3 4 0 16,-1-3 0-16,2 7-1 15,1-18 2-15,-3-3-2 0,0-1 0 16,-3-14 0-16,-7-24 0 16,13 2 0-16,-13-2 0 15,7-28 0-15,-6 5 0 16,3-15 0-16,-2-16 0 15,2 0 1-15,-2 6-1 16,2 0-1-16,1-3 1 16,2 17-1-16,0 5 1 15,4 14 0-15,-1 14 0 16,1 14-1-16,1 14 1 15,1 7 0-15,-1 3 0 16,1 10 0-16,1-3 0 0,1 3-1 16,-1 16 2-16,3-27-1 15,0-9 1-15,2-13-1 16,0-4 0-16,3-14 0 15,0-6 1 1,0-10-1-16,-1-32-1 0,-1 13 1 16,-3-6 0-16,-1 4 0 15,-4-6 1-15,-5-6 1 16,-3 1-2-16,-4 6 1 15,-3 5 0-15,-6 2-1 16,-2 11-1-16,-5 10 2 16,-3 11-1-16,-2 14-1 15,2 13 1-15,1 11 0 0,4 10 1 16,5 11-1-16,7 8 2 15,6-8-1 1,10 5 1-16,3-1 0 16,8-17-1-16,0-10 0 0,2-4 0 15,2 2 0-15,-1-21-1 16,-3-1 1-16,-3-6-3 15,-2-9-2-15,-8 10-7 16,6-1-26-16,-18 1-2 16,12-25 1-16,-12 25 7 15,1-10 31-15</inkml:trace>
  <inkml:trace contextRef="#ctx0" brushRef="#br0" timeOffset="101210.789">7318 17250 34 0,'6'16'33'16,"-6"-16"0"-16,6 11-26 16,-6-11-4-16,6-16 1 15,-6 16 0-15,10-16-4 16,-5 3 1-16,0 1 0 15,-3-5-1-15,-1-3 1 16,1 4-2-16,-4 5 1 16,-2 0-1-16,4 11 2 15,-15-8-2-15,6 13 2 0,-1 13-1 16,1-1 0-16,-1 1 1 15,4 3 0 1,2 0 0-16,4-6 0 16,3 0 0-16,-3-15-1 0,12 2 1 15,-1-4-1-15,-1-10 0 16,1-5 0-16,-1-5 1 15,-2-1-1-15,-2-3 0 16,-3 6 0-16,-3 0 0 16,-3 0 0-16,3 20 0 15,-14-17 0-15,5 18 1 16,1 7-1-16,-1 9 1 15,1-1-1-15,5 5-1 16,0 9-2-16,9 5-17 16,2-7-15-16,1-6 0 15,5-10 1-15,2-13 34 16</inkml:trace>
  <inkml:trace contextRef="#ctx0" brushRef="#br0" timeOffset="102104.8401">7943 16931 55 0,'-24'-16'34'0,"-4"-2"1"15,-1 9-34-15,-3 8 2 16,6 8 0-16,-3 8-1 15,4 18 1-15,0 4-2 16,11 2 2-16,4 4-1 16,7 1-1-16,6-4 0 15,7-2-1-15,8-17 1 16,4-19-2-16,3-13 1 15,1 0 0-15,0-17 0 16,-3-4 0-16,-1-5-1 16,-4-3 1-16,-4 1 0 0,-3 9 0 15,-5 11 0-15,0 3 0 16,-6 16 0-16,17 22 1 15,-3 9-1 1,5 19 2-16,2 30-1 0,4 14 0 16,1 7 0-16,0-1 2 15,-1 24-1-15,-3-33 0 16,-8-1 2-16,-7-10-6 15,-7-24 5-15,0-56-1 16,-24 65 1-16,24-65-4 16,-53 27 2-16,53-27 0 15,-72 1-1-15,36-18 7 16,36 17-7-16,-66-63 1 0,41 16-4 15,9-3 1 1,13-35-1-16,9 6-1 16,11-11 2-16,12 2-5 15,10-2 5-15,6 8-1 0,7 6 3 16,5 1 1-16,-3 15 0 15,-1 9-1-15,-5 3 1 16,-7 6 0-16,-7 6 0 16,-9 6 0-16,-9-7 0 15,-6-2 0-15,-9 15-1 16,-9-3 0-16,-4 12 1 15,-8 6-1-15,-3 9 0 16,-4 9 0-16,1 20 0 16,3 21 0-16,4-1 1 15,8 14 1-15,7 5-3 16,7-1 1-16,8 1 0 15,6-11 0-15,9-7 0 0,3-14-1 16,2-8-1-16,-2-14-2 16,6-12 0-16,-6-16-4 15,7-1-8-15,-15-18-21 16,4-12 0-16,-9-12 2 15,-2-1 20-15,-7-10 15 16</inkml:trace>
  <inkml:trace contextRef="#ctx0" brushRef="#br0" timeOffset="102302.8514">8506 16599 58 0,'-4'-14'33'15,"4"14"-11"-15,4 26-11 16,-4 8-2-16,11 23-3 16,-3 9-2-16,7 18 2 0,-2-3-4 15,6 6 0-15,-1-8-2 16,-1-12 0-16,2-7-2 15,-7-11-2 1,5-1-6-16,-14-24-28 0,6-6 4 16,-9-18-3-16,-6-18 10 15,-7-4 27-15</inkml:trace>
  <inkml:trace contextRef="#ctx0" brushRef="#br0" timeOffset="102459.8604">8406 16973 67 0,'26'-2'35'0,"-1"-6"0"15,12-6-35 1,2-7-4-16,14 4-18 16,-3-9-11-16,4 1-2 15,-2-1 1-15,0-1 26 0</inkml:trace>
  <inkml:trace contextRef="#ctx0" brushRef="#br0" timeOffset="103082.8961">8890 17255 74 0,'0'0'36'16,"10"-17"1"-16,-6-5-35 16,1-1 1-16,1-4 0 15,-2-12-2-15,-1-6 0 16,-2-6 0-16,-3 4 0 15,-2-8 0-15,-3-8-1 16,-1-5-1-16,-3-1 1 0,-1 6-1 16,2-1 1-16,1 5 0 15,1 7-1-15,4 5 0 16,5 13 0-16,5 16 1 15,4 23 0-15,8 15 0 16,6 23 1-16,6 20-1 16,4 8 1-16,6 7 0 15,1 11 1-15,2-1-1 16,-3-12 0-16,-1-11 1 15,-5-15-1-15,-3-17 1 16,-6-21 0-16,-1-5 0 16,-6-17-1-16,-5-15-1 15,-3-9 2-15,-4-10-2 0,-4-15 0 16,-3-9-1-16,-1 3-1 15,-3-3-3 1,2 5-4-16,-8-2-28 16,8 17-3-16,-1 6 3 0,6 21-2 15,-2 10 36-15</inkml:trace>
  <inkml:trace contextRef="#ctx0" brushRef="#br0" timeOffset="103382.9132">9390 16609 44 0,'1'15'34'15,"1"3"0"-15,-2 4-22 16,7 12-7-16,-1 2 0 16,6 13 1-16,-2-6-1 15,6 5 0-15,0-7-2 16,3-6 0-16,0-19-1 0,0-4 0 15,0-8 0-15,-2-14-2 16,-2-14 2-16,-5-10-2 16,-1 0 1-16,-4-12-2 15,-5-3 2-15,-4-2-2 16,0-2-1-16,-7 3-3 15,6 17-6-15,-10-1-16 16,12 11-10-16,-1 8 2 16,4 15-3-16,8-1 30 15</inkml:trace>
  <inkml:trace contextRef="#ctx0" brushRef="#br0" timeOffset="103900.9428">9688 16695 56 0,'11'34'35'0,"-3"3"2"15,2 15-24-15,-6-7-7 16,9 6-2-16,-8-6-1 15,3-2-1-15,-1 3-1 16,-2-10 0-16,1-10 0 16,-1-9-1-16,-2-6 1 15,-3-11 0-15,0 0-1 16,7-13 0-16,-5-8 0 15,0-4 0-15,0-9 1 16,2-8-2-16,0-5 2 16,3-1-2-16,2 11 1 0,-2 12-1 15,5 5 1-15,-1 14 2 16,1 20-3-16,-2 17 0 15,1 14 1 1,-4 5 1-16,-1 0-2 16,1-8 1-16,-4-2 0 0,1-6 0 15,-2-17 0-15,2-6 0 16,-4-11 1-16,0 0-1 15,12-26 1-15,-5 2-1 16,2-10 0-16,0-3 0 16,2-10 1-16,2-4-1 15,2 1-1-15,-1 3 0 16,3 16 1-16,-2 15 0 0,3 15 1 15,-2 8-1 1,2 21-1-16,-2 11 2 16,0 3-2-16,-1 8 1 15,-1 4-2-15,-3-16-4 0,8 6-22 16,-11-10-9-16,2-2 0 15,-2-18-1-15,3 0 26 16</inkml:trace>
  <inkml:trace contextRef="#ctx0" brushRef="#br0" timeOffset="104330.9674">10296 16463 57 0,'0'0'35'15,"-12"-17"1"-15,12 29-31 16,-3 14 1-16,12 22 0 15,-3 13-3-15,8 13 2 16,-2 4-2-16,7 8 1 16,-1 1-4-16,0-6 1 0,-1-19-1 15,-2-10 0-15,-2-18-2 16,-4-5 0-1,-1-17-1-15,-8-12-3 16,0 0-4-16,-12-43-11 0,-1 9-15 16,-4-19-1-16,-3-14 1 15,-7-13 29-15</inkml:trace>
  <inkml:trace contextRef="#ctx0" brushRef="#br0" timeOffset="104584.982">10169 16444 38 0,'-4'-34'35'0,"12"-3"1"15,17 17-21-15,6-13-6 16,19 19 0-16,0-6-3 15,13 12-1-15,-4 3-1 16,0 7-1-16,-8 8-1 16,-9 7-2-16,-17 11 2 15,-13 1-3-15,-15 5 3 0,-12 8-3 16,-11 3 2-16,-12 1-4 15,-4-1 2-15,-7-1 0 16,6-9-2-16,-1-6-5 16,18 10-10-16,-2-28-19 15,15-7 0-15,13-4 2 16,6-18 14-16,11-4 21 15</inkml:trace>
  <inkml:trace contextRef="#ctx0" brushRef="#br0" timeOffset="104906.0003">10615 16667 53 0,'16'11'36'0,"2"5"0"0,-10-18-28 16,17 8-2-16,-5-8-1 16,6 7-1-16,-2-17-2 15,2-1-1-15,-3-3 1 16,-2-1-1-16,-5-2-1 15,-5-5 0-15,-6-1 1 16,-6 6-1-16,-10 4 0 16,-3 5 0-16,-7 18 0 15,-6 11-1-15,2 9 1 16,0 18 1-16,2 12-1 15,7 5 0-15,7 8-1 16,5 2 2-16,12-11-3 0,8-15-1 16,8 4-5-16,-1-26-10 15,12-11-18-15,-2-14 0 16,4-10 0-1,-4-13 21-15,0-5 15 16</inkml:trace>
  <inkml:trace contextRef="#ctx0" brushRef="#br0" timeOffset="105583.0391">10999 16730 55 0,'-9'-25'36'0,"-2"12"0"15,-6 8-27-15,7 31-2 16,1 10-3-16,6 8-2 16,3 3 0-16,10 4 1 15,5 1-3-15,8-4 2 0,6-16-1 16,5-10 0-1,2-17-1-15,1-9 0 16,-4-9 1-16,-2-10-1 16,-6-13 1-16,-8-9-1 0,-8 1 0 15,-9-6 0-15,-10 1 1 16,-8 4-1-16,-6 13 0 15,-7 4-1-15,-1 9 1 16,-1 11-1-16,3 12 0 16,9 9 0-16,9 5 0 15,10 4 0-15,10 1-1 16,11 5 2-16,12 3-1 15,8 7 1-15,4-3 0 16,4 7 0-16,1 9 0 16,-3 10 2-16,-2 3-2 15,-4 1 2-15,-9 21-2 16,-5 9 3-16,-10-21 0 0,-2 4-1 15,-9-4-1-15,-6-16-1 16,-5 2 2-16,-5-23 3 16,-6-27-3-16,-1-25-2 15,-6 12-2-15,3-26 3 16,0-27-2-16,2-17 2 15,6-27-2-15,6 3-5 16,11-19 5-16,7 3-1 16,11-6 2-16,8 17-2 15,6 17 2-15,7 25-1 16,-1 28 1-16,1 17 1 15,-6 30 0-15,-4 14 0 16,-11 14-1-16,-6 10 2 0,-11 7-2 16,-13-1 1-16,-8-10-1 15,-7-2 0-15,-3-6-1 16,-7-5-1-1,3-10 0-15,2-12-1 0,6-6-6 16,1-13-8-16,13-6-19 16,5-14-3-16,10-12 2 15,6-10 18-15,8 5 19 16</inkml:trace>
  <inkml:trace contextRef="#ctx0" brushRef="#br0" timeOffset="106066.0667">11678 16637 55 0,'29'-50'36'15,"-2"9"-1"-15,-13-3-26 0,7 10-4 16,-7-6-3-1,-4 5 0-15,-3 5-2 16,-5 4 1-16,-3 2 0 16,-5 8 0-16,-1-2-2 0,-1 7 1 15,-3 8 0-15,0 10-1 16,1 10 3-16,3 15-3 15,2 8 2-15,5 20-1 16,2 16 1-16,8 1 0 16,2 4 1-16,6 5-1 15,5-7 0-15,4-12 0 16,5-5-1-16,3-18 1 15,0-18 0-15,1-9 0 16,1-16-1-16,-1-10 0 16,-2-18 0-16,-4-5 0 15,-3-11 1-15,-6-12-1 16,-5-6 1-16,-5 4-2 0,-5 6 2 15,-8-3-1-15,-5 17 0 16,-3 16 0-16,-6 6 2 16,-3 25-2-16,1 16 0 15,1 14-1-15,3 7 1 16,6 11 1-16,7-5 0 15,7-1-2-15,8-2 1 16,7-7-1-16,6-12 0 16,5-14-4-16,11 4-16 15,-3-21-17-15,7-3 0 16,1-16 0-16,0 0 20 15</inkml:trace>
  <inkml:trace contextRef="#ctx0" brushRef="#br0" timeOffset="106710.1035">12678 16196 65 0,'5'-29'37'15,"8"1"0"-15,4-5-34 16,8 3-1-16,7 9 0 16,3 9 0-16,3 6 0 15,-3 11 0-15,-3 8-2 16,-3 19 0-16,-10 11 0 15,-11 12 0-15,-10 11 1 16,-8 2-1-16,-12 6 2 16,-3 2-2-16,-10 1 2 15,-3-12-3-15,-4 1 3 0,1-5-1 16,2-16-1-16,5-4 0 15,5-10 0-15,8-6 0 16,7-12 1-16,14-13 0 16,9 4 1-16,15-19-1 15,10 1 1-15,7 4 0 16,10-4-1-16,4 4 0 15,4-4 1-15,-1 7-2 16,-4 1 0-16,-4 5 0 16,-7 8-1-16,-7-5-1 15,-6 0-2-15,-12-4-4 16,4 13-29-16,-22-11-2 15,11 6 0-15,-11-6 0 0,-4-11 37 16</inkml:trace>
  <inkml:trace contextRef="#ctx0" brushRef="#br0" timeOffset="107155.129">13565 16001 75 0,'-4'-18'37'0,"-1"29"0"16,-9 8-34-16,-1 27 0 15,-2 11 3-15,-2 17-4 16,-2 10 3-16,2 18-2 16,2 4 1-16,9 5 0 15,8 1-1-15,10-13-1 16,6-10-2-16,7-9 1 15,7-6-2-15,1-19 1 0,0-13 0 16,0-5 0 0,-9-18-2-16,-3-12 1 15,-5-4-3-15,-9-14-2 16,-5 11-15-16,3-38-19 15,-8 9 0-15,-6-21 0 0,5 1 11 16,-1-10 29-16</inkml:trace>
  <inkml:trace contextRef="#ctx0" brushRef="#br0" timeOffset="107505.149">13815 16046 50 0,'-4'-11'39'0,"14"12"-2"0,8 12-20 16,9 1-12-16,9 22 1 15,5 3-1-15,3 19 0 16,-2 5 0-16,1 10-2 15,-11 4 0-15,-7 4-1 16,-9 4 0-16,-10-2 0 16,-11-3 0-16,-6-8-1 15,-9 1-1-15,-4-11 1 16,-5-10-1-16,4-9 0 15,2-5-1-15,0-17-3 16,7-7 0-16,2-19-5 16,17-10-31-16,-5-10 1 15,10-6-2-15,2-13 1 0,7-15 34 16</inkml:trace>
  <inkml:trace contextRef="#ctx0" brushRef="#br0" timeOffset="107720.1613">14364 16168 93 0,'0'0'38'0,"2"-20"-17"15,-2 20-18-15,0 0-2 16,14 6 0-16,-6-1-3 15,-8-5-7-15,21 14-27 0,-12-5-1 16,1 9 0 0,0 0 2-16,0 3 35 15</inkml:trace>
  <inkml:trace contextRef="#ctx0" brushRef="#br0" timeOffset="107922.1728">14512 16596 69 0,'3'26'38'0,"3"8"-2"15,-10-11-28-15,11 14-2 16,-3-6-2-16,2 3-2 16,-5 4-2-16,-2-4-4 15,2 7-17-15,-10-18-15 16,0 4-2-16,-5-10-1 15,0-7 15-15</inkml:trace>
  <inkml:trace contextRef="#ctx0" brushRef="#br0" timeOffset="108370.1985">15979 16324 89 0,'-23'0'37'0,"-7"5"2"16,-8-5-36-16,-9 3-3 15,-6 3 2-15,1-3-2 16,-8 3 2-16,-1 1-2 0,3-3 0 15,4-1-2-15,8-1-1 16,6-1-2 0,13 8-9-16,1-10-24 15,14 1-2-15,2-5 1 16,10 5 9-16,-3-15 30 0</inkml:trace>
  <inkml:trace contextRef="#ctx0" brushRef="#br0" timeOffset="108671.2157">15380 16104 90 0,'0'0'38'0,"-10"-17"-14"16,0 19-21-16,-8 8-1 15,-2 14 0-15,-4 6-1 16,-7 7 0-16,-4 6 2 15,-5 4-2-15,-1 0 1 0,6 1-1 16,2-3 2-16,12-10-1 16,10-4 0-16,14-1 0 15,13-6-2-15,14-1 0 16,8 1 1-16,9 0-1 15,4 2-2-15,2-4-2 16,1 13-15-16,-8-18-20 16,-6 4 0-16,-8-19-1 15,-5 6 6-15,-5-5 34 16</inkml:trace>
  <inkml:trace contextRef="#ctx0" brushRef="#br0" timeOffset="109288.251">16546 16246 80 0,'-9'-2'37'16,"9"16"1"-16,0 13-33 0,8 21-3 15,2 12 1-15,4 14 0 16,0-5 0 0,-2 2-2-16,-2-3 1 15,0-8 0-15,-2-19-1 0,-3-9 1 16,-3-17-1-16,-2-15-1 15,-7-23-1-15,-1-15 2 16,-5-14 0-16,-5-20-2 16,-2-14 0-16,-7-15 0 15,1-4-1-15,-2 0 2 16,7 15-1-16,0 18 0 15,10 18-1-15,9 27 2 16,13 44 0-16,12 22 0 16,16 26 2-16,9 11-1 15,10 8 1-15,7 0 0 16,2-8 1-16,2-9-2 15,-3-22 3-15,-8-13-4 0,-10-23 1 16,-7-7-1-16,-14-16 1 16,-10-10-1-16,-9-9-1 15,-14-6 0-15,-6-6-3 16,-8-5 1-16,4 17-6 15,-9-22-7-15,15 21-24 16,-3 8 1-16,12 13 1 16,2-7 1-16,12 19 37 15</inkml:trace>
  <inkml:trace contextRef="#ctx0" brushRef="#br0" timeOffset="109842.2827">17096 16290 54 0,'0'24'35'16,"-3"17"0"-16,-9-15-21 0,14 20-5 15,-5-5-1-15,9 8-3 16,8-7 0-16,11 6 0 15,5-23-3-15,6-8-1 16,5-10 1-16,-2-13-2 16,0-16 1-16,-6-10-1 15,-12-6-1-15,-9-13 1 16,-13 4-2-16,-14-2 3 15,-10 10-4-15,-10 2 3 16,-6 8-4-16,-5 5 2 16,3 12-1-16,3 4-2 15,12 10 0-15,11 3-1 0,17-5 0 16,14 13 1-16,16 1 0 15,7-4 3-15,9 2 3 16,5 2 0 0,-2 7 3-16,1 7 0 0,-12-3 3 15,1 12-1-15,-15-2 1 16,0 11-2-16,-10-16-1 15,-3 9 0-15,-6-11-1 16,-1-7 0-16,-3-7-1 16,-1-14-1-16,0 0 1 15,7-32-2-15,-1 2 0 16,3-17 0-16,5-15-1 15,4-5 1-15,8 2-2 0,1 3 2 16,2 15-1 0,2 21 2-16,1 19-1 15,-2 18 0-15,-4 24 1 16,-4 14-1-16,-4 5 1 0,-4 9-1 15,-1-1-1-15,-6-8-3 16,5 1-8-16,-6-23-26 16,3-8 0-16,-9-24-1 15,15 10-1-15,-6-27 32 16</inkml:trace>
  <inkml:trace contextRef="#ctx0" brushRef="#br0" timeOffset="110003.2919">17959 16361 87 0,'20'-6'36'0,"7"6"0"16,5 4-38-16,3-13-5 0,17 14-26 16,-8-6-4-16,6 0 1 15,-2 0-2-15,2 3 33 16</inkml:trace>
  <inkml:trace contextRef="#ctx0" brushRef="#br0" timeOffset="110588.3253">18550 16076 79 0,'-38'0'39'15,"-2"11"-1"-15,4 8-34 16,4 6-1 0,9 9 0-16,14 1-1 0,12 9-1 15,10-4 1-15,17-4-1 16,6-1 0-16,9 5-2 15,0-3 3-15,-7 0-3 16,-10-3 2-16,-16 4-1 16,-17-4 1-16,-17 2 0 15,-13-9 0-15,-16-10-1 16,-6-10 0-16,-7-7 0 15,7 2-1-15,6-28-3 0,16-1-4 16,5-24-6 0,28 3-3-16,5-30 2 15,29 16 0-15,2-24 3 16,15 7 2-16,-1 0 6 0,4 8 5 15,0 11 7-15,-14 3 5 16,4 32 1-16,-20-4-1 16,4 32-2-16,-15 6-1 15,5 25-2-15,-6 13-2 16,0 20-1-16,0 6-1 15,3 14-1-15,1-6 0 16,1 5-2-16,0-4 1 16,1-7-1-16,-3-18-1 15,1-10-2-15,-1-10-2 16,-8-25-5-16,7 14-16 15,-12-37-12-15,-5-9-3 16,-11-16 1-16,-3-1 16 0</inkml:trace>
  <inkml:trace contextRef="#ctx0" brushRef="#br0" timeOffset="111262.3639">18530 16274 63 0,'30'-15'33'0,"8"18"1"16,7 2-32-16,20-5-1 15,11-3 1-15,6 0-2 16,-1-1 1-16,-5 2 0 15,-11-2 0-15,-11-7-1 16,-12 5 1-16,-17-5 0 16,-14 2 0-16,-11 9 0 0,-17-9 2 15,-6 10-1-15,-8 6 0 16,-6 14 1-16,-5 2 0 15,4 16-1-15,2 3 1 16,9 10-1-16,7 1 0 16,10 0-1-16,12-13 1 15,8-5-2-15,12-8 1 16,6-9 0-16,2-13-1 15,2-10 1-15,0-9-2 16,-3-15 1-16,-4-3-2 16,-4-8 2-16,-4-5-3 15,-8-1 2-15,-1 6-1 16,-7 7 2-16,-1 8-2 0,0 25 2 15,0 0 0-15,-1 15-1 16,5 13 3 0,5 10-2-16,2 6 1 15,9-9-1-15,3 0 1 0,4-8-1 16,5-13 0-16,-1-10 0 15,2-11-1-15,-2-8-1 16,-1-15-1-16,-5-5 1 16,-3-8-2-16,-6-19 1 15,-3-5-1-15,-5-5 3 16,-5-1 0-16,-2-3 1 15,-4 8 2-15,2 17 1 16,-6 9 0-16,5 31 0 16,2 11 1-16,-1 49 0 15,2 8-2-15,6 14 0 16,2 15 1-16,4 8-1 15,2-7 0-15,5-3-2 0,-2 1 0 16,-2-23-2-16,2-10-1 16,-12-24-15-16,3-7-21 15,-9-32 1-15,0 11-1 16,-19-29 8-16,0-17 31 15</inkml:trace>
  <inkml:trace contextRef="#ctx0" brushRef="#br0" timeOffset="111518.3785">19303 16180 62 0,'13'-1'36'0,"15"0"0"16,14 1-26-16,4-1-8 16,12 13 2-16,-2-8-1 0,3 13-1 15,-6 2 2-15,-3 7-3 16,-12 6 2-16,-7 6-3 15,-8 7 2-15,-6-5-2 16,-5 12 2-16,-8-11-2 16,3-2-1-16,-3-4-1 15,6-1-5-15,-10-34-11 16,23 23-20-16,-5-30 1 15,6-10-1-15,1-8 13 16,7-4 25-16</inkml:trace>
  <inkml:trace contextRef="#ctx0" brushRef="#br0" timeOffset="111722.3902">20161 16197 74 0,'-7'-14'37'0,"-15"13"0"16,-3 20-32 0,-4 14 0-16,2 7-1 15,1 7-1-15,9 13-1 0,8-1 2 16,15-4-2-16,13-9-1 15,13-7-1-15,11-20 1 16,6-1-3-16,8-8-3 16,-9-32-20-16,5-1-14 15,-11-12 0-15,-8-12 0 16,-15-15 14-16</inkml:trace>
  <inkml:trace contextRef="#ctx0" brushRef="#br0" timeOffset="111841.397">19992 15996 57 0,'-32'7'2'0,"32"-7"-2"0,18 21-35 16,17-4 12-16,19 0 23 16</inkml:trace>
  <inkml:trace contextRef="#ctx0" brushRef="#br0" timeOffset="112795.4516">20791 16126 78 0,'-6'16'38'0,"-2"4"0"15,2 11-33-15,1 6-2 16,7 11-1-16,8-7 3 15,8 1-3-15,9-6 1 16,11-10-2-16,8-14 1 16,7-9-1-16,1-8 0 15,1-14-1-15,-5-8-2 0,-9-5 1 16,-14-9-1-16,-11-9 2 15,-17 7-1 1,-18-4 0-16,-13 3 0 16,-11 8 0-16,-9 11 1 0,-5 4 0 15,2 11 0-15,3 9-1 16,13 6 0-16,17 5 0 15,14 2 0-15,21-1 1 16,15-1 0-16,15-1-1 16,13 6 1-16,8 3 1 15,5 5-1-15,-1 1 1 16,-8 8 1-16,-4 8-1 15,-10-4 1-15,-10 11 0 16,-9-7 0-16,-11-2 0 16,-7-11 1-16,-7-5-2 15,-4-5 1-15,2-17-2 16,-9 1 0-16,4-15-1 0,1-7 1 15,1-13-1-15,3-7-1 16,6-9 1-16,3-13-1 16,6 2 2-16,6 2-1 15,1 4 1-15,7 10 0 16,-4 20 0-16,7 21-1 15,-2 20 1-15,-1 17 0 16,-1 9 0-16,2 8-1 16,3-4 1-16,1 4 0 15,10-8-1-15,1-11 2 16,6-14-1-16,4-11 0 15,3-5 0-15,0-14 0 16,-1-1 0-16,-3-15 1 0,-4-9-1 16,-12-7 1-16,-11 1 0 15,-11-4 0-15,-15 2-1 16,-14 5 2-16,-13 9 0 15,-11 19-1-15,-1 17 0 16,1 14 0-16,4 21 0 16,14 4 0-16,15 16 1 15,22-1-1-15,25 1-1 16,21-5 1-16,13-8 0 15,17-5-1-15,5-17-6 16,3 8-34-16,-20-20 0 16,-21-5-1-16,-35-13 0 15,-39-11 18-15</inkml:trace>
  <inkml:trace contextRef="#ctx0" brushRef="#br0" timeOffset="113762.5069">2770 16849 53 0,'-5'14'36'0,"7"8"0"16,-2 8-34-16,4 21 1 15,-1 7 1-15,5 16 0 16,-2 5-1-16,2-4-1 15,0-7-1-15,1-6 0 16,-1-6-1-16,1-16-1 16,3-12-4-16,-12-28-5 15,25-1-26-15,-17-16-2 0,2-4 3 16,-5-14 16-16,-1-11 19 15</inkml:trace>
  <inkml:trace contextRef="#ctx0" brushRef="#br0" timeOffset="114114.527">2889 16960 41 0,'0'0'35'16,"11"23"2"-16,-11 4-30 16,8 15-1-16,-1 5-1 15,3 7 0-15,1 3-2 16,1-4 1-16,-2-3-2 15,1-10 0-15,-4-6-2 0,5-19 1 16,-2-12 0-16,3-11 0 16,1-21-1-16,0-8-2 15,1-14 1 1,1-6 0-16,1-12 0 0,1 12 1 15,0 0-2-15,-2 12 1 16,3 18 1-16,-3 18 0 16,2 18 0-16,-2 13 1 15,-2 16-1-15,-2 8 0 16,-2 11-1-16,-2 1-1 15,4 7-10-15,-9-25-25 16,6-3 2-16,0-16-3 0,3-20 21 16,0-18 17-16</inkml:trace>
  <inkml:trace contextRef="#ctx0" brushRef="#br0" timeOffset="114355.5408">3422 16574 61 0,'-5'22'38'15,"6"32"0"-15,2 15-35 16,4 30 1-16,3 17-1 16,5 13 0-16,2 2 0 15,0-11-2-15,1-4 0 16,1-34 0-16,-3-10 0 15,-1-20-4-15,4-29-10 16,-10-12-26-16,-1-11 0 16,-10-17 0-16,-4-28 16 0,-9 1 23 15</inkml:trace>
  <inkml:trace contextRef="#ctx0" brushRef="#br0" timeOffset="114539.5513">3286 17156 55 0,'40'-3'37'0,"14"-2"-1"16,3-10-32-16,11-9-2 16,2-10-2-16,-7-14-16 15,0 10-20-15,-9 1-1 16,-10-3-1-16,-17 3 32 0,-15 9 6 15</inkml:trace>
  <inkml:trace contextRef="#ctx0" brushRef="#br0" timeOffset="115378.5993">4253 16444 39 0,'5'59'38'0,"6"24"2"0,-11-1-30 16,16 23-2-16,-6 4-2 15,8 9-1-15,-5-3-3 16,2-12 3-16,-2-14-3 15,-3-13 0-15,-1-25-2 16,-3-4 2-16,0-22-2 16,-3 2 0-16,-3-27 1 15,5-16-2-15,-3-12-1 0,1-18 0 16,5 2 1-16,1-12-2 15,5 3 2-15,6-16-1 16,4 20 0-16,3 20 0 16,4 11 3-16,2 19-1 15,-4 16 0-15,1 6 2 16,-7 15-2-16,-4 5 1 15,-10 10 0-15,-7-8 2 16,-8 21-1-16,-8-27 0 16,-8 2 2-16,-6 2-3 15,-6-7 3-15,-4-4-3 16,-2-21 1-16,0 0-3 15,4-20 1-15,1 3-5 0,10-4-9 16,6-17-27-16,15-9 1 16,6-7-1-16,14-1 16 15,7-12 25 1</inkml:trace>
  <inkml:trace contextRef="#ctx0" brushRef="#br0" timeOffset="115647.6147">4935 16990 62 0,'14'-10'39'16,"7"-1"0"-16,3-7-36 0,6 1-1 16,3-1-1-16,0 0 0 15,0 13-5-15,-8-8-15 16,0 13-19-16,-9 3 0 15,-8 6-1-15,-8-9 31 16</inkml:trace>
  <inkml:trace contextRef="#ctx0" brushRef="#br0" timeOffset="115816.6244">5019 17171 69 0,'20'-7'39'0,"8"-8"-1"0,10 4-43 16,3-7-33-16,17 0 1 15,4 0-3-15,7-4 15 16,7-1 25-16</inkml:trace>
  <inkml:trace contextRef="#ctx0" brushRef="#br0" timeOffset="121304.9383">6535 9524 16 0,'-16'-14'27'0,"16"14"2"16,-3-20-25-16,9 3 1 15,13 10 1-15,8-7 0 16,12 9-1-16,6-1 0 15,16 9 0-15,6-5-1 16,15 9 0-16,10-6 0 16,11 6-1-16,6-7 0 0,11 2 0 15,7-6-1-15,10-1 1 16,3-4 0-16,10 2-1 15,2 0 1-15,8 3-1 16,4 0 0-16,9 6 0 16,5 1-2-16,5 2 1 15,4 2 0-15,4 6 0 16,-1-5 0-16,1 1 1 15,0-5-2-15,1 0 1 16,-5-4-1-16,4 0 1 16,-5-6 0-16,4-4-1 15,2 2 1-15,-1 0-2 16,1 1 2-16,-1 1-1 0,1-1 1 15,-1 2 0-15,-2 1-1 16,-4-1 0-16,-4 2 0 16,-2-2 1-1,-7 3 0-15,-9 2-1 0,-7-2 0 16,-9 2 0-16,-9-1 1 15,-9 4-1-15,-11-2 0 16,-12 1 0-16,-12-2 0 16,-9 1 0-16,-10 1 0 15,-12 0 0-15,-9 4 0 16,-14-3-1-16,-7 0-1 15,-12-9-4-15,-6 12-12 16,-16-20-19-16,-12-2-1 0,-14-11 0 16,-10-14 16-1,-17-8 22-15</inkml:trace>
  <inkml:trace contextRef="#ctx0" brushRef="#br0" timeOffset="122057.9814">7190 7193 45 0,'16'-14'34'0,"10"-5"-1"15,14 4-33-15,11 5 1 16,14 0 0-16,11 5 1 16,13-1 0-1,10 6 0-15,12-2 0 0,13 6 0 16,13-2 1-16,13 3 0 15,16-2-1-15,15 1 1 16,16-3 0-16,15 2-1 16,14-6 1-16,10 2 0 15,7-3-1-15,8 2 1 16,1-5-1-16,2 1 0 15,1-5 0-15,3-1-1 0,-4-1 0 16,1 0 0-16,-7 1 0 16,-5 1-1-1,-4 3 0-15,-8 3 1 16,-13 5-2-16,-16 3 1 0,-19 5 0 15,-16-1 0-15,-20-1 0 16,-16 0 0-16,-20 1 0 16,-20-2 0-16,-16-2 0 15,-14-2 0-15,-10-1-2 16,-14-7-7-16,2 7-28 15,-12-9 0-15,-1-3-1 16,-7-5 1-16,-5-5 37 16</inkml:trace>
  <inkml:trace contextRef="#ctx0" brushRef="#br0" timeOffset="204134.6759">1518 898 58 0,'0'0'33'15,"0"0"2"-15,0 0-26 16,-39 49-7-16,39-49 0 15,-14 118 2-15,6-20-1 0,0 26 2 16,-3 23-3-16,5 19 1 16,-5 13-1-16,3 13-1 15,-1 15 0-15,2-10-2 16,0-5 1-16,1-2-1 15,4-12 1-15,0-6 1 16,1-9-1-16,4-16 0 16,-3-16 0-16,1-8 0 15,0-19 0-15,1-15 1 16,-1-18-1-16,-1-15-1 15,1-13-1-15,-1-14 0 16,3-11-3-16,-4-31-7 16,6-15-24-16,-1-25-2 0,3-19 0 15,0-29 13-15,3-20 25 16</inkml:trace>
  <inkml:trace contextRef="#ctx0" brushRef="#br0" timeOffset="204538.699">1673 995 27 0,'0'0'35'0,"-39"42"1"15,39-42-22 1,-17 120 0-16,1-29-3 16,11 24-4-16,-6 26-2 15,5 20 1-15,-4 13-3 0,4 19-3 16,-3 0 2-16,2 6-1 15,0-5 0-15,0-1 1 16,0-13-1-16,2-3-3 16,-1-11 3-16,2-14-1 15,0-15 1-15,2-12 0 16,0-14-1-16,0-13 0 15,2-14 1-15,0-11 1 16,1-10-2-16,0-7 1 16,1-8-3-16,-2-14-3 15,6-1-27-15,-5-20-6 16,-1-13-1-16,10-25-1 15,-2-19 27-15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3653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45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843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75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89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62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95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54425-23AD-4EAC-BBA5-FE47CC46E2B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 &gt; 1001 = k, c = 1001</a:t>
            </a:r>
          </a:p>
          <a:p>
            <a:endParaRPr lang="en-US" smtClean="0"/>
          </a:p>
          <a:p>
            <a:r>
              <a:rPr lang="en-US" smtClean="0"/>
              <a:t>n &gt; 1 = k, c = 42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89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763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030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solidFill>
            <a:srgbClr val="FFFFFF"/>
          </a:solidFill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03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48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07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3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34.png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36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3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42.png"/><Relationship Id="rId3" Type="http://schemas.openxmlformats.org/officeDocument/2006/relationships/tags" Target="../tags/tag31.xml"/><Relationship Id="rId21" Type="http://schemas.openxmlformats.org/officeDocument/2006/relationships/oleObject" Target="../embeddings/oleObject2.bin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41.png"/><Relationship Id="rId2" Type="http://schemas.openxmlformats.org/officeDocument/2006/relationships/tags" Target="../tags/tag30.xml"/><Relationship Id="rId16" Type="http://schemas.openxmlformats.org/officeDocument/2006/relationships/image" Target="../media/image40.png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38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oleObject" Target="../embeddings/oleObject4.bin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45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44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image" Target="../media/image43.png"/><Relationship Id="rId28" Type="http://schemas.openxmlformats.org/officeDocument/2006/relationships/oleObject" Target="../embeddings/oleObject5.bin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47.wmf"/><Relationship Id="rId2" Type="http://schemas.openxmlformats.org/officeDocument/2006/relationships/tags" Target="../tags/tag63.xml"/><Relationship Id="rId1" Type="http://schemas.openxmlformats.org/officeDocument/2006/relationships/vmlDrawing" Target="../drawings/vmlDrawing3.vml"/><Relationship Id="rId6" Type="http://schemas.openxmlformats.org/officeDocument/2006/relationships/tags" Target="../tags/tag67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6.xml"/><Relationship Id="rId10" Type="http://schemas.openxmlformats.org/officeDocument/2006/relationships/image" Target="../media/image46.wmf"/><Relationship Id="rId4" Type="http://schemas.openxmlformats.org/officeDocument/2006/relationships/tags" Target="../tags/tag65.xml"/><Relationship Id="rId9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59.png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58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7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57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1657350" y="685800"/>
            <a:ext cx="5829300" cy="1102519"/>
          </a:xfrm>
        </p:spPr>
        <p:txBody>
          <a:bodyPr/>
          <a:lstStyle/>
          <a:p>
            <a:pPr eaLnBrk="1" hangingPunct="1"/>
            <a:r>
              <a:rPr lang="en-US" sz="8800" b="1" dirty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229916" y="2343151"/>
            <a:ext cx="67437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/>
              <a:t>Java Intro – Review</a:t>
            </a:r>
          </a:p>
          <a:p>
            <a:pPr algn="ctr" eaLnBrk="1" hangingPunct="1"/>
            <a:r>
              <a:rPr lang="en-US" sz="6000" b="1" dirty="0"/>
              <a:t>Java </a:t>
            </a:r>
            <a:r>
              <a:rPr lang="en-US" sz="6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</a:p>
          <a:p>
            <a:pPr algn="ctr" eaLnBrk="1" hangingPunct="1"/>
            <a:r>
              <a:rPr lang="en-US" sz="6000" b="1" dirty="0"/>
              <a:t>Big-O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2057400" y="5105400"/>
            <a:ext cx="4800600" cy="12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898989"/>
                </a:solidFill>
              </a:rPr>
              <a:t>2014-10-13</a:t>
            </a:r>
            <a:endParaRPr lang="en-US" sz="24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898989"/>
                </a:solidFill>
              </a:rPr>
              <a:t>Monday – Week 6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898989"/>
                </a:solidFill>
              </a:rPr>
              <a:t>Lecture </a:t>
            </a:r>
            <a:r>
              <a:rPr lang="en-US" sz="2400" dirty="0" smtClean="0">
                <a:solidFill>
                  <a:srgbClr val="898989"/>
                </a:solidFill>
              </a:rPr>
              <a:t>12</a:t>
            </a:r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534400" cy="62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10265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9000" y="3048000"/>
            <a:ext cx="54864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534400" cy="62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10265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2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623578"/>
              </p:ext>
            </p:extLst>
          </p:nvPr>
        </p:nvGraphicFramePr>
        <p:xfrm>
          <a:off x="381000" y="304800"/>
          <a:ext cx="8534400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776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Line Callout 1 2"/>
          <p:cNvSpPr/>
          <p:nvPr/>
        </p:nvSpPr>
        <p:spPr>
          <a:xfrm>
            <a:off x="762000" y="5181600"/>
            <a:ext cx="8267700" cy="1500410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If you have a balanced binary tree with n nodes,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height is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± 1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(i.e. approximately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91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>
                <a:latin typeface="Courier New" pitchFamily="49" charset="0"/>
                <a:cs typeface="Courier New" pitchFamily="49" charset="0"/>
              </a:rPr>
              <a:t>static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209800" y="3200400"/>
            <a:ext cx="52578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/>
              <a:t>Never say: “Static”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Always:</a:t>
            </a:r>
            <a:br>
              <a:rPr lang="en-US" dirty="0" smtClean="0"/>
            </a:br>
            <a:r>
              <a:rPr lang="en-US" dirty="0" smtClean="0"/>
              <a:t>“Static Method”</a:t>
            </a:r>
            <a:br>
              <a:rPr lang="en-US" dirty="0" smtClean="0"/>
            </a:br>
            <a:r>
              <a:rPr lang="en-US" dirty="0" smtClean="0"/>
              <a:t>“Static Variable”</a:t>
            </a:r>
          </a:p>
        </p:txBody>
      </p:sp>
    </p:spTree>
    <p:extLst>
      <p:ext uri="{BB962C8B-B14F-4D97-AF65-F5344CB8AC3E}">
        <p14:creationId xmlns:p14="http://schemas.microsoft.com/office/powerpoint/2010/main" val="18890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ages.webdesignbooth.com/latte-arts/mocha-poured-by-b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1" y="860029"/>
            <a:ext cx="1478109" cy="11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dsoftheworld.com/files/images/Beans--Beyond---Extra-Strong-Coffee-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48250"/>
            <a:ext cx="14478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log.taragana.com/wp-content/uploads/2009/10/jav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23140"/>
            <a:ext cx="762000" cy="7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48000" y="219966"/>
            <a:ext cx="5715000" cy="783828"/>
          </a:xfrm>
          <a:prstGeom prst="wedgeRoundRectCallout">
            <a:avLst>
              <a:gd name="adj1" fmla="val -69040"/>
              <a:gd name="adj2" fmla="val 39590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 think people will want to model REAL OBJECTS in their code.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We should let them do that!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49238" y="6123140"/>
            <a:ext cx="5791200" cy="734860"/>
          </a:xfrm>
          <a:prstGeom prst="wedgeRoundRectCallout">
            <a:avLst>
              <a:gd name="adj1" fmla="val 62777"/>
              <a:gd name="adj2" fmla="val -58190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 think people will want to model REAL OBJECTS in their code. 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EVERYTHING SHOULD BE AN OBJECT!!!!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491" y="76200"/>
            <a:ext cx="124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C++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838" y="2056681"/>
            <a:ext cx="1952625" cy="221051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85800" y="2023896"/>
            <a:ext cx="5791200" cy="1675822"/>
          </a:xfrm>
          <a:prstGeom prst="wedgeRoundRectCallout">
            <a:avLst>
              <a:gd name="adj1" fmla="val 65572"/>
              <a:gd name="adj2" fmla="val 157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OMG! I just want to call some simple functions like square-root or abs and I don’t want to have a </a:t>
            </a:r>
            <a:r>
              <a:rPr lang="en-US" sz="2400" dirty="0" err="1" smtClean="0"/>
              <a:t>stinkin</a:t>
            </a:r>
            <a:r>
              <a:rPr lang="en-US" sz="2400" dirty="0" smtClean="0"/>
              <a:t>’ Object!!!!</a:t>
            </a:r>
            <a:endParaRPr lang="en-US" sz="40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14600" y="3920224"/>
            <a:ext cx="3660476" cy="1123952"/>
          </a:xfrm>
          <a:prstGeom prst="wedgeRoundRectCallout">
            <a:avLst>
              <a:gd name="adj1" fmla="val -56489"/>
              <a:gd name="adj2" fmla="val 331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Static Methods </a:t>
            </a:r>
          </a:p>
          <a:p>
            <a:pPr algn="ctr"/>
            <a:r>
              <a:rPr lang="en-US" sz="3600" dirty="0" smtClean="0"/>
              <a:t>to the Rescue!!!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3" y="4171726"/>
            <a:ext cx="1308353" cy="1314674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5715000" y="898418"/>
            <a:ext cx="3211864" cy="1026650"/>
          </a:xfrm>
          <a:prstGeom prst="borderCallout1">
            <a:avLst>
              <a:gd name="adj1" fmla="val 13413"/>
              <a:gd name="adj2" fmla="val -2187"/>
              <a:gd name="adj3" fmla="val 129375"/>
              <a:gd name="adj4" fmla="val -2203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Motivation for </a:t>
            </a:r>
          </a:p>
          <a:p>
            <a:pPr algn="ctr">
              <a:defRPr/>
            </a:pPr>
            <a:r>
              <a:rPr lang="en-US" sz="3200" dirty="0" smtClean="0"/>
              <a:t>static methods #1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02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r>
              <a:rPr lang="en-US" dirty="0" smtClean="0"/>
              <a:t>Some handy static functions</a:t>
            </a:r>
            <a:br>
              <a:rPr lang="en-US" dirty="0" smtClean="0"/>
            </a:br>
            <a:r>
              <a:rPr lang="en-US" sz="3200" dirty="0" smtClean="0"/>
              <a:t>(i.e. they are called on the class, not on an object)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6781800" cy="4175932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6629400" y="3505200"/>
            <a:ext cx="2286000" cy="2347132"/>
          </a:xfrm>
          <a:prstGeom prst="borderCallout1">
            <a:avLst>
              <a:gd name="adj1" fmla="val -4707"/>
              <a:gd name="adj2" fmla="val -78009"/>
              <a:gd name="adj3" fmla="val 13369"/>
              <a:gd name="adj4" fmla="val 32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It would be annoying to make a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new Math object to be able to call abs.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1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62" y="228600"/>
            <a:ext cx="6817426" cy="6324600"/>
          </a:xfrm>
          <a:prstGeom prst="rect">
            <a:avLst/>
          </a:prstGeom>
        </p:spPr>
      </p:pic>
      <p:sp>
        <p:nvSpPr>
          <p:cNvPr id="55301" name="TextBox 6"/>
          <p:cNvSpPr txBox="1">
            <a:spLocks noChangeArrowheads="1"/>
          </p:cNvSpPr>
          <p:nvPr/>
        </p:nvSpPr>
        <p:spPr bwMode="auto">
          <a:xfrm rot="-5400000">
            <a:off x="-262731" y="885031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Constructor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 rot="-5400000">
            <a:off x="-458788" y="2820988"/>
            <a:ext cx="189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/>
              <a:t> Method</a:t>
            </a:r>
            <a:endParaRPr lang="en-US" dirty="0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 rot="-5400000">
            <a:off x="-284471" y="5278438"/>
            <a:ext cx="160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Non-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Method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6642323" y="813327"/>
            <a:ext cx="2209800" cy="1447800"/>
          </a:xfrm>
          <a:prstGeom prst="borderCallout1">
            <a:avLst>
              <a:gd name="adj1" fmla="val 13413"/>
              <a:gd name="adj2" fmla="val -2187"/>
              <a:gd name="adj3" fmla="val 12520"/>
              <a:gd name="adj4" fmla="val -7365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Has </a:t>
            </a:r>
            <a:r>
              <a:rPr lang="en-US" sz="3200" dirty="0"/>
              <a:t>access to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/>
              <a:t>!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4604368" y="2961481"/>
            <a:ext cx="4419600" cy="1425575"/>
          </a:xfrm>
          <a:prstGeom prst="borderCallout1">
            <a:avLst>
              <a:gd name="adj1" fmla="val 21696"/>
              <a:gd name="adj2" fmla="val 5486"/>
              <a:gd name="adj3" fmla="val 20509"/>
              <a:gd name="adj4" fmla="val -1193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All objects must be arguments or created in the method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AC652-8CB1-4E32-89D0-050E70C90B6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6781800" y="5273675"/>
            <a:ext cx="2209800" cy="1447800"/>
          </a:xfrm>
          <a:prstGeom prst="borderCallout1">
            <a:avLst>
              <a:gd name="adj1" fmla="val 13413"/>
              <a:gd name="adj2" fmla="val -2187"/>
              <a:gd name="adj3" fmla="val 12520"/>
              <a:gd name="adj4" fmla="val -7365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Has </a:t>
            </a:r>
            <a:r>
              <a:rPr lang="en-US" sz="3200" dirty="0"/>
              <a:t>access to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/>
              <a:t>!</a:t>
            </a:r>
          </a:p>
        </p:txBody>
      </p:sp>
      <p:sp>
        <p:nvSpPr>
          <p:cNvPr id="16" name="Explosion 1 15"/>
          <p:cNvSpPr/>
          <p:nvPr/>
        </p:nvSpPr>
        <p:spPr>
          <a:xfrm rot="274615">
            <a:off x="7122190" y="66072"/>
            <a:ext cx="1694341" cy="95975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Big Idea!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84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7"/>
          <a:stretch>
            <a:fillRect/>
          </a:stretch>
        </p:blipFill>
        <p:spPr bwMode="auto">
          <a:xfrm>
            <a:off x="2971800" y="109537"/>
            <a:ext cx="563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783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25BC-08E6-4A6C-8B09-0713881BDC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 rot="19908185">
            <a:off x="77869" y="814350"/>
            <a:ext cx="2717737" cy="1428363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559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ages.webdesignbooth.com/latte-arts/mocha-poured-by-b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1" y="860029"/>
            <a:ext cx="1478109" cy="11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dsoftheworld.com/files/images/Beans--Beyond---Extra-Strong-Coffee-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48250"/>
            <a:ext cx="14478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log.taragana.com/wp-content/uploads/2009/10/jav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23140"/>
            <a:ext cx="762000" cy="7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48000" y="219966"/>
            <a:ext cx="5715000" cy="783828"/>
          </a:xfrm>
          <a:prstGeom prst="wedgeRoundRectCallout">
            <a:avLst>
              <a:gd name="adj1" fmla="val -69040"/>
              <a:gd name="adj2" fmla="val 39590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 think people will want to model REAL OBJECTS in their code.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We should let them do that!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49238" y="6123140"/>
            <a:ext cx="5791200" cy="734860"/>
          </a:xfrm>
          <a:prstGeom prst="wedgeRoundRectCallout">
            <a:avLst>
              <a:gd name="adj1" fmla="val 62777"/>
              <a:gd name="adj2" fmla="val -58190"/>
              <a:gd name="adj3" fmla="val 1666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 think people will want to model REAL OBJECTS in their code. 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EVERYTHING SHOULD BE AN OBJECT!!!!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491" y="76200"/>
            <a:ext cx="124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C++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838" y="2056681"/>
            <a:ext cx="1952625" cy="221051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85800" y="2023896"/>
            <a:ext cx="5791200" cy="1675822"/>
          </a:xfrm>
          <a:prstGeom prst="wedgeRoundRectCallout">
            <a:avLst>
              <a:gd name="adj1" fmla="val 65572"/>
              <a:gd name="adj2" fmla="val 157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OMG! I might have a null Object and want to avoid accidental </a:t>
            </a:r>
          </a:p>
          <a:p>
            <a:pPr algn="ctr"/>
            <a:r>
              <a:rPr lang="en-US" sz="2400" dirty="0" smtClean="0"/>
              <a:t>“Null Pointer Exceptions” </a:t>
            </a:r>
          </a:p>
          <a:p>
            <a:pPr algn="ctr"/>
            <a:r>
              <a:rPr lang="en-US" sz="2400" dirty="0" smtClean="0"/>
              <a:t>(aka Null Pointer Errors)</a:t>
            </a:r>
            <a:endParaRPr lang="en-US" sz="4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14600" y="3920224"/>
            <a:ext cx="3660476" cy="1123952"/>
          </a:xfrm>
          <a:prstGeom prst="wedgeRoundRectCallout">
            <a:avLst>
              <a:gd name="adj1" fmla="val -56489"/>
              <a:gd name="adj2" fmla="val 331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Static Methods </a:t>
            </a:r>
          </a:p>
          <a:p>
            <a:pPr algn="ctr"/>
            <a:r>
              <a:rPr lang="en-US" sz="3600" dirty="0" smtClean="0"/>
              <a:t>to the Rescue!!!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3" y="4171726"/>
            <a:ext cx="1308353" cy="1314674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5715000" y="898418"/>
            <a:ext cx="3211864" cy="1026650"/>
          </a:xfrm>
          <a:prstGeom prst="borderCallout1">
            <a:avLst>
              <a:gd name="adj1" fmla="val 13413"/>
              <a:gd name="adj2" fmla="val -2187"/>
              <a:gd name="adj3" fmla="val 129375"/>
              <a:gd name="adj4" fmla="val -2203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Motivation for </a:t>
            </a:r>
          </a:p>
          <a:p>
            <a:pPr algn="ctr">
              <a:defRPr/>
            </a:pPr>
            <a:r>
              <a:rPr lang="en-US" sz="3200" dirty="0" smtClean="0"/>
              <a:t>static methods #2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25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299"/>
            <a:ext cx="5572125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89" y="2069791"/>
            <a:ext cx="5784257" cy="4433508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6532096" y="304800"/>
            <a:ext cx="2286000" cy="1280332"/>
          </a:xfrm>
          <a:prstGeom prst="borderCallout1">
            <a:avLst>
              <a:gd name="adj1" fmla="val 62288"/>
              <a:gd name="adj2" fmla="val -42257"/>
              <a:gd name="adj3" fmla="val 13369"/>
              <a:gd name="adj4" fmla="val 32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Woah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! </a:t>
            </a:r>
          </a:p>
          <a:p>
            <a:pPr algn="ctr"/>
            <a:r>
              <a:rPr 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myPeople</a:t>
            </a:r>
            <a:r>
              <a:rPr 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[1]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is null</a:t>
            </a:r>
            <a:endParaRPr lang="en-US" sz="2400" dirty="0"/>
          </a:p>
        </p:txBody>
      </p:sp>
      <p:sp>
        <p:nvSpPr>
          <p:cNvPr id="7" name="Line Callout 1 6"/>
          <p:cNvSpPr/>
          <p:nvPr/>
        </p:nvSpPr>
        <p:spPr>
          <a:xfrm>
            <a:off x="457200" y="4286545"/>
            <a:ext cx="2286000" cy="2430519"/>
          </a:xfrm>
          <a:prstGeom prst="borderCallout1">
            <a:avLst>
              <a:gd name="adj1" fmla="val 54298"/>
              <a:gd name="adj2" fmla="val 116681"/>
              <a:gd name="adj3" fmla="val 40004"/>
              <a:gd name="adj4" fmla="val 8457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err="1" smtClean="0">
                <a:solidFill>
                  <a:srgbClr val="333333"/>
                </a:solidFill>
                <a:latin typeface="+mj-lt"/>
              </a:rPr>
              <a:t>Woah</a:t>
            </a: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!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The non-static </a:t>
            </a:r>
            <a:r>
              <a:rPr 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getAge</a:t>
            </a:r>
            <a:r>
              <a:rPr 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Will freak out if called on a </a:t>
            </a: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null object</a:t>
            </a:r>
            <a:endParaRPr lang="en-US" sz="2400" dirty="0">
              <a:latin typeface="+mj-lt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82150" y="1905000"/>
            <a:ext cx="2286000" cy="1992116"/>
          </a:xfrm>
          <a:prstGeom prst="borderCallout1">
            <a:avLst>
              <a:gd name="adj1" fmla="val 54298"/>
              <a:gd name="adj2" fmla="val 116681"/>
              <a:gd name="adj3" fmla="val 40004"/>
              <a:gd name="adj4" fmla="val 8457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err="1" smtClean="0">
                <a:solidFill>
                  <a:srgbClr val="333333"/>
                </a:solidFill>
                <a:latin typeface="+mj-lt"/>
              </a:rPr>
              <a:t>Woah</a:t>
            </a:r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!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The static </a:t>
            </a:r>
            <a:r>
              <a:rPr lang="en-US" sz="2400" dirty="0" err="1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getAge</a:t>
            </a:r>
            <a:r>
              <a:rPr 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Will just return 0 if </a:t>
            </a:r>
            <a:r>
              <a:rPr 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24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 is </a:t>
            </a:r>
            <a:r>
              <a:rPr lang="en-US" sz="2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706880" y="3136320"/>
              <a:ext cx="211320" cy="46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5360" y="3124800"/>
                <a:ext cx="225360" cy="4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5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12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Explain the mathematical function log</a:t>
            </a:r>
            <a:r>
              <a:rPr lang="en-US" baseline="-25000" dirty="0" smtClean="0"/>
              <a:t>2</a:t>
            </a:r>
            <a:r>
              <a:rPr lang="en-US" dirty="0" smtClean="0"/>
              <a:t>(x)</a:t>
            </a:r>
          </a:p>
          <a:p>
            <a:r>
              <a:rPr lang="en-US" dirty="0" smtClean="0"/>
              <a:t>Write code and explain the value of: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tatic methods</a:t>
            </a:r>
          </a:p>
          <a:p>
            <a:pPr lvl="1"/>
            <a:r>
              <a:rPr lang="en-US" dirty="0" smtClean="0"/>
              <a:t>Static variables</a:t>
            </a:r>
          </a:p>
          <a:p>
            <a:r>
              <a:rPr lang="en-US" dirty="0" smtClean="0"/>
              <a:t>Read the formal Big-O definition in English</a:t>
            </a:r>
          </a:p>
          <a:p>
            <a:r>
              <a:rPr lang="en-US" dirty="0" smtClean="0"/>
              <a:t>Know the summations of:</a:t>
            </a:r>
          </a:p>
          <a:p>
            <a:pPr marL="857250" lvl="2" indent="0">
              <a:buNone/>
            </a:pPr>
            <a:r>
              <a:rPr lang="en-US" dirty="0" smtClean="0"/>
              <a:t>1 + 2 + 3 + … + N</a:t>
            </a:r>
          </a:p>
          <a:p>
            <a:pPr marL="857250" lvl="2" indent="0">
              <a:buNone/>
            </a:pPr>
            <a:r>
              <a:rPr lang="en-US" dirty="0" smtClean="0"/>
              <a:t>1 + 2 + 4 + … + N</a:t>
            </a:r>
          </a:p>
          <a:p>
            <a:pPr marL="857250" lvl="2" indent="0">
              <a:buNone/>
            </a:pPr>
            <a:r>
              <a:rPr lang="en-US" dirty="0" smtClean="0"/>
              <a:t>1 + 2 + 4 + … + 2</a:t>
            </a:r>
            <a:r>
              <a:rPr lang="en-US" baseline="30000" dirty="0" smtClean="0"/>
              <a:t>N</a:t>
            </a:r>
          </a:p>
          <a:p>
            <a:r>
              <a:rPr lang="en-US" dirty="0" smtClean="0"/>
              <a:t>Calculate the Big-O of code using loop counting</a:t>
            </a:r>
          </a:p>
        </p:txBody>
      </p:sp>
    </p:spTree>
    <p:extLst>
      <p:ext uri="{BB962C8B-B14F-4D97-AF65-F5344CB8AC3E}">
        <p14:creationId xmlns:p14="http://schemas.microsoft.com/office/powerpoint/2010/main" val="24110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1" y="381000"/>
            <a:ext cx="818197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0"/>
            <a:ext cx="7886700" cy="299085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6248400" y="1219200"/>
            <a:ext cx="2286000" cy="1992116"/>
          </a:xfrm>
          <a:prstGeom prst="borderCallout1">
            <a:avLst>
              <a:gd name="adj1" fmla="val 72578"/>
              <a:gd name="adj2" fmla="val -42611"/>
              <a:gd name="adj3" fmla="val 68032"/>
              <a:gd name="adj4" fmla="val 1590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Explain to yourself why this works!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66680" y="1569960"/>
              <a:ext cx="8818200" cy="520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520" y="1560960"/>
                <a:ext cx="8841240" cy="52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1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0866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mtClean="0"/>
              <a:t>variables (shared)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smtClean="0"/>
              <a:t>Global state shared by all instances of the class</a:t>
            </a:r>
          </a:p>
          <a:p>
            <a:r>
              <a:rPr lang="en-US" sz="2800" smtClean="0"/>
              <a:t>Looks like an instance variable declaration +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r>
              <a:rPr lang="en-US" sz="2800" smtClean="0"/>
              <a:t>Access them as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ClassName.fieldName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438400"/>
            <a:ext cx="737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524000" y="42672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63246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0" y="6096000"/>
            <a:ext cx="609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6D32-CC7E-4AE5-9B30-DA2D725A971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77280" y="1736280"/>
              <a:ext cx="4520520" cy="431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7200" y="1729080"/>
                <a:ext cx="4540320" cy="43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0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81400" y="385445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19200" y="4692650"/>
            <a:ext cx="731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4997450"/>
            <a:ext cx="769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867400" y="84926"/>
            <a:ext cx="3048000" cy="3159924"/>
          </a:xfrm>
          <a:prstGeom prst="wedgeRoundRectCallout">
            <a:avLst>
              <a:gd name="adj1" fmla="val 35337"/>
              <a:gd name="adj2" fmla="val 6503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Write a sample call to each method: 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the static one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the non-static one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Got both done</a:t>
            </a:r>
          </a:p>
          <a:p>
            <a:pPr marL="457200" indent="-457200">
              <a:buAutoNum type="alphaUcParenR"/>
            </a:pPr>
            <a:r>
              <a:rPr lang="en-US" sz="2000" dirty="0" smtClean="0"/>
              <a:t>Stuck</a:t>
            </a:r>
            <a:endParaRPr lang="en-US" sz="2000" dirty="0"/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8401958" y="3583334"/>
            <a:ext cx="585048" cy="655829"/>
            <a:chOff x="1824" y="4512"/>
            <a:chExt cx="528" cy="241"/>
          </a:xfrm>
        </p:grpSpPr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6440" y="323280"/>
              <a:ext cx="7693560" cy="614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280" y="313200"/>
                <a:ext cx="7708320" cy="61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6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81400" y="385445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8401958" y="3583334"/>
            <a:ext cx="585048" cy="655829"/>
            <a:chOff x="1824" y="4512"/>
            <a:chExt cx="528" cy="241"/>
          </a:xfrm>
        </p:grpSpPr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itle 3"/>
          <p:cNvSpPr txBox="1">
            <a:spLocks/>
          </p:cNvSpPr>
          <p:nvPr/>
        </p:nvSpPr>
        <p:spPr bwMode="auto">
          <a:xfrm>
            <a:off x="4485685" y="-76200"/>
            <a:ext cx="4648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8800" b="1" dirty="0" smtClean="0"/>
              <a:t>Solution</a:t>
            </a:r>
            <a:endParaRPr lang="en-US" sz="8000" b="1" dirty="0" smtClean="0"/>
          </a:p>
        </p:txBody>
      </p:sp>
    </p:spTree>
    <p:extLst>
      <p:ext uri="{BB962C8B-B14F-4D97-AF65-F5344CB8AC3E}">
        <p14:creationId xmlns:p14="http://schemas.microsoft.com/office/powerpoint/2010/main" val="23987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/>
              <a:t>Summations</a:t>
            </a:r>
            <a:endParaRPr lang="en-US" sz="9600" b="1" dirty="0" smtClean="0"/>
          </a:p>
        </p:txBody>
      </p:sp>
    </p:spTree>
    <p:extLst>
      <p:ext uri="{BB962C8B-B14F-4D97-AF65-F5344CB8AC3E}">
        <p14:creationId xmlns:p14="http://schemas.microsoft.com/office/powerpoint/2010/main" val="23791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100014"/>
            <a:ext cx="4642920" cy="9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436563" y="1171575"/>
            <a:ext cx="7075487" cy="180975"/>
            <a:chOff x="295" y="1311"/>
            <a:chExt cx="5177" cy="114"/>
          </a:xfrm>
        </p:grpSpPr>
        <p:sp>
          <p:nvSpPr>
            <p:cNvPr id="1300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4287" y="4114383"/>
            <a:ext cx="9205913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N/4 + N/2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_________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6416" r="23648" b="16612"/>
          <a:stretch>
            <a:fillRect/>
          </a:stretch>
        </p:blipFill>
        <p:spPr bwMode="auto">
          <a:xfrm>
            <a:off x="7745413" y="157163"/>
            <a:ext cx="104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9284" y="2738853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_________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57" name="Rectangle 11"/>
          <p:cNvSpPr>
            <a:spLocks noChangeArrowheads="1"/>
          </p:cNvSpPr>
          <p:nvPr/>
        </p:nvSpPr>
        <p:spPr bwMode="auto">
          <a:xfrm>
            <a:off x="4030663" y="96878"/>
            <a:ext cx="2522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http://www.math.hmc.edu/funfacts/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7937" y="5661025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_________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252133" y="1499543"/>
            <a:ext cx="870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REALLY COMMON SERIES </a:t>
            </a:r>
            <a:r>
              <a:rPr lang="en-US" sz="1800" dirty="0" smtClean="0">
                <a:solidFill>
                  <a:schemeClr val="folHlink"/>
                </a:solidFill>
                <a:latin typeface="Comic Sans MS" pitchFamily="66" charset="0"/>
              </a:rPr>
              <a:t>(you should recognize these after today)</a:t>
            </a:r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5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685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465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245745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169545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169545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169545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7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77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Algebra to calculate: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" y="873061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N(N+1)/2 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O(N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8600" y="3143250"/>
            <a:ext cx="8534400" cy="839788"/>
            <a:chOff x="228600" y="3810000"/>
            <a:chExt cx="8534400" cy="83978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7" y="413385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5920563" y="3678238"/>
            <a:ext cx="404037" cy="6842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05000" y="3715544"/>
            <a:ext cx="6858000" cy="684212"/>
            <a:chOff x="1905000" y="4382294"/>
            <a:chExt cx="6858000" cy="684212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1905000" y="4419600"/>
              <a:ext cx="228600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954965" y="4419600"/>
              <a:ext cx="245435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152900" y="4419600"/>
              <a:ext cx="266700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162800" y="4382294"/>
              <a:ext cx="381000" cy="6469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382000" y="4419600"/>
              <a:ext cx="381000" cy="6469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1" y="52578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91" y="52578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439093" y="5703093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71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606843"/>
            <a:ext cx="920591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N/2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N/4 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4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1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2N -1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O(N)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27718"/>
              </p:ext>
            </p:extLst>
          </p:nvPr>
        </p:nvGraphicFramePr>
        <p:xfrm>
          <a:off x="162958" y="480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55209"/>
              </p:ext>
            </p:extLst>
          </p:nvPr>
        </p:nvGraphicFramePr>
        <p:xfrm>
          <a:off x="152400" y="1371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34048" y="5486400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N/16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13059" y="4985266"/>
            <a:ext cx="117866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261921" y="-2280721"/>
            <a:ext cx="533400" cy="8752442"/>
          </a:xfrm>
          <a:prstGeom prst="rightBrace">
            <a:avLst>
              <a:gd name="adj1" fmla="val 92054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7200" y="2363972"/>
            <a:ext cx="76200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2N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6892"/>
              </p:ext>
            </p:extLst>
          </p:nvPr>
        </p:nvGraphicFramePr>
        <p:xfrm>
          <a:off x="162958" y="289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2427"/>
              </p:ext>
            </p:extLst>
          </p:nvPr>
        </p:nvGraphicFramePr>
        <p:xfrm>
          <a:off x="162958" y="353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34776"/>
              </p:ext>
            </p:extLst>
          </p:nvPr>
        </p:nvGraphicFramePr>
        <p:xfrm>
          <a:off x="162958" y="416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5142" y="6015978"/>
            <a:ext cx="6126957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The sum is less than 2N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8685"/>
              </p:ext>
            </p:extLst>
          </p:nvPr>
        </p:nvGraphicFramePr>
        <p:xfrm>
          <a:off x="162958" y="480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6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66702"/>
              </p:ext>
            </p:extLst>
          </p:nvPr>
        </p:nvGraphicFramePr>
        <p:xfrm>
          <a:off x="152400" y="1371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939" y="5486400"/>
            <a:ext cx="55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Helvetica" pitchFamily="1" charset="0"/>
              </a:rPr>
              <a:t>2</a:t>
            </a:r>
            <a:r>
              <a:rPr lang="en-US" baseline="46000" dirty="0" smtClean="0">
                <a:latin typeface="Helvetica" pitchFamily="1" charset="0"/>
              </a:rPr>
              <a:t>N-4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13059" y="4985266"/>
            <a:ext cx="117866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261921" y="-2280721"/>
            <a:ext cx="533400" cy="8752442"/>
          </a:xfrm>
          <a:prstGeom prst="rightBrace">
            <a:avLst>
              <a:gd name="adj1" fmla="val 92054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52800" y="2322422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 *</a:t>
            </a:r>
            <a:r>
              <a:rPr lang="en-US" sz="2800" dirty="0" smtClean="0">
                <a:latin typeface="Helvetica" pitchFamily="1" charset="0"/>
              </a:rPr>
              <a:t> 2</a:t>
            </a:r>
            <a:r>
              <a:rPr lang="en-US" sz="2800" baseline="46000" dirty="0" smtClean="0">
                <a:latin typeface="Helvetica" pitchFamily="1" charset="0"/>
              </a:rPr>
              <a:t>N </a:t>
            </a:r>
            <a:r>
              <a:rPr lang="en-US" sz="2800" dirty="0" smtClean="0">
                <a:latin typeface="Helvetica" pitchFamily="1" charset="0"/>
              </a:rPr>
              <a:t> = 2</a:t>
            </a:r>
            <a:r>
              <a:rPr lang="en-US" sz="2800" baseline="46000" dirty="0" smtClean="0">
                <a:latin typeface="Helvetica" pitchFamily="1" charset="0"/>
              </a:rPr>
              <a:t>N+1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57789"/>
              </p:ext>
            </p:extLst>
          </p:nvPr>
        </p:nvGraphicFramePr>
        <p:xfrm>
          <a:off x="162958" y="289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45585"/>
              </p:ext>
            </p:extLst>
          </p:nvPr>
        </p:nvGraphicFramePr>
        <p:xfrm>
          <a:off x="162958" y="353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32831"/>
              </p:ext>
            </p:extLst>
          </p:nvPr>
        </p:nvGraphicFramePr>
        <p:xfrm>
          <a:off x="162958" y="416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6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5142" y="5954102"/>
            <a:ext cx="6126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The sum is less than </a:t>
            </a:r>
            <a:r>
              <a:rPr lang="en-US" sz="2800" dirty="0">
                <a:latin typeface="Helvetica" pitchFamily="1" charset="0"/>
              </a:rPr>
              <a:t>2</a:t>
            </a:r>
            <a:r>
              <a:rPr lang="en-US" sz="2800" baseline="46000" dirty="0">
                <a:latin typeface="Helvetica" pitchFamily="1" charset="0"/>
              </a:rPr>
              <a:t>N+1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6537" y="438732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+ … + 4 + 2 + 1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</a:t>
            </a:r>
            <a:r>
              <a:rPr lang="en-US" sz="2800" b="1" baseline="46000" dirty="0" smtClean="0">
                <a:solidFill>
                  <a:srgbClr val="0000FF"/>
                </a:solidFill>
                <a:latin typeface="Helvetica" pitchFamily="1" charset="0"/>
              </a:rPr>
              <a:t>N+1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-1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O(2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100014"/>
            <a:ext cx="4642920" cy="9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436563" y="1171575"/>
            <a:ext cx="7075487" cy="180975"/>
            <a:chOff x="295" y="1311"/>
            <a:chExt cx="5177" cy="114"/>
          </a:xfrm>
        </p:grpSpPr>
        <p:sp>
          <p:nvSpPr>
            <p:cNvPr id="1300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4287" y="4117557"/>
            <a:ext cx="92059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N/4 + N/2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2N -1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O(N)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6416" r="23648" b="16612"/>
          <a:stretch>
            <a:fillRect/>
          </a:stretch>
        </p:blipFill>
        <p:spPr bwMode="auto">
          <a:xfrm>
            <a:off x="7745413" y="157163"/>
            <a:ext cx="104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9284" y="2738853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N(N+1)/2 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O(N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57" name="Rectangle 11"/>
          <p:cNvSpPr>
            <a:spLocks noChangeArrowheads="1"/>
          </p:cNvSpPr>
          <p:nvPr/>
        </p:nvSpPr>
        <p:spPr bwMode="auto">
          <a:xfrm>
            <a:off x="4030663" y="96878"/>
            <a:ext cx="2522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http://www.math.hmc.edu/funfacts/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7937" y="5661025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</a:t>
            </a:r>
            <a:r>
              <a:rPr lang="en-US" sz="2800" b="1" baseline="46000" dirty="0" smtClean="0">
                <a:solidFill>
                  <a:srgbClr val="0000FF"/>
                </a:solidFill>
                <a:latin typeface="Helvetica" pitchFamily="1" charset="0"/>
              </a:rPr>
              <a:t>N+1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-1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O(2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252133" y="1499543"/>
            <a:ext cx="870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REALLY COMMON SERIES </a:t>
            </a:r>
            <a:r>
              <a:rPr lang="en-US" sz="1800" dirty="0" smtClean="0">
                <a:solidFill>
                  <a:schemeClr val="folHlink"/>
                </a:solidFill>
                <a:latin typeface="Comic Sans MS" pitchFamily="66" charset="0"/>
              </a:rPr>
              <a:t>(you should recognize these after today)</a:t>
            </a:r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br>
              <a:rPr lang="en-US" dirty="0" smtClean="0"/>
            </a:br>
            <a:r>
              <a:rPr lang="en-US" dirty="0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Quiz </a:t>
            </a:r>
            <a:r>
              <a:rPr lang="en-US" dirty="0" err="1" smtClean="0"/>
              <a:t>regrades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Please staple an explanation to the front of your quiz</a:t>
            </a:r>
          </a:p>
          <a:p>
            <a:pPr lvl="1"/>
            <a:r>
              <a:rPr lang="en-US" dirty="0" smtClean="0"/>
              <a:t>Give the quiz to Colleen (or slip under her door)</a:t>
            </a:r>
          </a:p>
          <a:p>
            <a:pPr lvl="1"/>
            <a:r>
              <a:rPr lang="en-US" dirty="0" smtClean="0"/>
              <a:t>Colleen prefers to sit and think about </a:t>
            </a:r>
            <a:r>
              <a:rPr lang="en-US" dirty="0" err="1" smtClean="0"/>
              <a:t>regrades</a:t>
            </a:r>
            <a:r>
              <a:rPr lang="en-US" dirty="0" smtClean="0"/>
              <a:t> to avoid rash decisions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Big-O Formal Definition</a:t>
            </a:r>
          </a:p>
        </p:txBody>
      </p:sp>
    </p:spTree>
    <p:extLst>
      <p:ext uri="{BB962C8B-B14F-4D97-AF65-F5344CB8AC3E}">
        <p14:creationId xmlns:p14="http://schemas.microsoft.com/office/powerpoint/2010/main" val="16728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800" b="1" dirty="0" smtClean="0"/>
              <a:t>Big-O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600200"/>
            <a:ext cx="7848600" cy="5029200"/>
          </a:xfrm>
        </p:spPr>
        <p:txBody>
          <a:bodyPr/>
          <a:lstStyle/>
          <a:p>
            <a:r>
              <a:rPr lang="en-US" dirty="0" smtClean="0"/>
              <a:t>We want to express the speed of an algorithm </a:t>
            </a:r>
            <a:r>
              <a:rPr lang="en-US" i="1" dirty="0" smtClean="0"/>
              <a:t>independently</a:t>
            </a:r>
            <a:r>
              <a:rPr lang="en-US" dirty="0" smtClean="0"/>
              <a:t> of a </a:t>
            </a:r>
            <a:r>
              <a:rPr lang="en-US" i="1" dirty="0" smtClean="0"/>
              <a:t>specific implementation </a:t>
            </a:r>
            <a:r>
              <a:rPr lang="en-US" dirty="0" smtClean="0"/>
              <a:t>on a </a:t>
            </a:r>
            <a:r>
              <a:rPr lang="en-US" i="1" dirty="0" smtClean="0"/>
              <a:t>specific machine. </a:t>
            </a:r>
          </a:p>
          <a:p>
            <a:endParaRPr lang="en-US" i="1" dirty="0" smtClean="0"/>
          </a:p>
          <a:p>
            <a:r>
              <a:rPr lang="en-US" dirty="0" smtClean="0"/>
              <a:t>We examine the cost of the algorithms for large input sets i.e. </a:t>
            </a:r>
            <a:r>
              <a:rPr lang="en-US" i="1" dirty="0" smtClean="0"/>
              <a:t>the asymptotic cost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later classes you’ll do this in more detail</a:t>
            </a:r>
          </a:p>
          <a:p>
            <a:pPr>
              <a:buFont typeface="Arial" pitchFamily="34" charset="0"/>
              <a:buNone/>
            </a:pPr>
            <a:endParaRPr lang="en-US" i="1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3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53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5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7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9" name="Picture 1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38800"/>
            <a:ext cx="2352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71" name="Picture 1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2066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733800" y="1752600"/>
            <a:ext cx="685800" cy="6096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3"/>
            </p:custDataLst>
          </p:nvPr>
        </p:nvCxnSpPr>
        <p:spPr>
          <a:xfrm rot="5400000" flipH="1" flipV="1">
            <a:off x="5295900" y="3162300"/>
            <a:ext cx="685800" cy="1524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4"/>
            </p:custDataLst>
          </p:nvPr>
        </p:nvCxnSpPr>
        <p:spPr>
          <a:xfrm rot="10800000">
            <a:off x="3581400" y="518160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Line Callout 1 26"/>
          <p:cNvSpPr/>
          <p:nvPr>
            <p:custDataLst>
              <p:tags r:id="rId15"/>
            </p:custDataLst>
          </p:nvPr>
        </p:nvSpPr>
        <p:spPr>
          <a:xfrm>
            <a:off x="6477000" y="762000"/>
            <a:ext cx="2362200" cy="1447800"/>
          </a:xfrm>
          <a:prstGeom prst="borderCallout1">
            <a:avLst>
              <a:gd name="adj1" fmla="val 84577"/>
              <a:gd name="adj2" fmla="val 158"/>
              <a:gd name="adj3" fmla="val 53419"/>
              <a:gd name="adj4" fmla="val -34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Which one is fastest?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4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53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>
            <p:custDataLst>
              <p:tags r:id="rId9"/>
            </p:custDataLst>
          </p:nvPr>
        </p:nvCxnSpPr>
        <p:spPr>
          <a:xfrm rot="5400000" flipH="1" flipV="1">
            <a:off x="1524794" y="3275806"/>
            <a:ext cx="65532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>
            <p:custDataLst>
              <p:tags r:id="rId10"/>
            </p:custDataLst>
          </p:nvPr>
        </p:nvSpPr>
        <p:spPr>
          <a:xfrm>
            <a:off x="5562600" y="2971800"/>
            <a:ext cx="3352800" cy="2590800"/>
          </a:xfrm>
          <a:prstGeom prst="borderCallout1">
            <a:avLst>
              <a:gd name="adj1" fmla="val 13413"/>
              <a:gd name="adj2" fmla="val -2187"/>
              <a:gd name="adj3" fmla="val 24064"/>
              <a:gd name="adj4" fmla="val -2215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“</a:t>
            </a:r>
            <a:r>
              <a:rPr lang="en-US" sz="3200" dirty="0" err="1"/>
              <a:t>Woah</a:t>
            </a:r>
            <a:r>
              <a:rPr lang="en-US" sz="3200" dirty="0"/>
              <a:t>! One of these is WAY better after this point. Let’s call that point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3200" dirty="0"/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8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Which is fastest after some </a:t>
            </a:r>
            <a:br>
              <a:rPr lang="en-US" smtClean="0"/>
            </a:br>
            <a:r>
              <a:rPr lang="en-US" smtClean="0"/>
              <a:t>big value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/>
              <a:t>?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0"/>
          <a:stretch/>
        </p:blipFill>
        <p:spPr bwMode="auto">
          <a:xfrm>
            <a:off x="3530009" y="2057400"/>
            <a:ext cx="295651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/>
          <a:stretch/>
        </p:blipFill>
        <p:spPr bwMode="auto">
          <a:xfrm>
            <a:off x="3530008" y="2943225"/>
            <a:ext cx="294699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0"/>
          <a:stretch/>
        </p:blipFill>
        <p:spPr bwMode="auto">
          <a:xfrm>
            <a:off x="3530008" y="3781425"/>
            <a:ext cx="242311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9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40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41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/>
          <p:nvPr>
            <p:custDataLst>
              <p:tags r:id="rId11"/>
            </p:custDataLst>
          </p:nvPr>
        </p:nvCxnSpPr>
        <p:spPr>
          <a:xfrm rot="10800000">
            <a:off x="6629400" y="2514600"/>
            <a:ext cx="1676400" cy="1588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547951879"/>
              </p:ext>
            </p:extLst>
          </p:nvPr>
        </p:nvGraphicFramePr>
        <p:xfrm>
          <a:off x="2209800" y="2065357"/>
          <a:ext cx="1426536" cy="87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Equation" r:id="rId19" imgW="330120" imgH="203040" progId="Equation.3">
                  <p:embed/>
                </p:oleObj>
              </mc:Choice>
              <mc:Fallback>
                <p:oleObj name="Equation" r:id="rId19" imgW="3301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65357"/>
                        <a:ext cx="1426536" cy="877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29768881"/>
              </p:ext>
            </p:extLst>
          </p:nvPr>
        </p:nvGraphicFramePr>
        <p:xfrm>
          <a:off x="2209800" y="2870791"/>
          <a:ext cx="14271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Equation" r:id="rId21" imgW="330120" imgH="203040" progId="Equation.3">
                  <p:embed/>
                </p:oleObj>
              </mc:Choice>
              <mc:Fallback>
                <p:oleObj name="Equation" r:id="rId21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70791"/>
                        <a:ext cx="14271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65180167"/>
              </p:ext>
            </p:extLst>
          </p:nvPr>
        </p:nvGraphicFramePr>
        <p:xfrm>
          <a:off x="2209800" y="3752056"/>
          <a:ext cx="14271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Equation" r:id="rId23" imgW="330120" imgH="203040" progId="Equation.3">
                  <p:embed/>
                </p:oleObj>
              </mc:Choice>
              <mc:Fallback>
                <p:oleObj name="Equation" r:id="rId23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52056"/>
                        <a:ext cx="14271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777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Which is fastest after some value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/>
              <a:t>?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/>
          <p:nvPr>
            <p:custDataLst>
              <p:tags r:id="rId8"/>
            </p:custDataLst>
          </p:nvPr>
        </p:nvCxnSpPr>
        <p:spPr>
          <a:xfrm rot="10800000">
            <a:off x="7162800" y="2895600"/>
            <a:ext cx="1676400" cy="1588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608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/>
          <a:stretch/>
        </p:blipFill>
        <p:spPr bwMode="auto">
          <a:xfrm>
            <a:off x="2700670" y="2409825"/>
            <a:ext cx="415733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0"/>
          <a:stretch/>
        </p:blipFill>
        <p:spPr bwMode="auto">
          <a:xfrm>
            <a:off x="2700670" y="3295650"/>
            <a:ext cx="149033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1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2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3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4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6095" name="Picture 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4"/>
          <a:stretch/>
        </p:blipFill>
        <p:spPr bwMode="auto">
          <a:xfrm>
            <a:off x="2781300" y="1447800"/>
            <a:ext cx="3486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Callout 1 19"/>
          <p:cNvSpPr/>
          <p:nvPr>
            <p:custDataLst>
              <p:tags r:id="rId17"/>
            </p:custDataLst>
          </p:nvPr>
        </p:nvSpPr>
        <p:spPr>
          <a:xfrm>
            <a:off x="685800" y="4343400"/>
            <a:ext cx="3810000" cy="1905000"/>
          </a:xfrm>
          <a:prstGeom prst="borderCallout1">
            <a:avLst>
              <a:gd name="adj1" fmla="val 13413"/>
              <a:gd name="adj2" fmla="val -497"/>
              <a:gd name="adj3" fmla="val 25270"/>
              <a:gd name="adj4" fmla="val -52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WAIT – who cares? </a:t>
            </a:r>
            <a:r>
              <a:rPr lang="en-US" sz="3200" dirty="0"/>
              <a:t>These are all proportional! </a:t>
            </a:r>
          </a:p>
        </p:txBody>
      </p:sp>
      <p:sp>
        <p:nvSpPr>
          <p:cNvPr id="22" name="Line Callout 1 21"/>
          <p:cNvSpPr/>
          <p:nvPr>
            <p:custDataLst>
              <p:tags r:id="rId18"/>
            </p:custDataLst>
          </p:nvPr>
        </p:nvSpPr>
        <p:spPr>
          <a:xfrm>
            <a:off x="4800600" y="4876800"/>
            <a:ext cx="4038600" cy="1524000"/>
          </a:xfrm>
          <a:prstGeom prst="borderCallout1">
            <a:avLst>
              <a:gd name="adj1" fmla="val 13413"/>
              <a:gd name="adj2" fmla="val -497"/>
              <a:gd name="adj3" fmla="val 25270"/>
              <a:gd name="adj4" fmla="val -52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Sometimes we do care, but for simplicity we ignore constants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69135802"/>
              </p:ext>
            </p:extLst>
          </p:nvPr>
        </p:nvGraphicFramePr>
        <p:xfrm>
          <a:off x="1447800" y="1428750"/>
          <a:ext cx="142716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26" imgW="330120" imgH="203040" progId="Equation.3">
                  <p:embed/>
                </p:oleObj>
              </mc:Choice>
              <mc:Fallback>
                <p:oleObj name="Equation" r:id="rId26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28750"/>
                        <a:ext cx="142716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218150511"/>
              </p:ext>
            </p:extLst>
          </p:nvPr>
        </p:nvGraphicFramePr>
        <p:xfrm>
          <a:off x="1447800" y="2428395"/>
          <a:ext cx="14271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28" imgW="330057" imgH="203112" progId="Equation.3">
                  <p:embed/>
                </p:oleObj>
              </mc:Choice>
              <mc:Fallback>
                <p:oleObj name="Equation" r:id="rId28" imgW="330057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28395"/>
                        <a:ext cx="14271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907366083"/>
              </p:ext>
            </p:extLst>
          </p:nvPr>
        </p:nvGraphicFramePr>
        <p:xfrm>
          <a:off x="1447800" y="3340432"/>
          <a:ext cx="14271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29" imgW="330057" imgH="203112" progId="Equation.3">
                  <p:embed/>
                </p:oleObj>
              </mc:Choice>
              <mc:Fallback>
                <p:oleObj name="Equation" r:id="rId29" imgW="330057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40432"/>
                        <a:ext cx="14271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866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2819400"/>
            <a:ext cx="3355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if and only if </a:t>
            </a: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828800" y="4191000"/>
          <a:ext cx="60658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9" imgW="952087" imgH="203112" progId="Equation.3">
                  <p:embed/>
                </p:oleObj>
              </mc:Choice>
              <mc:Fallback>
                <p:oleObj name="Equation" r:id="rId9" imgW="95208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60658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828800" y="1219200"/>
          <a:ext cx="5870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11" imgW="977476" imgH="203112" progId="Equation.3">
                  <p:embed/>
                </p:oleObj>
              </mc:Choice>
              <mc:Fallback>
                <p:oleObj name="Equation" r:id="rId11" imgW="97747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5870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5638800"/>
            <a:ext cx="3087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for all </a:t>
            </a:r>
            <a:r>
              <a:rPr lang="en-US" sz="4400" i="1"/>
              <a:t>n</a:t>
            </a:r>
            <a:r>
              <a:rPr lang="en-US" sz="4400"/>
              <a:t> &gt; N</a:t>
            </a:r>
          </a:p>
        </p:txBody>
      </p:sp>
      <p:sp>
        <p:nvSpPr>
          <p:cNvPr id="43014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algn="l"/>
            <a:r>
              <a:rPr lang="en-US" smtClean="0"/>
              <a:t>Formal definition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56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ounded Rectangle 3"/>
          <p:cNvSpPr>
            <a:spLocks noChangeArrowheads="1"/>
          </p:cNvSpPr>
          <p:nvPr/>
        </p:nvSpPr>
        <p:spPr bwMode="auto">
          <a:xfrm>
            <a:off x="271463" y="3702050"/>
            <a:ext cx="8537575" cy="29019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23" name="Text Box 6"/>
          <p:cNvSpPr txBox="1">
            <a:spLocks noChangeArrowheads="1"/>
          </p:cNvSpPr>
          <p:nvPr/>
        </p:nvSpPr>
        <p:spPr bwMode="auto">
          <a:xfrm>
            <a:off x="2101850" y="1464618"/>
            <a:ext cx="3308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T(n)  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O(f(n))  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means</a:t>
            </a:r>
          </a:p>
        </p:txBody>
      </p:sp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2236788" y="1977380"/>
            <a:ext cx="477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(c) (N)</a:t>
            </a:r>
            <a:r>
              <a:rPr lang="en-US" sz="2400" dirty="0">
                <a:solidFill>
                  <a:srgbClr val="000000"/>
                </a:solidFill>
                <a:latin typeface="Times" pitchFamily="-128" charset="0"/>
              </a:rPr>
              <a:t>  (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n &gt; N)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T(n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  &lt;</a:t>
            </a:r>
            <a:r>
              <a:rPr lang="en-US" sz="2400" dirty="0">
                <a:solidFill>
                  <a:srgbClr val="000000"/>
                </a:solidFill>
                <a:latin typeface="Times" pitchFamily="-12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c*f(n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07525" name="Freeform 12"/>
          <p:cNvSpPr>
            <a:spLocks/>
          </p:cNvSpPr>
          <p:nvPr/>
        </p:nvSpPr>
        <p:spPr bwMode="auto">
          <a:xfrm>
            <a:off x="2281238" y="2393950"/>
            <a:ext cx="465137" cy="331788"/>
          </a:xfrm>
          <a:custGeom>
            <a:avLst/>
            <a:gdLst>
              <a:gd name="T0" fmla="*/ 2147483647 w 99"/>
              <a:gd name="T1" fmla="*/ 2147483647 h 156"/>
              <a:gd name="T2" fmla="*/ 2147483647 w 99"/>
              <a:gd name="T3" fmla="*/ 2147483647 h 156"/>
              <a:gd name="T4" fmla="*/ 2147483647 w 99"/>
              <a:gd name="T5" fmla="*/ 2147483647 h 156"/>
              <a:gd name="T6" fmla="*/ 2147483647 w 99"/>
              <a:gd name="T7" fmla="*/ 2147483647 h 156"/>
              <a:gd name="T8" fmla="*/ 2147483647 w 99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156"/>
              <a:gd name="T17" fmla="*/ 99 w 99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156">
                <a:moveTo>
                  <a:pt x="18" y="156"/>
                </a:moveTo>
                <a:cubicBezTo>
                  <a:pt x="15" y="126"/>
                  <a:pt x="0" y="91"/>
                  <a:pt x="33" y="81"/>
                </a:cubicBezTo>
                <a:cubicBezTo>
                  <a:pt x="51" y="87"/>
                  <a:pt x="66" y="95"/>
                  <a:pt x="83" y="106"/>
                </a:cubicBezTo>
                <a:cubicBezTo>
                  <a:pt x="99" y="81"/>
                  <a:pt x="98" y="88"/>
                  <a:pt x="98" y="46"/>
                </a:cubicBezTo>
                <a:cubicBezTo>
                  <a:pt x="98" y="30"/>
                  <a:pt x="93" y="0"/>
                  <a:pt x="93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Text Box 13"/>
          <p:cNvSpPr txBox="1">
            <a:spLocks noChangeArrowheads="1"/>
          </p:cNvSpPr>
          <p:nvPr/>
        </p:nvSpPr>
        <p:spPr bwMode="auto">
          <a:xfrm>
            <a:off x="1857375" y="2705100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  <a:latin typeface="Arial" charset="0"/>
              </a:rPr>
              <a:t>there exists a </a:t>
            </a:r>
            <a:r>
              <a:rPr lang="en-US" sz="1400" dirty="0" smtClean="0">
                <a:solidFill>
                  <a:srgbClr val="008000"/>
                </a:solidFill>
                <a:latin typeface="Arial" charset="0"/>
              </a:rPr>
              <a:t>constant c</a:t>
            </a:r>
            <a:endParaRPr lang="en-US" sz="14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7527" name="Freeform 14"/>
          <p:cNvSpPr>
            <a:spLocks/>
          </p:cNvSpPr>
          <p:nvPr/>
        </p:nvSpPr>
        <p:spPr bwMode="auto">
          <a:xfrm>
            <a:off x="4189413" y="2386013"/>
            <a:ext cx="479425" cy="336550"/>
          </a:xfrm>
          <a:custGeom>
            <a:avLst/>
            <a:gdLst>
              <a:gd name="T0" fmla="*/ 2147483647 w 302"/>
              <a:gd name="T1" fmla="*/ 2147483647 h 212"/>
              <a:gd name="T2" fmla="*/ 2147483647 w 302"/>
              <a:gd name="T3" fmla="*/ 2147483647 h 212"/>
              <a:gd name="T4" fmla="*/ 2147483647 w 302"/>
              <a:gd name="T5" fmla="*/ 2147483647 h 212"/>
              <a:gd name="T6" fmla="*/ 2147483647 w 302"/>
              <a:gd name="T7" fmla="*/ 2147483647 h 212"/>
              <a:gd name="T8" fmla="*/ 0 w 302"/>
              <a:gd name="T9" fmla="*/ 0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2"/>
              <a:gd name="T16" fmla="*/ 0 h 212"/>
              <a:gd name="T17" fmla="*/ 302 w 302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2" h="212">
                <a:moveTo>
                  <a:pt x="302" y="212"/>
                </a:moveTo>
                <a:cubicBezTo>
                  <a:pt x="290" y="176"/>
                  <a:pt x="294" y="158"/>
                  <a:pt x="256" y="146"/>
                </a:cubicBezTo>
                <a:cubicBezTo>
                  <a:pt x="195" y="156"/>
                  <a:pt x="149" y="154"/>
                  <a:pt x="85" y="151"/>
                </a:cubicBezTo>
                <a:cubicBezTo>
                  <a:pt x="54" y="135"/>
                  <a:pt x="25" y="93"/>
                  <a:pt x="15" y="61"/>
                </a:cubicBezTo>
                <a:cubicBezTo>
                  <a:pt x="14" y="54"/>
                  <a:pt x="0" y="5"/>
                  <a:pt x="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Text Box 15"/>
          <p:cNvSpPr txBox="1">
            <a:spLocks noChangeArrowheads="1"/>
          </p:cNvSpPr>
          <p:nvPr/>
        </p:nvSpPr>
        <p:spPr bwMode="auto">
          <a:xfrm>
            <a:off x="3914775" y="2725738"/>
            <a:ext cx="2284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  <a:latin typeface="Arial" charset="0"/>
              </a:rPr>
              <a:t>for all input sizes bigger than that threshold, N</a:t>
            </a:r>
          </a:p>
        </p:txBody>
      </p:sp>
      <p:pic>
        <p:nvPicPr>
          <p:cNvPr id="107530" name="Picture 32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6550"/>
            <a:ext cx="1263650" cy="142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1" name="Text Box 19"/>
          <p:cNvSpPr txBox="1">
            <a:spLocks noChangeArrowheads="1"/>
          </p:cNvSpPr>
          <p:nvPr/>
        </p:nvSpPr>
        <p:spPr bwMode="auto">
          <a:xfrm>
            <a:off x="2836863" y="2420938"/>
            <a:ext cx="942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dirty="0">
                <a:solidFill>
                  <a:srgbClr val="008000"/>
                </a:solidFill>
                <a:latin typeface="Arial" charset="0"/>
              </a:rPr>
              <a:t>+ threshold N</a:t>
            </a:r>
          </a:p>
        </p:txBody>
      </p:sp>
      <p:sp>
        <p:nvSpPr>
          <p:cNvPr id="107532" name="Text Box 16"/>
          <p:cNvSpPr txBox="1">
            <a:spLocks noChangeArrowheads="1"/>
          </p:cNvSpPr>
          <p:nvPr/>
        </p:nvSpPr>
        <p:spPr bwMode="auto">
          <a:xfrm>
            <a:off x="384175" y="5164138"/>
            <a:ext cx="2335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We need to find </a:t>
            </a:r>
            <a:r>
              <a:rPr lang="en-US" sz="2400">
                <a:latin typeface="Helvetica" pitchFamily="1" charset="0"/>
              </a:rPr>
              <a:t>c</a:t>
            </a:r>
            <a:r>
              <a:rPr lang="en-US" sz="2400"/>
              <a:t> and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</a:t>
            </a:r>
            <a:r>
              <a:rPr lang="en-US" sz="2400"/>
              <a:t> such that for all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 &gt;</a:t>
            </a:r>
            <a:r>
              <a:rPr lang="en-US" sz="2400"/>
              <a:t>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</a:t>
            </a:r>
            <a:r>
              <a:rPr lang="en-US" sz="2400"/>
              <a:t>,       </a:t>
            </a:r>
          </a:p>
        </p:txBody>
      </p:sp>
      <p:sp>
        <p:nvSpPr>
          <p:cNvPr id="107533" name="Text Box 11"/>
          <p:cNvSpPr txBox="1">
            <a:spLocks noChangeArrowheads="1"/>
          </p:cNvSpPr>
          <p:nvPr/>
        </p:nvSpPr>
        <p:spPr bwMode="auto">
          <a:xfrm>
            <a:off x="2746375" y="3990975"/>
            <a:ext cx="303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42n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 + 100n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>
                <a:solidFill>
                  <a:srgbClr val="000000"/>
                </a:solidFill>
                <a:latin typeface="Times" pitchFamily="-128" charset="0"/>
              </a:rPr>
              <a:t>  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O(n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)</a:t>
            </a:r>
            <a:endParaRPr lang="en-US" sz="2400">
              <a:solidFill>
                <a:srgbClr val="0000FF"/>
              </a:solidFill>
              <a:latin typeface="Helvetica" pitchFamily="1" charset="0"/>
              <a:sym typeface="Symbol" pitchFamily="18" charset="2"/>
            </a:endParaRPr>
          </a:p>
        </p:txBody>
      </p:sp>
      <p:sp>
        <p:nvSpPr>
          <p:cNvPr id="107534" name="Rectangle 30"/>
          <p:cNvSpPr>
            <a:spLocks noChangeArrowheads="1"/>
          </p:cNvSpPr>
          <p:nvPr/>
        </p:nvSpPr>
        <p:spPr bwMode="auto">
          <a:xfrm>
            <a:off x="6403975" y="5330248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107535" name="Text Box 5"/>
          <p:cNvSpPr txBox="1">
            <a:spLocks noChangeArrowheads="1"/>
          </p:cNvSpPr>
          <p:nvPr/>
        </p:nvSpPr>
        <p:spPr bwMode="auto">
          <a:xfrm>
            <a:off x="150019" y="-12710"/>
            <a:ext cx="84312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5400" b="1" dirty="0" smtClean="0">
                <a:latin typeface="+mn-lt"/>
                <a:cs typeface="Times New Roman" pitchFamily="18" charset="0"/>
              </a:rPr>
              <a:t>Big-O  definition </a:t>
            </a:r>
          </a:p>
          <a:p>
            <a:pPr algn="ctr"/>
            <a:r>
              <a:rPr lang="en-US" sz="2400" dirty="0" smtClean="0">
                <a:latin typeface="+mn-lt"/>
                <a:cs typeface="Times New Roman" pitchFamily="18" charset="0"/>
              </a:rPr>
              <a:t>(using different notation)</a:t>
            </a:r>
            <a:endParaRPr lang="en-US" sz="3200" dirty="0">
              <a:latin typeface="+mn-lt"/>
              <a:cs typeface="Times New Roman" pitchFamily="18" charset="0"/>
            </a:endParaRPr>
          </a:p>
        </p:txBody>
      </p:sp>
      <p:sp>
        <p:nvSpPr>
          <p:cNvPr id="107536" name="Rectangle 2"/>
          <p:cNvSpPr>
            <a:spLocks noChangeArrowheads="1"/>
          </p:cNvSpPr>
          <p:nvPr/>
        </p:nvSpPr>
        <p:spPr bwMode="auto">
          <a:xfrm>
            <a:off x="3008313" y="5532438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42n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 + 100n &lt; cn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37" name="Text Box 16"/>
          <p:cNvSpPr txBox="1">
            <a:spLocks noChangeArrowheads="1"/>
          </p:cNvSpPr>
          <p:nvPr/>
        </p:nvSpPr>
        <p:spPr bwMode="auto">
          <a:xfrm>
            <a:off x="403225" y="3998913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To claim that</a:t>
            </a:r>
          </a:p>
        </p:txBody>
      </p:sp>
    </p:spTree>
    <p:extLst>
      <p:ext uri="{BB962C8B-B14F-4D97-AF65-F5344CB8AC3E}">
        <p14:creationId xmlns:p14="http://schemas.microsoft.com/office/powerpoint/2010/main" val="13282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/>
      <p:bldP spid="107527" grpId="0" animBg="1"/>
      <p:bldP spid="107528" grpId="0"/>
      <p:bldP spid="1075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b="1" dirty="0" smtClean="0">
                <a:latin typeface="+mn-lt"/>
                <a:cs typeface="Times New Roman" pitchFamily="18" charset="0"/>
              </a:rPr>
              <a:t>Apply the formal definition</a:t>
            </a:r>
            <a:endParaRPr lang="en-US" sz="4400" b="1" dirty="0">
              <a:latin typeface="+mn-lt"/>
              <a:cs typeface="Times New Roman" pitchFamily="18" charset="0"/>
            </a:endParaRPr>
          </a:p>
        </p:txBody>
      </p:sp>
      <p:sp>
        <p:nvSpPr>
          <p:cNvPr id="124933" name="Text Box 10"/>
          <p:cNvSpPr txBox="1">
            <a:spLocks noChangeArrowheads="1"/>
          </p:cNvSpPr>
          <p:nvPr/>
        </p:nvSpPr>
        <p:spPr bwMode="auto">
          <a:xfrm>
            <a:off x="99791" y="1334408"/>
            <a:ext cx="282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latin typeface="Helvetica" pitchFamily="1" charset="0"/>
                <a:sym typeface="Symbol" pitchFamily="18" charset="2"/>
              </a:rPr>
              <a:t>42n+999 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>
                <a:latin typeface="Times" pitchFamily="-128" charset="0"/>
              </a:rPr>
              <a:t>  </a:t>
            </a:r>
            <a:r>
              <a:rPr lang="en-US" sz="2400">
                <a:latin typeface="Helvetica" pitchFamily="1" charset="0"/>
              </a:rPr>
              <a:t>O(n)</a:t>
            </a:r>
            <a:r>
              <a:rPr lang="en-US" sz="2400">
                <a:latin typeface="Times" pitchFamily="-128" charset="0"/>
              </a:rPr>
              <a:t> ?</a:t>
            </a:r>
            <a:r>
              <a:rPr lang="en-US" sz="2400">
                <a:latin typeface="Helvetica" pitchFamily="1" charset="0"/>
                <a:sym typeface="Symbol" pitchFamily="18" charset="2"/>
              </a:rPr>
              <a:t> </a:t>
            </a:r>
          </a:p>
        </p:txBody>
      </p:sp>
      <p:sp>
        <p:nvSpPr>
          <p:cNvPr id="124934" name="Text Box 12"/>
          <p:cNvSpPr txBox="1">
            <a:spLocks noChangeArrowheads="1"/>
          </p:cNvSpPr>
          <p:nvPr/>
        </p:nvSpPr>
        <p:spPr bwMode="auto">
          <a:xfrm>
            <a:off x="6288088" y="6388100"/>
            <a:ext cx="2462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Sand" charset="0"/>
              </a:rPr>
              <a:t>Use simplest form with O notation</a:t>
            </a:r>
          </a:p>
        </p:txBody>
      </p:sp>
      <p:grpSp>
        <p:nvGrpSpPr>
          <p:cNvPr id="124935" name="Group 15"/>
          <p:cNvGrpSpPr>
            <a:grpSpLocks/>
          </p:cNvGrpSpPr>
          <p:nvPr/>
        </p:nvGrpSpPr>
        <p:grpSpPr bwMode="auto">
          <a:xfrm>
            <a:off x="3389091" y="1334408"/>
            <a:ext cx="2306637" cy="482600"/>
            <a:chOff x="685" y="2199"/>
            <a:chExt cx="1453" cy="304"/>
          </a:xfrm>
        </p:grpSpPr>
        <p:sp>
          <p:nvSpPr>
            <p:cNvPr id="124942" name="Text Box 16"/>
            <p:cNvSpPr txBox="1">
              <a:spLocks noChangeArrowheads="1"/>
            </p:cNvSpPr>
            <p:nvPr/>
          </p:nvSpPr>
          <p:spPr bwMode="auto">
            <a:xfrm>
              <a:off x="685" y="2215"/>
              <a:ext cx="1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latin typeface="Helvetica" pitchFamily="1" charset="0"/>
                  <a:sym typeface="Symbol" pitchFamily="18" charset="2"/>
                </a:rPr>
                <a:t>50n  </a:t>
              </a:r>
              <a:r>
                <a:rPr lang="en-US" sz="2400">
                  <a:latin typeface="Symbol" pitchFamily="18" charset="2"/>
                  <a:sym typeface="Symbol" pitchFamily="18" charset="2"/>
                </a:rPr>
                <a:t></a:t>
              </a:r>
              <a:r>
                <a:rPr lang="en-US" sz="2400">
                  <a:latin typeface="Times" pitchFamily="-128" charset="0"/>
                </a:rPr>
                <a:t>  </a:t>
              </a:r>
              <a:r>
                <a:rPr lang="en-US" sz="2400">
                  <a:latin typeface="Helvetica" pitchFamily="1" charset="0"/>
                </a:rPr>
                <a:t>O(n  )</a:t>
              </a:r>
              <a:r>
                <a:rPr lang="en-US" sz="2400">
                  <a:latin typeface="Times" pitchFamily="-128" charset="0"/>
                </a:rPr>
                <a:t> ?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24943" name="Text Box 17"/>
            <p:cNvSpPr txBox="1">
              <a:spLocks noChangeArrowheads="1"/>
            </p:cNvSpPr>
            <p:nvPr/>
          </p:nvSpPr>
          <p:spPr bwMode="auto">
            <a:xfrm>
              <a:off x="1642" y="2199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Helvetica" pitchFamily="1" charset="0"/>
                </a:rPr>
                <a:t> 2</a:t>
              </a:r>
            </a:p>
          </p:txBody>
        </p:sp>
      </p:grpSp>
      <p:sp>
        <p:nvSpPr>
          <p:cNvPr id="124936" name="Text Box 18"/>
          <p:cNvSpPr txBox="1">
            <a:spLocks noChangeArrowheads="1"/>
          </p:cNvSpPr>
          <p:nvPr/>
        </p:nvSpPr>
        <p:spPr bwMode="auto">
          <a:xfrm>
            <a:off x="385763" y="6405563"/>
            <a:ext cx="214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Sand" charset="0"/>
              </a:rPr>
              <a:t>Are these the “best” bounds?</a:t>
            </a:r>
          </a:p>
        </p:txBody>
      </p:sp>
      <p:grpSp>
        <p:nvGrpSpPr>
          <p:cNvPr id="124937" name="Group 19"/>
          <p:cNvGrpSpPr>
            <a:grpSpLocks/>
          </p:cNvGrpSpPr>
          <p:nvPr/>
        </p:nvGrpSpPr>
        <p:grpSpPr bwMode="auto">
          <a:xfrm>
            <a:off x="6091016" y="1334408"/>
            <a:ext cx="2998787" cy="484188"/>
            <a:chOff x="2214" y="2749"/>
            <a:chExt cx="1889" cy="305"/>
          </a:xfrm>
        </p:grpSpPr>
        <p:sp>
          <p:nvSpPr>
            <p:cNvPr id="124940" name="Text Box 20"/>
            <p:cNvSpPr txBox="1">
              <a:spLocks noChangeArrowheads="1"/>
            </p:cNvSpPr>
            <p:nvPr/>
          </p:nvSpPr>
          <p:spPr bwMode="auto">
            <a:xfrm>
              <a:off x="2214" y="2766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latin typeface="Helvetica" pitchFamily="1" charset="0"/>
                  <a:sym typeface="Symbol" pitchFamily="18" charset="2"/>
                </a:rPr>
                <a:t>0.001</a:t>
              </a:r>
              <a:r>
                <a:rPr lang="en-US" sz="2400">
                  <a:latin typeface="Courier" pitchFamily="49" charset="0"/>
                  <a:sym typeface="Symbol" pitchFamily="18" charset="2"/>
                </a:rPr>
                <a:t>*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n!  </a:t>
              </a:r>
              <a:r>
                <a:rPr lang="en-US" sz="2400">
                  <a:latin typeface="Symbol" pitchFamily="18" charset="2"/>
                  <a:sym typeface="Symbol" pitchFamily="18" charset="2"/>
                </a:rPr>
                <a:t></a:t>
              </a:r>
              <a:r>
                <a:rPr lang="en-US" sz="2400">
                  <a:latin typeface="Times" pitchFamily="-128" charset="0"/>
                </a:rPr>
                <a:t>  </a:t>
              </a:r>
              <a:r>
                <a:rPr lang="en-US" sz="2400">
                  <a:latin typeface="Helvetica" pitchFamily="1" charset="0"/>
                </a:rPr>
                <a:t>O(n  )</a:t>
              </a:r>
              <a:r>
                <a:rPr lang="en-US" sz="2400">
                  <a:latin typeface="Times" pitchFamily="-128" charset="0"/>
                </a:rPr>
                <a:t> ?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24941" name="Text Box 21"/>
            <p:cNvSpPr txBox="1">
              <a:spLocks noChangeArrowheads="1"/>
            </p:cNvSpPr>
            <p:nvPr/>
          </p:nvSpPr>
          <p:spPr bwMode="auto">
            <a:xfrm>
              <a:off x="3635" y="274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Helvetica" pitchFamily="1" charset="0"/>
                </a:rPr>
                <a:t>3</a:t>
              </a:r>
            </a:p>
          </p:txBody>
        </p:sp>
      </p:grpSp>
      <p:sp>
        <p:nvSpPr>
          <p:cNvPr id="124938" name="Text Box 22"/>
          <p:cNvSpPr txBox="1">
            <a:spLocks noChangeArrowheads="1"/>
          </p:cNvSpPr>
          <p:nvPr/>
        </p:nvSpPr>
        <p:spPr bwMode="auto">
          <a:xfrm>
            <a:off x="6601041" y="1856033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124939" name="Line 23"/>
          <p:cNvSpPr>
            <a:spLocks noChangeShapeType="1"/>
          </p:cNvSpPr>
          <p:nvPr/>
        </p:nvSpPr>
        <p:spPr bwMode="auto">
          <a:xfrm>
            <a:off x="5867400" y="1502682"/>
            <a:ext cx="0" cy="428851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53356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3053396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5909619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69463" y="1826682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89091" y="1856033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2923953" y="1467648"/>
            <a:ext cx="0" cy="428851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Runtimes</a:t>
            </a:r>
            <a:br>
              <a:rPr lang="en-US" sz="13800" b="1" dirty="0" smtClean="0"/>
            </a:br>
            <a:r>
              <a:rPr lang="en-US" sz="6000" b="1" dirty="0" smtClean="0"/>
              <a:t>(why we only care about the largest term)</a:t>
            </a:r>
            <a:endParaRPr lang="en-US" sz="13800" b="1" dirty="0" smtClean="0"/>
          </a:p>
        </p:txBody>
      </p:sp>
    </p:spTree>
    <p:extLst>
      <p:ext uri="{BB962C8B-B14F-4D97-AF65-F5344CB8AC3E}">
        <p14:creationId xmlns:p14="http://schemas.microsoft.com/office/powerpoint/2010/main" val="12253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 is not scary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235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(1) = 0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(2) = 1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(3) = 1.584962500721156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(4) = 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(5) = 2.321928094887362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(6) = 2.584962500721156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(7) = 2.807354922057604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(8) = 3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(9) = 3.169925001442312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(10) = 3.321928094887362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019800" y="143495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-39541"/>
              <a:gd name="adj4" fmla="val -9435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>
          <a:xfrm>
            <a:off x="2895600" y="1554811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0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1</a:t>
            </a:r>
            <a:endParaRPr lang="en-US" sz="2400" dirty="0"/>
          </a:p>
        </p:txBody>
      </p:sp>
      <p:sp>
        <p:nvSpPr>
          <p:cNvPr id="10" name="Line Callout 1 9"/>
          <p:cNvSpPr/>
          <p:nvPr/>
        </p:nvSpPr>
        <p:spPr>
          <a:xfrm>
            <a:off x="2895600" y="2055840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1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2</a:t>
            </a:r>
            <a:endParaRPr lang="en-US" sz="2400" dirty="0"/>
          </a:p>
        </p:txBody>
      </p:sp>
      <p:sp>
        <p:nvSpPr>
          <p:cNvPr id="11" name="Line Callout 1 10"/>
          <p:cNvSpPr/>
          <p:nvPr/>
        </p:nvSpPr>
        <p:spPr>
          <a:xfrm>
            <a:off x="2900082" y="3048000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4</a:t>
            </a:r>
            <a:endParaRPr lang="en-US" sz="2400" dirty="0"/>
          </a:p>
        </p:txBody>
      </p:sp>
      <p:sp>
        <p:nvSpPr>
          <p:cNvPr id="12" name="Line Callout 1 11"/>
          <p:cNvSpPr/>
          <p:nvPr/>
        </p:nvSpPr>
        <p:spPr>
          <a:xfrm>
            <a:off x="2895600" y="4955138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3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8</a:t>
            </a:r>
            <a:endParaRPr lang="en-US" sz="2400" dirty="0"/>
          </a:p>
        </p:txBody>
      </p:sp>
      <p:sp>
        <p:nvSpPr>
          <p:cNvPr id="13" name="Line Callout 1 12"/>
          <p:cNvSpPr/>
          <p:nvPr/>
        </p:nvSpPr>
        <p:spPr>
          <a:xfrm>
            <a:off x="5618598" y="5486400"/>
            <a:ext cx="3449202" cy="3810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48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 3.169925001442312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7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Fast Are Computers?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5225"/>
            <a:ext cx="9144000" cy="54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800600" y="5486400"/>
            <a:ext cx="3962400" cy="1219201"/>
          </a:xfrm>
          <a:prstGeom prst="borderCallout1">
            <a:avLst>
              <a:gd name="adj1" fmla="val 28206"/>
              <a:gd name="adj2" fmla="val -33"/>
              <a:gd name="adj3" fmla="val -77874"/>
              <a:gd name="adj4" fmla="val -2688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1 Hz = 1 operation /sec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2.9GHz = 2.9 x 10</a:t>
            </a:r>
            <a:r>
              <a:rPr lang="en-US" sz="2400" b="1" baseline="30000" dirty="0" smtClean="0"/>
              <a:t>9</a:t>
            </a:r>
            <a:r>
              <a:rPr lang="en-US" sz="2400" b="1" dirty="0" smtClean="0"/>
              <a:t> op / sec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05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08" descr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8"/>
          <a:stretch/>
        </p:blipFill>
        <p:spPr bwMode="auto">
          <a:xfrm>
            <a:off x="344488" y="1796902"/>
            <a:ext cx="8477250" cy="48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2895600" y="3810000"/>
            <a:ext cx="55626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1066800" y="5410200"/>
            <a:ext cx="5562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389" name="Text Box 6"/>
          <p:cNvSpPr txBox="1">
            <a:spLocks noChangeArrowheads="1"/>
          </p:cNvSpPr>
          <p:nvPr/>
        </p:nvSpPr>
        <p:spPr bwMode="auto">
          <a:xfrm>
            <a:off x="1583666" y="6167192"/>
            <a:ext cx="7337458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 smtClean="0">
                <a:latin typeface="Trebuchet MS" pitchFamily="34" charset="0"/>
              </a:rPr>
              <a:t>How long would these take if you have a 10 GHz Processor?</a:t>
            </a:r>
            <a:endParaRPr lang="en-US" sz="2100" dirty="0">
              <a:latin typeface="Trebuchet MS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8752" y="274638"/>
            <a:ext cx="91815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How many operations are required?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5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08" descr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6"/>
          <a:stretch/>
        </p:blipFill>
        <p:spPr bwMode="auto">
          <a:xfrm>
            <a:off x="344488" y="1786270"/>
            <a:ext cx="8477250" cy="48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066800" y="5410200"/>
            <a:ext cx="7388225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7675623" y="5757090"/>
            <a:ext cx="1122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rgbClr val="8E030A"/>
                </a:solidFill>
              </a:rPr>
              <a:t>How big is </a:t>
            </a:r>
            <a:r>
              <a:rPr lang="en-US" dirty="0" smtClean="0">
                <a:solidFill>
                  <a:srgbClr val="8E030A"/>
                </a:solidFill>
                <a:latin typeface="Courier New" pitchFamily="49" charset="0"/>
                <a:cs typeface="Courier New" pitchFamily="49" charset="0"/>
              </a:rPr>
              <a:t>n!</a:t>
            </a:r>
            <a:r>
              <a:rPr lang="en-US" dirty="0" smtClean="0">
                <a:solidFill>
                  <a:srgbClr val="8E030A"/>
                </a:solidFill>
              </a:rPr>
              <a:t> </a:t>
            </a:r>
            <a:endParaRPr lang="en-US" dirty="0">
              <a:solidFill>
                <a:srgbClr val="8E030A"/>
              </a:solidFill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322263" y="5100638"/>
            <a:ext cx="8437562" cy="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 rot="-5400000">
            <a:off x="-540544" y="3512345"/>
            <a:ext cx="1927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Trebuchet MS" pitchFamily="34" charset="0"/>
              </a:rPr>
              <a:t>Polynomial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 rot="-5400000">
            <a:off x="-23813" y="5334001"/>
            <a:ext cx="881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Trebuchet MS" pitchFamily="34" charset="0"/>
              </a:rPr>
              <a:t>Exp.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83666" y="6167192"/>
            <a:ext cx="7337458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 smtClean="0">
                <a:latin typeface="Trebuchet MS" pitchFamily="34" charset="0"/>
              </a:rPr>
              <a:t>How long would these take if you have a 10 GHz Processor?</a:t>
            </a:r>
            <a:endParaRPr lang="en-US" sz="2100" dirty="0"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83889" y="274638"/>
            <a:ext cx="955431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u="sng" dirty="0" smtClean="0"/>
              <a:t>Why we only care about the largest term</a:t>
            </a:r>
          </a:p>
          <a:p>
            <a:r>
              <a:rPr lang="en-US" sz="2800" dirty="0" smtClean="0"/>
              <a:t>How many operations are required?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5867400" y="4557623"/>
            <a:ext cx="3207544" cy="22467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Instead of using measured time – reason about the complexity of the problem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1182688" y="231616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n!</a:t>
            </a: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879475" y="5816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log(n)</a:t>
            </a:r>
          </a:p>
        </p:txBody>
      </p:sp>
      <p:grpSp>
        <p:nvGrpSpPr>
          <p:cNvPr id="109574" name="Group 8"/>
          <p:cNvGrpSpPr>
            <a:grpSpLocks/>
          </p:cNvGrpSpPr>
          <p:nvPr/>
        </p:nvGrpSpPr>
        <p:grpSpPr bwMode="auto">
          <a:xfrm>
            <a:off x="1163638" y="3825875"/>
            <a:ext cx="454025" cy="477838"/>
            <a:chOff x="1032" y="1842"/>
            <a:chExt cx="286" cy="301"/>
          </a:xfrm>
        </p:grpSpPr>
        <p:sp>
          <p:nvSpPr>
            <p:cNvPr id="109600" name="Text Box 9"/>
            <p:cNvSpPr txBox="1">
              <a:spLocks noChangeArrowheads="1"/>
            </p:cNvSpPr>
            <p:nvPr/>
          </p:nvSpPr>
          <p:spPr bwMode="auto">
            <a:xfrm>
              <a:off x="1032" y="185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601" name="Text Box 10"/>
            <p:cNvSpPr txBox="1">
              <a:spLocks noChangeArrowheads="1"/>
            </p:cNvSpPr>
            <p:nvPr/>
          </p:nvSpPr>
          <p:spPr bwMode="auto">
            <a:xfrm>
              <a:off x="1138" y="184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09575" name="Group 11"/>
          <p:cNvGrpSpPr>
            <a:grpSpLocks/>
          </p:cNvGrpSpPr>
          <p:nvPr/>
        </p:nvGrpSpPr>
        <p:grpSpPr bwMode="auto">
          <a:xfrm>
            <a:off x="1179513" y="3386138"/>
            <a:ext cx="444500" cy="498475"/>
            <a:chOff x="1793" y="2097"/>
            <a:chExt cx="280" cy="314"/>
          </a:xfrm>
        </p:grpSpPr>
        <p:sp>
          <p:nvSpPr>
            <p:cNvPr id="109598" name="Text Box 12"/>
            <p:cNvSpPr txBox="1">
              <a:spLocks noChangeArrowheads="1"/>
            </p:cNvSpPr>
            <p:nvPr/>
          </p:nvSpPr>
          <p:spPr bwMode="auto">
            <a:xfrm>
              <a:off x="1793" y="212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9" name="Text Box 13"/>
            <p:cNvSpPr txBox="1">
              <a:spLocks noChangeArrowheads="1"/>
            </p:cNvSpPr>
            <p:nvPr/>
          </p:nvSpPr>
          <p:spPr bwMode="auto">
            <a:xfrm>
              <a:off x="1893" y="209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09576" name="Group 14"/>
          <p:cNvGrpSpPr>
            <a:grpSpLocks/>
          </p:cNvGrpSpPr>
          <p:nvPr/>
        </p:nvGrpSpPr>
        <p:grpSpPr bwMode="auto">
          <a:xfrm>
            <a:off x="1185863" y="2725738"/>
            <a:ext cx="434975" cy="496887"/>
            <a:chOff x="2231" y="1491"/>
            <a:chExt cx="274" cy="313"/>
          </a:xfrm>
        </p:grpSpPr>
        <p:sp>
          <p:nvSpPr>
            <p:cNvPr id="109596" name="Text Box 15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9597" name="Text Box 16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n</a:t>
              </a:r>
            </a:p>
          </p:txBody>
        </p:sp>
      </p:grpSp>
      <p:sp>
        <p:nvSpPr>
          <p:cNvPr id="109577" name="Text Box 17"/>
          <p:cNvSpPr txBox="1">
            <a:spLocks noChangeArrowheads="1"/>
          </p:cNvSpPr>
          <p:nvPr/>
        </p:nvSpPr>
        <p:spPr bwMode="auto">
          <a:xfrm>
            <a:off x="1171575" y="47005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09578" name="Text Box 18"/>
          <p:cNvSpPr txBox="1">
            <a:spLocks noChangeArrowheads="1"/>
          </p:cNvSpPr>
          <p:nvPr/>
        </p:nvSpPr>
        <p:spPr bwMode="auto">
          <a:xfrm>
            <a:off x="1160463" y="6229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09579" name="Group 19"/>
          <p:cNvGrpSpPr>
            <a:grpSpLocks/>
          </p:cNvGrpSpPr>
          <p:nvPr/>
        </p:nvGrpSpPr>
        <p:grpSpPr bwMode="auto">
          <a:xfrm>
            <a:off x="1195388" y="1868488"/>
            <a:ext cx="434975" cy="496887"/>
            <a:chOff x="2231" y="1491"/>
            <a:chExt cx="274" cy="313"/>
          </a:xfrm>
        </p:grpSpPr>
        <p:sp>
          <p:nvSpPr>
            <p:cNvPr id="109594" name="Text Box 20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5" name="Text Box 21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n</a:t>
              </a:r>
            </a:p>
          </p:txBody>
        </p:sp>
      </p:grpSp>
      <p:grpSp>
        <p:nvGrpSpPr>
          <p:cNvPr id="109580" name="Group 22"/>
          <p:cNvGrpSpPr>
            <a:grpSpLocks/>
          </p:cNvGrpSpPr>
          <p:nvPr/>
        </p:nvGrpSpPr>
        <p:grpSpPr bwMode="auto">
          <a:xfrm>
            <a:off x="1041400" y="5454650"/>
            <a:ext cx="503238" cy="457200"/>
            <a:chOff x="380" y="1585"/>
            <a:chExt cx="317" cy="288"/>
          </a:xfrm>
        </p:grpSpPr>
        <p:sp>
          <p:nvSpPr>
            <p:cNvPr id="109592" name="Text Box 23"/>
            <p:cNvSpPr txBox="1">
              <a:spLocks noChangeArrowheads="1"/>
            </p:cNvSpPr>
            <p:nvPr/>
          </p:nvSpPr>
          <p:spPr bwMode="auto">
            <a:xfrm>
              <a:off x="380" y="158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</a:t>
              </a:r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3" name="Line 24"/>
            <p:cNvSpPr>
              <a:spLocks noChangeShapeType="1"/>
            </p:cNvSpPr>
            <p:nvPr/>
          </p:nvSpPr>
          <p:spPr bwMode="auto">
            <a:xfrm>
              <a:off x="535" y="1623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1" name="Text Box 25"/>
          <p:cNvSpPr txBox="1">
            <a:spLocks noChangeArrowheads="1"/>
          </p:cNvSpPr>
          <p:nvPr/>
        </p:nvSpPr>
        <p:spPr bwMode="auto">
          <a:xfrm>
            <a:off x="574675" y="1395413"/>
            <a:ext cx="1762125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Big-</a:t>
            </a:r>
            <a:r>
              <a:rPr lang="en-US" sz="2400" b="1">
                <a:solidFill>
                  <a:srgbClr val="000000"/>
                </a:solidFill>
              </a:rPr>
              <a:t>O </a:t>
            </a:r>
            <a:r>
              <a:rPr lang="en-US" sz="2400">
                <a:solidFill>
                  <a:srgbClr val="000000"/>
                </a:solidFill>
              </a:rPr>
              <a:t>Order</a:t>
            </a:r>
          </a:p>
        </p:txBody>
      </p:sp>
      <p:sp>
        <p:nvSpPr>
          <p:cNvPr id="109582" name="Text Box 26"/>
          <p:cNvSpPr txBox="1">
            <a:spLocks noChangeArrowheads="1"/>
          </p:cNvSpPr>
          <p:nvPr/>
        </p:nvSpPr>
        <p:spPr bwMode="auto">
          <a:xfrm>
            <a:off x="860425" y="4265613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 log(n)</a:t>
            </a:r>
          </a:p>
        </p:txBody>
      </p:sp>
      <p:sp>
        <p:nvSpPr>
          <p:cNvPr id="109586" name="Text Box 30"/>
          <p:cNvSpPr txBox="1">
            <a:spLocks noChangeArrowheads="1"/>
          </p:cNvSpPr>
          <p:nvPr/>
        </p:nvSpPr>
        <p:spPr bwMode="auto">
          <a:xfrm>
            <a:off x="3154363" y="2303463"/>
            <a:ext cx="461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Intractable Problems   (</a:t>
            </a:r>
            <a:r>
              <a:rPr lang="en-US" sz="2400" i="1">
                <a:solidFill>
                  <a:srgbClr val="000000"/>
                </a:solidFill>
              </a:rPr>
              <a:t>Exponential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7" name="Text Box 31"/>
          <p:cNvSpPr txBox="1">
            <a:spLocks noChangeArrowheads="1"/>
          </p:cNvSpPr>
          <p:nvPr/>
        </p:nvSpPr>
        <p:spPr bwMode="auto">
          <a:xfrm>
            <a:off x="3135313" y="3965575"/>
            <a:ext cx="439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Tractable Problems   (</a:t>
            </a:r>
            <a:r>
              <a:rPr lang="en-US" sz="2400" i="1">
                <a:solidFill>
                  <a:srgbClr val="000000"/>
                </a:solidFill>
              </a:rPr>
              <a:t>Polynomial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8" name="Text Box 32"/>
          <p:cNvSpPr txBox="1">
            <a:spLocks noChangeArrowheads="1"/>
          </p:cNvSpPr>
          <p:nvPr/>
        </p:nvSpPr>
        <p:spPr bwMode="auto">
          <a:xfrm>
            <a:off x="3148013" y="5793731"/>
            <a:ext cx="1782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No </a:t>
            </a:r>
            <a:r>
              <a:rPr lang="en-US" sz="2400" dirty="0" smtClean="0">
                <a:solidFill>
                  <a:srgbClr val="000000"/>
                </a:solidFill>
              </a:rPr>
              <a:t>Problem!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9589" name="AutoShape 33"/>
          <p:cNvSpPr>
            <a:spLocks/>
          </p:cNvSpPr>
          <p:nvPr/>
        </p:nvSpPr>
        <p:spPr bwMode="auto">
          <a:xfrm>
            <a:off x="2940050" y="1957388"/>
            <a:ext cx="144463" cy="1163637"/>
          </a:xfrm>
          <a:prstGeom prst="rightBrace">
            <a:avLst>
              <a:gd name="adj1" fmla="val 6712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9590" name="AutoShape 34"/>
          <p:cNvSpPr>
            <a:spLocks/>
          </p:cNvSpPr>
          <p:nvPr/>
        </p:nvSpPr>
        <p:spPr bwMode="auto">
          <a:xfrm>
            <a:off x="2917825" y="3525838"/>
            <a:ext cx="144463" cy="1347787"/>
          </a:xfrm>
          <a:prstGeom prst="rightBrace">
            <a:avLst>
              <a:gd name="adj1" fmla="val 7774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9591" name="AutoShape 35"/>
          <p:cNvSpPr>
            <a:spLocks/>
          </p:cNvSpPr>
          <p:nvPr/>
        </p:nvSpPr>
        <p:spPr bwMode="auto">
          <a:xfrm>
            <a:off x="2938463" y="5435600"/>
            <a:ext cx="144462" cy="1163638"/>
          </a:xfrm>
          <a:prstGeom prst="rightBrace">
            <a:avLst>
              <a:gd name="adj1" fmla="val 67125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-18752" y="274638"/>
            <a:ext cx="91815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Classes of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25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dirty="0" smtClean="0"/>
              <a:t>Big-O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Constant Time</a:t>
            </a:r>
            <a:br>
              <a:rPr lang="en-US" b="1" dirty="0" smtClean="0"/>
            </a:br>
            <a:r>
              <a:rPr lang="en-US" sz="6700" b="1" dirty="0" smtClean="0"/>
              <a:t>O(1)</a:t>
            </a:r>
            <a:endParaRPr lang="en-US" b="1" dirty="0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276475" cy="2251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100"/>
            <a:ext cx="40100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143125" y="4191000"/>
            <a:ext cx="2438400" cy="2286000"/>
          </a:xfrm>
          <a:prstGeom prst="borderCallout1">
            <a:avLst>
              <a:gd name="adj1" fmla="val 28206"/>
              <a:gd name="adj2" fmla="val -33"/>
              <a:gd name="adj3" fmla="val -33129"/>
              <a:gd name="adj4" fmla="val -213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O(1)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runtime does not depend upon the magnitude of the input</a:t>
            </a:r>
          </a:p>
        </p:txBody>
      </p:sp>
    </p:spTree>
    <p:extLst>
      <p:ext uri="{BB962C8B-B14F-4D97-AF65-F5344CB8AC3E}">
        <p14:creationId xmlns:p14="http://schemas.microsoft.com/office/powerpoint/2010/main" val="17462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Linear Time</a:t>
            </a:r>
            <a:br>
              <a:rPr lang="en-US" b="1" dirty="0" smtClean="0"/>
            </a:br>
            <a:r>
              <a:rPr lang="en-US" sz="6700" b="1" dirty="0" smtClean="0"/>
              <a:t>O(N)</a:t>
            </a:r>
            <a:endParaRPr lang="en-US" b="1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4" b="1160"/>
          <a:stretch>
            <a:fillRect/>
          </a:stretch>
        </p:blipFill>
        <p:spPr bwMode="auto">
          <a:xfrm>
            <a:off x="6400800" y="1676400"/>
            <a:ext cx="2441575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85938"/>
            <a:ext cx="59102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3662363" y="4419600"/>
            <a:ext cx="2438400" cy="2286000"/>
          </a:xfrm>
          <a:prstGeom prst="borderCallout1">
            <a:avLst>
              <a:gd name="adj1" fmla="val 28206"/>
              <a:gd name="adj2" fmla="val -33"/>
              <a:gd name="adj3" fmla="val -14947"/>
              <a:gd name="adj4" fmla="val -1746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runtime is proportional to the magnitude of the input</a:t>
            </a:r>
          </a:p>
        </p:txBody>
      </p:sp>
    </p:spTree>
    <p:extLst>
      <p:ext uri="{BB962C8B-B14F-4D97-AF65-F5344CB8AC3E}">
        <p14:creationId xmlns:p14="http://schemas.microsoft.com/office/powerpoint/2010/main" val="38000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Loop Counting </a:t>
            </a:r>
            <a:br>
              <a:rPr lang="en-US" sz="13800" b="1" dirty="0" smtClean="0"/>
            </a:br>
            <a:r>
              <a:rPr lang="en-US" sz="6600" b="1" dirty="0" smtClean="0"/>
              <a:t>(calculate runtime by counting each step)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0504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Example 1: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endParaRPr lang="en-US" sz="1050" b="1" dirty="0" smtClean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0" y="367886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352800" y="4159101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977447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4329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O(N)</a:t>
            </a:r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4305300" y="1828800"/>
            <a:ext cx="1562100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1524000" y="2590800"/>
            <a:ext cx="6553200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6258147" y="1828800"/>
            <a:ext cx="1209453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5248275" y="5638800"/>
            <a:ext cx="2219325" cy="1016654"/>
          </a:xfrm>
          <a:prstGeom prst="borderCallout1">
            <a:avLst>
              <a:gd name="adj1" fmla="val 57679"/>
              <a:gd name="adj2" fmla="val -1949"/>
              <a:gd name="adj3" fmla="val 87459"/>
              <a:gd name="adj4" fmla="val -884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Technically 3 operations!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4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 autoUpdateAnimBg="0"/>
      <p:bldP spid="9" grpId="0" animBg="1" autoUpdateAnimBg="0"/>
      <p:bldP spid="11" grpId="0" animBg="1" autoUpdateAnimBg="0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4: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N 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N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114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88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 descr="[logbase2.jpg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4343"/>
          <a:stretch/>
        </p:blipFill>
        <p:spPr bwMode="auto">
          <a:xfrm>
            <a:off x="190500" y="1143000"/>
            <a:ext cx="8763000" cy="52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019800" y="285916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5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smtClean="0">
                <a:latin typeface="Courier New" pitchFamily="49" charset="0"/>
              </a:rPr>
              <a:t>M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N*M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14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O(N*M)</a:t>
            </a:r>
          </a:p>
        </p:txBody>
      </p:sp>
    </p:spTree>
    <p:extLst>
      <p:ext uri="{BB962C8B-B14F-4D97-AF65-F5344CB8AC3E}">
        <p14:creationId xmlns:p14="http://schemas.microsoft.com/office/powerpoint/2010/main" val="26616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6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N-1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3194" y="4876800"/>
            <a:ext cx="176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N(N+1)/2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4329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9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2: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=1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*2){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12144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3: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&gt; 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smtClean="0">
                <a:latin typeface="Courier New" pitchFamily="49" charset="0"/>
              </a:rPr>
              <a:t>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23740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389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Logarithmic Time</a:t>
            </a:r>
            <a:br>
              <a:rPr lang="en-US" b="1" dirty="0" smtClean="0"/>
            </a:br>
            <a:r>
              <a:rPr lang="en-US" sz="6700" b="1" dirty="0" smtClean="0"/>
              <a:t>O(log</a:t>
            </a:r>
            <a:r>
              <a:rPr lang="en-US" sz="6700" b="1" baseline="-25000" dirty="0" smtClean="0"/>
              <a:t>2</a:t>
            </a:r>
            <a:r>
              <a:rPr lang="en-US" sz="6700" b="1" dirty="0" smtClean="0"/>
              <a:t>N)</a:t>
            </a:r>
            <a:endParaRPr lang="en-US" b="1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5064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28800"/>
            <a:ext cx="3848100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169862" y="4191000"/>
            <a:ext cx="2438400" cy="2286000"/>
          </a:xfrm>
          <a:prstGeom prst="borderCallout1">
            <a:avLst>
              <a:gd name="adj1" fmla="val -27596"/>
              <a:gd name="adj2" fmla="val 129937"/>
              <a:gd name="adj3" fmla="val -1441"/>
              <a:gd name="adj4" fmla="val 643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O(log</a:t>
            </a:r>
            <a:r>
              <a:rPr lang="en-US" sz="3200" b="1" baseline="-25000" dirty="0"/>
              <a:t>2</a:t>
            </a:r>
            <a:r>
              <a:rPr lang="en-US" sz="3200" b="1" dirty="0"/>
              <a:t>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magnitude of the input is cut in half with each recursive call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010400" y="4414838"/>
            <a:ext cx="2051050" cy="2286000"/>
          </a:xfrm>
          <a:prstGeom prst="borderCallout1">
            <a:avLst>
              <a:gd name="adj1" fmla="val -365"/>
              <a:gd name="adj2" fmla="val 70584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Why does cutting the magnitude of the input in half each time produce O(log</a:t>
            </a:r>
            <a:r>
              <a:rPr lang="en-US" baseline="-25000" dirty="0"/>
              <a:t>2</a:t>
            </a:r>
            <a:r>
              <a:rPr lang="en-US" dirty="0"/>
              <a:t>N) runtime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9857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9524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1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3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4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5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1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2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4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  </m:t>
                      </m:r>
                      <m:r>
                        <a:rPr lang="en-US" sz="4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∗ </m:t>
                          </m:r>
                          <m:r>
                            <a:rPr lang="en-US" sz="4000" i="1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Callout 1 23"/>
          <p:cNvSpPr/>
          <p:nvPr/>
        </p:nvSpPr>
        <p:spPr>
          <a:xfrm>
            <a:off x="6280232" y="2743200"/>
            <a:ext cx="2438400" cy="871538"/>
          </a:xfrm>
          <a:prstGeom prst="borderCallout1">
            <a:avLst>
              <a:gd name="adj1" fmla="val -50647"/>
              <a:gd name="adj2" fmla="val 56819"/>
              <a:gd name="adj3" fmla="val 471"/>
              <a:gd name="adj4" fmla="val 4281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Ignore the minus 1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  <p:bldP spid="2" grpId="0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2538"/>
            <a:ext cx="57562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9" name="Line Callout 1 8"/>
          <p:cNvSpPr/>
          <p:nvPr/>
        </p:nvSpPr>
        <p:spPr>
          <a:xfrm>
            <a:off x="6616700" y="762000"/>
            <a:ext cx="2438400" cy="2014538"/>
          </a:xfrm>
          <a:prstGeom prst="borderCallout1">
            <a:avLst>
              <a:gd name="adj1" fmla="val 106730"/>
              <a:gd name="adj2" fmla="val -31202"/>
              <a:gd name="adj3" fmla="val 64588"/>
              <a:gd name="adj4" fmla="val -4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O(2</a:t>
            </a:r>
            <a:r>
              <a:rPr lang="en-US" sz="3200" b="1" baseline="30000" dirty="0"/>
              <a:t>N</a:t>
            </a:r>
            <a:r>
              <a:rPr lang="en-US" sz="3200" b="1" dirty="0"/>
              <a:t>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You make two </a:t>
            </a:r>
            <a:r>
              <a:rPr lang="en-US" sz="2400" i="1" dirty="0"/>
              <a:t>slightly</a:t>
            </a:r>
            <a:r>
              <a:rPr lang="en-US" sz="2400" dirty="0"/>
              <a:t> smaller recursive calls each time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264025"/>
            <a:ext cx="1752600" cy="2505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5775"/>
            <a:ext cx="1905000" cy="3743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00" y="3659188"/>
            <a:ext cx="1752600" cy="1590675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02500" y="5540375"/>
            <a:ext cx="1752600" cy="304800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3103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746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412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373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2576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28817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7043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70265"/>
              </p:ext>
            </p:extLst>
          </p:nvPr>
        </p:nvGraphicFramePr>
        <p:xfrm>
          <a:off x="381000" y="304800"/>
          <a:ext cx="8534400" cy="62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10265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9000" y="304800"/>
            <a:ext cx="54864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534400" cy="62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10265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9000" y="1905000"/>
            <a:ext cx="54864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534400" cy="62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10265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5802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9000" y="2514600"/>
            <a:ext cx="54864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kPTRVcgMz3YguOBdLf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GPexzbFiZLh4UhOGD9p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FcciYDO3FY4V93CnD56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ZqTkp5BVgl0Ka2lhd2uV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ZY8L3gwkS6SsdMoEeIs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UpTA2lR3M87FqVbD1ko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RHPyTzOLslBh3JRteat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lxmssAH7lNf0xbLtrif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49RsMy6esEA7mhcr6e4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13bGIKJazj4ytcAZO8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67KUVFIytHQR0Xu9IKnZ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rxtBfJAqhxc3tXhOeXhWv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3NOZQ6qVkRtpCLSftJZ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Mc5LJIiED3x9m0Eh94B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MHbvdBSKiwUj1CU5nH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StpRAcAUXmKRpnzevHL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e2Y2m4GTnjFmPI5l0Ga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yacxv9bVUmFSemTyPwd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b3yR8aH5HmrHuOPPzwH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HXtJrrQEavy7Y9ZD11e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qxS4I0XGly2SlBopIfe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Mq954OWOHF6jQH7FMlFP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WHMC4emw8Ake2Cp2adIu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tHR37VQoNLNTkgaDxWl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8HahPRMAvyYqMuD5BprU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nLHF1yjLlo6Vz9SP5YC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VUuG0rlWzgepkozaQdg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jQVtdLjti6s8QNakySq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H9PtfU8oWv1lADKxdzC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XbxMZvFnjOKt9MDJvol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6vdxA1ERMJSAcDVtUCJz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B7uYTt3eL4X052zsVEI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uwZW5H5CfLaa1Ym0rxF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t631psmJ2SLi961S4W3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SEt39GZDwrW1LN9cKJR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FFTWvKgfga0pSkxpCeI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ir388Vyj2BeMZNadaen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1lUOEl7DmvOwnrSnBkGX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b6lJep3u0ZYvpHdjgcc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XtqIkNC2BeECaOtV7Hz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DMD7qKgxbEm9LgAl2Buq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xR1b9i4tKJas8Rjv5fRX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RNwoPl5uPmd8VzG8DkY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sHFBCBCk1xqOZeELsJ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fZWKPWBwYgfXlPIdJuR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I6zstSSfKc0DsGFSLFIu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y1TP2eZSoptzhQamtIDI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WHm2yQIcLQ6yyxyDPEf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aSoPHpc0RQDv5ct0F89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tIiCNPTZtFelwtDJ8jZ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U2smaPY6HBXxpFw5Bn6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0CnVO4iMqGX2VC57IfI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vRbdznHMuzvNl5DOvxWL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8nQGPVvGczEowVQnIQH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46NoeBjYBB6uoue2a1b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h2wm8GFFiuFBSQjL3Yr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Igbu9Jkhi6taF2VbcRH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8GG8iMT7a0xHvnz9S1j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dZ2JVjOqm7mFtHeGLwS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ue7HyzmGMXZEtH6zQAj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2530</Words>
  <Application>Microsoft Office PowerPoint</Application>
  <PresentationFormat>On-screen Show (4:3)</PresentationFormat>
  <Paragraphs>665</Paragraphs>
  <Slides>72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1" baseType="lpstr">
      <vt:lpstr>Arial</vt:lpstr>
      <vt:lpstr>Calibri</vt:lpstr>
      <vt:lpstr>Cambria Math</vt:lpstr>
      <vt:lpstr>Century</vt:lpstr>
      <vt:lpstr>Comic Sans MS</vt:lpstr>
      <vt:lpstr>Consolas</vt:lpstr>
      <vt:lpstr>Courier</vt:lpstr>
      <vt:lpstr>Courier New</vt:lpstr>
      <vt:lpstr>Georgia</vt:lpstr>
      <vt:lpstr>Helvetica</vt:lpstr>
      <vt:lpstr>Impact</vt:lpstr>
      <vt:lpstr>Sand</vt:lpstr>
      <vt:lpstr>Symbol</vt:lpstr>
      <vt:lpstr>Times</vt:lpstr>
      <vt:lpstr>Times New Roman</vt:lpstr>
      <vt:lpstr>Trebuchet MS</vt:lpstr>
      <vt:lpstr>Wingdings</vt:lpstr>
      <vt:lpstr>Office Theme</vt:lpstr>
      <vt:lpstr>Equation</vt:lpstr>
      <vt:lpstr>CS  60</vt:lpstr>
      <vt:lpstr>Lecture 12 – Learning Goals</vt:lpstr>
      <vt:lpstr>Administrative Stuff (Not in your notes)</vt:lpstr>
      <vt:lpstr>log2(x) is not scary</vt:lpstr>
      <vt:lpstr>log2(x)</vt:lpstr>
      <vt:lpstr>Perfectly Balanced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</vt:lpstr>
      <vt:lpstr>PowerPoint Presentation</vt:lpstr>
      <vt:lpstr>Some handy static functions (i.e. they are called on the class, not on an object)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 variables (shared)</vt:lpstr>
      <vt:lpstr>PowerPoint Presentation</vt:lpstr>
      <vt:lpstr>PowerPoint Presentation</vt:lpstr>
      <vt:lpstr>Summations</vt:lpstr>
      <vt:lpstr>PowerPoint Presentation</vt:lpstr>
      <vt:lpstr>Some Algebra to calculate: </vt:lpstr>
      <vt:lpstr>PowerPoint Presentation</vt:lpstr>
      <vt:lpstr>PowerPoint Presentation</vt:lpstr>
      <vt:lpstr>PowerPoint Presentation</vt:lpstr>
      <vt:lpstr>Big-O Formal Definition</vt:lpstr>
      <vt:lpstr>Big-O Overview</vt:lpstr>
      <vt:lpstr>PowerPoint Presentation</vt:lpstr>
      <vt:lpstr>PowerPoint Presentation</vt:lpstr>
      <vt:lpstr>Which is fastest after some  big value N?</vt:lpstr>
      <vt:lpstr>Which is fastest after some value N?</vt:lpstr>
      <vt:lpstr>Formal definition</vt:lpstr>
      <vt:lpstr>PowerPoint Presentation</vt:lpstr>
      <vt:lpstr>PowerPoint Presentation</vt:lpstr>
      <vt:lpstr>Runtimes (why we only care about the largest term)</vt:lpstr>
      <vt:lpstr>How Fast Are Computers?</vt:lpstr>
      <vt:lpstr>PowerPoint Presentation</vt:lpstr>
      <vt:lpstr>PowerPoint Presentation</vt:lpstr>
      <vt:lpstr>PowerPoint Presentation</vt:lpstr>
      <vt:lpstr>Big-O</vt:lpstr>
      <vt:lpstr>Big-O: Constant Time O(1)</vt:lpstr>
      <vt:lpstr>Big-O: Linear Time O(N)</vt:lpstr>
      <vt:lpstr>Loop Counting  (calculate runtime by counting each step)</vt:lpstr>
      <vt:lpstr>Example 1: Count the total # of  constant-time operations? </vt:lpstr>
      <vt:lpstr>Example 4: Count the total # of  constant-time operations? </vt:lpstr>
      <vt:lpstr>Example 5: Count the total # of  constant-time operations? </vt:lpstr>
      <vt:lpstr>Example 6: Count the total # of  constant-time operations? </vt:lpstr>
      <vt:lpstr>Example 2: Count the total # of  constant-time operations? </vt:lpstr>
      <vt:lpstr>Example 3: Count the total # of  constant-time operations? </vt:lpstr>
      <vt:lpstr>BONUS</vt:lpstr>
      <vt:lpstr>Big-O: Logarithmic Time O(log2N)</vt:lpstr>
      <vt:lpstr>Perfectly Balanced Trees</vt:lpstr>
      <vt:lpstr>// Take the log of both sides</vt:lpstr>
      <vt:lpstr>Big-O: Exponential Time O(2N)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275</cp:revision>
  <cp:lastPrinted>2014-10-13T15:38:54Z</cp:lastPrinted>
  <dcterms:created xsi:type="dcterms:W3CDTF">2012-10-29T16:10:05Z</dcterms:created>
  <dcterms:modified xsi:type="dcterms:W3CDTF">2014-10-14T15:07:22Z</dcterms:modified>
</cp:coreProperties>
</file>