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725" r:id="rId2"/>
    <p:sldId id="754" r:id="rId3"/>
    <p:sldId id="788" r:id="rId4"/>
    <p:sldId id="789" r:id="rId5"/>
    <p:sldId id="793" r:id="rId6"/>
    <p:sldId id="855" r:id="rId7"/>
    <p:sldId id="856" r:id="rId8"/>
    <p:sldId id="857" r:id="rId9"/>
    <p:sldId id="802" r:id="rId10"/>
    <p:sldId id="803" r:id="rId11"/>
    <p:sldId id="804" r:id="rId12"/>
    <p:sldId id="805" r:id="rId13"/>
    <p:sldId id="806" r:id="rId14"/>
    <p:sldId id="807" r:id="rId15"/>
    <p:sldId id="808" r:id="rId16"/>
    <p:sldId id="809" r:id="rId17"/>
    <p:sldId id="846" r:id="rId18"/>
    <p:sldId id="847" r:id="rId19"/>
    <p:sldId id="848" r:id="rId20"/>
    <p:sldId id="861" r:id="rId21"/>
    <p:sldId id="859" r:id="rId22"/>
    <p:sldId id="860" r:id="rId23"/>
    <p:sldId id="858" r:id="rId24"/>
    <p:sldId id="849" r:id="rId25"/>
    <p:sldId id="850" r:id="rId26"/>
    <p:sldId id="851" r:id="rId27"/>
    <p:sldId id="852" r:id="rId28"/>
    <p:sldId id="853" r:id="rId29"/>
    <p:sldId id="810" r:id="rId30"/>
    <p:sldId id="811" r:id="rId31"/>
    <p:sldId id="812" r:id="rId32"/>
    <p:sldId id="865" r:id="rId33"/>
    <p:sldId id="866" r:id="rId34"/>
    <p:sldId id="815" r:id="rId35"/>
    <p:sldId id="816" r:id="rId36"/>
    <p:sldId id="817" r:id="rId37"/>
    <p:sldId id="818" r:id="rId38"/>
    <p:sldId id="819" r:id="rId39"/>
    <p:sldId id="820" r:id="rId40"/>
    <p:sldId id="821" r:id="rId41"/>
    <p:sldId id="822" r:id="rId42"/>
    <p:sldId id="823" r:id="rId43"/>
    <p:sldId id="824" r:id="rId44"/>
    <p:sldId id="825" r:id="rId45"/>
    <p:sldId id="826" r:id="rId46"/>
    <p:sldId id="827" r:id="rId47"/>
    <p:sldId id="862" r:id="rId48"/>
    <p:sldId id="863" r:id="rId49"/>
    <p:sldId id="864" r:id="rId50"/>
    <p:sldId id="708" r:id="rId51"/>
    <p:sldId id="755" r:id="rId52"/>
    <p:sldId id="756" r:id="rId53"/>
    <p:sldId id="757" r:id="rId54"/>
    <p:sldId id="758" r:id="rId55"/>
    <p:sldId id="750" r:id="rId56"/>
    <p:sldId id="771" r:id="rId57"/>
    <p:sldId id="772" r:id="rId58"/>
    <p:sldId id="751" r:id="rId59"/>
    <p:sldId id="752" r:id="rId60"/>
    <p:sldId id="753" r:id="rId61"/>
    <p:sldId id="709" r:id="rId62"/>
    <p:sldId id="710" r:id="rId63"/>
    <p:sldId id="711" r:id="rId64"/>
    <p:sldId id="712" r:id="rId65"/>
    <p:sldId id="713" r:id="rId66"/>
    <p:sldId id="714" r:id="rId67"/>
    <p:sldId id="715" r:id="rId68"/>
    <p:sldId id="716" r:id="rId69"/>
    <p:sldId id="717" r:id="rId70"/>
    <p:sldId id="718" r:id="rId71"/>
    <p:sldId id="719" r:id="rId72"/>
    <p:sldId id="720" r:id="rId73"/>
    <p:sldId id="721" r:id="rId74"/>
    <p:sldId id="722" r:id="rId7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725"/>
            <p14:sldId id="754"/>
          </p14:sldIdLst>
        </p14:section>
        <p14:section name="Inheritance" id="{53F9123D-998F-43A8-987D-1823B3F1A79D}">
          <p14:sldIdLst>
            <p14:sldId id="788"/>
            <p14:sldId id="789"/>
            <p14:sldId id="793"/>
            <p14:sldId id="855"/>
            <p14:sldId id="856"/>
            <p14:sldId id="857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</p14:sldIdLst>
        </p14:section>
        <p14:section name="Untitled Section" id="{1889D0A8-2B9E-4070-9F40-5DB2332E730E}">
          <p14:sldIdLst>
            <p14:sldId id="846"/>
            <p14:sldId id="847"/>
            <p14:sldId id="848"/>
            <p14:sldId id="861"/>
            <p14:sldId id="859"/>
            <p14:sldId id="860"/>
            <p14:sldId id="858"/>
            <p14:sldId id="849"/>
            <p14:sldId id="850"/>
            <p14:sldId id="851"/>
            <p14:sldId id="852"/>
            <p14:sldId id="853"/>
          </p14:sldIdLst>
        </p14:section>
        <p14:section name="Untitled Section" id="{04AFC6E4-F482-4E96-99AA-657FB83EF006}">
          <p14:sldIdLst>
            <p14:sldId id="810"/>
            <p14:sldId id="811"/>
            <p14:sldId id="812"/>
            <p14:sldId id="865"/>
            <p14:sldId id="866"/>
            <p14:sldId id="815"/>
            <p14:sldId id="816"/>
            <p14:sldId id="817"/>
            <p14:sldId id="818"/>
            <p14:sldId id="819"/>
          </p14:sldIdLst>
        </p14:section>
        <p14:section name="Abstract Class" id="{ACD99EAD-E137-42F9-9FBC-E490C9372E27}">
          <p14:sldIdLst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</p14:sldIdLst>
        </p14:section>
        <p14:section name="Lists" id="{A3423251-6ED3-45BA-A50D-997282BC748F}">
          <p14:sldIdLst>
            <p14:sldId id="862"/>
            <p14:sldId id="863"/>
            <p14:sldId id="864"/>
          </p14:sldIdLst>
        </p14:section>
        <p14:section name="Bonus" id="{ADEB99D6-CA14-4C6A-9AA4-94DC757AFD3F}">
          <p14:sldIdLst>
            <p14:sldId id="708"/>
            <p14:sldId id="755"/>
            <p14:sldId id="756"/>
            <p14:sldId id="757"/>
            <p14:sldId id="758"/>
            <p14:sldId id="750"/>
            <p14:sldId id="771"/>
            <p14:sldId id="772"/>
            <p14:sldId id="751"/>
            <p14:sldId id="752"/>
            <p14:sldId id="753"/>
          </p14:sldIdLst>
        </p14:section>
        <p14:section name="Bonus" id="{86EFD1A1-B1D1-42B2-B4C8-33E2670ACFBC}">
          <p14:sldIdLst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90" autoAdjust="0"/>
    <p:restoredTop sz="94639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8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ED0EEC26-7804-4626-A0C6-68A3D329CF66}" type="presOf" srcId="{9DB7261F-EBE4-4F25-8D0C-3059EBF69084}" destId="{D05CB98C-987E-4326-92B0-4DE690BB224D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D872FAF6-4394-4F3A-9BB9-1C271EEAA0FE}" type="presOf" srcId="{D9E4BB66-A798-4486-B94E-A2973735F262}" destId="{8EE5A705-1B04-4B88-9E00-061A9E9C8EA3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96B53EC2-9DCE-49A4-98AA-2B22058A0C04}" type="presOf" srcId="{1F7D5AB0-098A-4388-A7A1-E3AFCD8D6D05}" destId="{51229889-18EE-4863-B09F-64294CDEE997}" srcOrd="0" destOrd="0" presId="urn:microsoft.com/office/officeart/2005/8/layout/hierarchy1"/>
    <dgm:cxn modelId="{9AE1309B-EED8-4ED4-A370-71CB4937A6B7}" type="presOf" srcId="{F82338B5-F251-4C47-A4F8-35E2A1493DCE}" destId="{8D66BA76-8CAB-45B5-9D11-9D8841796241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F8E259D8-E3FE-41E9-8B59-CAACE7780D10}" type="presOf" srcId="{E0166CA6-7C08-4A54-A6BF-649486745C60}" destId="{A55F3E30-46DF-4821-B67E-6E4382DAC921}" srcOrd="0" destOrd="0" presId="urn:microsoft.com/office/officeart/2005/8/layout/hierarchy1"/>
    <dgm:cxn modelId="{71D6DBDB-DFCC-49FA-B706-467BD5F5955B}" type="presOf" srcId="{A01537A2-0B35-494C-938C-1C13400634F2}" destId="{898C303C-D5B3-4DD7-B0B9-6FFD9ECA8397}" srcOrd="0" destOrd="0" presId="urn:microsoft.com/office/officeart/2005/8/layout/hierarchy1"/>
    <dgm:cxn modelId="{3EA4E34C-194D-4238-80B5-31AB1883CC63}" type="presOf" srcId="{46988792-36D6-4D90-9CDA-FC91BD00586D}" destId="{DC182453-8B81-411F-831B-2717ECFC4EA0}" srcOrd="0" destOrd="0" presId="urn:microsoft.com/office/officeart/2005/8/layout/hierarchy1"/>
    <dgm:cxn modelId="{738D2E67-C9E0-485C-9281-39BA5B235EFC}" type="presOf" srcId="{3C97553A-A562-439A-8E40-125CD02D626B}" destId="{D67833BF-FD0E-45B6-9DC8-BA2C657BD1CB}" srcOrd="0" destOrd="0" presId="urn:microsoft.com/office/officeart/2005/8/layout/hierarchy1"/>
    <dgm:cxn modelId="{AA3B4457-90A0-481B-B789-D98F217DD873}" type="presParOf" srcId="{898C303C-D5B3-4DD7-B0B9-6FFD9ECA8397}" destId="{4B00D8AD-F74B-4C50-B078-53086DF26042}" srcOrd="0" destOrd="0" presId="urn:microsoft.com/office/officeart/2005/8/layout/hierarchy1"/>
    <dgm:cxn modelId="{C7C51C54-580C-4819-BAED-39E9079C75F1}" type="presParOf" srcId="{4B00D8AD-F74B-4C50-B078-53086DF26042}" destId="{D3BAB740-621B-4DE9-8AE5-3A3DCB2F313A}" srcOrd="0" destOrd="0" presId="urn:microsoft.com/office/officeart/2005/8/layout/hierarchy1"/>
    <dgm:cxn modelId="{AEF1CC38-0FB8-44D1-9D29-98E35CF6A5F2}" type="presParOf" srcId="{D3BAB740-621B-4DE9-8AE5-3A3DCB2F313A}" destId="{16C23E90-D800-4E23-B194-E1C19018AA5A}" srcOrd="0" destOrd="0" presId="urn:microsoft.com/office/officeart/2005/8/layout/hierarchy1"/>
    <dgm:cxn modelId="{02D507E6-A536-4BA6-9168-2F13258DD4F8}" type="presParOf" srcId="{D3BAB740-621B-4DE9-8AE5-3A3DCB2F313A}" destId="{DC182453-8B81-411F-831B-2717ECFC4EA0}" srcOrd="1" destOrd="0" presId="urn:microsoft.com/office/officeart/2005/8/layout/hierarchy1"/>
    <dgm:cxn modelId="{72EA958B-0FF5-49AD-A4BE-B6C68AEED441}" type="presParOf" srcId="{4B00D8AD-F74B-4C50-B078-53086DF26042}" destId="{61954FAA-465C-403E-AEB0-B647A8884DE5}" srcOrd="1" destOrd="0" presId="urn:microsoft.com/office/officeart/2005/8/layout/hierarchy1"/>
    <dgm:cxn modelId="{8B435B0D-A0C5-41E4-A0EB-4C4B975B76EF}" type="presParOf" srcId="{61954FAA-465C-403E-AEB0-B647A8884DE5}" destId="{8D66BA76-8CAB-45B5-9D11-9D8841796241}" srcOrd="0" destOrd="0" presId="urn:microsoft.com/office/officeart/2005/8/layout/hierarchy1"/>
    <dgm:cxn modelId="{C1292975-D514-447E-B25C-53D7892B1A1B}" type="presParOf" srcId="{61954FAA-465C-403E-AEB0-B647A8884DE5}" destId="{57BDB8BA-11D1-45FE-AF1E-9E32F69B9E74}" srcOrd="1" destOrd="0" presId="urn:microsoft.com/office/officeart/2005/8/layout/hierarchy1"/>
    <dgm:cxn modelId="{A8EFEFA7-7571-4125-A44F-365CF26551EA}" type="presParOf" srcId="{57BDB8BA-11D1-45FE-AF1E-9E32F69B9E74}" destId="{78110873-3C44-4114-B783-621CBAF4C77D}" srcOrd="0" destOrd="0" presId="urn:microsoft.com/office/officeart/2005/8/layout/hierarchy1"/>
    <dgm:cxn modelId="{5631F8EA-001E-46FD-B5CC-E43ECB6B913E}" type="presParOf" srcId="{78110873-3C44-4114-B783-621CBAF4C77D}" destId="{EDE50C3C-93D8-43FA-9206-24137F07F60A}" srcOrd="0" destOrd="0" presId="urn:microsoft.com/office/officeart/2005/8/layout/hierarchy1"/>
    <dgm:cxn modelId="{2E91AA46-9BEC-4E4D-9044-BA0C1F4ED9DD}" type="presParOf" srcId="{78110873-3C44-4114-B783-621CBAF4C77D}" destId="{51229889-18EE-4863-B09F-64294CDEE997}" srcOrd="1" destOrd="0" presId="urn:microsoft.com/office/officeart/2005/8/layout/hierarchy1"/>
    <dgm:cxn modelId="{D6250A55-6F26-4813-9E77-343F77619EC4}" type="presParOf" srcId="{57BDB8BA-11D1-45FE-AF1E-9E32F69B9E74}" destId="{520BE669-1783-47B2-BB6D-F3DD4C19037A}" srcOrd="1" destOrd="0" presId="urn:microsoft.com/office/officeart/2005/8/layout/hierarchy1"/>
    <dgm:cxn modelId="{971CC369-99AE-4B45-A766-A0A3E4DEA11E}" type="presParOf" srcId="{520BE669-1783-47B2-BB6D-F3DD4C19037A}" destId="{D67833BF-FD0E-45B6-9DC8-BA2C657BD1CB}" srcOrd="0" destOrd="0" presId="urn:microsoft.com/office/officeart/2005/8/layout/hierarchy1"/>
    <dgm:cxn modelId="{7094677A-D0E2-4154-9241-F36A9A93E3DF}" type="presParOf" srcId="{520BE669-1783-47B2-BB6D-F3DD4C19037A}" destId="{ABE20986-877F-4B05-80F2-CC8831A3C52C}" srcOrd="1" destOrd="0" presId="urn:microsoft.com/office/officeart/2005/8/layout/hierarchy1"/>
    <dgm:cxn modelId="{3CF4F0E5-CCA2-46D7-88C4-D69D8491B853}" type="presParOf" srcId="{ABE20986-877F-4B05-80F2-CC8831A3C52C}" destId="{5868D177-DD40-4026-99F5-2C523E085948}" srcOrd="0" destOrd="0" presId="urn:microsoft.com/office/officeart/2005/8/layout/hierarchy1"/>
    <dgm:cxn modelId="{52B40516-CE15-41EA-A4F7-2F28AE7C1271}" type="presParOf" srcId="{5868D177-DD40-4026-99F5-2C523E085948}" destId="{316A4ED6-BC71-4DFB-97D9-4FE41E6B2061}" srcOrd="0" destOrd="0" presId="urn:microsoft.com/office/officeart/2005/8/layout/hierarchy1"/>
    <dgm:cxn modelId="{97D56F2F-753F-49C2-AD3F-AB29115A9B56}" type="presParOf" srcId="{5868D177-DD40-4026-99F5-2C523E085948}" destId="{A55F3E30-46DF-4821-B67E-6E4382DAC921}" srcOrd="1" destOrd="0" presId="urn:microsoft.com/office/officeart/2005/8/layout/hierarchy1"/>
    <dgm:cxn modelId="{F1A38283-18CE-4856-80CE-27B85BF8A5CE}" type="presParOf" srcId="{ABE20986-877F-4B05-80F2-CC8831A3C52C}" destId="{9A3CAC8A-245E-4BF0-8771-97A75C9E379E}" srcOrd="1" destOrd="0" presId="urn:microsoft.com/office/officeart/2005/8/layout/hierarchy1"/>
    <dgm:cxn modelId="{299015D5-BEC8-48DF-A362-8CCA5977648E}" type="presParOf" srcId="{61954FAA-465C-403E-AEB0-B647A8884DE5}" destId="{D05CB98C-987E-4326-92B0-4DE690BB224D}" srcOrd="2" destOrd="0" presId="urn:microsoft.com/office/officeart/2005/8/layout/hierarchy1"/>
    <dgm:cxn modelId="{A4E5DBF4-B2F9-4783-86C9-4C266DEABD5B}" type="presParOf" srcId="{61954FAA-465C-403E-AEB0-B647A8884DE5}" destId="{47CDBDC8-72FB-492D-B003-F1EB1D24BDDB}" srcOrd="3" destOrd="0" presId="urn:microsoft.com/office/officeart/2005/8/layout/hierarchy1"/>
    <dgm:cxn modelId="{E0DC4810-E11F-4C89-9D10-D9F5A5036646}" type="presParOf" srcId="{47CDBDC8-72FB-492D-B003-F1EB1D24BDDB}" destId="{03B153B5-D924-4355-9C0D-68EE2ABE9C1C}" srcOrd="0" destOrd="0" presId="urn:microsoft.com/office/officeart/2005/8/layout/hierarchy1"/>
    <dgm:cxn modelId="{9015E3B3-2056-482C-866B-4610956251BD}" type="presParOf" srcId="{03B153B5-D924-4355-9C0D-68EE2ABE9C1C}" destId="{C834DA17-42CD-4865-8017-A008FC0745A0}" srcOrd="0" destOrd="0" presId="urn:microsoft.com/office/officeart/2005/8/layout/hierarchy1"/>
    <dgm:cxn modelId="{2D28DA7F-85EC-4B05-B839-E40E2F8B23CA}" type="presParOf" srcId="{03B153B5-D924-4355-9C0D-68EE2ABE9C1C}" destId="{8EE5A705-1B04-4B88-9E00-061A9E9C8EA3}" srcOrd="1" destOrd="0" presId="urn:microsoft.com/office/officeart/2005/8/layout/hierarchy1"/>
    <dgm:cxn modelId="{930C816F-B892-477A-A79C-A24440550B41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3A05D09F-FFB8-4BD2-97C5-4C3D1FDC246A}">
      <dgm:prSet phldrT="[Text]"/>
      <dgm:spPr/>
      <dgm:t>
        <a:bodyPr/>
        <a:lstStyle/>
        <a:p>
          <a:r>
            <a:rPr lang="en-US" dirty="0" smtClean="0"/>
            <a:t>Poodle</a:t>
          </a:r>
          <a:endParaRPr lang="en-US" dirty="0"/>
        </a:p>
      </dgm:t>
    </dgm:pt>
    <dgm:pt modelId="{3679F2A9-BCC9-4172-97F3-4C66A6ED70E4}" type="parTrans" cxnId="{FBAF3582-3EE9-482F-BD49-B422F69E0735}">
      <dgm:prSet/>
      <dgm:spPr/>
      <dgm:t>
        <a:bodyPr/>
        <a:lstStyle/>
        <a:p>
          <a:endParaRPr lang="en-US"/>
        </a:p>
      </dgm:t>
    </dgm:pt>
    <dgm:pt modelId="{072571CA-F670-40E9-9B79-4E88E33AF481}" type="sibTrans" cxnId="{FBAF3582-3EE9-482F-BD49-B422F69E073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2"/>
      <dgm:spPr/>
    </dgm:pt>
    <dgm:pt modelId="{A55F3E30-46DF-4821-B67E-6E4382DAC921}" type="pres">
      <dgm:prSet presAssocID="{E0166CA6-7C08-4A54-A6BF-649486745C6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185A59B4-D622-405F-A5AD-671E1879A748}" type="pres">
      <dgm:prSet presAssocID="{3679F2A9-BCC9-4172-97F3-4C66A6ED70E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8C58C63-3F15-4F9B-94AE-7A96924ADF65}" type="pres">
      <dgm:prSet presAssocID="{3A05D09F-FFB8-4BD2-97C5-4C3D1FDC246A}" presName="hierRoot3" presStyleCnt="0"/>
      <dgm:spPr/>
    </dgm:pt>
    <dgm:pt modelId="{889ECD5E-833C-4F7F-8241-DCD9813F348A}" type="pres">
      <dgm:prSet presAssocID="{3A05D09F-FFB8-4BD2-97C5-4C3D1FDC246A}" presName="composite3" presStyleCnt="0"/>
      <dgm:spPr/>
    </dgm:pt>
    <dgm:pt modelId="{4F7F841E-1B8F-4101-91F2-7186D9592359}" type="pres">
      <dgm:prSet presAssocID="{3A05D09F-FFB8-4BD2-97C5-4C3D1FDC246A}" presName="background3" presStyleLbl="node3" presStyleIdx="1" presStyleCnt="2"/>
      <dgm:spPr/>
    </dgm:pt>
    <dgm:pt modelId="{FECBC2B5-0ADD-47CE-8FE4-99E5E6547286}" type="pres">
      <dgm:prSet presAssocID="{3A05D09F-FFB8-4BD2-97C5-4C3D1FDC246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03453-05F9-4F2C-AAE9-08D18E99DE14}" type="pres">
      <dgm:prSet presAssocID="{3A05D09F-FFB8-4BD2-97C5-4C3D1FDC246A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546EFAAF-5546-4798-9B2F-5096BD358A56}" type="presOf" srcId="{1F7D5AB0-098A-4388-A7A1-E3AFCD8D6D05}" destId="{51229889-18EE-4863-B09F-64294CDEE997}" srcOrd="0" destOrd="0" presId="urn:microsoft.com/office/officeart/2005/8/layout/hierarchy1"/>
    <dgm:cxn modelId="{FBAF3582-3EE9-482F-BD49-B422F69E0735}" srcId="{1F7D5AB0-098A-4388-A7A1-E3AFCD8D6D05}" destId="{3A05D09F-FFB8-4BD2-97C5-4C3D1FDC246A}" srcOrd="1" destOrd="0" parTransId="{3679F2A9-BCC9-4172-97F3-4C66A6ED70E4}" sibTransId="{072571CA-F670-40E9-9B79-4E88E33AF481}"/>
    <dgm:cxn modelId="{1948C409-1D87-4CB2-9534-2CD94800096B}" type="presOf" srcId="{F82338B5-F251-4C47-A4F8-35E2A1493DCE}" destId="{8D66BA76-8CAB-45B5-9D11-9D8841796241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2CF0198D-1683-4206-B27A-BFFA47258AF5}" type="presOf" srcId="{A01537A2-0B35-494C-938C-1C13400634F2}" destId="{898C303C-D5B3-4DD7-B0B9-6FFD9ECA8397}" srcOrd="0" destOrd="0" presId="urn:microsoft.com/office/officeart/2005/8/layout/hierarchy1"/>
    <dgm:cxn modelId="{7C11F289-5872-4347-B13E-94050BC9CA73}" type="presOf" srcId="{9DB7261F-EBE4-4F25-8D0C-3059EBF69084}" destId="{D05CB98C-987E-4326-92B0-4DE690BB224D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61957631-122A-4CF8-8CF0-AB94F7EC3C1C}" type="presOf" srcId="{3A05D09F-FFB8-4BD2-97C5-4C3D1FDC246A}" destId="{FECBC2B5-0ADD-47CE-8FE4-99E5E6547286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846BA0A4-6F85-4974-9D5A-65C9F4A847D9}" type="presOf" srcId="{3C97553A-A562-439A-8E40-125CD02D626B}" destId="{D67833BF-FD0E-45B6-9DC8-BA2C657BD1CB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9D571048-116C-488F-923D-2D287030C419}" type="presOf" srcId="{3679F2A9-BCC9-4172-97F3-4C66A6ED70E4}" destId="{185A59B4-D622-405F-A5AD-671E1879A748}" srcOrd="0" destOrd="0" presId="urn:microsoft.com/office/officeart/2005/8/layout/hierarchy1"/>
    <dgm:cxn modelId="{FAB7CA75-0A1B-49F0-A197-374631EF759D}" type="presOf" srcId="{E0166CA6-7C08-4A54-A6BF-649486745C60}" destId="{A55F3E30-46DF-4821-B67E-6E4382DAC921}" srcOrd="0" destOrd="0" presId="urn:microsoft.com/office/officeart/2005/8/layout/hierarchy1"/>
    <dgm:cxn modelId="{4D2C0B70-93AB-4AD0-92F9-06C00CFAE599}" type="presOf" srcId="{D9E4BB66-A798-4486-B94E-A2973735F262}" destId="{8EE5A705-1B04-4B88-9E00-061A9E9C8EA3}" srcOrd="0" destOrd="0" presId="urn:microsoft.com/office/officeart/2005/8/layout/hierarchy1"/>
    <dgm:cxn modelId="{0B689F49-BD2F-4AF9-B748-1FEDFE6E57DF}" type="presOf" srcId="{46988792-36D6-4D90-9CDA-FC91BD00586D}" destId="{DC182453-8B81-411F-831B-2717ECFC4EA0}" srcOrd="0" destOrd="0" presId="urn:microsoft.com/office/officeart/2005/8/layout/hierarchy1"/>
    <dgm:cxn modelId="{6C034625-8983-4C23-9EA4-8A5766685F1F}" type="presParOf" srcId="{898C303C-D5B3-4DD7-B0B9-6FFD9ECA8397}" destId="{4B00D8AD-F74B-4C50-B078-53086DF26042}" srcOrd="0" destOrd="0" presId="urn:microsoft.com/office/officeart/2005/8/layout/hierarchy1"/>
    <dgm:cxn modelId="{CFA61730-FD99-4EA2-8404-81E2DC2BA951}" type="presParOf" srcId="{4B00D8AD-F74B-4C50-B078-53086DF26042}" destId="{D3BAB740-621B-4DE9-8AE5-3A3DCB2F313A}" srcOrd="0" destOrd="0" presId="urn:microsoft.com/office/officeart/2005/8/layout/hierarchy1"/>
    <dgm:cxn modelId="{45CD2965-B35F-42D4-97E5-8E3D54CC24FD}" type="presParOf" srcId="{D3BAB740-621B-4DE9-8AE5-3A3DCB2F313A}" destId="{16C23E90-D800-4E23-B194-E1C19018AA5A}" srcOrd="0" destOrd="0" presId="urn:microsoft.com/office/officeart/2005/8/layout/hierarchy1"/>
    <dgm:cxn modelId="{A293FE60-897B-4C59-82CE-653F5B308185}" type="presParOf" srcId="{D3BAB740-621B-4DE9-8AE5-3A3DCB2F313A}" destId="{DC182453-8B81-411F-831B-2717ECFC4EA0}" srcOrd="1" destOrd="0" presId="urn:microsoft.com/office/officeart/2005/8/layout/hierarchy1"/>
    <dgm:cxn modelId="{825E3606-AA14-4742-812A-6E998E91E4B8}" type="presParOf" srcId="{4B00D8AD-F74B-4C50-B078-53086DF26042}" destId="{61954FAA-465C-403E-AEB0-B647A8884DE5}" srcOrd="1" destOrd="0" presId="urn:microsoft.com/office/officeart/2005/8/layout/hierarchy1"/>
    <dgm:cxn modelId="{A8E7E088-CDC5-4EB1-AF12-F331BE6AE84E}" type="presParOf" srcId="{61954FAA-465C-403E-AEB0-B647A8884DE5}" destId="{8D66BA76-8CAB-45B5-9D11-9D8841796241}" srcOrd="0" destOrd="0" presId="urn:microsoft.com/office/officeart/2005/8/layout/hierarchy1"/>
    <dgm:cxn modelId="{B5748519-8651-4651-BE51-3DCCC5FB3BA3}" type="presParOf" srcId="{61954FAA-465C-403E-AEB0-B647A8884DE5}" destId="{57BDB8BA-11D1-45FE-AF1E-9E32F69B9E74}" srcOrd="1" destOrd="0" presId="urn:microsoft.com/office/officeart/2005/8/layout/hierarchy1"/>
    <dgm:cxn modelId="{CDCE60A7-DBAE-47C3-8B75-6809682B772C}" type="presParOf" srcId="{57BDB8BA-11D1-45FE-AF1E-9E32F69B9E74}" destId="{78110873-3C44-4114-B783-621CBAF4C77D}" srcOrd="0" destOrd="0" presId="urn:microsoft.com/office/officeart/2005/8/layout/hierarchy1"/>
    <dgm:cxn modelId="{C6AAB9F9-8B78-4ECB-87B6-4BE13CDD2CAC}" type="presParOf" srcId="{78110873-3C44-4114-B783-621CBAF4C77D}" destId="{EDE50C3C-93D8-43FA-9206-24137F07F60A}" srcOrd="0" destOrd="0" presId="urn:microsoft.com/office/officeart/2005/8/layout/hierarchy1"/>
    <dgm:cxn modelId="{4B7ACCE2-AC59-4C94-9AD9-F4B3F11CC1B4}" type="presParOf" srcId="{78110873-3C44-4114-B783-621CBAF4C77D}" destId="{51229889-18EE-4863-B09F-64294CDEE997}" srcOrd="1" destOrd="0" presId="urn:microsoft.com/office/officeart/2005/8/layout/hierarchy1"/>
    <dgm:cxn modelId="{0BE92A70-5490-4D45-B7C7-93A78DC992A1}" type="presParOf" srcId="{57BDB8BA-11D1-45FE-AF1E-9E32F69B9E74}" destId="{520BE669-1783-47B2-BB6D-F3DD4C19037A}" srcOrd="1" destOrd="0" presId="urn:microsoft.com/office/officeart/2005/8/layout/hierarchy1"/>
    <dgm:cxn modelId="{3C19E2A0-6F9C-4BC6-9419-13D006C7FBFE}" type="presParOf" srcId="{520BE669-1783-47B2-BB6D-F3DD4C19037A}" destId="{D67833BF-FD0E-45B6-9DC8-BA2C657BD1CB}" srcOrd="0" destOrd="0" presId="urn:microsoft.com/office/officeart/2005/8/layout/hierarchy1"/>
    <dgm:cxn modelId="{EFFF7819-8100-497C-9744-56214FBB092F}" type="presParOf" srcId="{520BE669-1783-47B2-BB6D-F3DD4C19037A}" destId="{ABE20986-877F-4B05-80F2-CC8831A3C52C}" srcOrd="1" destOrd="0" presId="urn:microsoft.com/office/officeart/2005/8/layout/hierarchy1"/>
    <dgm:cxn modelId="{C5504135-9C16-4733-B16E-F34E365A6653}" type="presParOf" srcId="{ABE20986-877F-4B05-80F2-CC8831A3C52C}" destId="{5868D177-DD40-4026-99F5-2C523E085948}" srcOrd="0" destOrd="0" presId="urn:microsoft.com/office/officeart/2005/8/layout/hierarchy1"/>
    <dgm:cxn modelId="{6DC68521-53DC-4796-8147-D666D83F581E}" type="presParOf" srcId="{5868D177-DD40-4026-99F5-2C523E085948}" destId="{316A4ED6-BC71-4DFB-97D9-4FE41E6B2061}" srcOrd="0" destOrd="0" presId="urn:microsoft.com/office/officeart/2005/8/layout/hierarchy1"/>
    <dgm:cxn modelId="{9480B9B4-1C19-45F4-AC41-4DE23C21A54F}" type="presParOf" srcId="{5868D177-DD40-4026-99F5-2C523E085948}" destId="{A55F3E30-46DF-4821-B67E-6E4382DAC921}" srcOrd="1" destOrd="0" presId="urn:microsoft.com/office/officeart/2005/8/layout/hierarchy1"/>
    <dgm:cxn modelId="{8D049319-226D-4366-8471-94BCC4B78E28}" type="presParOf" srcId="{ABE20986-877F-4B05-80F2-CC8831A3C52C}" destId="{9A3CAC8A-245E-4BF0-8771-97A75C9E379E}" srcOrd="1" destOrd="0" presId="urn:microsoft.com/office/officeart/2005/8/layout/hierarchy1"/>
    <dgm:cxn modelId="{8BBED85E-9121-4C1B-A723-40E3A63830CF}" type="presParOf" srcId="{520BE669-1783-47B2-BB6D-F3DD4C19037A}" destId="{185A59B4-D622-405F-A5AD-671E1879A748}" srcOrd="2" destOrd="0" presId="urn:microsoft.com/office/officeart/2005/8/layout/hierarchy1"/>
    <dgm:cxn modelId="{8B94FB3C-0183-4F60-B4A7-2D843F363E4C}" type="presParOf" srcId="{520BE669-1783-47B2-BB6D-F3DD4C19037A}" destId="{C8C58C63-3F15-4F9B-94AE-7A96924ADF65}" srcOrd="3" destOrd="0" presId="urn:microsoft.com/office/officeart/2005/8/layout/hierarchy1"/>
    <dgm:cxn modelId="{97DC0CB8-F862-4B1B-A6BC-74509176DD78}" type="presParOf" srcId="{C8C58C63-3F15-4F9B-94AE-7A96924ADF65}" destId="{889ECD5E-833C-4F7F-8241-DCD9813F348A}" srcOrd="0" destOrd="0" presId="urn:microsoft.com/office/officeart/2005/8/layout/hierarchy1"/>
    <dgm:cxn modelId="{6F22D46B-C5B2-47FC-8959-C22D7719225E}" type="presParOf" srcId="{889ECD5E-833C-4F7F-8241-DCD9813F348A}" destId="{4F7F841E-1B8F-4101-91F2-7186D9592359}" srcOrd="0" destOrd="0" presId="urn:microsoft.com/office/officeart/2005/8/layout/hierarchy1"/>
    <dgm:cxn modelId="{D8924807-B9E5-44A5-81CD-8AB710A42483}" type="presParOf" srcId="{889ECD5E-833C-4F7F-8241-DCD9813F348A}" destId="{FECBC2B5-0ADD-47CE-8FE4-99E5E6547286}" srcOrd="1" destOrd="0" presId="urn:microsoft.com/office/officeart/2005/8/layout/hierarchy1"/>
    <dgm:cxn modelId="{CC8DD4B6-D473-4B6D-B4C5-5ADA331C6ECE}" type="presParOf" srcId="{C8C58C63-3F15-4F9B-94AE-7A96924ADF65}" destId="{1FF03453-05F9-4F2C-AAE9-08D18E99DE14}" srcOrd="1" destOrd="0" presId="urn:microsoft.com/office/officeart/2005/8/layout/hierarchy1"/>
    <dgm:cxn modelId="{2034401C-5914-43D5-BF61-FD1778D97780}" type="presParOf" srcId="{61954FAA-465C-403E-AEB0-B647A8884DE5}" destId="{D05CB98C-987E-4326-92B0-4DE690BB224D}" srcOrd="2" destOrd="0" presId="urn:microsoft.com/office/officeart/2005/8/layout/hierarchy1"/>
    <dgm:cxn modelId="{4C3325AE-2F57-45CC-8F08-C555B947A695}" type="presParOf" srcId="{61954FAA-465C-403E-AEB0-B647A8884DE5}" destId="{47CDBDC8-72FB-492D-B003-F1EB1D24BDDB}" srcOrd="3" destOrd="0" presId="urn:microsoft.com/office/officeart/2005/8/layout/hierarchy1"/>
    <dgm:cxn modelId="{AB857552-71B5-4E06-82DA-0162E0F17D5C}" type="presParOf" srcId="{47CDBDC8-72FB-492D-B003-F1EB1D24BDDB}" destId="{03B153B5-D924-4355-9C0D-68EE2ABE9C1C}" srcOrd="0" destOrd="0" presId="urn:microsoft.com/office/officeart/2005/8/layout/hierarchy1"/>
    <dgm:cxn modelId="{21CC90C3-DEC4-404F-885B-FD2BF54F4737}" type="presParOf" srcId="{03B153B5-D924-4355-9C0D-68EE2ABE9C1C}" destId="{C834DA17-42CD-4865-8017-A008FC0745A0}" srcOrd="0" destOrd="0" presId="urn:microsoft.com/office/officeart/2005/8/layout/hierarchy1"/>
    <dgm:cxn modelId="{83AC679A-1894-4567-883A-12228AEF0F84}" type="presParOf" srcId="{03B153B5-D924-4355-9C0D-68EE2ABE9C1C}" destId="{8EE5A705-1B04-4B88-9E00-061A9E9C8EA3}" srcOrd="1" destOrd="0" presId="urn:microsoft.com/office/officeart/2005/8/layout/hierarchy1"/>
    <dgm:cxn modelId="{31DB388A-C900-4490-9E00-4E8A8E42B646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4B187FCA-0DE6-418E-8170-EF8E09D78D42}" type="presOf" srcId="{D9E4BB66-A798-4486-B94E-A2973735F262}" destId="{8EE5A705-1B04-4B88-9E00-061A9E9C8EA3}" srcOrd="0" destOrd="0" presId="urn:microsoft.com/office/officeart/2005/8/layout/hierarchy1"/>
    <dgm:cxn modelId="{C8FD949D-DE93-4843-B2E3-3D75B036BBC1}" type="presOf" srcId="{F82338B5-F251-4C47-A4F8-35E2A1493DCE}" destId="{8D66BA76-8CAB-45B5-9D11-9D8841796241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9EB0660C-98BE-467F-A09D-DFDDC6374731}" type="presOf" srcId="{A01537A2-0B35-494C-938C-1C13400634F2}" destId="{898C303C-D5B3-4DD7-B0B9-6FFD9ECA83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292274CA-8817-4ACE-9495-1C29EC8F57DB}" type="presOf" srcId="{46988792-36D6-4D90-9CDA-FC91BD00586D}" destId="{DC182453-8B81-411F-831B-2717ECFC4EA0}" srcOrd="0" destOrd="0" presId="urn:microsoft.com/office/officeart/2005/8/layout/hierarchy1"/>
    <dgm:cxn modelId="{A8C5656F-B084-4747-A69A-20B4A6A74237}" type="presOf" srcId="{1F7D5AB0-098A-4388-A7A1-E3AFCD8D6D05}" destId="{51229889-18EE-4863-B09F-64294CDEE997}" srcOrd="0" destOrd="0" presId="urn:microsoft.com/office/officeart/2005/8/layout/hierarchy1"/>
    <dgm:cxn modelId="{DD035A56-C7E3-4C0C-ADF0-2BBBD12848B5}" type="presOf" srcId="{9DB7261F-EBE4-4F25-8D0C-3059EBF69084}" destId="{D05CB98C-987E-4326-92B0-4DE690BB224D}" srcOrd="0" destOrd="0" presId="urn:microsoft.com/office/officeart/2005/8/layout/hierarchy1"/>
    <dgm:cxn modelId="{FABF55D3-33E9-4D70-B09C-5018F65BA1C4}" type="presParOf" srcId="{898C303C-D5B3-4DD7-B0B9-6FFD9ECA8397}" destId="{4B00D8AD-F74B-4C50-B078-53086DF26042}" srcOrd="0" destOrd="0" presId="urn:microsoft.com/office/officeart/2005/8/layout/hierarchy1"/>
    <dgm:cxn modelId="{69404966-B106-4AB9-BF65-49A8398AC930}" type="presParOf" srcId="{4B00D8AD-F74B-4C50-B078-53086DF26042}" destId="{D3BAB740-621B-4DE9-8AE5-3A3DCB2F313A}" srcOrd="0" destOrd="0" presId="urn:microsoft.com/office/officeart/2005/8/layout/hierarchy1"/>
    <dgm:cxn modelId="{1C226818-289E-4FF1-9957-8782641401A5}" type="presParOf" srcId="{D3BAB740-621B-4DE9-8AE5-3A3DCB2F313A}" destId="{16C23E90-D800-4E23-B194-E1C19018AA5A}" srcOrd="0" destOrd="0" presId="urn:microsoft.com/office/officeart/2005/8/layout/hierarchy1"/>
    <dgm:cxn modelId="{7CDF97A6-2BE4-4294-B1B8-0BA5C8C509EB}" type="presParOf" srcId="{D3BAB740-621B-4DE9-8AE5-3A3DCB2F313A}" destId="{DC182453-8B81-411F-831B-2717ECFC4EA0}" srcOrd="1" destOrd="0" presId="urn:microsoft.com/office/officeart/2005/8/layout/hierarchy1"/>
    <dgm:cxn modelId="{4E46CE34-2648-4898-B201-927CBC5DF2CA}" type="presParOf" srcId="{4B00D8AD-F74B-4C50-B078-53086DF26042}" destId="{61954FAA-465C-403E-AEB0-B647A8884DE5}" srcOrd="1" destOrd="0" presId="urn:microsoft.com/office/officeart/2005/8/layout/hierarchy1"/>
    <dgm:cxn modelId="{129560F3-BFDD-43BC-BCB0-466B3F688698}" type="presParOf" srcId="{61954FAA-465C-403E-AEB0-B647A8884DE5}" destId="{8D66BA76-8CAB-45B5-9D11-9D8841796241}" srcOrd="0" destOrd="0" presId="urn:microsoft.com/office/officeart/2005/8/layout/hierarchy1"/>
    <dgm:cxn modelId="{DA24F720-CF4F-4DE3-AE48-DFA3A32601CF}" type="presParOf" srcId="{61954FAA-465C-403E-AEB0-B647A8884DE5}" destId="{57BDB8BA-11D1-45FE-AF1E-9E32F69B9E74}" srcOrd="1" destOrd="0" presId="urn:microsoft.com/office/officeart/2005/8/layout/hierarchy1"/>
    <dgm:cxn modelId="{6DF3C795-9176-4C4F-AF08-E81B702B3239}" type="presParOf" srcId="{57BDB8BA-11D1-45FE-AF1E-9E32F69B9E74}" destId="{78110873-3C44-4114-B783-621CBAF4C77D}" srcOrd="0" destOrd="0" presId="urn:microsoft.com/office/officeart/2005/8/layout/hierarchy1"/>
    <dgm:cxn modelId="{5C4998EB-E2A2-47CD-B70A-4994030BF6E2}" type="presParOf" srcId="{78110873-3C44-4114-B783-621CBAF4C77D}" destId="{EDE50C3C-93D8-43FA-9206-24137F07F60A}" srcOrd="0" destOrd="0" presId="urn:microsoft.com/office/officeart/2005/8/layout/hierarchy1"/>
    <dgm:cxn modelId="{F75C352D-AD9C-4A2D-8139-AAF63B88D5EC}" type="presParOf" srcId="{78110873-3C44-4114-B783-621CBAF4C77D}" destId="{51229889-18EE-4863-B09F-64294CDEE997}" srcOrd="1" destOrd="0" presId="urn:microsoft.com/office/officeart/2005/8/layout/hierarchy1"/>
    <dgm:cxn modelId="{FC75F3BC-124D-4E8B-B5F5-5E0B80C3444D}" type="presParOf" srcId="{57BDB8BA-11D1-45FE-AF1E-9E32F69B9E74}" destId="{520BE669-1783-47B2-BB6D-F3DD4C19037A}" srcOrd="1" destOrd="0" presId="urn:microsoft.com/office/officeart/2005/8/layout/hierarchy1"/>
    <dgm:cxn modelId="{9DB5787B-DF0C-4203-9E5A-1719551BE28A}" type="presParOf" srcId="{61954FAA-465C-403E-AEB0-B647A8884DE5}" destId="{D05CB98C-987E-4326-92B0-4DE690BB224D}" srcOrd="2" destOrd="0" presId="urn:microsoft.com/office/officeart/2005/8/layout/hierarchy1"/>
    <dgm:cxn modelId="{8ABEBE9A-4180-41E0-8ABE-2F5092E8EA6A}" type="presParOf" srcId="{61954FAA-465C-403E-AEB0-B647A8884DE5}" destId="{47CDBDC8-72FB-492D-B003-F1EB1D24BDDB}" srcOrd="3" destOrd="0" presId="urn:microsoft.com/office/officeart/2005/8/layout/hierarchy1"/>
    <dgm:cxn modelId="{6890CA6F-9A33-4E9E-BAF3-C6EB91B2C21C}" type="presParOf" srcId="{47CDBDC8-72FB-492D-B003-F1EB1D24BDDB}" destId="{03B153B5-D924-4355-9C0D-68EE2ABE9C1C}" srcOrd="0" destOrd="0" presId="urn:microsoft.com/office/officeart/2005/8/layout/hierarchy1"/>
    <dgm:cxn modelId="{576E021E-2A99-49AA-BACE-DE4F85EF5F64}" type="presParOf" srcId="{03B153B5-D924-4355-9C0D-68EE2ABE9C1C}" destId="{C834DA17-42CD-4865-8017-A008FC0745A0}" srcOrd="0" destOrd="0" presId="urn:microsoft.com/office/officeart/2005/8/layout/hierarchy1"/>
    <dgm:cxn modelId="{2964C0D4-8CA9-449F-B6F0-190FBAC65599}" type="presParOf" srcId="{03B153B5-D924-4355-9C0D-68EE2ABE9C1C}" destId="{8EE5A705-1B04-4B88-9E00-061A9E9C8EA3}" srcOrd="1" destOrd="0" presId="urn:microsoft.com/office/officeart/2005/8/layout/hierarchy1"/>
    <dgm:cxn modelId="{6C3D2BD1-ECF1-4A8C-BD6B-8704435AFEBB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250145E9-5E0D-454E-AB42-431EAC6A2E68}" type="presOf" srcId="{D9E4BB66-A798-4486-B94E-A2973735F262}" destId="{8EE5A705-1B04-4B88-9E00-061A9E9C8EA3}" srcOrd="0" destOrd="0" presId="urn:microsoft.com/office/officeart/2005/8/layout/hierarchy1"/>
    <dgm:cxn modelId="{10DAB0DA-4D16-4477-B53B-0745B7ADEAB1}" type="presOf" srcId="{F82338B5-F251-4C47-A4F8-35E2A1493DCE}" destId="{8D66BA76-8CAB-45B5-9D11-9D8841796241}" srcOrd="0" destOrd="0" presId="urn:microsoft.com/office/officeart/2005/8/layout/hierarchy1"/>
    <dgm:cxn modelId="{696469C0-0B97-4561-9731-C0B22D654029}" type="presOf" srcId="{46988792-36D6-4D90-9CDA-FC91BD00586D}" destId="{DC182453-8B81-411F-831B-2717ECFC4EA0}" srcOrd="0" destOrd="0" presId="urn:microsoft.com/office/officeart/2005/8/layout/hierarchy1"/>
    <dgm:cxn modelId="{3039001D-7900-4487-92AD-B91C422D3ACD}" type="presOf" srcId="{A01537A2-0B35-494C-938C-1C13400634F2}" destId="{898C303C-D5B3-4DD7-B0B9-6FFD9ECA8397}" srcOrd="0" destOrd="0" presId="urn:microsoft.com/office/officeart/2005/8/layout/hierarchy1"/>
    <dgm:cxn modelId="{8B0DE75C-2084-4BC1-99FA-B3C8136D661E}" type="presOf" srcId="{9DB7261F-EBE4-4F25-8D0C-3059EBF69084}" destId="{D05CB98C-987E-4326-92B0-4DE690BB224D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1B45397E-6E37-4D40-B8E3-370DDD706F33}" type="presOf" srcId="{1F7D5AB0-098A-4388-A7A1-E3AFCD8D6D05}" destId="{51229889-18EE-4863-B09F-64294CDEE997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F35DEE17-EF1D-459B-A04D-EC33E0DB78EE}" type="presParOf" srcId="{898C303C-D5B3-4DD7-B0B9-6FFD9ECA8397}" destId="{4B00D8AD-F74B-4C50-B078-53086DF26042}" srcOrd="0" destOrd="0" presId="urn:microsoft.com/office/officeart/2005/8/layout/hierarchy1"/>
    <dgm:cxn modelId="{B23E187A-B2F4-4985-9759-86946575BFD0}" type="presParOf" srcId="{4B00D8AD-F74B-4C50-B078-53086DF26042}" destId="{D3BAB740-621B-4DE9-8AE5-3A3DCB2F313A}" srcOrd="0" destOrd="0" presId="urn:microsoft.com/office/officeart/2005/8/layout/hierarchy1"/>
    <dgm:cxn modelId="{835DC5E5-B702-4A28-B912-4400736EBE3F}" type="presParOf" srcId="{D3BAB740-621B-4DE9-8AE5-3A3DCB2F313A}" destId="{16C23E90-D800-4E23-B194-E1C19018AA5A}" srcOrd="0" destOrd="0" presId="urn:microsoft.com/office/officeart/2005/8/layout/hierarchy1"/>
    <dgm:cxn modelId="{57D78EFF-0FB2-460A-A848-123E5D1DCAE9}" type="presParOf" srcId="{D3BAB740-621B-4DE9-8AE5-3A3DCB2F313A}" destId="{DC182453-8B81-411F-831B-2717ECFC4EA0}" srcOrd="1" destOrd="0" presId="urn:microsoft.com/office/officeart/2005/8/layout/hierarchy1"/>
    <dgm:cxn modelId="{C78131AC-F275-40FE-96EC-300BC8F3DB44}" type="presParOf" srcId="{4B00D8AD-F74B-4C50-B078-53086DF26042}" destId="{61954FAA-465C-403E-AEB0-B647A8884DE5}" srcOrd="1" destOrd="0" presId="urn:microsoft.com/office/officeart/2005/8/layout/hierarchy1"/>
    <dgm:cxn modelId="{6B8107DD-501F-4F70-BB0C-5FEB6E9903CF}" type="presParOf" srcId="{61954FAA-465C-403E-AEB0-B647A8884DE5}" destId="{8D66BA76-8CAB-45B5-9D11-9D8841796241}" srcOrd="0" destOrd="0" presId="urn:microsoft.com/office/officeart/2005/8/layout/hierarchy1"/>
    <dgm:cxn modelId="{AD8D8C59-037E-40EE-82DF-BE509383DBD0}" type="presParOf" srcId="{61954FAA-465C-403E-AEB0-B647A8884DE5}" destId="{57BDB8BA-11D1-45FE-AF1E-9E32F69B9E74}" srcOrd="1" destOrd="0" presId="urn:microsoft.com/office/officeart/2005/8/layout/hierarchy1"/>
    <dgm:cxn modelId="{966F054A-2B76-4291-82E5-BCDC2EE97D56}" type="presParOf" srcId="{57BDB8BA-11D1-45FE-AF1E-9E32F69B9E74}" destId="{78110873-3C44-4114-B783-621CBAF4C77D}" srcOrd="0" destOrd="0" presId="urn:microsoft.com/office/officeart/2005/8/layout/hierarchy1"/>
    <dgm:cxn modelId="{55A48BB5-B4C7-4C12-BB91-15F807A60156}" type="presParOf" srcId="{78110873-3C44-4114-B783-621CBAF4C77D}" destId="{EDE50C3C-93D8-43FA-9206-24137F07F60A}" srcOrd="0" destOrd="0" presId="urn:microsoft.com/office/officeart/2005/8/layout/hierarchy1"/>
    <dgm:cxn modelId="{E35CC573-CD77-4C7E-B8B2-ED84E6D608E5}" type="presParOf" srcId="{78110873-3C44-4114-B783-621CBAF4C77D}" destId="{51229889-18EE-4863-B09F-64294CDEE997}" srcOrd="1" destOrd="0" presId="urn:microsoft.com/office/officeart/2005/8/layout/hierarchy1"/>
    <dgm:cxn modelId="{1F050F21-AD98-4BF8-9C4F-6575601548FC}" type="presParOf" srcId="{57BDB8BA-11D1-45FE-AF1E-9E32F69B9E74}" destId="{520BE669-1783-47B2-BB6D-F3DD4C19037A}" srcOrd="1" destOrd="0" presId="urn:microsoft.com/office/officeart/2005/8/layout/hierarchy1"/>
    <dgm:cxn modelId="{7928B82A-7C95-4E35-A8A4-5302715D89E7}" type="presParOf" srcId="{61954FAA-465C-403E-AEB0-B647A8884DE5}" destId="{D05CB98C-987E-4326-92B0-4DE690BB224D}" srcOrd="2" destOrd="0" presId="urn:microsoft.com/office/officeart/2005/8/layout/hierarchy1"/>
    <dgm:cxn modelId="{287969DD-F3C5-42F5-B47E-FF626619F3A4}" type="presParOf" srcId="{61954FAA-465C-403E-AEB0-B647A8884DE5}" destId="{47CDBDC8-72FB-492D-B003-F1EB1D24BDDB}" srcOrd="3" destOrd="0" presId="urn:microsoft.com/office/officeart/2005/8/layout/hierarchy1"/>
    <dgm:cxn modelId="{466FEEFB-D3F6-49C5-8E98-ADB57747861E}" type="presParOf" srcId="{47CDBDC8-72FB-492D-B003-F1EB1D24BDDB}" destId="{03B153B5-D924-4355-9C0D-68EE2ABE9C1C}" srcOrd="0" destOrd="0" presId="urn:microsoft.com/office/officeart/2005/8/layout/hierarchy1"/>
    <dgm:cxn modelId="{3D503E95-9DE0-476B-A37C-C8A9B275CFAF}" type="presParOf" srcId="{03B153B5-D924-4355-9C0D-68EE2ABE9C1C}" destId="{C834DA17-42CD-4865-8017-A008FC0745A0}" srcOrd="0" destOrd="0" presId="urn:microsoft.com/office/officeart/2005/8/layout/hierarchy1"/>
    <dgm:cxn modelId="{536E5B5C-0985-4712-B482-066377359C38}" type="presParOf" srcId="{03B153B5-D924-4355-9C0D-68EE2ABE9C1C}" destId="{8EE5A705-1B04-4B88-9E00-061A9E9C8EA3}" srcOrd="1" destOrd="0" presId="urn:microsoft.com/office/officeart/2005/8/layout/hierarchy1"/>
    <dgm:cxn modelId="{574C6867-5512-4420-8EF1-0D713351340B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9696A975-729F-4A78-A999-B76A143D5967}" type="presOf" srcId="{C829AAD9-5008-4329-AB95-916191D880D7}" destId="{31735D3F-6448-4D71-BCB1-F4B44EF2E1C8}" srcOrd="0" destOrd="0" presId="urn:microsoft.com/office/officeart/2005/8/layout/hierarchy1"/>
    <dgm:cxn modelId="{823C34D7-D03F-49D8-A691-0B54DB952309}" type="presOf" srcId="{4D5DC5FF-8497-40C6-825A-646DF653CFEB}" destId="{4D3626B7-425B-4A50-9D96-C019D2347B4E}" srcOrd="0" destOrd="0" presId="urn:microsoft.com/office/officeart/2005/8/layout/hierarchy1"/>
    <dgm:cxn modelId="{4E788D22-5DB7-4466-BA53-6FB2C593497B}" type="presOf" srcId="{BE54C84A-128A-4DFF-94AE-A39CF99398C8}" destId="{5AD58E69-7880-4416-B6C5-EEE6D03646D2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C94ECD73-3EE5-4B02-994C-236EC4DCAEDA}" type="presOf" srcId="{FC38628E-94C3-44A7-A612-5AE4B42913DB}" destId="{9AD2DBB3-A1FF-4720-A27E-BA445D66760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6745570D-710D-42AC-8ED0-8EE7E3A087CF}" type="presOf" srcId="{46988792-36D6-4D90-9CDA-FC91BD00586D}" destId="{DC182453-8B81-411F-831B-2717ECFC4EA0}" srcOrd="0" destOrd="0" presId="urn:microsoft.com/office/officeart/2005/8/layout/hierarchy1"/>
    <dgm:cxn modelId="{9E1C9F17-B194-4692-9A55-75E9F87660BA}" type="presOf" srcId="{A01537A2-0B35-494C-938C-1C13400634F2}" destId="{898C303C-D5B3-4DD7-B0B9-6FFD9ECA8397}" srcOrd="0" destOrd="0" presId="urn:microsoft.com/office/officeart/2005/8/layout/hierarchy1"/>
    <dgm:cxn modelId="{1EA91D9A-CF05-4AFF-8552-01789B43A28D}" type="presOf" srcId="{E68EFC0F-9BAE-482F-B502-06A0F5230EED}" destId="{D3F1D67F-C91A-4B18-9C13-DEDC0BC2574B}" srcOrd="0" destOrd="0" presId="urn:microsoft.com/office/officeart/2005/8/layout/hierarchy1"/>
    <dgm:cxn modelId="{54E96EFA-4974-4141-AE01-663537ED4FF7}" type="presOf" srcId="{15C63566-2706-4E37-9A96-D7FCD6E09B4B}" destId="{FB4FEE52-8FB9-4A5E-9CE0-124E05F21FD2}" srcOrd="0" destOrd="0" presId="urn:microsoft.com/office/officeart/2005/8/layout/hierarchy1"/>
    <dgm:cxn modelId="{C7F4CB81-388F-4B3C-B7F0-A5ABD23DC055}" type="presOf" srcId="{BFD18B3E-0589-42D6-8C6F-E37B4E742EDF}" destId="{DE9E25CB-3CE1-4889-84D2-42EE5357635F}" srcOrd="0" destOrd="0" presId="urn:microsoft.com/office/officeart/2005/8/layout/hierarchy1"/>
    <dgm:cxn modelId="{8AB3790B-B7FB-4B53-95F9-9373773E50BB}" type="presOf" srcId="{1E0342FF-C686-42E1-A88E-613A243C2E80}" destId="{B1847263-3772-48FA-B81F-7CB9F905C0E9}" srcOrd="0" destOrd="0" presId="urn:microsoft.com/office/officeart/2005/8/layout/hierarchy1"/>
    <dgm:cxn modelId="{DC31C341-2130-486F-BBBC-9433DDE21B74}" type="presOf" srcId="{53C96C71-950C-4FF6-90DE-80B165263DFB}" destId="{A955F250-76BA-4578-88FD-894875FB82CB}" srcOrd="0" destOrd="0" presId="urn:microsoft.com/office/officeart/2005/8/layout/hierarchy1"/>
    <dgm:cxn modelId="{377BC7CF-5870-4615-A593-C3877840E746}" type="presOf" srcId="{A01E3EDB-16DA-4AB5-A5AD-E57C7051C986}" destId="{FB419531-6B96-498E-AFF0-ED30935E2272}" srcOrd="0" destOrd="0" presId="urn:microsoft.com/office/officeart/2005/8/layout/hierarchy1"/>
    <dgm:cxn modelId="{E506401D-27A0-4FAA-9879-7063EC7DF10F}" type="presOf" srcId="{604D44E6-2A7E-477D-A218-79DC5CF3BE1B}" destId="{9C9D6B39-C1FB-4CF8-858E-1663700B17A3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1EAD18C8-7318-4F85-B364-63E5DB2359A5}" type="presOf" srcId="{F53E9660-E0F7-4441-B089-5185DC7B3AEB}" destId="{2D314F6F-E2D6-46A5-8821-AE19A02856C5}" srcOrd="0" destOrd="0" presId="urn:microsoft.com/office/officeart/2005/8/layout/hierarchy1"/>
    <dgm:cxn modelId="{0DF1C925-F709-4DE2-BBCD-FC96D50CF8A8}" type="presOf" srcId="{D21FC9D0-50B9-4F88-81A8-4D2C7C9D98AC}" destId="{57D4FF15-0A72-498A-9B52-C97DD2A6F682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590C9CF5-8B1C-44F5-A903-4C376B524092}" type="presOf" srcId="{CC975D81-4762-484F-A18F-E575C4AF9865}" destId="{2102DAC7-B858-45A1-8728-5E34EF09C3AD}" srcOrd="0" destOrd="0" presId="urn:microsoft.com/office/officeart/2005/8/layout/hierarchy1"/>
    <dgm:cxn modelId="{7CC2BC71-3480-4570-90B0-2FD013F26F18}" type="presParOf" srcId="{898C303C-D5B3-4DD7-B0B9-6FFD9ECA8397}" destId="{4B00D8AD-F74B-4C50-B078-53086DF26042}" srcOrd="0" destOrd="0" presId="urn:microsoft.com/office/officeart/2005/8/layout/hierarchy1"/>
    <dgm:cxn modelId="{9C6E1757-1EAB-471C-9F06-410152ECCC0E}" type="presParOf" srcId="{4B00D8AD-F74B-4C50-B078-53086DF26042}" destId="{D3BAB740-621B-4DE9-8AE5-3A3DCB2F313A}" srcOrd="0" destOrd="0" presId="urn:microsoft.com/office/officeart/2005/8/layout/hierarchy1"/>
    <dgm:cxn modelId="{C573E1EF-5A98-40C3-BEB4-55D198E491C3}" type="presParOf" srcId="{D3BAB740-621B-4DE9-8AE5-3A3DCB2F313A}" destId="{16C23E90-D800-4E23-B194-E1C19018AA5A}" srcOrd="0" destOrd="0" presId="urn:microsoft.com/office/officeart/2005/8/layout/hierarchy1"/>
    <dgm:cxn modelId="{26532635-8A14-45D9-BEF0-92156419E4DC}" type="presParOf" srcId="{D3BAB740-621B-4DE9-8AE5-3A3DCB2F313A}" destId="{DC182453-8B81-411F-831B-2717ECFC4EA0}" srcOrd="1" destOrd="0" presId="urn:microsoft.com/office/officeart/2005/8/layout/hierarchy1"/>
    <dgm:cxn modelId="{7F1473F6-030C-451A-9FE1-B62D3D614717}" type="presParOf" srcId="{4B00D8AD-F74B-4C50-B078-53086DF26042}" destId="{61954FAA-465C-403E-AEB0-B647A8884DE5}" srcOrd="1" destOrd="0" presId="urn:microsoft.com/office/officeart/2005/8/layout/hierarchy1"/>
    <dgm:cxn modelId="{01417D22-15DD-48F4-B3F2-07D6F68978C7}" type="presParOf" srcId="{61954FAA-465C-403E-AEB0-B647A8884DE5}" destId="{31735D3F-6448-4D71-BCB1-F4B44EF2E1C8}" srcOrd="0" destOrd="0" presId="urn:microsoft.com/office/officeart/2005/8/layout/hierarchy1"/>
    <dgm:cxn modelId="{741501A6-7993-4CF3-A833-49C14F35AC24}" type="presParOf" srcId="{61954FAA-465C-403E-AEB0-B647A8884DE5}" destId="{8ADFDBAA-B107-449C-902D-476637C81F6C}" srcOrd="1" destOrd="0" presId="urn:microsoft.com/office/officeart/2005/8/layout/hierarchy1"/>
    <dgm:cxn modelId="{CF6679D8-8580-4425-BA70-54F2B301C7E3}" type="presParOf" srcId="{8ADFDBAA-B107-449C-902D-476637C81F6C}" destId="{FA407AA5-EFDD-494C-9BF3-8766492EAF25}" srcOrd="0" destOrd="0" presId="urn:microsoft.com/office/officeart/2005/8/layout/hierarchy1"/>
    <dgm:cxn modelId="{601D0ABA-997F-49D4-8FDB-A97BF4B1CBCE}" type="presParOf" srcId="{FA407AA5-EFDD-494C-9BF3-8766492EAF25}" destId="{7817542B-C801-49E8-A28E-746B6D89BEF9}" srcOrd="0" destOrd="0" presId="urn:microsoft.com/office/officeart/2005/8/layout/hierarchy1"/>
    <dgm:cxn modelId="{BD0B53D3-0AA2-4BAB-96D9-0AA6B061BAFF}" type="presParOf" srcId="{FA407AA5-EFDD-494C-9BF3-8766492EAF25}" destId="{4D3626B7-425B-4A50-9D96-C019D2347B4E}" srcOrd="1" destOrd="0" presId="urn:microsoft.com/office/officeart/2005/8/layout/hierarchy1"/>
    <dgm:cxn modelId="{776CBD5F-419E-483C-B0CB-518DAF45D8AE}" type="presParOf" srcId="{8ADFDBAA-B107-449C-902D-476637C81F6C}" destId="{6D43EF36-5D7B-437E-A810-22C3453BE558}" srcOrd="1" destOrd="0" presId="urn:microsoft.com/office/officeart/2005/8/layout/hierarchy1"/>
    <dgm:cxn modelId="{36956B4E-C641-4C6E-972E-C17B70578415}" type="presParOf" srcId="{6D43EF36-5D7B-437E-A810-22C3453BE558}" destId="{FB4FEE52-8FB9-4A5E-9CE0-124E05F21FD2}" srcOrd="0" destOrd="0" presId="urn:microsoft.com/office/officeart/2005/8/layout/hierarchy1"/>
    <dgm:cxn modelId="{321161EF-021C-48C2-B765-0F6E41D449BF}" type="presParOf" srcId="{6D43EF36-5D7B-437E-A810-22C3453BE558}" destId="{3C0443F5-B7EA-4822-A62A-577733660426}" srcOrd="1" destOrd="0" presId="urn:microsoft.com/office/officeart/2005/8/layout/hierarchy1"/>
    <dgm:cxn modelId="{0AA311D2-F53D-467A-A7DC-1750CB5FAAB5}" type="presParOf" srcId="{3C0443F5-B7EA-4822-A62A-577733660426}" destId="{71A4020A-1889-4380-A260-918017361706}" srcOrd="0" destOrd="0" presId="urn:microsoft.com/office/officeart/2005/8/layout/hierarchy1"/>
    <dgm:cxn modelId="{AD68BB22-DB80-452C-8703-1C7A74A9C3A5}" type="presParOf" srcId="{71A4020A-1889-4380-A260-918017361706}" destId="{2EE25978-21D7-4C33-85E2-4590A7E14661}" srcOrd="0" destOrd="0" presId="urn:microsoft.com/office/officeart/2005/8/layout/hierarchy1"/>
    <dgm:cxn modelId="{9E044A90-B4BA-4053-88EE-4C9E116DC4E1}" type="presParOf" srcId="{71A4020A-1889-4380-A260-918017361706}" destId="{9C9D6B39-C1FB-4CF8-858E-1663700B17A3}" srcOrd="1" destOrd="0" presId="urn:microsoft.com/office/officeart/2005/8/layout/hierarchy1"/>
    <dgm:cxn modelId="{365B2EE0-DC69-43D3-8BFF-B5514D18B3A6}" type="presParOf" srcId="{3C0443F5-B7EA-4822-A62A-577733660426}" destId="{C2992687-08A1-4715-810D-EA59C8F05257}" srcOrd="1" destOrd="0" presId="urn:microsoft.com/office/officeart/2005/8/layout/hierarchy1"/>
    <dgm:cxn modelId="{988F2828-17B4-4D17-9EA8-A097FF4D6694}" type="presParOf" srcId="{6D43EF36-5D7B-437E-A810-22C3453BE558}" destId="{A955F250-76BA-4578-88FD-894875FB82CB}" srcOrd="2" destOrd="0" presId="urn:microsoft.com/office/officeart/2005/8/layout/hierarchy1"/>
    <dgm:cxn modelId="{A41F76A6-8559-466D-A4EC-26F5E38236DB}" type="presParOf" srcId="{6D43EF36-5D7B-437E-A810-22C3453BE558}" destId="{AFDA7C54-BAD4-4AB1-8C1A-C3065DC3E2C1}" srcOrd="3" destOrd="0" presId="urn:microsoft.com/office/officeart/2005/8/layout/hierarchy1"/>
    <dgm:cxn modelId="{BB6C861C-7924-46B0-8E31-4DAACE19CC28}" type="presParOf" srcId="{AFDA7C54-BAD4-4AB1-8C1A-C3065DC3E2C1}" destId="{F151D2DF-BF6A-4BC0-A64A-C4116D75D690}" srcOrd="0" destOrd="0" presId="urn:microsoft.com/office/officeart/2005/8/layout/hierarchy1"/>
    <dgm:cxn modelId="{2103B59B-E318-42A3-8973-E2E070AF6F05}" type="presParOf" srcId="{F151D2DF-BF6A-4BC0-A64A-C4116D75D690}" destId="{B3974AB4-B14D-4DB2-AD45-E08433035F80}" srcOrd="0" destOrd="0" presId="urn:microsoft.com/office/officeart/2005/8/layout/hierarchy1"/>
    <dgm:cxn modelId="{DFB56318-5392-44C2-BBF8-E04EE23A944F}" type="presParOf" srcId="{F151D2DF-BF6A-4BC0-A64A-C4116D75D690}" destId="{FB419531-6B96-498E-AFF0-ED30935E2272}" srcOrd="1" destOrd="0" presId="urn:microsoft.com/office/officeart/2005/8/layout/hierarchy1"/>
    <dgm:cxn modelId="{3A424482-E025-4550-A479-A04987C2E8ED}" type="presParOf" srcId="{AFDA7C54-BAD4-4AB1-8C1A-C3065DC3E2C1}" destId="{0F885841-141F-4034-8272-3EFE0D25B03F}" srcOrd="1" destOrd="0" presId="urn:microsoft.com/office/officeart/2005/8/layout/hierarchy1"/>
    <dgm:cxn modelId="{62D56829-B4B8-4FB0-87DA-54C375A392DE}" type="presParOf" srcId="{6D43EF36-5D7B-437E-A810-22C3453BE558}" destId="{2D314F6F-E2D6-46A5-8821-AE19A02856C5}" srcOrd="4" destOrd="0" presId="urn:microsoft.com/office/officeart/2005/8/layout/hierarchy1"/>
    <dgm:cxn modelId="{36961DA6-372D-48C4-89AA-D7F80F6DB8F5}" type="presParOf" srcId="{6D43EF36-5D7B-437E-A810-22C3453BE558}" destId="{F597BE0F-6C1A-4554-99D2-FD3B98438293}" srcOrd="5" destOrd="0" presId="urn:microsoft.com/office/officeart/2005/8/layout/hierarchy1"/>
    <dgm:cxn modelId="{8DF75C2C-DA32-46AB-9464-022AD2373678}" type="presParOf" srcId="{F597BE0F-6C1A-4554-99D2-FD3B98438293}" destId="{75875C4A-DA0C-4432-9D1F-DB3E179A0D65}" srcOrd="0" destOrd="0" presId="urn:microsoft.com/office/officeart/2005/8/layout/hierarchy1"/>
    <dgm:cxn modelId="{F0940053-FDF7-46C8-87FC-E168CD0387C3}" type="presParOf" srcId="{75875C4A-DA0C-4432-9D1F-DB3E179A0D65}" destId="{DF24658C-8981-4B10-B745-679D4309738B}" srcOrd="0" destOrd="0" presId="urn:microsoft.com/office/officeart/2005/8/layout/hierarchy1"/>
    <dgm:cxn modelId="{C7DC22EA-0124-44DE-BDF8-B31A2D1652E5}" type="presParOf" srcId="{75875C4A-DA0C-4432-9D1F-DB3E179A0D65}" destId="{9AD2DBB3-A1FF-4720-A27E-BA445D667602}" srcOrd="1" destOrd="0" presId="urn:microsoft.com/office/officeart/2005/8/layout/hierarchy1"/>
    <dgm:cxn modelId="{5259A49F-95E2-42C6-BDA7-E54116B92A30}" type="presParOf" srcId="{F597BE0F-6C1A-4554-99D2-FD3B98438293}" destId="{011E671D-2467-4056-8893-97349369E390}" srcOrd="1" destOrd="0" presId="urn:microsoft.com/office/officeart/2005/8/layout/hierarchy1"/>
    <dgm:cxn modelId="{D091451A-7591-49AE-AE05-FF32B74F9A88}" type="presParOf" srcId="{61954FAA-465C-403E-AEB0-B647A8884DE5}" destId="{B1847263-3772-48FA-B81F-7CB9F905C0E9}" srcOrd="2" destOrd="0" presId="urn:microsoft.com/office/officeart/2005/8/layout/hierarchy1"/>
    <dgm:cxn modelId="{E8174BA5-7012-41B2-994D-B22FAFD00B4C}" type="presParOf" srcId="{61954FAA-465C-403E-AEB0-B647A8884DE5}" destId="{D86B7206-0F05-48E1-9CC2-37392418F9D4}" srcOrd="3" destOrd="0" presId="urn:microsoft.com/office/officeart/2005/8/layout/hierarchy1"/>
    <dgm:cxn modelId="{A3CCBD72-239F-4410-A7AB-C59BE0D8A444}" type="presParOf" srcId="{D86B7206-0F05-48E1-9CC2-37392418F9D4}" destId="{BDC23FE1-F400-474D-A696-CE9833A68B1A}" srcOrd="0" destOrd="0" presId="urn:microsoft.com/office/officeart/2005/8/layout/hierarchy1"/>
    <dgm:cxn modelId="{5BD566D9-2D64-48A9-ABAF-91CD4D1A3364}" type="presParOf" srcId="{BDC23FE1-F400-474D-A696-CE9833A68B1A}" destId="{FA182DFA-E338-4ED9-9B16-93FE81E4EEFE}" srcOrd="0" destOrd="0" presId="urn:microsoft.com/office/officeart/2005/8/layout/hierarchy1"/>
    <dgm:cxn modelId="{D329969F-7168-4735-87B3-AE2675163C9A}" type="presParOf" srcId="{BDC23FE1-F400-474D-A696-CE9833A68B1A}" destId="{2102DAC7-B858-45A1-8728-5E34EF09C3AD}" srcOrd="1" destOrd="0" presId="urn:microsoft.com/office/officeart/2005/8/layout/hierarchy1"/>
    <dgm:cxn modelId="{781A491E-8721-4E12-8633-AEFACE7FC512}" type="presParOf" srcId="{D86B7206-0F05-48E1-9CC2-37392418F9D4}" destId="{DB453506-3F75-4640-B959-ADD98C636217}" srcOrd="1" destOrd="0" presId="urn:microsoft.com/office/officeart/2005/8/layout/hierarchy1"/>
    <dgm:cxn modelId="{04869818-2909-4017-B596-31B6406A9B66}" type="presParOf" srcId="{DB453506-3F75-4640-B959-ADD98C636217}" destId="{57D4FF15-0A72-498A-9B52-C97DD2A6F682}" srcOrd="0" destOrd="0" presId="urn:microsoft.com/office/officeart/2005/8/layout/hierarchy1"/>
    <dgm:cxn modelId="{607AC73E-F874-4CB6-A584-8A6302871EE0}" type="presParOf" srcId="{DB453506-3F75-4640-B959-ADD98C636217}" destId="{FD896E07-A3C3-469E-AF4F-F3FCEF8258EF}" srcOrd="1" destOrd="0" presId="urn:microsoft.com/office/officeart/2005/8/layout/hierarchy1"/>
    <dgm:cxn modelId="{71EA219E-3BB9-4373-8D10-C2BEFB2D4377}" type="presParOf" srcId="{FD896E07-A3C3-469E-AF4F-F3FCEF8258EF}" destId="{6AF74243-F131-4997-9B6A-AAD4AF6C9BBF}" srcOrd="0" destOrd="0" presId="urn:microsoft.com/office/officeart/2005/8/layout/hierarchy1"/>
    <dgm:cxn modelId="{4937060F-FB7E-4F80-8438-F23EA538AB18}" type="presParOf" srcId="{6AF74243-F131-4997-9B6A-AAD4AF6C9BBF}" destId="{47E172F5-EBCE-48B3-8E73-93E3EE4B69E0}" srcOrd="0" destOrd="0" presId="urn:microsoft.com/office/officeart/2005/8/layout/hierarchy1"/>
    <dgm:cxn modelId="{23BD06AA-02A4-4F1E-977D-8A34C31FC409}" type="presParOf" srcId="{6AF74243-F131-4997-9B6A-AAD4AF6C9BBF}" destId="{DE9E25CB-3CE1-4889-84D2-42EE5357635F}" srcOrd="1" destOrd="0" presId="urn:microsoft.com/office/officeart/2005/8/layout/hierarchy1"/>
    <dgm:cxn modelId="{2FA930FF-0FB5-4264-A914-8A83D0590E43}" type="presParOf" srcId="{FD896E07-A3C3-469E-AF4F-F3FCEF8258EF}" destId="{018DA532-021D-4F72-8346-4BCD7D122ECE}" srcOrd="1" destOrd="0" presId="urn:microsoft.com/office/officeart/2005/8/layout/hierarchy1"/>
    <dgm:cxn modelId="{AFC10997-1F91-4061-B9E4-2FCC83CA3C9E}" type="presParOf" srcId="{DB453506-3F75-4640-B959-ADD98C636217}" destId="{5AD58E69-7880-4416-B6C5-EEE6D03646D2}" srcOrd="2" destOrd="0" presId="urn:microsoft.com/office/officeart/2005/8/layout/hierarchy1"/>
    <dgm:cxn modelId="{6E87CC22-87B7-4030-860A-CEB85BD8BEE9}" type="presParOf" srcId="{DB453506-3F75-4640-B959-ADD98C636217}" destId="{0FA12729-5E0E-47DA-8A8B-0236FE8E00F0}" srcOrd="3" destOrd="0" presId="urn:microsoft.com/office/officeart/2005/8/layout/hierarchy1"/>
    <dgm:cxn modelId="{9CD5C333-D95E-4003-8FD4-7E3544D0B37E}" type="presParOf" srcId="{0FA12729-5E0E-47DA-8A8B-0236FE8E00F0}" destId="{24556887-ACBC-416E-BF86-5ECC6BC0B11D}" srcOrd="0" destOrd="0" presId="urn:microsoft.com/office/officeart/2005/8/layout/hierarchy1"/>
    <dgm:cxn modelId="{0D973441-5C2F-4582-8164-3036DE6FBB1B}" type="presParOf" srcId="{24556887-ACBC-416E-BF86-5ECC6BC0B11D}" destId="{B1785048-BA92-47E2-8BD2-C91A43826E20}" srcOrd="0" destOrd="0" presId="urn:microsoft.com/office/officeart/2005/8/layout/hierarchy1"/>
    <dgm:cxn modelId="{68EF7533-E4B0-4162-8A90-59FD4A16BEF1}" type="presParOf" srcId="{24556887-ACBC-416E-BF86-5ECC6BC0B11D}" destId="{D3F1D67F-C91A-4B18-9C13-DEDC0BC2574B}" srcOrd="1" destOrd="0" presId="urn:microsoft.com/office/officeart/2005/8/layout/hierarchy1"/>
    <dgm:cxn modelId="{F9F17929-7BF1-4A5F-BD7B-57F79BDF44E3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E42B9E-13DA-4A6D-B72B-A5E4717144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20069-77D2-401D-871B-5D30704F6429}">
      <dgm:prSet phldrT="[Text]"/>
      <dgm:spPr/>
      <dgm:t>
        <a:bodyPr/>
        <a:lstStyle/>
        <a:p>
          <a:r>
            <a:rPr lang="en-US" dirty="0" smtClean="0"/>
            <a:t>Cookie</a:t>
          </a:r>
          <a:endParaRPr lang="en-US" dirty="0"/>
        </a:p>
      </dgm:t>
    </dgm:pt>
    <dgm:pt modelId="{51A0471F-8322-47CB-9A6C-062E1472A291}" type="parTrans" cxnId="{5C6878CC-2613-4732-AFC2-7FFEB0200FED}">
      <dgm:prSet/>
      <dgm:spPr/>
      <dgm:t>
        <a:bodyPr/>
        <a:lstStyle/>
        <a:p>
          <a:endParaRPr lang="en-US"/>
        </a:p>
      </dgm:t>
    </dgm:pt>
    <dgm:pt modelId="{68393511-BEF3-44F2-9D2D-182BDE309C12}" type="sibTrans" cxnId="{5C6878CC-2613-4732-AFC2-7FFEB0200FED}">
      <dgm:prSet/>
      <dgm:spPr/>
      <dgm:t>
        <a:bodyPr/>
        <a:lstStyle/>
        <a:p>
          <a:endParaRPr lang="en-US"/>
        </a:p>
      </dgm:t>
    </dgm:pt>
    <dgm:pt modelId="{9222AFFA-639A-4644-B01C-830EF8F7E9DC}">
      <dgm:prSet phldrT="[Text]"/>
      <dgm:spPr/>
      <dgm:t>
        <a:bodyPr/>
        <a:lstStyle/>
        <a:p>
          <a:r>
            <a:rPr lang="en-US" dirty="0" smtClean="0"/>
            <a:t>Girl Scout Cookie</a:t>
          </a:r>
          <a:endParaRPr lang="en-US" dirty="0"/>
        </a:p>
      </dgm:t>
    </dgm:pt>
    <dgm:pt modelId="{F4FA596E-1C96-42E5-8EA5-82360BB122C9}" type="parTrans" cxnId="{312B6541-8082-4F9A-9205-E7A56502BDFA}">
      <dgm:prSet/>
      <dgm:spPr/>
      <dgm:t>
        <a:bodyPr/>
        <a:lstStyle/>
        <a:p>
          <a:endParaRPr lang="en-US"/>
        </a:p>
      </dgm:t>
    </dgm:pt>
    <dgm:pt modelId="{1BEC3D3D-61CD-4127-9E71-906EADD40D55}" type="sibTrans" cxnId="{312B6541-8082-4F9A-9205-E7A56502BDFA}">
      <dgm:prSet/>
      <dgm:spPr/>
      <dgm:t>
        <a:bodyPr/>
        <a:lstStyle/>
        <a:p>
          <a:endParaRPr lang="en-US"/>
        </a:p>
      </dgm:t>
    </dgm:pt>
    <dgm:pt modelId="{80A5C0AE-95E2-4DEE-A1F1-E78F0A14B5FF}">
      <dgm:prSet phldrT="[Text]"/>
      <dgm:spPr/>
      <dgm:t>
        <a:bodyPr/>
        <a:lstStyle/>
        <a:p>
          <a:r>
            <a:rPr lang="en-US" dirty="0" smtClean="0"/>
            <a:t>Thin mint</a:t>
          </a:r>
          <a:endParaRPr lang="en-US" dirty="0"/>
        </a:p>
      </dgm:t>
    </dgm:pt>
    <dgm:pt modelId="{92246D89-C723-4893-A7F1-9304DC98DF10}" type="parTrans" cxnId="{DDAECC25-7705-4089-AC1C-787953683311}">
      <dgm:prSet/>
      <dgm:spPr/>
      <dgm:t>
        <a:bodyPr/>
        <a:lstStyle/>
        <a:p>
          <a:endParaRPr lang="en-US"/>
        </a:p>
      </dgm:t>
    </dgm:pt>
    <dgm:pt modelId="{3AE68F36-1216-48F1-8260-0F128024AF06}" type="sibTrans" cxnId="{DDAECC25-7705-4089-AC1C-787953683311}">
      <dgm:prSet/>
      <dgm:spPr/>
      <dgm:t>
        <a:bodyPr/>
        <a:lstStyle/>
        <a:p>
          <a:endParaRPr lang="en-US"/>
        </a:p>
      </dgm:t>
    </dgm:pt>
    <dgm:pt modelId="{E6431B64-56BB-468E-8B6D-101BE4BBA397}">
      <dgm:prSet phldrT="[Text]"/>
      <dgm:spPr/>
      <dgm:t>
        <a:bodyPr/>
        <a:lstStyle/>
        <a:p>
          <a:r>
            <a:rPr lang="en-US" dirty="0" smtClean="0"/>
            <a:t>Shortbread</a:t>
          </a:r>
          <a:endParaRPr lang="en-US" dirty="0"/>
        </a:p>
      </dgm:t>
    </dgm:pt>
    <dgm:pt modelId="{26D26C02-9D27-44DD-A64C-3D9DBC629759}" type="parTrans" cxnId="{AA5CD403-054B-46EB-B957-6DB0916E9353}">
      <dgm:prSet/>
      <dgm:spPr/>
      <dgm:t>
        <a:bodyPr/>
        <a:lstStyle/>
        <a:p>
          <a:endParaRPr lang="en-US"/>
        </a:p>
      </dgm:t>
    </dgm:pt>
    <dgm:pt modelId="{F1852C96-0134-406F-95DB-DD6057F1DA4F}" type="sibTrans" cxnId="{AA5CD403-054B-46EB-B957-6DB0916E9353}">
      <dgm:prSet/>
      <dgm:spPr/>
      <dgm:t>
        <a:bodyPr/>
        <a:lstStyle/>
        <a:p>
          <a:endParaRPr lang="en-US"/>
        </a:p>
      </dgm:t>
    </dgm:pt>
    <dgm:pt modelId="{FB32A9CB-2DF7-4ECE-A871-E34B88ED6082}">
      <dgm:prSet phldrT="[Text]"/>
      <dgm:spPr/>
      <dgm:t>
        <a:bodyPr/>
        <a:lstStyle/>
        <a:p>
          <a:r>
            <a:rPr lang="en-US" dirty="0" smtClean="0"/>
            <a:t>Chocolate Chip</a:t>
          </a:r>
          <a:endParaRPr lang="en-US" dirty="0"/>
        </a:p>
      </dgm:t>
    </dgm:pt>
    <dgm:pt modelId="{30AA22FD-815A-45EB-A861-F8E8E54EB949}" type="parTrans" cxnId="{A7625E4B-4DB8-440E-BAC4-483004103A48}">
      <dgm:prSet/>
      <dgm:spPr/>
      <dgm:t>
        <a:bodyPr/>
        <a:lstStyle/>
        <a:p>
          <a:endParaRPr lang="en-US"/>
        </a:p>
      </dgm:t>
    </dgm:pt>
    <dgm:pt modelId="{7984F676-DE4E-4B7F-BDEF-4F2601A1CE50}" type="sibTrans" cxnId="{A7625E4B-4DB8-440E-BAC4-483004103A48}">
      <dgm:prSet/>
      <dgm:spPr/>
      <dgm:t>
        <a:bodyPr/>
        <a:lstStyle/>
        <a:p>
          <a:endParaRPr lang="en-US"/>
        </a:p>
      </dgm:t>
    </dgm:pt>
    <dgm:pt modelId="{FD57F2B4-2E1F-417E-A089-045137358A52}" type="pres">
      <dgm:prSet presAssocID="{1AE42B9E-13DA-4A6D-B72B-A5E471714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48BA4-03AC-4825-AB43-1FFF722D433B}" type="pres">
      <dgm:prSet presAssocID="{88E20069-77D2-401D-871B-5D30704F6429}" presName="hierRoot1" presStyleCnt="0"/>
      <dgm:spPr/>
    </dgm:pt>
    <dgm:pt modelId="{2D87AF8B-E662-4B19-B10E-C3072D058374}" type="pres">
      <dgm:prSet presAssocID="{88E20069-77D2-401D-871B-5D30704F6429}" presName="composite" presStyleCnt="0"/>
      <dgm:spPr/>
    </dgm:pt>
    <dgm:pt modelId="{1F3EC2E4-5B61-4C9C-A22D-0DFBDF6D7DC7}" type="pres">
      <dgm:prSet presAssocID="{88E20069-77D2-401D-871B-5D30704F6429}" presName="background" presStyleLbl="node0" presStyleIdx="0" presStyleCnt="1"/>
      <dgm:spPr/>
    </dgm:pt>
    <dgm:pt modelId="{DAD23E89-E291-453B-9B60-F5A6DC588C4A}" type="pres">
      <dgm:prSet presAssocID="{88E20069-77D2-401D-871B-5D30704F64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A68AE-869C-428D-8DA2-420BFEE19065}" type="pres">
      <dgm:prSet presAssocID="{88E20069-77D2-401D-871B-5D30704F6429}" presName="hierChild2" presStyleCnt="0"/>
      <dgm:spPr/>
    </dgm:pt>
    <dgm:pt modelId="{47221995-E0B8-4623-81EA-2271DA85883E}" type="pres">
      <dgm:prSet presAssocID="{F4FA596E-1C96-42E5-8EA5-82360BB12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76B0ADF-A9A0-43D6-9380-4F7A0639E5F0}" type="pres">
      <dgm:prSet presAssocID="{9222AFFA-639A-4644-B01C-830EF8F7E9DC}" presName="hierRoot2" presStyleCnt="0"/>
      <dgm:spPr/>
    </dgm:pt>
    <dgm:pt modelId="{7D82E5E4-FE82-4D2A-BD04-0311B7E9DB12}" type="pres">
      <dgm:prSet presAssocID="{9222AFFA-639A-4644-B01C-830EF8F7E9DC}" presName="composite2" presStyleCnt="0"/>
      <dgm:spPr/>
    </dgm:pt>
    <dgm:pt modelId="{AD719E8B-A55A-44F8-947D-F540DB9F918C}" type="pres">
      <dgm:prSet presAssocID="{9222AFFA-639A-4644-B01C-830EF8F7E9DC}" presName="background2" presStyleLbl="node2" presStyleIdx="0" presStyleCnt="2"/>
      <dgm:spPr/>
    </dgm:pt>
    <dgm:pt modelId="{C3D50D74-819C-4513-9CFE-D2CD86443F4D}" type="pres">
      <dgm:prSet presAssocID="{9222AFFA-639A-4644-B01C-830EF8F7E9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F6849-2CDA-45BF-8C62-F3739D93C516}" type="pres">
      <dgm:prSet presAssocID="{9222AFFA-639A-4644-B01C-830EF8F7E9DC}" presName="hierChild3" presStyleCnt="0"/>
      <dgm:spPr/>
    </dgm:pt>
    <dgm:pt modelId="{8C907107-B407-4F74-82A8-7E857C026C0B}" type="pres">
      <dgm:prSet presAssocID="{92246D89-C723-4893-A7F1-9304DC98DF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7B6C97-65C3-41EC-80B3-BD0C580FF5DD}" type="pres">
      <dgm:prSet presAssocID="{80A5C0AE-95E2-4DEE-A1F1-E78F0A14B5FF}" presName="hierRoot3" presStyleCnt="0"/>
      <dgm:spPr/>
    </dgm:pt>
    <dgm:pt modelId="{C105DE1F-2710-4D03-B4D1-DF8C1EF6F093}" type="pres">
      <dgm:prSet presAssocID="{80A5C0AE-95E2-4DEE-A1F1-E78F0A14B5FF}" presName="composite3" presStyleCnt="0"/>
      <dgm:spPr/>
    </dgm:pt>
    <dgm:pt modelId="{49678683-E8E8-469A-AE68-14024320DF0F}" type="pres">
      <dgm:prSet presAssocID="{80A5C0AE-95E2-4DEE-A1F1-E78F0A14B5FF}" presName="background3" presStyleLbl="node3" presStyleIdx="0" presStyleCnt="2"/>
      <dgm:spPr/>
    </dgm:pt>
    <dgm:pt modelId="{97687F11-8C3E-43FD-8D51-BA7A38BB3436}" type="pres">
      <dgm:prSet presAssocID="{80A5C0AE-95E2-4DEE-A1F1-E78F0A14B5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5416-FACE-48A7-AD25-FDE9573B52BE}" type="pres">
      <dgm:prSet presAssocID="{80A5C0AE-95E2-4DEE-A1F1-E78F0A14B5FF}" presName="hierChild4" presStyleCnt="0"/>
      <dgm:spPr/>
    </dgm:pt>
    <dgm:pt modelId="{F8B62B53-0F90-4A22-A179-8B44C6403168}" type="pres">
      <dgm:prSet presAssocID="{26D26C02-9D27-44DD-A64C-3D9DBC6297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0F215AE-ECE9-4230-884C-2DF9D197922C}" type="pres">
      <dgm:prSet presAssocID="{E6431B64-56BB-468E-8B6D-101BE4BBA397}" presName="hierRoot3" presStyleCnt="0"/>
      <dgm:spPr/>
    </dgm:pt>
    <dgm:pt modelId="{5BE8E366-69AA-4F67-9B00-FE6FE03E6380}" type="pres">
      <dgm:prSet presAssocID="{E6431B64-56BB-468E-8B6D-101BE4BBA397}" presName="composite3" presStyleCnt="0"/>
      <dgm:spPr/>
    </dgm:pt>
    <dgm:pt modelId="{D3D5CED7-7B43-4ADF-B9E1-DE62E0604A1E}" type="pres">
      <dgm:prSet presAssocID="{E6431B64-56BB-468E-8B6D-101BE4BBA397}" presName="background3" presStyleLbl="node3" presStyleIdx="1" presStyleCnt="2"/>
      <dgm:spPr/>
    </dgm:pt>
    <dgm:pt modelId="{B91A8875-3F15-48DC-809D-0F8E0F78B1BE}" type="pres">
      <dgm:prSet presAssocID="{E6431B64-56BB-468E-8B6D-101BE4BBA39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D076-63D2-4B0D-8C2F-8A9710FA0544}" type="pres">
      <dgm:prSet presAssocID="{E6431B64-56BB-468E-8B6D-101BE4BBA397}" presName="hierChild4" presStyleCnt="0"/>
      <dgm:spPr/>
    </dgm:pt>
    <dgm:pt modelId="{1A4DBB96-D79B-47FD-906B-281862281BBA}" type="pres">
      <dgm:prSet presAssocID="{30AA22FD-815A-45EB-A861-F8E8E54EB9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99A499-ABE4-46CA-96AA-9FD45CB8A189}" type="pres">
      <dgm:prSet presAssocID="{FB32A9CB-2DF7-4ECE-A871-E34B88ED6082}" presName="hierRoot2" presStyleCnt="0"/>
      <dgm:spPr/>
    </dgm:pt>
    <dgm:pt modelId="{4BB54224-9FD9-4938-99BE-B944ECA7125F}" type="pres">
      <dgm:prSet presAssocID="{FB32A9CB-2DF7-4ECE-A871-E34B88ED6082}" presName="composite2" presStyleCnt="0"/>
      <dgm:spPr/>
    </dgm:pt>
    <dgm:pt modelId="{D7C01D0E-D05A-4028-BDC2-89FB7DCF085C}" type="pres">
      <dgm:prSet presAssocID="{FB32A9CB-2DF7-4ECE-A871-E34B88ED6082}" presName="background2" presStyleLbl="node2" presStyleIdx="1" presStyleCnt="2"/>
      <dgm:spPr/>
    </dgm:pt>
    <dgm:pt modelId="{4F271F4F-E5D5-4184-BB28-563A229FC7EA}" type="pres">
      <dgm:prSet presAssocID="{FB32A9CB-2DF7-4ECE-A871-E34B88ED60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670F-38CE-48EC-AF5C-72E0FE26C08A}" type="pres">
      <dgm:prSet presAssocID="{FB32A9CB-2DF7-4ECE-A871-E34B88ED6082}" presName="hierChild3" presStyleCnt="0"/>
      <dgm:spPr/>
    </dgm:pt>
  </dgm:ptLst>
  <dgm:cxnLst>
    <dgm:cxn modelId="{4FB33EAB-45C6-418F-906B-60EBF2D30B5F}" type="presOf" srcId="{1AE42B9E-13DA-4A6D-B72B-A5E4717144A3}" destId="{FD57F2B4-2E1F-417E-A089-045137358A52}" srcOrd="0" destOrd="0" presId="urn:microsoft.com/office/officeart/2005/8/layout/hierarchy1"/>
    <dgm:cxn modelId="{AA5CD403-054B-46EB-B957-6DB0916E9353}" srcId="{9222AFFA-639A-4644-B01C-830EF8F7E9DC}" destId="{E6431B64-56BB-468E-8B6D-101BE4BBA397}" srcOrd="1" destOrd="0" parTransId="{26D26C02-9D27-44DD-A64C-3D9DBC629759}" sibTransId="{F1852C96-0134-406F-95DB-DD6057F1DA4F}"/>
    <dgm:cxn modelId="{E1860959-5031-4066-BB61-01B5FFB47123}" type="presOf" srcId="{E6431B64-56BB-468E-8B6D-101BE4BBA397}" destId="{B91A8875-3F15-48DC-809D-0F8E0F78B1BE}" srcOrd="0" destOrd="0" presId="urn:microsoft.com/office/officeart/2005/8/layout/hierarchy1"/>
    <dgm:cxn modelId="{D920001E-027F-4A05-98A0-623F372B3EC3}" type="presOf" srcId="{88E20069-77D2-401D-871B-5D30704F6429}" destId="{DAD23E89-E291-453B-9B60-F5A6DC588C4A}" srcOrd="0" destOrd="0" presId="urn:microsoft.com/office/officeart/2005/8/layout/hierarchy1"/>
    <dgm:cxn modelId="{5E3CC008-8804-4CB4-9F2B-042CF3546B5B}" type="presOf" srcId="{F4FA596E-1C96-42E5-8EA5-82360BB122C9}" destId="{47221995-E0B8-4623-81EA-2271DA85883E}" srcOrd="0" destOrd="0" presId="urn:microsoft.com/office/officeart/2005/8/layout/hierarchy1"/>
    <dgm:cxn modelId="{A7625E4B-4DB8-440E-BAC4-483004103A48}" srcId="{88E20069-77D2-401D-871B-5D30704F6429}" destId="{FB32A9CB-2DF7-4ECE-A871-E34B88ED6082}" srcOrd="1" destOrd="0" parTransId="{30AA22FD-815A-45EB-A861-F8E8E54EB949}" sibTransId="{7984F676-DE4E-4B7F-BDEF-4F2601A1CE50}"/>
    <dgm:cxn modelId="{0B3014A9-884D-4D52-B329-C4466579815F}" type="presOf" srcId="{9222AFFA-639A-4644-B01C-830EF8F7E9DC}" destId="{C3D50D74-819C-4513-9CFE-D2CD86443F4D}" srcOrd="0" destOrd="0" presId="urn:microsoft.com/office/officeart/2005/8/layout/hierarchy1"/>
    <dgm:cxn modelId="{A93D0741-A473-4459-8198-D30988A582A1}" type="presOf" srcId="{FB32A9CB-2DF7-4ECE-A871-E34B88ED6082}" destId="{4F271F4F-E5D5-4184-BB28-563A229FC7EA}" srcOrd="0" destOrd="0" presId="urn:microsoft.com/office/officeart/2005/8/layout/hierarchy1"/>
    <dgm:cxn modelId="{DDAECC25-7705-4089-AC1C-787953683311}" srcId="{9222AFFA-639A-4644-B01C-830EF8F7E9DC}" destId="{80A5C0AE-95E2-4DEE-A1F1-E78F0A14B5FF}" srcOrd="0" destOrd="0" parTransId="{92246D89-C723-4893-A7F1-9304DC98DF10}" sibTransId="{3AE68F36-1216-48F1-8260-0F128024AF06}"/>
    <dgm:cxn modelId="{790A6B86-12E2-4EC2-B369-DB6EB3D18273}" type="presOf" srcId="{26D26C02-9D27-44DD-A64C-3D9DBC629759}" destId="{F8B62B53-0F90-4A22-A179-8B44C6403168}" srcOrd="0" destOrd="0" presId="urn:microsoft.com/office/officeart/2005/8/layout/hierarchy1"/>
    <dgm:cxn modelId="{312B6541-8082-4F9A-9205-E7A56502BDFA}" srcId="{88E20069-77D2-401D-871B-5D30704F6429}" destId="{9222AFFA-639A-4644-B01C-830EF8F7E9DC}" srcOrd="0" destOrd="0" parTransId="{F4FA596E-1C96-42E5-8EA5-82360BB122C9}" sibTransId="{1BEC3D3D-61CD-4127-9E71-906EADD40D55}"/>
    <dgm:cxn modelId="{5C6878CC-2613-4732-AFC2-7FFEB0200FED}" srcId="{1AE42B9E-13DA-4A6D-B72B-A5E4717144A3}" destId="{88E20069-77D2-401D-871B-5D30704F6429}" srcOrd="0" destOrd="0" parTransId="{51A0471F-8322-47CB-9A6C-062E1472A291}" sibTransId="{68393511-BEF3-44F2-9D2D-182BDE309C12}"/>
    <dgm:cxn modelId="{847C2619-9109-4F51-9A8A-9BE36764FEAF}" type="presOf" srcId="{80A5C0AE-95E2-4DEE-A1F1-E78F0A14B5FF}" destId="{97687F11-8C3E-43FD-8D51-BA7A38BB3436}" srcOrd="0" destOrd="0" presId="urn:microsoft.com/office/officeart/2005/8/layout/hierarchy1"/>
    <dgm:cxn modelId="{6F5974EF-7FCC-4117-915E-7BD9ABAB7866}" type="presOf" srcId="{30AA22FD-815A-45EB-A861-F8E8E54EB949}" destId="{1A4DBB96-D79B-47FD-906B-281862281BBA}" srcOrd="0" destOrd="0" presId="urn:microsoft.com/office/officeart/2005/8/layout/hierarchy1"/>
    <dgm:cxn modelId="{185693E1-DC17-4223-AE63-1310ECD87CDD}" type="presOf" srcId="{92246D89-C723-4893-A7F1-9304DC98DF10}" destId="{8C907107-B407-4F74-82A8-7E857C026C0B}" srcOrd="0" destOrd="0" presId="urn:microsoft.com/office/officeart/2005/8/layout/hierarchy1"/>
    <dgm:cxn modelId="{C84D29C1-27FE-48A8-99DB-B4C3B8B45E36}" type="presParOf" srcId="{FD57F2B4-2E1F-417E-A089-045137358A52}" destId="{28048BA4-03AC-4825-AB43-1FFF722D433B}" srcOrd="0" destOrd="0" presId="urn:microsoft.com/office/officeart/2005/8/layout/hierarchy1"/>
    <dgm:cxn modelId="{E5BEC866-0DE1-480B-9B77-9407CA5E4847}" type="presParOf" srcId="{28048BA4-03AC-4825-AB43-1FFF722D433B}" destId="{2D87AF8B-E662-4B19-B10E-C3072D058374}" srcOrd="0" destOrd="0" presId="urn:microsoft.com/office/officeart/2005/8/layout/hierarchy1"/>
    <dgm:cxn modelId="{5C56B969-2E4F-451C-80DF-3F0F8F3D4B15}" type="presParOf" srcId="{2D87AF8B-E662-4B19-B10E-C3072D058374}" destId="{1F3EC2E4-5B61-4C9C-A22D-0DFBDF6D7DC7}" srcOrd="0" destOrd="0" presId="urn:microsoft.com/office/officeart/2005/8/layout/hierarchy1"/>
    <dgm:cxn modelId="{0818167F-CA7B-4430-92C5-C3077F9EA5D6}" type="presParOf" srcId="{2D87AF8B-E662-4B19-B10E-C3072D058374}" destId="{DAD23E89-E291-453B-9B60-F5A6DC588C4A}" srcOrd="1" destOrd="0" presId="urn:microsoft.com/office/officeart/2005/8/layout/hierarchy1"/>
    <dgm:cxn modelId="{14044C8B-A452-47A8-B641-AF57BB1EB5C9}" type="presParOf" srcId="{28048BA4-03AC-4825-AB43-1FFF722D433B}" destId="{199A68AE-869C-428D-8DA2-420BFEE19065}" srcOrd="1" destOrd="0" presId="urn:microsoft.com/office/officeart/2005/8/layout/hierarchy1"/>
    <dgm:cxn modelId="{EB07AACD-6338-4C2F-A350-1AA2EA92794D}" type="presParOf" srcId="{199A68AE-869C-428D-8DA2-420BFEE19065}" destId="{47221995-E0B8-4623-81EA-2271DA85883E}" srcOrd="0" destOrd="0" presId="urn:microsoft.com/office/officeart/2005/8/layout/hierarchy1"/>
    <dgm:cxn modelId="{AA8E9161-7401-4E8F-821E-11219C43BF43}" type="presParOf" srcId="{199A68AE-869C-428D-8DA2-420BFEE19065}" destId="{376B0ADF-A9A0-43D6-9380-4F7A0639E5F0}" srcOrd="1" destOrd="0" presId="urn:microsoft.com/office/officeart/2005/8/layout/hierarchy1"/>
    <dgm:cxn modelId="{C75AC153-D2AB-4AF9-A94F-DDD3C41CF8F3}" type="presParOf" srcId="{376B0ADF-A9A0-43D6-9380-4F7A0639E5F0}" destId="{7D82E5E4-FE82-4D2A-BD04-0311B7E9DB12}" srcOrd="0" destOrd="0" presId="urn:microsoft.com/office/officeart/2005/8/layout/hierarchy1"/>
    <dgm:cxn modelId="{AFB36E81-0516-4BAF-B1CC-D25EC0A246D4}" type="presParOf" srcId="{7D82E5E4-FE82-4D2A-BD04-0311B7E9DB12}" destId="{AD719E8B-A55A-44F8-947D-F540DB9F918C}" srcOrd="0" destOrd="0" presId="urn:microsoft.com/office/officeart/2005/8/layout/hierarchy1"/>
    <dgm:cxn modelId="{1D23E4CA-4EC6-457F-B507-0E4368E78B7D}" type="presParOf" srcId="{7D82E5E4-FE82-4D2A-BD04-0311B7E9DB12}" destId="{C3D50D74-819C-4513-9CFE-D2CD86443F4D}" srcOrd="1" destOrd="0" presId="urn:microsoft.com/office/officeart/2005/8/layout/hierarchy1"/>
    <dgm:cxn modelId="{0C53065F-54D2-4BB0-9B73-DD8857E539E7}" type="presParOf" srcId="{376B0ADF-A9A0-43D6-9380-4F7A0639E5F0}" destId="{CF4F6849-2CDA-45BF-8C62-F3739D93C516}" srcOrd="1" destOrd="0" presId="urn:microsoft.com/office/officeart/2005/8/layout/hierarchy1"/>
    <dgm:cxn modelId="{D6EB47FE-94E1-45C9-90B9-BE77EDD4A8E3}" type="presParOf" srcId="{CF4F6849-2CDA-45BF-8C62-F3739D93C516}" destId="{8C907107-B407-4F74-82A8-7E857C026C0B}" srcOrd="0" destOrd="0" presId="urn:microsoft.com/office/officeart/2005/8/layout/hierarchy1"/>
    <dgm:cxn modelId="{86CE15EC-0F67-453D-A8BF-352FFC781EB1}" type="presParOf" srcId="{CF4F6849-2CDA-45BF-8C62-F3739D93C516}" destId="{A17B6C97-65C3-41EC-80B3-BD0C580FF5DD}" srcOrd="1" destOrd="0" presId="urn:microsoft.com/office/officeart/2005/8/layout/hierarchy1"/>
    <dgm:cxn modelId="{21865836-B2FB-48A4-B0E8-607270004613}" type="presParOf" srcId="{A17B6C97-65C3-41EC-80B3-BD0C580FF5DD}" destId="{C105DE1F-2710-4D03-B4D1-DF8C1EF6F093}" srcOrd="0" destOrd="0" presId="urn:microsoft.com/office/officeart/2005/8/layout/hierarchy1"/>
    <dgm:cxn modelId="{91BA588D-5FD7-4014-9427-C464665BBDBA}" type="presParOf" srcId="{C105DE1F-2710-4D03-B4D1-DF8C1EF6F093}" destId="{49678683-E8E8-469A-AE68-14024320DF0F}" srcOrd="0" destOrd="0" presId="urn:microsoft.com/office/officeart/2005/8/layout/hierarchy1"/>
    <dgm:cxn modelId="{EC80C4D2-B887-43C6-91CD-C24A6C9C997E}" type="presParOf" srcId="{C105DE1F-2710-4D03-B4D1-DF8C1EF6F093}" destId="{97687F11-8C3E-43FD-8D51-BA7A38BB3436}" srcOrd="1" destOrd="0" presId="urn:microsoft.com/office/officeart/2005/8/layout/hierarchy1"/>
    <dgm:cxn modelId="{53428707-2F86-4DC9-BCB2-F1382CE1FFF5}" type="presParOf" srcId="{A17B6C97-65C3-41EC-80B3-BD0C580FF5DD}" destId="{1CD15416-FACE-48A7-AD25-FDE9573B52BE}" srcOrd="1" destOrd="0" presId="urn:microsoft.com/office/officeart/2005/8/layout/hierarchy1"/>
    <dgm:cxn modelId="{8AC2C19C-FF2D-457C-8FA2-AC3A35FF97DD}" type="presParOf" srcId="{CF4F6849-2CDA-45BF-8C62-F3739D93C516}" destId="{F8B62B53-0F90-4A22-A179-8B44C6403168}" srcOrd="2" destOrd="0" presId="urn:microsoft.com/office/officeart/2005/8/layout/hierarchy1"/>
    <dgm:cxn modelId="{E663E170-0A04-41F8-A665-93B9CB5BBCF3}" type="presParOf" srcId="{CF4F6849-2CDA-45BF-8C62-F3739D93C516}" destId="{90F215AE-ECE9-4230-884C-2DF9D197922C}" srcOrd="3" destOrd="0" presId="urn:microsoft.com/office/officeart/2005/8/layout/hierarchy1"/>
    <dgm:cxn modelId="{4DAF70C7-549F-4BA2-865E-8EC455AD25D8}" type="presParOf" srcId="{90F215AE-ECE9-4230-884C-2DF9D197922C}" destId="{5BE8E366-69AA-4F67-9B00-FE6FE03E6380}" srcOrd="0" destOrd="0" presId="urn:microsoft.com/office/officeart/2005/8/layout/hierarchy1"/>
    <dgm:cxn modelId="{10988406-F039-4606-859D-CD8192A3CB27}" type="presParOf" srcId="{5BE8E366-69AA-4F67-9B00-FE6FE03E6380}" destId="{D3D5CED7-7B43-4ADF-B9E1-DE62E0604A1E}" srcOrd="0" destOrd="0" presId="urn:microsoft.com/office/officeart/2005/8/layout/hierarchy1"/>
    <dgm:cxn modelId="{8E7918BD-7DDD-4885-88F5-BCD7C7254720}" type="presParOf" srcId="{5BE8E366-69AA-4F67-9B00-FE6FE03E6380}" destId="{B91A8875-3F15-48DC-809D-0F8E0F78B1BE}" srcOrd="1" destOrd="0" presId="urn:microsoft.com/office/officeart/2005/8/layout/hierarchy1"/>
    <dgm:cxn modelId="{2D88B7F5-0266-48C0-8E20-59AB9A78844F}" type="presParOf" srcId="{90F215AE-ECE9-4230-884C-2DF9D197922C}" destId="{C0D1D076-63D2-4B0D-8C2F-8A9710FA0544}" srcOrd="1" destOrd="0" presId="urn:microsoft.com/office/officeart/2005/8/layout/hierarchy1"/>
    <dgm:cxn modelId="{EC4A7A4B-DD37-462D-B3B1-6C22F41261F1}" type="presParOf" srcId="{199A68AE-869C-428D-8DA2-420BFEE19065}" destId="{1A4DBB96-D79B-47FD-906B-281862281BBA}" srcOrd="2" destOrd="0" presId="urn:microsoft.com/office/officeart/2005/8/layout/hierarchy1"/>
    <dgm:cxn modelId="{973E464F-8FA1-431A-AD7A-03ECB15287C0}" type="presParOf" srcId="{199A68AE-869C-428D-8DA2-420BFEE19065}" destId="{1C99A499-ABE4-46CA-96AA-9FD45CB8A189}" srcOrd="3" destOrd="0" presId="urn:microsoft.com/office/officeart/2005/8/layout/hierarchy1"/>
    <dgm:cxn modelId="{FD7C8DB5-7BAF-406F-BE35-28156F2C2973}" type="presParOf" srcId="{1C99A499-ABE4-46CA-96AA-9FD45CB8A189}" destId="{4BB54224-9FD9-4938-99BE-B944ECA7125F}" srcOrd="0" destOrd="0" presId="urn:microsoft.com/office/officeart/2005/8/layout/hierarchy1"/>
    <dgm:cxn modelId="{57015AE0-6428-4150-B38B-3A7F23C76CA8}" type="presParOf" srcId="{4BB54224-9FD9-4938-99BE-B944ECA7125F}" destId="{D7C01D0E-D05A-4028-BDC2-89FB7DCF085C}" srcOrd="0" destOrd="0" presId="urn:microsoft.com/office/officeart/2005/8/layout/hierarchy1"/>
    <dgm:cxn modelId="{FE4EA8CB-8A22-46D8-858E-16C2FB78E067}" type="presParOf" srcId="{4BB54224-9FD9-4938-99BE-B944ECA7125F}" destId="{4F271F4F-E5D5-4184-BB28-563A229FC7EA}" srcOrd="1" destOrd="0" presId="urn:microsoft.com/office/officeart/2005/8/layout/hierarchy1"/>
    <dgm:cxn modelId="{9AC93B58-6E12-4180-9F78-0DD2F78A970D}" type="presParOf" srcId="{1C99A499-ABE4-46CA-96AA-9FD45CB8A189}" destId="{144F670F-38CE-48EC-AF5C-72E0FE26C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7B080D5-CF26-4C48-83F5-356EB4A2399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A75E0C6-D3DB-42E5-A82C-35E54044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1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A27B-FFA7-4A46-973E-A89448BE70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07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45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43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75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89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428" indent="-2936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503" indent="-23490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306" indent="-23490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107" indent="-23490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3907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3709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510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312" indent="-234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62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9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28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2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657350" y="685800"/>
            <a:ext cx="5829300" cy="1102519"/>
          </a:xfrm>
        </p:spPr>
        <p:txBody>
          <a:bodyPr/>
          <a:lstStyle/>
          <a:p>
            <a:pPr eaLnBrk="1" hangingPunct="1"/>
            <a:r>
              <a:rPr lang="en-US" sz="8800" b="1" dirty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229916" y="2343151"/>
            <a:ext cx="67437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Inheritance</a:t>
            </a:r>
            <a:endParaRPr lang="en-US" sz="60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2057400" y="5105400"/>
            <a:ext cx="4800600" cy="12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898989"/>
                </a:solidFill>
              </a:rPr>
              <a:t>2014-10-27</a:t>
            </a:r>
            <a:endParaRPr lang="en-US" sz="24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898989"/>
                </a:solidFill>
              </a:rPr>
              <a:t>Monday – </a:t>
            </a:r>
            <a:r>
              <a:rPr lang="en-US" sz="2400" dirty="0">
                <a:solidFill>
                  <a:srgbClr val="898989"/>
                </a:solidFill>
              </a:rPr>
              <a:t>Week 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Lecture </a:t>
            </a:r>
            <a:r>
              <a:rPr lang="en-US" sz="2400" dirty="0" smtClean="0">
                <a:solidFill>
                  <a:srgbClr val="898989"/>
                </a:solidFill>
              </a:rPr>
              <a:t>15</a:t>
            </a:r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4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but we can </a:t>
            </a:r>
            <a:r>
              <a:rPr lang="en-US" b="1" dirty="0" smtClean="0">
                <a:cs typeface="Courier New" pitchFamily="49" charset="0"/>
              </a:rPr>
              <a:t>PROMISE</a:t>
            </a:r>
            <a:r>
              <a:rPr lang="en-US" dirty="0" smtClean="0">
                <a:cs typeface="Courier New" pitchFamily="49" charset="0"/>
              </a:rPr>
              <a:t> the compiler that it is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14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463351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3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NO. It compiles, but then when we try to do the cast we get a RUN TIME ERROR, before we even try to call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 methods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1295400"/>
          <a:ext cx="304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33992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0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0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000" dirty="0" smtClean="0"/>
              <a:t>I don’t know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2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3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YES- The compiler is happy -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has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dirty="0" smtClean="0">
                <a:cs typeface="Courier New" pitchFamily="49" charset="0"/>
              </a:rPr>
              <a:t>method.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9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40386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15200" y="4800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15200" y="5329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4114800"/>
            <a:ext cx="2819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124200" y="4724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9530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9900" y="11430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Animal eat()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Dog eat()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11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object has two 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600" b="1" dirty="0" smtClean="0"/>
              <a:t>Static type </a:t>
            </a:r>
            <a:r>
              <a:rPr lang="en-US" sz="3600" dirty="0" smtClean="0"/>
              <a:t>– The type of the reference</a:t>
            </a:r>
          </a:p>
          <a:p>
            <a:r>
              <a:rPr lang="en-US" sz="3600" b="1" dirty="0" smtClean="0"/>
              <a:t>Dynamic type </a:t>
            </a:r>
            <a:r>
              <a:rPr lang="en-US" sz="3600" dirty="0" smtClean="0"/>
              <a:t>– The type of the object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This is totally different than </a:t>
            </a:r>
          </a:p>
          <a:p>
            <a:r>
              <a:rPr lang="en-US" sz="3600" dirty="0" smtClean="0"/>
              <a:t>static methods </a:t>
            </a:r>
          </a:p>
          <a:p>
            <a:pPr lvl="1"/>
            <a:r>
              <a:rPr lang="en-US" dirty="0" smtClean="0"/>
              <a:t>i.e. don’t need an object to call it</a:t>
            </a:r>
          </a:p>
          <a:p>
            <a:r>
              <a:rPr lang="en-US" dirty="0" smtClean="0"/>
              <a:t>static variables </a:t>
            </a:r>
          </a:p>
          <a:p>
            <a:pPr lvl="1"/>
            <a:r>
              <a:rPr lang="en-US" dirty="0" smtClean="0"/>
              <a:t>i.e. class variables shared by all instances of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0" y="6096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048000"/>
            <a:ext cx="916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cs typeface="Courier New" pitchFamily="49" charset="0"/>
              </a:rPr>
              <a:t>Inheritance and </a:t>
            </a:r>
            <a:br>
              <a:rPr lang="en-US" smtClean="0">
                <a:cs typeface="Courier New" pitchFamily="49" charset="0"/>
              </a:rPr>
            </a:br>
            <a:r>
              <a:rPr lang="en-US" smtClean="0">
                <a:cs typeface="Courier New" pitchFamily="49" charset="0"/>
              </a:rPr>
              <a:t>Arguments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3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2895600"/>
            <a:ext cx="915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99407602"/>
              </p:ext>
            </p:extLst>
          </p:nvPr>
        </p:nvGraphicFramePr>
        <p:xfrm>
          <a:off x="5410200" y="-1524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7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15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b="1" dirty="0" smtClean="0"/>
              <a:t>static type</a:t>
            </a:r>
            <a:r>
              <a:rPr lang="en-US" dirty="0" smtClean="0"/>
              <a:t> and </a:t>
            </a:r>
            <a:r>
              <a:rPr lang="en-US" b="1" dirty="0" smtClean="0"/>
              <a:t>dynamic type.</a:t>
            </a:r>
          </a:p>
          <a:p>
            <a:r>
              <a:rPr lang="en-US" dirty="0" smtClean="0"/>
              <a:t>Explain the value of inheritance.</a:t>
            </a:r>
          </a:p>
          <a:p>
            <a:r>
              <a:rPr lang="en-US" dirty="0" smtClean="0"/>
              <a:t>Predict the behavior of code using inheritance and different static and dynamic types.</a:t>
            </a:r>
          </a:p>
          <a:p>
            <a:r>
              <a:rPr lang="en-US" dirty="0" smtClean="0"/>
              <a:t>Explain why you always write a method: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equals(Object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smtClean="0"/>
              <a:t>in class Tee instead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equals(Tee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/>
              <a:t>Describe the differences between </a:t>
            </a:r>
            <a:r>
              <a:rPr lang="en-US" b="1" dirty="0" smtClean="0"/>
              <a:t>Interfaces </a:t>
            </a:r>
            <a:r>
              <a:rPr lang="en-US" dirty="0" smtClean="0"/>
              <a:t>and </a:t>
            </a:r>
            <a:r>
              <a:rPr lang="en-US" b="1" dirty="0" smtClean="0"/>
              <a:t>Abstract Classes </a:t>
            </a:r>
            <a:r>
              <a:rPr lang="en-US" dirty="0" smtClean="0"/>
              <a:t>and be able to use either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0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218"/>
            <a:ext cx="6394754" cy="265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391429" cy="27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method should we call?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dynamic type of the caller</a:t>
            </a:r>
          </a:p>
          <a:p>
            <a:r>
              <a:rPr lang="en-US" dirty="0" smtClean="0"/>
              <a:t>Use the static type of the argument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8294370" cy="10668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92430" y="4943849"/>
            <a:ext cx="2051050" cy="579438"/>
          </a:xfrm>
          <a:prstGeom prst="borderCallout1">
            <a:avLst>
              <a:gd name="adj1" fmla="val -164152"/>
              <a:gd name="adj2" fmla="val 72551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Caller</a:t>
            </a:r>
            <a:endParaRPr lang="en-US" sz="4000" dirty="0"/>
          </a:p>
        </p:txBody>
      </p:sp>
      <p:sp>
        <p:nvSpPr>
          <p:cNvPr id="7" name="Line Callout 1 6"/>
          <p:cNvSpPr/>
          <p:nvPr/>
        </p:nvSpPr>
        <p:spPr>
          <a:xfrm>
            <a:off x="5791200" y="4943849"/>
            <a:ext cx="2508250" cy="579438"/>
          </a:xfrm>
          <a:prstGeom prst="borderCallout1">
            <a:avLst>
              <a:gd name="adj1" fmla="val -154869"/>
              <a:gd name="adj2" fmla="val 35181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Argument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58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Java check if this should compile?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static type of the caller</a:t>
            </a:r>
          </a:p>
          <a:p>
            <a:r>
              <a:rPr lang="en-US" dirty="0" smtClean="0"/>
              <a:t>Use the static type of the argument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8294370" cy="10668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92430" y="4943849"/>
            <a:ext cx="2051050" cy="579438"/>
          </a:xfrm>
          <a:prstGeom prst="borderCallout1">
            <a:avLst>
              <a:gd name="adj1" fmla="val -164152"/>
              <a:gd name="adj2" fmla="val 72551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Caller</a:t>
            </a:r>
            <a:endParaRPr lang="en-US" sz="4000" dirty="0"/>
          </a:p>
        </p:txBody>
      </p:sp>
      <p:sp>
        <p:nvSpPr>
          <p:cNvPr id="7" name="Line Callout 1 6"/>
          <p:cNvSpPr/>
          <p:nvPr/>
        </p:nvSpPr>
        <p:spPr>
          <a:xfrm>
            <a:off x="5791200" y="4943849"/>
            <a:ext cx="2508250" cy="579438"/>
          </a:xfrm>
          <a:prstGeom prst="borderCallout1">
            <a:avLst>
              <a:gd name="adj1" fmla="val -154869"/>
              <a:gd name="adj2" fmla="val 35181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Argument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47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19812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2819400"/>
            <a:ext cx="4267200" cy="8080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← Uses 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800" smtClean="0">
                <a:solidFill>
                  <a:srgbClr val="FF0000"/>
                </a:solidFill>
              </a:rPr>
              <a:t>’s dynamic type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3352800"/>
            <a:ext cx="4419600" cy="808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static type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4525963"/>
            <a:ext cx="4267200" cy="808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dynamic type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charset="0"/>
              </a:rPr>
              <a:t>s static type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What method should we call?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ourier New" pitchFamily="49" charset="0"/>
              </a:rPr>
              <a:t>Inheritance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Compilation: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It makes sure that the static type of the object has the appropriate method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It makes sure that the method takes in the static type of the arguments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Run-time: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When you call a method on an object it looks for the method starting at the object’s dynamic type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When you pass an object as an argument, it looks for a method with that static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77000" y="45720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24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629400" y="2590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848600" y="3352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48600" y="3881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6576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a1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a2</a:t>
            </a:r>
          </a:p>
          <a:p>
            <a:pPr>
              <a:defRPr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Dog d1 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4343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1638300"/>
            <a:ext cx="297180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81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304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48600" y="1066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48600" y="1595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48600" y="5562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848600" y="6091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581400" y="49530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10000" y="3505200"/>
            <a:ext cx="27432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3810000" y="5638800"/>
            <a:ext cx="2819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55626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43434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49530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3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4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+mn-lt"/>
                <a:cs typeface="Courier New" pitchFamily="49" charset="0"/>
              </a:rPr>
              <a:t>Which equals is called?</a:t>
            </a:r>
            <a:endParaRPr lang="en-US" sz="3200" dirty="0">
              <a:latin typeface="+mn-lt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8741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9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5867400"/>
            <a:ext cx="41148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cs typeface="Courier New" pitchFamily="49" charset="0"/>
              </a:rPr>
              <a:t>Which equals is called?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equals(Object o) </a:t>
            </a:r>
            <a:r>
              <a:rPr lang="en-US" sz="4000" dirty="0" smtClean="0">
                <a:latin typeface="+mn-lt"/>
                <a:cs typeface="Courier New" pitchFamily="49" charset="0"/>
              </a:rPr>
              <a:t>and Arrays</a:t>
            </a:r>
            <a:endParaRPr lang="en-US" sz="4000" dirty="0"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mtClean="0"/>
              <a:t>If others will call your methods with more generic references, you want to provide a method that takes in 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</p:spTree>
    <p:extLst>
      <p:ext uri="{BB962C8B-B14F-4D97-AF65-F5344CB8AC3E}">
        <p14:creationId xmlns:p14="http://schemas.microsoft.com/office/powerpoint/2010/main" val="7288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5814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2590800" cy="1092200"/>
          </a:xfrm>
        </p:spPr>
        <p:txBody>
          <a:bodyPr/>
          <a:lstStyle/>
          <a:p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1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2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Inheritance &amp; Casting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410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 rot="3927017">
            <a:off x="4300538" y="2039938"/>
            <a:ext cx="5157787" cy="5062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Ridable things that can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I don’t care!!!!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4843463" y="2620963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600200"/>
            <a:ext cx="72199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752600"/>
            <a:ext cx="69627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 </a:t>
            </a:r>
            <a:r>
              <a:rPr lang="en-US" smtClean="0"/>
              <a:t>reference)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</p:spTree>
    <p:extLst>
      <p:ext uri="{BB962C8B-B14F-4D97-AF65-F5344CB8AC3E}">
        <p14:creationId xmlns:p14="http://schemas.microsoft.com/office/powerpoint/2010/main" val="40915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>
                <a:latin typeface="Courier New" pitchFamily="49" charset="0"/>
                <a:cs typeface="Courier New" pitchFamily="49" charset="0"/>
              </a:rPr>
              <a:t>Ridable r1 = new Ridable();</a:t>
            </a:r>
          </a:p>
          <a:p>
            <a:endParaRPr lang="en-US" smtClean="0"/>
          </a:p>
          <a:p>
            <a:r>
              <a:rPr lang="en-US" smtClean="0"/>
              <a:t>No!  You can’t create an object of an interface!</a:t>
            </a:r>
          </a:p>
        </p:txBody>
      </p:sp>
    </p:spTree>
    <p:extLst>
      <p:ext uri="{BB962C8B-B14F-4D97-AF65-F5344CB8AC3E}">
        <p14:creationId xmlns:p14="http://schemas.microsoft.com/office/powerpoint/2010/main" val="33933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 can be cool!!!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2200"/>
            <a:ext cx="89169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dirty="0" smtClean="0">
                <a:latin typeface="+mj-lt"/>
                <a:cs typeface="Courier New" pitchFamily="49" charset="0"/>
              </a:rPr>
              <a:t>method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dirty="0" smtClean="0">
                <a:latin typeface="+mj-lt"/>
                <a:cs typeface="Courier New" pitchFamily="49" charset="0"/>
              </a:rPr>
              <a:t>class promises to sort an array of objects, but under one condition:  the objects in the array must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>
                <a:latin typeface="+mj-lt"/>
                <a:cs typeface="Courier New" pitchFamily="49" charset="0"/>
              </a:rPr>
              <a:t> interface: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Inheritance Lingo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dirty="0"/>
              <a:t> is an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dirty="0"/>
              <a:t> extends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 dirty="0"/>
              <a:t>is the subclass 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 dirty="0"/>
              <a:t>is the superclass of </a:t>
            </a:r>
          </a:p>
          <a:p>
            <a:pPr eaLnBrk="1" hangingPunct="1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Dog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/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  <p:extLst>
      <p:ext uri="{BB962C8B-B14F-4D97-AF65-F5344CB8AC3E}">
        <p14:creationId xmlns:p14="http://schemas.microsoft.com/office/powerpoint/2010/main" val="26364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Classes </a:t>
            </a:r>
            <a:br>
              <a:rPr lang="en-US" smtClean="0"/>
            </a:br>
            <a:r>
              <a:rPr lang="en-US" smtClean="0"/>
              <a:t>(less lazy than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mtClean="0"/>
              <a:t>s that can have these methods: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ingredients()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isDelicious()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isDelicious() </a:t>
            </a:r>
            <a:r>
              <a:rPr lang="en-US" smtClean="0"/>
              <a:t>is pretty simple, I’ll write that one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ingredients() </a:t>
            </a:r>
            <a:r>
              <a:rPr lang="en-US" smtClean="0"/>
              <a:t>?!? Sounds too hard! I’ll make that abstract</a:t>
            </a:r>
          </a:p>
          <a:p>
            <a:endParaRPr lang="en-US" smtClean="0"/>
          </a:p>
        </p:txBody>
      </p:sp>
      <p:sp>
        <p:nvSpPr>
          <p:cNvPr id="4" name="Explosion 2 3"/>
          <p:cNvSpPr/>
          <p:nvPr/>
        </p:nvSpPr>
        <p:spPr>
          <a:xfrm rot="3927017">
            <a:off x="6752432" y="2740819"/>
            <a:ext cx="1797050" cy="1760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6978650" y="2979738"/>
            <a:ext cx="1058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71800"/>
            <a:ext cx="1827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Cookie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981200"/>
            <a:ext cx="912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ChocolateChipCookie</a:t>
            </a:r>
            <a:r>
              <a:rPr lang="en-US" sz="4000" smtClean="0"/>
              <a:t> can extend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Abstract class Cookie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910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latin typeface="Courier New" pitchFamily="49" charset="0"/>
                <a:ea typeface="+mj-ea"/>
                <a:cs typeface="Courier New" pitchFamily="49" charset="0"/>
              </a:rPr>
              <a:t>GirlScoutCookie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4000" b="1" dirty="0">
                <a:latin typeface="+mj-lt"/>
                <a:ea typeface="+mj-ea"/>
                <a:cs typeface="+mj-cs"/>
              </a:rPr>
              <a:t>can extend the 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Abstract class Cookie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286000"/>
            <a:ext cx="9066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reference)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0"/>
            <a:ext cx="887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smtClean="0">
                <a:latin typeface="Courier New" pitchFamily="49" charset="0"/>
                <a:cs typeface="Courier New" pitchFamily="49" charset="0"/>
              </a:rPr>
              <a:t>Cookie p1 = new Cookie();</a:t>
            </a:r>
          </a:p>
          <a:p>
            <a:endParaRPr lang="en-US" smtClean="0"/>
          </a:p>
          <a:p>
            <a:r>
              <a:rPr lang="en-US" smtClean="0"/>
              <a:t>No!  You can’t create an object of an abstract class!</a:t>
            </a:r>
          </a:p>
        </p:txBody>
      </p:sp>
    </p:spTree>
    <p:extLst>
      <p:ext uri="{BB962C8B-B14F-4D97-AF65-F5344CB8AC3E}">
        <p14:creationId xmlns:p14="http://schemas.microsoft.com/office/powerpoint/2010/main" val="39602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 Abstract class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any methods that you don’t want to implement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Your children MUST write all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methods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Instance variables in the abstract class will be available in the child class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 can only extend one Class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or otherwise)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57813" y="1828800"/>
            <a:ext cx="7772400" cy="1470025"/>
          </a:xfrm>
        </p:spPr>
        <p:txBody>
          <a:bodyPr/>
          <a:lstStyle/>
          <a:p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sz="8800" dirty="0" smtClean="0"/>
              <a:t>and </a:t>
            </a:r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ListNode </a:t>
            </a:r>
            <a:r>
              <a:rPr lang="en-US" sz="8800" dirty="0" smtClean="0"/>
              <a:t>Classes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876800" y="5181600"/>
            <a:ext cx="2995917" cy="783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are in one file!</a:t>
            </a:r>
            <a:endParaRPr lang="en-US" sz="24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4475" y="5867400"/>
            <a:ext cx="585048" cy="655829"/>
            <a:chOff x="1824" y="4512"/>
            <a:chExt cx="528" cy="241"/>
          </a:xfrm>
        </p:grpSpPr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7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0"/>
            <a:ext cx="7282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19749" y="4036573"/>
            <a:ext cx="2926857" cy="1763110"/>
            <a:chOff x="3626343" y="2485040"/>
            <a:chExt cx="2926857" cy="1763110"/>
          </a:xfrm>
        </p:grpSpPr>
        <p:sp>
          <p:nvSpPr>
            <p:cNvPr id="8" name="Rectangle 7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972504" y="3093928"/>
              <a:ext cx="58069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“L”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224572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219317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75114" y="381000"/>
            <a:ext cx="2346161" cy="1763110"/>
            <a:chOff x="3973842" y="4649185"/>
            <a:chExt cx="2346161" cy="17631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73842" y="4649185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myHead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mySize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376699" y="583083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376699" y="5304111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572071" y="5470662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33401" y="2590800"/>
            <a:ext cx="4891714" cy="3429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Callout 1 18"/>
          <p:cNvSpPr/>
          <p:nvPr/>
        </p:nvSpPr>
        <p:spPr>
          <a:xfrm>
            <a:off x="6596744" y="685800"/>
            <a:ext cx="2438400" cy="2865713"/>
          </a:xfrm>
          <a:prstGeom prst="borderCallout1">
            <a:avLst>
              <a:gd name="adj1" fmla="val 28206"/>
              <a:gd name="adj2" fmla="val -33"/>
              <a:gd name="adj3" fmla="val 5882"/>
              <a:gd name="adj4" fmla="val -2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/>
              <a:t>Private Inner Class: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Outside of the class people don’t know abut 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4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8"/>
            <a:ext cx="5305756" cy="6006052"/>
            <a:chOff x="104444" y="115888"/>
            <a:chExt cx="5305756" cy="6006052"/>
          </a:xfrm>
        </p:grpSpPr>
        <p:grpSp>
          <p:nvGrpSpPr>
            <p:cNvPr id="64" name="Group 63"/>
            <p:cNvGrpSpPr/>
            <p:nvPr/>
          </p:nvGrpSpPr>
          <p:grpSpPr>
            <a:xfrm>
              <a:off x="2450605" y="4358830"/>
              <a:ext cx="2926857" cy="1763110"/>
              <a:chOff x="3626343" y="2485040"/>
              <a:chExt cx="2926857" cy="176311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26857" cy="2061202"/>
              <a:chOff x="3626343" y="2485040"/>
              <a:chExt cx="2926857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57625" y="5562600"/>
              <a:ext cx="457200" cy="381000"/>
              <a:chOff x="2044262" y="4277710"/>
              <a:chExt cx="457200" cy="38100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8"/>
              <a:ext cx="2346161" cy="1763110"/>
              <a:chOff x="3973842" y="4649185"/>
              <a:chExt cx="2346161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auto">
            <a:xfrm>
              <a:off x="4077409" y="3695256"/>
              <a:ext cx="0" cy="6635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ular Callout 71"/>
          <p:cNvSpPr/>
          <p:nvPr/>
        </p:nvSpPr>
        <p:spPr>
          <a:xfrm>
            <a:off x="191171" y="3838003"/>
            <a:ext cx="2361189" cy="751712"/>
          </a:xfrm>
          <a:prstGeom prst="wedgeRoundRectCallout">
            <a:avLst>
              <a:gd name="adj1" fmla="val 54571"/>
              <a:gd name="adj2" fmla="val 492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Solution!</a:t>
            </a:r>
            <a:endParaRPr lang="en-US" sz="2400" dirty="0"/>
          </a:p>
        </p:txBody>
      </p: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2223277" y="4629862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myList</a:t>
              </a:r>
              <a:endParaRPr lang="en-US" sz="28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  <p:extLst>
      <p:ext uri="{BB962C8B-B14F-4D97-AF65-F5344CB8AC3E}">
        <p14:creationId xmlns:p14="http://schemas.microsoft.com/office/powerpoint/2010/main" val="18911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389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 is not scary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235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(1) = 0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(2) = 1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(3) = 1.584962500721156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(4) = 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(5) = 2.321928094887362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(6) = 2.584962500721156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(7) = 2.807354922057604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(8) = 3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(9) = 3.169925001442312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(10) = 3.321928094887362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019800" y="143495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-39541"/>
              <a:gd name="adj4" fmla="val -9435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2895600" y="1554811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0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1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2895600" y="205584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1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2</a:t>
            </a:r>
            <a:endParaRPr lang="en-US" sz="2400" dirty="0"/>
          </a:p>
        </p:txBody>
      </p:sp>
      <p:sp>
        <p:nvSpPr>
          <p:cNvPr id="11" name="Line Callout 1 10"/>
          <p:cNvSpPr/>
          <p:nvPr/>
        </p:nvSpPr>
        <p:spPr>
          <a:xfrm>
            <a:off x="2900082" y="304800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4</a:t>
            </a:r>
            <a:endParaRPr lang="en-US" sz="2400" dirty="0"/>
          </a:p>
        </p:txBody>
      </p:sp>
      <p:sp>
        <p:nvSpPr>
          <p:cNvPr id="12" name="Line Callout 1 11"/>
          <p:cNvSpPr/>
          <p:nvPr/>
        </p:nvSpPr>
        <p:spPr>
          <a:xfrm>
            <a:off x="2895600" y="4955138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3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8</a:t>
            </a:r>
            <a:endParaRPr lang="en-US" sz="2400" dirty="0"/>
          </a:p>
        </p:txBody>
      </p:sp>
      <p:sp>
        <p:nvSpPr>
          <p:cNvPr id="13" name="Line Callout 1 12"/>
          <p:cNvSpPr/>
          <p:nvPr/>
        </p:nvSpPr>
        <p:spPr>
          <a:xfrm>
            <a:off x="5618598" y="5486400"/>
            <a:ext cx="3449202" cy="3810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48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 3.169925001442312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52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 descr="[logbase2.jp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4343"/>
          <a:stretch/>
        </p:blipFill>
        <p:spPr bwMode="auto">
          <a:xfrm>
            <a:off x="190500" y="1143000"/>
            <a:ext cx="8763000" cy="52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019800" y="285916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9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20842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304800"/>
          <a:ext cx="8534400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776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ine Callout 1 2"/>
          <p:cNvSpPr/>
          <p:nvPr/>
        </p:nvSpPr>
        <p:spPr>
          <a:xfrm>
            <a:off x="762000" y="5181600"/>
            <a:ext cx="8267700" cy="1500410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If you have a balanced binary tree with n nodes,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height is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 ± 1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(i.e. approximately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Logarithmic Time</a:t>
            </a:r>
            <a:br>
              <a:rPr lang="en-US" b="1" dirty="0" smtClean="0"/>
            </a:br>
            <a:r>
              <a:rPr lang="en-US" sz="6700" b="1" dirty="0" smtClean="0"/>
              <a:t>O(log</a:t>
            </a:r>
            <a:r>
              <a:rPr lang="en-US" sz="6700" b="1" baseline="-25000" dirty="0" smtClean="0"/>
              <a:t>2</a:t>
            </a:r>
            <a:r>
              <a:rPr lang="en-US" sz="6700" b="1" dirty="0" smtClean="0"/>
              <a:t>N)</a:t>
            </a:r>
            <a:endParaRPr lang="en-US" b="1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5064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28800"/>
            <a:ext cx="3848100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169862" y="4191000"/>
            <a:ext cx="2438400" cy="2286000"/>
          </a:xfrm>
          <a:prstGeom prst="borderCallout1">
            <a:avLst>
              <a:gd name="adj1" fmla="val -27596"/>
              <a:gd name="adj2" fmla="val 129937"/>
              <a:gd name="adj3" fmla="val -1441"/>
              <a:gd name="adj4" fmla="val 643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O(log</a:t>
            </a:r>
            <a:r>
              <a:rPr lang="en-US" sz="3200" b="1" baseline="-25000" dirty="0"/>
              <a:t>2</a:t>
            </a:r>
            <a:r>
              <a:rPr lang="en-US" sz="3200" b="1" dirty="0"/>
              <a:t>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magnitude of the input is cut in half with each recursive call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010400" y="4414838"/>
            <a:ext cx="2051050" cy="2286000"/>
          </a:xfrm>
          <a:prstGeom prst="borderCallout1">
            <a:avLst>
              <a:gd name="adj1" fmla="val -365"/>
              <a:gd name="adj2" fmla="val 70584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Why does cutting the magnitude of the input in half each time produce O(log</a:t>
            </a:r>
            <a:r>
              <a:rPr lang="en-US" baseline="-25000" dirty="0"/>
              <a:t>2</a:t>
            </a:r>
            <a:r>
              <a:rPr lang="en-US" dirty="0"/>
              <a:t>N) runtime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2: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=1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*2){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26676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3: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&gt; 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smtClean="0">
                <a:latin typeface="Courier New" pitchFamily="49" charset="0"/>
              </a:rPr>
              <a:t>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3374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9857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9524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3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4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5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1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2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  </m:t>
                      </m:r>
                      <m:r>
                        <a:rPr lang="en-US" sz="4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∗ </m:t>
                          </m:r>
                          <m:r>
                            <a:rPr lang="en-US" sz="4000" i="1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Callout 1 23"/>
          <p:cNvSpPr/>
          <p:nvPr/>
        </p:nvSpPr>
        <p:spPr>
          <a:xfrm>
            <a:off x="6280232" y="2743200"/>
            <a:ext cx="2438400" cy="871538"/>
          </a:xfrm>
          <a:prstGeom prst="borderCallout1">
            <a:avLst>
              <a:gd name="adj1" fmla="val -50647"/>
              <a:gd name="adj2" fmla="val 56819"/>
              <a:gd name="adj3" fmla="val 471"/>
              <a:gd name="adj4" fmla="val 428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Ignore the minus 1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  <p:bldP spid="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object has two 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600" b="1" dirty="0" smtClean="0"/>
              <a:t>Static type </a:t>
            </a:r>
            <a:r>
              <a:rPr lang="en-US" sz="3600" dirty="0" smtClean="0"/>
              <a:t>– The type of the reference</a:t>
            </a:r>
          </a:p>
          <a:p>
            <a:r>
              <a:rPr lang="en-US" sz="3600" b="1" dirty="0" smtClean="0"/>
              <a:t>Dynamic type </a:t>
            </a:r>
            <a:r>
              <a:rPr lang="en-US" sz="3600" dirty="0" smtClean="0"/>
              <a:t>– The type of the object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This is totally different than </a:t>
            </a:r>
          </a:p>
          <a:p>
            <a:r>
              <a:rPr lang="en-US" sz="3600" dirty="0" smtClean="0"/>
              <a:t>static methods </a:t>
            </a:r>
          </a:p>
          <a:p>
            <a:pPr lvl="1"/>
            <a:r>
              <a:rPr lang="en-US" dirty="0" smtClean="0"/>
              <a:t>i.e. don’t need an object to call it</a:t>
            </a:r>
          </a:p>
          <a:p>
            <a:r>
              <a:rPr lang="en-US" dirty="0" smtClean="0"/>
              <a:t>static variables </a:t>
            </a:r>
          </a:p>
          <a:p>
            <a:pPr lvl="1"/>
            <a:r>
              <a:rPr lang="en-US" dirty="0" smtClean="0"/>
              <a:t>i.e. class variables shared by all instances of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2538"/>
            <a:ext cx="57562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9" name="Line Callout 1 8"/>
          <p:cNvSpPr/>
          <p:nvPr/>
        </p:nvSpPr>
        <p:spPr>
          <a:xfrm>
            <a:off x="6616700" y="762000"/>
            <a:ext cx="2438400" cy="2014538"/>
          </a:xfrm>
          <a:prstGeom prst="borderCallout1">
            <a:avLst>
              <a:gd name="adj1" fmla="val 106730"/>
              <a:gd name="adj2" fmla="val -31202"/>
              <a:gd name="adj3" fmla="val 64588"/>
              <a:gd name="adj4" fmla="val -4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You make two </a:t>
            </a:r>
            <a:r>
              <a:rPr lang="en-US" sz="2400" i="1" dirty="0"/>
              <a:t>slightly</a:t>
            </a:r>
            <a:r>
              <a:rPr lang="en-US" sz="2400" dirty="0"/>
              <a:t> smaller recursive calls each time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264025"/>
            <a:ext cx="1752600" cy="2505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5775"/>
            <a:ext cx="1905000" cy="3743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00" y="3659188"/>
            <a:ext cx="1752600" cy="1590675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2500" y="5540375"/>
            <a:ext cx="1752600" cy="304800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746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41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37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2576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881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vs. Dynamic 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b="1" dirty="0"/>
              <a:t>Static type </a:t>
            </a:r>
            <a:r>
              <a:rPr lang="en-US" dirty="0"/>
              <a:t>– The type of the </a:t>
            </a:r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The static type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animal1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</a:t>
            </a:r>
          </a:p>
          <a:p>
            <a:pPr lvl="1"/>
            <a:r>
              <a:rPr lang="en-US" dirty="0"/>
              <a:t>The static type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animal2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</a:t>
            </a:r>
          </a:p>
          <a:p>
            <a:r>
              <a:rPr lang="en-US" b="1" dirty="0"/>
              <a:t>Dynamic type </a:t>
            </a:r>
            <a:r>
              <a:rPr lang="en-US" dirty="0"/>
              <a:t>– The type of the </a:t>
            </a:r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The dynamic type </a:t>
            </a:r>
            <a:r>
              <a:rPr lang="en-US" dirty="0"/>
              <a:t>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animal1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dynamic type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animal2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2905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7043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vs. Dynamic 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b="1" dirty="0"/>
              <a:t>Static type </a:t>
            </a:r>
            <a:r>
              <a:rPr lang="en-US" dirty="0"/>
              <a:t>– The type of the </a:t>
            </a:r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The static type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animal1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</a:t>
            </a:r>
          </a:p>
          <a:p>
            <a:pPr lvl="1"/>
            <a:r>
              <a:rPr lang="en-US" dirty="0"/>
              <a:t>The static type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animal2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Dynamic type </a:t>
            </a:r>
            <a:r>
              <a:rPr lang="en-US" dirty="0"/>
              <a:t>– The type of the </a:t>
            </a:r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The dynamic type </a:t>
            </a:r>
            <a:r>
              <a:rPr lang="en-US" dirty="0"/>
              <a:t>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animal1</a:t>
            </a:r>
            <a:r>
              <a:rPr lang="en-US" dirty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dynamic type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animal2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2905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1676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dirty="0" smtClean="0"/>
              <a:t>Yes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No</a:t>
            </a:r>
          </a:p>
          <a:p>
            <a:pPr marL="342900" indent="-342900">
              <a:buAutoNum type="alphaUcParenR"/>
            </a:pPr>
            <a:r>
              <a:rPr lang="en-US" sz="2800" dirty="0" smtClean="0"/>
              <a:t>I don’t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49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8223</TotalTime>
  <Words>2022</Words>
  <Application>Microsoft Office PowerPoint</Application>
  <PresentationFormat>On-screen Show (4:3)</PresentationFormat>
  <Paragraphs>544</Paragraphs>
  <Slides>74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Calibri</vt:lpstr>
      <vt:lpstr>Cambria Math</vt:lpstr>
      <vt:lpstr>Century</vt:lpstr>
      <vt:lpstr>Consolas</vt:lpstr>
      <vt:lpstr>Courier New</vt:lpstr>
      <vt:lpstr>Georgia</vt:lpstr>
      <vt:lpstr>Impact</vt:lpstr>
      <vt:lpstr>Wingdings</vt:lpstr>
      <vt:lpstr>Office Theme</vt:lpstr>
      <vt:lpstr>CS  60</vt:lpstr>
      <vt:lpstr>Lecture 15 – Learning Goals</vt:lpstr>
      <vt:lpstr>Inheritance &amp; Casting</vt:lpstr>
      <vt:lpstr>Inheritance Lingo</vt:lpstr>
      <vt:lpstr>Subclasses (Children) Can</vt:lpstr>
      <vt:lpstr>An object has two types:</vt:lpstr>
      <vt:lpstr>Static vs. Dynamic Type</vt:lpstr>
      <vt:lpstr>Static vs. Dynamic Type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An object has two types:</vt:lpstr>
      <vt:lpstr>Inheritance and  Arguments</vt:lpstr>
      <vt:lpstr>PowerPoint Presentation</vt:lpstr>
      <vt:lpstr>PowerPoint Presentation</vt:lpstr>
      <vt:lpstr>What method should we call?</vt:lpstr>
      <vt:lpstr>How does Java check if this should compile?</vt:lpstr>
      <vt:lpstr>← Uses a1’s dynamic type</vt:lpstr>
      <vt:lpstr>Inheritance </vt:lpstr>
      <vt:lpstr>PowerPoint Presentation</vt:lpstr>
      <vt:lpstr>equals(Object o)</vt:lpstr>
      <vt:lpstr>equals(Object o) and Arrays</vt:lpstr>
      <vt:lpstr>equals(Object o)</vt:lpstr>
      <vt:lpstr>Ridable</vt:lpstr>
      <vt:lpstr>Interfaces</vt:lpstr>
      <vt:lpstr>The Ridable interface</vt:lpstr>
      <vt:lpstr>Horse can implement  the Ridable interface</vt:lpstr>
      <vt:lpstr>Car can implement  the Ridable interface</vt:lpstr>
      <vt:lpstr>We can have a Rideable remote control (Rideable reference)</vt:lpstr>
      <vt:lpstr>Can we have a Ridable object?</vt:lpstr>
      <vt:lpstr>Interfaces can be cool!!!</vt:lpstr>
      <vt:lpstr>Example</vt:lpstr>
      <vt:lpstr>Summary of Interfaces</vt:lpstr>
      <vt:lpstr>Cookies!</vt:lpstr>
      <vt:lpstr>Abstract Classes  (less lazy than Interfaces)</vt:lpstr>
      <vt:lpstr>Abstract Class Cookie</vt:lpstr>
      <vt:lpstr>ChocolateChipCookie can extend the Abstract class Cookie</vt:lpstr>
      <vt:lpstr>PowerPoint Presentation</vt:lpstr>
      <vt:lpstr>We can have a Cookie  remote control (Cookie reference)</vt:lpstr>
      <vt:lpstr>Can we have a Cookie object?</vt:lpstr>
      <vt:lpstr>Abstract Class Summary</vt:lpstr>
      <vt:lpstr>List and ListNode Classes</vt:lpstr>
      <vt:lpstr>PowerPoint Presentation</vt:lpstr>
      <vt:lpstr>PowerPoint Presentation</vt:lpstr>
      <vt:lpstr>BONUS</vt:lpstr>
      <vt:lpstr>log2(x) is not scary</vt:lpstr>
      <vt:lpstr>log2(x)</vt:lpstr>
      <vt:lpstr>Perfectly Balanced Trees</vt:lpstr>
      <vt:lpstr>PowerPoint Presentation</vt:lpstr>
      <vt:lpstr>Big-O: Logarithmic Time O(log2N)</vt:lpstr>
      <vt:lpstr>Example 2: Count the total # of  constant-time operations? </vt:lpstr>
      <vt:lpstr>Example 3: Count the total # of  constant-time operations? </vt:lpstr>
      <vt:lpstr>Perfectly Balanced Trees</vt:lpstr>
      <vt:lpstr>// Take the log of both sides</vt:lpstr>
      <vt:lpstr>Big-O: Exponential Time O(2N)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302</cp:revision>
  <cp:lastPrinted>2014-10-22T15:08:16Z</cp:lastPrinted>
  <dcterms:created xsi:type="dcterms:W3CDTF">2012-10-29T16:10:05Z</dcterms:created>
  <dcterms:modified xsi:type="dcterms:W3CDTF">2014-10-27T14:31:55Z</dcterms:modified>
</cp:coreProperties>
</file>