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99" r:id="rId2"/>
    <p:sldId id="850" r:id="rId3"/>
    <p:sldId id="818" r:id="rId4"/>
    <p:sldId id="817" r:id="rId5"/>
    <p:sldId id="819" r:id="rId6"/>
    <p:sldId id="821" r:id="rId7"/>
    <p:sldId id="822" r:id="rId8"/>
    <p:sldId id="823" r:id="rId9"/>
    <p:sldId id="738" r:id="rId10"/>
    <p:sldId id="739" r:id="rId11"/>
    <p:sldId id="740" r:id="rId12"/>
    <p:sldId id="741" r:id="rId13"/>
    <p:sldId id="826" r:id="rId14"/>
    <p:sldId id="742" r:id="rId15"/>
    <p:sldId id="825" r:id="rId16"/>
    <p:sldId id="743" r:id="rId17"/>
    <p:sldId id="744" r:id="rId18"/>
    <p:sldId id="745" r:id="rId19"/>
    <p:sldId id="746" r:id="rId20"/>
    <p:sldId id="747" r:id="rId21"/>
    <p:sldId id="828" r:id="rId22"/>
    <p:sldId id="763" r:id="rId23"/>
    <p:sldId id="764" r:id="rId24"/>
    <p:sldId id="837" r:id="rId25"/>
    <p:sldId id="838" r:id="rId26"/>
    <p:sldId id="827" r:id="rId27"/>
    <p:sldId id="829" r:id="rId28"/>
    <p:sldId id="830" r:id="rId29"/>
    <p:sldId id="831" r:id="rId30"/>
    <p:sldId id="832" r:id="rId31"/>
    <p:sldId id="833" r:id="rId32"/>
    <p:sldId id="834" r:id="rId33"/>
    <p:sldId id="835" r:id="rId34"/>
    <p:sldId id="836" r:id="rId35"/>
    <p:sldId id="839" r:id="rId36"/>
    <p:sldId id="840" r:id="rId37"/>
    <p:sldId id="841" r:id="rId38"/>
    <p:sldId id="842" r:id="rId39"/>
    <p:sldId id="843" r:id="rId40"/>
    <p:sldId id="851" r:id="rId41"/>
    <p:sldId id="844" r:id="rId42"/>
    <p:sldId id="845" r:id="rId43"/>
    <p:sldId id="852" r:id="rId44"/>
    <p:sldId id="846" r:id="rId45"/>
    <p:sldId id="847" r:id="rId46"/>
    <p:sldId id="848" r:id="rId47"/>
    <p:sldId id="849" r:id="rId48"/>
    <p:sldId id="708" r:id="rId49"/>
    <p:sldId id="709" r:id="rId50"/>
    <p:sldId id="710" r:id="rId51"/>
    <p:sldId id="711" r:id="rId52"/>
    <p:sldId id="712" r:id="rId53"/>
    <p:sldId id="713" r:id="rId54"/>
    <p:sldId id="714" r:id="rId55"/>
    <p:sldId id="715" r:id="rId56"/>
    <p:sldId id="716" r:id="rId57"/>
    <p:sldId id="717" r:id="rId58"/>
    <p:sldId id="718" r:id="rId59"/>
    <p:sldId id="719" r:id="rId60"/>
    <p:sldId id="720" r:id="rId61"/>
    <p:sldId id="721" r:id="rId62"/>
    <p:sldId id="722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99"/>
            <p14:sldId id="850"/>
            <p14:sldId id="818"/>
            <p14:sldId id="817"/>
            <p14:sldId id="819"/>
            <p14:sldId id="821"/>
            <p14:sldId id="822"/>
            <p14:sldId id="823"/>
            <p14:sldId id="738"/>
            <p14:sldId id="739"/>
            <p14:sldId id="740"/>
            <p14:sldId id="741"/>
            <p14:sldId id="826"/>
            <p14:sldId id="742"/>
            <p14:sldId id="825"/>
          </p14:sldIdLst>
        </p14:section>
        <p14:section name="DP" id="{78F4E7DC-D129-4069-B563-41D688A00D7F}">
          <p14:sldIdLst>
            <p14:sldId id="743"/>
            <p14:sldId id="744"/>
            <p14:sldId id="745"/>
            <p14:sldId id="746"/>
            <p14:sldId id="747"/>
            <p14:sldId id="828"/>
            <p14:sldId id="763"/>
            <p14:sldId id="764"/>
            <p14:sldId id="837"/>
            <p14:sldId id="838"/>
            <p14:sldId id="827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9"/>
            <p14:sldId id="840"/>
            <p14:sldId id="841"/>
            <p14:sldId id="842"/>
            <p14:sldId id="843"/>
            <p14:sldId id="851"/>
            <p14:sldId id="844"/>
            <p14:sldId id="845"/>
            <p14:sldId id="852"/>
            <p14:sldId id="846"/>
            <p14:sldId id="847"/>
            <p14:sldId id="848"/>
            <p14:sldId id="849"/>
          </p14:sldIdLst>
        </p14:section>
        <p14:section name="Bonus" id="{86EFD1A1-B1D1-42B2-B4C8-33E2670ACFBC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FDAD3F90-5735-4CCE-BF43-E02BF4E8A6BC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E320C41-DF41-49DD-ADE6-97F77498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3T23:32:27.2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2668 16785 18 0,'2'11'32'0,"-2"-11"-2"16,-11 6-28-16,11-6-4 15,0 0-3-15,0 0-4 16,0 0-15-16,-4 15-7 16,4-15 21-16,-5 23 10 15,5-23 0-15</inkml:trace>
  <inkml:trace contextRef="#ctx0" brushRef="#br1" timeOffset="2792.4049">3907 17218 11 0,'0'0'6'16,"0"0"1"-16,0 0 1 15,0 0 0-15,0 0-1 0,0 0 1 16,0 0-1-1,0 0-1-15,-1-12-1 16,1 12-2-16,0 0 0 16,0 0-2-16,0 0 1 0,1-11-3 15,-1 11-2-15,0 0-4 16,0 0-9-16,0 0-15 15,0 0 8-15,17-8 23 16,-17 8 0-16</inkml:trace>
  <inkml:trace contextRef="#ctx0" brushRef="#br1" timeOffset="8037.0143">3346 2105 26 0,'0'0'28'0,"-5"-12"1"15,5 12-29-15,0 0 0 16,0 0 1-16,0 0-1 16,0 0 0-16,12-11 1 15,-12 11 0-15,0 0 1 16,14-8 0-16,-14 8 1 15,14-6-1-15,-14 6 2 16,22-3 0-16,-8-3 0 16,8 4 0-16,2-2 0 15,9 0-2-15,1-3 1 0,6 2-1 16,3-1-1-16,6-2 0 15,1-5-1-15,4 0-1 16,1-1 1-16,2-4 2 16,2-1-2-16,3 2 2 15,1-3-3-15,-2 1 0 16,0 3-2-16,-8-4-3 15,3 5-9-15,-21 4-17 16,2 4 0-16,-13-3-2 16,-5 2 32-16,-19 8 2 15</inkml:trace>
  <inkml:trace contextRef="#ctx0" brushRef="#br1" timeOffset="8380.2149">3899 1884 46 0,'10'13'32'16,"2"14"-1"-16,0 7-29 0,4 16 0 16,-2 13 0-1,5 14-3-15,-5 15 4 16,4 14-3-16,-6 5 0 15,0-1 1-15,-2-3-1 0,-4-4 0 16,0-7-1-16,-5-16 0 16,4-11-3-16,-7-21-6 15,13-3-15-15,-7-20-8 16,10-14 1-16,3-25 21 15,4-19 11-15</inkml:trace>
  <inkml:trace contextRef="#ctx0" brushRef="#br1" timeOffset="9083.2162">4667 2132 57 0,'9'37'34'0,"-6"13"0"16,0 7-36-16,1 18 2 15,5 11 0-15,-1 3 0 16,1 3-1-16,-1-4 2 16,0-11 0-16,-1-11 0 15,-2-15 1-15,-2-16-1 16,0-16 2-16,-1-6-2 15,-2-13-1-15,5-17-1 16,1-11-1-16,4-14 1 16,3-11-1-16,5-9 1 31,5-1-1-31,8 0 1 15,6 3 1-15,3 17 0 0,6 17 0 16,1 20 0-16,2 24 0 16,-1 13 0-16,-1 14 0 15,-3 8 0-15,-1 4 0 16,0 0 1-16,-2-3 2 15,2-8-2-15,-1-9 1 16,4-9-1-16,0-13-1 16,3-14 1-16,0-6 0 15,-3-17 0-15,0-12-3 16,-4-13 2-16,-3-13-2 15,-6-5 4-15,-5-4-2 16,-11-5 0-16,-6 5 3 16,-10 5-3-16,-6 13 2 0,-9 15-1 15,-7 13-1-15,-6 13 1 16,-1 14-1-16,1 19 1 15,4 5-2 1,5 17 1-16,8 7-1 0,9 4 2 16,9 3 0-16,11 2-1 15,6 0 1-15,8-10 0 16,6 0 2-16,5-15-2 15,0-10-1-15,4-6 0 16,-1-5 0-16,1-6-2 16,-4-5 3-16,0-3-5 15,-9-12-5-15,8 10-6 16,-19-11-19-16,9 4 0 0,-8-11-1 15,3 6 23 1,-5-4 12-16</inkml:trace>
  <inkml:trace contextRef="#ctx0" brushRef="#br1" timeOffset="9536.6171">7238 2253 62 0,'16'-5'34'16,"1"6"1"-16,-3 0-36 15,0 4 2-15,0 6 0 16,-5 12-2-16,-5 13 2 15,-1 17-2-15,-3 17 2 16,1 13-1-16,-1 14 2 16,1 6-2-16,1 2 1 15,6-5 1-15,3-7-1 16,5-12 2-16,3-20-2 15,6-12 0-15,3-16-2 16,2-13 1-16,4-17-1 0,-1-15 0 16,1-13-2-16,-5-26-3 15,7-2-8-15,-16-24-21 16,4-6 2-16,-7-7-3 15,-3 5 24-15,-9-3 12 16</inkml:trace>
  <inkml:trace contextRef="#ctx0" brushRef="#br1" timeOffset="9849.6177">7742 1830 55 0,'13'-20'34'0,"-5"5"-1"15,3 10-26-15,-11 5-6 16,18 26-1-16,-11 16 2 16,0 15-1-16,-5 24 1 15,0 19-4-15,-4 20 3 16,-1 9-4-16,-1 3 4 15,0-3 0-15,3-16 0 16,1-10-1-16,5-19-1 16,1-21-1-16,9-16-3 15,-8-31-5-15,15-6-19 16,-10-30-7-16,2-14 2 15,-8-19 18-15,-4-21 16 0</inkml:trace>
  <inkml:trace contextRef="#ctx0" brushRef="#br1" timeOffset="10334.2186">7602 2355 50 0,'18'8'32'0,"9"-8"-3"15,7-11-29-15,9-7 3 16,2-7-1-16,2-6 1 16,-1-3-2-16,0-2 2 0,-7 2-3 15,-4 8 2-15,-10 10-1 16,-4 8-1-16,-5 19 0 15,-5 21 1-15,-5 14 0 16,-2 15-3-16,-3 11 3 16,1 11-2-16,-1 1 1 15,2-2-1-15,-1-9 1 16,6-20-2-16,1-8 2 15,4-19 0-15,3-15 0 16,4-25 1-16,5-20-1 16,4-10 0-16,1-11 0 15,3-3 0-15,3-9 1 0,3 11 1 16,-2 6-1-16,-1 17-1 15,0 20 1-15,-4 22 0 16,-1 12-1-16,-4 13 0 16,-4 14-1-16,-8-6-3 15,2 10-1-15,-14-21-7 16,7 6-22-16,-15-23 0 15,5-14 0-15,-25-9 29 16,3-21 5-16</inkml:trace>
  <inkml:trace contextRef="#ctx0" brushRef="#br1" timeOffset="10537.0189">7044 1806 84 0,'0'0'29'0,"4"20"-27"15,11-16-40-15,5-2 0 16,2-6 0-16,6 2 38 15</inkml:trace>
  <inkml:trace contextRef="#ctx0" brushRef="#br1" timeOffset="11441.8205">9532 2351 58 0,'0'0'36'15,"19"32"0"1,-11 5-36-16,5 19 0 15,7 15 2-15,6 11 2 16,6 12-3-16,2 4 1 0,3-3 0 16,0-9 1-16,-2-18-2 15,2-17 1-15,-6-16-1 16,-1-16-1-16,-7-15 1 15,-1-14 0-15,-3-16 0 16,3-23-2-16,-1-25 1 16,-1-18-1-16,-1-13 2 15,-2-11-4-15,3-4-2 16,-8-10-9-16,9 24-23 15,-6 16 2-15,7 39-3 16,-2 21 21-16,7 22 17 16</inkml:trace>
  <inkml:trace contextRef="#ctx0" brushRef="#br1" timeOffset="12767.8229">10828 2286 76 0,'-46'-10'38'16,"-14"0"-14"-16,-6 18-25 15,-4 12 1-15,2 24 0 16,-3 27-1-16,3 19-2 0,9 15 3 15,12 3-1-15,15-1 1 16,14-8 0-16,16-13 1 16,15-21 1-1,11-34-2-15,11-25 2 0,6-29-3 16,3-22 1-16,0-20 0 15,-2-13 1-15,-3-17-1 16,-2-8-2-16,-8-5 3 16,-6 10 0-16,-3 12-1 15,-5 15 2-15,-7 23-1 16,-2 22 0-16,-6 26-1 15,5 43 1-15,-2 25-2 16,0 14 0-16,3 13 0 0,8 7 1 16,0 3 0-16,13-11-1 15,9-15 1 1,6-17 2-16,13-33-2 15,4-17 1-15,7-31 0 0,2-25-2 16,7-29 2-16,-7-18-2 16,-2-21 2-16,-4-18 0 15,-11-10-1-15,-3-8 4 16,-14 13-3-16,-9-7 2 15,-11 14-2-15,-8 26 3 16,-9 20-4-16,-12 22 2 16,-8 30-1-16,-6 14 0 15,-6 25-1-15,0 40 1 16,1 30-1-16,2 11-1 15,6 21 1-15,9 14-3 16,12 14 3-16,12 9-3 16,12-4 3-16,13-13-2 0,12-18 2 15,6-11 0-15,11-21 0 16,4-18 2-16,4-28-2 15,-1-17 2-15,0-22-2 16,-4-20-1-16,-6-19 2 16,-5-22-2-16,-10-18 1 15,-9-17 0-15,-9-4 1 16,-6 3-1-16,-5 5 1 15,-8 14 1-15,-4 16-1 16,-2 16 1-16,-2 27-2 16,-2 34 2-16,-1 27-3 15,0 22-1-15,0 24 2 16,2 15-2-16,2 7 1 0,3 5 1 15,4-4-1-15,5-16 0 16,6-20 1-16,4-16 1 16,5-31-2-16,2-26 1 15,5-24 0-15,-1-22-3 16,3-21 3-16,-2-16-2 15,-2-14 3-15,0-8 0 16,-4 9-1-16,-5 11 2 16,-5 16-2-16,-3 28 2 15,-3 29-1-15,0 31-1 16,-1 37 0-16,2 22-2 15,5 15 2-15,4 5-1 16,6 10 1-16,5-12-1 0,6-11 1 16,8-15 0-16,4-31 1 15,4-20 1 1,2-23-1-16,2-18-2 15,1-26 2-15,-2-18-1 0,-3-18 0 16,-6-12 0-16,-9-4 1 16,-6-5-1-16,-10 10 0 15,-10 10 2-15,-8 11-1 16,-8 19 1-16,-7 18-1 15,-5 18 1-15,-6 17-2 16,-3 22 0-16,-2 17 0 16,1 15-2-16,4 14 2 0,8 17-2 15,5 4 2 1,12 8-1-16,11 0 1 15,14-6 1-15,11-13-2 16,9-10 4-16,6-11-3 0,2-15 2 16,3-10-2-16,0-11 1 15,-2-12-2-15,-7-9-3 16,-6-1 2-16,-11-8-6 15,4 8-16-15,-13-18-16 16,-3 7 4-16,-12-9-4 16,2 3 28-16</inkml:trace>
  <inkml:trace contextRef="#ctx0" brushRef="#br1" timeOffset="13220.2237">14502 2237 77 0,'0'24'36'15,"-7"13"-3"-15,-13 6-35 16,9 11-1-16,3 2 5 16,3 8-4-16,5-2 3 15,11 0-2-15,7-11 2 16,10-7 1-16,4-17 0 15,10-11 0-15,2-12 0 0,5-17 0 16,-1-12 0-16,-3-12-1 16,-6-9 1-16,-8-9-2 15,-9-7 1 1,-13 5 1-16,-10 0-2 0,-11 6 2 15,-11 8-2-15,-14 11 1 16,-8 17-2-16,-5 5-1 16,-1 23 0-16,-2-3-5 15,9 12 0-15,-5-7-8 16,23 8-15-16,2-15-8 15,24-8 2-15,10-14 12 16,21-13 24-16</inkml:trace>
  <inkml:trace contextRef="#ctx0" brushRef="#br1" timeOffset="13547.8242">15813 1731 66 0,'0'0'35'0,"-11"-11"-1"15,-18 6-33-15,-20 4 2 16,-5 6 2-16,-12 2-3 16,0 6 0-16,-3 14 1 15,6 16-3-15,7 19 3 16,14 10-2-16,13 21 1 15,15 21-4-15,9 13 3 16,7 9 0-16,8 9 0 16,7-6-2-16,3-7 0 15,-2-13 0-15,-2-13-1 0,-5-30-1 16,-4-17-2-16,-12-26-4 15,3-16-6-15,-23-42-10 16,5-12-10-16,-13-27-1 16,-3-14 12-16,-9-28 24 15</inkml:trace>
  <inkml:trace contextRef="#ctx0" brushRef="#br1" timeOffset="13719.4245">14914 2405 54 0,'0'0'24'16,"-9"20"-5"-16,39 24-4 15,7-10-4-15,29 19-2 16,9-4-4-16,27-2-1 0,6-8-3 15,6-13-4-15,8-7-6 16,-13-26-26-16,8-8 0 16,-14-24-2-16,-5-4 15 15,-15-7 22 1</inkml:trace>
  <inkml:trace contextRef="#ctx0" brushRef="#br1" timeOffset="14173.8254">18413 1612 53 0,'19'-57'33'0,"-15"8"3"15,-21-2-33-15,17 51 2 16,-86-57 2-16,23 48-4 15,-18 16 1-15,1 22 1 16,-6 27-1-16,8 18-1 16,4 28 0-16,21 16 1 15,18 14-2-15,20 16-1 0,19 12 1 16,18 8-2-16,12-4 2 15,12-3-2-15,7-19 0 16,-2-16-2-16,-3-22 1 16,-9-22 0-16,-9-25-1 15,-15-23-2-15,-9-22-2 16,-21-35-3-16,-3-13-18 15,-26-40-12-15,-10-16 2 16,-19-27 0-16,-9-2 33 16</inkml:trace>
  <inkml:trace contextRef="#ctx0" brushRef="#br1" timeOffset="14501.426">17174 2308 78 0,'75'21'34'0,"8"-13"2"0,21-6-35 15,-3-7-1-15,4-2 2 16,-4-6-2-16,-6-3 2 16,-7-1-1-16,-9 0 0 15,-9 7 0-15,-11 4 1 16,-11 13-1-16,-8 14-3 15,-10 15 3-15,-8 15-2 16,-9 12 1-16,-2 18-1 16,-4 5 1-16,1 6 0 0,-2 4 0 15,0-6 1 1,2-9-2-16,1-12 0 15,4-10-4-15,-8-33-10 16,11-10-21-16,-3-27-4 0,6-28 3 16,-2-28 16-16,6-24 21 15</inkml:trace>
  <inkml:trace contextRef="#ctx0" brushRef="#br1" timeOffset="14938.2268">18835 1583 93 0,'10'70'40'16,"4"23"-3"-16,-5 21-37 16,2 17-3-16,0 11 3 15,2 20-2-15,-5-6 2 0,-2-11 0 16,-3-23-1-16,1-15 1 15,-1-30 0-15,-3-17 3 16,1-29-4-16,-1-31 1 16,11-14 0-16,-2-34-2 15,6-20 2-15,3-20-3 16,7-4 4-16,7-9-1 15,9-2 0-15,9 4 2 16,11 19-1-16,11 29 1 16,9 28-2-16,5 30 3 15,2 23-4-15,-2 19-1 16,-12 25 2-16,-12 19-2 0,-16 10 2 15,-22 6 1-15,-22-1 0 16,-20-3-2-16,-18-8 2 16,-19-9-1-16,-20-17-1 15,-15-28-3-15,-4-9-12 16,-14-40-23-16,5-19 0 15,-4-25-2-15,11-16 15 16,8-16 26-16</inkml:trace>
  <inkml:trace contextRef="#ctx0" brushRef="#br1" timeOffset="35094.4622">4173 5740 14 0,'-15'1'31'16,"15"-1"0"-16,-7 27-23 16,10-11 1-16,16 12 0 15,0-10 0-15,15 14-2 16,1-12-1-16,15 2-2 15,4-15 0-15,7-8-2 16,-4-15 1-16,2-8-2 16,-6-15 0-16,-6-8-1 15,-10-6 0-15,-14-5 0 16,-13-1-1-16,-18-4-1 15,-12 5 0-15,-12 8 1 0,-5 17-1 16,-7 15 1-16,-1 17 0 16,2 23 0-16,7 28 1 15,10 29 1-15,12 20 0 16,7 14 0-16,12 2 1 15,12 0 0-15,9-6 0 16,13-14 0-16,9-23 0 16,12-21-1-16,8-26 1 15,9-17 0-15,5-23-2 16,3-19 1-16,4-19-1 15,-1-13 1-15,-4-18-1 16,-4-8 0-16,-10-8 1 16,-10-3-2-16,-12-4 1 0,-13 7 0 15,-14 6 0-15,-13 7 0 16,-15 19-1-1,-12 13 1-15,-10 19-1 16,-7 16 2-16,-7 22-2 0,-4 19 1 16,-1 23 0-16,-1 25 0 15,8 20 1-15,5 17-1 16,11 15 1-16,12 3 0 15,18-2 1-15,17-6 0 16,21-14-2-16,19-19 2 16,16-26-1-16,15-27 0 15,7-29-1-15,6-17 1 0,3-24-2 16,-3-18 1-16,-5-20 0 15,-10-14-1 1,-14-5 1-16,-15-3 0 16,-14 5 1-16,-13 7-1 0,-14 15 1 15,-14 16-1-15,-16 22 1 16,-12 21 0-16,-10 28-1 15,-6 23 0-15,-3 20 0 16,-1 15 0-16,3 13-1 16,7 7 2-16,14 4 0 15,15-2 0-15,13-13 0 16,18-12 0-16,17-19-1 15,14-14 1-15,10-19 0 16,8-19-2-16,1-19 1 16,4-15 0-16,1-14 0 15,-5-12-1-15,-9-8 1 16,-4-7-1-16,-10-5 1 0,-10 3 0 15,-11 8 0-15,-8 10 0 16,-11 14 0-16,-5 21 1 16,-11 26-1-16,9 11 0 15,-2 31 0-15,5 19 0 16,7 12 0-16,3 10 0 15,5 5 1-15,2 0-1 16,4-6 1-16,-2-9 0 16,-1-13 0-16,-4-10-1 15,-5-9 1-15,-3-15-1 16,-2-12 0-16,-5-16 0 15,-3-14 0-15,-1-18-1 16,-4-17 0-16,1-11 0 0,1-8 1 16,2-1-2-16,2 8 1 15,3 14 1-15,5 17-1 16,5 21 0-1,5 23 1-15,2 19 0 0,3 12 1 16,-2 11 0-16,1 0-1 16,-1-3 1-16,-2-8 0 15,-3-8 0-15,-4-10-1 16,-3-11 1-16,-1-12-1 15,-2-13 1-15,-3-14-2 16,-1-14 0-16,-1-11 0 16,-1-9 0-16,4 0 0 15,2 5 0-15,5 9-1 0,3 17 1 16,6 18 0-16,4 24 1 15,6 17 0 1,4 15 0-16,5 2 0 16,2 0 1-16,1-3 0 0,2-11 0 15,0-13-1-15,2-13 1 16,-1-15-1-16,-3-14 0 15,-4-9 0-15,-6-10 0 16,-7-12 0-16,-9-6 0 16,-12-13 1-16,-12-3-1 15,-7 5 1-15,-10 5 0 16,-6 10 0-16,-5 13-1 15,-3 19 0-15,1 23-1 16,5 25 2-16,10 22-1 16,8 13-1-16,11 9 1 15,10 1 0-15,14-3 0 16,12-9 0-16,8-13 1 0,7-14-1 15,3-19 0-15,-1-18 1 16,-2-12-1-16,-1-14 0 16,-10-9 1-16,-7-9-1 15,-7-11 0-15,-9-4 0 16,-6 3 0-16,-7 7 1 15,-3 10-1-15,-1 21 0 16,-5 23 0-16,17 21 0 16,-3 23 0-16,3 22-1 15,2 12 1-15,2 7 1 16,2 0-1-16,-2-6 1 15,-3-11 0-15,-3-16 0 16,-3-11-1-16,1-16 1 0,-13-25-1 16,20-16-2-16,-9-17 1 15,-1-21-1-15,0-21 1 16,2-17-1-16,0-9 1 15,0 2-1-15,-1 13 1 16,0 20 0-16,5 21 1 16,5 36 0-16,3 34 0 15,6 33 0-15,0 20 1 16,4 12 0-16,5 5 0 15,1-3 0-15,-4-8 0 16,0-18-2-16,-1-21-1 16,0-12-2-16,-9-34-9 0,11-13-25 15,-15-23 0-15,1-18 0 16,-10-29 8-1,-1-21 30-15</inkml:trace>
  <inkml:trace contextRef="#ctx0" brushRef="#br1" timeOffset="35658.0633">9690 5111 61 0,'16'60'38'15,"12"44"1"-15,-4 17-31 16,18 19 0-16,-1 5-1 16,4 0-4-16,-4-11 0 15,-2-18-1-15,-6-23-1 16,-6-25-2-16,-6-22 1 0,-11-28-2 15,-10-18-3 1,-5-29 0-16,-8-12-5 16,-23-33-13-16,-1-3-15 15,-13-14 0-15,-5 2 0 0,-9 3 29 16,5 16 9-16,-3 9 0 15,10 20 0-15,21 25 0 16,10 9 12-16,21 7 23 16,20 10 2-16,23-3-2 15,12-14-24-15,27 1-1 16,2-22-2-16,14 0-1 15,-5-15-4-15,0 4 0 16,-13 2-2-16,-12 4 1 0,-16 9-2 16,-19 14 0-16,-20 10 1 15,-14 13-2-15,-13 12 2 16,-10 9 0-16,-2 4-1 15,6 10 0-15,4 4 0 16,13-4 1-16,17 0 0 16,18-4 0-16,15-2 0 15,18-2 1-15,8-5-1 16,8-3 1-16,-4-4 0 15,-7 2 0-15,-15 4-1 16,-12 5-1-16,-23 1 1 16,-18-2 0-16,-17-2 0 15,-15-4-2-15,-8-9-1 0,-8-17-3 16,10-1-26-16,-10-26-9 15,13 0 0 1,1-13-1-16,14 4 18 16</inkml:trace>
  <inkml:trace contextRef="#ctx0" brushRef="#br1" timeOffset="36172.8642">12454 5295 74 0,'-40'16'37'16,"3"19"-1"-16,-2 16-33 15,12 26-3-15,11 23 2 16,16 16 0-16,14 7 0 15,16 3 0-15,16-14-1 16,15-12 1-16,15-28-1 16,11-29 1-16,3-30-1 15,5-31 0-15,-2-23 1 16,-5-22-1-16,-12-19 1 15,-17-11 0-15,-24-16-1 0,-26-9 1 16,-27-10-1-16,-30 8 0 16,-24 6 0-16,-20 16-1 15,-13 23 0-15,-8 16 0 16,7 24-1-16,7 22 0 15,18 25-1-15,17 13-1 16,24 14-1-16,13-4-5 16,37 5-29-16,4-3 0 15,25 0-1-15,8-5 0 16,18-3 35-16</inkml:trace>
  <inkml:trace contextRef="#ctx0" brushRef="#br1" timeOffset="36781.2653">14866 5835 75 0,'-5'18'38'0,"-20"-13"1"16,1 0-32-16,-11-15-1 15,0-9-3-15,-6-18 0 0,-2-15-2 16,0-12-1-16,6-11 2 15,7-7-3-15,8-5 2 16,9-1-1-16,7 7 0 16,9 14 0-16,7 15 0 15,10 17 0-15,3 13 0 16,3 15 0-16,-2 15 0 15,-2 19-2-15,-4 14 1 16,-4 13 1-16,-8 6-2 16,-11 11 2-16,-10 9-3 15,-9 11 1-15,-9 6 1 16,-7 3 0-16,-6-2 0 15,-1-1 1-15,4-5 0 0,7 0 0 16,7-9 0-16,14-13 1 16,15-9-1-16,15-15 1 15,18-13-1-15,14-14 0 16,13-9 0-16,9-10 0 15,8-7 0-15,4-9-3 16,-8-14-7-16,3 8-27 16,-11-10 0-16,-2 2-1 15,-12-10 1-15,-5-4 37 16</inkml:trace>
  <inkml:trace contextRef="#ctx0" brushRef="#br1" timeOffset="37311.6662">16739 5343 39 0,'6'-22'35'16,"7"-10"0"-16,18 0-27 15,1-24 2-15,18 4-3 0,3-18-1 16,10-1-2-16,3-3 0 15,0 4-3 1,-4 1 0-16,-7 13 0 16,-11 11 0-16,-9 12 0 15,-10 25 0-15,-11 19-1 0,-10 20 1 16,-4 21 0-16,-5 22 2 15,2 13-2-15,-1 15 2 16,3 9-1-16,2 3 0 16,3 5 0-16,2-7 0 15,6-3 0-15,0-8-1 16,3-9 0-16,-6-9-1 15,2-6 1-15,-4-7-2 16,-1-11 1-16,-3-4 1 16,-5-12-2-16,-1-5 1 15,-5-8-2-15,3-3-1 16,-7-14-2-16,2 3-2 0,-11-21-12 15,4 8-20-15,-7-9 1 16,-2 0 0-16,-7-7 15 16,-2 3 23-16</inkml:trace>
  <inkml:trace contextRef="#ctx0" brushRef="#br1" timeOffset="37576.8667">16908 6324 62 0,'38'12'36'15,"7"-13"3"-15,18 3-30 16,4-12 1-16,20 7-2 0,1-8-2 16,12 4-2-16,4-4-2 15,2 4 0-15,0 4-1 16,-3 4 0-16,-1 7-1 15,-3 0 0-15,-5 4-1 16,-6 1-1-16,-4 8-2 16,-13-6-9-16,-3 15-26 15,-8-4 0-15,-5 8 0 16,-14 1 0-16,-9 3 36 15</inkml:trace>
  <inkml:trace contextRef="#ctx0" brushRef="#br1" timeOffset="42366.0751">5282 8474 50 0,'0'0'35'16,"0"0"-2"-16,0 0-32 0,0 0 0 0,-15-16 0 15,15 16-1-15,-28-24 1 0,7 8 1 0,-9-11-1 16,-2 2 0-16,-8-6 0 0,-2 5 0 15,-1 0 0-15,3 2 0 0,0 6 0 16,1 6 0-16,2 12-1 16,2 9 0-16,6 13 0 15,3 15-1-15,6 15 3 16,7 25-1-16,8 25 1 15,12 22 0-15,7 18 2 16,11 18 0-16,7 9 0 16,10 5 1-16,2-2-3 15,1-8 2-15,-4-16-2 16,-3-17 1-16,-4-17-3 15,-4-18 1-15,-8-21-1 16,-9-8 0-16,-6-18-1 16,-8-18 0-16,-4-17-2 0,-14-22-1 15,-5-13-2-15,-12-32-5 16,8 4-14-16,-14-34-13 15,1-8 2 1,-3-9 0-16,0 3 31 0</inkml:trace>
  <inkml:trace contextRef="#ctx0" brushRef="#br1" timeOffset="42631.2756">4549 9577 75 0,'48'-6'36'15,"7"-17"0"-15,13-5-36 16,14-9 1-16,12-7 0 16,5-5-1-16,5-7 0 15,-2 2 0-15,-1-1-1 0,-5 5-1 16,-10 1 1-16,-5 7 0 15,-12 4-1-15,-10 8-1 16,-15 1-6-16,0 26-14 16,-20-2-12-16,-2 7 0 15,-8 5 0-15,-3 8 34 16</inkml:trace>
  <inkml:trace contextRef="#ctx0" brushRef="#br1" timeOffset="42849.676">5940 9188 57 0,'8'27'28'16,"10"23"-5"-16,-16-6-7 0,15 24-4 15,-11 0-5-15,10 22-1 16,-5 1-1-16,7 5-2 16,-5-5-1-16,2-3-1 15,-1-11-1-15,-4-17-2 16,4-10-4-16,-10-36-12 15,-4-14-20-15,11-20 0 16,-4-24 1-16,-1-25 17 16,4-23 20-16</inkml:trace>
  <inkml:trace contextRef="#ctx0" brushRef="#br1" timeOffset="43036.8763">6348 8189 66 0,'7'19'26'0,"5"-1"-25"15,-12-18-39-15,22 12 0 16,-3-13 22-16,1-7 16 15</inkml:trace>
  <inkml:trace contextRef="#ctx0" brushRef="#br1" timeOffset="43614.0773">6599 8450 61 0,'-4'57'38'0,"4"13"-1"15,-2 17-28-15,6 7-9 16,10 16 0-16,5 15 2 16,3 8-1-16,2 5 1 15,-2-3 0-15,1-13 1 16,-4-18-1-16,0-18 0 15,-6-22-1-15,-4-20 0 16,-6-18 1-16,-2-15-2 16,-1-11 0-16,-6-34 1 15,1-6-1-15,3-17-1 16,4-13 1-16,9-10-1 0,11-4 0 15,14 1-1-15,15 7 2 16,13 15-2-16,14 14 1 16,7 20 1-16,7 19 0 15,-1 14 0-15,-4 13 2 16,-13 14-1-16,-14 12 0 15,-16 14 1-15,-20 12 0 16,-17 7-1-16,-22 8 0 16,-17 4-1-16,-18 1 0 15,-11-5 0-15,-13-7 0 16,-9-15 1-16,-4-17-1 15,-3-11-1-15,3-19 1 16,2-11 0-16,11-12-1 0,8-8 1 16,16-13-1-16,10-7-1 15,18-8-2-15,10-18-5 16,28 1-27-16,5-16-1 15,21-4-1-15,12-12 1 16,19-1 37-16</inkml:trace>
  <inkml:trace contextRef="#ctx0" brushRef="#br1" timeOffset="44128.8782">9125 7983 84 0,'-5'36'38'15,"-15"11"1"1,-2 15-40-16,-10 20-1 16,-2 16 2-16,-4 18 0 15,-2 19 1-15,1 13 1 0,6 10 0 16,9 4 0-16,13 7 0 15,13-8 0-15,15 0-1 16,13-13 0-16,15-13 0 16,10-18-1-16,10-14 1 15,6-15-1-15,3-10 0 16,1-19 0-16,-3-9-1 15,-4-11 1-15,-9-15-2 16,-7-2-1-16,-13-20-3 16,-2-4-9-16,-21-35-23 15,-3-8 0-15,-12-23-1 16,-1-10 9-16,-4-15 30 15</inkml:trace>
  <inkml:trace contextRef="#ctx0" brushRef="#br1" timeOffset="44472.0788">10013 8524 91 0,'23'11'41'15,"0"18"-3"-15,-7 1-39 16,5 16 1-16,-2 22-1 16,-2 18 1-16,-3 22 1 0,0 16 1 15,1 12-2-15,2 7 2 16,0 1-1-16,0-6-1 15,2-17 1 1,-4-13 0-16,3-19-1 0,-5-19-1 16,0-16-2-16,-4-18-1 15,3-9-3-15,-12-27-15 16,12-16-17-16,-6-20 0 15,8-15 0-15,-2-21 18 16</inkml:trace>
  <inkml:trace contextRef="#ctx0" brushRef="#br1" timeOffset="44877.6795">10901 8812 77 0,'12'49'37'16,"-1"14"-1"-16,-2 11-36 15,4 11 1-15,8 16-1 16,6 5 2-16,3-3-1 16,11 1 2-16,5-20-1 15,12-19 1-15,4-28-1 16,11-27 1-16,3-41-1 15,3-25 0-15,-5-30 0 16,-4-23-2-16,-10-19 1 16,-15-6-1-16,-21-8 1 15,-25-2 0-15,-23 11-2 16,-21 14 1-16,-16 22 0 15,-20 23 0-15,-13 31-1 0,-6 26-1 16,-6 29 2-16,2 31-2 16,6 21 2-16,7 10-3 15,13 16 0-15,12-6-1 16,23 1-4-16,10-29-5 15,45 1-13-15,4-41-3 16,38-3 0-16,5-30 2 16,33-5 1-16</inkml:trace>
  <inkml:trace contextRef="#ctx0" brushRef="#br1" timeOffset="45610.8808">11945 8549 51 0,'67'-4'24'16,"-4"26"-3"-16,-30 3-5 15,3 26-6-15,-26 6-4 16,-1 18 0-16,-9 15-1 15,4 18 0 1,0 9-1-16,11 6 0 0,5-9-1 16,17-3 1-16,8-18 0 15,13-16-1-15,7-29-2 16,11-28 0-16,-2-37 1 15,-2-28-1-15,-2-28 0 16,-12-21-1-16,-12-16 0 16,-17-15 0-16,-21-6 0 15,-20-2-1-15,-22 8 0 0,-18 14-1 16,-17 18 2-16,-13 23-1 15,-9 25 1 1,-4 25-2-16,4 27 1 16,7 18-2-16,17 26-1 0,10 6-2 15,25 15-6-15,10-20-6 16,39 10-5-16,3-33 2 15,37 5 1-15,-3-34 2 16,30 0 2-16,-6-27 3 16,18-2 6-16,0-5 8 15,-4-6 6-15,-1 10 3 16,-13-4 3-16,1 19 0 15,-25-3 2-15,6 30 0 16,-31 7 0-16,5 30 0 16,-24 6-3-16,8 29-4 15,-15 14-2-15,9 25-1 16,4 5-2-16,8 7 2 0,8-11-2 15,11-8 1-15,8-19-1 16,12-14 1-16,6-32-2 16,4-29 0-16,-2-33 1 15,2-30-1-15,-6-30 0 16,-6-21-1-16,-12-22 0 15,-15-16-1-15,-17-17 0 16,-21-8-1-16,-20 3-1 16,-22 10 1-16,-18 22 0 15,-14 21-1-15,-12 27 1 16,-5 21-1-16,-3 35 1 15,5 23-2-15,13 25 0 16,9 7-4-16,24 21-9 0,-1-14-19 16,30 3-3-16,15-15 1 15,20-12 15-15,12-15 22 16</inkml:trace>
  <inkml:trace contextRef="#ctx0" brushRef="#br1" timeOffset="46032.0816">13998 7578 73 0,'32'16'37'15,"13"7"-1"-15,6 6-35 16,16 10-2-16,15 14 2 16,12 19-1-16,6 21 1 15,5 23-1-15,4 20 2 16,2 24 1-16,-9 15-2 15,-12 12 0-15,-17 15 1 16,-22 6 1-16,-30 5 0 16,-21-1-1-16,-31 1-1 15,-28-9 0-15,-26-11-2 16,-24-13-2-16,-18-14-23 0,-28-30-12 15,-11-27-1-15,-15-19 0 16,-6-28 19-16</inkml:trace>
  <inkml:trace contextRef="#ctx0" brushRef="#br1" timeOffset="48169.2853">17096 8453 41 0,'-22'10'33'0,"2"3"-1"16,-2-3-30-16,1 1 1 0,3 7 0 15,-1-2 1-15,4 5 0 16,-5-1 0-16,9 15-1 15,0 11 1-15,9 26 0 16,0 18-2-16,9 28 0 16,1 16-1-16,6 13 0 15,-1 10-1-15,3-2 1 16,-1-10-1-16,-2-18 0 15,-2-22-2-15,-3-29 0 16,1-18-3-16,-9-23-5 16,14-9-11-16,-14-26-15 15,11-21 1-15,-2-16 3 16,6-17 32-16</inkml:trace>
  <inkml:trace contextRef="#ctx0" brushRef="#br1" timeOffset="48621.6861">17492 8872 54 0,'-2'33'33'15,"-4"13"0"-15,-9 19-33 16,7 14 0-16,-2 16 1 0,3 6 0 16,2 2 1-16,6 3-1 15,5-14 1-15,11-7 0 16,7-22 1-16,13-15 0 15,8-27 1-15,13-14-1 16,3-25 0-16,6-12 0 16,-5-19 0-16,-2-13-1 15,-13-17 0-15,-8-7-1 16,-14-5-1-16,-19-3-1 15,-19 6 1-15,-17 8 0 16,-12 10-1-16,-11 9 1 16,-6 15-1-16,-2 11 0 15,3 12 1-15,5 8-2 0,13 4 0 16,11-11-4-16,24 6-3 15,6-21-13 1,31-1-14-16,14-10 1 16,20-6-1-16,11-4 33 0</inkml:trace>
  <inkml:trace contextRef="#ctx0" brushRef="#br1" timeOffset="49027.2868">18492 8422 10 0,'24'48'30'15,"-15"14"0"-15,-15 13-17 16,7 29-1-16,-13 0-5 15,5 21-2-15,-7 4-1 16,9 2 0-16,4-7-1 16,12-10 1-16,9-16-1 15,17-9 0-15,9-26 1 16,15-16 0-16,6-37 0 0,13-18 0 15,3-28 0-15,5-20-2 16,-10-24 2-16,-5-22-2 16,-15-19 1-16,-13-13-2 15,-22 2 0-15,-17 2 0 16,-18 9-1-16,-16 15 1 15,-15 10-1-15,-13 21-1 16,-7 24 0-16,-8 16 1 16,0 13-2-16,-1 7 1 15,5 13 0-15,2-2-2 16,13 10-1-16,5-9-1 15,21 7-2-15,4-12-3 0,22 8-5 16,18-5-6-16,22 12-2 16,-2-8-5-16,19 8-5 15,10 8 26-15</inkml:trace>
  <inkml:trace contextRef="#ctx0" brushRef="#br1" timeOffset="49417.2875">19475 8759 37 0,'26'23'32'16,"-10"-2"-6"-16,-16-21-11 15,-5 25-7-15,-12-16-4 16,-2 7-2-16,-6-4-1 16,3 12 0-16,-1 6 0 0,6 13 0 15,9 3 0-15,12 13 0 16,11 8 0-16,17 8 0 15,11 1 1 1,14 0-1-16,11-16 1 0,13-11 0 16,3-13 1-16,1-19 0 15,-4-20-1-15,-3-17 0 16,-12-22 0-16,-15-16 1 15,-18-17-1-15,-18-10-1 16,-19-15 1-16,-15 2-2 16,-18 0 1-16,-15 2-1 15,-13 9-1-15,-9 13-2 16,-5 19 1-16,-5 15-3 0,6 30-4 15,-5 1-8 1,18 28-19-16,12 4 0 16,22 13 1-16,21 3 20 15,27-1 15-15</inkml:trace>
  <inkml:trace contextRef="#ctx0" brushRef="#br1" timeOffset="50431.2893">21425 8842 80 0,'-22'20'36'16,"-12"3"-1"-16,-15 10-36 15,1 11 0-15,-2 9 0 16,2 7 1-16,2 8-1 15,12-3 1-15,12 3 0 16,17-2 0-16,19-3 0 16,19-9 0-16,18-4 1 15,14-11 1-15,17-12-1 16,9-13 1-16,12-9-1 15,4-11 0-15,3-13 0 16,-4-12 1-16,-3-12-1 16,-7-10-2-16,-12-5 2 0,-13-5-1 15,-12-2 1-15,-17-5-1 16,-15 5 0-16,-13 5 0 15,-16 11 0 1,-16 12 0-16,-10 14 1 0,-14 21-1 16,-6 16 0-16,-7 21 0 15,1 22-1-15,4 13 1 16,10 7 0-16,12 10 0 15,15-3 0-15,22 1 0 16,17-6 0-16,19-11-1 16,19-12 3-16,15-15-2 15,11-10 1-15,9-22-1 16,6-13 0-16,0-21 1 0,-3-18-1 15,-4-18 1 1,-10-19-1-16,-11-15 1 16,-10-18-1-16,-11-13 1 15,-11-7 0-15,-7-6-1 0,-15 8 1 16,-13 11-2-16,-11 15 2 15,-10 19-1-15,-14 24 0 16,-9 32 0-16,-11 30 0 16,-10 30 0-16,3 23 0 15,1 28 1-15,8 21-1 16,6 17 0-16,16 10-1 15,18 2 2-15,20-3-1 16,19-5-1-16,22-8 1 16,18-18 1-16,15-21-1 15,13-24 1-15,8-21 0 16,3-23-1-16,1-22 0 0,-5-27 2 15,-8-29-1-15,-11-34-1 16,-10-21 0-16,-13-15 1 16,-13-9 0-16,-20 5-1 15,-15 11 1-15,-19 17-1 16,-13 30 0-16,-20 39 1 15,-8 42 0-15,-5 46 0 16,-4 39 0-16,6 31-1 16,9 17 1-16,12 16 0 15,18 7-1-15,24-1 0 16,13-12 1-16,16-17-2 15,12-20-1-15,10-23-1 16,1-30-3-16,14-17-28 0,-16-43-5 16,-7-24 0-16,-18-24-1 15,-20-28 21-15</inkml:trace>
  <inkml:trace contextRef="#ctx0" brushRef="#br1" timeOffset="56312.4996">3397 11925 72 0,'17'70'35'0,"-2"21"-1"15,-2 22-35-15,-1 24 0 16,4 20 1-16,-1 15 1 15,-5 7-1-15,-2-1 0 16,1-4-1-16,3-18 2 0,4-19-2 16,3-24-1-1,7-24-1-15,1-28 0 16,2-27-2-16,-6-37-6 15,8-26-23-15,-15-20 0 0,-13-20-1 16,-12-25 24-16,-19-17 11 16</inkml:trace>
  <inkml:trace contextRef="#ctx0" brushRef="#br1" timeOffset="56874.1006">3066 12685 65 0,'10'21'35'0,"11"-8"-1"16,15-2-33-16,22-7 1 15,15-5 0-15,10-15 1 16,15-7-1-16,5-7 0 16,6-4-3-16,0-2 1 0,-4-6-2 15,-8 8-1-15,-9 5 0 16,-8 13 0-16,-18 7-1 15,-8 12 2-15,-17 11-1 16,-7 5 2-16,-13 10 2 16,-14-2 1-16,-6 5 0 15,-13-6 1-15,-6 3 1 16,-10-7-1-16,-1 2 1 15,-8 6-2-15,-1 5 0 16,-3 6-2-16,4 11 1 16,-2 10-2-16,10 6 0 15,6 9 0-15,9-8-1 16,9-2 2-16,9-10-1 0,12-12 1 15,7-16-1-15,9-27 2 16,5-19 0-16,3-22 0 16,2-13 1-1,-1-21-1-15,-2-13 0 0,-3-9 1 16,-3-1-1-16,-4 8-1 15,-5 13 0-15,-1 20 0 16,-1 19 0-16,0 28 0 16,2 34 0-16,1 24-1 15,-1 19 1-15,1 19-1 16,0 9 0-16,2 2-1 15,-1-3-2-15,6-3-5 0,-11-26-23 16,12-12-4-16,0-25 1 16,1-22 6-1,-1-25 29-15</inkml:trace>
  <inkml:trace contextRef="#ctx0" brushRef="#br1" timeOffset="57357.7015">4830 11841 75 0,'14'46'36'16,"-5"26"0"-16,5 27-36 16,0 24 1-16,3 24 0 15,-3 8 0-15,-4 5 1 16,-2-8-2-16,-2-14 1 15,-2-16-2-15,-2-18 1 16,-3-24 0-16,0-20-1 0,0-26 0 16,1-34 1-16,0 0-1 15,12-46 0-15,-2-16 0 16,3-15 0-16,8-8 1 15,4-6-1-15,8 6 1 16,5 11 1-16,5 14 0 16,-3 23 0-16,3 18 1 15,-3 20-1-15,-9 16 1 16,-7 19 0-16,-15 9 0 15,-10 9 1-15,-19 4-1 16,-7 3 0-16,-14 2-1 16,-9-6-1-16,-8-1 1 15,-3-10-1-15,-2-10-1 0,-2-9-1 16,6-11 0-16,2-15-1 15,12-11-3-15,5-20-10 16,19-7-20-16,7-15-1 16,17-5 0-16,8-13 12 15,15-10 25-15</inkml:trace>
  <inkml:trace contextRef="#ctx0" brushRef="#br1" timeOffset="57888.1024">5604 11661 67 0,'4'16'36'16,"-4"22"-1"-1,-16 21-34-15,8 27 2 16,-1 21 0-16,1 23 1 0,2 12-3 15,5 14 2-15,5-2-3 16,4-5 1-16,8-12-1 16,5-17 0-16,8-17-1 15,5-24 1-15,8-22-1 16,7-24 1-16,4-21 0 15,11-20 0-15,2-20 1 16,3-15 0-16,1-15-1 16,-2-12 1-16,-3-7 0 15,-7-4-1-15,-7 0 1 16,-12 7 0-16,-13 0 0 15,-11 7-1-15,-12 5 0 16,-14 12 0-16,-11 14 0 0,-13 21 0 16,-7 13 1-16,-5 14 0 15,-3 25 0-15,1 23 0 16,8 21 0-16,9 16 0 15,14 11 0-15,15-1 0 16,18-1-1-16,14-5 0 16,15-16 0-16,10-15 1 15,6-19 0-15,3-13-1 16,0-19 0-16,-6-10 0 15,-6-7-1-15,-8-9-1 16,-5 2-6-16,-19-13-30 16,2 1 0-16,-12-10-1 15,-5-2-1-15,-5-5 38 0</inkml:trace>
  <inkml:trace contextRef="#ctx0" brushRef="#br1" timeOffset="58855.3041">8006 11720 60 0,'0'0'37'0,"-2"-21"0"16,2 21-30-16,-13-7-1 16,1 12 0-16,-13-1-3 0,-5 9 0 15,-10 0-2-15,-5 4 0 16,-8-1 0-16,-3 2-1 15,-2-2 1-15,0-1-1 16,2 2 0-16,5 3 0 16,7 0 0-16,4 7 0 15,9 8 0-15,4 10 0 16,6 12-1-16,7 16 1 15,4 10 1-15,3 10-1 16,-2 13 0-16,4 4 0 16,-3 4 1-16,-1 0-1 15,1-4 1-15,-2-8-1 16,0-8 0-16,0-6 1 0,4-15-1 15,3-10 0-15,6-7 0 16,7-10 1-16,8-6-1 16,10-9 0-1,11-5-1-15,13-7 1 0,14-3 1 16,8-6 0-16,8-3-2 15,2-5 2-15,2-2-1 16,-5 0-1-16,-4 2 0 16,-11-4-2-16,-7 5-7 15,-19-2-27-15,1-5-1 16,-11-9 0-16,-3-5-1 15,-8-16 39-15</inkml:trace>
  <inkml:trace contextRef="#ctx0" brushRef="#br1" timeOffset="59120.5045">8589 12448 62 0,'0'0'37'0,"-13"10"-3"16,-7 3-30-16,1 20-1 15,-5 4-1-15,-2 13 0 16,-9 8-1-16,-2 12 1 16,-6 2-2-16,-1 6 1 15,-3 1-1-15,-1-3-1 16,3-1-1-16,2-11-2 15,14-3-7-15,-5-21-23 16,15-16-2-16,7-24 0 16,12-21 13-16,3-20 23 0</inkml:trace>
  <inkml:trace contextRef="#ctx0" brushRef="#br1" timeOffset="59354.505">8079 12460 65 0,'-23'-7'37'16,"16"21"0"-16,3 12-32 15,16 15 0-15,8 14-1 16,12 11-1-16,7 7-2 16,9 6 2-16,9 0-3 15,4-2 0-15,-2-8-1 0,-1-9-2 16,0-7-6-16,-14-23-27 15,4-8 0-15,-9-22-4 16,-6-11 6-16,-9-17 34 16</inkml:trace>
  <inkml:trace contextRef="#ctx0" brushRef="#br1" timeOffset="59900.5059">8918 11682 60 0,'0'0'34'15,"0"0"1"-15,0 0-32 16,8 11 0-16,24-4 0 0,7-8 1 15,17 3-1-15,4-9 0 16,7-3-1-16,3-1-1 16,-3 1 0-16,-5 1-1 15,-8 7 0-15,-9 14 0 16,-14 8 0-16,-8 20-1 15,-7 15 0-15,-7 19 0 16,0 14 1-16,-2 15-1 16,1 7 1-16,0 7-1 15,7 0 1-15,3-2 0 16,4-4 0-16,2-11 0 15,2-9 0-15,-3-14 0 16,2-7 0-16,-6-13 0 0,-3-9 1 16,-9-5 0-16,-4-7 0 15,-10-5 1-15,-4-1 1 16,-14 0-2-16,-5 2 1 15,-11-1 0-15,-5 3 0 16,-7 2-1-16,-4 1 1 16,-6-3-2-16,-3 4 0 15,1-12 0-15,2-4-2 16,4-5-1-16,4-11-1 15,15-2-6-15,-1-22-27 16,23-5-1-16,6-20 1 16,16-4 4-16,11-14 33 15</inkml:trace>
  <inkml:trace contextRef="#ctx0" brushRef="#br1" timeOffset="60196.9064">10330 12202 53 0,'-9'21'35'0,"2"-10"0"0,11 7-28 16,8-16-1-16,17 0 0 16,7-9-3-1,9-3 0-15,7-3-3 16,4-5-6-16,12 5-27 0,-16-2-3 15,-8 12 0-15,-13 2 0 16,-8 8 36-16</inkml:trace>
  <inkml:trace contextRef="#ctx0" brushRef="#br1" timeOffset="60415.3068">10365 12818 63 0,'22'5'36'0,"10"-7"0"0,3-7-33 16,12-5-1-16,7-2 0 16,4-5-3-16,9 8-10 15,-7-8-24-15,1 3-1 16,-7-4 0-16,-5-1 14 15,-7-3 22-15</inkml:trace>
  <inkml:trace contextRef="#ctx0" brushRef="#br1" timeOffset="60883.3076">11825 11767 75 0,'5'58'36'0,"5"26"-1"0,-4 25-36 16,7 21 3-16,1 22-2 15,0 13 2-15,-1 7-3 16,-2-7 2-16,-3-13-2 16,-2-15-1-16,3-19-2 15,-8-28-6-15,9-17-13 16,-8-38-13-16,-2-35 0 15,-7-12 0-15,-9-31 36 16</inkml:trace>
  <inkml:trace contextRef="#ctx0" brushRef="#br1" timeOffset="61070.508">11410 12652 59 0,'49'0'34'0,"16"-4"-2"15,10-8-31-15,17-2 0 16,9-6-1-16,4-5-5 15,12 8-5-15,-12-8-15 16,6 7-9-16,-7 5 1 16,-4 5 14-16,-9 2 19 15</inkml:trace>
  <inkml:trace contextRef="#ctx0" brushRef="#br1" timeOffset="61413.7086">12788 12545 47 0,'-27'9'35'0,"-8"-3"-1"15,-4 5-21-15,-5 9-9 16,7 13-2-16,1 12-1 15,6 19 0-15,11 9-1 16,8 3 0-16,8 2 1 16,10-4-1-16,7-12 1 15,6-12-1-15,2-22 0 16,3-25 0-16,1-20 0 15,-3-18 1-15,-2-13-2 16,-5-11 2-16,-8-12-1 16,-3-3 1-16,-4 3-1 15,-3 13 0-15,0 16 0 16,0 21 1-16,2 21 0 0,13 35 0 15,2 17 0-15,6 18-1 16,5 10-1-16,1-4-3 16,7 5-5-1,-10-22-24-15,9-22-3 0,-7-26-1 16,1-22 13-16,-5-25 24 15</inkml:trace>
  <inkml:trace contextRef="#ctx0" brushRef="#br1" timeOffset="61866.1094">13009 11697 79 0,'25'69'38'16,"5"42"-3"-1,2 25-35-15,6 26 1 16,-4 9 1-16,0 4 0 0,-11-8 0 15,-1-19-2-15,-7-27 1 16,-4-28 0-16,-8-25 0 16,-1-30-2-16,-2-38 1 15,0 0-1-15,3-53 0 16,0-16 0-16,0-18 0 15,4-15 0-15,5-6 0 16,4 5 1-16,7 10 0 16,9 24-1-16,5 26 1 15,7 27 1-15,4 25 0 16,1 30-1-16,-8 23 1 15,-4 17 0-15,-11 16 0 16,-16 4 2-16,-13 6-1 0,-13 0 0 16,-16 0 0-16,-10-6-1 15,-10-5-2-15,-6-23 0 16,-3-16-2-16,-4-28-1 15,6-18-8-15,-8-40-26 16,22-21 0-16,5-26 0 16,15-26 5-16,12-14 33 15</inkml:trace>
  <inkml:trace contextRef="#ctx0" brushRef="#br1" timeOffset="62302.9101">13765 11845 59 0,'69'-22'36'0,"-13"27"0"16,-1 43-29-16,-14 27-1 15,3 36-2-15,-10 26-3 16,-4 21 1-16,-4 15-2 16,-3 3 1-16,-2-8 0 15,1-16 0-15,2-27 0 16,3-17 1-16,2-33-1 15,6-26 0-15,5-32 0 16,5-27 0-16,4-30 0 16,1-22 0-16,0-23-1 15,4-22 0-15,-4-14 1 16,-3-6-1-16,-8-4 0 15,-8 8 1-15,-12 16-1 0,-10 17 1 16,-14 28-1-16,-13 33-1 16,-13 35 2-1,-8 35-2-15,-4 37 1 16,-2 25 0-16,4 18 0 0,7 12 0 15,10 4 0-15,13-7 1 16,14-15-1-16,11-17 0 16,12-19 0-16,9-20-3 15,12-17-6-15,-9-22-28 16,12-19-1-16,-10-21-1 15,0-4 0-15,-8-17 39 16</inkml:trace>
  <inkml:trace contextRef="#ctx0" brushRef="#br1" timeOffset="62958.1113">15924 11705 69 0,'-12'-11'38'0,"-16"3"0"0,-5 4-30 16,-15 4-5-16,-3 5-1 15,-11 1-1-15,-8 2 0 16,-4 0 0-16,0-3-1 16,3-1 1-16,7-1-1 15,6 0 0-15,12 4 1 16,9 1-1-16,11 8 0 15,11 15 1-15,8 16-1 16,8 16 0-16,6 18-1 16,4 10 1-16,1 16 0 15,2 6 0-15,-4 3-1 16,-2 3 1-16,-5-5-1 0,-5-4 1 15,-5-10 1-15,-3-3 0 16,-2-8-1-16,0-9 0 16,0-8 1-1,3-12-2-15,5-9 0 0,7-11 2 16,7-10-1-16,4-7-2 15,7-8 3-15,8-2-2 16,7-4 1-16,2-8 1 16,3-3-1-16,3 1-1 15,0-4 1-15,0 0-2 16,-4-5 0-16,0 3-2 15,-5-9-2-15,6 15-4 16,-15-13-15-16,9 5-12 0,-2-4 1 16,2-2-1-1,0-5 36-15</inkml:trace>
  <inkml:trace contextRef="#ctx0" brushRef="#br1" timeOffset="63254.5118">16544 12330 79 0,'4'15'39'0,"-8"21"-3"15,-23 18-35-15,0 15 0 16,-9 16-1-16,-8 8 0 15,-11 16 0-15,-3 2 1 16,-4 2-1-16,-3 0 1 16,2-11-1-16,3-13-1 0,4-7-1 15,5-19 0-15,13-17-5 16,-4-33-10-16,17-14-20 15,2-30 0-15,8-16-1 16,4-22 22-16,5-18 16 16</inkml:trace>
  <inkml:trace contextRef="#ctx0" brushRef="#br1" timeOffset="63457.3122">15737 12732 59 0,'12'22'37'16,"8"19"0"-16,1 11-30 15,16 16-2-15,4-1-1 16,9 8-1-16,5-2-1 0,0-1-2 15,3-10-1-15,-4-16-2 16,2-7-2-16,-12-21-3 16,9 5-11-1,-14-24-17-15,1-4-1 0,-5-13 2 16,-1-8 26-16,-3-2 9 15</inkml:trace>
  <inkml:trace contextRef="#ctx0" brushRef="#br1" timeOffset="63691.3126">16914 12783 84 0,'32'0'37'15,"-3"-10"-16"-15,5 9-18 16,4-3-1-16,3 3 0 15,-2-2-1-15,0 3 0 0,-1-5-2 16,-5-5-1-16,0 6-3 16,-12-13-8-16,6 8-22 15,-9-2 0-15,-3-1-1 16,-3-10 13-16,-2-5 23 15</inkml:trace>
  <inkml:trace contextRef="#ctx0" brushRef="#br1" timeOffset="63956.513">17711 11924 72 0,'18'36'39'15,"-7"17"-1"-15,-1 18-30 16,-8 26-6-16,1 24 0 15,-7 12 0-15,-2 9-1 16,-3 2 1-16,-2-6-2 16,0-5 1-16,-1-13 0 15,5-13-3-15,-2-19 0 16,8-10-4-16,-7-25-14 15,14-10-17-15,-4-18 0 16,-2-25-1-16,16-15 13 16,-5-25 25-16</inkml:trace>
  <inkml:trace contextRef="#ctx0" brushRef="#br1" timeOffset="64549.3141">17995 11252 57 0,'39'6'36'15,"16"-2"0"-15,9-3-34 0,17-7 1 16,13-10 0-16,13-1 0 16,1-3-1-1,3 0 0-15,-4 0 0 16,-6 1-2-16,-11 6 2 0,-9 5-3 15,-18 11 2-15,-12 12-1 16,-14 14 0-16,-14 17 0 16,-12 14 2-16,-10 16-2 15,-9 14 1-15,-6 13 0 16,-5 15 0-16,-2 12 0 15,0 1 1-15,4 5 0 16,5 2-1-16,5 5 0 16,4 3 1-16,8-5-1 15,3-5 0-15,4-11 3 16,0-11-3-16,3-7 2 15,-3-11-1-15,-1-13 0 16,-5-17-1-16,-1-11 2 0,-5-15-2 16,-5-10 1-16,-4-5-1 15,-6-9 0-15,-10-10-1 16,-5-6 0-16,-11-6 0 15,-7 1 0-15,-10 3-1 16,-7 1 0-16,-2 1-1 16,-5 6-1-16,5 13-2 15,-2-1-4-15,19 19-28 16,-5-2-2-16,14 6 1 15,4-4-1-15,11-1 29 16</inkml:trace>
  <inkml:trace contextRef="#ctx0" brushRef="#br1" timeOffset="65032.9149">19622 12730 89 0,'41'6'39'15,"10"3"-1"-15,5-1-36 16,12-6-2-16,15-1 0 15,10 0 1-15,2-1-1 16,2 0 1-16,-3-7-1 0,-5 1 0 16,-6-2-1-1,-11-3-1-15,-6 2-4 16,-22-7-27-16,-2 1-4 15,-14-6 0-15,-10 5-1 0,-14-4 23 16</inkml:trace>
  <inkml:trace contextRef="#ctx0" brushRef="#br1" timeOffset="65298.1154">19974 12181 70 0,'30'76'38'16,"-2"18"0"-16,0 19-17 0,-6 4-22 15,-2 7 0-15,-3 7 0 16,-12-6 0-16,-9-1-4 15,-12-15-2-15,4-1-15 16,-13-21-14-16,-4-11 0 16,-3-15 0-16,-6-17 16 15</inkml:trace>
  <inkml:trace contextRef="#ctx0" brushRef="#br1" timeOffset="65844.1164">16396 14031 84 0,'12'42'39'15,"-1"12"-2"-15,-6 8-39 16,0 10 2-16,9 13 1 16,-5 10-2-16,0 8 2 15,-1 8 0-15,2-11-1 16,0-6 1-16,1-12-1 15,-1-14-3-15,-3-11-2 16,-9-29-22-16,7-11-10 16,-5-17 0-16,-11-28-1 0,-3-13 25 15</inkml:trace>
  <inkml:trace contextRef="#ctx0" brushRef="#br1" timeOffset="66046.9167">16213 14613 84 0,'54'6'39'16,"0"-7"-2"-16,7 0-36 15,2-1-2-15,5-4-2 16,9 2-6-16,-11-11-14 0,5 13-13 15,-1-7-2-15,2 5 2 16,-4-9 22-16</inkml:trace>
  <inkml:trace contextRef="#ctx0" brushRef="#br1" timeOffset="66499.3175">17584 14354 60 0,'-21'24'33'0,"-12"1"-1"16,-6 1-32-16,-5 3-1 16,-2 5 1-1,-1 9 2-15,0 0 0 16,4 9-1-16,5 4 1 0,14 11 0 15,8-3 0-15,11 2 0 16,8-8 1-16,8-4-3 16,7-13 1-16,9-13 0 15,1-15 0-15,3-20 0 16,1-16 0-16,1-14-2 15,-2-9 2-15,-2-11 0 16,-3-4-2-16,-4 1 3 16,-3-1-3-16,-2 9 2 15,-5 8 0-15,-2 13 1 16,-3 14-2-16,-7 17 0 15,15 18 3-15,-6 21-2 16,-2 6 1-16,4 9-2 0,4 8 1 16,-1 4-2-16,6-3 0 15,-3-15-6-15,12 2-19 16,-6-26-9-16,4-7-1 15,-4-13 0-15,2-17 22 16</inkml:trace>
  <inkml:trace contextRef="#ctx0" brushRef="#br1" timeOffset="67357.319">17943 14011 78 0,'-8'29'37'0,"5"-4"1"16,5 9-36-16,-1 23-2 15,9 12 2-15,1 15 0 16,3 13 0-16,-2 10 0 16,1 8-1-16,-2-3 1 15,-1-9-1-15,-5-21 1 16,-3-10-1-16,-2-20-1 15,-1-20-1-15,0-21 1 16,0-26 0-16,3-21-1 0,2-17 0 16,5-8-1-16,5-10 1 15,8-5 0-15,7-1 0 16,9 4-1-16,7 13 2 15,5 12-1-15,5 14 1 16,1 16 1-16,0 13-1 16,-4 14 1-16,-8 11-1 15,-10 17 2-15,-11 9-2 16,-13 10 0-16,-13 9 1 15,-13 2 0-15,-8 2-2 16,-11 3 3-16,-8-3-2 16,-7-8 0-16,-3-9 0 0,3-9-1 15,-1-16 0-15,2-8 0 16,2-11 0-16,8-9-2 15,3-10 1-15,13-10-2 16,2-11-1-16,14 0-2 16,-3-19-9-16,18 6-19 15,4-8 0-15,10-1 0 16,3-3 16-16,8 1 19 15</inkml:trace>
  <inkml:trace contextRef="#ctx0" brushRef="#br1" timeOffset="67965.7201">18692 14233 100 0,'0'0'37'16,"0"0"-12"-16,-8 15-25 15,6 0 0-15,4 13 1 16,0 13-1-16,3 10 0 15,2 13 1-15,4 4-1 16,3 5 2-16,3 5-1 0,4-6 0 16,0-6-1-1,4-11 1-15,2-9 0 16,1-13-1-16,5-10 0 15,1-16-1-15,4-10 0 0,1-7 1 16,2-12 0-16,3-11 0 16,0-7 0-16,1-5-1 15,-2-6 1-15,-1 0 0 16,-5 0 0-16,-1-2-1 15,-6 6 1-15,-6 5 0 16,-6 4-1-16,-7 10 1 16,-9 9 1-16,-2 19-1 15,-14-15 0-15,-1 25 0 16,-2 3 0-16,-4 9 1 15,2 11 0-15,2 10 0 16,3 6 0-16,7 5 1 16,7 3-2-16,5 4 1 0,7-3 0 15,7 0 0-15,7-6 0 16,1-13-1-16,3-9 0 15,1-8-1-15,-4-6 0 16,2-6-2-16,-8-13-2 16,4 3-5-16,-18-19-25 15,10 1-2-15,-8-9 0 16,4-1 0-16,-5-10 28 15</inkml:trace>
  <inkml:trace contextRef="#ctx0" brushRef="#br1" timeOffset="68558.5211">20482 13707 94 0,'28'-6'39'0,"-16"4"-1"16,-12 2-34-16,-3 17-4 15,-11-1 0-15,-12 4 1 16,-9 4-1-16,-9 5 1 15,-10 0-2-15,-3-1 1 16,-3-2 0-16,1-5 1 0,6-2-1 16,1-7 0-1,11 0 1-15,5-2-1 16,13 2 0-16,7 1 0 15,7 9 1-15,6 5-2 0,7 10 1 16,4 13 0-16,2 7-1 16,2 12 1-16,3 8 1 15,-2 6 0-15,1 2-1 16,-3 4 1-16,-1 0 0 15,-2-7-1-15,1-7 1 16,0-10 0-16,1-9-2 16,4-16 1-16,4-5 0 15,6-13 0-15,7-5 0 16,4-12 0-16,3-4 0 15,5-4 0-15,3-6 0 16,1 7 0-16,1-6 0 0,-2 2-1 16,-4-6 0-16,-1 7-1 15,-8-5-3-15,3 9-13 16,-10-14-20-16,-1-2-1 15,-10-13 1-15,3-1-1 16,-3-16 39-16</inkml:trace>
  <inkml:trace contextRef="#ctx0" brushRef="#br1" timeOffset="68839.3216">21427 13949 93 0,'10'38'39'16,"-15"5"0"-16,-4 9-37 15,-17 6-2-15,-2 9 0 16,-6 7 1-16,-5 6 1 15,-3 2-1-15,-2 0-1 16,-1-6 1-16,1-5-1 16,4-12-1-16,1-13-3 15,6-6-3-15,-11-20-30 16,13-12-1-16,-3-19 1 15,7-12-2-15,-1-17 25 0</inkml:trace>
  <inkml:trace contextRef="#ctx0" brushRef="#br1" timeOffset="69088.9221">20879 14116 94 0,'47'54'39'0,"-2"1"-1"15,9 2-37-15,3 5-2 16,8 1 2-16,-2 0-1 16,-2-7 1-16,-5-7 0 15,-3-6-3-15,-2-5 0 16,-8-11-6-16,8-4-23 15,-17-17-7-15,2-4 1 16,-7-10-2-16,1-9 23 0</inkml:trace>
  <inkml:trace contextRef="#ctx0" brushRef="#br1" timeOffset="69322.9225">22264 14448 90 0,'61'11'37'15,"-4"-16"-4"-15,-8-16-47 0,11 1-23 16,-8-3-1-16,-7 5 1 15,-11-4 4-15,-7-2 33 16</inkml:trace>
  <inkml:trace contextRef="#ctx0" brushRef="#br1" timeOffset="69822.1233">22831 13973 93 0,'58'-13'39'15,"6"1"0"-15,2 4-40 16,0-19 0-16,6 4 0 0,-4 10 0 15,-8 3-1-15,-7 7 1 16,-8 8 0-16,-12 11-1 16,-11 10 2-16,-11 11-2 15,-11 11 1-15,-10 5-1 16,-10 14 1-16,-9 12 0 15,-7 7 0-15,-6 4 0 16,1-3 2-16,0 0 0 0,3 0 0 16,8-5 1-1,8-10 0-15,11-9 1 16,11-13 0-16,12-7-1 15,10-7 1-15,10-7-1 0,7-12 0 16,7-8 0-16,4-10-2 16,4-7 0-16,1-7 1 15,0-16-3-15,1-3 0 16,-7-13-3-16,5 1-10 15,-12-16-23-15,2-7 0 16,-8-10 0-16,-1-6 0 16,-7-7 38-16</inkml:trace>
  <inkml:trace contextRef="#ctx0" brushRef="#br1" timeOffset="70414.9244">23776 13426 75 0,'34'17'37'16,"6"-12"0"-16,12 6-33 15,5-15-2-15,11 1 0 16,3-8 0-16,5 0 0 16,-1-5 1-16,1 0-2 15,-3 1 0-15,-6-4 0 16,-8 4 0-16,-6-1-1 0,-9 5 1 15,-8 4-2-15,-8 9 1 16,-7 7 0-16,-9 16-1 16,-6 13 2-1,-5 14-2-15,-3 11 1 0,0 16 1 16,-5 16-1-16,4 10 2 15,-1 9-1-15,0 6 0 16,6 9 0-16,-2-4 3 16,1 4-3-16,-1-7 2 15,2-3-1-15,-5-13 0 16,-1-2 0-16,-3-14 1 15,-1-9-1-15,-1-10-1 16,-1-13 1-16,-2-7 0 0,-1-12-1 16,1-5 1-1,1-9-1-15,0-5-1 16,-2-6 1-16,-4-5-1 15,-2-2 1-15,-4-3-2 0,-6-4 0 16,-8 5 0-16,-4-4 0 16,-8 1 0-16,-2-4-3 15,0 6 1-15,-4-11-5 16,18 1-29-16,-8-11-2 15,12-4-1-15,1-12-1 16,10-10 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3T23:40:32.4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15084 9639 60 0,'-18'-8'35'16,"4"9"-1"-16,14-1-33 15,-3 35-2-15,3 10 2 16,-4 17-1-16,-2 23 2 15,-4 29-1-15,-2 24 2 0,-5 19-1 16,2 14-1-16,1 0 2 16,5 9-2-16,7-16 0 15,3-13 0-15,5-28-1 16,5-26-1-16,5-24-2 15,-5-32-3-15,10-24-28 16,-13-40-1-16,-5-27-1 16,-11-24 7-16,-4-24 29 15</inkml:trace>
  <inkml:trace contextRef="#ctx0" brushRef="#br0" timeOffset="1606.8028">14410 10562 60 0,'60'0'35'0,"17"-3"-1"15,5-7-33-15,14 1-1 16,12-1 0-16,2-2-1 15,2-4 1-15,-6-4-2 16,-6 1 1-16,-10-3 0 16,-7 2 1-16,-9-2 1 15,-11-1 0-15,-8 3-1 0,-13 3 2 16,-8 5-1-16,-15 0 0 15,-8 1-1-15,-11 11 1 16,-16-15-1-16,-8 12 0 16,-10 7 0-1,-6 7 0-15,-8 10 0 0,-6 15 0 16,-3 12 0-16,1 17 0 15,3 10 0-15,9 7 0 16,11 3 0-16,10-1 1 16,12-5-1-16,14-12 1 15,12-14-1-15,12-14 1 16,10-17 0-16,4-17 0 15,7-14-1-15,1-20 0 0,-2-11 2 16,-1-12-1-16,-4-9 0 16,-5-7-1-1,-5-5 2-15,-8 4-2 16,-4 8 1-16,-9 15 0 0,-3 16-1 15,-4 17 0-15,-4 13 0 16,-1 32 0-16,1 10 0 16,2 9 1-16,3 6-1 15,6 3 0-15,7-7-1 16,7-6 1-16,6-14 0 15,5-15 1-15,4-18-1 16,3-17-1-16,-1-19 2 16,-1-23-1-16,-10-18 1 15,-5-21-1-15,-6-17 0 16,-8-20 0-16,-10-10 0 15,-5-11 1-15,-8 5 0 16,-2 13 0-16,0 21-1 0,1 21 1 16,3 30 0-16,1 40-1 15,5 44 1-15,6 45-1 16,4 34-2-16,6 29 2 15,6 21 0-15,3 12 0 16,1 1 0-16,5-7-1 16,0-13 1-16,3-26 0 15,-1-22 1-15,-4-36 0 16,-2-26 0-16,1-25 0 15,1-25-1-15,3-28 1 16,-4-26 0-16,3-17-1 16,4-11 1-16,5 2-1 15,2 4-1-15,1 11 1 0,1 22 0 16,2 27-1-16,-4 33 1 15,-2 33-1-15,-10 26 1 16,-8 18 0 0,-8 11-1-16,-11 4 1 0,-12-1 1 15,-10-3-1-15,-6-7 0 16,-10-15 1-16,-2-15-2 15,-5-14 2-15,-1-7-1 16,1-9 0-16,5-4-1 16,3-11 2-16,8-11-1 15,11-5-1-15,9-8 2 16,17-2-1-16,14-6 1 15,15-4-2-15,13-1 1 0,14-6 0 16,13 0 0-16,7-6 0 16,9-5 0-1,0-3 0-15,-6-4 0 16,-4-6 1-16,-6-10-1 0,-11-10 1 15,-11-12-1-15,-11-14 0 16,-12-13 0-16,-14-9 1 16,-8-6 0-16,-10 0-1 15,-6 12 0-15,-8 14 1 16,-8 26-1-16,-6 27 2 15,-6 34-2-15,-1 35 0 16,-2 32 0-16,2 39 0 0,3 28-1 16,5 29 1-1,6 19 0-15,13 16-1 16,10 7 1-16,14-2-1 15,10-9 0-15,10-16 0 16,8-22 0-16,9-24 2 0,7-21-2 16,6-26 2-16,1-23-2 15,-1-27 2-15,1-23 0 16,-3-31 0-16,0-29 0 15,-7-24 0-15,-8-18 0 16,-12-9-1-16,-10 1 1 16,-9 12-1-16,-13 15 0 15,-13 28 1-15,-14 39-1 16,-10 38 0-16,-5 39 0 15,2 31 0-15,2 18 0 16,7 12 1-16,15 10-1 16,15 0 0-16,19-10 1 0,20-11-1 15,13-19 0-15,8-19 1 16,7-17-1-16,1-11 0 15,-3-11 0-15,-6-16 1 16,-7-13-1-16,-12-14 0 16,-7-12 0-16,-10-6-3 15,-13-8 0-15,-4 0-3 16,-19-10-8-16,3 16-24 15,-18-1 1-15,3 13-1 16,-6 0 10-16,8 3 28 16</inkml:trace>
  <inkml:trace contextRef="#ctx0" brushRef="#br0" timeOffset="2215.2039">19859 8713 100 0,'26'24'39'15,"-24"-9"-1"-15,-21-6-40 16,-1 6 0-16,-7-6 1 0,-12-1 0 16,-12-6 1-1,-10 0-1-15,-6-5 1 16,-4-2-1-16,1-1 1 15,3-1 1-15,3 5-1 0,6 8 0 16,7 11 0-16,8 9 0 16,7 18 0-16,6 19 0 15,6 17-2-15,1 26 2 16,-3 19-1-16,-1 17 1 15,0 11-1-15,-2 11 1 16,0 2 0-16,1-2 0 16,6-7 2-16,3-13-2 15,11-18 0-15,4-18 1 16,9-11-1-16,6-19 1 15,6-15-1-15,3-18 1 16,4-10-1-16,7-13 2 16,5-15-3-16,11-5 2 0,5-11 0 15,9-4 0-15,5-3-1 16,5-3 0-16,0-2 0 15,1-1-1-15,-5 4-1 16,-4 2-4-16,-16-14-6 16,1 4-26-16,-13-11 0 15,-6-5-1-15,-10-13 1 16,2-4 38-16</inkml:trace>
  <inkml:trace contextRef="#ctx0" brushRef="#br0" timeOffset="2496.0044">20628 9434 78 0,'4'38'36'16,"-14"11"-1"-16,-23 14-35 15,-7 12 1-15,-13 12 0 16,-8 6 1-16,-6 1-2 16,-1-1 1-16,3-9-1 15,8-10 1-15,9-14-2 16,10-18-2-16,13-12-3 15,-5-28-12-15,17-7-19 0,1-21 2 16,7-15 0-16,-3-18 16 16,2-16 19-1</inkml:trace>
  <inkml:trace contextRef="#ctx0" brushRef="#br0" timeOffset="2698.8047">19846 9584 51 0,'-13'-1'35'16,"11"17"1"-16,19 18-22 15,17 4-11-15,21 14 1 16,11 2-1-16,13 7-1 16,7 5 1-16,4 0-2 15,-2-5 0-15,-6-1-1 16,-13-9 0-16,-12-11-3 15,-7-9-1-15,-19-25-7 16,3-11-24-16,-18-22 0 16,-3-15-1-16,-10-18 8 15,-4-18 28-15</inkml:trace>
  <inkml:trace contextRef="#ctx0" brushRef="#br0" timeOffset="3307.2058">20771 8287 107 0,'47'19'37'0,"13"3"-14"16,7-7-24-16,9-2 0 16,3 0 1-16,-3-4 0 15,-5-8 0 1,-6-2 0-16,-9-5-1 0,-11 0 1 15,-11 0 1-15,-8-2-2 16,-10 4 1-16,-6-2 0 16,-10 6 0-16,0 0 0 15,-14 21 0-15,0 2-1 16,0 13 1-16,-2 12 0 15,0 18 0-15,1 10 0 16,4 16-1-16,4 12 1 16,7 11 0-16,4 12 1 0,6 2-2 15,5 6 1-15,5-3-1 16,4-2 1-1,2 0 0-15,3-5 1 16,1-11 0-16,-1-8-1 0,-5-9 1 16,-4-11 0-16,-2-18 0 15,-3-6 1-15,-8-14-3 16,-9-11 1-16,-11-11 1 15,-9-6-1-15,-11-6 0 16,-13-3 1-16,-14 4-1 16,-15-2-1-16,-18 1 2 15,-13 1-2-15,-10 7 0 16,-3 3 0-16,0 1-2 15,2-6-4-15,20 9-30 16,4-12 0-16,24-1 0 16,19-12-1-16,20-7 32 15</inkml:trace>
  <inkml:trace contextRef="#ctx0" brushRef="#br0" timeOffset="3837.6067">22015 9536 90 0,'26'12'39'15,"21"0"-2"-15,11-7-38 16,12 0 0-16,13 6-1 0,1-4 1 16,4-3-2-16,-9-5-1 15,2 5-4-15,-20-16-8 16,-2 11-19-16,-25-10-1 15,-13 1 2-15,-19-1 10 16,-13-1 24-16</inkml:trace>
  <inkml:trace contextRef="#ctx0" brushRef="#br0" timeOffset="4024.807">22104 9780 60 0,'25'39'36'0,"22"-4"-2"16,17-8-22-16,13-7-12 15,11-3-3-15,11 0-13 16,-5-12-17-16,-1-9 0 16,-10-8-2-16,-14-11 14 15,-14-6 21-15</inkml:trace>
  <inkml:trace contextRef="#ctx0" brushRef="#br0" timeOffset="5038.8088">17617 12614 73 0,'0'0'37'0,"0"0"-1"15,0 0-34-15,-16 18-2 16,-2 5 2-16,-12 13 0 15,-7 15 1-15,-15 13-2 0,-9 20 0 16,-11 10 1-16,-2 12 0 16,-7 1-2-16,2 0 1 15,2-7-1-15,9-10 0 16,9-13-1-16,9-17 1 15,16-11-4-15,1-25-6 16,21-4-26-16,-2-20-1 16,9-19 0-16,0-21 1 15,7-19 36-15</inkml:trace>
  <inkml:trace contextRef="#ctx0" brushRef="#br0" timeOffset="5319.6093">16832 12341 97 0,'22'49'37'16,"5"27"-12"-16,-4 14-25 15,11 22 1-15,8 15 1 16,3 16-1-16,4 3 0 15,3 2 1-15,4-12-1 16,0-18 0-16,-2-20-1 16,-6-20 1-16,-9-21-2 15,-10-21-2-15,-7-11-4 16,-22-25-12-16,1-24-18 15,-12-3-1-15,-3-10 0 16,-6-8 13-16,-1-5 25 16</inkml:trace>
  <inkml:trace contextRef="#ctx0" brushRef="#br0" timeOffset="5943.6104">19634 12177 95 0,'-7'55'38'16,"-3"9"0"-16,-6 24-39 15,7 26 0-15,3 17 0 16,0 14 1-16,-3 7 1 16,0-10-2-16,1-11 1 15,4-17-4-15,-4-32-2 0,13-23-9 16,-3-47-20-1,14-31-2-15,5-34 0 16,14-26 4-16,7-32 33 16</inkml:trace>
  <inkml:trace contextRef="#ctx0" brushRef="#br0" timeOffset="6427.2113">20009 12539 87 0,'-88'86'36'16,"-13"0"0"-16,-9-8-37 15,-13 6 1-15,2-11 1 16,1-8 0-16,6-11-2 16,12-14 0-16,18-14-1 15,13-20-3-15,29-8-4 16,6-36-5-16,34 3-1 0,-3-33 0 15,27-1 4-15,-9-25 3 16,14-3 3-16,-4-17 4 16,-2-3 4-16,1 6 6 15,-18-3 3-15,12 31 0 16,-20 1-2-16,10 27-2 15,-11 16-2-15,5 39 0 16,5 24-1-16,10 33 0 16,4 14-1-16,19 15-1 15,15 16 1-15,16 12-1 16,12-4 0-16,10-1 0 15,3-14-2-15,1-13 2 16,-6-13-2-16,-9-13 0 0,-13-17-1 16,-16-12-1-16,-10-10 0 15,-16-14-2-15,-7-3-1 16,-18-15-4-1,0 15-7-15,-17-22-21 0,1 11-1 16,-5-3 0-16,-1 6 5 16,-4 3 32-16</inkml:trace>
  <inkml:trace contextRef="#ctx0" brushRef="#br0" timeOffset="7051.2124">17880 14253 101 0,'7'61'40'0,"-4"-2"-1"16,-8 8-39-16,14 24 1 15,6 12-1-15,5 21 0 16,-3 3 1-16,4-3-1 0,-1-6 1 16,2-15-1-16,-2-13-1 15,1-22-2-15,-6-20-3 16,2-12-6-1,-17-36-26-15,0 0 1 0,-28-22-2 16,-5-6 1-16,-18-10 30 16</inkml:trace>
  <inkml:trace contextRef="#ctx0" brushRef="#br0" timeOffset="7581.6133">17369 15181 71 0,'51'10'34'15,"24"-7"-2"-15,20-2-32 16,9-18-5-1,25 3-1-15,2-12 1 16,8 2 0-16,-9-15 0 16,1 3 2-16,-19 0 2 0,-12-2 2 15,-9 8 3-15,-23 1 1 16,-8 14 2-16,-22-5-1 15,-9 15 1-15,-29 5-2 16,0 0-1-16,-24 7 0 16,-8 16-1-16,-12-1-1 15,-6 8-1-15,-7 12 0 16,-2 14-1-16,3 13 0 15,9 6 1-15,12 1-1 16,14 1 0-16,14 1-1 16,16-14 1-16,11-7 0 15,14-17 2-15,10-23-1 0,6-17 0 16,4-19 0-16,1-20 1 15,-5-17 0-15,-4-11-1 16,-5-14 1-16,-7-7-2 16,-7 3 1-16,-8 9-1 15,-6 12 0-15,-5 15 0 16,-4 21 1-16,-4 28-1 15,5 27 0-15,-3 23-1 16,3 16 0-16,5 5 0 16,7 4-3-16,0-6-3 15,17-1-8-15,-5-33-21 16,15-24-1-16,-1-30 1 15,5-26 4-15,-7-28 32 0</inkml:trace>
  <inkml:trace contextRef="#ctx0" brushRef="#br0" timeOffset="7958.0141">19349 14068 66 0,'0'0'38'0,"-5"38"-1"16,4 45-16-16,-2 32-18 15,5 29 0-15,-2 15-1 16,2 10 0-16,2-3 0 15,3-10-1-15,0-26 0 16,4-22 1-16,-1-34-2 16,6-31 1-16,2-33-1 0,4-27 0 15,5-30 0-15,4-20 0 16,5-18 0-16,8-11-2 15,6-1 2-15,4 8-1 16,4 18 1-16,0 22 0 16,-2 33-1-16,-5 32 1 15,-8 33 1-15,-13 22-1 16,-10 20 1-16,-15 9-2 15,-17 10 1-15,-14-4 0 16,-14-10 0-16,-10-14-2 16,-8-20-1-16,-9-25-3 15,6-17-11-15,-5-44-20 16,10-26 1-16,2-28-2 0,19-23 2 15,11-25 36-15</inkml:trace>
  <inkml:trace contextRef="#ctx0" brushRef="#br0" timeOffset="8457.2149">20179 13996 104 0,'23'51'38'16,"-1"27"0"-16,-15 23-38 15,-1 23 1-15,-2 20-1 0,-5 13 1 16,0 8-1-16,2 0 1 16,3-9-1-16,9-17 0 15,9-24-1-15,8-23 0 16,9-29 1-1,12-25 0-15,2-27 0 0,6-25 0 16,2-29 1-16,2-27 0 16,0-22 1-16,-7-16-2 15,-7 0 1-15,-13 0 0 16,-11 13-1-16,-14 14 0 15,-14 22 0-15,-16 28 0 16,-9 27-1-16,-3 28 2 16,-3 16-1-16,5 15 0 0,5 5 1 15,11 11 0-15,13 7 0 16,15 3 0-1,10-8 0-15,11-5-1 16,4-10 0-16,5-10 0 0,1-3-2 16,-3-15 3-16,-3-8-1 15,-8-10-2-15,-5-5-1 16,-10-11 2-16,-3 0-4 15,-14-22-7-15,3-1-25 16,-10-16-3-16,2-5 1 16,-6-22 0-16,2-16 27 15</inkml:trace>
  <inkml:trace contextRef="#ctx0" brushRef="#br0" timeOffset="8940.8158">22121 13637 104 0,'27'25'37'0,"-16"0"1"15,-26-11-40-15,-16 3 1 16,-8 3 0-16,-16-5 0 15,-12-3 0-15,-7-1 1 16,-4-6 1-16,5-2 0 16,7 2-1-16,8 0 0 15,11 2 0-15,8 1 0 16,8 10 0-16,8 10 0 15,5 15 0-15,0 21-1 0,1 17 1 16,-1 21-1-16,-3 16 2 16,5 13-1-16,2 8 1 15,6 2 0 1,7-1 0-16,10-9 1 0,5-17 0 15,12-13 1-15,3-20-3 16,6-12 2-16,1-19-2 16,6-12 1-16,-1-17 0 15,4-13-2-15,0-8 1 16,3-11-2-16,2-7 0 15,-3-9-4-15,5 7-6 16,-12-20-27-16,8 0 1 16,-14-9-1-16,0-6 1 0,-11-13 28 15</inkml:trace>
  <inkml:trace contextRef="#ctx0" brushRef="#br0" timeOffset="9221.6163">22790 14272 87 0,'-6'48'38'0,"-10"9"-1"16,-9 2-36-16,-14 9 0 16,-4 4 0-16,-2 7-1 15,-2-6 0-15,-3-9-1 0,6-7-2 16,-3-23-6-16,18 0-16 15,-6-29-11-15,5-9-1 16,-3-19 2-16,8-12 17 16</inkml:trace>
  <inkml:trace contextRef="#ctx0" brushRef="#br0" timeOffset="9424.4166">22129 14408 79 0,'22'40'38'15,"11"13"0"-15,6 4-33 16,9 6-3-16,6 0 1 0,5-1-2 15,2-8-3-15,-4-17-4 16,7-3-13-16,-8-27-16 16,-2-11-2-16,-5-21-1 15,-3-13 10-15,-7-16 28 16</inkml:trace>
  <inkml:trace contextRef="#ctx0" brushRef="#br0" timeOffset="9596.0169">23170 14468 85 0,'26'33'36'0,"3"-2"-1"0,1-16-36 16,-5-13-7-16,17 8-10 15,-10-26-19-15,4-9 1 16,-3-11-1-1,4-10 19-15,-4-11 18 0</inkml:trace>
  <inkml:trace contextRef="#ctx0" brushRef="#br0" timeOffset="9954.8176">23832 13773 81 0,'2'20'36'0,"6"11"1"15,-6 6-30-15,4 5-7 16,2 13 1-16,0 20 0 15,-2 8 1-15,2 14-2 16,1 8 3-16,6 2-2 16,-2 3 1-16,2-1 0 15,2-6-1-15,-1-14 0 16,0-17 1-16,-3-13-3 15,1-13-2-15,-8-22-2 16,5-9-8-16,-11-35-23 16,11-17-2-16,-5-25-1 15,9-9 0-15,-4-23 37 16</inkml:trace>
  <inkml:trace contextRef="#ctx0" brushRef="#br0" timeOffset="10656.8188">23782 13175 63 0,'0'0'34'0,"-7"15"0"16,25-14-34-1,10 1 2-15,11-4 0 0,14 3 1 16,6-9 0-16,9-2 0 16,2 3 0-16,6-2-1 15,-4-3 0-15,-5 6 2 16,-6-4-4-16,-6 0 2 15,-10 6-1-15,-3 4 0 16,-8-2-1-16,-6 2 0 16,-7 3 1-16,-5 5-2 15,-3 6 3-15,-2 5-3 0,-4 8 2 16,-3 8-1-1,-2 7 1-15,2 12-1 16,-4 16 0-16,1 8 1 16,-3 15-1-16,1 14 1 0,1 12 0 15,3 13-1-15,0 13 1 16,0 10 0-16,4-2 1 15,2 7-1-15,1-7 1 16,3-7-1-16,-3-10 0 16,0-13 1-16,0-21 1 15,1-16-2-15,-5-19 0 16,0-19 0-16,-5-13-1 15,-3-10 1-15,-6-11 0 16,-6-8-1-16,-8-2 0 16,-7-3 1-16,-9-3-1 15,-12 0 0-15,-10 0 0 0,-9-2 0 16,-7-3-1-16,-6 0 0 15,-5 1 0-15,-2-8-2 16,6 7-4-16,-5-20-21 16,20 7-9-16,2-8-2 15,16-3 0-15,2-7 11 16</inkml:trace>
  <inkml:trace contextRef="#ctx0" brushRef="#br0" timeOffset="12606.8222">19720 11881 66 0,'21'7'32'15,"-4"-2"0"-15,-17-5-34 0,22 11 0 16,-9-2 2-16,1 6 1 16,-10 10 0-16,-4 9 0 15,-6 11 0-15,-7 10 1 16,-9 15 0-16,-4 11 1 15,-10 12-1-15,-3 12 1 16,-9-1-1-16,-2 5 0 16,-4-8 0-16,5 2-1 15,-1-16-1-15,3-7 1 0,3-17-1 16,1-15-2-1,7-14-1-15,-4-18-3 16,15-4-14-16,-3-28-14 16,-2-16 0-16,1-14-1 0,0-16 20 15</inkml:trace>
  <inkml:trace contextRef="#ctx0" brushRef="#br0" timeOffset="12981.2229">18741 12277 65 0,'-4'22'35'0,"20"7"0"15,27 11-30-15,8 4-1 16,25 11-1-16,14 2 1 16,18 5-1-16,10 1-3 15,8-2 2-15,2-5-2 16,-1-3 2-16,-5-8-2 0,-11-10 0 15,-13-4 1-15,-12-8-1 16,-13-12 1-16,-14-5-1 16,-15-7 1-16,-15-8-1 15,-15-5 0-15,-13-5-1 16,-14-4 0-16,-14-7-1 15,-12 3-1-15,-16-4-1 16,-6 5-1-16,-20 0 0 16,-2 11 0-16,-16 0 0 15,0 13 0-15,-13 3-1 16,2 9 1-16,-7-5-2 15,12 4-22-15,5 1-2 16,7-7 0-16,20-2 16 0,11-16 15 16</inkml:trace>
  <inkml:trace contextRef="#ctx0" brushRef="#br0" timeOffset="13293.2234">19449 11852 87 0,'-20'69'37'0,"-3"9"-2"16,-6 10-36-1,-6 19 2-15,-1 11-1 16,-2 3 1-16,0 7 0 16,4-6 0-16,6-4-1 0,5-5 2 15,5-13-2-15,3-15-1 16,6-8-3-16,-6-22-7 15,10-4-25-15,-7-12 1 16,1-13-3-16,-5-13 1 16,1-13 36-16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3T23:44:39.8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7585 6064 41 0,'0'0'33'0,"0"0"1"15,-16-8-27-15,16 8 1 16,0 0-1-16,0 0-2 16,0 0 0-16,-1 16-2 15,1-16-1-15,1 26 0 16,-1-5 1-16,1 3-1 15,-2 5 0-15,3 4 0 0,0 1 0 16,-1 4-1-16,-1-2 0 16,1-1 0-16,0-1-1 15,1-2 0 1,-1-7 1-16,1 1-1 0,1-2 0 15,-1-3 1-15,1-4-1 16,-1-1 0-16,-2-16 1 16,5 18-1-16,-5-18 0 15,0 0 1-15,4 12-1 16,-4-12 1-16,0 0-1 15,0 0 1-15,0 0-1 16,1-12 1-16,-1 1-1 16,0-1 0-16,2-9 1 0,3-4-2 15,4-6 1 1,0-3 0-16,6-6 0 15,3 0 0-15,3 1 0 16,2 0-1-16,3 5 0 0,-3 5 1 16,0 5-1-16,-2 11 1 15,1 8-1-15,-4 11 1 16,-1 11 1-16,-1 7-1 15,-3 10 0-15,-1 6 1 16,0 5-1-16,-1-1 0 16,-1 1 1-16,-4-4-2 15,2-5-1-15,-3-11-1 16,7 4-6-16,-12-29-27 15,9 18-2-15,-9-18 0 16,12-11 0-16,-8-9 37 16</inkml:trace>
  <inkml:trace contextRef="#ctx0" brushRef="#br0" timeOffset="811.2014">8055 6375 63 0,'17'6'36'0,"-4"-7"1"15,13-1-32-15,-4-6 0 16,10 2 1-16,-5-8-2 15,5-5 0-15,-3-7-3 16,1-2 2-16,-3-5-3 16,-5 0 1-16,-7-1-2 15,-6 3 1-15,-6 3-1 16,-7 6 0-16,-7 5 1 0,-7 8-1 15,-5 9 0-15,-3 10 1 16,-1 10 0-16,0 9 1 16,4 11 0-16,4 11 0 15,6 5 0-15,8 7 0 16,8-1 0-16,8-3 0 15,7-7 0-15,8-9-1 16,4-9 0-16,6-17 0 16,0-12-1-16,2-16 0 15,1-9 1-15,-3-9-2 16,-5-9 2-16,-3-2-1 15,-4-7 0-15,-8-4 1 16,-3-1-1-16,-6 5 1 0,-4 3-1 16,-3 6 2-16,-2 10-1 15,1 5 0 1,1 23 0-16,0 0-1 15,11 25 3-15,0 5-1 0,1 10 0 16,6 5-1-16,1-1 2 16,2 4-2-16,0-7 1 15,-1-7 0-15,-1-6-1 16,-2-10 0-16,-3-11 0 15,1-10 1-15,-3-5-1 16,-1-9 0-16,-2-9 1 16,-1-4-1-16,0-3 1 15,0 1-1-15,-1 8-1 16,3 6 1-16,1 11 0 15,3 7 0-15,0 12 0 16,3 10-1-16,4 7 0 16,0 1 1-16,2-1 0 0,-1-1 0 15,0-8 1-15,-1-8 0 16,-3-6 0-16,0-11 0 15,-2-7 1-15,-2-3-1 16,-5-8 1-16,0-7 0 16,-3-4-1-16,-1-4 1 15,-4-5-3-15,0 0 1 16,-1 1-2-16,-1-3 0 15,5 14-8-15,-11 0-30 16,15 13 0-16,-3 1-1 16,8 10 2-16,6 0 33 15</inkml:trace>
  <inkml:trace contextRef="#ctx0" brushRef="#br0" timeOffset="1248.0022">10213 6249 77 0,'0'0'38'0,"13"29"-1"15,-10 1-34-15,8 16 2 16,-4 3-1-16,4 12-2 15,0-3 0-15,1 0-1 16,-2-6-1-16,0-9-1 16,-1-10-1-16,0-19-3 0,4-4-5 15,-10-32-12 1,10 1-15-16,-7-17 0 15,7-7 0-15,-9-11 20 16</inkml:trace>
  <inkml:trace contextRef="#ctx0" brushRef="#br0" timeOffset="1575.6027">10409 6242 67 0,'0'0'35'0,"15"7"2"15,0 16-31-15,-8 1 0 16,9 13-2-16,-5 0-2 16,3 3 0-16,-3-2-1 15,-1-4 0-15,-2-6-1 16,-1-4 0-16,-2-6-1 15,-5-18 1-15,0 0 0 16,14-1-1-16,-8-13 1 16,2-11 0-16,2-5 0 15,2-9-1-15,4-3 2 0,2 3-2 16,3 6 2-16,2 9-1 15,1 12 0-15,3 9 0 16,0 14 1-16,0 12-1 16,-5 9 0-16,-1 4 0 15,-3 5-2-15,-6-2-2 16,4 6-6-16,-16-16-27 15,7 3 0-15,-7-16 0 16,4-3 5-16,-4-13 32 16</inkml:trace>
  <inkml:trace contextRef="#ctx0" brushRef="#br0" timeOffset="1809.6032">11003 5890 76 0,'0'0'37'0,"12"31"1"0,-10 15-33 15,4 13-1-15,-2 5 1 16,2 11-3-16,0 5-1 16,3 2 0-16,-1-5-1 15,2-6 0-15,-1-12 0 16,-1-12-2-16,2-7-2 15,-5-15-5-15,8 0-23 16,-13-25-6-16,0 12 0 16,-7-23 0-16,1-6 31 0</inkml:trace>
  <inkml:trace contextRef="#ctx0" brushRef="#br0" timeOffset="2028.0035">10839 6414 70 0,'27'6'36'15,"5"-12"2"-15,14-3-32 16,2-6-3-16,11-2 0 16,-4-4-1-16,0-1-2 15,-1 3-7-15,-14-6-29 16,3 5-2-16,-14-2 1 15,-3 5-1-15,-15-2 37 16</inkml:trace>
  <inkml:trace contextRef="#ctx0" brushRef="#br0" timeOffset="2199.6038">10351 5765 80 0,'-44'-4'36'0,"12"-2"-4"15,14-5-42-15,18 11-26 16,24 2 1-16,12-2-2 16,9-3 8-16,17 3 29 15</inkml:trace>
  <inkml:trace contextRef="#ctx0" brushRef="#br0" timeOffset="2839.205">12611 5806 78 0,'-11'-15'39'16,"-7"-3"0"-16,18 18-35 15,-28-12 0-15,10 16 1 0,-9-1-2 16,-5 8-2-16,-7 4 0 16,-4 0 0-16,-4 6 0 15,-6 2 0-15,-2 1 0 16,0 3-1-16,-1 3 1 15,4 0-1-15,3-2 0 16,6 1 1-16,5-1-1 16,7 3 0-16,6 6 0 15,8 5 0-15,8 10 0 16,7 8 0-16,6 6 0 15,3 9 0-15,5 5 0 16,0 2 1-16,4-4-2 16,1-2 2-16,2-9-1 0,-1-9 0 15,-2-8 0-15,-1-12 0 16,-1-5 1-16,2-4-1 15,2-10 0-15,3-7 1 16,6-8-1-16,11-7-1 16,9-4 0-16,12-4 1 15,9-6 0-15,4-3-1 16,5 3-1-16,-1-8 0 15,0 6-3-15,-13-7-6 16,1 7-28-16,-17-5-1 16,-2 5 0-16,-12-12 0 15,0-1 40-15</inkml:trace>
  <inkml:trace contextRef="#ctx0" brushRef="#br0" timeOffset="3104.4054">13151 6080 78 0,'0'0'39'0,"-11"0"-1"16,2 12-35-16,-13 13 1 15,-2 11-1-15,-10 11 0 16,-7 9-2-16,-5 7 0 15,-4 8 0-15,0 0 0 16,0-2-1-16,5-4-2 0,4-8 1 16,8-6-2-16,3-16-4 15,20 1-23 1,-6-25-8-16,16-11-1 15,0 0 0-15,-5-17 27 0</inkml:trace>
  <inkml:trace contextRef="#ctx0" brushRef="#br0" timeOffset="3338.4058">12565 6257 78 0,'-3'-15'38'0,"16"24"0"15,9 3-34-15,3 15-1 16,9-1 1-16,9 10-2 15,4 5 0-15,3 4-1 16,1 0 0-16,0-8-2 16,-2 0-3-16,-11-14-8 0,-2 6-27 15,-8-17 0-15,2-1 0 16,-10-12 3-16,5-5 36 15</inkml:trace>
  <inkml:trace contextRef="#ctx0" brushRef="#br0" timeOffset="3681.6064">13583 6265 81 0,'28'-5'39'0,"13"5"-1"16,-6-5-36-16,15 2 0 16,6-4 0-16,5 1-1 15,-1 0-1-15,1 1 0 16,-3 0-2-16,-8-2-1 15,-2 10-9-15,-18-13-26 0,1 7 1 16,-15-6-1-16,-2 0 4 16,-10-5 34-16</inkml:trace>
  <inkml:trace contextRef="#ctx0" brushRef="#br0" timeOffset="3946.8069">14113 5885 70 0,'0'0'36'15,"-9"13"1"-15,-2 17-33 16,11 18 0-16,-2 8 1 16,3 16-1-16,-4 13-1 0,3 9-1 15,-2-4 1 1,2-2-2-16,-1-11 0 15,2-12-2-15,3-3-1 16,-4-19-6-16,13-9-30 0,-12-17-1 16,8-5 1-16,-9-12-2 15,12-18 37-15</inkml:trace>
  <inkml:trace contextRef="#ctx0" brushRef="#br0" timeOffset="4227.6074">14514 5951 74 0,'3'17'37'0,"5"20"1"0,-2 4-34 16,2 13 1-16,-4 7 0 15,1 11-3-15,-2 2 0 16,-2 3 0-16,-2-5-1 16,-2-5-2-16,-2-9 0 15,-1-11-1-15,4-6-3 16,-8-19-7-16,11-2-26 15,-1-20 0-15,0 0 0 16,-3-20 4-16,12-5 34 16</inkml:trace>
  <inkml:trace contextRef="#ctx0" brushRef="#br0" timeOffset="4820.4084">14784 5680 75 0,'7'-15'37'0,"13"15"0"16,-4-16-34-16,12 14 0 15,5-2-1-15,8 3 1 16,3-3-1-16,7 2 0 15,4-3 0-15,0 0-2 16,-1-1 2-16,0 0-2 16,-6 0 1-16,-2 6 0 0,-7 0-1 15,-5 4 1 1,-7 5-1-16,-4 7 1 15,-7 7 0-15,-5 9 0 16,-6 9-1-16,-2 6 0 0,-3 12 1 16,-2 9-1-16,-2 7 1 15,-1 5 0-15,0 1 0 16,2 2 0-16,2-4 0 15,-1 0 0-15,4-10 0 16,1-5 0-16,0-10-1 16,3-10 0-16,0-5 1 15,1-5-1-15,-2-7 0 16,2-9 0-16,-1-2 0 15,-3-4 1-15,-3-12-1 16,2 21 0-16,-2-21 0 16,-11 14 0-16,11-14 1 0,-19 11-1 15,1-4 0-15,-7 3 1 16,-7-1-1-16,-8-1 0 15,-4 2 1-15,-11-2-2 16,-6 1 0-16,-6 1-1 16,1-3-1-16,-5-5-3 15,5 10-7-15,-3-14-27 16,10 3 1-16,2-8-2 16,15-2 2-16,6-9 37 15</inkml:trace>
  <inkml:trace contextRef="#ctx0" brushRef="#br0" timeOffset="58411.5028">11464 7403 1 0,'0'0'14'0,"0"0"11"15,0 0-21-15,0 0 3 16,0 0 0-16,0 0-1 15,18 0 2-15,-18 0-1 16,25 6 0-16,-10-7 0 16,17 5-2-16,-1-7-1 15,13 6 0-15,0-7 0 16,8 5-1-16,2-4 0 15,2-2-1-15,-2 0 0 16,1 1 0-16,-5-1 0 0,0 2-1 16,-5-3 0-16,1 1 0 15,-3 1-1-15,-3 2 0 16,-3-1 1-16,-2 3-1 15,-4-3 1-15,-2 2 0 16,-5 1 0-16,-2 0 0 16,-6-2 1-16,-1 6 0 15,-4-4-1-15,-11 0 0 16,16 5 0-16,-16-5 0 15,0 0-1-15,10 19 1 16,-10-7-1-16,0 4 1 16,-2 6-1-16,1 10 1 15,0 6 0-15,2 13-2 0,-2 10 2 16,1 8-1-16,0 9 1 15,0 8-2-15,1 6 1 16,2 4 1 0,1 3 0-16,1-5-1 0,1-1 1 15,2-2-1-15,2-5 1 16,0-5-1-16,1-7 1 15,2-5-2-15,-4-8 2 16,-1-3 0-16,-1-8-1 16,-1-4 1-16,-3-7-1 15,-2-7 0-15,-1-5 1 16,-4-5-1-16,-1-2 0 15,0-3 1-15,-3-6 0 0,-3-4-1 16,-3-2 1 0,-4 1 0-16,-6-1-1 15,-4 2 1-15,-6 0 0 16,-8-2-1-16,-4 4 0 0,-6 0 1 15,-1 1-2-15,-3 1 2 16,-2-1-1-16,0-1 1 16,-1 0-1-16,0-4 1 15,0 1-2-15,0 0 0 16,-2-2 1-16,2-3-1 15,4 0 0-15,2-5-1 16,8 4-3-16,-2-13-7 16,23 6-25-16,-1-9 0 15,14 1 0-15,5-7 11 16,16-5 26-16</inkml:trace>
  <inkml:trace contextRef="#ctx0" brushRef="#br0" timeOffset="59160.3042">13259 7877 57 0,'-14'15'36'0,"6"-1"-1"16,1 5-35-16,2 3 0 0,5 5 0 15,4 7 1-15,1 8-1 16,2 13 2 0,0 2-2-16,3 7 1 15,-1 9 1-15,0 0-1 0,0 2 1 16,-2-6-1-16,-2-7 1 15,0-6-2-15,-2-13 2 16,-1-8-2-16,-1-15 1 16,-1-6-1-16,0-14-1 15,0 0 2-15,0 0-1 16,1-29-1-16,7-2 1 15,3-10 1-15,5-4-2 16,6-6 0-16,7-4 0 16,6 3 0-16,4 7 0 15,4 11 1-15,0 11-1 16,-1 15-1-16,-2 10 2 15,-5 14-1-15,-9 7 2 0,-11 9-2 16,-10 4 1-16,-12 0 0 16,-10 0 1-16,-12-1-1 15,-8-6 1-15,-5-8-3 16,0-2-2-16,-8-20-3 15,13 3-9-15,-12-22-10 16,11-3-9-16,7-10-1 16,8-6 27-16,4-2 9 15</inkml:trace>
  <inkml:trace contextRef="#ctx0" brushRef="#br0" timeOffset="59643.905">14249 8192 41 0,'-31'5'34'16,"-6"4"1"-16,-11 1-22 15,-3 10-14-15,-3 9 3 16,1 15-3-16,1 5 2 16,5 5-1-16,11 3 1 15,13-4-1-15,16-5 1 16,15-8 0-16,17-17-1 0,15-15 1 15,8-13 0-15,8-14 1 16,0-11-2 0,1-12 1-16,1-6-2 15,-5-7 2-15,-7-2-2 0,-9 1 2 16,-9 5-2-16,-4 6 0 15,-7 13 2-15,-5 10-1 16,-12 22 1-16,0 0-1 16,-1 33 0-16,-8 7 0 15,1 12 0-15,-2 6-1 16,4 4 0-16,-6-10-5 15,14 2-7-15,-12-25-13 0,16-10-9 16,8-18 1 0,7-16 19-16,3-11 15 15</inkml:trace>
  <inkml:trace contextRef="#ctx0" brushRef="#br0" timeOffset="60392.7063">14902 7968 23 0,'-22'20'29'0,"-9"11"1"16,-13-1-30-16,-13 2 3 16,3-3 0-16,-6-4 1 15,10 2 0-15,7-11-2 16,22-7 1-16,21-9-1 15,21 0-2-15,20-6 0 16,16 4 1-16,7 1-1 0,7 4 1 16,-3 6 0-16,-4 11 0 15,-13 11 1-15,-17 10-1 16,-19 6 2-16,-11 10-2 15,-18-2 2-15,-9 5-2 16,-14-6 1-16,-8 1-1 16,-8-8 1-16,0-4-1 15,2-9 0-15,4-8 0 16,5-6 0-16,9-8 0 15,7-10 0-15,13-9 0 16,8-9 0-16,13-8-1 16,7-9 1-16,7-4-1 15,7-5-1-15,5 2 1 0,8 0-1 16,6 5 2-16,5 1-2 15,6 8 1-15,4 3-1 16,2 5 1 0,2 1 0-16,-1 1 0 0,-2-1 1 15,-5 3-1-15,-6-1 0 16,-9 0 0-16,-8-2 2 15,-6 0-1-15,-10-2 0 16,-6-1 0-16,-10-3 0 16,-6-3 0-16,-9 1 0 15,-5-1-1-15,-8 3 0 16,-4 1 0-16,-5 8 1 15,-1 9 0-15,-3 6-1 0,2 15 0 16,3 8 1 0,6 11-1-16,11 10 0 15,8 7 0-15,12 9 1 16,14-3 0-16,10 4 0 0,9-7 0 15,8-4 0-15,5-7 0 16,4-8-1-16,2-11 1 16,0-8-4-16,-8-17-4 15,6 7-6-15,-19-26-12 16,8 4-11-16,-5-13 0 15,0-3 9-15,-3-3 27 16</inkml:trace>
  <inkml:trace contextRef="#ctx0" brushRef="#br0" timeOffset="61094.7076">16698 8110 18 0,'25'-17'32'0,"-10"3"1"15,-15 14-20-15,-15-20-5 16,-5 18 0-16,-24-4-1 16,-4 15-1-16,-12 2-3 15,3 12 1-15,-5 4-2 16,10 11 0-16,7 5-1 15,18 5 0-15,20 5 0 16,18-1-1-16,20-1 2 16,15 0-1-16,13-10 0 0,11-3 0 15,8-12 1-15,7-7-2 16,-1-11 0-16,-1-14 1 15,-3-10-2-15,-4-10 2 16,-4-7-2 0,-7-7 1-16,-9-3-1 0,-8-2 1 15,-12-2-1-15,-9 5 1 16,-14-2 1-16,-9 7-2 15,-15 5 2-15,-11 6-1 16,-14 6 1-16,-10 6-2 16,-10 9 1-16,-5 9 0 15,-3 13 0-15,1 6 0 16,8 10-1-16,10 2 1 0,15 4-1 15,11 2 2-15,19-1-2 16,14-6 1 0,13-10 0-16,8-8 1 15,7-12 0-15,3-9 0 0,0-8-1 16,-1-14 0-16,-4-6 1 15,-5-6-1-15,-8-2 0 16,-5-1 0-16,-7 5-1 16,-7 6 1-16,-5 8 0 15,-3 23 1-15,-9-11-1 16,3 24 0-16,1 14 0 15,4 5 0-15,4 5 1 16,4 2-1-16,5-2-1 16,6-4 0-16,9-5-2 15,0-16-1-15,10-5-2 16,-5-20-3-16,14 5-11 15,-13-23-10-15,7-3-5 0,0-8 1 16,-3-2 30-16</inkml:trace>
  <inkml:trace contextRef="#ctx0" brushRef="#br0" timeOffset="61874.7089">17724 7903 12 0,'-13'14'28'15,"2"5"0"-15,-3-2-20 16,-10-1-3-16,3 8 1 15,-8-6-2-15,6 7 0 16,-5-11 0-16,11 7 0 16,1-7 1-16,15 11 1 0,5-5-3 15,18 2 0-15,9-2-1 16,12 5 0-16,7 2 0 15,3 2-1-15,1 2 0 16,-3 1 0-16,-8-4-1 16,-11 5 1-16,-15 1 0 15,-16-4-1-15,-13-1 1 16,-11-2-1-16,-10-8 1 15,-6 1-1-15,-6-11 2 16,1-6-1-16,3-7 0 16,10-3-1-16,9-6-1 15,8-6 1-15,13 0-1 16,12-3 1-16,12 0-1 0,11 4 0 15,11-1 0-15,8 0 1 16,7 2 1 0,4 3-1-16,5-4 1 15,2 1-1-15,-2-3 1 0,0-4 0 16,-8-4 0-16,-4 0-1 15,-8-2 1-15,-10-4 0 16,-12 0-1-16,-13 3 1 16,-14 4 0-16,-11 5 0 15,-9 7 0-15,-10 7 0 16,-6 9 0-16,-2 10 0 15,1 11 0-15,7 10 0 16,8 10-1-16,13 7 2 16,10 4-2-16,15 2 1 15,12 0 1-15,11-3 1 16,13-2-1-16,5-9-1 15,5-8 1-15,2-7-2 0,0-7 1 16,-3-7 1-16,-7-11-2 16,-5 1-1-16,-14-10 0 15,-5-3 1-15,-11 0-1 16,-11-4 0-16,-10-1-1 15,-7 0 0-15,-5 2-2 16,-5-5 1-16,1 6-1 16,-5-5-1-16,7 8-1 15,-6-8-1-15,22 18-2 16,-25-26-4-16,25 26-12 15,-3-13-10-15,1 2 3 16,2 11 20-16,-1-22 12 0</inkml:trace>
  <inkml:trace contextRef="#ctx0" brushRef="#br0" timeOffset="62514.3101">19460 7807 69 0,'-16'17'34'15,"-7"-8"0"-15,-8-4-35 0,-9 6-1 16,-3 3 0 0,-5 2 2-16,-5 1 0 15,5 4 1-15,3-6 1 16,11 6-1-16,7 0 1 0,16 4-1 15,17 7 0-15,18 2 0 16,17 1-1-16,13 0 1 16,8 5-1-16,5-1 0 15,-1 0 0-15,-5-3 0 16,-10-5 1-16,-15-2-1 15,-19-3 0-15,-18 2 0 16,-21-5 1-16,-14-1-2 16,-14-5 2-16,-13-3-2 15,-11-6 0-15,-10-8-1 16,-1-3-1-16,-6-12-3 15,17 3-20-15,-5-12-9 16,9-8 0-16,12-8 1 0,10-9 34 16</inkml:trace>
  <inkml:trace contextRef="#ctx0" brushRef="#br0" timeOffset="68192.72">7227 9889 15 0,'0'0'29'0,"-14"-3"1"16,14 3-24-16,-4-15 1 0,9 0 0 15,12 7-1-15,1-9 0 16,13 7-1-16,1-1-1 15,8 3-1-15,1 0-1 16,4 10 0-16,-2 1-1 16,0 8 0-16,-8 1 0 15,-3 4 0-15,-5-2 0 16,-4 4 0-16,-6 1 0 15,-3 5 0-15,-7-1 0 16,-6 4 0-16,-2 0 0 16,-5 6-1-16,-8-1 1 15,-5 5-1-15,-8 3 1 16,-5-1-1-16,-4 1 0 0,-3 4 0 15,-5-1-1-15,1-4 1 16,5 0-1-16,3-6 1 16,7-7 0-16,4-7 0 15,9-5 0-15,15-14-1 16,-11-1 2-16,11 1-1 15,18-27-1-15,0 9 1 16,8-6 0-16,4-1 0 16,9 4 0-16,4 1 0 15,2 6 1-15,2 6-1 16,-2 10 1-16,0 2-1 15,-5 5 1-15,-3 12 0 16,-8 2-1-16,-7 3 1 0,-6 6 0 16,-9 1 0-16,-8 1 0 15,-7 3 0-15,-6 3 0 16,-8-1 0-1,-7-4-1-15,-5 1 1 0,-7-4-1 16,-3-1 1-16,-2-6 1 16,-5-4-1-16,-3-7-1 15,3-5 1-15,0-7-2 16,2-4 1-16,4-5-1 15,3-7-2-15,12 5-5 16,-8-7-28-16,18 2 1 16,2-1-2-16,7 1 10 15,2 1 27-15</inkml:trace>
  <inkml:trace contextRef="#ctx0" brushRef="#br0" timeOffset="72560.7277">5334 11698 16 0,'-10'-16'33'16,"1"0"0"-16,-11-4-22 0,20 20 1 16,-12-15-2-16,12 15-2 15,-1 22-2-15,6 18-1 16,-3 7-2-1,3 16-1-15,0 13 0 0,3 13-1 16,-2 10 0-16,2 3 0 16,-1-3-1-16,-1-10 1 15,0-5-1-15,4-15 0 16,0-10-1-16,-3-16 0 15,7-12-3-15,-14-31-5 16,20 2-26-16,-14-23 0 16,-3-12 0-16,-7-15 11 15,-8-16 24-15</inkml:trace>
  <inkml:trace contextRef="#ctx0" brushRef="#br0" timeOffset="73137.9287">5089 12053 60 0,'22'4'34'16,"11"-11"0"-16,11-7-33 15,14-1 0-15,8-7 0 16,5-5-1-16,2 3 0 15,-2 0-2-15,1 9-1 16,-8 5 0-16,-7 9 0 16,-12 2 0-16,-6 7 0 15,-11 1 1-15,-7 7 2 16,-8 5 0-16,-10-4 2 0,-7 6 2 15,-11-7-2-15,-3 5 2 16,-10-1 0-16,0 2-1 16,-6 1-1-16,0 5 1 15,-4 7-2-15,2 6-1 16,3 9 1-16,9 3 0 15,6 3 0-15,8 2-1 16,6-5 1-16,9-10-1 16,7-10 2-16,8-14-1 15,2-15 0-15,5-10-1 16,0-15 1-16,1-9-1 15,-3-14 0-15,-1-5-1 0,-6-8 0 16,-2-2 2-16,-4 5-2 16,-4 3 1-16,-3 9-1 15,-1 13 1-15,0 16 1 16,-4 13 0-16,12 23-2 15,-5 13 1-15,5 9 1 16,2 5-2-16,4 7-1 16,-1-5-2-16,13 5-11 15,-6-17-20-15,4-14 0 16,0-18 1-16,-1-11 16 15,0-17 18-15</inkml:trace>
  <inkml:trace contextRef="#ctx0" brushRef="#br0" timeOffset="73590.3295">6102 11445 57 0,'0'0'36'0,"-3"34"-2"15,2 23-30-15,12 20-1 16,-1 10 0-16,7 15 2 15,-6-1-3-15,4 2 1 16,-2-7-1-16,1-9-1 16,-5-16 1-16,-3-14-1 15,-1-16 0-15,-1-12-1 16,0-13 1-16,-4-16-1 15,19-22-1-15,-3-14 1 16,2-14-1-16,6-9 0 16,1-1 1-16,4-1 0 15,0 5 0-15,-1 15 1 0,-2 13 0 16,-1 22-1-16,-4 15 1 15,-4 20 1-15,-6 7-1 16,-5 12 0-16,-7 4 0 16,-6 2 1-16,-6 5-1 15,-9-5 0-15,-7-4 0 16,-4-9 0-16,-3-8-1 15,-3-9-2-15,2-9 0 16,-5-16-3-16,14-3-11 16,-1-27-22-16,7-11 0 15,3-15-1-15,12-12 14 16,7-11 25-16</inkml:trace>
  <inkml:trace contextRef="#ctx0" brushRef="#br0" timeOffset="74089.5304">6605 11457 63 0,'6'14'36'0,"-1"14"0"15,-5 7-33-15,5 16 0 16,-2 8 0-16,5 17-1 15,-3 9-1-15,2 6 0 16,3 0-1-16,2 1 0 16,4-6 0-16,2-9 0 0,4-9-1 15,2-15 1-15,6-11 1 16,4-10-2-1,4-14 2-15,3-13 0 16,2-12-1-16,2-10 1 0,1-11-1 16,0-7 1-16,-1-11-1 15,0-4 1-15,-6-6-1 16,-4 0 0-16,-7-3 1 15,-6 5-2-15,-7 6 1 16,-6 3 1-16,-11 10 0 16,-7 11-1-16,-6 18 1 15,-3 16 0-15,-2 18 0 0,1 17 0 16,3 10 0-1,5 10 0-15,7 13-1 16,10-1 1-16,8-1-1 16,5-9 0-16,8-10 1 15,4-11-2-15,3-10-2 0,-6-19-20 16,10-6-15-16,-10-16 1 15,2-9-2-15,-7-14 19 16</inkml:trace>
  <inkml:trace contextRef="#ctx0" brushRef="#br0" timeOffset="74838.3317">8452 11476 65 0,'0'0'38'16,"-19"-2"-1"-16,19 2-31 15,-30 11 0-15,15 3 0 16,-11-5-2-1,2 10 0-15,-9-6-2 0,-1-1 0 16,-5 0-1-16,0-2-1 16,0-2 1-16,0 1-1 15,3-2 1-15,2-1-2 16,6 0 2-16,2 3-2 15,8-1 1-15,5 7 0 16,4 4 0-16,5 12-1 16,6 9 1-16,3 13 0 15,1 12 0-15,5 7 0 0,1 10-1 16,1 4 0-1,-1 2 1-15,-1-3 0 16,-1-7 1-16,-4-6-1 16,-2-8 0-16,-4-6 0 0,-1-10 0 15,-3-13 1-15,0-5-2 16,1-8 2-16,-1-6-2 15,4-16 0-15,0 0 2 16,15-5-1-16,4-10 0 16,8-3 0-16,10-2 0 15,7-2-1-15,7-3 1 16,5 2 0-16,0 6 0 15,-1 0 0-15,-4 9-1 16,-4-1-2-16,-3 8-3 16,-17-9-25-16,4 10-8 15,-9-8 1-15,-2 1-2 16,-7-13 30-16</inkml:trace>
  <inkml:trace contextRef="#ctx0" brushRef="#br0" timeOffset="75103.5322">8708 11962 73 0,'-11'6'37'16,"2"14"-1"-16,2 14-34 15,2 6 0-15,5 7 0 16,-1 2 0-16,3 1 0 15,4 1-2-15,5-8 1 16,2-10-1-16,2-11-1 0,4-9 1 16,3-12-1-16,3-4-2 15,-3-12-2-15,9 2-11 16,-9-16-21-1,0-3 0-15,-9-9 0 0,-1-3 18 16,-9-10 19-16</inkml:trace>
  <inkml:trace contextRef="#ctx0" brushRef="#br0" timeOffset="75259.5324">8572 11604 66 0,'-17'6'33'15,"17"-6"-2"-15,0 0-37 16,12 11-24-1,9-8-4-15,4-2 1 16,5-3 7-16,3-5 26 0</inkml:trace>
  <inkml:trace contextRef="#ctx0" brushRef="#br0" timeOffset="75789.9334">8910 11516 56 0,'0'0'34'0,"0"15"2"16,0-15-32-16,18 9 2 15,0-10-1-15,12 2-1 16,6-7-1-16,8-5-1 16,5-1-1-16,1 0-1 15,1-5 1-15,-4 0-1 0,-5 0 0 16,-8 2 0-16,-8 5 0 15,-8 7 0-15,-7 4 0 16,-11-1 1-16,5 22-2 16,-9 3 1-16,-1 13 0 15,-1 11 0-15,3 11 0 16,1 12-1-16,4 15 1 15,5 5-1-15,5 8 1 16,3 2 1-16,2-4-1 16,1-3 1-16,1-10-1 15,0-6 1-15,-3-15 0 16,-3-8 0-16,-4-12 0 15,-3-9 0-15,-4-8 0 0,-2-6 1 16,-7-6-1-16,-6-2 0 16,-9-10-1-16,-6-2 1 15,-11-6 0-15,-7-7-1 16,-7 1-1-16,-5-2 0 15,0 1 0-15,0-4 0 16,6 6-1-16,3 2 0 16,14 6-2-16,2 0-3 15,21 12-18-15,1-15-11 16,11 5-1-16,0 0 0 15,18-22 28-15</inkml:trace>
  <inkml:trace contextRef="#ctx0" brushRef="#br0" timeOffset="76273.5342">9978 11847 57 0,'-7'16'36'15,"7"-16"0"-15,-10 11-32 16,10-11 0-16,28-5 0 15,-3-4-1-15,10 2-1 16,4-3 0-16,5-4-2 16,1 2 1-16,3 2-2 15,-4 4 0-15,-6-4-3 16,0 10-4-16,-18-3-27 15,5 0-1-15,-7-2 1 0,-4 4 7 16,-14 1 28-16</inkml:trace>
  <inkml:trace contextRef="#ctx0" brushRef="#br0" timeOffset="76538.7347">10010 12106 54 0,'1'11'36'0,"-1"-11"0"0,35 2-30 16,-10-8 1-16,16 5 0 15,-2-10-2-15,8 5-3 16,0-2-1-1,0 0 0-15,-4-2-1 0,-4-2-4 16,1 10-23-16,-12-13-10 16,-2 5 1-16,-9-3-2 15,-1-6 26-15</inkml:trace>
  <inkml:trace contextRef="#ctx0" brushRef="#br0" timeOffset="77677.5367">11542 11478 67 0,'-12'6'37'0,"-4"17"-1"15,1 21-34-15,7 20 2 16,8 22-1-16,-3 16 1 15,5 19-2-15,-1 4 0 16,2 0-1-16,1-11-2 16,1-11 1-16,0-11-1 15,-1-24-2-15,2-17-5 16,-11-33-28-16,5-18-1 15,-3-31 0-15,-6-18 3 0,-12-21 34 16</inkml:trace>
  <inkml:trace contextRef="#ctx0" brushRef="#br0" timeOffset="77849.137">11204 11887 67 0,'41'32'35'15,"8"-10"0"-15,17-13-37 16,15 8-1-16,4-13-8 15,8-2-23-15,1 1 0 16,0-4 0-16,-5-2 16 16,-7-1 18-16</inkml:trace>
  <inkml:trace contextRef="#ctx0" brushRef="#br0" timeOffset="78176.7376">12074 12040 66 0,'-32'19'37'0,"-4"-5"-1"15,8 5-32-15,-5 9 0 16,10 12 0-16,-1 4-1 15,11 7-1-15,4 1-1 16,8-3 1-16,6-2-2 16,5-9 0-16,5-10 1 15,7-11-1-15,2-20 0 16,2-13 0-16,-2-12 1 15,-2-8-1-15,-1-9 0 16,-3-1 1-16,-3 0-1 16,-4 3 0-16,-3 13 1 15,-1 15-1-15,-7 15 0 0,18 15 0 16,-9 12 0-16,2 12-1 15,5 1 0-15,1-2-2 16,9 7-8-16,-4-18-26 16,8-11-2-16,-2-16 0 15,4-13 8-15,-4-23 31 16</inkml:trace>
  <inkml:trace contextRef="#ctx0" brushRef="#br0" timeOffset="78582.3383">12301 11511 85 0,'5'59'38'0,"2"32"0"16,7 20-37-16,7 15 0 16,8 3 0-16,0-4-1 15,2-11 2-15,-1-21-1 16,-4-19-1-16,-5-28 0 15,-2-19 0-15,1-24-1 16,-2-24 2-16,-2-23-1 16,2-18 0-16,-1-18 0 15,4-8 0-15,5-1 1 16,-1 8-2-16,1 7 3 15,0 24-1-15,-1 22 0 16,0 23 0-16,-5 29 0 16,-5 20 1-16,-9 11-2 0,-6 5 2 15,-10 6-2-15,-8 1-1 16,-8-2 1-1,-7-5-1-15,-6-14-1 16,-3-16-2-16,1-3-9 0,-7-27-27 16,4-12 2-16,-3-21-1 15,12-17 1-15,6-13 38 16</inkml:trace>
  <inkml:trace contextRef="#ctx0" brushRef="#br0" timeOffset="79143.9393">13068 11387 65 0,'-11'-44'38'16,"7"31"-1"-16,3 34-28 16,7 32-6-16,7 27 0 15,11 23 0-15,-4 16-1 16,6 20-1-16,3 1 0 0,2-5-1 15,2-17 0-15,6-21 0 16,-3-22 0-16,6-23 0 16,1-25 0-16,3-24 1 15,2-20-1-15,-3-15 1 16,-5-16 0-16,-5-12-1 15,-6-9 1-15,-15-9-1 16,-8 5 1-16,-11 5 0 16,-8 13 0-16,-10 17-1 15,-4 17 0-15,-2 24 1 16,-2 21-1-16,5 23 1 15,6 13-1-15,4 13 0 16,11 1-1-16,15-3 1 0,9-2-3 16,8-15-4-16,24-8-32 15,-8-14 0-15,11-13-1 16,-3-17 1-1,5-5 37-15</inkml:trace>
  <inkml:trace contextRef="#ctx0" brushRef="#br0" timeOffset="79674.3402">14725 11527 77 0,'-14'-5'39'15,"-10"-3"-1"-15,6 8-33 16,-7 7-3-16,4 2 0 15,-1 0 0-15,-4 4 0 16,-2-1-1-16,-1 0 0 16,2 1-1-16,-1-3 0 15,5-2 1-15,1-1-1 16,2 5 1-16,6 4-1 15,3 11 0-15,4 10-1 16,7 17 1-16,4 12 0 16,2 16 0-16,4 11 0 15,2 4-1-15,2 3 1 16,-3-5 0-16,0-7 0 0,-4-11-2 15,-2-14 2-15,-2-13 0 16,0-10-1-16,1-13 1 16,0-7 1-16,-4-20-1 15,30 4 0-15,-5-18 1 16,11-4-1-16,8-1 0 15,6-6-1-15,5 5 1 16,2-5-2-16,2 14-4 16,-13-13-15-16,5 16-18 15,-13-6 1-15,-1 1-2 16,-13-9 20-16</inkml:trace>
  <inkml:trace contextRef="#ctx0" brushRef="#br0" timeOffset="79923.9406">15051 12017 83 0,'0'21'37'16,"-2"-8"-7"-16,4 23-28 15,4 3 0-15,5 3 0 16,3 0-1-16,3-3 1 15,4-12-2-15,3-12 1 16,2-7-2-16,0-16-2 16,5-5-2-16,-9-21-4 0,12 6-20 15,-18-20-8-15,-4-3 0 16,-12-8-1-1,-6 0 38-15</inkml:trace>
  <inkml:trace contextRef="#ctx0" brushRef="#br0" timeOffset="80048.7408">15023 11686 60 0,'-28'1'34'0,"7"6"0"15,10 9-35-15,16-3-32 16,6 2 0-16,10-2-3 16,8-4 12-16,9-6 24 15</inkml:trace>
  <inkml:trace contextRef="#ctx0" brushRef="#br0" timeOffset="80235.9412">15517 11839 80 0,'9'19'38'15,"-2"-4"1"-15,14-5-37 16,2 3-1-16,8-2 0 16,4-8-1-16,3-2-1 15,7 1-5-15,-13-11-31 16,9-2-1-16,-6-11 0 15,-2 5-1-15,-9-9 38 16</inkml:trace>
  <inkml:trace contextRef="#ctx0" brushRef="#br0" timeOffset="80471.9417">16033 11518 51 0,'0'0'39'0,"15"4"-1"15,-1 21-17-15,-4 6-16 16,5 17-1-16,-2 10 0 15,3 15-1-15,-4 7-1 16,0 5-1-16,-1-3 0 16,-3-5-2-16,2-9-2 15,-6-17-3-15,14-8-32 16,-12-18-1-16,4-11 1 15,-10-14-1-15,13-21 35 16</inkml:trace>
  <inkml:trace contextRef="#ctx0" brushRef="#br0" timeOffset="81095.9428">16368 11159 61 0,'0'0'36'16,"0"0"-1"-16,11-5-35 15,17-1 1-15,13-3 1 16,7 1-1-16,4-2 1 15,4 4-1-15,0 0 0 16,-4 5 0-16,-5 3-1 16,-6 12 1-16,-10 7-1 15,-7 13 1-15,-7 16-1 16,-6 13 1-16,-6 9 1 15,-2 11-1-15,-5 6 0 0,1 5 0 16,1 4 0-16,3-2-1 16,3-1 2-16,2-4-1 15,4-4-1-15,3-3 1 16,0-6 0-1,-3-8 1-15,0-7-1 0,0-7 1 16,-4-10 0-16,-2-5 0 16,-6-7 0-16,0-2 0 15,-8-9 1-15,-3 1-1 16,-8-9-1-16,-8-2 0 15,-7-6-1-15,-9-8 0 16,-8 0-2-16,-9-4 0 16,0 1-4-16,-9-16-18 0,11 13-16 15,1-4 1-15,14 3-1 16,8-3 19-1</inkml:trace>
  <inkml:trace contextRef="#ctx0" brushRef="#br0" timeOffset="81532.7436">17479 12282 78 0,'8'20'37'0,"13"-4"2"15,7-20-37-15,10-2-2 16,11-9 1-16,6-9-1 15,5-1-2-15,-7-14-6 0,11 5-28 16,-20-2-1-16,-8 5 0 16,-11 3 1-16,-11 4 36 15</inkml:trace>
  <inkml:trace contextRef="#ctx0" brushRef="#br0" timeOffset="81735.5439">17711 11839 64 0,'0'0'38'0,"0"0"-2"16,-4 43-30-16,9 7-2 16,10 22 0-16,-3 10 0 0,6 13-2 15,1 3 0-15,-2-1-4 16,5 0-6-1,-10-23-28-15,6-14 0 16,-4-19-1-16,0-19-1 0,0-17 36 16</inkml:trace>
  <inkml:trace contextRef="#ctx0" brushRef="#br0" timeOffset="82109.9446">18523 11723 65 0,'-15'-34'34'16,"5"9"1"-16,0 2-33 16,10 23 2-16,6 34-1 15,10 25 1-15,3 24-2 16,7 19 2-16,0 15 0 15,5 10-2-15,-1 5-1 16,-3-7-1-16,0-18-1 16,-8-25-3-16,2-16-4 15,-20-25-24-15,8-20-5 16,-9-21 1-16,-7-16-1 0,-12-22 33 15</inkml:trace>
  <inkml:trace contextRef="#ctx0" brushRef="#br0" timeOffset="82593.5454">18293 12053 53 0,'38'19'32'0,"13"-5"1"16,17 1-30-16,14-8-3 15,15-9 1-15,4-6 1 16,2-11-1-16,-7-1 0 15,-11-5 1-15,-13 3 1 16,-19-3 0-16,-13 8-1 0,-22 5 1 16,-18 12 0-16,0 0-1 15,-28 12 1-15,-3 3-2 16,-5 15 1-1,-3 10-1-15,1 9-1 0,7 15 1 16,5 5 0-16,13 4 0 16,11-4 0-16,11-6 0 15,10-7-1-15,8-16 1 16,7-15 0-16,3-22-1 15,3-18 0-15,-3-18 0 16,-4-10 1-16,-6-13-2 16,-8-12 3-16,-4-9-2 15,-9-2 0-15,-6 5 0 0,-2 10 0 16,-3 20 0-1,-1 20 1-15,6 24-1 16,0 34-1-16,7 16 1 16,6 18-1-16,6 7 2 0,4 3-2 15,7-5-2-15,0-25-4 16,12-7-16-16,-7-27-13 15,-2-13 0-15,-5-27 1 16,-2-10 17-16</inkml:trace>
  <inkml:trace contextRef="#ctx0" brushRef="#br0" timeOffset="82967.9461">19466 11477 66 0,'0'0'37'0,"-9"28"0"15,17 39-27-15,9 34-6 16,4 20 0-16,8 13-1 0,1-1 0 15,5-7-1-15,-1-16-1 16,1-17 0-16,-3-23 0 16,-3-29-2-16,-3-27 2 15,-4-26-1-15,-4-18-1 16,-3-18 1-16,-3-18 0 15,-5-15-1-15,2-6 1 16,-1 2 0-16,1 9 0 16,-1 17 0-16,2 19 1 15,1 29-1-15,0 25 1 16,-2 30 0-16,-6 19 0 15,-1 15-1-15,-6 8 1 16,-2 2-1-16,-5-2 0 0,-5-9-1 16,-6-6 1-16,-2-15-3 15,0-7-3-15,-10-28-17 16,10-6-14-1,-5-18 0-15,5-15-1 0,2-26 12 16</inkml:trace>
  <inkml:trace contextRef="#ctx0" brushRef="#br0" timeOffset="83420.3469">20003 11426 81 0,'7'53'39'15,"-2"18"-2"-15,17 22-32 16,-7 20-2-16,9 11 0 16,6 6 0-16,6 0-1 0,4-14-1 15,4-15 1-15,2-15-1 16,-1-19 0-16,-1-26-1 15,-2-17 1-15,-3-22 0 16,-4-19-1-16,-2-16 0 16,-4-13 0-16,-5-19 1 15,-5-18-1-15,-7-7 0 16,-6-7 0-16,-6 4 0 15,-4 10 1-15,-6 12-1 16,-2 18 0-16,-5 27 0 16,0 30 0-16,1 31 1 15,5 30-1-15,4 11 1 0,8 15-2 16,8 6 1-16,4 0 0 15,12-6-1-15,3-13-1 16,7-15-3-16,-6-31-11 16,7 0-23-16,-6-19 1 15,0-7-1-15,-7-11 0 16,-3-6 36-16</inkml:trace>
  <inkml:trace contextRef="#ctx0" brushRef="#br0" timeOffset="84059.948">21624 11256 99 0,'12'2'40'0,"-12"-2"-1"0,-12 6-37 15,-6 16-1-15,-7 6 1 16,-5-1-1-1,-7 3 1-15,-6-2-2 16,-2-5 0-16,0 0-1 0,2-11 1 16,3-2 0-16,6-3 0 15,5-5 0-15,8 0-1 16,4-2 1-16,5 7 1 15,12-7-1-15,-11 27 0 16,11 2 0-16,3 9 0 16,2 16 1-16,4 14-1 15,2 16 0-15,1 10 1 16,0 5-2-16,-2 6 1 15,2-5 0-15,-3-5-1 16,-1-9 1-16,1-12 0 16,-2-13 0-16,5-11 0 15,2-14 0-15,5-9 1 0,6-13-1 16,4-6 0-16,4-6 0 15,2-7-1-15,4-3 1 16,-1-6-2-16,2 3-1 16,-7-8-4-16,11 9-19 15,-16-10-11-15,2-1-1 16,-10-3-1-16,4-3 7 15</inkml:trace>
  <inkml:trace contextRef="#ctx0" brushRef="#br0" timeOffset="84371.9486">21728 11971 85 0,'0'0'36'0,"14"10"0"16,-14-10-31-16,32 8-1 16,-9-8-1-16,9 5 0 15,3-9-1-15,3-1-1 16,4-3 1-16,0 4-1 15,-2-3-1-15,-6-3 0 16,-4 4-1-16,-8-2-1 0,-3 8-4 16,-17-14-14-16,-2 14-18 15,0 0 0-15,0 0 1 16,-11 2 2-1,11-2 35-15</inkml:trace>
  <inkml:trace contextRef="#ctx0" brushRef="#br0" timeOffset="85073.9498">21487 11881 64 0,'0'0'35'16,"0"0"0"-16,-20 12-28 0,18 16-1 16,-4-1 0-16,6 18-1 15,-1 2-2-15,5 6-1 16,1 0-1-1,3-5 0-15,3-4-1 0,2-6 1 16,3-9-2-16,0-15 0 16,5-9-3-16,-8-18-5 15,13-1-24-15,-14-11-4 16,0-8 1-16,-8-13-1 15,-5-4 30-15</inkml:trace>
  <inkml:trace contextRef="#ctx0" brushRef="#br0" timeOffset="85229.9501">21408 11673 61 0,'0'0'30'16,"0"0"0"-16,0 0-35 0,28 21-17 15,-8-9-9-15,4-1 0 16,8 1 0-16,2-6 31 15</inkml:trace>
  <inkml:trace contextRef="#ctx0" brushRef="#br0" timeOffset="85838.3511">22519 11663 85 0,'-21'-4'36'0,"6"3"0"15,3-7-33-15,12 8-1 16,0 0 0-16,-1-17 0 15,14 5 0-15,9 4 0 0,6-2-1 16,4 0 0-16,2 7 0 16,5 4 0-16,-7 7 0 15,0 9-1-15,-8 13 0 16,-6 8 0-16,-8 7 0 15,-5 6 1-15,-6 5-1 16,-8 5 1-16,-5 0-1 16,-8-2 0-16,-8-1-1 15,-1-3 2-15,-2-7-2 16,-3-3 1-16,6-8-1 15,2-9 0-15,7-5 1 16,11-5 0-16,11-5 0 16,13-8-1-16,9-4 1 0,8-1 0 15,6-1 1-15,6 0-3 16,4-3 3-1,-2-2-1-15,0-3 0 16,-7 2 0-16,-3 3-2 0,-7-7-1 16,0 5-4-16,-14-19-17 15,3 10-12-15,-10-7-2 16,0-5 1-16,-7-8 12 15</inkml:trace>
  <inkml:trace contextRef="#ctx0" brushRef="#br0" timeOffset="86446.7522">22710 11229 75 0,'0'0'35'0,"-13"-6"1"16,13 6-31-16,27-8-1 15,9 5 1-15,5-3-1 16,12 5 1-16,0-9-1 16,8 1-1-16,-4-1-1 15,-1 4-1-15,-6 6 0 16,-9-3-1-16,-8 7 0 15,-7 4 1-15,-7 7-1 16,-8 13 1-16,-6 5-1 16,-5 8 1-16,-5 8-1 15,-4 4-1-15,-1 8 1 16,1 3 0-16,1 8 0 15,3 3 1-15,5 4-1 0,7 2 0 16,2 0 0-16,7 2 1 16,3 2-1-16,1-6-2 15,2-4 1-15,0-6 1 16,-2-8 1-16,-3-8-2 15,-4-4 2-15,-3-5 0 16,-4-13-1-16,-5 0 3 16,-3-6-2-16,-4-4 0 15,-6-2 1-15,-5 0 0 16,-7-4-2-16,-5-3 1 15,-8 2 0-15,-4-2-1 16,-4 0 0-16,-3-1 0 16,-1 0-1-16,3-4 1 0,3 1-1 15,4 1 0-15,6-3-1 16,4-4-1-1,9 1-2-15,1-16-5 16,19 13-29-16,0-30-1 0,8 10 1 16,1-9 0-16,12-2 26 15</inkml:trace>
  <inkml:trace contextRef="#ctx0" brushRef="#br0" timeOffset="86852.3529">23643 11738 98 0,'0'0'38'0,"-8"13"-2"15,2-2-35-15,2 4 0 16,2-1-1-16,0 4-1 0,6-2 1 15,0-4-2-15,4 4-3 16,-8-16-5-16,12 17-27 16,-7-6 0-16,0 2 1 15,-5-13-1-15,5 21 29 16</inkml:trace>
  <inkml:trace contextRef="#ctx0" brushRef="#br0" timeOffset="87101.9533">23711 12285 57 0,'6'39'34'0,"0"-4"0"0,2 9-21 16,-6-15-5-16,10 8-3 15,-6-12-1-15,2 4-1 16,-3-6 0-1,0 4 0-15,-4-3-1 0,0 2-1 16,-2-3 0-16,-4 0-1 16,-1 0-1-16,-5-7-4 15,3 12-15-15,-6-16-17 16,-3 2 0-16,-8-6 0 15,3-1 7-15,-5-7 30 16</inkml:trace>
  <inkml:trace contextRef="#ctx0" brushRef="#br0" timeOffset="94558.7664">5434 15464 39 0,'1'26'32'15,"-4"-7"-1"-15,-9 14-28 16,8 7-5-16,3 9 3 16,0 5-1-16,-3 9 1 15,1 5-1-15,0-1 1 16,0 6 1-16,5-9-1 0,5-1 1 15,1-7-1-15,7-4 0 16,1-8 1-16,6-5-1 16,1-6-1-16,5-13 0 15,-2-4 1-15,1-7-1 16,4-1-1-16,0-8 0 15,1-1-6-15,-10-17-5 16,8 3-12-16,-9-14-10 16,-5-6-1-16,-5 0 33 15,-14-13 2-15</inkml:trace>
  <inkml:trace contextRef="#ctx0" brushRef="#br0" timeOffset="96399.5697">5284 15794 48 0,'0'0'34'0,"7"16"1"16,-7-16-34-16,20 4-2 15,-3-4 1-15,6 4-1 16,2-2 1-16,4-1 0 16,5 0 0-16,4 1-1 0,1-2 1 15,7 3-1-15,1 3 0 16,3 0 0-1,0-3 0-15,1 3 0 16,-1-2-1-16,0 2 1 16,-6-2-1-16,-6 0 1 0,-5-4 1 15,-6 0-1-15,-4-1 1 16,-6 0 0-16,-3 2 1 15,-14-1 0-15,14-6 0 16,-14 6 0-16,0 0-1 16,0 0 2-16,0 0-1 15,0 0 0-15,0 0 0 16,-16-7-1-16,2 9 0 15,-3 0 0-15,-3 4 0 16,-2 8 0-16,-4 8 0 16,2 2 0-16,3 5 0 15,3 10-1-15,6 3 2 0,4-2-1 16,8 2 0-16,7-7 0 15,6-8 0-15,7-7 1 16,3-6-1-16,2-13 1 16,2-15-1-16,2-9 1 15,0-8-1-15,-5-8 1 16,-5-2-1-16,-3-4 0 15,-5 1 0-15,-5 0 0 16,-2 12 0-16,-5 7 0 16,1 11 0-16,0 14-1 15,0 0 1-15,13 28 0 16,1 1-1-16,6 8 1 15,4 2 0-15,7 9-2 0,2-3 3 16,4-9-2-16,2-7 1 16,0-16 0-16,3-9-1 15,-2-12 1-15,-2-12 0 16,-8-16 1-16,-2-8-1 15,-7-8 1-15,-6-12-2 16,-9-1 2-16,-9-4 1 16,-6-4-1-16,-6 3 1 15,-1 5-1-15,-2 6 0 16,2 6 0-16,1 15 0 15,4 12-1-15,3 16 1 16,3 22 0-16,6 17-2 16,2 23 2-16,5 14-1 0,1 10 0 15,4 9 1-15,0 0-1 16,2 0 0-1,1-5 0-15,-5-16 0 16,1-13 0-16,-2-12 1 0,-4-13-1 16,-1-13 1-16,-5-13 0 15,15-5-1-15,-8-13 1 16,9-6-1-16,-2-11 0 15,8-2 0-15,5 1 1 16,5 3-1-16,3 5 0 16,1 6-1-16,0 10 1 15,-3 11-1-15,-2 13 1 16,-8 7-1-16,-7 9 1 15,-10 4-1-15,-11 10 0 16,-10 3 2-16,-9-6-2 16,-6 4 2-16,-5-5-1 15,0-4 0-15,1-7 0 0,6-4 0 16,3-8 0-16,8-8 0 15,17-7 0-15,0 0 0 16,0 0 0-16,17-21 0 16,9 9 0-16,7-7 0 15,6-10 0-15,11-2 1 16,5-4-1-16,4-5 0 15,5 0 1-15,2-1-1 16,-1-7 1-16,-3 0-1 16,-3-2 1-16,-8 0-1 15,-8 2 1-15,-8-3-1 16,-12-1 1-16,-7-3 0 15,-9 4-1-15,-8 4 2 0,-5 5-3 16,-5 7 1-16,-2 7-1 16,-3 14 2-16,-3 16-1 15,2 15-2-15,3 20 3 16,4 15-3-16,5 14 2 15,9 7 0-15,7 7 0 16,8 2 0-16,13-6-1 16,10-5 2-16,8-6-1 15,4-9 1-15,4-14-1 16,3-4 2-16,-3-16-1 15,1-16 0-15,-4-6-1 16,-4-8 1-16,-8-18 0 0,-4-6-1 16,-7-5 1-16,-8-8-2 15,-7 0 2-15,-6 7-2 16,-8 3 1-1,-9 1 0-15,-5 5 0 16,-4 13 0-16,-5 15-1 0,-2 10 1 16,0 11-1-16,3 9 1 15,3 10 0-15,8 4 0 16,8 11-1-16,6-1 2 15,14-9-1-15,10-1 1 16,9-8 0-16,7-3 1 16,4-13 0-16,4-3 0 15,0-14 0-15,1-5 0 0,-8-13 0 16,-2 5-1-1,-7-10 0-15,-5-1-1 16,-7 3 1-16,-6-3-1 16,-6 2 1-16,-4 1-2 0,-10 19 1 15,6-20 0-15,-6 20 1 16,-3-14 0-16,3 14-1 15,0 0-1-15,0 0 0 16,0 0 1-16,0 0-1 16,-6-11 0-16,6 11-1 15,0 0-2-15,15 3-1 16,-15-3-9-16,14-11-22 15,-14 11 0-15,24-16 0 16,-11 2 19-16,3-7 17 16</inkml:trace>
  <inkml:trace contextRef="#ctx0" brushRef="#br0" timeOffset="97163.971">9771 15371 68 0,'-4'13'36'16,"-7"2"1"-16,-6-6-38 15,-12 1 1-15,-4 1-1 16,-6 2 3-16,-6 0-3 15,-4 0 2-15,-1-5 0 16,-1-1 0-16,-1-1 0 16,2 2-2-16,4-1 2 15,4 3-3-15,7-3 3 0,5 3-2 16,8-3 1-1,6 3-2-15,8 3 3 16,5 0-1-16,4 8 0 16,3 12 0-16,0 12 0 0,4 4 0 15,2 11 0-15,-2 5 1 16,2 0-1-16,2 10 0 15,-1-14 0-15,0-1 0 16,0-12 0-16,-2-3 2 16,-2-11-2-16,1-5 1 15,-1-8 0-15,-3-8 1 16,1 2-2-16,-5-15 2 15,17-1-1-15,-2-3-1 16,3-3 1-16,7 1-1 16,4-2 0-16,4-3 0 15,5 2 0-15,3 0 0 16,1-4 0-16,-2 7-1 0,0-8 1 15,-3 2-1-15,-4 9 0 16,-3-8-1-16,0 8-3 16,-11-14-8-16,7 10-22 15,-8-14-2-15,1 7 1 16,-2-10 16-16,3-9 20 15</inkml:trace>
  <inkml:trace contextRef="#ctx0" brushRef="#br0" timeOffset="97475.9716">10546 15612 72 0,'-16'30'38'0,"-3"5"-3"16,-6-2-35-16,-10 4-1 16,-3 6 1-16,-5 2-1 15,-6-1 1-15,-1 3 1 16,0-6-2-16,3-7 1 15,3-1 0-15,7-5 0 16,5-5-2-16,2-5 0 16,10 6-4-16,-4-21-3 0,24-3-18 15,-22 6-9-15,22-6 0 16,-23-25 12-1,12 2 24-15</inkml:trace>
  <inkml:trace contextRef="#ctx0" brushRef="#br0" timeOffset="97725.572">10008 15815 74 0,'41'33'37'0,"1"-10"-1"15,-6-4-38-15,21 8 0 16,2 2 0-16,0-5-1 16,-8-7 1-16,-1 4-2 15,-11-11-1-15,5 7-12 0,-12-16-18 16,-6-5 0-16,-6-8-1 15,-3-7 33-15,-1-5 3 16</inkml:trace>
  <inkml:trace contextRef="#ctx0" brushRef="#br0" timeOffset="98302.773">10783 15459 77 0,'24'7'37'16,"10"1"0"-16,4-9-37 16,4-2-1-16,5 2 0 15,5-2 1-15,-6-1 0 16,-1 1 0-16,-3-1 0 15,-7-1-1-15,-4 0 2 16,-6 1-2-16,-5 2 2 16,-7 3-1-16,-13-1-1 15,15 9 1-15,-14 4 1 16,-2 0-2-16,-4 10 2 15,0 9-2-15,-2 7 1 16,1 8-1-16,0 10 1 16,2 4-1-16,1 4 1 0,6 7 0 15,1 7 0-15,4-5 2 16,2-2-2-1,2-5 1-15,-1-7 1 16,0-7-1-16,-2-6 2 0,-1-9-2 16,-3-11 2-16,-1-6-3 15,-4-8 3-15,0-13-2 16,0 15 0-16,0-15 0 15,0 0 0-15,-14 4-1 16,14-4 0-16,-23-6 1 16,5 8-1-16,-9-5 0 15,-6-7-2-15,-9 7 2 0,-8-1 0 16,-9 3-1-1,-9 3-1-15,-12-4-4 16,3 4-32-16,-13 2 1 16,-1 3-1-16,0-20-2 15,8-10 38-15</inkml:trace>
  <inkml:trace contextRef="#ctx0" brushRef="#br0" timeOffset="101643.179">11189 17507 45 0,'-33'-40'30'16,"-9"5"3"-16,-18-12-29 0,1-8-6 15,-7 3 3-15,-3-9 0 16,-11 10 1-16,-1-2-2 15,-11 4 2-15,-1 3-2 16,-7 10 2-16,-5 4-2 16,-3 0 2-16,-5 9-2 15,-3 3 1-15,-4 5-1 16,-4 2 1-16,-4 6-1 15,-3-1 0-15,1 5 0 16,-3 4 0-16,-4 3 0 16,-2-1 0-16,-1 7 1 15,-2 3-1-15,3 3 0 0,0 2 0 16,1 0 0-16,0 1 0 15,0 1 0-15,2 2-1 16,1-6 1 0,1 2-1-16,-3-3 0 15,3-3 1-15,-3 2 1 0,4 1-2 16,0 0 0-16,4 5 0 15,3 9 0-15,3 2 0 16,4 10 1-16,2 12 0 16,7 6-1-16,5 2 0 15,5 4 4-15,4 23-1 16,8-10 4-16,7 1-4 15,8 5 1-15,8-14-1 0,7 4 0 16,9-6 2 0,10 0-8-16,39-68 5 15,-47 101-2-15,40-51 2 16,7-50-1-16,22 93 0 0,-22-93 1 15,75 81 0-15,-18-43 3 16,11-1-3-16,15-2-4 16,14 2 5-16,9 2 0 15,10-4-1-15,12 1 1 16,10 7-2-16,11-3 1 15,12-6 0-15,7-5 4 16,11 8-5-16,10-14 0 16,12-10 1-16,9-5 0 15,9-10 1-15,6 4 0 16,11-8-1-16,8-2 0 15,11-9 0-15,5 0 0 16,4 10 0-16,4-4 0 0,-2 3-2 16,-2-1 1-16,-10 10 0 15,-11-9 2-15,-20-2-1 16,-12 4 0-16,-20-10 1 15,-15 2-1-15,-20-5 1 16,-15-13 0-16,-20-12 0 16,-15 6-1-16,-19-9-1 15,-17-8 2-15,-23-10-3 16,-15-4 1-16,-20-9-2 15,-19-13 2-15,-16 3 1 16,-16-6-2-16,-16-11-2 16,-16 1 1-16,-15 4 0 15,-12 5 1-15,-11 6 0 0,-9 25-1 16,-9-2-3-16,-6 13 5 15,-4 15-2-15,-3 10-1 16,3 20-7 0,-12 10-27-16,6 8 1 0,-3-7-3 15,4 0 6-15,-2-2 33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3-28T20:36:34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19113 13367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27T20:58:30.7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74 79,'0'0'37,"0"0"-8,0 0-34,-17-12-26,11-8-6,3-22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0T21:22:48.3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1395 16063 60 0,'-25'7'38'0,"-12"-5"-1"15,5 0-34-15,-3 7-1 16,3 10 1-16,1-2 0 16,-1 13-1-16,-1-3 0 15,2 13-1-15,0 3 2 16,3 4-2-16,2 3 2 15,4 8-2-15,4-6 1 16,5 12-1-16,7 11 0 16,5-3 0-16,7-3-1 15,8 4 1-15,3-4-1 0,5-3 0 16,6 3 0-16,6-13 1 15,6-17-1-15,8-13 2 16,3-5-2-16,4-9 0 16,6-5 1-16,4-20 0 15,-2-8-1-15,-1-8-1 16,-3-5 2-16,-9-1-2 15,-4-7 1-15,-3-6 0 16,-10-12 1-16,-7 9-2 16,-6-7 2-16,-5 0-1 15,-5-5 1-15,-5 2-1 16,-8 1 0-16,-6-5 0 15,-6 12-1-15,-3-4 1 0,-6-1 0 16,-2 1 0 0,-4 6 0-16,-1 3 1 15,-1 2-1-15,0 11 1 16,-2-1-1-16,1 3 1 0,1 10 0 15,0 3-1-15,-2 6 1 16,1 2-1-16,-1 7 0 16,1 1 0-16,4 3 0 15,0 7 1-15,-1 1-2 16,3 2 1-16,4 5-1 15,-1 8-1-15,8 1-4 16,-7-8-26-16,15 16-9 16,-1-9-2-16,9 9 1 15,2-7 35-15</inkml:trace>
  <inkml:trace contextRef="#ctx0" brushRef="#br0" timeOffset="639.6011">1875 15940 61 0,'0'0'39'0,"-21"-7"-1"16,21 7-34-16,-28 17 0 0,11 3 1 15,-8 4-2-15,-5 11 0 16,-9 12-1-16,-7 14 0 16,-12 4 0-1,-7 11-1-15,-8 4 1 0,-3 10-1 16,-5 2-1-16,2-7 1 15,2 1 1-15,8-6-2 16,7-10 0-16,11-5 2 16,7-11-3-16,9-7-1 15,10-7-2-15,-2-5-28 16,21-11-8-16,6-24-1 15,0 0-1-15,0 0 33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6868C-E9AB-4C6E-B8A4-50D486B569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7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8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1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97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6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79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49" indent="-2830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28" indent="-2264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20" indent="-2264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11" indent="-2264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02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793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684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577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885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49" indent="-2830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28" indent="-2264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20" indent="-2264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11" indent="-2264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02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793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684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577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18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49" indent="-2830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28" indent="-2264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20" indent="-2264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11" indent="-2264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02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793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684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577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9345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49" indent="-2830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28" indent="-2264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20" indent="-2264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11" indent="-2264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02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793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684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577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6147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49" indent="-2830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28" indent="-2264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20" indent="-2264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11" indent="-2264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02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793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684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577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997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538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49" indent="-2830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28" indent="-2264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20" indent="-2264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11" indent="-2264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02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793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684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577" indent="-2264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161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167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2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7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1" charset="0"/>
              </a:rPr>
              <a:t>fun dip</a:t>
            </a:r>
          </a:p>
        </p:txBody>
      </p:sp>
    </p:spTree>
    <p:extLst>
      <p:ext uri="{BB962C8B-B14F-4D97-AF65-F5344CB8AC3E}">
        <p14:creationId xmlns:p14="http://schemas.microsoft.com/office/powerpoint/2010/main" val="272640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9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5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5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0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customXml" Target="../ink/ink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BSTNode</a:t>
            </a:r>
            <a:r>
              <a:rPr lang="en-US" sz="6600" b="1"/>
              <a:t> </a:t>
            </a:r>
            <a:r>
              <a:rPr lang="en-US" sz="6600" b="1" smtClean="0"/>
              <a:t>&amp;</a:t>
            </a:r>
            <a:endParaRPr lang="en-US" sz="6600" b="1" dirty="0" smtClean="0"/>
          </a:p>
          <a:p>
            <a:pPr algn="ctr" eaLnBrk="1" hangingPunct="1"/>
            <a:r>
              <a:rPr lang="en-US" sz="6600" b="1" dirty="0" smtClean="0"/>
              <a:t>Dynamic Programming 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2014-11-03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9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17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883" y="72147"/>
            <a:ext cx="4183117" cy="1143000"/>
          </a:xfrm>
        </p:spPr>
        <p:txBody>
          <a:bodyPr/>
          <a:lstStyle/>
          <a:p>
            <a:pPr algn="l"/>
            <a:r>
              <a:rPr lang="en-US" dirty="0" smtClean="0">
                <a:latin typeface="Courier New" pitchFamily="49" charset="0"/>
                <a:cs typeface="Courier New" pitchFamily="49" charset="0"/>
              </a:rPr>
              <a:t>BSTNode </a:t>
            </a:r>
            <a:r>
              <a:rPr lang="en-US" dirty="0" smtClean="0"/>
              <a:t>Class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-39688" y="2339490"/>
            <a:ext cx="9183688" cy="451851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BSTNode {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String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400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emptyNode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			 new </a:t>
            </a:r>
            <a:r>
              <a:rPr lang="en-US" sz="2400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null,null,null,null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14800" y="228976"/>
            <a:ext cx="3294062" cy="2743200"/>
            <a:chOff x="3563938" y="2514600"/>
            <a:chExt cx="3294062" cy="2743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715000" y="3093928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“Lewis”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“1280”</a:t>
              </a:r>
              <a:endParaRPr lang="en-US" sz="2400" dirty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989762" y="3190054"/>
            <a:ext cx="1770062" cy="2743200"/>
            <a:chOff x="7010400" y="3718410"/>
            <a:chExt cx="1770062" cy="27432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010400" y="371841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047831" y="4361944"/>
              <a:ext cx="457200" cy="381000"/>
              <a:chOff x="2044262" y="4277710"/>
              <a:chExt cx="457200" cy="381000"/>
            </a:xfrm>
          </p:grpSpPr>
          <p:sp>
            <p:nvSpPr>
              <p:cNvPr id="48" name="TextBox 47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8047831" y="4889163"/>
              <a:ext cx="457200" cy="381000"/>
              <a:chOff x="2044262" y="4277710"/>
              <a:chExt cx="457200" cy="381000"/>
            </a:xfrm>
          </p:grpSpPr>
          <p:sp>
            <p:nvSpPr>
              <p:cNvPr id="45" name="TextBox 44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8047831" y="5416382"/>
              <a:ext cx="457200" cy="381000"/>
              <a:chOff x="2044262" y="4277710"/>
              <a:chExt cx="457200" cy="381000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8047831" y="5943600"/>
              <a:ext cx="457200" cy="381000"/>
              <a:chOff x="2044262" y="4277710"/>
              <a:chExt cx="457200" cy="381000"/>
            </a:xfrm>
          </p:grpSpPr>
          <p:sp>
            <p:nvSpPr>
              <p:cNvPr id="39" name="TextBox 38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>
            <a:off x="8455024" y="2199454"/>
            <a:ext cx="29369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42882" y="1750949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emptyNode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48"/>
            <a:ext cx="8915400" cy="67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0" y="46038"/>
            <a:ext cx="457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 smtClean="0">
                <a:latin typeface="+mn-lt"/>
                <a:cs typeface="Courier New" pitchFamily="49" charset="0"/>
              </a:rPr>
              <a:t>Racket: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'(Lewis (Dodds () ())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(Stone () ()))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29200" y="1447800"/>
            <a:ext cx="4572000" cy="11430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smtClean="0">
                <a:latin typeface="+mn-lt"/>
                <a:cs typeface="Courier New" pitchFamily="49" charset="0"/>
              </a:rPr>
              <a:t>Prolog: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lewis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dodds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,[],[]]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[stone,[],[]]]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553200" y="2819400"/>
            <a:ext cx="2580290" cy="1524000"/>
          </a:xfrm>
          <a:prstGeom prst="wedgeRoundRectCallout">
            <a:avLst>
              <a:gd name="adj1" fmla="val 37190"/>
              <a:gd name="adj2" fmla="val 759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Although now we have a key  (what you search with) PLUS some other information  (the value)</a:t>
            </a:r>
            <a:endParaRPr lang="en-US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8331219" y="4876800"/>
            <a:ext cx="585048" cy="655829"/>
            <a:chOff x="1824" y="4512"/>
            <a:chExt cx="528" cy="241"/>
          </a:xfrm>
        </p:grpSpPr>
        <p:sp>
          <p:nvSpPr>
            <p:cNvPr id="9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Explosion 1 20"/>
          <p:cNvSpPr/>
          <p:nvPr/>
        </p:nvSpPr>
        <p:spPr>
          <a:xfrm>
            <a:off x="457200" y="4876800"/>
            <a:ext cx="3211513" cy="1855096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Big Idea: Key &amp; Value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907164" y="381000"/>
            <a:ext cx="2580290" cy="1524000"/>
          </a:xfrm>
          <a:prstGeom prst="wedgeRoundRectCallout">
            <a:avLst>
              <a:gd name="adj1" fmla="val 37190"/>
              <a:gd name="adj2" fmla="val 759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Instead of using '() or [], we’ll make an Object to represent the empty list. To save space, we’ll use just one of them! </a:t>
            </a:r>
            <a:endParaRPr lang="en-US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263936" y="2209947"/>
            <a:ext cx="585048" cy="655829"/>
            <a:chOff x="1824" y="4512"/>
            <a:chExt cx="528" cy="241"/>
          </a:xfrm>
        </p:grpSpPr>
        <p:sp>
          <p:nvSpPr>
            <p:cNvPr id="7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Explosion 1 18"/>
          <p:cNvSpPr/>
          <p:nvPr/>
        </p:nvSpPr>
        <p:spPr>
          <a:xfrm>
            <a:off x="457200" y="4876800"/>
            <a:ext cx="3211513" cy="1855096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Big Idea: empty BST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65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BSTNode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insert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6" y="1676400"/>
            <a:ext cx="8905875" cy="48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4" y="274638"/>
            <a:ext cx="9000593" cy="1143000"/>
          </a:xfrm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minKey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 smtClean="0">
                <a:solidFill>
                  <a:prstClr val="black"/>
                </a:solidFill>
              </a:rPr>
              <a:t>If called on an empty BST, return null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Otherwise, return the key that is alphabetically first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7" y="1676400"/>
            <a:ext cx="894768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minKey</a:t>
            </a:r>
            <a:r>
              <a:rPr lang="en-US" dirty="0" smtClean="0"/>
              <a:t> </a:t>
            </a:r>
            <a:r>
              <a:rPr lang="en-US" smtClean="0"/>
              <a:t>Solution </a:t>
            </a:r>
            <a:br>
              <a:rPr lang="en-US" smtClean="0"/>
            </a:br>
            <a:r>
              <a:rPr lang="en-US" smtClean="0"/>
              <a:t>(</a:t>
            </a:r>
            <a:r>
              <a:rPr lang="en-US" dirty="0" smtClean="0"/>
              <a:t>previous version </a:t>
            </a:r>
            <a:r>
              <a:rPr lang="en-US" smtClean="0"/>
              <a:t>had typo!)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419225"/>
            <a:ext cx="54006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Dynamic Programming Intro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6608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Consider: </a:t>
            </a:r>
            <a:r>
              <a:rPr lang="en-US" b="1" dirty="0" smtClean="0"/>
              <a:t>Fibonacci </a:t>
            </a:r>
            <a:br>
              <a:rPr lang="en-US" b="1" dirty="0" smtClean="0"/>
            </a:b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fib(X) = fib(X-1) + fib(X-2)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3505200" cy="398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dirty="0" smtClean="0"/>
              <a:t>Brute force Fib(N)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 smtClean="0"/>
          </a:p>
          <a:p>
            <a:pPr marL="0" indent="0" algn="ctr" eaLnBrk="1" hangingPunct="1">
              <a:buFont typeface="Arial" charset="0"/>
              <a:buNone/>
            </a:pPr>
            <a:endParaRPr lang="en-US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dirty="0" smtClean="0"/>
              <a:t>Can we improve this?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8363"/>
            <a:ext cx="57769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893888"/>
            <a:ext cx="619442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</a:t>
            </a:r>
            <a:r>
              <a:rPr lang="en-US" sz="4900" b="1" u="sng" dirty="0" err="1" smtClean="0"/>
              <a:t>Memoization</a:t>
            </a:r>
            <a:r>
              <a:rPr lang="en-US" sz="4900" b="1" u="sng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Keep track of recursive calls you’ve made and store the result!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3733800" cy="4525963"/>
          </a:xfrm>
        </p:spPr>
        <p:txBody>
          <a:bodyPr/>
          <a:lstStyle/>
          <a:p>
            <a:pPr eaLnBrk="1" hangingPunct="1"/>
            <a:r>
              <a:rPr lang="en-US" smtClean="0"/>
              <a:t>Before you make a recursive call, check to see if you already know the answer.</a:t>
            </a:r>
          </a:p>
          <a:p>
            <a:pPr eaLnBrk="1" hangingPunct="1"/>
            <a:r>
              <a:rPr lang="en-US" b="1" smtClean="0"/>
              <a:t>Top-down </a:t>
            </a:r>
            <a:r>
              <a:rPr lang="en-US" smtClean="0"/>
              <a:t>(just like the regular recursive version)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638800" y="5943600"/>
            <a:ext cx="2982913" cy="914400"/>
          </a:xfrm>
          <a:prstGeom prst="borderCallout1">
            <a:avLst>
              <a:gd name="adj1" fmla="val -10215"/>
              <a:gd name="adj2" fmla="val -18803"/>
              <a:gd name="adj3" fmla="val 24781"/>
              <a:gd name="adj4" fmla="val -12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Before I make the calls shown in yellow, I find that I already know the answer!</a:t>
            </a:r>
          </a:p>
        </p:txBody>
      </p:sp>
    </p:spTree>
    <p:extLst>
      <p:ext uri="{BB962C8B-B14F-4D97-AF65-F5344CB8AC3E}">
        <p14:creationId xmlns:p14="http://schemas.microsoft.com/office/powerpoint/2010/main" val="27595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Dynamic Programming</a:t>
            </a:r>
            <a:br>
              <a:rPr lang="en-US" sz="4900" b="1" u="sng" dirty="0" smtClean="0"/>
            </a:br>
            <a:r>
              <a:rPr lang="en-US" sz="4900" dirty="0" smtClean="0"/>
              <a:t>Work from the bottom-up!</a:t>
            </a:r>
            <a:endParaRPr lang="en-US" sz="40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Instead of doing the recursion, work from the bottom-up to create a table of answers</a:t>
            </a:r>
            <a:r>
              <a:rPr lang="en-US" sz="2800" dirty="0"/>
              <a:t> </a:t>
            </a:r>
            <a:r>
              <a:rPr lang="en-US" sz="2800" dirty="0" smtClean="0"/>
              <a:t>of all recursive calls that might be made</a:t>
            </a:r>
          </a:p>
          <a:p>
            <a:pPr eaLnBrk="1" hangingPunct="1"/>
            <a:r>
              <a:rPr lang="en-US" sz="2800" dirty="0" smtClean="0"/>
              <a:t>We will </a:t>
            </a:r>
            <a:r>
              <a:rPr lang="en-US" sz="2800" b="1" dirty="0" smtClean="0"/>
              <a:t>NEVER </a:t>
            </a:r>
            <a:r>
              <a:rPr lang="en-US" sz="2800" dirty="0" smtClean="0"/>
              <a:t>make a recursive call, because we will always have already calculated the required components (e.g.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fib(n-1) + fib(n-2)</a:t>
            </a:r>
            <a:r>
              <a:rPr lang="en-US" sz="2800" dirty="0" smtClean="0"/>
              <a:t>)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94024"/>
              </p:ext>
            </p:extLst>
          </p:nvPr>
        </p:nvGraphicFramePr>
        <p:xfrm>
          <a:off x="1371600" y="4800600"/>
          <a:ext cx="6629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Fib(1)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Fib(2)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Fib(3)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Fib(4)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Fib(5)</a:t>
                      </a:r>
                      <a:endParaRPr lang="en-US" sz="28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3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17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Reason about trade-offs in BST design</a:t>
            </a:r>
          </a:p>
          <a:p>
            <a:r>
              <a:rPr lang="en-US" dirty="0"/>
              <a:t>Describe eccentricities with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BSTNode</a:t>
            </a:r>
            <a:r>
              <a:rPr lang="en-US" dirty="0" smtClean="0"/>
              <a:t> design:</a:t>
            </a:r>
          </a:p>
          <a:p>
            <a:pPr lvl="1"/>
            <a:r>
              <a:rPr lang="en-US" dirty="0" smtClean="0"/>
              <a:t>We never modify </a:t>
            </a:r>
            <a:r>
              <a:rPr lang="en-US" dirty="0" err="1" smtClean="0"/>
              <a:t>BSTNodes</a:t>
            </a:r>
            <a:r>
              <a:rPr lang="en-US" dirty="0" smtClean="0"/>
              <a:t> (like Racket)</a:t>
            </a:r>
          </a:p>
          <a:p>
            <a:pPr lvl="1"/>
            <a:r>
              <a:rPr lang="en-US" dirty="0" smtClean="0"/>
              <a:t>We write every method static and non-statically (to reinforce the difference)</a:t>
            </a:r>
          </a:p>
          <a:p>
            <a:r>
              <a:rPr lang="en-US" dirty="0" smtClean="0"/>
              <a:t>Describe the process of developing a DP solution</a:t>
            </a:r>
          </a:p>
          <a:p>
            <a:r>
              <a:rPr lang="en-US" dirty="0" smtClean="0"/>
              <a:t>Understand a knapsack problem </a:t>
            </a:r>
          </a:p>
          <a:p>
            <a:r>
              <a:rPr lang="en-US" dirty="0" smtClean="0"/>
              <a:t>Be prepared to solve the </a:t>
            </a:r>
            <a:r>
              <a:rPr lang="en-US" dirty="0" err="1" smtClean="0"/>
              <a:t>countChange</a:t>
            </a:r>
            <a:r>
              <a:rPr lang="en-US" dirty="0" smtClean="0"/>
              <a:t> problem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Consider: </a:t>
            </a:r>
            <a:r>
              <a:rPr lang="en-US" b="1" smtClean="0"/>
              <a:t>Fibonacci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Brute force of Fib(N)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Memoization</a:t>
            </a:r>
            <a:r>
              <a:rPr lang="en-US" dirty="0" smtClean="0">
                <a:sym typeface="Wingdings" pitchFamily="2" charset="2"/>
              </a:rPr>
              <a:t> of Fib(N)</a:t>
            </a:r>
          </a:p>
          <a:p>
            <a:pPr marL="973138" lvl="1" indent="-51593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keeping track of what 		recursive calls have been made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Dynamic Programming of Fib(N)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making a table of size N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44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600200"/>
          </a:xfrm>
        </p:spPr>
        <p:txBody>
          <a:bodyPr/>
          <a:lstStyle/>
          <a:p>
            <a:r>
              <a:rPr lang="en-US" sz="3600" u="sng" dirty="0" smtClean="0"/>
              <a:t>Differences between </a:t>
            </a:r>
            <a:r>
              <a:rPr lang="en-US" sz="3600" u="sng" dirty="0" err="1" smtClean="0"/>
              <a:t>Memoization</a:t>
            </a:r>
            <a:r>
              <a:rPr lang="en-US" sz="3600" u="sng" smtClean="0"/>
              <a:t> and Dynamic Programming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4525962"/>
          </a:xfrm>
        </p:spPr>
        <p:txBody>
          <a:bodyPr/>
          <a:lstStyle/>
          <a:p>
            <a:r>
              <a:rPr lang="en-US" sz="2800" smtClean="0"/>
              <a:t>Brute Force Recursion </a:t>
            </a:r>
          </a:p>
          <a:p>
            <a:pPr lvl="1"/>
            <a:r>
              <a:rPr lang="en-US" sz="2400" b="1" smtClean="0"/>
              <a:t>Top-Down</a:t>
            </a:r>
          </a:p>
          <a:p>
            <a:r>
              <a:rPr lang="en-US" sz="2800" smtClean="0"/>
              <a:t>Memoization </a:t>
            </a:r>
          </a:p>
          <a:p>
            <a:pPr lvl="1"/>
            <a:r>
              <a:rPr lang="en-US" sz="2400" b="1" smtClean="0"/>
              <a:t>Top-down</a:t>
            </a:r>
          </a:p>
          <a:p>
            <a:pPr lvl="1"/>
            <a:r>
              <a:rPr lang="en-US" sz="2400" smtClean="0"/>
              <a:t>Keep track of recursive calls you’ve made and store the result.</a:t>
            </a:r>
          </a:p>
          <a:p>
            <a:pPr lvl="1"/>
            <a:r>
              <a:rPr lang="en-US" sz="2400" smtClean="0"/>
              <a:t>Before you make a recursive call, check to see if you already know the answer.</a:t>
            </a:r>
          </a:p>
          <a:p>
            <a:r>
              <a:rPr lang="en-US" sz="2800" smtClean="0"/>
              <a:t>Dynamic Programming</a:t>
            </a:r>
          </a:p>
          <a:p>
            <a:pPr lvl="1"/>
            <a:r>
              <a:rPr lang="en-US" sz="2400" b="1" smtClean="0"/>
              <a:t>Bottom-up</a:t>
            </a:r>
          </a:p>
          <a:p>
            <a:pPr lvl="1"/>
            <a:r>
              <a:rPr lang="en-US" sz="2400" smtClean="0"/>
              <a:t>Build up a table with answers to smaller problems</a:t>
            </a:r>
          </a:p>
          <a:p>
            <a:pPr lvl="1"/>
            <a:r>
              <a:rPr lang="en-US" sz="2400" smtClean="0"/>
              <a:t>Make sure you always have already calculated the required components (e.g.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fib(n-1) + fib(n-2)</a:t>
            </a:r>
            <a:r>
              <a:rPr lang="en-US" sz="2400" smtClean="0"/>
              <a:t>) 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1914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1447800"/>
            <a:ext cx="205740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Fibonacci Solution Methods </a:t>
            </a:r>
          </a:p>
        </p:txBody>
      </p:sp>
    </p:spTree>
    <p:extLst>
      <p:ext uri="{BB962C8B-B14F-4D97-AF65-F5344CB8AC3E}">
        <p14:creationId xmlns:p14="http://schemas.microsoft.com/office/powerpoint/2010/main" val="15001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.pitt.edu/cal_admin/cal_event_images/R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206084" cy="18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2400" y="1828800"/>
            <a:ext cx="2668842" cy="2390094"/>
          </a:xfrm>
          <a:prstGeom prst="wedgeRoundRectCallout">
            <a:avLst>
              <a:gd name="adj1" fmla="val 3152"/>
              <a:gd name="adj2" fmla="val 987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do you remember about Dynamic Programming (DP)</a:t>
            </a:r>
          </a:p>
          <a:p>
            <a:pPr algn="ctr"/>
            <a:r>
              <a:rPr lang="en-US" sz="2400" dirty="0" smtClean="0"/>
              <a:t>from CS60?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114675" y="274638"/>
            <a:ext cx="5438775" cy="6002337"/>
          </a:xfrm>
          <a:prstGeom prst="wedgeRoundRectCallout">
            <a:avLst>
              <a:gd name="adj1" fmla="val 61779"/>
              <a:gd name="adj2" fmla="val 453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learned: </a:t>
            </a:r>
          </a:p>
          <a:p>
            <a:pPr algn="ctr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b="1" u="sng" dirty="0" smtClean="0"/>
              <a:t>always</a:t>
            </a:r>
            <a:r>
              <a:rPr lang="en-US" sz="2800" dirty="0" smtClean="0"/>
              <a:t> start DP by writing recursion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That the DP table should include the possible inputs to the recursive call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the DP table to look at: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do the cells </a:t>
            </a:r>
            <a:r>
              <a:rPr lang="en-US" sz="2000" b="1" u="sng" dirty="0" smtClean="0"/>
              <a:t>mean</a:t>
            </a:r>
            <a:r>
              <a:rPr lang="en-US" sz="2000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cells are </a:t>
            </a:r>
            <a:r>
              <a:rPr lang="en-US" sz="2000" b="1" u="sng" dirty="0" smtClean="0"/>
              <a:t>easy</a:t>
            </a:r>
            <a:r>
              <a:rPr lang="en-US" sz="2000" b="1" dirty="0" smtClean="0"/>
              <a:t> </a:t>
            </a:r>
            <a:r>
              <a:rPr lang="en-US" sz="2000" dirty="0" smtClean="0"/>
              <a:t>to fill in?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cells do we </a:t>
            </a:r>
            <a:r>
              <a:rPr lang="en-US" sz="2000" b="1" u="sng" dirty="0" smtClean="0"/>
              <a:t>want</a:t>
            </a:r>
            <a:r>
              <a:rPr lang="en-US" sz="2000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b="1" u="sng" dirty="0" smtClean="0"/>
              <a:t>rule</a:t>
            </a:r>
            <a:r>
              <a:rPr lang="en-US" sz="2000" b="1" dirty="0" smtClean="0"/>
              <a:t> </a:t>
            </a:r>
            <a:r>
              <a:rPr lang="en-US" sz="2000" dirty="0" smtClean="0"/>
              <a:t>fills in the cells?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67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/>
          <a:lstStyle/>
          <a:p>
            <a:pPr marL="571500" indent="-5143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do the cells </a:t>
            </a:r>
            <a:r>
              <a:rPr lang="en-US" sz="2400" b="1" u="sng" dirty="0"/>
              <a:t>mean</a:t>
            </a:r>
            <a:r>
              <a:rPr lang="en-US" sz="2400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/>
          </a:p>
          <a:p>
            <a:pPr marL="571500" indent="-514350">
              <a:buFont typeface="Arial" pitchFamily="34" charset="0"/>
              <a:buChar char="•"/>
            </a:pPr>
            <a:r>
              <a:rPr lang="en-US" sz="2400" dirty="0"/>
              <a:t>What cells are </a:t>
            </a:r>
            <a:r>
              <a:rPr lang="en-US" sz="2400" b="1" u="sng" dirty="0"/>
              <a:t>easy</a:t>
            </a:r>
            <a:r>
              <a:rPr lang="en-US" sz="2400" b="1" dirty="0"/>
              <a:t> </a:t>
            </a:r>
            <a:r>
              <a:rPr lang="en-US" sz="2400" dirty="0"/>
              <a:t>to fill in?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571500" indent="-5143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cells do we </a:t>
            </a:r>
            <a:r>
              <a:rPr lang="en-US" sz="2400" b="1" u="sng" dirty="0"/>
              <a:t>want</a:t>
            </a:r>
            <a:r>
              <a:rPr lang="en-US" sz="2400" dirty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571500" indent="-5143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b="1" u="sng" dirty="0"/>
              <a:t>rule</a:t>
            </a:r>
            <a:r>
              <a:rPr lang="en-US" sz="2400" b="1" dirty="0"/>
              <a:t> </a:t>
            </a:r>
            <a:r>
              <a:rPr lang="en-US" sz="2400" dirty="0"/>
              <a:t>fills in the cells?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06627"/>
              </p:ext>
            </p:extLst>
          </p:nvPr>
        </p:nvGraphicFramePr>
        <p:xfrm>
          <a:off x="1371600" y="5486399"/>
          <a:ext cx="6629400" cy="1143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Fib(0)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Fib(1)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Fib(2)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Fib(3)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Fib(4)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Fib(5)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54000" y="500040"/>
              <a:ext cx="7947360" cy="569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400" y="489600"/>
                <a:ext cx="7962840" cy="57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4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638800" cy="1401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Write Recursive </a:t>
            </a:r>
            <a:r>
              <a:rPr lang="en-US" sz="3600" dirty="0" err="1" smtClean="0"/>
              <a:t>Pseudocode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to find the </a:t>
            </a:r>
            <a:r>
              <a:rPr lang="en-US" sz="3600" b="1" dirty="0" smtClean="0"/>
              <a:t>min path cost </a:t>
            </a:r>
            <a:r>
              <a:rPr lang="en-US" sz="3600" dirty="0" smtClean="0"/>
              <a:t>based upon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getEnergy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338" y="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flipH="1" flipV="1">
            <a:off x="3581400" y="1600200"/>
            <a:ext cx="1687513" cy="3429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86200"/>
            <a:ext cx="853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u="sng" dirty="0" smtClean="0"/>
              <a:t>For each cell in the top row</a:t>
            </a:r>
          </a:p>
          <a:p>
            <a:pPr lvl="1" algn="l" eaLnBrk="1" hangingPunct="1"/>
            <a:r>
              <a:rPr lang="en-US" sz="3200" dirty="0" smtClean="0">
                <a:latin typeface="+mj-lt"/>
                <a:cs typeface="Courier New" pitchFamily="49" charset="0"/>
              </a:rPr>
              <a:t>Return: 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  <a:cs typeface="Courier New" pitchFamily="49" charset="0"/>
              </a:rPr>
              <a:t>energy at that cell  </a:t>
            </a:r>
            <a:r>
              <a:rPr lang="en-US" b="1" dirty="0" smtClean="0">
                <a:latin typeface="+mj-lt"/>
                <a:cs typeface="Courier New" pitchFamily="49" charset="0"/>
              </a:rPr>
              <a:t>+ </a:t>
            </a:r>
            <a:endParaRPr lang="en-US" sz="3200" b="1" dirty="0" smtClean="0">
              <a:latin typeface="+mj-lt"/>
              <a:cs typeface="Courier New" pitchFamily="49" charset="0"/>
            </a:endParaRP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Courier New" pitchFamily="49" charset="0"/>
              </a:rPr>
              <a:t>m</a:t>
            </a:r>
            <a:r>
              <a:rPr lang="en-US" sz="3200" dirty="0" smtClean="0">
                <a:latin typeface="+mj-lt"/>
                <a:cs typeface="Courier New" pitchFamily="49" charset="0"/>
              </a:rPr>
              <a:t>inimum path cost of 3 cells below</a:t>
            </a:r>
            <a:r>
              <a:rPr lang="en-US" sz="3600" dirty="0">
                <a:latin typeface="+mj-lt"/>
                <a:cs typeface="Courier New" pitchFamily="49" charset="0"/>
              </a:rPr>
              <a:t>	</a:t>
            </a:r>
            <a:endParaRPr lang="en-US" sz="3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781800" y="4572000"/>
            <a:ext cx="1951038" cy="1143000"/>
          </a:xfrm>
          <a:prstGeom prst="borderCallout1">
            <a:avLst>
              <a:gd name="adj1" fmla="val 18416"/>
              <a:gd name="adj2" fmla="val -136"/>
              <a:gd name="adj3" fmla="val 123584"/>
              <a:gd name="adj4" fmla="val -117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YUCK! There aren’t always 3 cells below! </a:t>
            </a:r>
            <a:endParaRPr lang="en-US" sz="2000" dirty="0"/>
          </a:p>
        </p:txBody>
      </p:sp>
      <p:sp>
        <p:nvSpPr>
          <p:cNvPr id="7" name="Line Callout 1 6"/>
          <p:cNvSpPr/>
          <p:nvPr/>
        </p:nvSpPr>
        <p:spPr>
          <a:xfrm>
            <a:off x="6553200" y="2743200"/>
            <a:ext cx="1938338" cy="1143000"/>
          </a:xfrm>
          <a:prstGeom prst="borderCallout1">
            <a:avLst>
              <a:gd name="adj1" fmla="val 72860"/>
              <a:gd name="adj2" fmla="val 1174"/>
              <a:gd name="adj3" fmla="val 284695"/>
              <a:gd name="adj4" fmla="val -438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That’s THREE recursive calls!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9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from </a:t>
            </a:r>
            <a:r>
              <a:rPr lang="en-US" dirty="0" err="1" smtClean="0"/>
              <a:t>Hw</a:t>
            </a:r>
            <a:r>
              <a:rPr lang="en-US" dirty="0" smtClean="0"/>
              <a:t> 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do the cells </a:t>
            </a:r>
            <a:r>
              <a:rPr lang="en-US" sz="2400" b="1" u="sng" dirty="0"/>
              <a:t>mean</a:t>
            </a:r>
            <a:r>
              <a:rPr lang="en-US" sz="2400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/>
          </a:p>
          <a:p>
            <a:pPr marL="571500" indent="-514350">
              <a:buFont typeface="Arial" pitchFamily="34" charset="0"/>
              <a:buChar char="•"/>
            </a:pPr>
            <a:r>
              <a:rPr lang="en-US" sz="2400" dirty="0"/>
              <a:t>What cells are </a:t>
            </a:r>
            <a:r>
              <a:rPr lang="en-US" sz="2400" b="1" u="sng" dirty="0"/>
              <a:t>easy</a:t>
            </a:r>
            <a:r>
              <a:rPr lang="en-US" sz="2400" b="1" dirty="0"/>
              <a:t> </a:t>
            </a:r>
            <a:r>
              <a:rPr lang="en-US" sz="2400" dirty="0"/>
              <a:t>to fill in?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571500" indent="-5143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cells do we </a:t>
            </a:r>
            <a:r>
              <a:rPr lang="en-US" sz="2400" b="1" u="sng" dirty="0"/>
              <a:t>want</a:t>
            </a:r>
            <a:r>
              <a:rPr lang="en-US" sz="2400" dirty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971550" lvl="1" indent="-514350">
              <a:buFont typeface="Arial" pitchFamily="34" charset="0"/>
              <a:buChar char="•"/>
            </a:pPr>
            <a:endParaRPr lang="en-US" sz="2000" dirty="0" smtClean="0"/>
          </a:p>
          <a:p>
            <a:pPr marL="571500" indent="-5143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b="1" u="sng" dirty="0"/>
              <a:t>rule</a:t>
            </a:r>
            <a:r>
              <a:rPr lang="en-US" sz="2400" b="1" dirty="0"/>
              <a:t> </a:t>
            </a:r>
            <a:r>
              <a:rPr lang="en-US" sz="2400" dirty="0"/>
              <a:t>fills in the cells?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87600" y="2983320"/>
              <a:ext cx="3729240" cy="2657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1840" y="2975040"/>
                <a:ext cx="3747600" cy="26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48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Live coding</a:t>
            </a:r>
            <a:br>
              <a:rPr lang="en-US" sz="11500" b="1" dirty="0" smtClean="0"/>
            </a:br>
            <a:r>
              <a:rPr lang="en-US" sz="11500" b="1" dirty="0" smtClean="0"/>
              <a:t>Factorial</a:t>
            </a:r>
            <a:br>
              <a:rPr lang="en-US" sz="11500" b="1" dirty="0" smtClean="0"/>
            </a:br>
            <a:r>
              <a:rPr lang="en-US" sz="6000" b="1" dirty="0" smtClean="0"/>
              <a:t>(with recursion and DP)</a:t>
            </a:r>
          </a:p>
        </p:txBody>
      </p:sp>
    </p:spTree>
    <p:extLst>
      <p:ext uri="{BB962C8B-B14F-4D97-AF65-F5344CB8AC3E}">
        <p14:creationId xmlns:p14="http://schemas.microsoft.com/office/powerpoint/2010/main" val="27873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5"/>
          <a:stretch/>
        </p:blipFill>
        <p:spPr bwMode="auto">
          <a:xfrm>
            <a:off x="0" y="1"/>
            <a:ext cx="6858000" cy="31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2"/>
          <a:stretch/>
        </p:blipFill>
        <p:spPr bwMode="auto">
          <a:xfrm>
            <a:off x="0" y="3124200"/>
            <a:ext cx="6858000" cy="37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5734870" y="3886200"/>
            <a:ext cx="3443288" cy="2987567"/>
          </a:xfrm>
          <a:prstGeom prst="borderCallout1">
            <a:avLst>
              <a:gd name="adj1" fmla="val 18416"/>
              <a:gd name="adj2" fmla="val -136"/>
              <a:gd name="adj3" fmla="val 15952"/>
              <a:gd name="adj4" fmla="val -145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Factorial using Dynamic Programming  (DP)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/>
              <a:t>(Note: it doesn’t provide any speed-up in this case)</a:t>
            </a:r>
            <a:endParaRPr lang="en-US" sz="2400" i="1" dirty="0"/>
          </a:p>
        </p:txBody>
      </p:sp>
      <p:sp>
        <p:nvSpPr>
          <p:cNvPr id="8" name="Line Callout 1 7"/>
          <p:cNvSpPr/>
          <p:nvPr/>
        </p:nvSpPr>
        <p:spPr>
          <a:xfrm>
            <a:off x="5867400" y="1552906"/>
            <a:ext cx="3158358" cy="1418898"/>
          </a:xfrm>
          <a:prstGeom prst="borderCallout1">
            <a:avLst>
              <a:gd name="adj1" fmla="val 131749"/>
              <a:gd name="adj2" fmla="val -10119"/>
              <a:gd name="adj3" fmla="val 76676"/>
              <a:gd name="adj4" fmla="val 1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One cell in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dirty="0" smtClean="0"/>
              <a:t> for EACH possible recursive call.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28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Fibonacci Using Recursion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" y="1905000"/>
            <a:ext cx="9127307" cy="406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" y="0"/>
            <a:ext cx="8229600" cy="1143000"/>
          </a:xfrm>
        </p:spPr>
        <p:txBody>
          <a:bodyPr/>
          <a:lstStyle/>
          <a:p>
            <a:r>
              <a:rPr lang="en-US" b="1" dirty="0" smtClean="0"/>
              <a:t>Fill In – Fibonacci DP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7" y="1143000"/>
            <a:ext cx="86487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" y="6248400"/>
            <a:ext cx="8610601" cy="533400"/>
          </a:xfrm>
          <a:prstGeom prst="borderCallout1">
            <a:avLst>
              <a:gd name="adj1" fmla="val -4409"/>
              <a:gd name="adj2" fmla="val 60273"/>
              <a:gd name="adj3" fmla="val -94753"/>
              <a:gd name="adj4" fmla="val 4903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Stuck         B)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table[x]</a:t>
            </a:r>
            <a:r>
              <a:rPr lang="en-US" sz="2400" dirty="0" smtClean="0"/>
              <a:t>      C)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table[x-1]</a:t>
            </a:r>
            <a:r>
              <a:rPr lang="en-US" sz="2400" dirty="0" smtClean="0"/>
              <a:t>      D)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table[x+1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400" dirty="0"/>
              <a:t> </a:t>
            </a:r>
            <a:endParaRPr lang="en-US" sz="24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32040" y="2018880"/>
              <a:ext cx="6725880" cy="4769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6280" y="2007000"/>
                <a:ext cx="6743520" cy="47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5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pPr algn="r"/>
            <a:r>
              <a:rPr lang="en-US" dirty="0" smtClean="0"/>
              <a:t>Weekend of </a:t>
            </a:r>
            <a:br>
              <a:rPr lang="en-US" dirty="0" smtClean="0"/>
            </a:br>
            <a:r>
              <a:rPr lang="en-US" dirty="0" smtClean="0"/>
              <a:t>Ice Cream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65" y="2209800"/>
            <a:ext cx="4851133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0"/>
            <a:ext cx="3879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" y="685800"/>
            <a:ext cx="909945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" y="0"/>
            <a:ext cx="9178158" cy="625367"/>
          </a:xfrm>
          <a:prstGeom prst="borderCallout1">
            <a:avLst>
              <a:gd name="adj1" fmla="val 18416"/>
              <a:gd name="adj2" fmla="val -136"/>
              <a:gd name="adj3" fmla="val 43683"/>
              <a:gd name="adj4" fmla="val -17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Fibonacci using Dynamic Programming  (DP)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80680" y="481212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1320" y="4802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537779" y="609600"/>
            <a:ext cx="8585200" cy="4953000"/>
          </a:xfrm>
        </p:spPr>
        <p:txBody>
          <a:bodyPr/>
          <a:lstStyle/>
          <a:p>
            <a:pPr algn="l"/>
            <a:r>
              <a:rPr lang="en-US" sz="13800" b="1" dirty="0" smtClean="0"/>
              <a:t>Making Change</a:t>
            </a:r>
            <a:br>
              <a:rPr lang="en-US" sz="13800" b="1" dirty="0" smtClean="0"/>
            </a:br>
            <a:r>
              <a:rPr lang="en-US" sz="13800" b="1" dirty="0" smtClean="0"/>
              <a:t>Hw9</a:t>
            </a:r>
            <a:endParaRPr lang="en-US" sz="6600" b="1" dirty="0" smtClean="0"/>
          </a:p>
        </p:txBody>
      </p:sp>
      <p:pic>
        <p:nvPicPr>
          <p:cNvPr id="8194" name="Picture 2" descr="http://editmentor.files.wordpress.com/2010/06/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4"/>
            <a:ext cx="2952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781800" y="1066800"/>
            <a:ext cx="2057401" cy="2514600"/>
          </a:xfrm>
          <a:prstGeom prst="borderCallout1">
            <a:avLst>
              <a:gd name="adj1" fmla="val -4409"/>
              <a:gd name="adj2" fmla="val 60273"/>
              <a:gd name="adj3" fmla="val -22026"/>
              <a:gd name="adj4" fmla="val -248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 homework doesn’t specify the algorithm directly. You have to figure it out.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71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6319838" y="5560958"/>
            <a:ext cx="264795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Minimizing change...</a:t>
            </a:r>
          </a:p>
        </p:txBody>
      </p:sp>
      <p:sp>
        <p:nvSpPr>
          <p:cNvPr id="87043" name="Rectangle 17"/>
          <p:cNvSpPr>
            <a:spLocks noChangeArrowheads="1"/>
          </p:cNvSpPr>
          <p:nvPr/>
        </p:nvSpPr>
        <p:spPr bwMode="auto">
          <a:xfrm>
            <a:off x="0" y="6442075"/>
            <a:ext cx="5576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Racket + Prolog:  </a:t>
            </a:r>
            <a:r>
              <a:rPr lang="en-US" sz="2100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recursive use-it-or…-or-lose-it</a:t>
            </a:r>
          </a:p>
        </p:txBody>
      </p:sp>
      <p:sp>
        <p:nvSpPr>
          <p:cNvPr id="87045" name="Rectangle 19"/>
          <p:cNvSpPr>
            <a:spLocks noChangeArrowheads="1"/>
          </p:cNvSpPr>
          <p:nvPr/>
        </p:nvSpPr>
        <p:spPr bwMode="auto">
          <a:xfrm>
            <a:off x="381000" y="2337071"/>
            <a:ext cx="5859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change(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18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 [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1, 9, 10]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 </a:t>
            </a:r>
          </a:p>
        </p:txBody>
      </p:sp>
      <p:sp>
        <p:nvSpPr>
          <p:cNvPr id="87046" name="Rectangle 20"/>
          <p:cNvSpPr>
            <a:spLocks noChangeArrowheads="1"/>
          </p:cNvSpPr>
          <p:nvPr/>
        </p:nvSpPr>
        <p:spPr bwMode="auto">
          <a:xfrm>
            <a:off x="76200" y="207963"/>
            <a:ext cx="27606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 want the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fewest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coins that will produce this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total</a:t>
            </a:r>
          </a:p>
        </p:txBody>
      </p:sp>
      <p:sp>
        <p:nvSpPr>
          <p:cNvPr id="87047" name="Rectangle 21"/>
          <p:cNvSpPr>
            <a:spLocks noChangeArrowheads="1"/>
          </p:cNvSpPr>
          <p:nvPr/>
        </p:nvSpPr>
        <p:spPr bwMode="auto">
          <a:xfrm>
            <a:off x="2982447" y="149076"/>
            <a:ext cx="35707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out of these denominations                     (we can use as many times as we want)</a:t>
            </a:r>
          </a:p>
        </p:txBody>
      </p:sp>
      <p:cxnSp>
        <p:nvCxnSpPr>
          <p:cNvPr id="87048" name="Straight Arrow Connector 23"/>
          <p:cNvCxnSpPr>
            <a:cxnSpLocks noChangeShapeType="1"/>
          </p:cNvCxnSpPr>
          <p:nvPr/>
        </p:nvCxnSpPr>
        <p:spPr bwMode="auto">
          <a:xfrm>
            <a:off x="1828800" y="1933737"/>
            <a:ext cx="187325" cy="37623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Arrow Connector 27"/>
          <p:cNvCxnSpPr>
            <a:cxnSpLocks noChangeShapeType="1"/>
          </p:cNvCxnSpPr>
          <p:nvPr/>
        </p:nvCxnSpPr>
        <p:spPr bwMode="auto">
          <a:xfrm flipH="1">
            <a:off x="3657600" y="2013938"/>
            <a:ext cx="241300" cy="415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Line Callout 1 11"/>
          <p:cNvSpPr/>
          <p:nvPr/>
        </p:nvSpPr>
        <p:spPr>
          <a:xfrm>
            <a:off x="4595811" y="2121855"/>
            <a:ext cx="4548189" cy="2717121"/>
          </a:xfrm>
          <a:prstGeom prst="borderCallout1">
            <a:avLst>
              <a:gd name="adj1" fmla="val 28132"/>
              <a:gd name="adj2" fmla="val -30111"/>
              <a:gd name="adj3" fmla="val 64810"/>
              <a:gd name="adj4" fmla="val -8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Does the algorithm of always using the largest coin possible get you the minimum number of coins?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A) Yes		B) No 		C)??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12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85200" cy="4953000"/>
          </a:xfrm>
        </p:spPr>
        <p:txBody>
          <a:bodyPr/>
          <a:lstStyle/>
          <a:p>
            <a:r>
              <a:rPr lang="en-US" sz="9600" b="1" dirty="0"/>
              <a:t>I</a:t>
            </a:r>
            <a:r>
              <a:rPr lang="en-US" sz="9600" b="1" dirty="0" smtClean="0"/>
              <a:t>n </a:t>
            </a:r>
            <a:r>
              <a:rPr lang="en-US" sz="9600" b="1" dirty="0"/>
              <a:t>CS </a:t>
            </a:r>
            <a:r>
              <a:rPr lang="en-US" sz="6600" dirty="0" smtClean="0"/>
              <a:t>(and life?)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11500" b="1" dirty="0" smtClean="0"/>
              <a:t>Greed usually doesn’t work</a:t>
            </a:r>
            <a:br>
              <a:rPr lang="en-US" sz="11500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146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903913" y="207963"/>
            <a:ext cx="264795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Minimizing change...</a:t>
            </a:r>
          </a:p>
        </p:txBody>
      </p:sp>
      <p:sp>
        <p:nvSpPr>
          <p:cNvPr id="87044" name="Rectangle 18"/>
          <p:cNvSpPr>
            <a:spLocks noChangeArrowheads="1"/>
          </p:cNvSpPr>
          <p:nvPr/>
        </p:nvSpPr>
        <p:spPr bwMode="auto">
          <a:xfrm>
            <a:off x="325438" y="6273800"/>
            <a:ext cx="3727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Java: 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dynamic programming!</a:t>
            </a:r>
          </a:p>
        </p:txBody>
      </p:sp>
      <p:sp>
        <p:nvSpPr>
          <p:cNvPr id="87045" name="Rectangle 19"/>
          <p:cNvSpPr>
            <a:spLocks noChangeArrowheads="1"/>
          </p:cNvSpPr>
          <p:nvPr/>
        </p:nvSpPr>
        <p:spPr bwMode="auto">
          <a:xfrm>
            <a:off x="268288" y="1288558"/>
            <a:ext cx="5859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change(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18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 [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1, 9, 10]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 </a:t>
            </a:r>
          </a:p>
        </p:txBody>
      </p:sp>
      <p:sp>
        <p:nvSpPr>
          <p:cNvPr id="87046" name="Rectangle 20"/>
          <p:cNvSpPr>
            <a:spLocks noChangeArrowheads="1"/>
          </p:cNvSpPr>
          <p:nvPr/>
        </p:nvSpPr>
        <p:spPr bwMode="auto">
          <a:xfrm>
            <a:off x="166688" y="128588"/>
            <a:ext cx="209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 want the 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fewest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coins that will produce this </a:t>
            </a:r>
            <a:r>
              <a:rPr lang="en-US">
                <a:solidFill>
                  <a:srgbClr val="C00000"/>
                </a:solidFill>
                <a:latin typeface="Calibri" pitchFamily="34" charset="0"/>
                <a:cs typeface="Arial" charset="0"/>
              </a:rPr>
              <a:t>total</a:t>
            </a:r>
          </a:p>
        </p:txBody>
      </p:sp>
      <p:sp>
        <p:nvSpPr>
          <p:cNvPr id="87047" name="Rectangle 21"/>
          <p:cNvSpPr>
            <a:spLocks noChangeArrowheads="1"/>
          </p:cNvSpPr>
          <p:nvPr/>
        </p:nvSpPr>
        <p:spPr bwMode="auto">
          <a:xfrm>
            <a:off x="2578100" y="128588"/>
            <a:ext cx="276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out of these denominations                     (we can use as many times as we want)</a:t>
            </a:r>
          </a:p>
        </p:txBody>
      </p:sp>
      <p:cxnSp>
        <p:nvCxnSpPr>
          <p:cNvPr id="87048" name="Straight Arrow Connector 23"/>
          <p:cNvCxnSpPr>
            <a:cxnSpLocks noChangeShapeType="1"/>
          </p:cNvCxnSpPr>
          <p:nvPr/>
        </p:nvCxnSpPr>
        <p:spPr bwMode="auto">
          <a:xfrm>
            <a:off x="1755228" y="956633"/>
            <a:ext cx="187325" cy="37623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Arrow Connector 27"/>
          <p:cNvCxnSpPr>
            <a:cxnSpLocks noChangeShapeType="1"/>
          </p:cNvCxnSpPr>
          <p:nvPr/>
        </p:nvCxnSpPr>
        <p:spPr bwMode="auto">
          <a:xfrm flipH="1">
            <a:off x="3811588" y="956633"/>
            <a:ext cx="241300" cy="415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2404" y="4267200"/>
          <a:ext cx="8899201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2" name="Line Callout 1 11"/>
          <p:cNvSpPr/>
          <p:nvPr/>
        </p:nvSpPr>
        <p:spPr>
          <a:xfrm>
            <a:off x="4648200" y="1981200"/>
            <a:ext cx="4343400" cy="1181376"/>
          </a:xfrm>
          <a:prstGeom prst="borderCallout1">
            <a:avLst>
              <a:gd name="adj1" fmla="val 208290"/>
              <a:gd name="adj2" fmla="val 74063"/>
              <a:gd name="adj3" fmla="val 96838"/>
              <a:gd name="adj4" fmla="val 840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What is the fewest coins I can use to make this total? 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325438" y="2133600"/>
            <a:ext cx="3727450" cy="1181376"/>
          </a:xfrm>
          <a:prstGeom prst="borderCallout1">
            <a:avLst>
              <a:gd name="adj1" fmla="val 98862"/>
              <a:gd name="adj2" fmla="val 95211"/>
              <a:gd name="adj3" fmla="val 99507"/>
              <a:gd name="adj4" fmla="val 8446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You need to invent this DP algorithm in Hw9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6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4" t="32967" r="42969" b="31995"/>
          <a:stretch>
            <a:fillRect/>
          </a:stretch>
        </p:blipFill>
        <p:spPr bwMode="auto">
          <a:xfrm>
            <a:off x="7340600" y="157163"/>
            <a:ext cx="15922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"/>
          <p:cNvGrpSpPr>
            <a:grpSpLocks/>
          </p:cNvGrpSpPr>
          <p:nvPr/>
        </p:nvGrpSpPr>
        <p:grpSpPr bwMode="auto">
          <a:xfrm>
            <a:off x="2133600" y="1195388"/>
            <a:ext cx="5029200" cy="180975"/>
            <a:chOff x="295" y="1311"/>
            <a:chExt cx="5177" cy="114"/>
          </a:xfrm>
        </p:grpSpPr>
        <p:sp>
          <p:nvSpPr>
            <p:cNvPr id="3380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Knapsack!</a:t>
            </a:r>
          </a:p>
        </p:txBody>
      </p:sp>
      <p:pic>
        <p:nvPicPr>
          <p:cNvPr id="33797" name="Picture 19" descr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12444" r="5243" b="11539"/>
          <a:stretch>
            <a:fillRect/>
          </a:stretch>
        </p:blipFill>
        <p:spPr bwMode="auto">
          <a:xfrm>
            <a:off x="2286000" y="1600200"/>
            <a:ext cx="4800600" cy="646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20" descr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525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21"/>
          <p:cNvSpPr txBox="1">
            <a:spLocks noChangeArrowheads="1"/>
          </p:cNvSpPr>
          <p:nvPr/>
        </p:nvSpPr>
        <p:spPr bwMode="auto">
          <a:xfrm>
            <a:off x="242888" y="2117725"/>
            <a:ext cx="1047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  <a:latin typeface="Trebuchet MS" pitchFamily="34" charset="0"/>
              </a:rPr>
              <a:t>2004 book</a:t>
            </a:r>
          </a:p>
        </p:txBody>
      </p:sp>
      <p:pic>
        <p:nvPicPr>
          <p:cNvPr id="33800" name="Picture 22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14850"/>
            <a:ext cx="4495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3" descr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783263"/>
            <a:ext cx="3733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5" descr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7"/>
          <a:stretch>
            <a:fillRect/>
          </a:stretch>
        </p:blipFill>
        <p:spPr bwMode="auto">
          <a:xfrm>
            <a:off x="280988" y="2743200"/>
            <a:ext cx="45196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9" descr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27550"/>
            <a:ext cx="36576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31"/>
          <p:cNvSpPr txBox="1">
            <a:spLocks noChangeArrowheads="1"/>
          </p:cNvSpPr>
          <p:nvPr/>
        </p:nvSpPr>
        <p:spPr bwMode="auto">
          <a:xfrm>
            <a:off x="7807325" y="2117725"/>
            <a:ext cx="1047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500">
                <a:latin typeface="Trebuchet MS" pitchFamily="34" charset="0"/>
              </a:rPr>
              <a:t>1990 book</a:t>
            </a:r>
          </a:p>
        </p:txBody>
      </p:sp>
      <p:sp>
        <p:nvSpPr>
          <p:cNvPr id="33805" name="Text Box 32"/>
          <p:cNvSpPr txBox="1">
            <a:spLocks noChangeArrowheads="1"/>
          </p:cNvSpPr>
          <p:nvPr/>
        </p:nvSpPr>
        <p:spPr bwMode="auto">
          <a:xfrm>
            <a:off x="5549900" y="2687638"/>
            <a:ext cx="28114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Material use in manufacturing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Financial decision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Cryptosystems</a:t>
            </a: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Auction theory</a:t>
            </a:r>
            <a:endParaRPr lang="en-US" sz="150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8E030A"/>
                </a:solidFill>
                <a:latin typeface="Trebuchet MS" pitchFamily="34" charset="0"/>
              </a:rPr>
              <a:t>~ Field of </a:t>
            </a:r>
            <a:r>
              <a:rPr lang="en-US" sz="1500" i="1">
                <a:solidFill>
                  <a:srgbClr val="8E030A"/>
                </a:solidFill>
                <a:latin typeface="Trebuchet MS" pitchFamily="34" charset="0"/>
              </a:rPr>
              <a:t>Operations Research</a:t>
            </a:r>
            <a:endParaRPr lang="en-US" sz="1500">
              <a:latin typeface="Trebuchet MS" pitchFamily="34" charset="0"/>
            </a:endParaRPr>
          </a:p>
        </p:txBody>
      </p:sp>
      <p:sp>
        <p:nvSpPr>
          <p:cNvPr id="33806" name="Line 24"/>
          <p:cNvSpPr>
            <a:spLocks noChangeShapeType="1"/>
          </p:cNvSpPr>
          <p:nvPr/>
        </p:nvSpPr>
        <p:spPr bwMode="auto">
          <a:xfrm>
            <a:off x="5257800" y="5746750"/>
            <a:ext cx="3657600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7" name="Line 33"/>
          <p:cNvSpPr>
            <a:spLocks noChangeShapeType="1"/>
          </p:cNvSpPr>
          <p:nvPr/>
        </p:nvSpPr>
        <p:spPr bwMode="auto">
          <a:xfrm>
            <a:off x="296863" y="4368800"/>
            <a:ext cx="4479925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30"/>
          <p:cNvSpPr txBox="1">
            <a:spLocks noChangeArrowheads="1"/>
          </p:cNvSpPr>
          <p:nvPr/>
        </p:nvSpPr>
        <p:spPr bwMode="auto">
          <a:xfrm>
            <a:off x="838200" y="17526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1800's</a:t>
            </a:r>
          </a:p>
        </p:txBody>
      </p:sp>
      <p:pic>
        <p:nvPicPr>
          <p:cNvPr id="29699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1030"/>
          <p:cNvSpPr txBox="1">
            <a:spLocks noChangeArrowheads="1"/>
          </p:cNvSpPr>
          <p:nvPr/>
        </p:nvSpPr>
        <p:spPr bwMode="auto">
          <a:xfrm>
            <a:off x="838200" y="45529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1950's</a:t>
            </a:r>
          </a:p>
        </p:txBody>
      </p:sp>
      <p:sp>
        <p:nvSpPr>
          <p:cNvPr id="29705" name="Text Box 1030"/>
          <p:cNvSpPr txBox="1">
            <a:spLocks noChangeArrowheads="1"/>
          </p:cNvSpPr>
          <p:nvPr/>
        </p:nvSpPr>
        <p:spPr bwMode="auto">
          <a:xfrm>
            <a:off x="838200" y="54864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1970's</a:t>
            </a:r>
          </a:p>
        </p:txBody>
      </p:sp>
      <p:sp>
        <p:nvSpPr>
          <p:cNvPr id="29706" name="Text Box 1030"/>
          <p:cNvSpPr txBox="1">
            <a:spLocks noChangeArrowheads="1"/>
          </p:cNvSpPr>
          <p:nvPr/>
        </p:nvSpPr>
        <p:spPr bwMode="auto">
          <a:xfrm>
            <a:off x="838200" y="26860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1920's</a:t>
            </a:r>
          </a:p>
        </p:txBody>
      </p:sp>
      <p:sp>
        <p:nvSpPr>
          <p:cNvPr id="29707" name="Text Box 1030"/>
          <p:cNvSpPr txBox="1">
            <a:spLocks noChangeArrowheads="1"/>
          </p:cNvSpPr>
          <p:nvPr/>
        </p:nvSpPr>
        <p:spPr bwMode="auto">
          <a:xfrm>
            <a:off x="838200" y="36195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1940's</a:t>
            </a:r>
          </a:p>
        </p:txBody>
      </p:sp>
      <p:sp>
        <p:nvSpPr>
          <p:cNvPr id="29708" name="Rectangle 33"/>
          <p:cNvSpPr>
            <a:spLocks noChangeArrowheads="1"/>
          </p:cNvSpPr>
          <p:nvPr/>
        </p:nvSpPr>
        <p:spPr bwMode="auto">
          <a:xfrm>
            <a:off x="447675" y="377825"/>
            <a:ext cx="3300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Trebuchet MS" pitchFamily="34" charset="0"/>
              </a:rPr>
              <a:t>Recognize these?</a:t>
            </a:r>
          </a:p>
        </p:txBody>
      </p:sp>
    </p:spTree>
    <p:extLst>
      <p:ext uri="{BB962C8B-B14F-4D97-AF65-F5344CB8AC3E}">
        <p14:creationId xmlns:p14="http://schemas.microsoft.com/office/powerpoint/2010/main" val="19199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30"/>
          <p:cNvSpPr txBox="1">
            <a:spLocks noChangeArrowheads="1"/>
          </p:cNvSpPr>
          <p:nvPr/>
        </p:nvSpPr>
        <p:spPr bwMode="auto">
          <a:xfrm>
            <a:off x="838200" y="17526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1800's</a:t>
            </a:r>
          </a:p>
        </p:txBody>
      </p:sp>
      <p:pic>
        <p:nvPicPr>
          <p:cNvPr id="30723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030"/>
          <p:cNvSpPr txBox="1">
            <a:spLocks noChangeArrowheads="1"/>
          </p:cNvSpPr>
          <p:nvPr/>
        </p:nvSpPr>
        <p:spPr bwMode="auto">
          <a:xfrm>
            <a:off x="838200" y="45529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1950's</a:t>
            </a:r>
          </a:p>
        </p:txBody>
      </p:sp>
      <p:sp>
        <p:nvSpPr>
          <p:cNvPr id="30729" name="Text Box 1030"/>
          <p:cNvSpPr txBox="1">
            <a:spLocks noChangeArrowheads="1"/>
          </p:cNvSpPr>
          <p:nvPr/>
        </p:nvSpPr>
        <p:spPr bwMode="auto">
          <a:xfrm>
            <a:off x="838200" y="54864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1970's</a:t>
            </a:r>
          </a:p>
        </p:txBody>
      </p:sp>
      <p:sp>
        <p:nvSpPr>
          <p:cNvPr id="30730" name="Text Box 1030"/>
          <p:cNvSpPr txBox="1">
            <a:spLocks noChangeArrowheads="1"/>
          </p:cNvSpPr>
          <p:nvPr/>
        </p:nvSpPr>
        <p:spPr bwMode="auto">
          <a:xfrm>
            <a:off x="838200" y="26860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1920's</a:t>
            </a:r>
          </a:p>
        </p:txBody>
      </p:sp>
      <p:sp>
        <p:nvSpPr>
          <p:cNvPr id="30731" name="Text Box 1030"/>
          <p:cNvSpPr txBox="1">
            <a:spLocks noChangeArrowheads="1"/>
          </p:cNvSpPr>
          <p:nvPr/>
        </p:nvSpPr>
        <p:spPr bwMode="auto">
          <a:xfrm>
            <a:off x="838200" y="36195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1940's</a:t>
            </a:r>
          </a:p>
        </p:txBody>
      </p:sp>
      <p:sp>
        <p:nvSpPr>
          <p:cNvPr id="30732" name="Line 1040"/>
          <p:cNvSpPr>
            <a:spLocks noChangeShapeType="1"/>
          </p:cNvSpPr>
          <p:nvPr/>
        </p:nvSpPr>
        <p:spPr bwMode="auto">
          <a:xfrm flipV="1">
            <a:off x="2447925" y="1982788"/>
            <a:ext cx="4506913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041"/>
          <p:cNvSpPr>
            <a:spLocks noChangeShapeType="1"/>
          </p:cNvSpPr>
          <p:nvPr/>
        </p:nvSpPr>
        <p:spPr bwMode="auto">
          <a:xfrm>
            <a:off x="2476500" y="2917825"/>
            <a:ext cx="4568825" cy="185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042"/>
          <p:cNvSpPr>
            <a:spLocks noChangeShapeType="1"/>
          </p:cNvSpPr>
          <p:nvPr/>
        </p:nvSpPr>
        <p:spPr bwMode="auto">
          <a:xfrm>
            <a:off x="2435225" y="3835400"/>
            <a:ext cx="4732338" cy="2449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043"/>
          <p:cNvSpPr>
            <a:spLocks noChangeShapeType="1"/>
          </p:cNvSpPr>
          <p:nvPr/>
        </p:nvSpPr>
        <p:spPr bwMode="auto">
          <a:xfrm flipV="1">
            <a:off x="2387600" y="638175"/>
            <a:ext cx="4722813" cy="418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044"/>
          <p:cNvSpPr>
            <a:spLocks noChangeShapeType="1"/>
          </p:cNvSpPr>
          <p:nvPr/>
        </p:nvSpPr>
        <p:spPr bwMode="auto">
          <a:xfrm flipV="1">
            <a:off x="2386013" y="3268663"/>
            <a:ext cx="4473575" cy="2428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47675" y="377825"/>
            <a:ext cx="3300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Trebuchet MS" pitchFamily="34" charset="0"/>
              </a:rPr>
              <a:t>Recognize these?</a:t>
            </a:r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374650" y="6219825"/>
            <a:ext cx="4298950" cy="4143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100">
                <a:solidFill>
                  <a:srgbClr val="C00000"/>
                </a:solidFill>
                <a:latin typeface="Trebuchet MS" pitchFamily="34" charset="0"/>
              </a:rPr>
              <a:t>What should represent the 2000's?</a:t>
            </a:r>
          </a:p>
        </p:txBody>
      </p:sp>
    </p:spTree>
    <p:extLst>
      <p:ext uri="{BB962C8B-B14F-4D97-AF65-F5344CB8AC3E}">
        <p14:creationId xmlns:p14="http://schemas.microsoft.com/office/powerpoint/2010/main" val="22331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Callout 1 23"/>
          <p:cNvSpPr/>
          <p:nvPr/>
        </p:nvSpPr>
        <p:spPr>
          <a:xfrm>
            <a:off x="255588" y="257175"/>
            <a:ext cx="2973387" cy="1557338"/>
          </a:xfrm>
          <a:prstGeom prst="borderCallout1">
            <a:avLst>
              <a:gd name="adj1" fmla="val 25285"/>
              <a:gd name="adj2" fmla="val 103191"/>
              <a:gd name="adj3" fmla="val 10016"/>
              <a:gd name="adj4" fmla="val 1976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Assume each of the candies has some value (</a:t>
            </a:r>
            <a:r>
              <a:rPr lang="en-US" sz="2800" dirty="0" smtClean="0"/>
              <a:t>v</a:t>
            </a:r>
            <a:r>
              <a:rPr lang="en-US" sz="2800" b="1" baseline="-3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55588" y="2174875"/>
            <a:ext cx="2973387" cy="1352550"/>
          </a:xfrm>
          <a:prstGeom prst="borderCallout1">
            <a:avLst>
              <a:gd name="adj1" fmla="val 25285"/>
              <a:gd name="adj2" fmla="val 103191"/>
              <a:gd name="adj3" fmla="val -3766"/>
              <a:gd name="adj4" fmla="val 1990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Assume each of the candies has some weight (</a:t>
            </a:r>
            <a:r>
              <a:rPr lang="en-US" sz="2800" dirty="0" err="1" smtClean="0"/>
              <a:t>w</a:t>
            </a:r>
            <a:r>
              <a:rPr lang="en-US" sz="2800" b="1" baseline="-3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236538" y="3986213"/>
            <a:ext cx="3021012" cy="2567671"/>
          </a:xfrm>
          <a:prstGeom prst="borderCallout1">
            <a:avLst>
              <a:gd name="adj1" fmla="val 25285"/>
              <a:gd name="adj2" fmla="val 103191"/>
              <a:gd name="adj3" fmla="val 47797"/>
              <a:gd name="adj4" fmla="val 19128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We can calculate </a:t>
            </a:r>
            <a:r>
              <a:rPr lang="en-US" sz="2800" dirty="0" smtClean="0"/>
              <a:t>how good of a deal the candy is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1746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041"/>
          <p:cNvSpPr>
            <a:spLocks noChangeArrowheads="1"/>
          </p:cNvSpPr>
          <p:nvPr/>
        </p:nvSpPr>
        <p:spPr bwMode="auto">
          <a:xfrm>
            <a:off x="8185150" y="860425"/>
            <a:ext cx="606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1</a:t>
            </a:r>
          </a:p>
        </p:txBody>
      </p:sp>
      <p:sp>
        <p:nvSpPr>
          <p:cNvPr id="31752" name="Rectangle 1042"/>
          <p:cNvSpPr>
            <a:spLocks noChangeArrowheads="1"/>
          </p:cNvSpPr>
          <p:nvPr/>
        </p:nvSpPr>
        <p:spPr bwMode="auto">
          <a:xfrm>
            <a:off x="8185150" y="227488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2</a:t>
            </a:r>
          </a:p>
        </p:txBody>
      </p:sp>
      <p:sp>
        <p:nvSpPr>
          <p:cNvPr id="31753" name="Rectangle 1043"/>
          <p:cNvSpPr>
            <a:spLocks noChangeArrowheads="1"/>
          </p:cNvSpPr>
          <p:nvPr/>
        </p:nvSpPr>
        <p:spPr bwMode="auto">
          <a:xfrm>
            <a:off x="8135938" y="358933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3</a:t>
            </a:r>
          </a:p>
        </p:txBody>
      </p:sp>
      <p:sp>
        <p:nvSpPr>
          <p:cNvPr id="31754" name="Rectangle 1044"/>
          <p:cNvSpPr>
            <a:spLocks noChangeArrowheads="1"/>
          </p:cNvSpPr>
          <p:nvPr/>
        </p:nvSpPr>
        <p:spPr bwMode="auto">
          <a:xfrm>
            <a:off x="8140700" y="4933950"/>
            <a:ext cx="606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4</a:t>
            </a:r>
          </a:p>
        </p:txBody>
      </p:sp>
      <p:sp>
        <p:nvSpPr>
          <p:cNvPr id="31755" name="Rectangle 1045"/>
          <p:cNvSpPr>
            <a:spLocks noChangeArrowheads="1"/>
          </p:cNvSpPr>
          <p:nvPr/>
        </p:nvSpPr>
        <p:spPr bwMode="auto">
          <a:xfrm>
            <a:off x="8137525" y="6348413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5</a:t>
            </a:r>
          </a:p>
        </p:txBody>
      </p:sp>
      <p:sp>
        <p:nvSpPr>
          <p:cNvPr id="31757" name="Text Box 1030"/>
          <p:cNvSpPr txBox="1">
            <a:spLocks noChangeArrowheads="1"/>
          </p:cNvSpPr>
          <p:nvPr/>
        </p:nvSpPr>
        <p:spPr bwMode="auto">
          <a:xfrm>
            <a:off x="5989638" y="19843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100</a:t>
            </a:r>
          </a:p>
        </p:txBody>
      </p:sp>
      <p:sp>
        <p:nvSpPr>
          <p:cNvPr id="31759" name="Text Box 1030"/>
          <p:cNvSpPr txBox="1">
            <a:spLocks noChangeArrowheads="1"/>
          </p:cNvSpPr>
          <p:nvPr/>
        </p:nvSpPr>
        <p:spPr bwMode="auto">
          <a:xfrm>
            <a:off x="5994400" y="15748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</a:p>
        </p:txBody>
      </p:sp>
      <p:sp>
        <p:nvSpPr>
          <p:cNvPr id="31761" name="Text Box 1030"/>
          <p:cNvSpPr txBox="1">
            <a:spLocks noChangeArrowheads="1"/>
          </p:cNvSpPr>
          <p:nvPr/>
        </p:nvSpPr>
        <p:spPr bwMode="auto">
          <a:xfrm>
            <a:off x="6022975" y="292735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230</a:t>
            </a:r>
          </a:p>
        </p:txBody>
      </p:sp>
      <p:sp>
        <p:nvSpPr>
          <p:cNvPr id="31763" name="Text Box 1030"/>
          <p:cNvSpPr txBox="1">
            <a:spLocks noChangeArrowheads="1"/>
          </p:cNvSpPr>
          <p:nvPr/>
        </p:nvSpPr>
        <p:spPr bwMode="auto">
          <a:xfrm>
            <a:off x="5989638" y="42656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560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64238" y="484260"/>
            <a:ext cx="1257300" cy="5841928"/>
            <a:chOff x="5964238" y="484260"/>
            <a:chExt cx="1257300" cy="5841928"/>
          </a:xfrm>
        </p:grpSpPr>
        <p:sp>
          <p:nvSpPr>
            <p:cNvPr id="20493" name="Text Box 1030"/>
            <p:cNvSpPr txBox="1">
              <a:spLocks noChangeArrowheads="1"/>
            </p:cNvSpPr>
            <p:nvPr/>
          </p:nvSpPr>
          <p:spPr bwMode="auto">
            <a:xfrm>
              <a:off x="5989638" y="484260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$2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5" name="Text Box 1030"/>
            <p:cNvSpPr txBox="1">
              <a:spLocks noChangeArrowheads="1"/>
            </p:cNvSpPr>
            <p:nvPr/>
          </p:nvSpPr>
          <p:spPr bwMode="auto">
            <a:xfrm>
              <a:off x="5994400" y="1860622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7" name="Text Box 1030"/>
            <p:cNvSpPr txBox="1">
              <a:spLocks noChangeArrowheads="1"/>
            </p:cNvSpPr>
            <p:nvPr/>
          </p:nvSpPr>
          <p:spPr bwMode="auto">
            <a:xfrm>
              <a:off x="6022975" y="3213172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$5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9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$7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1" name="Text Box 1030"/>
            <p:cNvSpPr txBox="1">
              <a:spLocks noChangeArrowheads="1"/>
            </p:cNvSpPr>
            <p:nvPr/>
          </p:nvSpPr>
          <p:spPr bwMode="auto">
            <a:xfrm>
              <a:off x="5964238" y="595947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$9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765" name="Text Box 1030"/>
          <p:cNvSpPr txBox="1">
            <a:spLocks noChangeArrowheads="1"/>
          </p:cNvSpPr>
          <p:nvPr/>
        </p:nvSpPr>
        <p:spPr bwMode="auto">
          <a:xfrm>
            <a:off x="5964238" y="5638800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675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62640" y="801469"/>
            <a:ext cx="1631923" cy="6075581"/>
            <a:chOff x="5662640" y="801469"/>
            <a:chExt cx="1631923" cy="6075581"/>
          </a:xfrm>
        </p:grpSpPr>
        <p:grpSp>
          <p:nvGrpSpPr>
            <p:cNvPr id="4" name="Group 3"/>
            <p:cNvGrpSpPr/>
            <p:nvPr/>
          </p:nvGrpSpPr>
          <p:grpSpPr>
            <a:xfrm>
              <a:off x="5715000" y="801469"/>
              <a:ext cx="1503363" cy="646331"/>
              <a:chOff x="5715000" y="801469"/>
              <a:chExt cx="1503363" cy="646331"/>
            </a:xfrm>
          </p:grpSpPr>
          <p:sp>
            <p:nvSpPr>
              <p:cNvPr id="26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50</a:t>
                </a:r>
              </a:p>
            </p:txBody>
          </p:sp>
          <p:sp>
            <p:nvSpPr>
              <p:cNvPr id="33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5637" y="4842204"/>
              <a:ext cx="1503363" cy="646331"/>
              <a:chOff x="5715000" y="801469"/>
              <a:chExt cx="1503363" cy="646331"/>
            </a:xfrm>
          </p:grpSpPr>
          <p:sp>
            <p:nvSpPr>
              <p:cNvPr id="39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5791200" y="6230719"/>
              <a:ext cx="1503363" cy="646331"/>
              <a:chOff x="5715000" y="801469"/>
              <a:chExt cx="1503363" cy="646331"/>
            </a:xfrm>
          </p:grpSpPr>
          <p:sp>
            <p:nvSpPr>
              <p:cNvPr id="43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75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5662640" y="2151965"/>
              <a:ext cx="1555723" cy="646331"/>
              <a:chOff x="5662640" y="819834"/>
              <a:chExt cx="1555723" cy="646331"/>
            </a:xfrm>
          </p:grpSpPr>
          <p:sp>
            <p:nvSpPr>
              <p:cNvPr id="47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1030"/>
              <p:cNvSpPr txBox="1">
                <a:spLocks noChangeArrowheads="1"/>
              </p:cNvSpPr>
              <p:nvPr/>
            </p:nvSpPr>
            <p:spPr bwMode="auto">
              <a:xfrm>
                <a:off x="5662640" y="819834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791200" y="3433616"/>
              <a:ext cx="1503363" cy="646331"/>
              <a:chOff x="5715000" y="801469"/>
              <a:chExt cx="1503363" cy="646331"/>
            </a:xfrm>
          </p:grpSpPr>
          <p:sp>
            <p:nvSpPr>
              <p:cNvPr id="51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46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689615" y="5072380"/>
            <a:ext cx="2105332" cy="1323439"/>
            <a:chOff x="5581650" y="408661"/>
            <a:chExt cx="1198563" cy="1323439"/>
          </a:xfrm>
        </p:grpSpPr>
        <p:sp>
          <p:nvSpPr>
            <p:cNvPr id="56" name="Text Box 1030"/>
            <p:cNvSpPr txBox="1">
              <a:spLocks noChangeArrowheads="1"/>
            </p:cNvSpPr>
            <p:nvPr/>
          </p:nvSpPr>
          <p:spPr bwMode="auto">
            <a:xfrm>
              <a:off x="5581650" y="408661"/>
              <a:ext cx="119856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sz="4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sz="4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4000" b="1" baseline="-310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916946" y="1198700"/>
              <a:ext cx="5361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6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59"/>
          <p:cNvSpPr txBox="1">
            <a:spLocks noChangeArrowheads="1"/>
          </p:cNvSpPr>
          <p:nvPr/>
        </p:nvSpPr>
        <p:spPr bwMode="auto">
          <a:xfrm>
            <a:off x="234237" y="76200"/>
            <a:ext cx="5638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Suppose "a friend" can consume a weight of </a:t>
            </a:r>
            <a:r>
              <a:rPr lang="en-US" sz="2400" b="1" i="1" dirty="0" smtClean="0">
                <a:latin typeface="Trebuchet MS" pitchFamily="34" charset="0"/>
              </a:rPr>
              <a:t>13 (i.e. $13). </a:t>
            </a:r>
            <a:r>
              <a:rPr lang="en-US" sz="2400" i="1" dirty="0">
                <a:latin typeface="Trebuchet MS" pitchFamily="34" charset="0"/>
              </a:rPr>
              <a:t>Assume that y</a:t>
            </a:r>
            <a:r>
              <a:rPr lang="en-US" sz="2400" dirty="0">
                <a:latin typeface="Trebuchet MS" pitchFamily="34" charset="0"/>
              </a:rPr>
              <a:t>ou won’t run out of candy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How can you maximize this 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b="1" i="1" dirty="0">
                <a:solidFill>
                  <a:srgbClr val="008000"/>
                </a:solidFill>
                <a:latin typeface="Trebuchet MS" pitchFamily="34" charset="0"/>
              </a:rPr>
              <a:t>candy-value</a:t>
            </a:r>
            <a:r>
              <a:rPr lang="en-US" sz="2400" b="1" i="1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experience?</a:t>
            </a:r>
          </a:p>
        </p:txBody>
      </p: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3053637" y="63484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Does </a:t>
            </a:r>
            <a:r>
              <a:rPr lang="en-US" sz="2400" u="sng" dirty="0">
                <a:solidFill>
                  <a:srgbClr val="8E030A"/>
                </a:solidFill>
                <a:latin typeface="Trebuchet MS" pitchFamily="34" charset="0"/>
              </a:rPr>
              <a:t>greed</a:t>
            </a:r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 work?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662640" y="76200"/>
            <a:ext cx="3198785" cy="6800850"/>
            <a:chOff x="5662640" y="76200"/>
            <a:chExt cx="3198785" cy="6800850"/>
          </a:xfrm>
        </p:grpSpPr>
        <p:pic>
          <p:nvPicPr>
            <p:cNvPr id="57" name="Picture 1031" descr="bit-o-honey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4198938"/>
              <a:ext cx="15938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032" descr="dots2_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5570538"/>
              <a:ext cx="1592262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033" descr="necco-wafers_2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458913"/>
              <a:ext cx="162242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034" descr="pop-rocks_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575" y="2851150"/>
              <a:ext cx="15652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035" descr="pez-refill-2_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84" name="Rectangle 1042"/>
            <p:cNvSpPr>
              <a:spLocks noChangeArrowheads="1"/>
            </p:cNvSpPr>
            <p:nvPr/>
          </p:nvSpPr>
          <p:spPr bwMode="auto">
            <a:xfrm>
              <a:off x="8185150" y="2274888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2</a:t>
              </a:r>
            </a:p>
          </p:txBody>
        </p:sp>
        <p:sp>
          <p:nvSpPr>
            <p:cNvPr id="85" name="Rectangle 1043"/>
            <p:cNvSpPr>
              <a:spLocks noChangeArrowheads="1"/>
            </p:cNvSpPr>
            <p:nvPr/>
          </p:nvSpPr>
          <p:spPr bwMode="auto">
            <a:xfrm>
              <a:off x="8135938" y="3589338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3</a:t>
              </a:r>
            </a:p>
          </p:txBody>
        </p:sp>
        <p:sp>
          <p:nvSpPr>
            <p:cNvPr id="86" name="Rectangle 1044"/>
            <p:cNvSpPr>
              <a:spLocks noChangeArrowheads="1"/>
            </p:cNvSpPr>
            <p:nvPr/>
          </p:nvSpPr>
          <p:spPr bwMode="auto">
            <a:xfrm>
              <a:off x="8140700" y="4933950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4</a:t>
              </a:r>
            </a:p>
          </p:txBody>
        </p:sp>
        <p:sp>
          <p:nvSpPr>
            <p:cNvPr id="87" name="Rectangle 1045"/>
            <p:cNvSpPr>
              <a:spLocks noChangeArrowheads="1"/>
            </p:cNvSpPr>
            <p:nvPr/>
          </p:nvSpPr>
          <p:spPr bwMode="auto">
            <a:xfrm>
              <a:off x="8137525" y="6348413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5</a:t>
              </a:r>
            </a:p>
          </p:txBody>
        </p:sp>
        <p:sp>
          <p:nvSpPr>
            <p:cNvPr id="88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$2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90" name="Text Box 1030"/>
            <p:cNvSpPr txBox="1">
              <a:spLocks noChangeArrowheads="1"/>
            </p:cNvSpPr>
            <p:nvPr/>
          </p:nvSpPr>
          <p:spPr bwMode="auto">
            <a:xfrm>
              <a:off x="5994400" y="1895475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$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030"/>
            <p:cNvSpPr txBox="1">
              <a:spLocks noChangeArrowheads="1"/>
            </p:cNvSpPr>
            <p:nvPr/>
          </p:nvSpPr>
          <p:spPr bwMode="auto">
            <a:xfrm>
              <a:off x="5994400" y="157480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120</a:t>
              </a:r>
            </a:p>
          </p:txBody>
        </p:sp>
        <p:sp>
          <p:nvSpPr>
            <p:cNvPr id="92" name="Text Box 1030"/>
            <p:cNvSpPr txBox="1">
              <a:spLocks noChangeArrowheads="1"/>
            </p:cNvSpPr>
            <p:nvPr/>
          </p:nvSpPr>
          <p:spPr bwMode="auto">
            <a:xfrm>
              <a:off x="6022975" y="3248025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$5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1030"/>
            <p:cNvSpPr txBox="1">
              <a:spLocks noChangeArrowheads="1"/>
            </p:cNvSpPr>
            <p:nvPr/>
          </p:nvSpPr>
          <p:spPr bwMode="auto">
            <a:xfrm>
              <a:off x="6022975" y="292735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230</a:t>
              </a:r>
            </a:p>
          </p:txBody>
        </p:sp>
        <p:sp>
          <p:nvSpPr>
            <p:cNvPr id="94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$7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96" name="Text Box 1030"/>
            <p:cNvSpPr txBox="1">
              <a:spLocks noChangeArrowheads="1"/>
            </p:cNvSpPr>
            <p:nvPr/>
          </p:nvSpPr>
          <p:spPr bwMode="auto">
            <a:xfrm>
              <a:off x="5964238" y="595947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$9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1030"/>
            <p:cNvSpPr txBox="1">
              <a:spLocks noChangeArrowheads="1"/>
            </p:cNvSpPr>
            <p:nvPr/>
          </p:nvSpPr>
          <p:spPr bwMode="auto">
            <a:xfrm>
              <a:off x="5964238" y="5638800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675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715000" y="801469"/>
              <a:ext cx="1503363" cy="646331"/>
              <a:chOff x="5715000" y="801469"/>
              <a:chExt cx="1503363" cy="646331"/>
            </a:xfrm>
          </p:grpSpPr>
          <p:sp>
            <p:nvSpPr>
              <p:cNvPr id="115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50</a:t>
                </a:r>
              </a:p>
            </p:txBody>
          </p:sp>
          <p:sp>
            <p:nvSpPr>
              <p:cNvPr id="116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735637" y="4842204"/>
              <a:ext cx="1503363" cy="646331"/>
              <a:chOff x="5715000" y="801469"/>
              <a:chExt cx="1503363" cy="646331"/>
            </a:xfrm>
          </p:grpSpPr>
          <p:sp>
            <p:nvSpPr>
              <p:cNvPr id="112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5791200" y="6230719"/>
              <a:ext cx="1503363" cy="646331"/>
              <a:chOff x="5715000" y="801469"/>
              <a:chExt cx="1503363" cy="646331"/>
            </a:xfrm>
          </p:grpSpPr>
          <p:sp>
            <p:nvSpPr>
              <p:cNvPr id="109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75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5662640" y="2151965"/>
              <a:ext cx="1555723" cy="646331"/>
              <a:chOff x="5662640" y="819834"/>
              <a:chExt cx="1555723" cy="646331"/>
            </a:xfrm>
          </p:grpSpPr>
          <p:sp>
            <p:nvSpPr>
              <p:cNvPr id="106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 Box 1030"/>
              <p:cNvSpPr txBox="1">
                <a:spLocks noChangeArrowheads="1"/>
              </p:cNvSpPr>
              <p:nvPr/>
            </p:nvSpPr>
            <p:spPr bwMode="auto">
              <a:xfrm>
                <a:off x="5662640" y="819834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791200" y="3468469"/>
              <a:ext cx="1503363" cy="646331"/>
              <a:chOff x="5715000" y="801469"/>
              <a:chExt cx="1503363" cy="646331"/>
            </a:xfrm>
          </p:grpSpPr>
          <p:sp>
            <p:nvSpPr>
              <p:cNvPr id="103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46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127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Java BST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Design a class that can store Binary Search Trees. </a:t>
            </a:r>
          </a:p>
          <a:p>
            <a:pPr lvl="1"/>
            <a:r>
              <a:rPr lang="en-US" dirty="0" smtClean="0"/>
              <a:t>Specify all instance variables</a:t>
            </a:r>
          </a:p>
          <a:p>
            <a:pPr lvl="1"/>
            <a:r>
              <a:rPr lang="en-US" dirty="0" smtClean="0"/>
              <a:t>Draw a picture of what a BST looks like with the following information: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Key: “Dodds” 	 Value: “Alien”   (root)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Key: “Ben” 	 Value: “Cow” 	  (left tree)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Key: “Kuenning”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“Penguin”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(right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tree)</a:t>
            </a:r>
          </a:p>
          <a:p>
            <a:pPr lvl="1"/>
            <a:r>
              <a:rPr lang="en-US" dirty="0"/>
              <a:t>Draw a picture of </a:t>
            </a:r>
            <a:r>
              <a:rPr lang="en-US" dirty="0" smtClean="0"/>
              <a:t>an empty BST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59"/>
          <p:cNvSpPr txBox="1">
            <a:spLocks noChangeArrowheads="1"/>
          </p:cNvSpPr>
          <p:nvPr/>
        </p:nvSpPr>
        <p:spPr bwMode="auto">
          <a:xfrm>
            <a:off x="234237" y="76200"/>
            <a:ext cx="5638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Suppose "a friend" can consume a weight of </a:t>
            </a:r>
            <a:r>
              <a:rPr lang="en-US" sz="2400" b="1" i="1" dirty="0">
                <a:latin typeface="Trebuchet MS" pitchFamily="34" charset="0"/>
              </a:rPr>
              <a:t>13 (i.e. $13). </a:t>
            </a:r>
            <a:r>
              <a:rPr lang="en-US" sz="2400" i="1" dirty="0">
                <a:latin typeface="Trebuchet MS" pitchFamily="34" charset="0"/>
              </a:rPr>
              <a:t>Assume that y</a:t>
            </a:r>
            <a:r>
              <a:rPr lang="en-US" sz="2400" dirty="0">
                <a:latin typeface="Trebuchet MS" pitchFamily="34" charset="0"/>
              </a:rPr>
              <a:t>ou won’t run out of candy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Trebuchet MS" pitchFamily="34" charset="0"/>
              </a:rPr>
              <a:t>How </a:t>
            </a:r>
            <a:r>
              <a:rPr lang="en-US" sz="2400" dirty="0">
                <a:latin typeface="Trebuchet MS" pitchFamily="34" charset="0"/>
              </a:rPr>
              <a:t>can you maximize this 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b="1" i="1" dirty="0">
                <a:solidFill>
                  <a:srgbClr val="008000"/>
                </a:solidFill>
                <a:latin typeface="Trebuchet MS" pitchFamily="34" charset="0"/>
              </a:rPr>
              <a:t>candy-value</a:t>
            </a:r>
            <a:r>
              <a:rPr lang="en-US" sz="2400" b="1" i="1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experience?</a:t>
            </a:r>
          </a:p>
        </p:txBody>
      </p: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3053637" y="63484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Does </a:t>
            </a:r>
            <a:r>
              <a:rPr lang="en-US" sz="2400" u="sng" dirty="0">
                <a:solidFill>
                  <a:srgbClr val="8E030A"/>
                </a:solidFill>
                <a:latin typeface="Trebuchet MS" pitchFamily="34" charset="0"/>
              </a:rPr>
              <a:t>greed</a:t>
            </a:r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 work?</a:t>
            </a:r>
          </a:p>
        </p:txBody>
      </p:sp>
      <p:sp>
        <p:nvSpPr>
          <p:cNvPr id="68" name="Text Box 1030"/>
          <p:cNvSpPr txBox="1">
            <a:spLocks noChangeArrowheads="1"/>
          </p:cNvSpPr>
          <p:nvPr/>
        </p:nvSpPr>
        <p:spPr bwMode="auto">
          <a:xfrm>
            <a:off x="1194237" y="5149274"/>
            <a:ext cx="20474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31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860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baseline="-31000" dirty="0" err="1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$13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62012" y="5136356"/>
            <a:ext cx="342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04800" y="4343400"/>
            <a:ext cx="405795" cy="381000"/>
            <a:chOff x="78830" y="4403342"/>
            <a:chExt cx="405795" cy="3810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8830" y="4581033"/>
              <a:ext cx="40579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89034" y="4403342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2813019">
            <a:off x="3771365" y="4167483"/>
            <a:ext cx="382276" cy="381000"/>
            <a:chOff x="1782755" y="4258469"/>
            <a:chExt cx="382276" cy="3810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782755" y="4436160"/>
              <a:ext cx="382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981200" y="4258469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106556" y="3872706"/>
            <a:ext cx="87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</a:t>
            </a:r>
            <a:endParaRPr lang="en-US" sz="5400" b="1" dirty="0"/>
          </a:p>
        </p:txBody>
      </p:sp>
      <p:grpSp>
        <p:nvGrpSpPr>
          <p:cNvPr id="52" name="Group 51"/>
          <p:cNvGrpSpPr/>
          <p:nvPr/>
        </p:nvGrpSpPr>
        <p:grpSpPr>
          <a:xfrm rot="2813019">
            <a:off x="3810771" y="2835372"/>
            <a:ext cx="382276" cy="381000"/>
            <a:chOff x="1782755" y="4258469"/>
            <a:chExt cx="382276" cy="3810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782755" y="4436160"/>
              <a:ext cx="382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981200" y="4258469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145962" y="2540595"/>
            <a:ext cx="87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662640" y="76200"/>
            <a:ext cx="3198785" cy="6800850"/>
            <a:chOff x="5662640" y="76200"/>
            <a:chExt cx="3198785" cy="6800850"/>
          </a:xfrm>
        </p:grpSpPr>
        <p:pic>
          <p:nvPicPr>
            <p:cNvPr id="57" name="Picture 1031" descr="bit-o-honey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4198938"/>
              <a:ext cx="15938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032" descr="dots2_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5570538"/>
              <a:ext cx="1592262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033" descr="necco-wafers_2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458913"/>
              <a:ext cx="162242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034" descr="pop-rocks_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575" y="2851150"/>
              <a:ext cx="15652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035" descr="pez-refill-2_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84" name="Rectangle 1042"/>
            <p:cNvSpPr>
              <a:spLocks noChangeArrowheads="1"/>
            </p:cNvSpPr>
            <p:nvPr/>
          </p:nvSpPr>
          <p:spPr bwMode="auto">
            <a:xfrm>
              <a:off x="8185150" y="2274888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2</a:t>
              </a:r>
            </a:p>
          </p:txBody>
        </p:sp>
        <p:sp>
          <p:nvSpPr>
            <p:cNvPr id="85" name="Rectangle 1043"/>
            <p:cNvSpPr>
              <a:spLocks noChangeArrowheads="1"/>
            </p:cNvSpPr>
            <p:nvPr/>
          </p:nvSpPr>
          <p:spPr bwMode="auto">
            <a:xfrm>
              <a:off x="8135938" y="3589338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3</a:t>
              </a:r>
            </a:p>
          </p:txBody>
        </p:sp>
        <p:sp>
          <p:nvSpPr>
            <p:cNvPr id="86" name="Rectangle 1044"/>
            <p:cNvSpPr>
              <a:spLocks noChangeArrowheads="1"/>
            </p:cNvSpPr>
            <p:nvPr/>
          </p:nvSpPr>
          <p:spPr bwMode="auto">
            <a:xfrm>
              <a:off x="8140700" y="4933950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4</a:t>
              </a:r>
            </a:p>
          </p:txBody>
        </p:sp>
        <p:sp>
          <p:nvSpPr>
            <p:cNvPr id="87" name="Rectangle 1045"/>
            <p:cNvSpPr>
              <a:spLocks noChangeArrowheads="1"/>
            </p:cNvSpPr>
            <p:nvPr/>
          </p:nvSpPr>
          <p:spPr bwMode="auto">
            <a:xfrm>
              <a:off x="8137525" y="6348413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5</a:t>
              </a:r>
            </a:p>
          </p:txBody>
        </p:sp>
        <p:sp>
          <p:nvSpPr>
            <p:cNvPr id="88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$2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90" name="Text Box 1030"/>
            <p:cNvSpPr txBox="1">
              <a:spLocks noChangeArrowheads="1"/>
            </p:cNvSpPr>
            <p:nvPr/>
          </p:nvSpPr>
          <p:spPr bwMode="auto">
            <a:xfrm>
              <a:off x="5994400" y="1895475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030"/>
            <p:cNvSpPr txBox="1">
              <a:spLocks noChangeArrowheads="1"/>
            </p:cNvSpPr>
            <p:nvPr/>
          </p:nvSpPr>
          <p:spPr bwMode="auto">
            <a:xfrm>
              <a:off x="5994400" y="157480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120</a:t>
              </a:r>
            </a:p>
          </p:txBody>
        </p:sp>
        <p:sp>
          <p:nvSpPr>
            <p:cNvPr id="92" name="Text Box 1030"/>
            <p:cNvSpPr txBox="1">
              <a:spLocks noChangeArrowheads="1"/>
            </p:cNvSpPr>
            <p:nvPr/>
          </p:nvSpPr>
          <p:spPr bwMode="auto">
            <a:xfrm>
              <a:off x="6022975" y="3248025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$5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1030"/>
            <p:cNvSpPr txBox="1">
              <a:spLocks noChangeArrowheads="1"/>
            </p:cNvSpPr>
            <p:nvPr/>
          </p:nvSpPr>
          <p:spPr bwMode="auto">
            <a:xfrm>
              <a:off x="6022975" y="292735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230</a:t>
              </a:r>
            </a:p>
          </p:txBody>
        </p:sp>
        <p:sp>
          <p:nvSpPr>
            <p:cNvPr id="94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$7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96" name="Text Box 1030"/>
            <p:cNvSpPr txBox="1">
              <a:spLocks noChangeArrowheads="1"/>
            </p:cNvSpPr>
            <p:nvPr/>
          </p:nvSpPr>
          <p:spPr bwMode="auto">
            <a:xfrm>
              <a:off x="5964238" y="595947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$9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1030"/>
            <p:cNvSpPr txBox="1">
              <a:spLocks noChangeArrowheads="1"/>
            </p:cNvSpPr>
            <p:nvPr/>
          </p:nvSpPr>
          <p:spPr bwMode="auto">
            <a:xfrm>
              <a:off x="5964238" y="5638800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675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715000" y="801469"/>
              <a:ext cx="1503363" cy="646331"/>
              <a:chOff x="5715000" y="801469"/>
              <a:chExt cx="1503363" cy="646331"/>
            </a:xfrm>
          </p:grpSpPr>
          <p:sp>
            <p:nvSpPr>
              <p:cNvPr id="115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50</a:t>
                </a:r>
              </a:p>
            </p:txBody>
          </p:sp>
          <p:sp>
            <p:nvSpPr>
              <p:cNvPr id="116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735637" y="4842204"/>
              <a:ext cx="1503363" cy="646331"/>
              <a:chOff x="5715000" y="801469"/>
              <a:chExt cx="1503363" cy="646331"/>
            </a:xfrm>
          </p:grpSpPr>
          <p:sp>
            <p:nvSpPr>
              <p:cNvPr id="112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5791200" y="6230719"/>
              <a:ext cx="1503363" cy="646331"/>
              <a:chOff x="5715000" y="801469"/>
              <a:chExt cx="1503363" cy="646331"/>
            </a:xfrm>
          </p:grpSpPr>
          <p:sp>
            <p:nvSpPr>
              <p:cNvPr id="109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75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5662640" y="2151965"/>
              <a:ext cx="1555723" cy="646331"/>
              <a:chOff x="5662640" y="819834"/>
              <a:chExt cx="1555723" cy="646331"/>
            </a:xfrm>
          </p:grpSpPr>
          <p:sp>
            <p:nvSpPr>
              <p:cNvPr id="106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 Box 1030"/>
              <p:cNvSpPr txBox="1">
                <a:spLocks noChangeArrowheads="1"/>
              </p:cNvSpPr>
              <p:nvPr/>
            </p:nvSpPr>
            <p:spPr bwMode="auto">
              <a:xfrm>
                <a:off x="5662640" y="819834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791200" y="3468469"/>
              <a:ext cx="1503363" cy="646331"/>
              <a:chOff x="5715000" y="801469"/>
              <a:chExt cx="1503363" cy="646331"/>
            </a:xfrm>
          </p:grpSpPr>
          <p:sp>
            <p:nvSpPr>
              <p:cNvPr id="103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46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5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95" y="2294803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05544" y="2361478"/>
            <a:ext cx="1503363" cy="1222922"/>
            <a:chOff x="5735637" y="4265613"/>
            <a:chExt cx="1503363" cy="1222922"/>
          </a:xfrm>
        </p:grpSpPr>
        <p:sp>
          <p:nvSpPr>
            <p:cNvPr id="127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$7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129" name="Text Box 1030"/>
            <p:cNvSpPr txBox="1">
              <a:spLocks noChangeArrowheads="1"/>
            </p:cNvSpPr>
            <p:nvPr/>
          </p:nvSpPr>
          <p:spPr bwMode="auto">
            <a:xfrm>
              <a:off x="6040437" y="4975773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030"/>
            <p:cNvSpPr txBox="1">
              <a:spLocks noChangeArrowheads="1"/>
            </p:cNvSpPr>
            <p:nvPr/>
          </p:nvSpPr>
          <p:spPr bwMode="auto">
            <a:xfrm>
              <a:off x="5735637" y="4842204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6136162" y="5183735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55779" y="3646312"/>
            <a:ext cx="3146425" cy="1371600"/>
            <a:chOff x="5715000" y="76200"/>
            <a:chExt cx="3146425" cy="1371600"/>
          </a:xfrm>
        </p:grpSpPr>
        <p:pic>
          <p:nvPicPr>
            <p:cNvPr id="133" name="Picture 1035" descr="pez-refill-2_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135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$2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137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  <p:sp>
          <p:nvSpPr>
            <p:cNvPr id="138" name="Text Box 1030"/>
            <p:cNvSpPr txBox="1">
              <a:spLocks noChangeArrowheads="1"/>
            </p:cNvSpPr>
            <p:nvPr/>
          </p:nvSpPr>
          <p:spPr bwMode="auto">
            <a:xfrm>
              <a:off x="5715000" y="80146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5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59"/>
          <p:cNvSpPr txBox="1">
            <a:spLocks noChangeArrowheads="1"/>
          </p:cNvSpPr>
          <p:nvPr/>
        </p:nvSpPr>
        <p:spPr bwMode="auto">
          <a:xfrm>
            <a:off x="234237" y="76200"/>
            <a:ext cx="5638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Suppose "a friend" can consume a weight of </a:t>
            </a:r>
            <a:r>
              <a:rPr lang="en-US" sz="2400" b="1" i="1" dirty="0">
                <a:latin typeface="Trebuchet MS" pitchFamily="34" charset="0"/>
              </a:rPr>
              <a:t>13 (i.e. $13). </a:t>
            </a:r>
            <a:r>
              <a:rPr lang="en-US" sz="2400" i="1" dirty="0">
                <a:latin typeface="Trebuchet MS" pitchFamily="34" charset="0"/>
              </a:rPr>
              <a:t>Assume that y</a:t>
            </a:r>
            <a:r>
              <a:rPr lang="en-US" sz="2400" dirty="0">
                <a:latin typeface="Trebuchet MS" pitchFamily="34" charset="0"/>
              </a:rPr>
              <a:t>ou won’t run out of candy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Trebuchet MS" pitchFamily="34" charset="0"/>
              </a:rPr>
              <a:t>How </a:t>
            </a:r>
            <a:r>
              <a:rPr lang="en-US" sz="2400" dirty="0">
                <a:latin typeface="Trebuchet MS" pitchFamily="34" charset="0"/>
              </a:rPr>
              <a:t>can you maximize this 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b="1" i="1" dirty="0">
                <a:solidFill>
                  <a:srgbClr val="008000"/>
                </a:solidFill>
                <a:latin typeface="Trebuchet MS" pitchFamily="34" charset="0"/>
              </a:rPr>
              <a:t>candy-value</a:t>
            </a:r>
            <a:r>
              <a:rPr lang="en-US" sz="2400" b="1" i="1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experience?</a:t>
            </a:r>
          </a:p>
        </p:txBody>
      </p: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3053637" y="63484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Does </a:t>
            </a:r>
            <a:r>
              <a:rPr lang="en-US" sz="2400" u="sng" dirty="0">
                <a:solidFill>
                  <a:srgbClr val="8E030A"/>
                </a:solidFill>
                <a:latin typeface="Trebuchet MS" pitchFamily="34" charset="0"/>
              </a:rPr>
              <a:t>greed</a:t>
            </a:r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 work?</a:t>
            </a:r>
          </a:p>
        </p:txBody>
      </p:sp>
      <p:sp>
        <p:nvSpPr>
          <p:cNvPr id="68" name="Text Box 1030"/>
          <p:cNvSpPr txBox="1">
            <a:spLocks noChangeArrowheads="1"/>
          </p:cNvSpPr>
          <p:nvPr/>
        </p:nvSpPr>
        <p:spPr bwMode="auto">
          <a:xfrm>
            <a:off x="1194237" y="5149274"/>
            <a:ext cx="20474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31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875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baseline="-31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$13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62012" y="5136356"/>
            <a:ext cx="342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81000" y="4424069"/>
            <a:ext cx="405795" cy="381000"/>
            <a:chOff x="78830" y="4403342"/>
            <a:chExt cx="405795" cy="3810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8830" y="4581033"/>
              <a:ext cx="40579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89034" y="4403342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2813019">
            <a:off x="3771365" y="4167483"/>
            <a:ext cx="382276" cy="381000"/>
            <a:chOff x="1782755" y="4258469"/>
            <a:chExt cx="382276" cy="3810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782755" y="4436160"/>
              <a:ext cx="382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981200" y="4258469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106556" y="3872706"/>
            <a:ext cx="87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grpSp>
        <p:nvGrpSpPr>
          <p:cNvPr id="59" name="Group 58"/>
          <p:cNvGrpSpPr/>
          <p:nvPr/>
        </p:nvGrpSpPr>
        <p:grpSpPr>
          <a:xfrm rot="2813019">
            <a:off x="3753027" y="2721708"/>
            <a:ext cx="382276" cy="381000"/>
            <a:chOff x="1782755" y="4258469"/>
            <a:chExt cx="382276" cy="3810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782755" y="4436160"/>
              <a:ext cx="382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981200" y="4258469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4088218" y="2426931"/>
            <a:ext cx="87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662640" y="76200"/>
            <a:ext cx="3198785" cy="6800850"/>
            <a:chOff x="5662640" y="76200"/>
            <a:chExt cx="3198785" cy="6800850"/>
          </a:xfrm>
        </p:grpSpPr>
        <p:pic>
          <p:nvPicPr>
            <p:cNvPr id="64" name="Picture 1031" descr="bit-o-honey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4198938"/>
              <a:ext cx="15938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032" descr="dots2_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5570538"/>
              <a:ext cx="1592262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033" descr="necco-wafers_2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458913"/>
              <a:ext cx="162242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034" descr="pop-rocks_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575" y="2851150"/>
              <a:ext cx="15652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035" descr="pez-refill-2_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85" name="Rectangle 1042"/>
            <p:cNvSpPr>
              <a:spLocks noChangeArrowheads="1"/>
            </p:cNvSpPr>
            <p:nvPr/>
          </p:nvSpPr>
          <p:spPr bwMode="auto">
            <a:xfrm>
              <a:off x="8185150" y="2274888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2</a:t>
              </a:r>
            </a:p>
          </p:txBody>
        </p:sp>
        <p:sp>
          <p:nvSpPr>
            <p:cNvPr id="86" name="Rectangle 1043"/>
            <p:cNvSpPr>
              <a:spLocks noChangeArrowheads="1"/>
            </p:cNvSpPr>
            <p:nvPr/>
          </p:nvSpPr>
          <p:spPr bwMode="auto">
            <a:xfrm>
              <a:off x="8135938" y="3589338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3</a:t>
              </a:r>
            </a:p>
          </p:txBody>
        </p:sp>
        <p:sp>
          <p:nvSpPr>
            <p:cNvPr id="87" name="Rectangle 1044"/>
            <p:cNvSpPr>
              <a:spLocks noChangeArrowheads="1"/>
            </p:cNvSpPr>
            <p:nvPr/>
          </p:nvSpPr>
          <p:spPr bwMode="auto">
            <a:xfrm>
              <a:off x="8140700" y="4933950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4</a:t>
              </a:r>
            </a:p>
          </p:txBody>
        </p:sp>
        <p:sp>
          <p:nvSpPr>
            <p:cNvPr id="88" name="Rectangle 1045"/>
            <p:cNvSpPr>
              <a:spLocks noChangeArrowheads="1"/>
            </p:cNvSpPr>
            <p:nvPr/>
          </p:nvSpPr>
          <p:spPr bwMode="auto">
            <a:xfrm>
              <a:off x="8137525" y="6348413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5</a:t>
              </a:r>
            </a:p>
          </p:txBody>
        </p:sp>
        <p:sp>
          <p:nvSpPr>
            <p:cNvPr id="89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$2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91" name="Text Box 1030"/>
            <p:cNvSpPr txBox="1">
              <a:spLocks noChangeArrowheads="1"/>
            </p:cNvSpPr>
            <p:nvPr/>
          </p:nvSpPr>
          <p:spPr bwMode="auto">
            <a:xfrm>
              <a:off x="5994400" y="1895475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030"/>
            <p:cNvSpPr txBox="1">
              <a:spLocks noChangeArrowheads="1"/>
            </p:cNvSpPr>
            <p:nvPr/>
          </p:nvSpPr>
          <p:spPr bwMode="auto">
            <a:xfrm>
              <a:off x="5994400" y="157480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120</a:t>
              </a:r>
            </a:p>
          </p:txBody>
        </p:sp>
        <p:sp>
          <p:nvSpPr>
            <p:cNvPr id="93" name="Text Box 1030"/>
            <p:cNvSpPr txBox="1">
              <a:spLocks noChangeArrowheads="1"/>
            </p:cNvSpPr>
            <p:nvPr/>
          </p:nvSpPr>
          <p:spPr bwMode="auto">
            <a:xfrm>
              <a:off x="6022975" y="3248025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$5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1030"/>
            <p:cNvSpPr txBox="1">
              <a:spLocks noChangeArrowheads="1"/>
            </p:cNvSpPr>
            <p:nvPr/>
          </p:nvSpPr>
          <p:spPr bwMode="auto">
            <a:xfrm>
              <a:off x="6022975" y="292735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230</a:t>
              </a:r>
            </a:p>
          </p:txBody>
        </p:sp>
        <p:sp>
          <p:nvSpPr>
            <p:cNvPr id="95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$7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97" name="Text Box 1030"/>
            <p:cNvSpPr txBox="1">
              <a:spLocks noChangeArrowheads="1"/>
            </p:cNvSpPr>
            <p:nvPr/>
          </p:nvSpPr>
          <p:spPr bwMode="auto">
            <a:xfrm>
              <a:off x="5964238" y="595947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$9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1030"/>
            <p:cNvSpPr txBox="1">
              <a:spLocks noChangeArrowheads="1"/>
            </p:cNvSpPr>
            <p:nvPr/>
          </p:nvSpPr>
          <p:spPr bwMode="auto">
            <a:xfrm>
              <a:off x="5964238" y="5638800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675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715000" y="801469"/>
              <a:ext cx="1503363" cy="646331"/>
              <a:chOff x="5715000" y="801469"/>
              <a:chExt cx="1503363" cy="646331"/>
            </a:xfrm>
          </p:grpSpPr>
          <p:sp>
            <p:nvSpPr>
              <p:cNvPr id="116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50</a:t>
                </a:r>
              </a:p>
            </p:txBody>
          </p:sp>
          <p:sp>
            <p:nvSpPr>
              <p:cNvPr id="117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5735637" y="4842204"/>
              <a:ext cx="1503363" cy="646331"/>
              <a:chOff x="5715000" y="801469"/>
              <a:chExt cx="1503363" cy="646331"/>
            </a:xfrm>
          </p:grpSpPr>
          <p:sp>
            <p:nvSpPr>
              <p:cNvPr id="113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5791200" y="6230719"/>
              <a:ext cx="1503363" cy="646331"/>
              <a:chOff x="5715000" y="801469"/>
              <a:chExt cx="1503363" cy="646331"/>
            </a:xfrm>
          </p:grpSpPr>
          <p:sp>
            <p:nvSpPr>
              <p:cNvPr id="110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75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662640" y="2151965"/>
              <a:ext cx="1555723" cy="646331"/>
              <a:chOff x="5662640" y="819834"/>
              <a:chExt cx="1555723" cy="646331"/>
            </a:xfrm>
          </p:grpSpPr>
          <p:sp>
            <p:nvSpPr>
              <p:cNvPr id="107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 Box 1030"/>
              <p:cNvSpPr txBox="1">
                <a:spLocks noChangeArrowheads="1"/>
              </p:cNvSpPr>
              <p:nvPr/>
            </p:nvSpPr>
            <p:spPr bwMode="auto">
              <a:xfrm>
                <a:off x="5662640" y="819834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5791200" y="3468469"/>
              <a:ext cx="1503363" cy="646331"/>
              <a:chOff x="5715000" y="801469"/>
              <a:chExt cx="1503363" cy="646331"/>
            </a:xfrm>
          </p:grpSpPr>
          <p:sp>
            <p:nvSpPr>
              <p:cNvPr id="104" name="Text Box 1030"/>
              <p:cNvSpPr txBox="1">
                <a:spLocks noChangeArrowheads="1"/>
              </p:cNvSpPr>
              <p:nvPr/>
            </p:nvSpPr>
            <p:spPr bwMode="auto">
              <a:xfrm>
                <a:off x="6019800" y="935038"/>
                <a:ext cx="11985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46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1030"/>
              <p:cNvSpPr txBox="1">
                <a:spLocks noChangeArrowheads="1"/>
              </p:cNvSpPr>
              <p:nvPr/>
            </p:nvSpPr>
            <p:spPr bwMode="auto">
              <a:xfrm>
                <a:off x="5715000" y="801469"/>
                <a:ext cx="11985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31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6115525" y="1143000"/>
                <a:ext cx="3376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555779" y="3646312"/>
            <a:ext cx="3146425" cy="1371600"/>
            <a:chOff x="5715000" y="76200"/>
            <a:chExt cx="3146425" cy="1371600"/>
          </a:xfrm>
        </p:grpSpPr>
        <p:pic>
          <p:nvPicPr>
            <p:cNvPr id="120" name="Picture 1035" descr="pez-refill-2_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122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$2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124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  <p:sp>
          <p:nvSpPr>
            <p:cNvPr id="125" name="Text Box 1030"/>
            <p:cNvSpPr txBox="1">
              <a:spLocks noChangeArrowheads="1"/>
            </p:cNvSpPr>
            <p:nvPr/>
          </p:nvSpPr>
          <p:spPr bwMode="auto">
            <a:xfrm>
              <a:off x="5715000" y="80146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25810" y="2331156"/>
            <a:ext cx="3054350" cy="1306512"/>
            <a:chOff x="5791200" y="5570538"/>
            <a:chExt cx="3054350" cy="1306512"/>
          </a:xfrm>
        </p:grpSpPr>
        <p:pic>
          <p:nvPicPr>
            <p:cNvPr id="128" name="Picture 1032" descr="dots2_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5570538"/>
              <a:ext cx="1592262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ctangle 1045"/>
            <p:cNvSpPr>
              <a:spLocks noChangeArrowheads="1"/>
            </p:cNvSpPr>
            <p:nvPr/>
          </p:nvSpPr>
          <p:spPr bwMode="auto">
            <a:xfrm>
              <a:off x="8137525" y="6348413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5</a:t>
              </a:r>
            </a:p>
          </p:txBody>
        </p:sp>
        <p:sp>
          <p:nvSpPr>
            <p:cNvPr id="130" name="Text Box 1030"/>
            <p:cNvSpPr txBox="1">
              <a:spLocks noChangeArrowheads="1"/>
            </p:cNvSpPr>
            <p:nvPr/>
          </p:nvSpPr>
          <p:spPr bwMode="auto">
            <a:xfrm>
              <a:off x="5964238" y="595947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$9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1030"/>
            <p:cNvSpPr txBox="1">
              <a:spLocks noChangeArrowheads="1"/>
            </p:cNvSpPr>
            <p:nvPr/>
          </p:nvSpPr>
          <p:spPr bwMode="auto">
            <a:xfrm>
              <a:off x="5964238" y="5638800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675</a:t>
              </a:r>
            </a:p>
          </p:txBody>
        </p:sp>
        <p:sp>
          <p:nvSpPr>
            <p:cNvPr id="132" name="Text Box 1030"/>
            <p:cNvSpPr txBox="1">
              <a:spLocks noChangeArrowheads="1"/>
            </p:cNvSpPr>
            <p:nvPr/>
          </p:nvSpPr>
          <p:spPr bwMode="auto">
            <a:xfrm>
              <a:off x="6096000" y="636428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 Box 1030"/>
            <p:cNvSpPr txBox="1">
              <a:spLocks noChangeArrowheads="1"/>
            </p:cNvSpPr>
            <p:nvPr/>
          </p:nvSpPr>
          <p:spPr bwMode="auto">
            <a:xfrm>
              <a:off x="5791200" y="623071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191725" y="657225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85200" cy="4953000"/>
          </a:xfrm>
        </p:spPr>
        <p:txBody>
          <a:bodyPr/>
          <a:lstStyle/>
          <a:p>
            <a:r>
              <a:rPr lang="en-US" sz="9600" b="1" dirty="0"/>
              <a:t>I</a:t>
            </a:r>
            <a:r>
              <a:rPr lang="en-US" sz="9600" b="1" dirty="0" smtClean="0"/>
              <a:t>n </a:t>
            </a:r>
            <a:r>
              <a:rPr lang="en-US" sz="9600" b="1" dirty="0"/>
              <a:t>CS </a:t>
            </a:r>
            <a:r>
              <a:rPr lang="en-US" sz="6600" dirty="0" smtClean="0"/>
              <a:t>(and life?)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11500" b="1" dirty="0" smtClean="0"/>
              <a:t>Greed usually doesn’t work</a:t>
            </a:r>
            <a:br>
              <a:rPr lang="en-US" sz="11500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773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.pitt.edu/cal_admin/cal_event_images/R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206084" cy="18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2400" y="1828800"/>
            <a:ext cx="2668842" cy="2390094"/>
          </a:xfrm>
          <a:prstGeom prst="wedgeRoundRectCallout">
            <a:avLst>
              <a:gd name="adj1" fmla="val 3152"/>
              <a:gd name="adj2" fmla="val 987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do you remember about Dynamic Programming (DP)</a:t>
            </a:r>
          </a:p>
          <a:p>
            <a:pPr algn="ctr"/>
            <a:r>
              <a:rPr lang="en-US" sz="2400" dirty="0" smtClean="0"/>
              <a:t>from CS60?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114675" y="274638"/>
            <a:ext cx="5438775" cy="6002337"/>
          </a:xfrm>
          <a:prstGeom prst="wedgeRoundRectCallout">
            <a:avLst>
              <a:gd name="adj1" fmla="val 61779"/>
              <a:gd name="adj2" fmla="val 453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learned: </a:t>
            </a:r>
          </a:p>
          <a:p>
            <a:pPr algn="ctr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b="1" u="sng" dirty="0" smtClean="0"/>
              <a:t>always</a:t>
            </a:r>
            <a:r>
              <a:rPr lang="en-US" sz="2800" dirty="0" smtClean="0"/>
              <a:t> start DP by writing recursion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That the DP table should include the possible inputs to the recursive call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the DP table to look at: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do the cells </a:t>
            </a:r>
            <a:r>
              <a:rPr lang="en-US" sz="2000" b="1" u="sng" dirty="0" smtClean="0"/>
              <a:t>mean</a:t>
            </a:r>
            <a:r>
              <a:rPr lang="en-US" sz="2000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cells are </a:t>
            </a:r>
            <a:r>
              <a:rPr lang="en-US" sz="2000" b="1" u="sng" dirty="0" smtClean="0"/>
              <a:t>easy</a:t>
            </a:r>
            <a:r>
              <a:rPr lang="en-US" sz="2000" b="1" dirty="0" smtClean="0"/>
              <a:t> </a:t>
            </a:r>
            <a:r>
              <a:rPr lang="en-US" sz="2000" dirty="0" smtClean="0"/>
              <a:t>to fill in?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cells do we </a:t>
            </a:r>
            <a:r>
              <a:rPr lang="en-US" sz="2000" b="1" u="sng" dirty="0" smtClean="0"/>
              <a:t>want</a:t>
            </a:r>
            <a:r>
              <a:rPr lang="en-US" sz="2000" dirty="0" smtClean="0"/>
              <a:t>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b="1" u="sng" dirty="0" smtClean="0"/>
              <a:t>rule</a:t>
            </a:r>
            <a:r>
              <a:rPr lang="en-US" sz="2000" b="1" dirty="0" smtClean="0"/>
              <a:t> </a:t>
            </a:r>
            <a:r>
              <a:rPr lang="en-US" sz="2000" dirty="0" smtClean="0"/>
              <a:t>fills in the cells?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89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ounded Rectangle 34"/>
          <p:cNvSpPr>
            <a:spLocks noChangeArrowheads="1"/>
          </p:cNvSpPr>
          <p:nvPr/>
        </p:nvSpPr>
        <p:spPr bwMode="auto">
          <a:xfrm>
            <a:off x="76200" y="1600200"/>
            <a:ext cx="6011863" cy="2663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867" name="Text Box 1029"/>
          <p:cNvSpPr txBox="1">
            <a:spLocks noChangeArrowheads="1"/>
          </p:cNvSpPr>
          <p:nvPr/>
        </p:nvSpPr>
        <p:spPr bwMode="auto">
          <a:xfrm>
            <a:off x="766763" y="252413"/>
            <a:ext cx="4257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  <a:cs typeface="Times New Roman" pitchFamily="18" charset="0"/>
              </a:rPr>
              <a:t>Knapsack problem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8" name="Rectangle 1096"/>
          <p:cNvSpPr>
            <a:spLocks noChangeArrowheads="1"/>
          </p:cNvSpPr>
          <p:nvPr/>
        </p:nvSpPr>
        <p:spPr bwMode="auto">
          <a:xfrm>
            <a:off x="175300" y="854403"/>
            <a:ext cx="2903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Use-it-or-lose-it</a:t>
            </a:r>
          </a:p>
        </p:txBody>
      </p:sp>
      <p:sp>
        <p:nvSpPr>
          <p:cNvPr id="36890" name="Rectangle 1096"/>
          <p:cNvSpPr>
            <a:spLocks noChangeArrowheads="1"/>
          </p:cNvSpPr>
          <p:nvPr/>
        </p:nvSpPr>
        <p:spPr bwMode="auto">
          <a:xfrm>
            <a:off x="223839" y="1852612"/>
            <a:ext cx="3614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bestValue( capacity ) = </a:t>
            </a:r>
          </a:p>
        </p:txBody>
      </p:sp>
      <p:sp>
        <p:nvSpPr>
          <p:cNvPr id="36891" name="Rectangle 1096"/>
          <p:cNvSpPr>
            <a:spLocks noChangeArrowheads="1"/>
          </p:cNvSpPr>
          <p:nvPr/>
        </p:nvSpPr>
        <p:spPr bwMode="auto">
          <a:xfrm>
            <a:off x="1632627" y="2632074"/>
            <a:ext cx="3728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bestValue( capacity-1 )  </a:t>
            </a:r>
          </a:p>
        </p:txBody>
      </p:sp>
      <p:sp>
        <p:nvSpPr>
          <p:cNvPr id="36892" name="Rectangle 1096"/>
          <p:cNvSpPr>
            <a:spLocks noChangeArrowheads="1"/>
          </p:cNvSpPr>
          <p:nvPr/>
        </p:nvSpPr>
        <p:spPr bwMode="auto">
          <a:xfrm>
            <a:off x="1627864" y="3216274"/>
            <a:ext cx="469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bestValue( capacity-w</a:t>
            </a:r>
            <a:r>
              <a:rPr lang="en-US" sz="2800" b="1" baseline="-25000" dirty="0"/>
              <a:t>i</a:t>
            </a:r>
            <a:r>
              <a:rPr lang="en-US" sz="2800" b="1" dirty="0"/>
              <a:t> )  +  v</a:t>
            </a:r>
            <a:r>
              <a:rPr lang="en-US" sz="2800" b="1" baseline="-25000" dirty="0"/>
              <a:t>i</a:t>
            </a:r>
            <a:r>
              <a:rPr lang="en-US" sz="2800" b="1" dirty="0"/>
              <a:t>   </a:t>
            </a:r>
          </a:p>
        </p:txBody>
      </p:sp>
      <p:sp>
        <p:nvSpPr>
          <p:cNvPr id="36893" name="Rectangle 28"/>
          <p:cNvSpPr>
            <a:spLocks noChangeArrowheads="1"/>
          </p:cNvSpPr>
          <p:nvPr/>
        </p:nvSpPr>
        <p:spPr bwMode="auto">
          <a:xfrm>
            <a:off x="388027" y="2938462"/>
            <a:ext cx="904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max</a:t>
            </a:r>
            <a:endParaRPr lang="en-US" sz="3200" dirty="0"/>
          </a:p>
        </p:txBody>
      </p:sp>
      <p:sp>
        <p:nvSpPr>
          <p:cNvPr id="36894" name="Left Brace 30"/>
          <p:cNvSpPr>
            <a:spLocks/>
          </p:cNvSpPr>
          <p:nvPr/>
        </p:nvSpPr>
        <p:spPr bwMode="auto">
          <a:xfrm>
            <a:off x="1331002" y="2700337"/>
            <a:ext cx="274637" cy="1160462"/>
          </a:xfrm>
          <a:prstGeom prst="leftBrace">
            <a:avLst>
              <a:gd name="adj1" fmla="val 63773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2572427" y="3657599"/>
            <a:ext cx="2329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over all possible i</a:t>
            </a:r>
          </a:p>
        </p:txBody>
      </p:sp>
      <p:cxnSp>
        <p:nvCxnSpPr>
          <p:cNvPr id="36896" name="Straight Connector 33"/>
          <p:cNvCxnSpPr>
            <a:cxnSpLocks noChangeShapeType="1"/>
          </p:cNvCxnSpPr>
          <p:nvPr/>
        </p:nvCxnSpPr>
        <p:spPr bwMode="auto">
          <a:xfrm flipV="1">
            <a:off x="1670051" y="3708399"/>
            <a:ext cx="4339550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4964" y="3490912"/>
              <a:ext cx="9525" cy="26987"/>
            </p14:xfrm>
          </p:contentPart>
        </mc:Choice>
        <mc:Fallback xmlns="">
          <p:pic>
            <p:nvPicPr>
              <p:cNvPr id="512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9469" y="3486594"/>
                <a:ext cx="25644" cy="4174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Line Callout 1 32"/>
          <p:cNvSpPr/>
          <p:nvPr/>
        </p:nvSpPr>
        <p:spPr>
          <a:xfrm>
            <a:off x="5334000" y="76199"/>
            <a:ext cx="3544877" cy="1303011"/>
          </a:xfrm>
          <a:prstGeom prst="borderCallout1">
            <a:avLst>
              <a:gd name="adj1" fmla="val 30993"/>
              <a:gd name="adj2" fmla="val 2818"/>
              <a:gd name="adj3" fmla="val 145088"/>
              <a:gd name="adj4" fmla="val -744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smtClean="0"/>
              <a:t>The Goal: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most value I can carry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cs typeface="Courier New" pitchFamily="49" charset="0"/>
              </a:rPr>
              <a:t>(i.e. spend)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5257800" y="1539220"/>
            <a:ext cx="3886200" cy="1776084"/>
          </a:xfrm>
          <a:prstGeom prst="borderCallout1">
            <a:avLst>
              <a:gd name="adj1" fmla="val 14547"/>
              <a:gd name="adj2" fmla="val 5167"/>
              <a:gd name="adj3" fmla="val 72712"/>
              <a:gd name="adj4" fmla="val -172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/>
              <a:t>Option 1 (lose it): </a:t>
            </a:r>
            <a:endParaRPr lang="en-US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How much value can I carry (i.e. buy) if </a:t>
            </a:r>
            <a:r>
              <a:rPr lang="en-US" sz="2400" b="1" dirty="0" smtClean="0"/>
              <a:t>I just assumed I had a capacity one smaller? </a:t>
            </a:r>
            <a:r>
              <a:rPr lang="en-US" sz="2400" dirty="0" smtClean="0"/>
              <a:t>(i.e. if I had $1 less)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5094277" y="4843461"/>
            <a:ext cx="3784600" cy="1776084"/>
          </a:xfrm>
          <a:prstGeom prst="borderCallout1">
            <a:avLst>
              <a:gd name="adj1" fmla="val 14547"/>
              <a:gd name="adj2" fmla="val 5167"/>
              <a:gd name="adj3" fmla="val -67439"/>
              <a:gd name="adj4" fmla="val -72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/>
              <a:t>Option 2 (use it): </a:t>
            </a:r>
            <a:endParaRPr lang="en-US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How much value can I have if </a:t>
            </a:r>
            <a:r>
              <a:rPr lang="en-US" sz="2400" b="1" dirty="0" smtClean="0"/>
              <a:t>I use (i.e. buy) an item with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weight </a:t>
            </a:r>
            <a:r>
              <a:rPr lang="en-US" sz="2400" b="1" dirty="0" err="1" smtClean="0"/>
              <a:t>w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and value </a:t>
            </a:r>
            <a:r>
              <a:rPr lang="en-US" sz="2400" b="1" dirty="0"/>
              <a:t>v</a:t>
            </a:r>
            <a:r>
              <a:rPr lang="en-US" sz="2400" b="1" baseline="-25000" dirty="0"/>
              <a:t>i</a:t>
            </a:r>
            <a:r>
              <a:rPr lang="en-US" sz="2400" b="1" dirty="0"/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435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1524000" y="228600"/>
            <a:ext cx="425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Dynamic programming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3" name="Rectangle 1083"/>
          <p:cNvSpPr>
            <a:spLocks noChangeArrowheads="1"/>
          </p:cNvSpPr>
          <p:nvPr/>
        </p:nvSpPr>
        <p:spPr bwMode="auto">
          <a:xfrm>
            <a:off x="3120259" y="4027678"/>
            <a:ext cx="1181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  <a:cs typeface="Times New Roman" pitchFamily="18" charset="0"/>
              </a:rPr>
              <a:t>CAPACITY</a:t>
            </a:r>
          </a:p>
        </p:txBody>
      </p:sp>
      <p:sp>
        <p:nvSpPr>
          <p:cNvPr id="38944" name="Line 1110"/>
          <p:cNvSpPr>
            <a:spLocks noChangeShapeType="1"/>
          </p:cNvSpPr>
          <p:nvPr/>
        </p:nvSpPr>
        <p:spPr bwMode="auto">
          <a:xfrm>
            <a:off x="1367659" y="4713478"/>
            <a:ext cx="4724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291459" y="4389628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Fill in this table from 0 up to the actual capacity of interest…</a:t>
            </a:r>
          </a:p>
        </p:txBody>
      </p:sp>
      <p:pic>
        <p:nvPicPr>
          <p:cNvPr id="38947" name="Picture 35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34938"/>
            <a:ext cx="1612900" cy="393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8" name="Rectangle 1096"/>
          <p:cNvSpPr>
            <a:spLocks noChangeArrowheads="1"/>
          </p:cNvSpPr>
          <p:nvPr/>
        </p:nvSpPr>
        <p:spPr bwMode="auto">
          <a:xfrm>
            <a:off x="685800" y="1066800"/>
            <a:ext cx="64175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  <a:cs typeface="Times New Roman" pitchFamily="18" charset="0"/>
              </a:rPr>
              <a:t>Create a table of possible recursive calls</a:t>
            </a:r>
            <a:r>
              <a:rPr lang="en-US" sz="24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rebuchet MS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Trebuchet MS" pitchFamily="34" charset="0"/>
                <a:cs typeface="Times New Roman" pitchFamily="18" charset="0"/>
              </a:rPr>
              <a:t>Compute the results of each one </a:t>
            </a:r>
            <a:r>
              <a:rPr lang="en-US" sz="2400" i="1" dirty="0">
                <a:latin typeface="Trebuchet MS" pitchFamily="34" charset="0"/>
                <a:cs typeface="Times New Roman" pitchFamily="18" charset="0"/>
              </a:rPr>
              <a:t>bottom-up.</a:t>
            </a:r>
            <a:endParaRPr lang="en-US" sz="2400" dirty="0">
              <a:latin typeface="Trebuchet MS" pitchFamily="34" charset="0"/>
              <a:cs typeface="Times New Roman" pitchFamily="18" charset="0"/>
            </a:endParaRPr>
          </a:p>
          <a:p>
            <a:endParaRPr lang="en-US" sz="24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512544" y="2693702"/>
            <a:ext cx="2590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Trebuchet MS" pitchFamily="34" charset="0"/>
              </a:rPr>
              <a:t>T[ capacity ]</a:t>
            </a:r>
            <a:r>
              <a:rPr lang="en-US" dirty="0">
                <a:latin typeface="Trebuchet MS" pitchFamily="34" charset="0"/>
              </a:rPr>
              <a:t> = the maximum </a:t>
            </a:r>
            <a:r>
              <a:rPr lang="en-US" b="1" u="sng" dirty="0">
                <a:latin typeface="Trebuchet MS" pitchFamily="34" charset="0"/>
              </a:rPr>
              <a:t>value</a:t>
            </a:r>
            <a:r>
              <a:rPr lang="en-US" dirty="0">
                <a:latin typeface="Trebuchet MS" pitchFamily="34" charset="0"/>
              </a:rPr>
              <a:t> obtainable for the given </a:t>
            </a:r>
            <a:r>
              <a:rPr lang="en-US" dirty="0" smtClean="0">
                <a:latin typeface="Trebuchet MS" pitchFamily="34" charset="0"/>
              </a:rPr>
              <a:t>capacity </a:t>
            </a:r>
          </a:p>
          <a:p>
            <a:pPr algn="ctr"/>
            <a:r>
              <a:rPr lang="en-US" dirty="0" smtClean="0">
                <a:latin typeface="Trebuchet MS" pitchFamily="34" charset="0"/>
              </a:rPr>
              <a:t>(i.e. that many dollars)   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8954" name="Line 1110"/>
          <p:cNvSpPr>
            <a:spLocks noChangeShapeType="1"/>
          </p:cNvSpPr>
          <p:nvPr/>
        </p:nvSpPr>
        <p:spPr bwMode="auto">
          <a:xfrm>
            <a:off x="6400800" y="4108724"/>
            <a:ext cx="825719" cy="13776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492123" y="3019425"/>
            <a:ext cx="3027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Which values are "easy" to fill in?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492123" y="3409950"/>
            <a:ext cx="2544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How do we fill in each cell?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7796"/>
              </p:ext>
            </p:extLst>
          </p:nvPr>
        </p:nvGraphicFramePr>
        <p:xfrm>
          <a:off x="162471" y="5257800"/>
          <a:ext cx="8899198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760" y="5735880"/>
              <a:ext cx="372600" cy="45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200" y="5723640"/>
                <a:ext cx="388080" cy="4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228600" y="212725"/>
            <a:ext cx="6904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(1) Finish filling in this table of best-results for the knapsack problem: 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96412" y="2548106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(2) Estimate the big-O runtime of this table-filling algorithm, in terms of N, the number of items </a:t>
            </a:r>
            <a:r>
              <a:rPr lang="en-US" sz="1500" dirty="0" smtClean="0">
                <a:latin typeface="Trebuchet MS" pitchFamily="34" charset="0"/>
              </a:rPr>
              <a:t>available and C, the capacity of the knapsack.</a:t>
            </a:r>
            <a:endParaRPr lang="en-US" sz="1500" dirty="0">
              <a:latin typeface="Trebuchet MS" pitchFamily="34" charset="0"/>
            </a:endParaRPr>
          </a:p>
        </p:txBody>
      </p:sp>
      <p:sp>
        <p:nvSpPr>
          <p:cNvPr id="39969" name="Rectangle 1083"/>
          <p:cNvSpPr>
            <a:spLocks noChangeArrowheads="1"/>
          </p:cNvSpPr>
          <p:nvPr/>
        </p:nvSpPr>
        <p:spPr bwMode="auto">
          <a:xfrm>
            <a:off x="8077200" y="98424"/>
            <a:ext cx="849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  <a:cs typeface="Times New Roman" pitchFamily="18" charset="0"/>
              </a:rPr>
              <a:t>CAPACITY</a:t>
            </a:r>
            <a:endParaRPr lang="en-US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9970" name="Text Box 52"/>
          <p:cNvSpPr txBox="1">
            <a:spLocks noChangeArrowheads="1"/>
          </p:cNvSpPr>
          <p:nvPr/>
        </p:nvSpPr>
        <p:spPr bwMode="auto">
          <a:xfrm>
            <a:off x="914400" y="1446975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Fill in this table from 0 up to the actual capacity of interest…</a:t>
            </a:r>
          </a:p>
        </p:txBody>
      </p:sp>
      <p:pic>
        <p:nvPicPr>
          <p:cNvPr id="39974" name="Picture 5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612900" cy="393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75" name="Text Box 59"/>
          <p:cNvSpPr txBox="1">
            <a:spLocks noChangeArrowheads="1"/>
          </p:cNvSpPr>
          <p:nvPr/>
        </p:nvSpPr>
        <p:spPr bwMode="auto">
          <a:xfrm>
            <a:off x="300202" y="1720027"/>
            <a:ext cx="617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Each cell is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T[ capacity ]</a:t>
            </a:r>
            <a:r>
              <a:rPr lang="en-US" sz="1200" dirty="0">
                <a:latin typeface="Trebuchet MS" pitchFamily="34" charset="0"/>
              </a:rPr>
              <a:t> = the maximum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value</a:t>
            </a:r>
            <a:r>
              <a:rPr lang="en-US" sz="1200" dirty="0">
                <a:latin typeface="Trebuchet MS" pitchFamily="34" charset="0"/>
              </a:rPr>
              <a:t> obtainable for the given capacity </a:t>
            </a:r>
          </a:p>
        </p:txBody>
      </p:sp>
      <p:sp>
        <p:nvSpPr>
          <p:cNvPr id="39976" name="Line 60"/>
          <p:cNvSpPr>
            <a:spLocks noChangeShapeType="1"/>
          </p:cNvSpPr>
          <p:nvPr/>
        </p:nvSpPr>
        <p:spPr bwMode="auto">
          <a:xfrm>
            <a:off x="196412" y="2286000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9977" name="Rectangle 7"/>
          <p:cNvSpPr>
            <a:spLocks noChangeArrowheads="1"/>
          </p:cNvSpPr>
          <p:nvPr/>
        </p:nvSpPr>
        <p:spPr bwMode="auto">
          <a:xfrm>
            <a:off x="196412" y="5058761"/>
            <a:ext cx="4495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(3) How could you </a:t>
            </a:r>
            <a:r>
              <a:rPr lang="en-US" sz="1500" i="1" dirty="0">
                <a:latin typeface="Trebuchet MS" pitchFamily="34" charset="0"/>
              </a:rPr>
              <a:t>also </a:t>
            </a:r>
            <a:r>
              <a:rPr lang="en-US" sz="1500" dirty="0">
                <a:latin typeface="Trebuchet MS" pitchFamily="34" charset="0"/>
              </a:rPr>
              <a:t>keep track of the items to take using a 2nd table with </a:t>
            </a:r>
            <a:r>
              <a:rPr lang="en-US" sz="1500" i="1" dirty="0">
                <a:latin typeface="Trebuchet MS" pitchFamily="34" charset="0"/>
              </a:rPr>
              <a:t>one item per cell?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39978" name="Line 62"/>
          <p:cNvSpPr>
            <a:spLocks noChangeShapeType="1"/>
          </p:cNvSpPr>
          <p:nvPr/>
        </p:nvSpPr>
        <p:spPr bwMode="auto">
          <a:xfrm>
            <a:off x="228600" y="4876800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9981" name="Rectangle 1083"/>
          <p:cNvSpPr>
            <a:spLocks noChangeArrowheads="1"/>
          </p:cNvSpPr>
          <p:nvPr/>
        </p:nvSpPr>
        <p:spPr bwMode="auto">
          <a:xfrm>
            <a:off x="7881143" y="1445389"/>
            <a:ext cx="620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Trebuchet MS" pitchFamily="34" charset="0"/>
                <a:cs typeface="Times New Roman" pitchFamily="18" charset="0"/>
              </a:rPr>
              <a:t>VALUE</a:t>
            </a:r>
            <a:endParaRPr lang="en-US" dirty="0">
              <a:solidFill>
                <a:srgbClr val="008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79986"/>
              </p:ext>
            </p:extLst>
          </p:nvPr>
        </p:nvGraphicFramePr>
        <p:xfrm>
          <a:off x="152400" y="316131"/>
          <a:ext cx="8899198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76200" y="5783580"/>
          <a:ext cx="8899198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228600" y="212725"/>
            <a:ext cx="6904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(1) Finish filling in this table of best-results for the knapsack problem: 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228600" y="3529013"/>
            <a:ext cx="4343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(2) Estimate the big-O runtime of this table-filling algorithm, in terms of C, the knapsack capacity.</a:t>
            </a:r>
          </a:p>
          <a:p>
            <a:endParaRPr lang="en-US" sz="1500" dirty="0">
              <a:latin typeface="Trebuchet MS" pitchFamily="34" charset="0"/>
            </a:endParaRPr>
          </a:p>
          <a:p>
            <a:r>
              <a:rPr lang="en-US" sz="1500" dirty="0">
                <a:latin typeface="Trebuchet MS" pitchFamily="34" charset="0"/>
              </a:rPr>
              <a:t>What else does the big-O runtime depend on∞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49157" name="Rectangle 1055"/>
          <p:cNvSpPr>
            <a:spLocks noChangeArrowheads="1"/>
          </p:cNvSpPr>
          <p:nvPr/>
        </p:nvSpPr>
        <p:spPr bwMode="auto">
          <a:xfrm>
            <a:off x="698500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58" name="Rectangle 1056"/>
          <p:cNvSpPr>
            <a:spLocks noChangeArrowheads="1"/>
          </p:cNvSpPr>
          <p:nvPr/>
        </p:nvSpPr>
        <p:spPr bwMode="auto">
          <a:xfrm>
            <a:off x="108902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59" name="Rectangle 1057"/>
          <p:cNvSpPr>
            <a:spLocks noChangeArrowheads="1"/>
          </p:cNvSpPr>
          <p:nvPr/>
        </p:nvSpPr>
        <p:spPr bwMode="auto">
          <a:xfrm>
            <a:off x="148113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0" name="Rectangle 1058"/>
          <p:cNvSpPr>
            <a:spLocks noChangeArrowheads="1"/>
          </p:cNvSpPr>
          <p:nvPr/>
        </p:nvSpPr>
        <p:spPr bwMode="auto">
          <a:xfrm>
            <a:off x="1871663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1" name="Rectangle 1059"/>
          <p:cNvSpPr>
            <a:spLocks noChangeArrowheads="1"/>
          </p:cNvSpPr>
          <p:nvPr/>
        </p:nvSpPr>
        <p:spPr bwMode="auto">
          <a:xfrm>
            <a:off x="226377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2" name="Rectangle 1060"/>
          <p:cNvSpPr>
            <a:spLocks noChangeArrowheads="1"/>
          </p:cNvSpPr>
          <p:nvPr/>
        </p:nvSpPr>
        <p:spPr bwMode="auto">
          <a:xfrm>
            <a:off x="265588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3" name="Rectangle 1061"/>
          <p:cNvSpPr>
            <a:spLocks noChangeArrowheads="1"/>
          </p:cNvSpPr>
          <p:nvPr/>
        </p:nvSpPr>
        <p:spPr bwMode="auto">
          <a:xfrm>
            <a:off x="3046413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4" name="Rectangle 1062"/>
          <p:cNvSpPr>
            <a:spLocks noChangeArrowheads="1"/>
          </p:cNvSpPr>
          <p:nvPr/>
        </p:nvSpPr>
        <p:spPr bwMode="auto">
          <a:xfrm>
            <a:off x="343852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5" name="Rectangle 1063"/>
          <p:cNvSpPr>
            <a:spLocks noChangeArrowheads="1"/>
          </p:cNvSpPr>
          <p:nvPr/>
        </p:nvSpPr>
        <p:spPr bwMode="auto">
          <a:xfrm>
            <a:off x="383063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6" name="Rectangle 1064"/>
          <p:cNvSpPr>
            <a:spLocks noChangeArrowheads="1"/>
          </p:cNvSpPr>
          <p:nvPr/>
        </p:nvSpPr>
        <p:spPr bwMode="auto">
          <a:xfrm>
            <a:off x="4221163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7" name="Rectangle 1065"/>
          <p:cNvSpPr>
            <a:spLocks noChangeArrowheads="1"/>
          </p:cNvSpPr>
          <p:nvPr/>
        </p:nvSpPr>
        <p:spPr bwMode="auto">
          <a:xfrm>
            <a:off x="461327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8" name="Rectangle 1066"/>
          <p:cNvSpPr>
            <a:spLocks noChangeArrowheads="1"/>
          </p:cNvSpPr>
          <p:nvPr/>
        </p:nvSpPr>
        <p:spPr bwMode="auto">
          <a:xfrm>
            <a:off x="500538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9" name="Rectangle 1067"/>
          <p:cNvSpPr>
            <a:spLocks noChangeArrowheads="1"/>
          </p:cNvSpPr>
          <p:nvPr/>
        </p:nvSpPr>
        <p:spPr bwMode="auto">
          <a:xfrm>
            <a:off x="5400675" y="1187450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70" name="Rectangle 1068"/>
          <p:cNvSpPr>
            <a:spLocks noChangeArrowheads="1"/>
          </p:cNvSpPr>
          <p:nvPr/>
        </p:nvSpPr>
        <p:spPr bwMode="auto">
          <a:xfrm>
            <a:off x="5792788" y="1187450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71" name="Rectangle 1069"/>
          <p:cNvSpPr>
            <a:spLocks noChangeArrowheads="1"/>
          </p:cNvSpPr>
          <p:nvPr/>
        </p:nvSpPr>
        <p:spPr bwMode="auto">
          <a:xfrm>
            <a:off x="741363" y="8382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0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49172" name="Rectangle 1070"/>
          <p:cNvSpPr>
            <a:spLocks noChangeArrowheads="1"/>
          </p:cNvSpPr>
          <p:nvPr/>
        </p:nvSpPr>
        <p:spPr bwMode="auto">
          <a:xfrm>
            <a:off x="1130300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1</a:t>
            </a:r>
          </a:p>
        </p:txBody>
      </p:sp>
      <p:sp>
        <p:nvSpPr>
          <p:cNvPr id="49173" name="Rectangle 1071"/>
          <p:cNvSpPr>
            <a:spLocks noChangeArrowheads="1"/>
          </p:cNvSpPr>
          <p:nvPr/>
        </p:nvSpPr>
        <p:spPr bwMode="auto">
          <a:xfrm>
            <a:off x="1520825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2</a:t>
            </a:r>
          </a:p>
        </p:txBody>
      </p:sp>
      <p:sp>
        <p:nvSpPr>
          <p:cNvPr id="49174" name="Rectangle 1072"/>
          <p:cNvSpPr>
            <a:spLocks noChangeArrowheads="1"/>
          </p:cNvSpPr>
          <p:nvPr/>
        </p:nvSpPr>
        <p:spPr bwMode="auto">
          <a:xfrm>
            <a:off x="1911350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3</a:t>
            </a:r>
          </a:p>
        </p:txBody>
      </p:sp>
      <p:sp>
        <p:nvSpPr>
          <p:cNvPr id="49175" name="Rectangle 1073"/>
          <p:cNvSpPr>
            <a:spLocks noChangeArrowheads="1"/>
          </p:cNvSpPr>
          <p:nvPr/>
        </p:nvSpPr>
        <p:spPr bwMode="auto">
          <a:xfrm>
            <a:off x="2301875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4</a:t>
            </a:r>
          </a:p>
        </p:txBody>
      </p:sp>
      <p:sp>
        <p:nvSpPr>
          <p:cNvPr id="49176" name="Rectangle 1074"/>
          <p:cNvSpPr>
            <a:spLocks noChangeArrowheads="1"/>
          </p:cNvSpPr>
          <p:nvPr/>
        </p:nvSpPr>
        <p:spPr bwMode="auto">
          <a:xfrm>
            <a:off x="269081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5</a:t>
            </a:r>
          </a:p>
        </p:txBody>
      </p:sp>
      <p:sp>
        <p:nvSpPr>
          <p:cNvPr id="49177" name="Rectangle 1075"/>
          <p:cNvSpPr>
            <a:spLocks noChangeArrowheads="1"/>
          </p:cNvSpPr>
          <p:nvPr/>
        </p:nvSpPr>
        <p:spPr bwMode="auto">
          <a:xfrm>
            <a:off x="3081338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6</a:t>
            </a:r>
          </a:p>
        </p:txBody>
      </p:sp>
      <p:sp>
        <p:nvSpPr>
          <p:cNvPr id="49178" name="Rectangle 1076"/>
          <p:cNvSpPr>
            <a:spLocks noChangeArrowheads="1"/>
          </p:cNvSpPr>
          <p:nvPr/>
        </p:nvSpPr>
        <p:spPr bwMode="auto">
          <a:xfrm>
            <a:off x="347186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7</a:t>
            </a:r>
          </a:p>
        </p:txBody>
      </p:sp>
      <p:sp>
        <p:nvSpPr>
          <p:cNvPr id="49179" name="Rectangle 1077"/>
          <p:cNvSpPr>
            <a:spLocks noChangeArrowheads="1"/>
          </p:cNvSpPr>
          <p:nvPr/>
        </p:nvSpPr>
        <p:spPr bwMode="auto">
          <a:xfrm>
            <a:off x="3862388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8</a:t>
            </a:r>
          </a:p>
        </p:txBody>
      </p:sp>
      <p:sp>
        <p:nvSpPr>
          <p:cNvPr id="49180" name="Rectangle 1078"/>
          <p:cNvSpPr>
            <a:spLocks noChangeArrowheads="1"/>
          </p:cNvSpPr>
          <p:nvPr/>
        </p:nvSpPr>
        <p:spPr bwMode="auto">
          <a:xfrm>
            <a:off x="425291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9</a:t>
            </a:r>
          </a:p>
        </p:txBody>
      </p:sp>
      <p:sp>
        <p:nvSpPr>
          <p:cNvPr id="49181" name="Rectangle 1079"/>
          <p:cNvSpPr>
            <a:spLocks noChangeArrowheads="1"/>
          </p:cNvSpPr>
          <p:nvPr/>
        </p:nvSpPr>
        <p:spPr bwMode="auto">
          <a:xfrm>
            <a:off x="4606925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10</a:t>
            </a:r>
          </a:p>
        </p:txBody>
      </p:sp>
      <p:sp>
        <p:nvSpPr>
          <p:cNvPr id="49182" name="Rectangle 1080"/>
          <p:cNvSpPr>
            <a:spLocks noChangeArrowheads="1"/>
          </p:cNvSpPr>
          <p:nvPr/>
        </p:nvSpPr>
        <p:spPr bwMode="auto">
          <a:xfrm>
            <a:off x="5014913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11</a:t>
            </a:r>
          </a:p>
        </p:txBody>
      </p:sp>
      <p:sp>
        <p:nvSpPr>
          <p:cNvPr id="49183" name="Rectangle 1081"/>
          <p:cNvSpPr>
            <a:spLocks noChangeArrowheads="1"/>
          </p:cNvSpPr>
          <p:nvPr/>
        </p:nvSpPr>
        <p:spPr bwMode="auto">
          <a:xfrm>
            <a:off x="5422900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12</a:t>
            </a:r>
          </a:p>
        </p:txBody>
      </p:sp>
      <p:sp>
        <p:nvSpPr>
          <p:cNvPr id="49184" name="Rectangle 1082"/>
          <p:cNvSpPr>
            <a:spLocks noChangeArrowheads="1"/>
          </p:cNvSpPr>
          <p:nvPr/>
        </p:nvSpPr>
        <p:spPr bwMode="auto">
          <a:xfrm>
            <a:off x="5791200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13</a:t>
            </a:r>
          </a:p>
        </p:txBody>
      </p:sp>
      <p:sp>
        <p:nvSpPr>
          <p:cNvPr id="49185" name="Rectangle 1083"/>
          <p:cNvSpPr>
            <a:spLocks noChangeArrowheads="1"/>
          </p:cNvSpPr>
          <p:nvPr/>
        </p:nvSpPr>
        <p:spPr bwMode="auto">
          <a:xfrm>
            <a:off x="5105400" y="609600"/>
            <a:ext cx="849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  <a:cs typeface="Times New Roman" pitchFamily="18" charset="0"/>
              </a:rPr>
              <a:t>CAPACITY</a:t>
            </a:r>
            <a:endParaRPr lang="en-US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1143000" y="2209800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Fill in this table from 0 up to the actual capacity of interest…</a:t>
            </a:r>
          </a:p>
        </p:txBody>
      </p:sp>
      <p:pic>
        <p:nvPicPr>
          <p:cNvPr id="49187" name="Picture 3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28600"/>
            <a:ext cx="1612900" cy="393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8" name="Text Box 39"/>
          <p:cNvSpPr txBox="1">
            <a:spLocks noChangeArrowheads="1"/>
          </p:cNvSpPr>
          <p:nvPr/>
        </p:nvSpPr>
        <p:spPr bwMode="auto">
          <a:xfrm>
            <a:off x="381000" y="2482850"/>
            <a:ext cx="617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Each cell is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T[ capacity ]</a:t>
            </a:r>
            <a:r>
              <a:rPr lang="en-US" sz="1200" dirty="0">
                <a:latin typeface="Trebuchet MS" pitchFamily="34" charset="0"/>
              </a:rPr>
              <a:t> = the maximum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value</a:t>
            </a:r>
            <a:r>
              <a:rPr lang="en-US" sz="1200" dirty="0">
                <a:latin typeface="Trebuchet MS" pitchFamily="34" charset="0"/>
              </a:rPr>
              <a:t> obtainable for the given capacity </a:t>
            </a:r>
          </a:p>
        </p:txBody>
      </p:sp>
      <p:sp>
        <p:nvSpPr>
          <p:cNvPr id="49189" name="Line 40"/>
          <p:cNvSpPr>
            <a:spLocks noChangeShapeType="1"/>
          </p:cNvSpPr>
          <p:nvPr/>
        </p:nvSpPr>
        <p:spPr bwMode="auto">
          <a:xfrm>
            <a:off x="400050" y="3338513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9190" name="Rectangle 7"/>
          <p:cNvSpPr>
            <a:spLocks noChangeArrowheads="1"/>
          </p:cNvSpPr>
          <p:nvPr/>
        </p:nvSpPr>
        <p:spPr bwMode="auto">
          <a:xfrm>
            <a:off x="228600" y="5618163"/>
            <a:ext cx="4495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(3) How could you </a:t>
            </a:r>
            <a:r>
              <a:rPr lang="en-US" sz="1500" i="1" dirty="0">
                <a:latin typeface="Trebuchet MS" pitchFamily="34" charset="0"/>
              </a:rPr>
              <a:t>also </a:t>
            </a:r>
            <a:r>
              <a:rPr lang="en-US" sz="1500" dirty="0">
                <a:latin typeface="Trebuchet MS" pitchFamily="34" charset="0"/>
              </a:rPr>
              <a:t>keep track of the items to take using a 2nd table with </a:t>
            </a:r>
            <a:r>
              <a:rPr lang="en-US" sz="1500" i="1" dirty="0">
                <a:latin typeface="Trebuchet MS" pitchFamily="34" charset="0"/>
              </a:rPr>
              <a:t>one item per cell∞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49191" name="Line 42"/>
          <p:cNvSpPr>
            <a:spLocks noChangeShapeType="1"/>
          </p:cNvSpPr>
          <p:nvPr/>
        </p:nvSpPr>
        <p:spPr bwMode="auto">
          <a:xfrm>
            <a:off x="400050" y="5465763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9192" name="Picture 43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654675"/>
            <a:ext cx="4191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3" name="Rectangle 1083"/>
          <p:cNvSpPr>
            <a:spLocks noChangeArrowheads="1"/>
          </p:cNvSpPr>
          <p:nvPr/>
        </p:nvSpPr>
        <p:spPr bwMode="auto">
          <a:xfrm>
            <a:off x="8013700" y="5489575"/>
            <a:ext cx="682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Trebuchet MS" pitchFamily="34" charset="0"/>
                <a:cs typeface="Times New Roman" pitchFamily="18" charset="0"/>
              </a:rPr>
              <a:t>CAPACITY</a:t>
            </a:r>
          </a:p>
        </p:txBody>
      </p:sp>
      <p:sp>
        <p:nvSpPr>
          <p:cNvPr id="49194" name="Rectangle 1083"/>
          <p:cNvSpPr>
            <a:spLocks noChangeArrowheads="1"/>
          </p:cNvSpPr>
          <p:nvPr/>
        </p:nvSpPr>
        <p:spPr bwMode="auto">
          <a:xfrm>
            <a:off x="6248400" y="1447800"/>
            <a:ext cx="620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Trebuchet MS" pitchFamily="34" charset="0"/>
                <a:cs typeface="Times New Roman" pitchFamily="18" charset="0"/>
              </a:rPr>
              <a:t>VALUE</a:t>
            </a:r>
            <a:endParaRPr lang="en-US" dirty="0">
              <a:solidFill>
                <a:srgbClr val="008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9195" name="Rectangle 1083"/>
          <p:cNvSpPr>
            <a:spLocks noChangeArrowheads="1"/>
          </p:cNvSpPr>
          <p:nvPr/>
        </p:nvSpPr>
        <p:spPr bwMode="auto">
          <a:xfrm rot="-5400000">
            <a:off x="8655050" y="6156325"/>
            <a:ext cx="654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8E030A"/>
                </a:solidFill>
                <a:latin typeface="Trebuchet MS" pitchFamily="34" charset="0"/>
                <a:cs typeface="Times New Roman" pitchFamily="18" charset="0"/>
              </a:rPr>
              <a:t>One Item</a:t>
            </a:r>
          </a:p>
        </p:txBody>
      </p:sp>
      <p:sp>
        <p:nvSpPr>
          <p:cNvPr id="49196" name="Rectangle 1111"/>
          <p:cNvSpPr>
            <a:spLocks noChangeArrowheads="1"/>
          </p:cNvSpPr>
          <p:nvPr/>
        </p:nvSpPr>
        <p:spPr bwMode="auto">
          <a:xfrm>
            <a:off x="673100" y="1370013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197" name="Rectangle 1112"/>
          <p:cNvSpPr>
            <a:spLocks noChangeArrowheads="1"/>
          </p:cNvSpPr>
          <p:nvPr/>
        </p:nvSpPr>
        <p:spPr bwMode="auto">
          <a:xfrm>
            <a:off x="1063625" y="1371600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198" name="Rectangle 1113"/>
          <p:cNvSpPr>
            <a:spLocks noChangeArrowheads="1"/>
          </p:cNvSpPr>
          <p:nvPr/>
        </p:nvSpPr>
        <p:spPr bwMode="auto">
          <a:xfrm>
            <a:off x="143827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100</a:t>
            </a:r>
          </a:p>
        </p:txBody>
      </p:sp>
      <p:sp>
        <p:nvSpPr>
          <p:cNvPr id="49199" name="Rectangle 1114"/>
          <p:cNvSpPr>
            <a:spLocks noChangeArrowheads="1"/>
          </p:cNvSpPr>
          <p:nvPr/>
        </p:nvSpPr>
        <p:spPr bwMode="auto">
          <a:xfrm>
            <a:off x="1830388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120</a:t>
            </a:r>
          </a:p>
        </p:txBody>
      </p:sp>
      <p:sp>
        <p:nvSpPr>
          <p:cNvPr id="49200" name="Rectangle 1115"/>
          <p:cNvSpPr>
            <a:spLocks noChangeArrowheads="1"/>
          </p:cNvSpPr>
          <p:nvPr/>
        </p:nvSpPr>
        <p:spPr bwMode="auto">
          <a:xfrm>
            <a:off x="221932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200</a:t>
            </a:r>
          </a:p>
        </p:txBody>
      </p:sp>
      <p:sp>
        <p:nvSpPr>
          <p:cNvPr id="49201" name="Rectangle 1116"/>
          <p:cNvSpPr>
            <a:spLocks noChangeArrowheads="1"/>
          </p:cNvSpPr>
          <p:nvPr/>
        </p:nvSpPr>
        <p:spPr bwMode="auto">
          <a:xfrm>
            <a:off x="2628900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230</a:t>
            </a:r>
          </a:p>
        </p:txBody>
      </p:sp>
      <p:sp>
        <p:nvSpPr>
          <p:cNvPr id="49202" name="Rectangle 1117"/>
          <p:cNvSpPr>
            <a:spLocks noChangeArrowheads="1"/>
          </p:cNvSpPr>
          <p:nvPr/>
        </p:nvSpPr>
        <p:spPr bwMode="auto">
          <a:xfrm>
            <a:off x="3028950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300</a:t>
            </a:r>
          </a:p>
        </p:txBody>
      </p:sp>
      <p:sp>
        <p:nvSpPr>
          <p:cNvPr id="49203" name="Rectangle 1118"/>
          <p:cNvSpPr>
            <a:spLocks noChangeArrowheads="1"/>
          </p:cNvSpPr>
          <p:nvPr/>
        </p:nvSpPr>
        <p:spPr bwMode="auto">
          <a:xfrm>
            <a:off x="338772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560</a:t>
            </a:r>
          </a:p>
        </p:txBody>
      </p:sp>
      <p:sp>
        <p:nvSpPr>
          <p:cNvPr id="49204" name="Rectangle 1119"/>
          <p:cNvSpPr>
            <a:spLocks noChangeArrowheads="1"/>
          </p:cNvSpPr>
          <p:nvPr/>
        </p:nvSpPr>
        <p:spPr bwMode="auto">
          <a:xfrm>
            <a:off x="3779838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560</a:t>
            </a:r>
          </a:p>
        </p:txBody>
      </p:sp>
      <p:sp>
        <p:nvSpPr>
          <p:cNvPr id="49205" name="Rectangle 1120"/>
          <p:cNvSpPr>
            <a:spLocks noChangeArrowheads="1"/>
          </p:cNvSpPr>
          <p:nvPr/>
        </p:nvSpPr>
        <p:spPr bwMode="auto">
          <a:xfrm>
            <a:off x="416877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675</a:t>
            </a:r>
          </a:p>
        </p:txBody>
      </p:sp>
      <p:sp>
        <p:nvSpPr>
          <p:cNvPr id="49206" name="Rectangle 1121"/>
          <p:cNvSpPr>
            <a:spLocks noChangeArrowheads="1"/>
          </p:cNvSpPr>
          <p:nvPr/>
        </p:nvSpPr>
        <p:spPr bwMode="auto">
          <a:xfrm>
            <a:off x="4573588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680</a:t>
            </a:r>
          </a:p>
        </p:txBody>
      </p:sp>
      <p:sp>
        <p:nvSpPr>
          <p:cNvPr id="49207" name="Rectangle 1122"/>
          <p:cNvSpPr>
            <a:spLocks noChangeArrowheads="1"/>
          </p:cNvSpPr>
          <p:nvPr/>
        </p:nvSpPr>
        <p:spPr bwMode="auto">
          <a:xfrm>
            <a:off x="4957763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775</a:t>
            </a:r>
          </a:p>
        </p:txBody>
      </p:sp>
      <p:sp>
        <p:nvSpPr>
          <p:cNvPr id="49208" name="Rectangle 1123"/>
          <p:cNvSpPr>
            <a:spLocks noChangeArrowheads="1"/>
          </p:cNvSpPr>
          <p:nvPr/>
        </p:nvSpPr>
        <p:spPr bwMode="auto">
          <a:xfrm>
            <a:off x="5370513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folHlink"/>
                </a:solidFill>
                <a:latin typeface="Courier New" pitchFamily="49" charset="0"/>
                <a:cs typeface="Times New Roman" pitchFamily="18" charset="0"/>
              </a:rPr>
              <a:t>795</a:t>
            </a:r>
            <a:endParaRPr lang="en-US" sz="1200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209" name="Rectangle 1124"/>
          <p:cNvSpPr>
            <a:spLocks noChangeArrowheads="1"/>
          </p:cNvSpPr>
          <p:nvPr/>
        </p:nvSpPr>
        <p:spPr bwMode="auto">
          <a:xfrm>
            <a:off x="576262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875</a:t>
            </a:r>
            <a:endParaRPr lang="en-US" sz="1200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210" name="Rectangle 1112"/>
          <p:cNvSpPr>
            <a:spLocks noChangeArrowheads="1"/>
          </p:cNvSpPr>
          <p:nvPr/>
        </p:nvSpPr>
        <p:spPr bwMode="auto">
          <a:xfrm rot="-5400000">
            <a:off x="4625181" y="608727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null</a:t>
            </a:r>
          </a:p>
        </p:txBody>
      </p:sp>
      <p:sp>
        <p:nvSpPr>
          <p:cNvPr id="49211" name="Rectangle 1112"/>
          <p:cNvSpPr>
            <a:spLocks noChangeArrowheads="1"/>
          </p:cNvSpPr>
          <p:nvPr/>
        </p:nvSpPr>
        <p:spPr bwMode="auto">
          <a:xfrm rot="-5400000">
            <a:off x="4914106" y="608727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null</a:t>
            </a:r>
          </a:p>
        </p:txBody>
      </p:sp>
      <p:sp>
        <p:nvSpPr>
          <p:cNvPr id="49212" name="Rectangle 1113"/>
          <p:cNvSpPr>
            <a:spLocks noChangeArrowheads="1"/>
          </p:cNvSpPr>
          <p:nvPr/>
        </p:nvSpPr>
        <p:spPr bwMode="auto">
          <a:xfrm>
            <a:off x="5405438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49213" name="Rectangle 1113"/>
          <p:cNvSpPr>
            <a:spLocks noChangeArrowheads="1"/>
          </p:cNvSpPr>
          <p:nvPr/>
        </p:nvSpPr>
        <p:spPr bwMode="auto">
          <a:xfrm>
            <a:off x="5684838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2</a:t>
            </a:r>
          </a:p>
        </p:txBody>
      </p:sp>
      <p:sp>
        <p:nvSpPr>
          <p:cNvPr id="49214" name="Rectangle 1113"/>
          <p:cNvSpPr>
            <a:spLocks noChangeArrowheads="1"/>
          </p:cNvSpPr>
          <p:nvPr/>
        </p:nvSpPr>
        <p:spPr bwMode="auto">
          <a:xfrm>
            <a:off x="5980113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49215" name="Rectangle 1113"/>
          <p:cNvSpPr>
            <a:spLocks noChangeArrowheads="1"/>
          </p:cNvSpPr>
          <p:nvPr/>
        </p:nvSpPr>
        <p:spPr bwMode="auto">
          <a:xfrm>
            <a:off x="6259513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3</a:t>
            </a:r>
          </a:p>
        </p:txBody>
      </p:sp>
      <p:sp>
        <p:nvSpPr>
          <p:cNvPr id="49216" name="Rectangle 1113"/>
          <p:cNvSpPr>
            <a:spLocks noChangeArrowheads="1"/>
          </p:cNvSpPr>
          <p:nvPr/>
        </p:nvSpPr>
        <p:spPr bwMode="auto">
          <a:xfrm>
            <a:off x="6553200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49217" name="Rectangle 1113"/>
          <p:cNvSpPr>
            <a:spLocks noChangeArrowheads="1"/>
          </p:cNvSpPr>
          <p:nvPr/>
        </p:nvSpPr>
        <p:spPr bwMode="auto">
          <a:xfrm>
            <a:off x="6827838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4</a:t>
            </a:r>
          </a:p>
        </p:txBody>
      </p:sp>
      <p:sp>
        <p:nvSpPr>
          <p:cNvPr id="49218" name="Rectangle 1113"/>
          <p:cNvSpPr>
            <a:spLocks noChangeArrowheads="1"/>
          </p:cNvSpPr>
          <p:nvPr/>
        </p:nvSpPr>
        <p:spPr bwMode="auto">
          <a:xfrm>
            <a:off x="7123113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4</a:t>
            </a:r>
          </a:p>
        </p:txBody>
      </p:sp>
      <p:sp>
        <p:nvSpPr>
          <p:cNvPr id="49219" name="Rectangle 1113"/>
          <p:cNvSpPr>
            <a:spLocks noChangeArrowheads="1"/>
          </p:cNvSpPr>
          <p:nvPr/>
        </p:nvSpPr>
        <p:spPr bwMode="auto">
          <a:xfrm>
            <a:off x="7402513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0" name="Rectangle 1113"/>
          <p:cNvSpPr>
            <a:spLocks noChangeArrowheads="1"/>
          </p:cNvSpPr>
          <p:nvPr/>
        </p:nvSpPr>
        <p:spPr bwMode="auto">
          <a:xfrm>
            <a:off x="7696200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4</a:t>
            </a:r>
          </a:p>
        </p:txBody>
      </p:sp>
      <p:sp>
        <p:nvSpPr>
          <p:cNvPr id="49221" name="Rectangle 1113"/>
          <p:cNvSpPr>
            <a:spLocks noChangeArrowheads="1"/>
          </p:cNvSpPr>
          <p:nvPr/>
        </p:nvSpPr>
        <p:spPr bwMode="auto">
          <a:xfrm>
            <a:off x="7970838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2" name="Rectangle 1113"/>
          <p:cNvSpPr>
            <a:spLocks noChangeArrowheads="1"/>
          </p:cNvSpPr>
          <p:nvPr/>
        </p:nvSpPr>
        <p:spPr bwMode="auto">
          <a:xfrm>
            <a:off x="8266113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3" name="Rectangle 1113"/>
          <p:cNvSpPr>
            <a:spLocks noChangeArrowheads="1"/>
          </p:cNvSpPr>
          <p:nvPr/>
        </p:nvSpPr>
        <p:spPr bwMode="auto">
          <a:xfrm>
            <a:off x="8545513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4" name="Rectangle 76"/>
          <p:cNvSpPr>
            <a:spLocks noChangeArrowheads="1"/>
          </p:cNvSpPr>
          <p:nvPr/>
        </p:nvSpPr>
        <p:spPr bwMode="auto">
          <a:xfrm>
            <a:off x="4953000" y="3962400"/>
            <a:ext cx="1652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8E030A"/>
                </a:solidFill>
                <a:latin typeface="Trebuchet MS" pitchFamily="34" charset="0"/>
              </a:rPr>
              <a:t>O( N*C )</a:t>
            </a:r>
          </a:p>
        </p:txBody>
      </p:sp>
    </p:spTree>
    <p:extLst>
      <p:ext uri="{BB962C8B-B14F-4D97-AF65-F5344CB8AC3E}">
        <p14:creationId xmlns:p14="http://schemas.microsoft.com/office/powerpoint/2010/main" val="441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389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possible BST structure</a:t>
            </a:r>
            <a:br>
              <a:rPr lang="en-US" dirty="0" smtClean="0"/>
            </a:br>
            <a:r>
              <a:rPr lang="en-US" sz="2800" dirty="0" smtClean="0"/>
              <a:t>(Consistent with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ListNode</a:t>
            </a:r>
            <a:r>
              <a:rPr lang="en-US" sz="2800" dirty="0" smtClean="0"/>
              <a:t> example from Hw6)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1417638"/>
            <a:ext cx="78295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74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41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37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2576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881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704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798457" cy="5257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First possible BST structure</a:t>
            </a:r>
            <a:br>
              <a:rPr lang="en-US" dirty="0" smtClean="0"/>
            </a:br>
            <a:r>
              <a:rPr lang="en-US" sz="2800" dirty="0" smtClean="0"/>
              <a:t>(Consistent with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ListNode</a:t>
            </a:r>
            <a:r>
              <a:rPr lang="en-US" sz="2800" dirty="0" smtClean="0"/>
              <a:t> example from Hw6)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61" y="274638"/>
            <a:ext cx="8911478" cy="1143000"/>
          </a:xfrm>
        </p:spPr>
        <p:txBody>
          <a:bodyPr/>
          <a:lstStyle/>
          <a:p>
            <a:r>
              <a:rPr lang="en-US" dirty="0" smtClean="0"/>
              <a:t>Second possible BST structure</a:t>
            </a:r>
            <a:br>
              <a:rPr lang="en-US" dirty="0" smtClean="0"/>
            </a:br>
            <a:r>
              <a:rPr lang="en-US" sz="2800" dirty="0" smtClean="0"/>
              <a:t>(NOT Consistent with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ListNode</a:t>
            </a:r>
            <a:r>
              <a:rPr lang="en-US" sz="2800" dirty="0" smtClean="0"/>
              <a:t> example from Hw6)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676400"/>
            <a:ext cx="87344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61" y="274638"/>
            <a:ext cx="8911478" cy="1143000"/>
          </a:xfrm>
        </p:spPr>
        <p:txBody>
          <a:bodyPr/>
          <a:lstStyle/>
          <a:p>
            <a:r>
              <a:rPr lang="en-US" dirty="0" smtClean="0"/>
              <a:t>Second possible BST structure</a:t>
            </a:r>
            <a:br>
              <a:rPr lang="en-US" dirty="0" smtClean="0"/>
            </a:br>
            <a:r>
              <a:rPr lang="en-US" sz="2800" dirty="0" smtClean="0"/>
              <a:t>(NOT Consistent with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ListNode</a:t>
            </a:r>
            <a:r>
              <a:rPr lang="en-US" sz="2800" dirty="0" smtClean="0"/>
              <a:t> example from Hw6)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905000"/>
            <a:ext cx="60293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33555" y="1066800"/>
            <a:ext cx="7772400" cy="1470025"/>
          </a:xfrm>
        </p:spPr>
        <p:txBody>
          <a:bodyPr/>
          <a:lstStyle/>
          <a:p>
            <a:r>
              <a:rPr lang="en-US" sz="11500" dirty="0" smtClean="0">
                <a:latin typeface="Courier New" pitchFamily="49" charset="0"/>
                <a:cs typeface="Courier New" pitchFamily="49" charset="0"/>
              </a:rPr>
              <a:t>BSTNode </a:t>
            </a:r>
            <a:r>
              <a:rPr lang="en-US" sz="11500" dirty="0" smtClean="0"/>
              <a:t>Class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066800" y="3788235"/>
            <a:ext cx="6805917" cy="2458712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Short Version: </a:t>
            </a:r>
            <a:r>
              <a:rPr lang="en-US" sz="2400" dirty="0" smtClean="0"/>
              <a:t>Do NOT Modify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BSTNodes</a:t>
            </a:r>
            <a:r>
              <a:rPr lang="en-US" sz="2400" dirty="0" smtClean="0"/>
              <a:t>!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Long Version: </a:t>
            </a:r>
            <a:r>
              <a:rPr lang="en-US" sz="2400" dirty="0" smtClean="0"/>
              <a:t>This is a </a:t>
            </a:r>
            <a:r>
              <a:rPr lang="en-US" sz="2400" b="1" i="1" dirty="0" smtClean="0"/>
              <a:t>strange</a:t>
            </a:r>
            <a:r>
              <a:rPr lang="en-US" sz="2400" b="1" dirty="0" smtClean="0"/>
              <a:t> </a:t>
            </a:r>
            <a:r>
              <a:rPr lang="en-US" sz="2400" dirty="0" smtClean="0"/>
              <a:t>class for Java because we will not modify our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dirty="0" smtClean="0"/>
              <a:t> Objects </a:t>
            </a:r>
            <a:r>
              <a:rPr lang="en-US" sz="2400" i="1" dirty="0" smtClean="0"/>
              <a:t>(This is to be like Racket and to help you to better understand how Racket behaved)</a:t>
            </a:r>
            <a:endParaRPr lang="en-US" sz="2400" i="1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16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7422</TotalTime>
  <Words>2375</Words>
  <Application>Microsoft Office PowerPoint</Application>
  <PresentationFormat>On-screen Show (4:3)</PresentationFormat>
  <Paragraphs>709</Paragraphs>
  <Slides>62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Arial</vt:lpstr>
      <vt:lpstr>Calibri</vt:lpstr>
      <vt:lpstr>Cambria</vt:lpstr>
      <vt:lpstr>Consolas</vt:lpstr>
      <vt:lpstr>Courier New</vt:lpstr>
      <vt:lpstr>Helvetica</vt:lpstr>
      <vt:lpstr>Impact</vt:lpstr>
      <vt:lpstr>Times</vt:lpstr>
      <vt:lpstr>Times New Roman</vt:lpstr>
      <vt:lpstr>Trebuchet MS</vt:lpstr>
      <vt:lpstr>Wingdings</vt:lpstr>
      <vt:lpstr>Office Theme</vt:lpstr>
      <vt:lpstr>CS  60</vt:lpstr>
      <vt:lpstr>Lecture 17 – Learning Goals</vt:lpstr>
      <vt:lpstr>Weekend of  Ice Cream</vt:lpstr>
      <vt:lpstr>Design a Java BST data structure</vt:lpstr>
      <vt:lpstr>First possible BST structure (Consistent with List/ListNode example from Hw6)</vt:lpstr>
      <vt:lpstr>First possible BST structure (Consistent with List/ListNode example from Hw6)</vt:lpstr>
      <vt:lpstr>Second possible BST structure (NOT Consistent with List/ListNode example from Hw6)</vt:lpstr>
      <vt:lpstr>Second possible BST structure (NOT Consistent with List/ListNode example from Hw6)</vt:lpstr>
      <vt:lpstr>BSTNode Class</vt:lpstr>
      <vt:lpstr>BSTNode Class</vt:lpstr>
      <vt:lpstr>Racket: '(Lewis (Dodds () ())          (Stone () ()))</vt:lpstr>
      <vt:lpstr>PowerPoint Presentation</vt:lpstr>
      <vt:lpstr>BSTNode insert</vt:lpstr>
      <vt:lpstr>Write minKey() If called on an empty BST, return null Otherwise, return the key that is alphabetically first</vt:lpstr>
      <vt:lpstr>minKey Solution  (previous version had typo!)</vt:lpstr>
      <vt:lpstr>Dynamic Programming Intro</vt:lpstr>
      <vt:lpstr>Consider: Fibonacci  fib(X) = fib(X-1) + fib(X-2)</vt:lpstr>
      <vt:lpstr>Fibonacci with Memoization  Keep track of recursive calls you’ve made and store the result!</vt:lpstr>
      <vt:lpstr>Fibonacci with Dynamic Programming Work from the bottom-up!</vt:lpstr>
      <vt:lpstr>Consider: Fibonacci </vt:lpstr>
      <vt:lpstr>Differences between Memoization and Dynamic Programming </vt:lpstr>
      <vt:lpstr>PowerPoint Presentation</vt:lpstr>
      <vt:lpstr>PowerPoint Presentation</vt:lpstr>
      <vt:lpstr>Write Recursive Pseudocode  to find the min path cost based upon getEnergy</vt:lpstr>
      <vt:lpstr>Path from Hw 7:</vt:lpstr>
      <vt:lpstr>Live coding Factorial (with recursion and DP)</vt:lpstr>
      <vt:lpstr>PowerPoint Presentation</vt:lpstr>
      <vt:lpstr>Fibonacci Using Recursion</vt:lpstr>
      <vt:lpstr>Fill In – Fibonacci DP</vt:lpstr>
      <vt:lpstr>PowerPoint Presentation</vt:lpstr>
      <vt:lpstr>Making Change Hw9</vt:lpstr>
      <vt:lpstr>PowerPoint Presentation</vt:lpstr>
      <vt:lpstr>In CS (and life?) Greed usually doesn’t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CS (and life?) Greed usually doesn’t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284</cp:revision>
  <cp:lastPrinted>2014-11-03T18:05:57Z</cp:lastPrinted>
  <dcterms:created xsi:type="dcterms:W3CDTF">2012-10-29T16:10:05Z</dcterms:created>
  <dcterms:modified xsi:type="dcterms:W3CDTF">2014-11-04T16:27:23Z</dcterms:modified>
</cp:coreProperties>
</file>